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276" r:id="rId7"/>
    <p:sldId id="256" r:id="rId8"/>
    <p:sldId id="544" r:id="rId9"/>
    <p:sldId id="496" r:id="rId10"/>
    <p:sldId id="497" r:id="rId11"/>
    <p:sldId id="498" r:id="rId12"/>
    <p:sldId id="499" r:id="rId13"/>
    <p:sldId id="500" r:id="rId14"/>
    <p:sldId id="502" r:id="rId15"/>
    <p:sldId id="503" r:id="rId16"/>
    <p:sldId id="504" r:id="rId17"/>
    <p:sldId id="505" r:id="rId18"/>
    <p:sldId id="506" r:id="rId19"/>
    <p:sldId id="507" r:id="rId20"/>
    <p:sldId id="508" r:id="rId21"/>
    <p:sldId id="511" r:id="rId22"/>
    <p:sldId id="512" r:id="rId23"/>
    <p:sldId id="513" r:id="rId24"/>
    <p:sldId id="514" r:id="rId25"/>
    <p:sldId id="515" r:id="rId26"/>
    <p:sldId id="516" r:id="rId27"/>
    <p:sldId id="517" r:id="rId28"/>
    <p:sldId id="518" r:id="rId29"/>
    <p:sldId id="519" r:id="rId30"/>
    <p:sldId id="520" r:id="rId31"/>
    <p:sldId id="524" r:id="rId32"/>
    <p:sldId id="521" r:id="rId33"/>
    <p:sldId id="522" r:id="rId34"/>
    <p:sldId id="532" r:id="rId35"/>
    <p:sldId id="530" r:id="rId36"/>
    <p:sldId id="533" r:id="rId37"/>
    <p:sldId id="534" r:id="rId38"/>
    <p:sldId id="535" r:id="rId39"/>
    <p:sldId id="536" r:id="rId40"/>
    <p:sldId id="537" r:id="rId41"/>
    <p:sldId id="538" r:id="rId42"/>
    <p:sldId id="539" r:id="rId43"/>
    <p:sldId id="540" r:id="rId44"/>
    <p:sldId id="541" r:id="rId45"/>
    <p:sldId id="542" r:id="rId46"/>
    <p:sldId id="543"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256"/>
            <p14:sldId id="544"/>
            <p14:sldId id="496"/>
            <p14:sldId id="497"/>
            <p14:sldId id="498"/>
            <p14:sldId id="499"/>
            <p14:sldId id="500"/>
            <p14:sldId id="502"/>
            <p14:sldId id="503"/>
            <p14:sldId id="504"/>
            <p14:sldId id="505"/>
            <p14:sldId id="506"/>
            <p14:sldId id="507"/>
            <p14:sldId id="508"/>
            <p14:sldId id="511"/>
            <p14:sldId id="512"/>
            <p14:sldId id="513"/>
            <p14:sldId id="514"/>
            <p14:sldId id="515"/>
            <p14:sldId id="516"/>
            <p14:sldId id="517"/>
            <p14:sldId id="518"/>
            <p14:sldId id="519"/>
            <p14:sldId id="520"/>
            <p14:sldId id="524"/>
            <p14:sldId id="521"/>
            <p14:sldId id="522"/>
            <p14:sldId id="532"/>
            <p14:sldId id="530"/>
            <p14:sldId id="533"/>
            <p14:sldId id="534"/>
            <p14:sldId id="535"/>
            <p14:sldId id="536"/>
            <p14:sldId id="537"/>
            <p14:sldId id="538"/>
            <p14:sldId id="539"/>
            <p14:sldId id="540"/>
            <p14:sldId id="541"/>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0" d="100"/>
          <a:sy n="80" d="100"/>
        </p:scale>
        <p:origin x="60"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63"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62"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B3E8610-D26B-4ED6-AAD5-39B9FE099332}"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pPr rtl="1"/>
          <a:endParaRPr lang="ar-SA"/>
        </a:p>
      </dgm:t>
    </dgm:pt>
    <dgm:pt modelId="{BA3F2F13-0D83-43E1-B0A9-794084B40903}">
      <dgm:prSet phldrT="[نص]" custT="1"/>
      <dgm:spPr/>
      <dgm:t>
        <a:bodyPr/>
        <a:lstStyle/>
        <a:p>
          <a:pPr rtl="1"/>
          <a:r>
            <a:rPr lang="ar-SA" sz="2800" dirty="0"/>
            <a:t>أنواع المقابلة</a:t>
          </a:r>
        </a:p>
      </dgm:t>
    </dgm:pt>
    <dgm:pt modelId="{24B91FB3-8C2E-46A2-9A92-CDA9C3D5B333}" type="parTrans" cxnId="{ADE87F72-AE57-41B1-A40A-872614E2A2FE}">
      <dgm:prSet/>
      <dgm:spPr/>
      <dgm:t>
        <a:bodyPr/>
        <a:lstStyle/>
        <a:p>
          <a:pPr rtl="1"/>
          <a:endParaRPr lang="ar-SA"/>
        </a:p>
      </dgm:t>
    </dgm:pt>
    <dgm:pt modelId="{42230859-0E5C-4D2A-A0F0-4D8D2A3DF4DF}" type="sibTrans" cxnId="{ADE87F72-AE57-41B1-A40A-872614E2A2FE}">
      <dgm:prSet/>
      <dgm:spPr/>
      <dgm:t>
        <a:bodyPr/>
        <a:lstStyle/>
        <a:p>
          <a:pPr rtl="1"/>
          <a:endParaRPr lang="ar-SA"/>
        </a:p>
      </dgm:t>
    </dgm:pt>
    <dgm:pt modelId="{8C8E38D4-0142-43AC-B36D-3E1F893E1AD3}">
      <dgm:prSet phldrT="[نص]" custT="1"/>
      <dgm:spPr/>
      <dgm:t>
        <a:bodyPr/>
        <a:lstStyle/>
        <a:p>
          <a:pPr rtl="1"/>
          <a:r>
            <a:rPr lang="ar-SA" sz="2000" b="1" dirty="0"/>
            <a:t>حسب عدد المقابلين</a:t>
          </a:r>
        </a:p>
      </dgm:t>
    </dgm:pt>
    <dgm:pt modelId="{330CE855-5497-4C19-B33F-57872C7350B1}" type="parTrans" cxnId="{FBA54FCA-4D60-4894-A29C-D05AADB683B0}">
      <dgm:prSet/>
      <dgm:spPr/>
      <dgm:t>
        <a:bodyPr/>
        <a:lstStyle/>
        <a:p>
          <a:pPr rtl="1"/>
          <a:endParaRPr lang="ar-SA"/>
        </a:p>
      </dgm:t>
    </dgm:pt>
    <dgm:pt modelId="{E902C489-138B-4CF8-AD82-A000C0E997A1}" type="sibTrans" cxnId="{FBA54FCA-4D60-4894-A29C-D05AADB683B0}">
      <dgm:prSet/>
      <dgm:spPr/>
      <dgm:t>
        <a:bodyPr/>
        <a:lstStyle/>
        <a:p>
          <a:pPr rtl="1"/>
          <a:endParaRPr lang="ar-SA"/>
        </a:p>
      </dgm:t>
    </dgm:pt>
    <dgm:pt modelId="{8126875E-419A-4372-B8DF-2F8753DDC728}">
      <dgm:prSet phldrT="[نص]" custT="1"/>
      <dgm:spPr/>
      <dgm:t>
        <a:bodyPr/>
        <a:lstStyle/>
        <a:p>
          <a:pPr rtl="1"/>
          <a:r>
            <a:rPr lang="ar-SA" sz="2000" b="1" dirty="0"/>
            <a:t>حسب الأهداف</a:t>
          </a:r>
        </a:p>
      </dgm:t>
    </dgm:pt>
    <dgm:pt modelId="{18135142-74E5-4AC9-B60E-654D89C2AAC3}" type="parTrans" cxnId="{F33CF636-BAEF-46A4-B53C-201B1BE9C790}">
      <dgm:prSet/>
      <dgm:spPr/>
      <dgm:t>
        <a:bodyPr/>
        <a:lstStyle/>
        <a:p>
          <a:pPr rtl="1"/>
          <a:endParaRPr lang="ar-SA"/>
        </a:p>
      </dgm:t>
    </dgm:pt>
    <dgm:pt modelId="{17738B15-1C42-4D78-83C1-A5727E38C563}" type="sibTrans" cxnId="{F33CF636-BAEF-46A4-B53C-201B1BE9C790}">
      <dgm:prSet/>
      <dgm:spPr/>
      <dgm:t>
        <a:bodyPr/>
        <a:lstStyle/>
        <a:p>
          <a:pPr rtl="1"/>
          <a:endParaRPr lang="ar-SA"/>
        </a:p>
      </dgm:t>
    </dgm:pt>
    <dgm:pt modelId="{67F922AE-14DC-4DF1-A4E5-ED09084D0773}">
      <dgm:prSet custT="1"/>
      <dgm:spPr/>
      <dgm:t>
        <a:bodyPr/>
        <a:lstStyle/>
        <a:p>
          <a:pPr rtl="1"/>
          <a:r>
            <a:rPr lang="ar-SA" sz="2000" b="1" dirty="0"/>
            <a:t>المقابلة المسحية</a:t>
          </a:r>
        </a:p>
      </dgm:t>
    </dgm:pt>
    <dgm:pt modelId="{C25F5F6C-B196-42D5-AF8E-FB256E741121}" type="parTrans" cxnId="{4F8303FA-6F3C-4B37-9B83-0170F321E770}">
      <dgm:prSet/>
      <dgm:spPr/>
      <dgm:t>
        <a:bodyPr/>
        <a:lstStyle/>
        <a:p>
          <a:pPr rtl="1"/>
          <a:endParaRPr lang="ar-SA"/>
        </a:p>
      </dgm:t>
    </dgm:pt>
    <dgm:pt modelId="{D638D830-A679-42A6-A740-26993767A692}" type="sibTrans" cxnId="{4F8303FA-6F3C-4B37-9B83-0170F321E770}">
      <dgm:prSet/>
      <dgm:spPr/>
      <dgm:t>
        <a:bodyPr/>
        <a:lstStyle/>
        <a:p>
          <a:pPr rtl="1"/>
          <a:endParaRPr lang="ar-SA"/>
        </a:p>
      </dgm:t>
    </dgm:pt>
    <dgm:pt modelId="{7F6F195E-6FAD-470D-8E07-B5E4B20532B5}">
      <dgm:prSet custT="1"/>
      <dgm:spPr/>
      <dgm:t>
        <a:bodyPr/>
        <a:lstStyle/>
        <a:p>
          <a:pPr rtl="1"/>
          <a:r>
            <a:rPr lang="ar-SA" sz="2000" b="1" dirty="0"/>
            <a:t>المقابلة التشخيصية</a:t>
          </a:r>
        </a:p>
      </dgm:t>
    </dgm:pt>
    <dgm:pt modelId="{0C0D1AFF-8AD7-4E06-A32C-3591A55F7269}" type="parTrans" cxnId="{083E40F1-FDDF-4423-8A69-6A0C8B6F07F3}">
      <dgm:prSet/>
      <dgm:spPr/>
      <dgm:t>
        <a:bodyPr/>
        <a:lstStyle/>
        <a:p>
          <a:pPr rtl="1"/>
          <a:endParaRPr lang="ar-SA"/>
        </a:p>
      </dgm:t>
    </dgm:pt>
    <dgm:pt modelId="{ECF8F714-0C07-441C-9BF2-9F034CA4CFB5}" type="sibTrans" cxnId="{083E40F1-FDDF-4423-8A69-6A0C8B6F07F3}">
      <dgm:prSet/>
      <dgm:spPr/>
      <dgm:t>
        <a:bodyPr/>
        <a:lstStyle/>
        <a:p>
          <a:pPr rtl="1"/>
          <a:endParaRPr lang="ar-SA"/>
        </a:p>
      </dgm:t>
    </dgm:pt>
    <dgm:pt modelId="{33BACE99-1F88-4936-AA5C-8AF98078C425}">
      <dgm:prSet custT="1"/>
      <dgm:spPr/>
      <dgm:t>
        <a:bodyPr/>
        <a:lstStyle/>
        <a:p>
          <a:pPr rtl="1"/>
          <a:r>
            <a:rPr lang="ar-SA" sz="2000" b="1" dirty="0"/>
            <a:t>مقابلة العلاجية</a:t>
          </a:r>
        </a:p>
      </dgm:t>
    </dgm:pt>
    <dgm:pt modelId="{36366968-E393-4BB0-A851-10A37C31DC5E}" type="parTrans" cxnId="{B4DE4AA1-F8CE-4A76-85AD-CC3D906487C1}">
      <dgm:prSet/>
      <dgm:spPr/>
      <dgm:t>
        <a:bodyPr/>
        <a:lstStyle/>
        <a:p>
          <a:pPr rtl="1"/>
          <a:endParaRPr lang="ar-SA"/>
        </a:p>
      </dgm:t>
    </dgm:pt>
    <dgm:pt modelId="{FDEB0C7F-DC42-45C5-A73E-E58847BB7486}" type="sibTrans" cxnId="{B4DE4AA1-F8CE-4A76-85AD-CC3D906487C1}">
      <dgm:prSet/>
      <dgm:spPr/>
      <dgm:t>
        <a:bodyPr/>
        <a:lstStyle/>
        <a:p>
          <a:pPr rtl="1"/>
          <a:endParaRPr lang="ar-SA"/>
        </a:p>
      </dgm:t>
    </dgm:pt>
    <dgm:pt modelId="{8A92BAD2-04A2-4361-8932-46FACFBF2A7B}">
      <dgm:prSet custT="1"/>
      <dgm:spPr/>
      <dgm:t>
        <a:bodyPr/>
        <a:lstStyle/>
        <a:p>
          <a:pPr rtl="1"/>
          <a:r>
            <a:rPr lang="ar-SA" sz="2000" b="1" dirty="0"/>
            <a:t>المقابلة الفردية</a:t>
          </a:r>
        </a:p>
      </dgm:t>
    </dgm:pt>
    <dgm:pt modelId="{9AF778E2-9794-4DCE-8A9E-00B0CA92C2A7}" type="parTrans" cxnId="{FE73EB0D-2475-4E41-8125-F8413F5B2207}">
      <dgm:prSet/>
      <dgm:spPr/>
      <dgm:t>
        <a:bodyPr/>
        <a:lstStyle/>
        <a:p>
          <a:pPr rtl="1"/>
          <a:endParaRPr lang="ar-SA"/>
        </a:p>
      </dgm:t>
    </dgm:pt>
    <dgm:pt modelId="{01CA9FC4-1930-4487-8CDA-1C3CB7C586E3}" type="sibTrans" cxnId="{FE73EB0D-2475-4E41-8125-F8413F5B2207}">
      <dgm:prSet/>
      <dgm:spPr/>
      <dgm:t>
        <a:bodyPr/>
        <a:lstStyle/>
        <a:p>
          <a:pPr rtl="1"/>
          <a:endParaRPr lang="ar-SA"/>
        </a:p>
      </dgm:t>
    </dgm:pt>
    <dgm:pt modelId="{9F98A467-EED7-4A47-A9A2-8C5900683ED1}">
      <dgm:prSet custT="1"/>
      <dgm:spPr/>
      <dgm:t>
        <a:bodyPr/>
        <a:lstStyle/>
        <a:p>
          <a:pPr rtl="1"/>
          <a:r>
            <a:rPr lang="ar-SA" sz="2000" b="1" dirty="0"/>
            <a:t>المقابلة الجماعية</a:t>
          </a:r>
        </a:p>
      </dgm:t>
    </dgm:pt>
    <dgm:pt modelId="{867FC900-4518-4519-A68C-228D3B3C2D40}" type="parTrans" cxnId="{982449DC-C6C9-4F5E-B1E4-4E4B8FFC7B80}">
      <dgm:prSet/>
      <dgm:spPr/>
      <dgm:t>
        <a:bodyPr/>
        <a:lstStyle/>
        <a:p>
          <a:pPr rtl="1"/>
          <a:endParaRPr lang="ar-SA"/>
        </a:p>
      </dgm:t>
    </dgm:pt>
    <dgm:pt modelId="{473D218E-EC28-4996-9E06-9F2C80DB6695}" type="sibTrans" cxnId="{982449DC-C6C9-4F5E-B1E4-4E4B8FFC7B80}">
      <dgm:prSet/>
      <dgm:spPr/>
      <dgm:t>
        <a:bodyPr/>
        <a:lstStyle/>
        <a:p>
          <a:pPr rtl="1"/>
          <a:endParaRPr lang="ar-SA"/>
        </a:p>
      </dgm:t>
    </dgm:pt>
    <dgm:pt modelId="{B11DFE2F-901F-44B7-8DFE-3F1E1511FD24}">
      <dgm:prSet custT="1"/>
      <dgm:spPr/>
      <dgm:t>
        <a:bodyPr/>
        <a:lstStyle/>
        <a:p>
          <a:pPr rtl="1"/>
          <a:r>
            <a:rPr lang="ar-SA" sz="2000" b="1" dirty="0"/>
            <a:t>حسب طريقة اجرائها</a:t>
          </a:r>
        </a:p>
      </dgm:t>
    </dgm:pt>
    <dgm:pt modelId="{D56D5D27-E00C-443D-BE50-53D22519A06A}" type="parTrans" cxnId="{32881EA7-550D-4AEA-AB60-1F865D0B9D82}">
      <dgm:prSet/>
      <dgm:spPr/>
      <dgm:t>
        <a:bodyPr/>
        <a:lstStyle/>
        <a:p>
          <a:pPr rtl="1"/>
          <a:endParaRPr lang="ar-SA"/>
        </a:p>
      </dgm:t>
    </dgm:pt>
    <dgm:pt modelId="{D2BD37BA-8079-4862-8060-AB8525C5A46A}" type="sibTrans" cxnId="{32881EA7-550D-4AEA-AB60-1F865D0B9D82}">
      <dgm:prSet/>
      <dgm:spPr/>
      <dgm:t>
        <a:bodyPr/>
        <a:lstStyle/>
        <a:p>
          <a:pPr rtl="1"/>
          <a:endParaRPr lang="ar-SA"/>
        </a:p>
      </dgm:t>
    </dgm:pt>
    <dgm:pt modelId="{0B14F617-495B-4FBA-A092-884BFCDF5A21}">
      <dgm:prSet custT="1"/>
      <dgm:spPr/>
      <dgm:t>
        <a:bodyPr/>
        <a:lstStyle/>
        <a:p>
          <a:pPr rtl="1"/>
          <a:r>
            <a:rPr lang="ar-SA" sz="2000" b="1" dirty="0"/>
            <a:t>المقابلة الشخصية</a:t>
          </a:r>
        </a:p>
      </dgm:t>
    </dgm:pt>
    <dgm:pt modelId="{714D5A64-954D-4586-992F-161A2ABE9F98}" type="parTrans" cxnId="{D819B7D9-78AF-4701-9D4D-A14F04404FD2}">
      <dgm:prSet/>
      <dgm:spPr/>
      <dgm:t>
        <a:bodyPr/>
        <a:lstStyle/>
        <a:p>
          <a:pPr rtl="1"/>
          <a:endParaRPr lang="ar-SA"/>
        </a:p>
      </dgm:t>
    </dgm:pt>
    <dgm:pt modelId="{748B12BF-C4CE-4BFA-A82F-75EA9433B94A}" type="sibTrans" cxnId="{D819B7D9-78AF-4701-9D4D-A14F04404FD2}">
      <dgm:prSet/>
      <dgm:spPr/>
      <dgm:t>
        <a:bodyPr/>
        <a:lstStyle/>
        <a:p>
          <a:pPr rtl="1"/>
          <a:endParaRPr lang="ar-SA"/>
        </a:p>
      </dgm:t>
    </dgm:pt>
    <dgm:pt modelId="{868D86F6-0D03-4D97-BF0D-4BE14B7791CF}">
      <dgm:prSet custT="1"/>
      <dgm:spPr/>
      <dgm:t>
        <a:bodyPr/>
        <a:lstStyle/>
        <a:p>
          <a:pPr rtl="1"/>
          <a:r>
            <a:rPr lang="ar-SA" sz="2000" b="1" dirty="0"/>
            <a:t>المقابلة التلفونية</a:t>
          </a:r>
        </a:p>
      </dgm:t>
    </dgm:pt>
    <dgm:pt modelId="{9B225847-C9AC-473F-A2F9-5B7F1AD24C32}" type="parTrans" cxnId="{7DE3FEB8-EDEA-40F9-BC6C-C71A2EFAB165}">
      <dgm:prSet/>
      <dgm:spPr/>
      <dgm:t>
        <a:bodyPr/>
        <a:lstStyle/>
        <a:p>
          <a:pPr rtl="1"/>
          <a:endParaRPr lang="ar-SA"/>
        </a:p>
      </dgm:t>
    </dgm:pt>
    <dgm:pt modelId="{1CF2C039-1EDC-4A73-904C-F682A83E375C}" type="sibTrans" cxnId="{7DE3FEB8-EDEA-40F9-BC6C-C71A2EFAB165}">
      <dgm:prSet/>
      <dgm:spPr/>
      <dgm:t>
        <a:bodyPr/>
        <a:lstStyle/>
        <a:p>
          <a:pPr rtl="1"/>
          <a:endParaRPr lang="ar-SA"/>
        </a:p>
      </dgm:t>
    </dgm:pt>
    <dgm:pt modelId="{73F55AA5-8670-41E1-8077-1AE13F923D6C}">
      <dgm:prSet custT="1"/>
      <dgm:spPr/>
      <dgm:t>
        <a:bodyPr/>
        <a:lstStyle/>
        <a:p>
          <a:pPr rtl="1"/>
          <a:r>
            <a:rPr lang="ar-SA" sz="2000" b="1" dirty="0"/>
            <a:t>المقابلة التلفزيونية</a:t>
          </a:r>
        </a:p>
      </dgm:t>
    </dgm:pt>
    <dgm:pt modelId="{0DE5308F-C161-4F2D-9823-DA3F7ACE7371}" type="parTrans" cxnId="{ABDA924E-B85C-4008-97F4-48EB6511B059}">
      <dgm:prSet/>
      <dgm:spPr/>
      <dgm:t>
        <a:bodyPr/>
        <a:lstStyle/>
        <a:p>
          <a:pPr rtl="1"/>
          <a:endParaRPr lang="ar-SA"/>
        </a:p>
      </dgm:t>
    </dgm:pt>
    <dgm:pt modelId="{C69D906D-38A8-4E7B-A418-476AB5F210A1}" type="sibTrans" cxnId="{ABDA924E-B85C-4008-97F4-48EB6511B059}">
      <dgm:prSet/>
      <dgm:spPr/>
      <dgm:t>
        <a:bodyPr/>
        <a:lstStyle/>
        <a:p>
          <a:pPr rtl="1"/>
          <a:endParaRPr lang="ar-SA"/>
        </a:p>
      </dgm:t>
    </dgm:pt>
    <dgm:pt modelId="{B208A54F-5553-454C-AA6C-1813CBD87B2A}">
      <dgm:prSet custT="1"/>
      <dgm:spPr/>
      <dgm:t>
        <a:bodyPr/>
        <a:lstStyle/>
        <a:p>
          <a:pPr rtl="1"/>
          <a:r>
            <a:rPr lang="ar-SA" sz="2000" b="1" dirty="0"/>
            <a:t>المقابلة بوساطة الحاسوب</a:t>
          </a:r>
        </a:p>
      </dgm:t>
    </dgm:pt>
    <dgm:pt modelId="{E76B6E39-7764-4594-B48F-5F342FFEBA14}" type="parTrans" cxnId="{2AEE7875-9024-4598-9C83-D45D8EE08B19}">
      <dgm:prSet/>
      <dgm:spPr/>
      <dgm:t>
        <a:bodyPr/>
        <a:lstStyle/>
        <a:p>
          <a:pPr rtl="1"/>
          <a:endParaRPr lang="ar-SA"/>
        </a:p>
      </dgm:t>
    </dgm:pt>
    <dgm:pt modelId="{B64A0293-CC41-4531-A590-A17E6D7A3F92}" type="sibTrans" cxnId="{2AEE7875-9024-4598-9C83-D45D8EE08B19}">
      <dgm:prSet/>
      <dgm:spPr/>
      <dgm:t>
        <a:bodyPr/>
        <a:lstStyle/>
        <a:p>
          <a:pPr rtl="1"/>
          <a:endParaRPr lang="ar-SA"/>
        </a:p>
      </dgm:t>
    </dgm:pt>
    <dgm:pt modelId="{2CAAE6C2-7315-4833-AFF3-DAB060D8C351}">
      <dgm:prSet custT="1"/>
      <dgm:spPr/>
      <dgm:t>
        <a:bodyPr/>
        <a:lstStyle/>
        <a:p>
          <a:pPr rtl="1"/>
          <a:r>
            <a:rPr lang="ar-SA" sz="2000" b="1" dirty="0"/>
            <a:t>حسب الأسئلة المطروحة</a:t>
          </a:r>
        </a:p>
      </dgm:t>
    </dgm:pt>
    <dgm:pt modelId="{404E1F3A-D125-4AC7-BAFD-E8DE71EEC9E3}" type="parTrans" cxnId="{8FAF144D-F576-4B48-9337-7E562B40BF5F}">
      <dgm:prSet/>
      <dgm:spPr/>
      <dgm:t>
        <a:bodyPr/>
        <a:lstStyle/>
        <a:p>
          <a:pPr rtl="1"/>
          <a:endParaRPr lang="ar-SA"/>
        </a:p>
      </dgm:t>
    </dgm:pt>
    <dgm:pt modelId="{A7402A3A-8D62-4EF7-A0CF-2DAF696BE221}" type="sibTrans" cxnId="{8FAF144D-F576-4B48-9337-7E562B40BF5F}">
      <dgm:prSet/>
      <dgm:spPr/>
      <dgm:t>
        <a:bodyPr/>
        <a:lstStyle/>
        <a:p>
          <a:pPr rtl="1"/>
          <a:endParaRPr lang="ar-SA"/>
        </a:p>
      </dgm:t>
    </dgm:pt>
    <dgm:pt modelId="{4C5230F4-8251-402B-8A56-DAFCDC9D0174}">
      <dgm:prSet custT="1"/>
      <dgm:spPr/>
      <dgm:t>
        <a:bodyPr/>
        <a:lstStyle/>
        <a:p>
          <a:pPr rtl="1"/>
          <a:r>
            <a:rPr lang="ar-SA" sz="2000" b="1" dirty="0"/>
            <a:t>المقابلة الحرّة غير المقننة</a:t>
          </a:r>
        </a:p>
      </dgm:t>
    </dgm:pt>
    <dgm:pt modelId="{4C5767BD-E617-4CE6-B824-47BEF2D1365A}" type="parTrans" cxnId="{A3F3789D-F339-4B0C-934D-6EEEAE2384D4}">
      <dgm:prSet/>
      <dgm:spPr/>
      <dgm:t>
        <a:bodyPr/>
        <a:lstStyle/>
        <a:p>
          <a:pPr rtl="1"/>
          <a:endParaRPr lang="ar-SA"/>
        </a:p>
      </dgm:t>
    </dgm:pt>
    <dgm:pt modelId="{FFB60DE8-C645-4875-BD5E-5AEDFE0D650D}" type="sibTrans" cxnId="{A3F3789D-F339-4B0C-934D-6EEEAE2384D4}">
      <dgm:prSet/>
      <dgm:spPr/>
      <dgm:t>
        <a:bodyPr/>
        <a:lstStyle/>
        <a:p>
          <a:pPr rtl="1"/>
          <a:endParaRPr lang="ar-SA"/>
        </a:p>
      </dgm:t>
    </dgm:pt>
    <dgm:pt modelId="{1635E6AE-E91F-4060-A8EF-FEAB9D6BC22F}">
      <dgm:prSet custT="1"/>
      <dgm:spPr/>
      <dgm:t>
        <a:bodyPr/>
        <a:lstStyle/>
        <a:p>
          <a:pPr rtl="1"/>
          <a:r>
            <a:rPr lang="ar-SA" sz="2000" b="1" dirty="0"/>
            <a:t>المقابلة المقننة او المبرمجة</a:t>
          </a:r>
        </a:p>
      </dgm:t>
    </dgm:pt>
    <dgm:pt modelId="{F71C62A8-564D-4D6A-8A8E-ED9AFE46BDEC}" type="parTrans" cxnId="{69168262-D652-48BA-A305-28160DB98444}">
      <dgm:prSet/>
      <dgm:spPr/>
      <dgm:t>
        <a:bodyPr/>
        <a:lstStyle/>
        <a:p>
          <a:pPr rtl="1"/>
          <a:endParaRPr lang="ar-SA"/>
        </a:p>
      </dgm:t>
    </dgm:pt>
    <dgm:pt modelId="{17A008B1-C338-47B3-A64C-E82A5238CFA7}" type="sibTrans" cxnId="{69168262-D652-48BA-A305-28160DB98444}">
      <dgm:prSet/>
      <dgm:spPr/>
      <dgm:t>
        <a:bodyPr/>
        <a:lstStyle/>
        <a:p>
          <a:pPr rtl="1"/>
          <a:endParaRPr lang="ar-SA"/>
        </a:p>
      </dgm:t>
    </dgm:pt>
    <dgm:pt modelId="{C445A711-0203-4518-B6E3-F8BCBCAF4F59}">
      <dgm:prSet custT="1"/>
      <dgm:spPr/>
      <dgm:t>
        <a:bodyPr/>
        <a:lstStyle/>
        <a:p>
          <a:pPr rtl="1"/>
          <a:r>
            <a:rPr lang="ar-SA" sz="2000" b="1" dirty="0"/>
            <a:t>حسب درجة الحريّة</a:t>
          </a:r>
        </a:p>
      </dgm:t>
    </dgm:pt>
    <dgm:pt modelId="{A734D85D-4AEE-4EA1-8D3C-77BF5C5234F8}" type="parTrans" cxnId="{85CD7FCF-4E7C-406E-9FC7-CA507BE259E2}">
      <dgm:prSet/>
      <dgm:spPr/>
      <dgm:t>
        <a:bodyPr/>
        <a:lstStyle/>
        <a:p>
          <a:pPr rtl="1"/>
          <a:endParaRPr lang="ar-SA"/>
        </a:p>
      </dgm:t>
    </dgm:pt>
    <dgm:pt modelId="{630C7F76-35DF-40F2-A7D1-AA66269C2B04}" type="sibTrans" cxnId="{85CD7FCF-4E7C-406E-9FC7-CA507BE259E2}">
      <dgm:prSet/>
      <dgm:spPr/>
      <dgm:t>
        <a:bodyPr/>
        <a:lstStyle/>
        <a:p>
          <a:pPr rtl="1"/>
          <a:endParaRPr lang="ar-SA"/>
        </a:p>
      </dgm:t>
    </dgm:pt>
    <dgm:pt modelId="{26641AC9-1D5B-4D59-8F72-223D422F4893}">
      <dgm:prSet custT="1"/>
      <dgm:spPr/>
      <dgm:t>
        <a:bodyPr/>
        <a:lstStyle/>
        <a:p>
          <a:pPr rtl="1"/>
          <a:r>
            <a:rPr lang="ar-SA" sz="2000" b="1" dirty="0"/>
            <a:t>المقابلة المفتوحة</a:t>
          </a:r>
        </a:p>
      </dgm:t>
    </dgm:pt>
    <dgm:pt modelId="{D9AE6A7F-9B86-4D5D-90E9-FD53EFDE8C29}" type="parTrans" cxnId="{48A66897-D13E-42F5-A813-29ABD764E95A}">
      <dgm:prSet/>
      <dgm:spPr/>
      <dgm:t>
        <a:bodyPr/>
        <a:lstStyle/>
        <a:p>
          <a:pPr rtl="1"/>
          <a:endParaRPr lang="ar-SA"/>
        </a:p>
      </dgm:t>
    </dgm:pt>
    <dgm:pt modelId="{02748393-C9DE-4350-BF34-3FBBAA82A502}" type="sibTrans" cxnId="{48A66897-D13E-42F5-A813-29ABD764E95A}">
      <dgm:prSet/>
      <dgm:spPr/>
      <dgm:t>
        <a:bodyPr/>
        <a:lstStyle/>
        <a:p>
          <a:pPr rtl="1"/>
          <a:endParaRPr lang="ar-SA"/>
        </a:p>
      </dgm:t>
    </dgm:pt>
    <dgm:pt modelId="{13979EF9-F733-4C57-8594-10FFC26F6A49}">
      <dgm:prSet custT="1"/>
      <dgm:spPr/>
      <dgm:t>
        <a:bodyPr/>
        <a:lstStyle/>
        <a:p>
          <a:pPr rtl="1"/>
          <a:r>
            <a:rPr lang="ar-SA" sz="2000" b="1" dirty="0"/>
            <a:t>المقابلة شبه المفتوحة</a:t>
          </a:r>
        </a:p>
      </dgm:t>
    </dgm:pt>
    <dgm:pt modelId="{4F0D4BBC-1B53-49C1-8A3A-29BAAA8AF767}" type="parTrans" cxnId="{879F8A17-93D4-4623-A8EC-58CD00F589E3}">
      <dgm:prSet/>
      <dgm:spPr/>
      <dgm:t>
        <a:bodyPr/>
        <a:lstStyle/>
        <a:p>
          <a:pPr rtl="1"/>
          <a:endParaRPr lang="ar-SA"/>
        </a:p>
      </dgm:t>
    </dgm:pt>
    <dgm:pt modelId="{448BF45F-50F7-4B04-A899-27297D03F3D6}" type="sibTrans" cxnId="{879F8A17-93D4-4623-A8EC-58CD00F589E3}">
      <dgm:prSet/>
      <dgm:spPr/>
      <dgm:t>
        <a:bodyPr/>
        <a:lstStyle/>
        <a:p>
          <a:pPr rtl="1"/>
          <a:endParaRPr lang="ar-SA"/>
        </a:p>
      </dgm:t>
    </dgm:pt>
    <dgm:pt modelId="{6D15DA49-8D1F-4BD8-832B-045D68DD7390}">
      <dgm:prSet custT="1"/>
      <dgm:spPr/>
      <dgm:t>
        <a:bodyPr/>
        <a:lstStyle/>
        <a:p>
          <a:pPr rtl="1"/>
          <a:r>
            <a:rPr lang="ar-SA" sz="2000" b="1" dirty="0"/>
            <a:t>المقابلة </a:t>
          </a:r>
          <a:r>
            <a:rPr lang="ar-SA" sz="2000" b="1" dirty="0" smtClean="0"/>
            <a:t>المغلقة</a:t>
          </a:r>
          <a:endParaRPr lang="ar-SA" sz="2000" b="1" dirty="0"/>
        </a:p>
      </dgm:t>
    </dgm:pt>
    <dgm:pt modelId="{94E109E7-AB0A-4A38-ADFF-678687509CD4}" type="parTrans" cxnId="{485698EA-C95D-4BAE-9524-012A255F2189}">
      <dgm:prSet/>
      <dgm:spPr/>
      <dgm:t>
        <a:bodyPr/>
        <a:lstStyle/>
        <a:p>
          <a:pPr rtl="1"/>
          <a:endParaRPr lang="ar-SA"/>
        </a:p>
      </dgm:t>
    </dgm:pt>
    <dgm:pt modelId="{EC1B7506-532F-46BA-B173-BA4F30D37E55}" type="sibTrans" cxnId="{485698EA-C95D-4BAE-9524-012A255F2189}">
      <dgm:prSet/>
      <dgm:spPr/>
      <dgm:t>
        <a:bodyPr/>
        <a:lstStyle/>
        <a:p>
          <a:pPr rtl="1"/>
          <a:endParaRPr lang="ar-SA"/>
        </a:p>
      </dgm:t>
    </dgm:pt>
    <dgm:pt modelId="{393D1A6D-61D0-4CB9-AD0F-9F71C9FD7443}" type="pres">
      <dgm:prSet presAssocID="{CB3E8610-D26B-4ED6-AAD5-39B9FE099332}" presName="hierChild1" presStyleCnt="0">
        <dgm:presLayoutVars>
          <dgm:orgChart val="1"/>
          <dgm:chPref val="1"/>
          <dgm:dir/>
          <dgm:animOne val="branch"/>
          <dgm:animLvl val="lvl"/>
          <dgm:resizeHandles/>
        </dgm:presLayoutVars>
      </dgm:prSet>
      <dgm:spPr/>
      <dgm:t>
        <a:bodyPr/>
        <a:lstStyle/>
        <a:p>
          <a:endParaRPr lang="en-US"/>
        </a:p>
      </dgm:t>
    </dgm:pt>
    <dgm:pt modelId="{B0180231-34EE-4188-93DB-42D4F2A1EBDE}" type="pres">
      <dgm:prSet presAssocID="{BA3F2F13-0D83-43E1-B0A9-794084B40903}" presName="hierRoot1" presStyleCnt="0">
        <dgm:presLayoutVars>
          <dgm:hierBranch val="init"/>
        </dgm:presLayoutVars>
      </dgm:prSet>
      <dgm:spPr/>
    </dgm:pt>
    <dgm:pt modelId="{B4D51F13-04A9-42FC-9177-15E27C50D7ED}" type="pres">
      <dgm:prSet presAssocID="{BA3F2F13-0D83-43E1-B0A9-794084B40903}" presName="rootComposite1" presStyleCnt="0"/>
      <dgm:spPr/>
    </dgm:pt>
    <dgm:pt modelId="{1C238280-C47F-4CB9-BA28-826B6C53EE7D}" type="pres">
      <dgm:prSet presAssocID="{BA3F2F13-0D83-43E1-B0A9-794084B40903}" presName="rootText1" presStyleLbl="node0" presStyleIdx="0" presStyleCnt="1" custScaleX="229584" custScaleY="189297" custLinFactNeighborX="-1998" custLinFactNeighborY="-2242">
        <dgm:presLayoutVars>
          <dgm:chPref val="3"/>
        </dgm:presLayoutVars>
      </dgm:prSet>
      <dgm:spPr>
        <a:prstGeom prst="plaque">
          <a:avLst/>
        </a:prstGeom>
      </dgm:spPr>
      <dgm:t>
        <a:bodyPr/>
        <a:lstStyle/>
        <a:p>
          <a:endParaRPr lang="en-US"/>
        </a:p>
      </dgm:t>
    </dgm:pt>
    <dgm:pt modelId="{4BE64227-8BBC-4AED-B953-204D1CFA9CAB}" type="pres">
      <dgm:prSet presAssocID="{BA3F2F13-0D83-43E1-B0A9-794084B40903}" presName="rootConnector1" presStyleLbl="node1" presStyleIdx="0" presStyleCnt="0"/>
      <dgm:spPr/>
      <dgm:t>
        <a:bodyPr/>
        <a:lstStyle/>
        <a:p>
          <a:endParaRPr lang="en-US"/>
        </a:p>
      </dgm:t>
    </dgm:pt>
    <dgm:pt modelId="{375D1A9D-D8C9-40F5-9C9C-BB346491E32E}" type="pres">
      <dgm:prSet presAssocID="{BA3F2F13-0D83-43E1-B0A9-794084B40903}" presName="hierChild2" presStyleCnt="0"/>
      <dgm:spPr/>
    </dgm:pt>
    <dgm:pt modelId="{A9B01E75-C3A0-4B15-972F-7F5C3D6AC643}" type="pres">
      <dgm:prSet presAssocID="{330CE855-5497-4C19-B33F-57872C7350B1}" presName="Name37" presStyleLbl="parChTrans1D2" presStyleIdx="0" presStyleCnt="5"/>
      <dgm:spPr/>
      <dgm:t>
        <a:bodyPr/>
        <a:lstStyle/>
        <a:p>
          <a:endParaRPr lang="en-US"/>
        </a:p>
      </dgm:t>
    </dgm:pt>
    <dgm:pt modelId="{E5F073E4-1064-4B6E-AB7F-3A4CE0975B00}" type="pres">
      <dgm:prSet presAssocID="{8C8E38D4-0142-43AC-B36D-3E1F893E1AD3}" presName="hierRoot2" presStyleCnt="0">
        <dgm:presLayoutVars>
          <dgm:hierBranch val="init"/>
        </dgm:presLayoutVars>
      </dgm:prSet>
      <dgm:spPr/>
    </dgm:pt>
    <dgm:pt modelId="{0B3CA90A-21EE-44A5-8FA5-290AD99AB609}" type="pres">
      <dgm:prSet presAssocID="{8C8E38D4-0142-43AC-B36D-3E1F893E1AD3}" presName="rootComposite" presStyleCnt="0"/>
      <dgm:spPr/>
    </dgm:pt>
    <dgm:pt modelId="{AE3E420E-44EB-4410-A0D6-FBF1FB1A2D21}" type="pres">
      <dgm:prSet presAssocID="{8C8E38D4-0142-43AC-B36D-3E1F893E1AD3}" presName="rootText" presStyleLbl="node2" presStyleIdx="0" presStyleCnt="5" custScaleX="182275" custScaleY="115905">
        <dgm:presLayoutVars>
          <dgm:chPref val="3"/>
        </dgm:presLayoutVars>
      </dgm:prSet>
      <dgm:spPr/>
      <dgm:t>
        <a:bodyPr/>
        <a:lstStyle/>
        <a:p>
          <a:endParaRPr lang="en-US"/>
        </a:p>
      </dgm:t>
    </dgm:pt>
    <dgm:pt modelId="{3A534826-536D-40E0-AED1-9329436317D7}" type="pres">
      <dgm:prSet presAssocID="{8C8E38D4-0142-43AC-B36D-3E1F893E1AD3}" presName="rootConnector" presStyleLbl="node2" presStyleIdx="0" presStyleCnt="5"/>
      <dgm:spPr/>
      <dgm:t>
        <a:bodyPr/>
        <a:lstStyle/>
        <a:p>
          <a:endParaRPr lang="en-US"/>
        </a:p>
      </dgm:t>
    </dgm:pt>
    <dgm:pt modelId="{E149B4BF-2AC8-47F4-BDCA-4094607C1D6B}" type="pres">
      <dgm:prSet presAssocID="{8C8E38D4-0142-43AC-B36D-3E1F893E1AD3}" presName="hierChild4" presStyleCnt="0"/>
      <dgm:spPr/>
    </dgm:pt>
    <dgm:pt modelId="{944851CD-1BBB-49CC-8FC0-B13D2A229219}" type="pres">
      <dgm:prSet presAssocID="{9AF778E2-9794-4DCE-8A9E-00B0CA92C2A7}" presName="Name37" presStyleLbl="parChTrans1D3" presStyleIdx="0" presStyleCnt="14"/>
      <dgm:spPr/>
      <dgm:t>
        <a:bodyPr/>
        <a:lstStyle/>
        <a:p>
          <a:endParaRPr lang="en-US"/>
        </a:p>
      </dgm:t>
    </dgm:pt>
    <dgm:pt modelId="{9F584B1E-8AD4-43EE-A374-51C381C87A35}" type="pres">
      <dgm:prSet presAssocID="{8A92BAD2-04A2-4361-8932-46FACFBF2A7B}" presName="hierRoot2" presStyleCnt="0">
        <dgm:presLayoutVars>
          <dgm:hierBranch val="init"/>
        </dgm:presLayoutVars>
      </dgm:prSet>
      <dgm:spPr/>
    </dgm:pt>
    <dgm:pt modelId="{06390F16-EEE5-473C-BAB1-CCC8AD44CA14}" type="pres">
      <dgm:prSet presAssocID="{8A92BAD2-04A2-4361-8932-46FACFBF2A7B}" presName="rootComposite" presStyleCnt="0"/>
      <dgm:spPr/>
    </dgm:pt>
    <dgm:pt modelId="{070D2CE4-AA04-41FD-B50F-6EF304FB6C0B}" type="pres">
      <dgm:prSet presAssocID="{8A92BAD2-04A2-4361-8932-46FACFBF2A7B}" presName="rootText" presStyleLbl="node3" presStyleIdx="0" presStyleCnt="14" custScaleX="152889">
        <dgm:presLayoutVars>
          <dgm:chPref val="3"/>
        </dgm:presLayoutVars>
      </dgm:prSet>
      <dgm:spPr/>
      <dgm:t>
        <a:bodyPr/>
        <a:lstStyle/>
        <a:p>
          <a:endParaRPr lang="en-US"/>
        </a:p>
      </dgm:t>
    </dgm:pt>
    <dgm:pt modelId="{248C92BD-D666-4D8B-879C-CAB7C92EC89C}" type="pres">
      <dgm:prSet presAssocID="{8A92BAD2-04A2-4361-8932-46FACFBF2A7B}" presName="rootConnector" presStyleLbl="node3" presStyleIdx="0" presStyleCnt="14"/>
      <dgm:spPr/>
      <dgm:t>
        <a:bodyPr/>
        <a:lstStyle/>
        <a:p>
          <a:endParaRPr lang="en-US"/>
        </a:p>
      </dgm:t>
    </dgm:pt>
    <dgm:pt modelId="{54E89ABF-74DF-4213-B2AC-567D3802952C}" type="pres">
      <dgm:prSet presAssocID="{8A92BAD2-04A2-4361-8932-46FACFBF2A7B}" presName="hierChild4" presStyleCnt="0"/>
      <dgm:spPr/>
    </dgm:pt>
    <dgm:pt modelId="{97EF54C5-CDC1-4446-BB8D-3AF004568AF8}" type="pres">
      <dgm:prSet presAssocID="{8A92BAD2-04A2-4361-8932-46FACFBF2A7B}" presName="hierChild5" presStyleCnt="0"/>
      <dgm:spPr/>
    </dgm:pt>
    <dgm:pt modelId="{0CEDBF82-380C-497F-AB74-FBF49334C748}" type="pres">
      <dgm:prSet presAssocID="{867FC900-4518-4519-A68C-228D3B3C2D40}" presName="Name37" presStyleLbl="parChTrans1D3" presStyleIdx="1" presStyleCnt="14"/>
      <dgm:spPr/>
      <dgm:t>
        <a:bodyPr/>
        <a:lstStyle/>
        <a:p>
          <a:endParaRPr lang="en-US"/>
        </a:p>
      </dgm:t>
    </dgm:pt>
    <dgm:pt modelId="{52106F9B-1290-40AE-8F3D-6101C99E849A}" type="pres">
      <dgm:prSet presAssocID="{9F98A467-EED7-4A47-A9A2-8C5900683ED1}" presName="hierRoot2" presStyleCnt="0">
        <dgm:presLayoutVars>
          <dgm:hierBranch val="init"/>
        </dgm:presLayoutVars>
      </dgm:prSet>
      <dgm:spPr/>
    </dgm:pt>
    <dgm:pt modelId="{F556E7FC-0752-46E2-AAE5-F1F1B7697B40}" type="pres">
      <dgm:prSet presAssocID="{9F98A467-EED7-4A47-A9A2-8C5900683ED1}" presName="rootComposite" presStyleCnt="0"/>
      <dgm:spPr/>
    </dgm:pt>
    <dgm:pt modelId="{EA4D9C91-F141-4924-85CA-DA6BEC4F72B5}" type="pres">
      <dgm:prSet presAssocID="{9F98A467-EED7-4A47-A9A2-8C5900683ED1}" presName="rootText" presStyleLbl="node3" presStyleIdx="1" presStyleCnt="14" custScaleX="174215" custLinFactNeighborX="-23081" custLinFactNeighborY="-7333">
        <dgm:presLayoutVars>
          <dgm:chPref val="3"/>
        </dgm:presLayoutVars>
      </dgm:prSet>
      <dgm:spPr/>
      <dgm:t>
        <a:bodyPr/>
        <a:lstStyle/>
        <a:p>
          <a:endParaRPr lang="en-US"/>
        </a:p>
      </dgm:t>
    </dgm:pt>
    <dgm:pt modelId="{0489AEEA-1D0C-48F7-B23E-55A4B922E6F4}" type="pres">
      <dgm:prSet presAssocID="{9F98A467-EED7-4A47-A9A2-8C5900683ED1}" presName="rootConnector" presStyleLbl="node3" presStyleIdx="1" presStyleCnt="14"/>
      <dgm:spPr/>
      <dgm:t>
        <a:bodyPr/>
        <a:lstStyle/>
        <a:p>
          <a:endParaRPr lang="en-US"/>
        </a:p>
      </dgm:t>
    </dgm:pt>
    <dgm:pt modelId="{B3335AF3-67DD-4CAE-BFD5-EAFFFD24E8ED}" type="pres">
      <dgm:prSet presAssocID="{9F98A467-EED7-4A47-A9A2-8C5900683ED1}" presName="hierChild4" presStyleCnt="0"/>
      <dgm:spPr/>
    </dgm:pt>
    <dgm:pt modelId="{61CB0A7B-57A5-4056-B6C5-2F7C15F805A7}" type="pres">
      <dgm:prSet presAssocID="{9F98A467-EED7-4A47-A9A2-8C5900683ED1}" presName="hierChild5" presStyleCnt="0"/>
      <dgm:spPr/>
    </dgm:pt>
    <dgm:pt modelId="{387680B1-2170-4BFA-BB04-D3D238D56871}" type="pres">
      <dgm:prSet presAssocID="{8C8E38D4-0142-43AC-B36D-3E1F893E1AD3}" presName="hierChild5" presStyleCnt="0"/>
      <dgm:spPr/>
    </dgm:pt>
    <dgm:pt modelId="{12D06D96-8353-4645-95B2-CA2995D50485}" type="pres">
      <dgm:prSet presAssocID="{18135142-74E5-4AC9-B60E-654D89C2AAC3}" presName="Name37" presStyleLbl="parChTrans1D2" presStyleIdx="1" presStyleCnt="5"/>
      <dgm:spPr/>
      <dgm:t>
        <a:bodyPr/>
        <a:lstStyle/>
        <a:p>
          <a:endParaRPr lang="en-US"/>
        </a:p>
      </dgm:t>
    </dgm:pt>
    <dgm:pt modelId="{83DAF209-5309-47B8-80FE-436F10BC9F7E}" type="pres">
      <dgm:prSet presAssocID="{8126875E-419A-4372-B8DF-2F8753DDC728}" presName="hierRoot2" presStyleCnt="0">
        <dgm:presLayoutVars>
          <dgm:hierBranch val="init"/>
        </dgm:presLayoutVars>
      </dgm:prSet>
      <dgm:spPr/>
    </dgm:pt>
    <dgm:pt modelId="{980985C5-D360-431B-AC6E-A26C3BF13608}" type="pres">
      <dgm:prSet presAssocID="{8126875E-419A-4372-B8DF-2F8753DDC728}" presName="rootComposite" presStyleCnt="0"/>
      <dgm:spPr/>
    </dgm:pt>
    <dgm:pt modelId="{20BC8D5D-F08D-4F74-9113-BE092E9DD59B}" type="pres">
      <dgm:prSet presAssocID="{8126875E-419A-4372-B8DF-2F8753DDC728}" presName="rootText" presStyleLbl="node2" presStyleIdx="1" presStyleCnt="5" custScaleX="147526" custScaleY="112498" custLinFactNeighborX="3976">
        <dgm:presLayoutVars>
          <dgm:chPref val="3"/>
        </dgm:presLayoutVars>
      </dgm:prSet>
      <dgm:spPr/>
      <dgm:t>
        <a:bodyPr/>
        <a:lstStyle/>
        <a:p>
          <a:endParaRPr lang="en-US"/>
        </a:p>
      </dgm:t>
    </dgm:pt>
    <dgm:pt modelId="{1D2B8E76-82FF-4701-BAD3-98D1460D2F4F}" type="pres">
      <dgm:prSet presAssocID="{8126875E-419A-4372-B8DF-2F8753DDC728}" presName="rootConnector" presStyleLbl="node2" presStyleIdx="1" presStyleCnt="5"/>
      <dgm:spPr/>
      <dgm:t>
        <a:bodyPr/>
        <a:lstStyle/>
        <a:p>
          <a:endParaRPr lang="en-US"/>
        </a:p>
      </dgm:t>
    </dgm:pt>
    <dgm:pt modelId="{67E345D8-5425-43BA-AE36-A3AE05C13945}" type="pres">
      <dgm:prSet presAssocID="{8126875E-419A-4372-B8DF-2F8753DDC728}" presName="hierChild4" presStyleCnt="0"/>
      <dgm:spPr/>
    </dgm:pt>
    <dgm:pt modelId="{9812A339-19A2-4068-A4A3-E5C2B84CED8D}" type="pres">
      <dgm:prSet presAssocID="{C25F5F6C-B196-42D5-AF8E-FB256E741121}" presName="Name37" presStyleLbl="parChTrans1D3" presStyleIdx="2" presStyleCnt="14"/>
      <dgm:spPr/>
      <dgm:t>
        <a:bodyPr/>
        <a:lstStyle/>
        <a:p>
          <a:endParaRPr lang="en-US"/>
        </a:p>
      </dgm:t>
    </dgm:pt>
    <dgm:pt modelId="{424F6767-BCEF-47AC-AADF-6EB56B6B932A}" type="pres">
      <dgm:prSet presAssocID="{67F922AE-14DC-4DF1-A4E5-ED09084D0773}" presName="hierRoot2" presStyleCnt="0">
        <dgm:presLayoutVars>
          <dgm:hierBranch val="init"/>
        </dgm:presLayoutVars>
      </dgm:prSet>
      <dgm:spPr/>
    </dgm:pt>
    <dgm:pt modelId="{37735887-B971-4025-B792-A3BDFF1F3C3B}" type="pres">
      <dgm:prSet presAssocID="{67F922AE-14DC-4DF1-A4E5-ED09084D0773}" presName="rootComposite" presStyleCnt="0"/>
      <dgm:spPr/>
    </dgm:pt>
    <dgm:pt modelId="{5398C77B-5350-42C5-8770-788FEF152B31}" type="pres">
      <dgm:prSet presAssocID="{67F922AE-14DC-4DF1-A4E5-ED09084D0773}" presName="rootText" presStyleLbl="node3" presStyleIdx="2" presStyleCnt="14" custScaleX="154823">
        <dgm:presLayoutVars>
          <dgm:chPref val="3"/>
        </dgm:presLayoutVars>
      </dgm:prSet>
      <dgm:spPr/>
      <dgm:t>
        <a:bodyPr/>
        <a:lstStyle/>
        <a:p>
          <a:endParaRPr lang="en-US"/>
        </a:p>
      </dgm:t>
    </dgm:pt>
    <dgm:pt modelId="{C216BC79-1629-47FE-82EA-5097447546F0}" type="pres">
      <dgm:prSet presAssocID="{67F922AE-14DC-4DF1-A4E5-ED09084D0773}" presName="rootConnector" presStyleLbl="node3" presStyleIdx="2" presStyleCnt="14"/>
      <dgm:spPr/>
      <dgm:t>
        <a:bodyPr/>
        <a:lstStyle/>
        <a:p>
          <a:endParaRPr lang="en-US"/>
        </a:p>
      </dgm:t>
    </dgm:pt>
    <dgm:pt modelId="{DE5EB36C-667D-47FA-91FC-D46657BC1899}" type="pres">
      <dgm:prSet presAssocID="{67F922AE-14DC-4DF1-A4E5-ED09084D0773}" presName="hierChild4" presStyleCnt="0"/>
      <dgm:spPr/>
    </dgm:pt>
    <dgm:pt modelId="{FA4EA6C0-B85D-4B55-BB67-A55323BF4709}" type="pres">
      <dgm:prSet presAssocID="{67F922AE-14DC-4DF1-A4E5-ED09084D0773}" presName="hierChild5" presStyleCnt="0"/>
      <dgm:spPr/>
    </dgm:pt>
    <dgm:pt modelId="{85CEFAEC-ABE1-4496-BDF4-719FD2AE600E}" type="pres">
      <dgm:prSet presAssocID="{0C0D1AFF-8AD7-4E06-A32C-3591A55F7269}" presName="Name37" presStyleLbl="parChTrans1D3" presStyleIdx="3" presStyleCnt="14"/>
      <dgm:spPr/>
      <dgm:t>
        <a:bodyPr/>
        <a:lstStyle/>
        <a:p>
          <a:endParaRPr lang="en-US"/>
        </a:p>
      </dgm:t>
    </dgm:pt>
    <dgm:pt modelId="{29782FB6-2B08-46C0-8739-B312EDB87E2F}" type="pres">
      <dgm:prSet presAssocID="{7F6F195E-6FAD-470D-8E07-B5E4B20532B5}" presName="hierRoot2" presStyleCnt="0">
        <dgm:presLayoutVars>
          <dgm:hierBranch val="init"/>
        </dgm:presLayoutVars>
      </dgm:prSet>
      <dgm:spPr/>
    </dgm:pt>
    <dgm:pt modelId="{ECD0AC87-9413-4DC9-A7C9-816EF0EA1697}" type="pres">
      <dgm:prSet presAssocID="{7F6F195E-6FAD-470D-8E07-B5E4B20532B5}" presName="rootComposite" presStyleCnt="0"/>
      <dgm:spPr/>
    </dgm:pt>
    <dgm:pt modelId="{F5BFE8B9-F6FD-4518-B16D-54B68BFE9E56}" type="pres">
      <dgm:prSet presAssocID="{7F6F195E-6FAD-470D-8E07-B5E4B20532B5}" presName="rootText" presStyleLbl="node3" presStyleIdx="3" presStyleCnt="14" custScaleX="186009" custLinFactNeighborX="-18341" custLinFactNeighborY="-3926">
        <dgm:presLayoutVars>
          <dgm:chPref val="3"/>
        </dgm:presLayoutVars>
      </dgm:prSet>
      <dgm:spPr/>
      <dgm:t>
        <a:bodyPr/>
        <a:lstStyle/>
        <a:p>
          <a:endParaRPr lang="en-US"/>
        </a:p>
      </dgm:t>
    </dgm:pt>
    <dgm:pt modelId="{42912584-14A7-4744-A9C9-3AE4D6997660}" type="pres">
      <dgm:prSet presAssocID="{7F6F195E-6FAD-470D-8E07-B5E4B20532B5}" presName="rootConnector" presStyleLbl="node3" presStyleIdx="3" presStyleCnt="14"/>
      <dgm:spPr/>
      <dgm:t>
        <a:bodyPr/>
        <a:lstStyle/>
        <a:p>
          <a:endParaRPr lang="en-US"/>
        </a:p>
      </dgm:t>
    </dgm:pt>
    <dgm:pt modelId="{5CBFEB9D-4C46-48AB-9006-85194CFF4F22}" type="pres">
      <dgm:prSet presAssocID="{7F6F195E-6FAD-470D-8E07-B5E4B20532B5}" presName="hierChild4" presStyleCnt="0"/>
      <dgm:spPr/>
    </dgm:pt>
    <dgm:pt modelId="{648D8E63-A33F-4576-9147-E45C62C37C25}" type="pres">
      <dgm:prSet presAssocID="{7F6F195E-6FAD-470D-8E07-B5E4B20532B5}" presName="hierChild5" presStyleCnt="0"/>
      <dgm:spPr/>
    </dgm:pt>
    <dgm:pt modelId="{CE521C12-5A9D-4F2F-A967-090533538854}" type="pres">
      <dgm:prSet presAssocID="{36366968-E393-4BB0-A851-10A37C31DC5E}" presName="Name37" presStyleLbl="parChTrans1D3" presStyleIdx="4" presStyleCnt="14"/>
      <dgm:spPr/>
      <dgm:t>
        <a:bodyPr/>
        <a:lstStyle/>
        <a:p>
          <a:endParaRPr lang="en-US"/>
        </a:p>
      </dgm:t>
    </dgm:pt>
    <dgm:pt modelId="{E1EAAD8C-A54E-46DC-BBC8-33ACEFA0343B}" type="pres">
      <dgm:prSet presAssocID="{33BACE99-1F88-4936-AA5C-8AF98078C425}" presName="hierRoot2" presStyleCnt="0">
        <dgm:presLayoutVars>
          <dgm:hierBranch val="init"/>
        </dgm:presLayoutVars>
      </dgm:prSet>
      <dgm:spPr/>
    </dgm:pt>
    <dgm:pt modelId="{4BBA978F-C50F-4E96-9902-281CBC6DF486}" type="pres">
      <dgm:prSet presAssocID="{33BACE99-1F88-4936-AA5C-8AF98078C425}" presName="rootComposite" presStyleCnt="0"/>
      <dgm:spPr/>
    </dgm:pt>
    <dgm:pt modelId="{80F2484B-0FD0-4568-AFF4-B0831AC04068}" type="pres">
      <dgm:prSet presAssocID="{33BACE99-1F88-4936-AA5C-8AF98078C425}" presName="rootText" presStyleLbl="node3" presStyleIdx="4" presStyleCnt="14" custScaleX="163613">
        <dgm:presLayoutVars>
          <dgm:chPref val="3"/>
        </dgm:presLayoutVars>
      </dgm:prSet>
      <dgm:spPr/>
      <dgm:t>
        <a:bodyPr/>
        <a:lstStyle/>
        <a:p>
          <a:endParaRPr lang="en-US"/>
        </a:p>
      </dgm:t>
    </dgm:pt>
    <dgm:pt modelId="{50A76595-9000-4331-9F26-19D4D49A0A26}" type="pres">
      <dgm:prSet presAssocID="{33BACE99-1F88-4936-AA5C-8AF98078C425}" presName="rootConnector" presStyleLbl="node3" presStyleIdx="4" presStyleCnt="14"/>
      <dgm:spPr/>
      <dgm:t>
        <a:bodyPr/>
        <a:lstStyle/>
        <a:p>
          <a:endParaRPr lang="en-US"/>
        </a:p>
      </dgm:t>
    </dgm:pt>
    <dgm:pt modelId="{B5A71256-833E-4F09-BEDE-237B026274B2}" type="pres">
      <dgm:prSet presAssocID="{33BACE99-1F88-4936-AA5C-8AF98078C425}" presName="hierChild4" presStyleCnt="0"/>
      <dgm:spPr/>
    </dgm:pt>
    <dgm:pt modelId="{C19654A0-2F6E-45F2-9C7A-823354BC3804}" type="pres">
      <dgm:prSet presAssocID="{33BACE99-1F88-4936-AA5C-8AF98078C425}" presName="hierChild5" presStyleCnt="0"/>
      <dgm:spPr/>
    </dgm:pt>
    <dgm:pt modelId="{90753807-76DD-4C84-BFBB-380BED0C770C}" type="pres">
      <dgm:prSet presAssocID="{8126875E-419A-4372-B8DF-2F8753DDC728}" presName="hierChild5" presStyleCnt="0"/>
      <dgm:spPr/>
    </dgm:pt>
    <dgm:pt modelId="{89B31D41-0787-4E03-BF03-FDF61E053182}" type="pres">
      <dgm:prSet presAssocID="{D56D5D27-E00C-443D-BE50-53D22519A06A}" presName="Name37" presStyleLbl="parChTrans1D2" presStyleIdx="2" presStyleCnt="5"/>
      <dgm:spPr/>
      <dgm:t>
        <a:bodyPr/>
        <a:lstStyle/>
        <a:p>
          <a:endParaRPr lang="en-US"/>
        </a:p>
      </dgm:t>
    </dgm:pt>
    <dgm:pt modelId="{D13ECE43-3E02-4EAF-A819-F7DB31639855}" type="pres">
      <dgm:prSet presAssocID="{B11DFE2F-901F-44B7-8DFE-3F1E1511FD24}" presName="hierRoot2" presStyleCnt="0">
        <dgm:presLayoutVars>
          <dgm:hierBranch val="init"/>
        </dgm:presLayoutVars>
      </dgm:prSet>
      <dgm:spPr/>
    </dgm:pt>
    <dgm:pt modelId="{0C2FED90-7BEC-4E7B-86F4-AE3BA0C266BC}" type="pres">
      <dgm:prSet presAssocID="{B11DFE2F-901F-44B7-8DFE-3F1E1511FD24}" presName="rootComposite" presStyleCnt="0"/>
      <dgm:spPr/>
    </dgm:pt>
    <dgm:pt modelId="{0EBF6F2F-FD8E-4C36-8BBF-88AEC611B47F}" type="pres">
      <dgm:prSet presAssocID="{B11DFE2F-901F-44B7-8DFE-3F1E1511FD24}" presName="rootText" presStyleLbl="node2" presStyleIdx="2" presStyleCnt="5" custScaleX="204308">
        <dgm:presLayoutVars>
          <dgm:chPref val="3"/>
        </dgm:presLayoutVars>
      </dgm:prSet>
      <dgm:spPr/>
      <dgm:t>
        <a:bodyPr/>
        <a:lstStyle/>
        <a:p>
          <a:endParaRPr lang="en-US"/>
        </a:p>
      </dgm:t>
    </dgm:pt>
    <dgm:pt modelId="{08D54027-290F-4094-BAA7-CE2255A95D16}" type="pres">
      <dgm:prSet presAssocID="{B11DFE2F-901F-44B7-8DFE-3F1E1511FD24}" presName="rootConnector" presStyleLbl="node2" presStyleIdx="2" presStyleCnt="5"/>
      <dgm:spPr/>
      <dgm:t>
        <a:bodyPr/>
        <a:lstStyle/>
        <a:p>
          <a:endParaRPr lang="en-US"/>
        </a:p>
      </dgm:t>
    </dgm:pt>
    <dgm:pt modelId="{0BF5293A-2FAC-4716-80A5-19FFB6C614AA}" type="pres">
      <dgm:prSet presAssocID="{B11DFE2F-901F-44B7-8DFE-3F1E1511FD24}" presName="hierChild4" presStyleCnt="0"/>
      <dgm:spPr/>
    </dgm:pt>
    <dgm:pt modelId="{DDE98577-C8B2-48D4-AE09-F8DAE035C82E}" type="pres">
      <dgm:prSet presAssocID="{714D5A64-954D-4586-992F-161A2ABE9F98}" presName="Name37" presStyleLbl="parChTrans1D3" presStyleIdx="5" presStyleCnt="14"/>
      <dgm:spPr/>
      <dgm:t>
        <a:bodyPr/>
        <a:lstStyle/>
        <a:p>
          <a:endParaRPr lang="en-US"/>
        </a:p>
      </dgm:t>
    </dgm:pt>
    <dgm:pt modelId="{B23FF8B2-A2C7-4FB5-9E99-D9CAE93AFF34}" type="pres">
      <dgm:prSet presAssocID="{0B14F617-495B-4FBA-A092-884BFCDF5A21}" presName="hierRoot2" presStyleCnt="0">
        <dgm:presLayoutVars>
          <dgm:hierBranch val="init"/>
        </dgm:presLayoutVars>
      </dgm:prSet>
      <dgm:spPr/>
    </dgm:pt>
    <dgm:pt modelId="{6991C247-43E4-47EB-B459-9B715DED288F}" type="pres">
      <dgm:prSet presAssocID="{0B14F617-495B-4FBA-A092-884BFCDF5A21}" presName="rootComposite" presStyleCnt="0"/>
      <dgm:spPr/>
    </dgm:pt>
    <dgm:pt modelId="{B71D1A8B-FA53-401D-A04E-67F79F53D1F7}" type="pres">
      <dgm:prSet presAssocID="{0B14F617-495B-4FBA-A092-884BFCDF5A21}" presName="rootText" presStyleLbl="node3" presStyleIdx="5" presStyleCnt="14" custScaleX="177045">
        <dgm:presLayoutVars>
          <dgm:chPref val="3"/>
        </dgm:presLayoutVars>
      </dgm:prSet>
      <dgm:spPr/>
      <dgm:t>
        <a:bodyPr/>
        <a:lstStyle/>
        <a:p>
          <a:endParaRPr lang="en-US"/>
        </a:p>
      </dgm:t>
    </dgm:pt>
    <dgm:pt modelId="{7F1AC559-1E01-4BC3-A169-26DF522C186E}" type="pres">
      <dgm:prSet presAssocID="{0B14F617-495B-4FBA-A092-884BFCDF5A21}" presName="rootConnector" presStyleLbl="node3" presStyleIdx="5" presStyleCnt="14"/>
      <dgm:spPr/>
      <dgm:t>
        <a:bodyPr/>
        <a:lstStyle/>
        <a:p>
          <a:endParaRPr lang="en-US"/>
        </a:p>
      </dgm:t>
    </dgm:pt>
    <dgm:pt modelId="{F3DEFF11-DE5A-4108-AA72-AF9585C6D6A3}" type="pres">
      <dgm:prSet presAssocID="{0B14F617-495B-4FBA-A092-884BFCDF5A21}" presName="hierChild4" presStyleCnt="0"/>
      <dgm:spPr/>
    </dgm:pt>
    <dgm:pt modelId="{71100107-F2A4-4308-865F-24558E3CB442}" type="pres">
      <dgm:prSet presAssocID="{0B14F617-495B-4FBA-A092-884BFCDF5A21}" presName="hierChild5" presStyleCnt="0"/>
      <dgm:spPr/>
    </dgm:pt>
    <dgm:pt modelId="{849F5826-D09B-435A-875A-2532EFF2B0F4}" type="pres">
      <dgm:prSet presAssocID="{9B225847-C9AC-473F-A2F9-5B7F1AD24C32}" presName="Name37" presStyleLbl="parChTrans1D3" presStyleIdx="6" presStyleCnt="14"/>
      <dgm:spPr/>
      <dgm:t>
        <a:bodyPr/>
        <a:lstStyle/>
        <a:p>
          <a:endParaRPr lang="en-US"/>
        </a:p>
      </dgm:t>
    </dgm:pt>
    <dgm:pt modelId="{A4D77B88-3421-4788-81B3-1659338543FF}" type="pres">
      <dgm:prSet presAssocID="{868D86F6-0D03-4D97-BF0D-4BE14B7791CF}" presName="hierRoot2" presStyleCnt="0">
        <dgm:presLayoutVars>
          <dgm:hierBranch val="init"/>
        </dgm:presLayoutVars>
      </dgm:prSet>
      <dgm:spPr/>
    </dgm:pt>
    <dgm:pt modelId="{A6BAB090-B219-4121-A843-6B66C4FAB26E}" type="pres">
      <dgm:prSet presAssocID="{868D86F6-0D03-4D97-BF0D-4BE14B7791CF}" presName="rootComposite" presStyleCnt="0"/>
      <dgm:spPr/>
    </dgm:pt>
    <dgm:pt modelId="{1C984EF4-354B-451D-B1F7-26041380688C}" type="pres">
      <dgm:prSet presAssocID="{868D86F6-0D03-4D97-BF0D-4BE14B7791CF}" presName="rootText" presStyleLbl="node3" presStyleIdx="6" presStyleCnt="14" custScaleX="180032">
        <dgm:presLayoutVars>
          <dgm:chPref val="3"/>
        </dgm:presLayoutVars>
      </dgm:prSet>
      <dgm:spPr/>
      <dgm:t>
        <a:bodyPr/>
        <a:lstStyle/>
        <a:p>
          <a:endParaRPr lang="en-US"/>
        </a:p>
      </dgm:t>
    </dgm:pt>
    <dgm:pt modelId="{D150881C-12B7-404E-ACD0-D757B9A3D7A0}" type="pres">
      <dgm:prSet presAssocID="{868D86F6-0D03-4D97-BF0D-4BE14B7791CF}" presName="rootConnector" presStyleLbl="node3" presStyleIdx="6" presStyleCnt="14"/>
      <dgm:spPr/>
      <dgm:t>
        <a:bodyPr/>
        <a:lstStyle/>
        <a:p>
          <a:endParaRPr lang="en-US"/>
        </a:p>
      </dgm:t>
    </dgm:pt>
    <dgm:pt modelId="{E9FC9811-03EA-4B1D-84DA-C32F1700EB45}" type="pres">
      <dgm:prSet presAssocID="{868D86F6-0D03-4D97-BF0D-4BE14B7791CF}" presName="hierChild4" presStyleCnt="0"/>
      <dgm:spPr/>
    </dgm:pt>
    <dgm:pt modelId="{2E0EC365-CAC3-4B0D-BB73-64857F2B5F29}" type="pres">
      <dgm:prSet presAssocID="{868D86F6-0D03-4D97-BF0D-4BE14B7791CF}" presName="hierChild5" presStyleCnt="0"/>
      <dgm:spPr/>
    </dgm:pt>
    <dgm:pt modelId="{3F3034E8-F0B6-489F-A1BE-B97CBDC3CE3C}" type="pres">
      <dgm:prSet presAssocID="{0DE5308F-C161-4F2D-9823-DA3F7ACE7371}" presName="Name37" presStyleLbl="parChTrans1D3" presStyleIdx="7" presStyleCnt="14"/>
      <dgm:spPr/>
      <dgm:t>
        <a:bodyPr/>
        <a:lstStyle/>
        <a:p>
          <a:endParaRPr lang="en-US"/>
        </a:p>
      </dgm:t>
    </dgm:pt>
    <dgm:pt modelId="{F5E8DF5A-6102-47E0-9B7D-08A5F297A0DE}" type="pres">
      <dgm:prSet presAssocID="{73F55AA5-8670-41E1-8077-1AE13F923D6C}" presName="hierRoot2" presStyleCnt="0">
        <dgm:presLayoutVars>
          <dgm:hierBranch val="init"/>
        </dgm:presLayoutVars>
      </dgm:prSet>
      <dgm:spPr/>
    </dgm:pt>
    <dgm:pt modelId="{E735C1C9-AA4F-444A-B3A7-4D81B206A1FC}" type="pres">
      <dgm:prSet presAssocID="{73F55AA5-8670-41E1-8077-1AE13F923D6C}" presName="rootComposite" presStyleCnt="0"/>
      <dgm:spPr/>
    </dgm:pt>
    <dgm:pt modelId="{E3866C29-E3B1-40FE-B9E8-A9F683C12067}" type="pres">
      <dgm:prSet presAssocID="{73F55AA5-8670-41E1-8077-1AE13F923D6C}" presName="rootText" presStyleLbl="node3" presStyleIdx="7" presStyleCnt="14" custScaleX="173330">
        <dgm:presLayoutVars>
          <dgm:chPref val="3"/>
        </dgm:presLayoutVars>
      </dgm:prSet>
      <dgm:spPr/>
      <dgm:t>
        <a:bodyPr/>
        <a:lstStyle/>
        <a:p>
          <a:endParaRPr lang="en-US"/>
        </a:p>
      </dgm:t>
    </dgm:pt>
    <dgm:pt modelId="{112913F3-DAE6-4B0C-B1F9-98080CB17BB1}" type="pres">
      <dgm:prSet presAssocID="{73F55AA5-8670-41E1-8077-1AE13F923D6C}" presName="rootConnector" presStyleLbl="node3" presStyleIdx="7" presStyleCnt="14"/>
      <dgm:spPr/>
      <dgm:t>
        <a:bodyPr/>
        <a:lstStyle/>
        <a:p>
          <a:endParaRPr lang="en-US"/>
        </a:p>
      </dgm:t>
    </dgm:pt>
    <dgm:pt modelId="{5C9CAFFC-C94A-417A-8759-D5C74DAC1962}" type="pres">
      <dgm:prSet presAssocID="{73F55AA5-8670-41E1-8077-1AE13F923D6C}" presName="hierChild4" presStyleCnt="0"/>
      <dgm:spPr/>
    </dgm:pt>
    <dgm:pt modelId="{B536FDB7-1048-4CB4-9663-E5DE33A90D05}" type="pres">
      <dgm:prSet presAssocID="{73F55AA5-8670-41E1-8077-1AE13F923D6C}" presName="hierChild5" presStyleCnt="0"/>
      <dgm:spPr/>
    </dgm:pt>
    <dgm:pt modelId="{C35F6B91-AFC0-480A-95A5-8710C378B16E}" type="pres">
      <dgm:prSet presAssocID="{E76B6E39-7764-4594-B48F-5F342FFEBA14}" presName="Name37" presStyleLbl="parChTrans1D3" presStyleIdx="8" presStyleCnt="14"/>
      <dgm:spPr/>
      <dgm:t>
        <a:bodyPr/>
        <a:lstStyle/>
        <a:p>
          <a:endParaRPr lang="en-US"/>
        </a:p>
      </dgm:t>
    </dgm:pt>
    <dgm:pt modelId="{A6B83D89-AB7F-4C1A-96EE-06661C674586}" type="pres">
      <dgm:prSet presAssocID="{B208A54F-5553-454C-AA6C-1813CBD87B2A}" presName="hierRoot2" presStyleCnt="0">
        <dgm:presLayoutVars>
          <dgm:hierBranch val="init"/>
        </dgm:presLayoutVars>
      </dgm:prSet>
      <dgm:spPr/>
    </dgm:pt>
    <dgm:pt modelId="{5966D13A-9869-4633-8966-02482F166622}" type="pres">
      <dgm:prSet presAssocID="{B208A54F-5553-454C-AA6C-1813CBD87B2A}" presName="rootComposite" presStyleCnt="0"/>
      <dgm:spPr/>
    </dgm:pt>
    <dgm:pt modelId="{E752CE95-9D56-4B8A-89A6-CE3746776B54}" type="pres">
      <dgm:prSet presAssocID="{B208A54F-5553-454C-AA6C-1813CBD87B2A}" presName="rootText" presStyleLbl="node3" presStyleIdx="8" presStyleCnt="14" custScaleX="166662" custScaleY="142144">
        <dgm:presLayoutVars>
          <dgm:chPref val="3"/>
        </dgm:presLayoutVars>
      </dgm:prSet>
      <dgm:spPr/>
      <dgm:t>
        <a:bodyPr/>
        <a:lstStyle/>
        <a:p>
          <a:endParaRPr lang="en-US"/>
        </a:p>
      </dgm:t>
    </dgm:pt>
    <dgm:pt modelId="{7D23E041-09DA-4BBA-9267-779181DE84C6}" type="pres">
      <dgm:prSet presAssocID="{B208A54F-5553-454C-AA6C-1813CBD87B2A}" presName="rootConnector" presStyleLbl="node3" presStyleIdx="8" presStyleCnt="14"/>
      <dgm:spPr/>
      <dgm:t>
        <a:bodyPr/>
        <a:lstStyle/>
        <a:p>
          <a:endParaRPr lang="en-US"/>
        </a:p>
      </dgm:t>
    </dgm:pt>
    <dgm:pt modelId="{2B0A033C-3FD9-4FD8-A8EC-5A644CFD4E38}" type="pres">
      <dgm:prSet presAssocID="{B208A54F-5553-454C-AA6C-1813CBD87B2A}" presName="hierChild4" presStyleCnt="0"/>
      <dgm:spPr/>
    </dgm:pt>
    <dgm:pt modelId="{3382193B-BDD7-437E-93EF-337DE3F2E5E1}" type="pres">
      <dgm:prSet presAssocID="{B208A54F-5553-454C-AA6C-1813CBD87B2A}" presName="hierChild5" presStyleCnt="0"/>
      <dgm:spPr/>
    </dgm:pt>
    <dgm:pt modelId="{08638925-9823-45AC-9B0C-894C94CE0726}" type="pres">
      <dgm:prSet presAssocID="{B11DFE2F-901F-44B7-8DFE-3F1E1511FD24}" presName="hierChild5" presStyleCnt="0"/>
      <dgm:spPr/>
    </dgm:pt>
    <dgm:pt modelId="{19808E20-A340-4A7E-A444-0A2867003B45}" type="pres">
      <dgm:prSet presAssocID="{404E1F3A-D125-4AC7-BAFD-E8DE71EEC9E3}" presName="Name37" presStyleLbl="parChTrans1D2" presStyleIdx="3" presStyleCnt="5"/>
      <dgm:spPr/>
      <dgm:t>
        <a:bodyPr/>
        <a:lstStyle/>
        <a:p>
          <a:endParaRPr lang="en-US"/>
        </a:p>
      </dgm:t>
    </dgm:pt>
    <dgm:pt modelId="{72239FCC-7FE1-4E7F-9363-F95DC4C0C2A6}" type="pres">
      <dgm:prSet presAssocID="{2CAAE6C2-7315-4833-AFF3-DAB060D8C351}" presName="hierRoot2" presStyleCnt="0">
        <dgm:presLayoutVars>
          <dgm:hierBranch val="init"/>
        </dgm:presLayoutVars>
      </dgm:prSet>
      <dgm:spPr/>
    </dgm:pt>
    <dgm:pt modelId="{7B230D40-0801-4C18-8D93-D31795BF7565}" type="pres">
      <dgm:prSet presAssocID="{2CAAE6C2-7315-4833-AFF3-DAB060D8C351}" presName="rootComposite" presStyleCnt="0"/>
      <dgm:spPr/>
    </dgm:pt>
    <dgm:pt modelId="{9455F2D8-3A12-4D6B-9288-F82836C43A6E}" type="pres">
      <dgm:prSet presAssocID="{2CAAE6C2-7315-4833-AFF3-DAB060D8C351}" presName="rootText" presStyleLbl="node2" presStyleIdx="3" presStyleCnt="5" custScaleX="174530" custScaleY="140803">
        <dgm:presLayoutVars>
          <dgm:chPref val="3"/>
        </dgm:presLayoutVars>
      </dgm:prSet>
      <dgm:spPr/>
      <dgm:t>
        <a:bodyPr/>
        <a:lstStyle/>
        <a:p>
          <a:endParaRPr lang="en-US"/>
        </a:p>
      </dgm:t>
    </dgm:pt>
    <dgm:pt modelId="{363A9CFD-3B83-489F-BB50-B584104D861F}" type="pres">
      <dgm:prSet presAssocID="{2CAAE6C2-7315-4833-AFF3-DAB060D8C351}" presName="rootConnector" presStyleLbl="node2" presStyleIdx="3" presStyleCnt="5"/>
      <dgm:spPr/>
      <dgm:t>
        <a:bodyPr/>
        <a:lstStyle/>
        <a:p>
          <a:endParaRPr lang="en-US"/>
        </a:p>
      </dgm:t>
    </dgm:pt>
    <dgm:pt modelId="{33B7118B-E2E7-48D9-A478-C7BB957626BB}" type="pres">
      <dgm:prSet presAssocID="{2CAAE6C2-7315-4833-AFF3-DAB060D8C351}" presName="hierChild4" presStyleCnt="0"/>
      <dgm:spPr/>
    </dgm:pt>
    <dgm:pt modelId="{80BA9F1E-10E3-4B9B-8966-DA11A5341119}" type="pres">
      <dgm:prSet presAssocID="{4C5767BD-E617-4CE6-B824-47BEF2D1365A}" presName="Name37" presStyleLbl="parChTrans1D3" presStyleIdx="9" presStyleCnt="14"/>
      <dgm:spPr/>
      <dgm:t>
        <a:bodyPr/>
        <a:lstStyle/>
        <a:p>
          <a:endParaRPr lang="en-US"/>
        </a:p>
      </dgm:t>
    </dgm:pt>
    <dgm:pt modelId="{7322EEBE-811A-48DB-B6ED-C61F114E5133}" type="pres">
      <dgm:prSet presAssocID="{4C5230F4-8251-402B-8A56-DAFCDC9D0174}" presName="hierRoot2" presStyleCnt="0">
        <dgm:presLayoutVars>
          <dgm:hierBranch val="init"/>
        </dgm:presLayoutVars>
      </dgm:prSet>
      <dgm:spPr/>
    </dgm:pt>
    <dgm:pt modelId="{0EE3C926-E5C2-459B-9C05-F053F0CEC672}" type="pres">
      <dgm:prSet presAssocID="{4C5230F4-8251-402B-8A56-DAFCDC9D0174}" presName="rootComposite" presStyleCnt="0"/>
      <dgm:spPr/>
    </dgm:pt>
    <dgm:pt modelId="{83236441-9175-4E16-B5B4-ACE27DB0AE04}" type="pres">
      <dgm:prSet presAssocID="{4C5230F4-8251-402B-8A56-DAFCDC9D0174}" presName="rootText" presStyleLbl="node3" presStyleIdx="9" presStyleCnt="14" custScaleX="127760" custScaleY="147691">
        <dgm:presLayoutVars>
          <dgm:chPref val="3"/>
        </dgm:presLayoutVars>
      </dgm:prSet>
      <dgm:spPr/>
      <dgm:t>
        <a:bodyPr/>
        <a:lstStyle/>
        <a:p>
          <a:endParaRPr lang="en-US"/>
        </a:p>
      </dgm:t>
    </dgm:pt>
    <dgm:pt modelId="{81E77C4B-E0EC-49FF-9891-9414D24B620A}" type="pres">
      <dgm:prSet presAssocID="{4C5230F4-8251-402B-8A56-DAFCDC9D0174}" presName="rootConnector" presStyleLbl="node3" presStyleIdx="9" presStyleCnt="14"/>
      <dgm:spPr/>
      <dgm:t>
        <a:bodyPr/>
        <a:lstStyle/>
        <a:p>
          <a:endParaRPr lang="en-US"/>
        </a:p>
      </dgm:t>
    </dgm:pt>
    <dgm:pt modelId="{1A879952-81EF-4559-8B4D-F16D47AB54B0}" type="pres">
      <dgm:prSet presAssocID="{4C5230F4-8251-402B-8A56-DAFCDC9D0174}" presName="hierChild4" presStyleCnt="0"/>
      <dgm:spPr/>
    </dgm:pt>
    <dgm:pt modelId="{48C6777B-4F3E-4731-9466-CF46E49E6680}" type="pres">
      <dgm:prSet presAssocID="{4C5230F4-8251-402B-8A56-DAFCDC9D0174}" presName="hierChild5" presStyleCnt="0"/>
      <dgm:spPr/>
    </dgm:pt>
    <dgm:pt modelId="{F4FBAB7D-413D-4451-A263-EDC7B88E27B2}" type="pres">
      <dgm:prSet presAssocID="{F71C62A8-564D-4D6A-8A8E-ED9AFE46BDEC}" presName="Name37" presStyleLbl="parChTrans1D3" presStyleIdx="10" presStyleCnt="14"/>
      <dgm:spPr/>
      <dgm:t>
        <a:bodyPr/>
        <a:lstStyle/>
        <a:p>
          <a:endParaRPr lang="en-US"/>
        </a:p>
      </dgm:t>
    </dgm:pt>
    <dgm:pt modelId="{396ADEEC-E4DC-4EB0-B309-ADE415D82AC1}" type="pres">
      <dgm:prSet presAssocID="{1635E6AE-E91F-4060-A8EF-FEAB9D6BC22F}" presName="hierRoot2" presStyleCnt="0">
        <dgm:presLayoutVars>
          <dgm:hierBranch val="init"/>
        </dgm:presLayoutVars>
      </dgm:prSet>
      <dgm:spPr/>
    </dgm:pt>
    <dgm:pt modelId="{958BE50D-F497-44DC-912D-A68602472158}" type="pres">
      <dgm:prSet presAssocID="{1635E6AE-E91F-4060-A8EF-FEAB9D6BC22F}" presName="rootComposite" presStyleCnt="0"/>
      <dgm:spPr/>
    </dgm:pt>
    <dgm:pt modelId="{F9AF1731-0B9E-477A-B14E-745F51A45475}" type="pres">
      <dgm:prSet presAssocID="{1635E6AE-E91F-4060-A8EF-FEAB9D6BC22F}" presName="rootText" presStyleLbl="node3" presStyleIdx="10" presStyleCnt="14" custScaleX="121091" custScaleY="206711">
        <dgm:presLayoutVars>
          <dgm:chPref val="3"/>
        </dgm:presLayoutVars>
      </dgm:prSet>
      <dgm:spPr/>
      <dgm:t>
        <a:bodyPr/>
        <a:lstStyle/>
        <a:p>
          <a:endParaRPr lang="en-US"/>
        </a:p>
      </dgm:t>
    </dgm:pt>
    <dgm:pt modelId="{7B0B15E0-9A2D-4465-A70E-7F1C1005B6B0}" type="pres">
      <dgm:prSet presAssocID="{1635E6AE-E91F-4060-A8EF-FEAB9D6BC22F}" presName="rootConnector" presStyleLbl="node3" presStyleIdx="10" presStyleCnt="14"/>
      <dgm:spPr/>
      <dgm:t>
        <a:bodyPr/>
        <a:lstStyle/>
        <a:p>
          <a:endParaRPr lang="en-US"/>
        </a:p>
      </dgm:t>
    </dgm:pt>
    <dgm:pt modelId="{A06C27B8-9020-486E-8436-8AA94957A386}" type="pres">
      <dgm:prSet presAssocID="{1635E6AE-E91F-4060-A8EF-FEAB9D6BC22F}" presName="hierChild4" presStyleCnt="0"/>
      <dgm:spPr/>
    </dgm:pt>
    <dgm:pt modelId="{C59191A2-16F7-4052-B846-160C90ABD4C5}" type="pres">
      <dgm:prSet presAssocID="{1635E6AE-E91F-4060-A8EF-FEAB9D6BC22F}" presName="hierChild5" presStyleCnt="0"/>
      <dgm:spPr/>
    </dgm:pt>
    <dgm:pt modelId="{B893F2B1-836A-4F21-ABE7-AE7D9E85D139}" type="pres">
      <dgm:prSet presAssocID="{2CAAE6C2-7315-4833-AFF3-DAB060D8C351}" presName="hierChild5" presStyleCnt="0"/>
      <dgm:spPr/>
    </dgm:pt>
    <dgm:pt modelId="{1E402190-66A9-4B18-9D15-1DEE88F96F06}" type="pres">
      <dgm:prSet presAssocID="{A734D85D-4AEE-4EA1-8D3C-77BF5C5234F8}" presName="Name37" presStyleLbl="parChTrans1D2" presStyleIdx="4" presStyleCnt="5"/>
      <dgm:spPr/>
      <dgm:t>
        <a:bodyPr/>
        <a:lstStyle/>
        <a:p>
          <a:endParaRPr lang="en-US"/>
        </a:p>
      </dgm:t>
    </dgm:pt>
    <dgm:pt modelId="{F1BF491F-CADF-409E-9846-3094812F3979}" type="pres">
      <dgm:prSet presAssocID="{C445A711-0203-4518-B6E3-F8BCBCAF4F59}" presName="hierRoot2" presStyleCnt="0">
        <dgm:presLayoutVars>
          <dgm:hierBranch val="init"/>
        </dgm:presLayoutVars>
      </dgm:prSet>
      <dgm:spPr/>
    </dgm:pt>
    <dgm:pt modelId="{CF0404AD-88A6-4968-BCCD-A852A95A03BE}" type="pres">
      <dgm:prSet presAssocID="{C445A711-0203-4518-B6E3-F8BCBCAF4F59}" presName="rootComposite" presStyleCnt="0"/>
      <dgm:spPr/>
    </dgm:pt>
    <dgm:pt modelId="{F3B7FE4F-2755-4AC8-8F53-E8DF308C2815}" type="pres">
      <dgm:prSet presAssocID="{C445A711-0203-4518-B6E3-F8BCBCAF4F59}" presName="rootText" presStyleLbl="node2" presStyleIdx="4" presStyleCnt="5" custScaleX="127431" custScaleY="158831">
        <dgm:presLayoutVars>
          <dgm:chPref val="3"/>
        </dgm:presLayoutVars>
      </dgm:prSet>
      <dgm:spPr/>
      <dgm:t>
        <a:bodyPr/>
        <a:lstStyle/>
        <a:p>
          <a:endParaRPr lang="en-US"/>
        </a:p>
      </dgm:t>
    </dgm:pt>
    <dgm:pt modelId="{BD7E5356-707A-42C4-AC04-9954E7048541}" type="pres">
      <dgm:prSet presAssocID="{C445A711-0203-4518-B6E3-F8BCBCAF4F59}" presName="rootConnector" presStyleLbl="node2" presStyleIdx="4" presStyleCnt="5"/>
      <dgm:spPr/>
      <dgm:t>
        <a:bodyPr/>
        <a:lstStyle/>
        <a:p>
          <a:endParaRPr lang="en-US"/>
        </a:p>
      </dgm:t>
    </dgm:pt>
    <dgm:pt modelId="{5C836C3D-9D8E-4E77-B7A2-83A58A672725}" type="pres">
      <dgm:prSet presAssocID="{C445A711-0203-4518-B6E3-F8BCBCAF4F59}" presName="hierChild4" presStyleCnt="0"/>
      <dgm:spPr/>
    </dgm:pt>
    <dgm:pt modelId="{C25CBC9B-0956-4100-B96A-ED607D6268C1}" type="pres">
      <dgm:prSet presAssocID="{D9AE6A7F-9B86-4D5D-90E9-FD53EFDE8C29}" presName="Name37" presStyleLbl="parChTrans1D3" presStyleIdx="11" presStyleCnt="14"/>
      <dgm:spPr/>
      <dgm:t>
        <a:bodyPr/>
        <a:lstStyle/>
        <a:p>
          <a:endParaRPr lang="en-US"/>
        </a:p>
      </dgm:t>
    </dgm:pt>
    <dgm:pt modelId="{E5EEE361-2822-4174-BE95-4F041B4BF3D3}" type="pres">
      <dgm:prSet presAssocID="{26641AC9-1D5B-4D59-8F72-223D422F4893}" presName="hierRoot2" presStyleCnt="0">
        <dgm:presLayoutVars>
          <dgm:hierBranch val="init"/>
        </dgm:presLayoutVars>
      </dgm:prSet>
      <dgm:spPr/>
    </dgm:pt>
    <dgm:pt modelId="{F597D491-B435-4642-B8CF-4336A79C107B}" type="pres">
      <dgm:prSet presAssocID="{26641AC9-1D5B-4D59-8F72-223D422F4893}" presName="rootComposite" presStyleCnt="0"/>
      <dgm:spPr/>
    </dgm:pt>
    <dgm:pt modelId="{C84564F9-9CC7-432D-8117-49A6DE0A92B6}" type="pres">
      <dgm:prSet presAssocID="{26641AC9-1D5B-4D59-8F72-223D422F4893}" presName="rootText" presStyleLbl="node3" presStyleIdx="11" presStyleCnt="14" custScaleY="178329" custLinFactNeighborX="-4736">
        <dgm:presLayoutVars>
          <dgm:chPref val="3"/>
        </dgm:presLayoutVars>
      </dgm:prSet>
      <dgm:spPr/>
      <dgm:t>
        <a:bodyPr/>
        <a:lstStyle/>
        <a:p>
          <a:endParaRPr lang="en-US"/>
        </a:p>
      </dgm:t>
    </dgm:pt>
    <dgm:pt modelId="{5C418DB1-DAA6-4941-854D-A1DC5F60C872}" type="pres">
      <dgm:prSet presAssocID="{26641AC9-1D5B-4D59-8F72-223D422F4893}" presName="rootConnector" presStyleLbl="node3" presStyleIdx="11" presStyleCnt="14"/>
      <dgm:spPr/>
      <dgm:t>
        <a:bodyPr/>
        <a:lstStyle/>
        <a:p>
          <a:endParaRPr lang="en-US"/>
        </a:p>
      </dgm:t>
    </dgm:pt>
    <dgm:pt modelId="{D36EC91A-83E6-423F-A527-05BAFA6F0CA2}" type="pres">
      <dgm:prSet presAssocID="{26641AC9-1D5B-4D59-8F72-223D422F4893}" presName="hierChild4" presStyleCnt="0"/>
      <dgm:spPr/>
    </dgm:pt>
    <dgm:pt modelId="{49C2B2B2-A553-4C6C-9F4E-960033AF2450}" type="pres">
      <dgm:prSet presAssocID="{26641AC9-1D5B-4D59-8F72-223D422F4893}" presName="hierChild5" presStyleCnt="0"/>
      <dgm:spPr/>
    </dgm:pt>
    <dgm:pt modelId="{A5B19104-045D-4DA8-83C8-17B828669391}" type="pres">
      <dgm:prSet presAssocID="{4F0D4BBC-1B53-49C1-8A3A-29BAAA8AF767}" presName="Name37" presStyleLbl="parChTrans1D3" presStyleIdx="12" presStyleCnt="14"/>
      <dgm:spPr/>
      <dgm:t>
        <a:bodyPr/>
        <a:lstStyle/>
        <a:p>
          <a:endParaRPr lang="en-US"/>
        </a:p>
      </dgm:t>
    </dgm:pt>
    <dgm:pt modelId="{B189D50E-F30E-4AC9-A361-11C3201991DD}" type="pres">
      <dgm:prSet presAssocID="{13979EF9-F733-4C57-8594-10FFC26F6A49}" presName="hierRoot2" presStyleCnt="0">
        <dgm:presLayoutVars>
          <dgm:hierBranch val="init"/>
        </dgm:presLayoutVars>
      </dgm:prSet>
      <dgm:spPr/>
    </dgm:pt>
    <dgm:pt modelId="{044CC9CF-0676-4619-A205-B4491CADD450}" type="pres">
      <dgm:prSet presAssocID="{13979EF9-F733-4C57-8594-10FFC26F6A49}" presName="rootComposite" presStyleCnt="0"/>
      <dgm:spPr/>
    </dgm:pt>
    <dgm:pt modelId="{6BE1B0C9-B573-4D52-BF2A-74B6D2DAE37D}" type="pres">
      <dgm:prSet presAssocID="{13979EF9-F733-4C57-8594-10FFC26F6A49}" presName="rootText" presStyleLbl="node3" presStyleIdx="12" presStyleCnt="14" custScaleY="213378" custLinFactNeighborX="-6404" custLinFactNeighborY="-3335">
        <dgm:presLayoutVars>
          <dgm:chPref val="3"/>
        </dgm:presLayoutVars>
      </dgm:prSet>
      <dgm:spPr/>
      <dgm:t>
        <a:bodyPr/>
        <a:lstStyle/>
        <a:p>
          <a:endParaRPr lang="en-US"/>
        </a:p>
      </dgm:t>
    </dgm:pt>
    <dgm:pt modelId="{541795AF-2E89-43EE-B59D-3F2B09B97CFF}" type="pres">
      <dgm:prSet presAssocID="{13979EF9-F733-4C57-8594-10FFC26F6A49}" presName="rootConnector" presStyleLbl="node3" presStyleIdx="12" presStyleCnt="14"/>
      <dgm:spPr/>
      <dgm:t>
        <a:bodyPr/>
        <a:lstStyle/>
        <a:p>
          <a:endParaRPr lang="en-US"/>
        </a:p>
      </dgm:t>
    </dgm:pt>
    <dgm:pt modelId="{9B48E753-60E0-49C0-B883-8D08136A6FF3}" type="pres">
      <dgm:prSet presAssocID="{13979EF9-F733-4C57-8594-10FFC26F6A49}" presName="hierChild4" presStyleCnt="0"/>
      <dgm:spPr/>
    </dgm:pt>
    <dgm:pt modelId="{B015C96F-826A-4B94-88A1-1D9233702E07}" type="pres">
      <dgm:prSet presAssocID="{13979EF9-F733-4C57-8594-10FFC26F6A49}" presName="hierChild5" presStyleCnt="0"/>
      <dgm:spPr/>
    </dgm:pt>
    <dgm:pt modelId="{EE2558FF-B6B1-4A69-99C5-E5D7AA0DFD43}" type="pres">
      <dgm:prSet presAssocID="{94E109E7-AB0A-4A38-ADFF-678687509CD4}" presName="Name37" presStyleLbl="parChTrans1D3" presStyleIdx="13" presStyleCnt="14"/>
      <dgm:spPr/>
      <dgm:t>
        <a:bodyPr/>
        <a:lstStyle/>
        <a:p>
          <a:endParaRPr lang="en-US"/>
        </a:p>
      </dgm:t>
    </dgm:pt>
    <dgm:pt modelId="{EAF901B9-A228-47AA-A5D4-579649B31F88}" type="pres">
      <dgm:prSet presAssocID="{6D15DA49-8D1F-4BD8-832B-045D68DD7390}" presName="hierRoot2" presStyleCnt="0">
        <dgm:presLayoutVars>
          <dgm:hierBranch val="init"/>
        </dgm:presLayoutVars>
      </dgm:prSet>
      <dgm:spPr/>
    </dgm:pt>
    <dgm:pt modelId="{B03345FC-D2A9-4D05-9D97-F5EAE25CB566}" type="pres">
      <dgm:prSet presAssocID="{6D15DA49-8D1F-4BD8-832B-045D68DD7390}" presName="rootComposite" presStyleCnt="0"/>
      <dgm:spPr/>
    </dgm:pt>
    <dgm:pt modelId="{3FA4C098-9D78-4093-90DA-00EF2D31B394}" type="pres">
      <dgm:prSet presAssocID="{6D15DA49-8D1F-4BD8-832B-045D68DD7390}" presName="rootText" presStyleLbl="node3" presStyleIdx="13" presStyleCnt="14" custScaleY="169176" custLinFactNeighborX="-3069">
        <dgm:presLayoutVars>
          <dgm:chPref val="3"/>
        </dgm:presLayoutVars>
      </dgm:prSet>
      <dgm:spPr/>
      <dgm:t>
        <a:bodyPr/>
        <a:lstStyle/>
        <a:p>
          <a:endParaRPr lang="en-US"/>
        </a:p>
      </dgm:t>
    </dgm:pt>
    <dgm:pt modelId="{3898B36E-1D77-4B8B-A56F-2459D72B998C}" type="pres">
      <dgm:prSet presAssocID="{6D15DA49-8D1F-4BD8-832B-045D68DD7390}" presName="rootConnector" presStyleLbl="node3" presStyleIdx="13" presStyleCnt="14"/>
      <dgm:spPr/>
      <dgm:t>
        <a:bodyPr/>
        <a:lstStyle/>
        <a:p>
          <a:endParaRPr lang="en-US"/>
        </a:p>
      </dgm:t>
    </dgm:pt>
    <dgm:pt modelId="{3B6843FB-E372-467C-8548-81EEC20AD26C}" type="pres">
      <dgm:prSet presAssocID="{6D15DA49-8D1F-4BD8-832B-045D68DD7390}" presName="hierChild4" presStyleCnt="0"/>
      <dgm:spPr/>
    </dgm:pt>
    <dgm:pt modelId="{283EF58A-F9E7-42C4-A4B3-90C0580899EE}" type="pres">
      <dgm:prSet presAssocID="{6D15DA49-8D1F-4BD8-832B-045D68DD7390}" presName="hierChild5" presStyleCnt="0"/>
      <dgm:spPr/>
    </dgm:pt>
    <dgm:pt modelId="{410FF40B-4A5B-4AD7-ABA9-237E9DCEB6DB}" type="pres">
      <dgm:prSet presAssocID="{C445A711-0203-4518-B6E3-F8BCBCAF4F59}" presName="hierChild5" presStyleCnt="0"/>
      <dgm:spPr/>
    </dgm:pt>
    <dgm:pt modelId="{81DCC050-5239-44F7-9A2F-886057D13CEB}" type="pres">
      <dgm:prSet presAssocID="{BA3F2F13-0D83-43E1-B0A9-794084B40903}" presName="hierChild3" presStyleCnt="0"/>
      <dgm:spPr/>
    </dgm:pt>
  </dgm:ptLst>
  <dgm:cxnLst>
    <dgm:cxn modelId="{8FAF144D-F576-4B48-9337-7E562B40BF5F}" srcId="{BA3F2F13-0D83-43E1-B0A9-794084B40903}" destId="{2CAAE6C2-7315-4833-AFF3-DAB060D8C351}" srcOrd="3" destOrd="0" parTransId="{404E1F3A-D125-4AC7-BAFD-E8DE71EEC9E3}" sibTransId="{A7402A3A-8D62-4EF7-A0CF-2DAF696BE221}"/>
    <dgm:cxn modelId="{A3F3789D-F339-4B0C-934D-6EEEAE2384D4}" srcId="{2CAAE6C2-7315-4833-AFF3-DAB060D8C351}" destId="{4C5230F4-8251-402B-8A56-DAFCDC9D0174}" srcOrd="0" destOrd="0" parTransId="{4C5767BD-E617-4CE6-B824-47BEF2D1365A}" sibTransId="{FFB60DE8-C645-4875-BD5E-5AEDFE0D650D}"/>
    <dgm:cxn modelId="{9BD7C4CB-8FDC-4A6E-BD76-D18143BFB7C7}" type="presOf" srcId="{1635E6AE-E91F-4060-A8EF-FEAB9D6BC22F}" destId="{7B0B15E0-9A2D-4465-A70E-7F1C1005B6B0}" srcOrd="1" destOrd="0" presId="urn:microsoft.com/office/officeart/2005/8/layout/orgChart1"/>
    <dgm:cxn modelId="{2C4AFAA1-333B-418B-BD2D-CD949CFF1063}" type="presOf" srcId="{BA3F2F13-0D83-43E1-B0A9-794084B40903}" destId="{4BE64227-8BBC-4AED-B953-204D1CFA9CAB}" srcOrd="1" destOrd="0" presId="urn:microsoft.com/office/officeart/2005/8/layout/orgChart1"/>
    <dgm:cxn modelId="{897FCFA5-C4F4-4648-A36F-47B2BC0B7AF1}" type="presOf" srcId="{868D86F6-0D03-4D97-BF0D-4BE14B7791CF}" destId="{1C984EF4-354B-451D-B1F7-26041380688C}" srcOrd="0" destOrd="0" presId="urn:microsoft.com/office/officeart/2005/8/layout/orgChart1"/>
    <dgm:cxn modelId="{4C1AA616-0445-4A66-B14D-4B3C2B0E58D9}" type="presOf" srcId="{867FC900-4518-4519-A68C-228D3B3C2D40}" destId="{0CEDBF82-380C-497F-AB74-FBF49334C748}" srcOrd="0" destOrd="0" presId="urn:microsoft.com/office/officeart/2005/8/layout/orgChart1"/>
    <dgm:cxn modelId="{59244310-75DB-490B-BE1B-0199CE37186B}" type="presOf" srcId="{7F6F195E-6FAD-470D-8E07-B5E4B20532B5}" destId="{F5BFE8B9-F6FD-4518-B16D-54B68BFE9E56}" srcOrd="0" destOrd="0" presId="urn:microsoft.com/office/officeart/2005/8/layout/orgChart1"/>
    <dgm:cxn modelId="{FB9F613B-545C-4406-8FC1-1FE7B2FD3A9C}" type="presOf" srcId="{13979EF9-F733-4C57-8594-10FFC26F6A49}" destId="{6BE1B0C9-B573-4D52-BF2A-74B6D2DAE37D}" srcOrd="0" destOrd="0" presId="urn:microsoft.com/office/officeart/2005/8/layout/orgChart1"/>
    <dgm:cxn modelId="{C639AE9C-A313-49FD-83B9-4573A403EBC7}" type="presOf" srcId="{B208A54F-5553-454C-AA6C-1813CBD87B2A}" destId="{E752CE95-9D56-4B8A-89A6-CE3746776B54}" srcOrd="0" destOrd="0" presId="urn:microsoft.com/office/officeart/2005/8/layout/orgChart1"/>
    <dgm:cxn modelId="{D819B7D9-78AF-4701-9D4D-A14F04404FD2}" srcId="{B11DFE2F-901F-44B7-8DFE-3F1E1511FD24}" destId="{0B14F617-495B-4FBA-A092-884BFCDF5A21}" srcOrd="0" destOrd="0" parTransId="{714D5A64-954D-4586-992F-161A2ABE9F98}" sibTransId="{748B12BF-C4CE-4BFA-A82F-75EA9433B94A}"/>
    <dgm:cxn modelId="{2AEE7875-9024-4598-9C83-D45D8EE08B19}" srcId="{B11DFE2F-901F-44B7-8DFE-3F1E1511FD24}" destId="{B208A54F-5553-454C-AA6C-1813CBD87B2A}" srcOrd="3" destOrd="0" parTransId="{E76B6E39-7764-4594-B48F-5F342FFEBA14}" sibTransId="{B64A0293-CC41-4531-A590-A17E6D7A3F92}"/>
    <dgm:cxn modelId="{1ED52C9F-8F55-4EBF-8396-C3CAF6AE084E}" type="presOf" srcId="{4C5230F4-8251-402B-8A56-DAFCDC9D0174}" destId="{83236441-9175-4E16-B5B4-ACE27DB0AE04}" srcOrd="0" destOrd="0" presId="urn:microsoft.com/office/officeart/2005/8/layout/orgChart1"/>
    <dgm:cxn modelId="{4EC183C5-9CA2-44A8-A53C-8B9688E29B75}" type="presOf" srcId="{73F55AA5-8670-41E1-8077-1AE13F923D6C}" destId="{112913F3-DAE6-4B0C-B1F9-98080CB17BB1}" srcOrd="1" destOrd="0" presId="urn:microsoft.com/office/officeart/2005/8/layout/orgChart1"/>
    <dgm:cxn modelId="{A90D4A3D-B2C6-490C-A4E4-598F8B4F6720}" type="presOf" srcId="{C445A711-0203-4518-B6E3-F8BCBCAF4F59}" destId="{BD7E5356-707A-42C4-AC04-9954E7048541}" srcOrd="1" destOrd="0" presId="urn:microsoft.com/office/officeart/2005/8/layout/orgChart1"/>
    <dgm:cxn modelId="{2E57D345-0331-4F2C-9323-3C71930856CD}" type="presOf" srcId="{67F922AE-14DC-4DF1-A4E5-ED09084D0773}" destId="{C216BC79-1629-47FE-82EA-5097447546F0}" srcOrd="1" destOrd="0" presId="urn:microsoft.com/office/officeart/2005/8/layout/orgChart1"/>
    <dgm:cxn modelId="{2046BC3F-C2E1-4A23-A08C-7DCB616C39E9}" type="presOf" srcId="{36366968-E393-4BB0-A851-10A37C31DC5E}" destId="{CE521C12-5A9D-4F2F-A967-090533538854}" srcOrd="0" destOrd="0" presId="urn:microsoft.com/office/officeart/2005/8/layout/orgChart1"/>
    <dgm:cxn modelId="{982449DC-C6C9-4F5E-B1E4-4E4B8FFC7B80}" srcId="{8C8E38D4-0142-43AC-B36D-3E1F893E1AD3}" destId="{9F98A467-EED7-4A47-A9A2-8C5900683ED1}" srcOrd="1" destOrd="0" parTransId="{867FC900-4518-4519-A68C-228D3B3C2D40}" sibTransId="{473D218E-EC28-4996-9E06-9F2C80DB6695}"/>
    <dgm:cxn modelId="{2D82FDFC-F6A3-4BDF-91D1-7BB15AB37A6E}" type="presOf" srcId="{CB3E8610-D26B-4ED6-AAD5-39B9FE099332}" destId="{393D1A6D-61D0-4CB9-AD0F-9F71C9FD7443}" srcOrd="0" destOrd="0" presId="urn:microsoft.com/office/officeart/2005/8/layout/orgChart1"/>
    <dgm:cxn modelId="{4F8303FA-6F3C-4B37-9B83-0170F321E770}" srcId="{8126875E-419A-4372-B8DF-2F8753DDC728}" destId="{67F922AE-14DC-4DF1-A4E5-ED09084D0773}" srcOrd="0" destOrd="0" parTransId="{C25F5F6C-B196-42D5-AF8E-FB256E741121}" sibTransId="{D638D830-A679-42A6-A740-26993767A692}"/>
    <dgm:cxn modelId="{255C76C7-763E-4C89-8F58-637E4374454F}" type="presOf" srcId="{9F98A467-EED7-4A47-A9A2-8C5900683ED1}" destId="{0489AEEA-1D0C-48F7-B23E-55A4B922E6F4}" srcOrd="1" destOrd="0" presId="urn:microsoft.com/office/officeart/2005/8/layout/orgChart1"/>
    <dgm:cxn modelId="{B4DE4AA1-F8CE-4A76-85AD-CC3D906487C1}" srcId="{8126875E-419A-4372-B8DF-2F8753DDC728}" destId="{33BACE99-1F88-4936-AA5C-8AF98078C425}" srcOrd="2" destOrd="0" parTransId="{36366968-E393-4BB0-A851-10A37C31DC5E}" sibTransId="{FDEB0C7F-DC42-45C5-A73E-E58847BB7486}"/>
    <dgm:cxn modelId="{48452B2B-9111-49EA-BA51-21B60CD8063C}" type="presOf" srcId="{B11DFE2F-901F-44B7-8DFE-3F1E1511FD24}" destId="{0EBF6F2F-FD8E-4C36-8BBF-88AEC611B47F}" srcOrd="0" destOrd="0" presId="urn:microsoft.com/office/officeart/2005/8/layout/orgChart1"/>
    <dgm:cxn modelId="{2AA6955C-090D-4CB4-B863-AD9C5B41EB56}" type="presOf" srcId="{18135142-74E5-4AC9-B60E-654D89C2AAC3}" destId="{12D06D96-8353-4645-95B2-CA2995D50485}" srcOrd="0" destOrd="0" presId="urn:microsoft.com/office/officeart/2005/8/layout/orgChart1"/>
    <dgm:cxn modelId="{27375C01-2659-43C5-950E-06F2E785AF94}" type="presOf" srcId="{6D15DA49-8D1F-4BD8-832B-045D68DD7390}" destId="{3898B36E-1D77-4B8B-A56F-2459D72B998C}" srcOrd="1" destOrd="0" presId="urn:microsoft.com/office/officeart/2005/8/layout/orgChart1"/>
    <dgm:cxn modelId="{F33CF636-BAEF-46A4-B53C-201B1BE9C790}" srcId="{BA3F2F13-0D83-43E1-B0A9-794084B40903}" destId="{8126875E-419A-4372-B8DF-2F8753DDC728}" srcOrd="1" destOrd="0" parTransId="{18135142-74E5-4AC9-B60E-654D89C2AAC3}" sibTransId="{17738B15-1C42-4D78-83C1-A5727E38C563}"/>
    <dgm:cxn modelId="{48A66897-D13E-42F5-A813-29ABD764E95A}" srcId="{C445A711-0203-4518-B6E3-F8BCBCAF4F59}" destId="{26641AC9-1D5B-4D59-8F72-223D422F4893}" srcOrd="0" destOrd="0" parTransId="{D9AE6A7F-9B86-4D5D-90E9-FD53EFDE8C29}" sibTransId="{02748393-C9DE-4350-BF34-3FBBAA82A502}"/>
    <dgm:cxn modelId="{A2918D94-BF2F-40F6-9BAE-8D999E46978A}" type="presOf" srcId="{330CE855-5497-4C19-B33F-57872C7350B1}" destId="{A9B01E75-C3A0-4B15-972F-7F5C3D6AC643}" srcOrd="0" destOrd="0" presId="urn:microsoft.com/office/officeart/2005/8/layout/orgChart1"/>
    <dgm:cxn modelId="{7CD31B0D-2198-4497-8767-453F96A893A7}" type="presOf" srcId="{2CAAE6C2-7315-4833-AFF3-DAB060D8C351}" destId="{9455F2D8-3A12-4D6B-9288-F82836C43A6E}" srcOrd="0" destOrd="0" presId="urn:microsoft.com/office/officeart/2005/8/layout/orgChart1"/>
    <dgm:cxn modelId="{23B5FE20-F9AF-485C-98DF-8B155D45E31C}" type="presOf" srcId="{BA3F2F13-0D83-43E1-B0A9-794084B40903}" destId="{1C238280-C47F-4CB9-BA28-826B6C53EE7D}" srcOrd="0" destOrd="0" presId="urn:microsoft.com/office/officeart/2005/8/layout/orgChart1"/>
    <dgm:cxn modelId="{8346D79C-6642-4BC2-B139-E0BB9EB42720}" type="presOf" srcId="{94E109E7-AB0A-4A38-ADFF-678687509CD4}" destId="{EE2558FF-B6B1-4A69-99C5-E5D7AA0DFD43}" srcOrd="0" destOrd="0" presId="urn:microsoft.com/office/officeart/2005/8/layout/orgChart1"/>
    <dgm:cxn modelId="{6F06D360-8CCD-4DC7-92D5-31D54165CB6B}" type="presOf" srcId="{8A92BAD2-04A2-4361-8932-46FACFBF2A7B}" destId="{248C92BD-D666-4D8B-879C-CAB7C92EC89C}" srcOrd="1" destOrd="0" presId="urn:microsoft.com/office/officeart/2005/8/layout/orgChart1"/>
    <dgm:cxn modelId="{DDD96D7C-AB05-49D3-B08D-64E0D964DE7F}" type="presOf" srcId="{73F55AA5-8670-41E1-8077-1AE13F923D6C}" destId="{E3866C29-E3B1-40FE-B9E8-A9F683C12067}" srcOrd="0" destOrd="0" presId="urn:microsoft.com/office/officeart/2005/8/layout/orgChart1"/>
    <dgm:cxn modelId="{879F8A17-93D4-4623-A8EC-58CD00F589E3}" srcId="{C445A711-0203-4518-B6E3-F8BCBCAF4F59}" destId="{13979EF9-F733-4C57-8594-10FFC26F6A49}" srcOrd="1" destOrd="0" parTransId="{4F0D4BBC-1B53-49C1-8A3A-29BAAA8AF767}" sibTransId="{448BF45F-50F7-4B04-A899-27297D03F3D6}"/>
    <dgm:cxn modelId="{FBA54FCA-4D60-4894-A29C-D05AADB683B0}" srcId="{BA3F2F13-0D83-43E1-B0A9-794084B40903}" destId="{8C8E38D4-0142-43AC-B36D-3E1F893E1AD3}" srcOrd="0" destOrd="0" parTransId="{330CE855-5497-4C19-B33F-57872C7350B1}" sibTransId="{E902C489-138B-4CF8-AD82-A000C0E997A1}"/>
    <dgm:cxn modelId="{32881EA7-550D-4AEA-AB60-1F865D0B9D82}" srcId="{BA3F2F13-0D83-43E1-B0A9-794084B40903}" destId="{B11DFE2F-901F-44B7-8DFE-3F1E1511FD24}" srcOrd="2" destOrd="0" parTransId="{D56D5D27-E00C-443D-BE50-53D22519A06A}" sibTransId="{D2BD37BA-8079-4862-8060-AB8525C5A46A}"/>
    <dgm:cxn modelId="{EFECAF18-8308-4F85-B960-A62C7EBAD9CD}" type="presOf" srcId="{F71C62A8-564D-4D6A-8A8E-ED9AFE46BDEC}" destId="{F4FBAB7D-413D-4451-A263-EDC7B88E27B2}" srcOrd="0" destOrd="0" presId="urn:microsoft.com/office/officeart/2005/8/layout/orgChart1"/>
    <dgm:cxn modelId="{F1F9613F-ADE7-4CAE-959A-F295B792674C}" type="presOf" srcId="{D9AE6A7F-9B86-4D5D-90E9-FD53EFDE8C29}" destId="{C25CBC9B-0956-4100-B96A-ED607D6268C1}" srcOrd="0" destOrd="0" presId="urn:microsoft.com/office/officeart/2005/8/layout/orgChart1"/>
    <dgm:cxn modelId="{D729CE5F-160B-4E6C-BED9-F54133647B5B}" type="presOf" srcId="{A734D85D-4AEE-4EA1-8D3C-77BF5C5234F8}" destId="{1E402190-66A9-4B18-9D15-1DEE88F96F06}" srcOrd="0" destOrd="0" presId="urn:microsoft.com/office/officeart/2005/8/layout/orgChart1"/>
    <dgm:cxn modelId="{4D58AC69-EE72-47AF-B212-26199ADBC8B0}" type="presOf" srcId="{8126875E-419A-4372-B8DF-2F8753DDC728}" destId="{1D2B8E76-82FF-4701-BAD3-98D1460D2F4F}" srcOrd="1" destOrd="0" presId="urn:microsoft.com/office/officeart/2005/8/layout/orgChart1"/>
    <dgm:cxn modelId="{56D40F96-8B49-49CE-8CCF-4C018121ED86}" type="presOf" srcId="{1635E6AE-E91F-4060-A8EF-FEAB9D6BC22F}" destId="{F9AF1731-0B9E-477A-B14E-745F51A45475}" srcOrd="0" destOrd="0" presId="urn:microsoft.com/office/officeart/2005/8/layout/orgChart1"/>
    <dgm:cxn modelId="{E128CED4-BC5E-4F0C-B9CD-D2704FB77484}" type="presOf" srcId="{0C0D1AFF-8AD7-4E06-A32C-3591A55F7269}" destId="{85CEFAEC-ABE1-4496-BDF4-719FD2AE600E}" srcOrd="0" destOrd="0" presId="urn:microsoft.com/office/officeart/2005/8/layout/orgChart1"/>
    <dgm:cxn modelId="{7DE3FEB8-EDEA-40F9-BC6C-C71A2EFAB165}" srcId="{B11DFE2F-901F-44B7-8DFE-3F1E1511FD24}" destId="{868D86F6-0D03-4D97-BF0D-4BE14B7791CF}" srcOrd="1" destOrd="0" parTransId="{9B225847-C9AC-473F-A2F9-5B7F1AD24C32}" sibTransId="{1CF2C039-1EDC-4A73-904C-F682A83E375C}"/>
    <dgm:cxn modelId="{ADE87F72-AE57-41B1-A40A-872614E2A2FE}" srcId="{CB3E8610-D26B-4ED6-AAD5-39B9FE099332}" destId="{BA3F2F13-0D83-43E1-B0A9-794084B40903}" srcOrd="0" destOrd="0" parTransId="{24B91FB3-8C2E-46A2-9A92-CDA9C3D5B333}" sibTransId="{42230859-0E5C-4D2A-A0F0-4D8D2A3DF4DF}"/>
    <dgm:cxn modelId="{EFE0443D-6D93-457E-8EA1-0E7964F196C3}" type="presOf" srcId="{C25F5F6C-B196-42D5-AF8E-FB256E741121}" destId="{9812A339-19A2-4068-A4A3-E5C2B84CED8D}" srcOrd="0" destOrd="0" presId="urn:microsoft.com/office/officeart/2005/8/layout/orgChart1"/>
    <dgm:cxn modelId="{D68C6064-4069-475A-8590-424B6F8FDBA4}" type="presOf" srcId="{4F0D4BBC-1B53-49C1-8A3A-29BAAA8AF767}" destId="{A5B19104-045D-4DA8-83C8-17B828669391}" srcOrd="0" destOrd="0" presId="urn:microsoft.com/office/officeart/2005/8/layout/orgChart1"/>
    <dgm:cxn modelId="{A7907AC3-AA1E-4B24-8302-0814766BE07D}" type="presOf" srcId="{868D86F6-0D03-4D97-BF0D-4BE14B7791CF}" destId="{D150881C-12B7-404E-ACD0-D757B9A3D7A0}" srcOrd="1" destOrd="0" presId="urn:microsoft.com/office/officeart/2005/8/layout/orgChart1"/>
    <dgm:cxn modelId="{4F6C97DD-B0D3-459F-BAD1-6771FF3ACBF4}" type="presOf" srcId="{4C5230F4-8251-402B-8A56-DAFCDC9D0174}" destId="{81E77C4B-E0EC-49FF-9891-9414D24B620A}" srcOrd="1" destOrd="0" presId="urn:microsoft.com/office/officeart/2005/8/layout/orgChart1"/>
    <dgm:cxn modelId="{85CD7FCF-4E7C-406E-9FC7-CA507BE259E2}" srcId="{BA3F2F13-0D83-43E1-B0A9-794084B40903}" destId="{C445A711-0203-4518-B6E3-F8BCBCAF4F59}" srcOrd="4" destOrd="0" parTransId="{A734D85D-4AEE-4EA1-8D3C-77BF5C5234F8}" sibTransId="{630C7F76-35DF-40F2-A7D1-AA66269C2B04}"/>
    <dgm:cxn modelId="{339CBCE7-DC17-494B-8211-ABF430D6D98E}" type="presOf" srcId="{8126875E-419A-4372-B8DF-2F8753DDC728}" destId="{20BC8D5D-F08D-4F74-9113-BE092E9DD59B}" srcOrd="0" destOrd="0" presId="urn:microsoft.com/office/officeart/2005/8/layout/orgChart1"/>
    <dgm:cxn modelId="{443046CC-528E-4EA4-8DA5-FE82B0EBAF35}" type="presOf" srcId="{D56D5D27-E00C-443D-BE50-53D22519A06A}" destId="{89B31D41-0787-4E03-BF03-FDF61E053182}" srcOrd="0" destOrd="0" presId="urn:microsoft.com/office/officeart/2005/8/layout/orgChart1"/>
    <dgm:cxn modelId="{C5520797-A884-49CD-8657-C07DD4C68C88}" type="presOf" srcId="{33BACE99-1F88-4936-AA5C-8AF98078C425}" destId="{80F2484B-0FD0-4568-AFF4-B0831AC04068}" srcOrd="0" destOrd="0" presId="urn:microsoft.com/office/officeart/2005/8/layout/orgChart1"/>
    <dgm:cxn modelId="{083E40F1-FDDF-4423-8A69-6A0C8B6F07F3}" srcId="{8126875E-419A-4372-B8DF-2F8753DDC728}" destId="{7F6F195E-6FAD-470D-8E07-B5E4B20532B5}" srcOrd="1" destOrd="0" parTransId="{0C0D1AFF-8AD7-4E06-A32C-3591A55F7269}" sibTransId="{ECF8F714-0C07-441C-9BF2-9F034CA4CFB5}"/>
    <dgm:cxn modelId="{F4DEC64B-BBF9-44B4-8909-2DED9014674B}" type="presOf" srcId="{C445A711-0203-4518-B6E3-F8BCBCAF4F59}" destId="{F3B7FE4F-2755-4AC8-8F53-E8DF308C2815}" srcOrd="0" destOrd="0" presId="urn:microsoft.com/office/officeart/2005/8/layout/orgChart1"/>
    <dgm:cxn modelId="{E55CB337-88FC-40AA-A67B-27AE3111202B}" type="presOf" srcId="{4C5767BD-E617-4CE6-B824-47BEF2D1365A}" destId="{80BA9F1E-10E3-4B9B-8966-DA11A5341119}" srcOrd="0" destOrd="0" presId="urn:microsoft.com/office/officeart/2005/8/layout/orgChart1"/>
    <dgm:cxn modelId="{EC2F0D92-D839-4C6B-833F-96C787261A92}" type="presOf" srcId="{9F98A467-EED7-4A47-A9A2-8C5900683ED1}" destId="{EA4D9C91-F141-4924-85CA-DA6BEC4F72B5}" srcOrd="0" destOrd="0" presId="urn:microsoft.com/office/officeart/2005/8/layout/orgChart1"/>
    <dgm:cxn modelId="{5924AE98-878C-4C6A-97EE-252698930B93}" type="presOf" srcId="{7F6F195E-6FAD-470D-8E07-B5E4B20532B5}" destId="{42912584-14A7-4744-A9C9-3AE4D6997660}" srcOrd="1" destOrd="0" presId="urn:microsoft.com/office/officeart/2005/8/layout/orgChart1"/>
    <dgm:cxn modelId="{2C9C6848-5755-47A6-9CF5-AF388AF682FC}" type="presOf" srcId="{67F922AE-14DC-4DF1-A4E5-ED09084D0773}" destId="{5398C77B-5350-42C5-8770-788FEF152B31}" srcOrd="0" destOrd="0" presId="urn:microsoft.com/office/officeart/2005/8/layout/orgChart1"/>
    <dgm:cxn modelId="{C6DE6B26-D252-4F09-85E7-211AE53B284B}" type="presOf" srcId="{B208A54F-5553-454C-AA6C-1813CBD87B2A}" destId="{7D23E041-09DA-4BBA-9267-779181DE84C6}" srcOrd="1" destOrd="0" presId="urn:microsoft.com/office/officeart/2005/8/layout/orgChart1"/>
    <dgm:cxn modelId="{3FFBF461-A1A9-485A-B0ED-3A2E2AED2FB7}" type="presOf" srcId="{0B14F617-495B-4FBA-A092-884BFCDF5A21}" destId="{B71D1A8B-FA53-401D-A04E-67F79F53D1F7}" srcOrd="0" destOrd="0" presId="urn:microsoft.com/office/officeart/2005/8/layout/orgChart1"/>
    <dgm:cxn modelId="{485698EA-C95D-4BAE-9524-012A255F2189}" srcId="{C445A711-0203-4518-B6E3-F8BCBCAF4F59}" destId="{6D15DA49-8D1F-4BD8-832B-045D68DD7390}" srcOrd="2" destOrd="0" parTransId="{94E109E7-AB0A-4A38-ADFF-678687509CD4}" sibTransId="{EC1B7506-532F-46BA-B173-BA4F30D37E55}"/>
    <dgm:cxn modelId="{7F99EBED-AB53-4FFD-B8C9-1A45B2AD511F}" type="presOf" srcId="{26641AC9-1D5B-4D59-8F72-223D422F4893}" destId="{5C418DB1-DAA6-4941-854D-A1DC5F60C872}" srcOrd="1" destOrd="0" presId="urn:microsoft.com/office/officeart/2005/8/layout/orgChart1"/>
    <dgm:cxn modelId="{EC9D9538-C332-4537-AF75-8D7D986EEC5E}" type="presOf" srcId="{714D5A64-954D-4586-992F-161A2ABE9F98}" destId="{DDE98577-C8B2-48D4-AE09-F8DAE035C82E}" srcOrd="0" destOrd="0" presId="urn:microsoft.com/office/officeart/2005/8/layout/orgChart1"/>
    <dgm:cxn modelId="{D1100F31-489B-4EA2-8C52-A31CD436FE7D}" type="presOf" srcId="{13979EF9-F733-4C57-8594-10FFC26F6A49}" destId="{541795AF-2E89-43EE-B59D-3F2B09B97CFF}" srcOrd="1" destOrd="0" presId="urn:microsoft.com/office/officeart/2005/8/layout/orgChart1"/>
    <dgm:cxn modelId="{C149B7E4-ABCE-4761-9D7F-DFF2CF7E4A39}" type="presOf" srcId="{8C8E38D4-0142-43AC-B36D-3E1F893E1AD3}" destId="{3A534826-536D-40E0-AED1-9329436317D7}" srcOrd="1" destOrd="0" presId="urn:microsoft.com/office/officeart/2005/8/layout/orgChart1"/>
    <dgm:cxn modelId="{85E8A90D-D58B-4E8B-AE0F-C6A5E7A78A2A}" type="presOf" srcId="{8C8E38D4-0142-43AC-B36D-3E1F893E1AD3}" destId="{AE3E420E-44EB-4410-A0D6-FBF1FB1A2D21}" srcOrd="0" destOrd="0" presId="urn:microsoft.com/office/officeart/2005/8/layout/orgChart1"/>
    <dgm:cxn modelId="{0929CE9B-B193-4010-995B-95FD6697135E}" type="presOf" srcId="{E76B6E39-7764-4594-B48F-5F342FFEBA14}" destId="{C35F6B91-AFC0-480A-95A5-8710C378B16E}" srcOrd="0" destOrd="0" presId="urn:microsoft.com/office/officeart/2005/8/layout/orgChart1"/>
    <dgm:cxn modelId="{2513A47B-A9C0-48A6-AAB7-05F3ADCDB2D4}" type="presOf" srcId="{6D15DA49-8D1F-4BD8-832B-045D68DD7390}" destId="{3FA4C098-9D78-4093-90DA-00EF2D31B394}" srcOrd="0" destOrd="0" presId="urn:microsoft.com/office/officeart/2005/8/layout/orgChart1"/>
    <dgm:cxn modelId="{69168262-D652-48BA-A305-28160DB98444}" srcId="{2CAAE6C2-7315-4833-AFF3-DAB060D8C351}" destId="{1635E6AE-E91F-4060-A8EF-FEAB9D6BC22F}" srcOrd="1" destOrd="0" parTransId="{F71C62A8-564D-4D6A-8A8E-ED9AFE46BDEC}" sibTransId="{17A008B1-C338-47B3-A64C-E82A5238CFA7}"/>
    <dgm:cxn modelId="{BDB999A7-A27F-4639-8D94-F68A9E5E7DB8}" type="presOf" srcId="{26641AC9-1D5B-4D59-8F72-223D422F4893}" destId="{C84564F9-9CC7-432D-8117-49A6DE0A92B6}" srcOrd="0" destOrd="0" presId="urn:microsoft.com/office/officeart/2005/8/layout/orgChart1"/>
    <dgm:cxn modelId="{76F01B84-AC12-4ABF-9EEE-CA371E04A1B2}" type="presOf" srcId="{B11DFE2F-901F-44B7-8DFE-3F1E1511FD24}" destId="{08D54027-290F-4094-BAA7-CE2255A95D16}" srcOrd="1" destOrd="0" presId="urn:microsoft.com/office/officeart/2005/8/layout/orgChart1"/>
    <dgm:cxn modelId="{6A203752-9F60-4F05-A10A-092D91ACE830}" type="presOf" srcId="{8A92BAD2-04A2-4361-8932-46FACFBF2A7B}" destId="{070D2CE4-AA04-41FD-B50F-6EF304FB6C0B}" srcOrd="0" destOrd="0" presId="urn:microsoft.com/office/officeart/2005/8/layout/orgChart1"/>
    <dgm:cxn modelId="{AD4F0BC8-1D64-4CF9-AD5C-FAA6BAC06B78}" type="presOf" srcId="{9B225847-C9AC-473F-A2F9-5B7F1AD24C32}" destId="{849F5826-D09B-435A-875A-2532EFF2B0F4}" srcOrd="0" destOrd="0" presId="urn:microsoft.com/office/officeart/2005/8/layout/orgChart1"/>
    <dgm:cxn modelId="{7D21352A-0058-4E9B-ABDF-5C8A06B04F65}" type="presOf" srcId="{33BACE99-1F88-4936-AA5C-8AF98078C425}" destId="{50A76595-9000-4331-9F26-19D4D49A0A26}" srcOrd="1" destOrd="0" presId="urn:microsoft.com/office/officeart/2005/8/layout/orgChart1"/>
    <dgm:cxn modelId="{ABDA924E-B85C-4008-97F4-48EB6511B059}" srcId="{B11DFE2F-901F-44B7-8DFE-3F1E1511FD24}" destId="{73F55AA5-8670-41E1-8077-1AE13F923D6C}" srcOrd="2" destOrd="0" parTransId="{0DE5308F-C161-4F2D-9823-DA3F7ACE7371}" sibTransId="{C69D906D-38A8-4E7B-A418-476AB5F210A1}"/>
    <dgm:cxn modelId="{98DA605B-CF83-4B28-9DC5-A3E6504FCF95}" type="presOf" srcId="{0B14F617-495B-4FBA-A092-884BFCDF5A21}" destId="{7F1AC559-1E01-4BC3-A169-26DF522C186E}" srcOrd="1" destOrd="0" presId="urn:microsoft.com/office/officeart/2005/8/layout/orgChart1"/>
    <dgm:cxn modelId="{911C9EE0-B37E-40B4-A12B-A077AE1A9635}" type="presOf" srcId="{404E1F3A-D125-4AC7-BAFD-E8DE71EEC9E3}" destId="{19808E20-A340-4A7E-A444-0A2867003B45}" srcOrd="0" destOrd="0" presId="urn:microsoft.com/office/officeart/2005/8/layout/orgChart1"/>
    <dgm:cxn modelId="{FAAECCCE-110B-407F-8447-70274E13C493}" type="presOf" srcId="{0DE5308F-C161-4F2D-9823-DA3F7ACE7371}" destId="{3F3034E8-F0B6-489F-A1BE-B97CBDC3CE3C}" srcOrd="0" destOrd="0" presId="urn:microsoft.com/office/officeart/2005/8/layout/orgChart1"/>
    <dgm:cxn modelId="{FE73EB0D-2475-4E41-8125-F8413F5B2207}" srcId="{8C8E38D4-0142-43AC-B36D-3E1F893E1AD3}" destId="{8A92BAD2-04A2-4361-8932-46FACFBF2A7B}" srcOrd="0" destOrd="0" parTransId="{9AF778E2-9794-4DCE-8A9E-00B0CA92C2A7}" sibTransId="{01CA9FC4-1930-4487-8CDA-1C3CB7C586E3}"/>
    <dgm:cxn modelId="{193A18F0-43C6-4F2A-BC48-18B13603CDE1}" type="presOf" srcId="{2CAAE6C2-7315-4833-AFF3-DAB060D8C351}" destId="{363A9CFD-3B83-489F-BB50-B584104D861F}" srcOrd="1" destOrd="0" presId="urn:microsoft.com/office/officeart/2005/8/layout/orgChart1"/>
    <dgm:cxn modelId="{9D0BFC90-53E3-4347-929A-76ECC15BA583}" type="presOf" srcId="{9AF778E2-9794-4DCE-8A9E-00B0CA92C2A7}" destId="{944851CD-1BBB-49CC-8FC0-B13D2A229219}" srcOrd="0" destOrd="0" presId="urn:microsoft.com/office/officeart/2005/8/layout/orgChart1"/>
    <dgm:cxn modelId="{17F3A38A-9831-408A-A27B-B4E9C71CFD0C}" type="presParOf" srcId="{393D1A6D-61D0-4CB9-AD0F-9F71C9FD7443}" destId="{B0180231-34EE-4188-93DB-42D4F2A1EBDE}" srcOrd="0" destOrd="0" presId="urn:microsoft.com/office/officeart/2005/8/layout/orgChart1"/>
    <dgm:cxn modelId="{5E913BEB-3218-42E4-BFF2-EF7E513493B4}" type="presParOf" srcId="{B0180231-34EE-4188-93DB-42D4F2A1EBDE}" destId="{B4D51F13-04A9-42FC-9177-15E27C50D7ED}" srcOrd="0" destOrd="0" presId="urn:microsoft.com/office/officeart/2005/8/layout/orgChart1"/>
    <dgm:cxn modelId="{FD8463E2-8588-44D9-B804-835A9D2E89AD}" type="presParOf" srcId="{B4D51F13-04A9-42FC-9177-15E27C50D7ED}" destId="{1C238280-C47F-4CB9-BA28-826B6C53EE7D}" srcOrd="0" destOrd="0" presId="urn:microsoft.com/office/officeart/2005/8/layout/orgChart1"/>
    <dgm:cxn modelId="{93107316-0B70-4F98-AA7C-F30E430D5A99}" type="presParOf" srcId="{B4D51F13-04A9-42FC-9177-15E27C50D7ED}" destId="{4BE64227-8BBC-4AED-B953-204D1CFA9CAB}" srcOrd="1" destOrd="0" presId="urn:microsoft.com/office/officeart/2005/8/layout/orgChart1"/>
    <dgm:cxn modelId="{EA2A0842-F98F-4D07-95C3-10445284DC83}" type="presParOf" srcId="{B0180231-34EE-4188-93DB-42D4F2A1EBDE}" destId="{375D1A9D-D8C9-40F5-9C9C-BB346491E32E}" srcOrd="1" destOrd="0" presId="urn:microsoft.com/office/officeart/2005/8/layout/orgChart1"/>
    <dgm:cxn modelId="{26AED428-0958-460B-89F1-B2C134AE8438}" type="presParOf" srcId="{375D1A9D-D8C9-40F5-9C9C-BB346491E32E}" destId="{A9B01E75-C3A0-4B15-972F-7F5C3D6AC643}" srcOrd="0" destOrd="0" presId="urn:microsoft.com/office/officeart/2005/8/layout/orgChart1"/>
    <dgm:cxn modelId="{C37C8FAD-6E47-428A-8513-82830D5FF81D}" type="presParOf" srcId="{375D1A9D-D8C9-40F5-9C9C-BB346491E32E}" destId="{E5F073E4-1064-4B6E-AB7F-3A4CE0975B00}" srcOrd="1" destOrd="0" presId="urn:microsoft.com/office/officeart/2005/8/layout/orgChart1"/>
    <dgm:cxn modelId="{7D8B3813-264C-45FE-970A-75BB8FD92B4F}" type="presParOf" srcId="{E5F073E4-1064-4B6E-AB7F-3A4CE0975B00}" destId="{0B3CA90A-21EE-44A5-8FA5-290AD99AB609}" srcOrd="0" destOrd="0" presId="urn:microsoft.com/office/officeart/2005/8/layout/orgChart1"/>
    <dgm:cxn modelId="{8E3421EA-307F-4220-A489-1CC67B1010BA}" type="presParOf" srcId="{0B3CA90A-21EE-44A5-8FA5-290AD99AB609}" destId="{AE3E420E-44EB-4410-A0D6-FBF1FB1A2D21}" srcOrd="0" destOrd="0" presId="urn:microsoft.com/office/officeart/2005/8/layout/orgChart1"/>
    <dgm:cxn modelId="{44A72B87-E993-4A8E-A23E-373DE33434C1}" type="presParOf" srcId="{0B3CA90A-21EE-44A5-8FA5-290AD99AB609}" destId="{3A534826-536D-40E0-AED1-9329436317D7}" srcOrd="1" destOrd="0" presId="urn:microsoft.com/office/officeart/2005/8/layout/orgChart1"/>
    <dgm:cxn modelId="{AA8A2363-7A15-4297-AC3C-FDE2A320048E}" type="presParOf" srcId="{E5F073E4-1064-4B6E-AB7F-3A4CE0975B00}" destId="{E149B4BF-2AC8-47F4-BDCA-4094607C1D6B}" srcOrd="1" destOrd="0" presId="urn:microsoft.com/office/officeart/2005/8/layout/orgChart1"/>
    <dgm:cxn modelId="{700D1C05-5580-4CC1-91B6-E5D89B675CF6}" type="presParOf" srcId="{E149B4BF-2AC8-47F4-BDCA-4094607C1D6B}" destId="{944851CD-1BBB-49CC-8FC0-B13D2A229219}" srcOrd="0" destOrd="0" presId="urn:microsoft.com/office/officeart/2005/8/layout/orgChart1"/>
    <dgm:cxn modelId="{3543B679-5688-47AA-B8A7-F6B703B1831D}" type="presParOf" srcId="{E149B4BF-2AC8-47F4-BDCA-4094607C1D6B}" destId="{9F584B1E-8AD4-43EE-A374-51C381C87A35}" srcOrd="1" destOrd="0" presId="urn:microsoft.com/office/officeart/2005/8/layout/orgChart1"/>
    <dgm:cxn modelId="{611BC259-FB13-4202-B70D-9F537720836D}" type="presParOf" srcId="{9F584B1E-8AD4-43EE-A374-51C381C87A35}" destId="{06390F16-EEE5-473C-BAB1-CCC8AD44CA14}" srcOrd="0" destOrd="0" presId="urn:microsoft.com/office/officeart/2005/8/layout/orgChart1"/>
    <dgm:cxn modelId="{0AE83D64-2DAF-47C5-A8AB-BD20E5D78A46}" type="presParOf" srcId="{06390F16-EEE5-473C-BAB1-CCC8AD44CA14}" destId="{070D2CE4-AA04-41FD-B50F-6EF304FB6C0B}" srcOrd="0" destOrd="0" presId="urn:microsoft.com/office/officeart/2005/8/layout/orgChart1"/>
    <dgm:cxn modelId="{89190F5E-A1D2-4194-B0A2-3BA61DA2B9F0}" type="presParOf" srcId="{06390F16-EEE5-473C-BAB1-CCC8AD44CA14}" destId="{248C92BD-D666-4D8B-879C-CAB7C92EC89C}" srcOrd="1" destOrd="0" presId="urn:microsoft.com/office/officeart/2005/8/layout/orgChart1"/>
    <dgm:cxn modelId="{69149E40-2994-41A2-9291-FEB0CD7D5E9E}" type="presParOf" srcId="{9F584B1E-8AD4-43EE-A374-51C381C87A35}" destId="{54E89ABF-74DF-4213-B2AC-567D3802952C}" srcOrd="1" destOrd="0" presId="urn:microsoft.com/office/officeart/2005/8/layout/orgChart1"/>
    <dgm:cxn modelId="{C4011A04-6E16-402E-8808-82AF910F6238}" type="presParOf" srcId="{9F584B1E-8AD4-43EE-A374-51C381C87A35}" destId="{97EF54C5-CDC1-4446-BB8D-3AF004568AF8}" srcOrd="2" destOrd="0" presId="urn:microsoft.com/office/officeart/2005/8/layout/orgChart1"/>
    <dgm:cxn modelId="{C21CF79B-1C57-40B8-9E68-F046E50C6772}" type="presParOf" srcId="{E149B4BF-2AC8-47F4-BDCA-4094607C1D6B}" destId="{0CEDBF82-380C-497F-AB74-FBF49334C748}" srcOrd="2" destOrd="0" presId="urn:microsoft.com/office/officeart/2005/8/layout/orgChart1"/>
    <dgm:cxn modelId="{DDD90870-9056-4289-AE5F-6B9262ECD0BF}" type="presParOf" srcId="{E149B4BF-2AC8-47F4-BDCA-4094607C1D6B}" destId="{52106F9B-1290-40AE-8F3D-6101C99E849A}" srcOrd="3" destOrd="0" presId="urn:microsoft.com/office/officeart/2005/8/layout/orgChart1"/>
    <dgm:cxn modelId="{F3E9CAFE-5400-4E9B-874D-0CAF8A3ADCFC}" type="presParOf" srcId="{52106F9B-1290-40AE-8F3D-6101C99E849A}" destId="{F556E7FC-0752-46E2-AAE5-F1F1B7697B40}" srcOrd="0" destOrd="0" presId="urn:microsoft.com/office/officeart/2005/8/layout/orgChart1"/>
    <dgm:cxn modelId="{5046CE8B-55EA-4C64-AB1B-760050332E3C}" type="presParOf" srcId="{F556E7FC-0752-46E2-AAE5-F1F1B7697B40}" destId="{EA4D9C91-F141-4924-85CA-DA6BEC4F72B5}" srcOrd="0" destOrd="0" presId="urn:microsoft.com/office/officeart/2005/8/layout/orgChart1"/>
    <dgm:cxn modelId="{308E4ED2-5595-48D6-A605-7F4988D0F395}" type="presParOf" srcId="{F556E7FC-0752-46E2-AAE5-F1F1B7697B40}" destId="{0489AEEA-1D0C-48F7-B23E-55A4B922E6F4}" srcOrd="1" destOrd="0" presId="urn:microsoft.com/office/officeart/2005/8/layout/orgChart1"/>
    <dgm:cxn modelId="{37BD0196-9066-4E6C-BB10-218C3ECB9595}" type="presParOf" srcId="{52106F9B-1290-40AE-8F3D-6101C99E849A}" destId="{B3335AF3-67DD-4CAE-BFD5-EAFFFD24E8ED}" srcOrd="1" destOrd="0" presId="urn:microsoft.com/office/officeart/2005/8/layout/orgChart1"/>
    <dgm:cxn modelId="{302E7A13-3A77-41AF-8567-4DB159396772}" type="presParOf" srcId="{52106F9B-1290-40AE-8F3D-6101C99E849A}" destId="{61CB0A7B-57A5-4056-B6C5-2F7C15F805A7}" srcOrd="2" destOrd="0" presId="urn:microsoft.com/office/officeart/2005/8/layout/orgChart1"/>
    <dgm:cxn modelId="{ACA8C1B7-C486-4E06-94E0-81F9A6977319}" type="presParOf" srcId="{E5F073E4-1064-4B6E-AB7F-3A4CE0975B00}" destId="{387680B1-2170-4BFA-BB04-D3D238D56871}" srcOrd="2" destOrd="0" presId="urn:microsoft.com/office/officeart/2005/8/layout/orgChart1"/>
    <dgm:cxn modelId="{884E5CBD-E3DE-4D1E-8426-67F8FDF9D847}" type="presParOf" srcId="{375D1A9D-D8C9-40F5-9C9C-BB346491E32E}" destId="{12D06D96-8353-4645-95B2-CA2995D50485}" srcOrd="2" destOrd="0" presId="urn:microsoft.com/office/officeart/2005/8/layout/orgChart1"/>
    <dgm:cxn modelId="{ECA6996E-09E1-4693-A967-CD97C8AFB5DA}" type="presParOf" srcId="{375D1A9D-D8C9-40F5-9C9C-BB346491E32E}" destId="{83DAF209-5309-47B8-80FE-436F10BC9F7E}" srcOrd="3" destOrd="0" presId="urn:microsoft.com/office/officeart/2005/8/layout/orgChart1"/>
    <dgm:cxn modelId="{B5B48ED8-F22F-4834-A909-19B4D5D759C5}" type="presParOf" srcId="{83DAF209-5309-47B8-80FE-436F10BC9F7E}" destId="{980985C5-D360-431B-AC6E-A26C3BF13608}" srcOrd="0" destOrd="0" presId="urn:microsoft.com/office/officeart/2005/8/layout/orgChart1"/>
    <dgm:cxn modelId="{63CEF8F0-C2D2-445B-BD08-1AC91AE27CA6}" type="presParOf" srcId="{980985C5-D360-431B-AC6E-A26C3BF13608}" destId="{20BC8D5D-F08D-4F74-9113-BE092E9DD59B}" srcOrd="0" destOrd="0" presId="urn:microsoft.com/office/officeart/2005/8/layout/orgChart1"/>
    <dgm:cxn modelId="{825DD241-13D3-4B34-8CAB-710439C8515E}" type="presParOf" srcId="{980985C5-D360-431B-AC6E-A26C3BF13608}" destId="{1D2B8E76-82FF-4701-BAD3-98D1460D2F4F}" srcOrd="1" destOrd="0" presId="urn:microsoft.com/office/officeart/2005/8/layout/orgChart1"/>
    <dgm:cxn modelId="{C3B68995-63F0-4DC1-968A-7F524755DCE7}" type="presParOf" srcId="{83DAF209-5309-47B8-80FE-436F10BC9F7E}" destId="{67E345D8-5425-43BA-AE36-A3AE05C13945}" srcOrd="1" destOrd="0" presId="urn:microsoft.com/office/officeart/2005/8/layout/orgChart1"/>
    <dgm:cxn modelId="{F7F87E21-8D5F-4422-BAA7-7668DA86A838}" type="presParOf" srcId="{67E345D8-5425-43BA-AE36-A3AE05C13945}" destId="{9812A339-19A2-4068-A4A3-E5C2B84CED8D}" srcOrd="0" destOrd="0" presId="urn:microsoft.com/office/officeart/2005/8/layout/orgChart1"/>
    <dgm:cxn modelId="{3809E66E-4B82-4CB2-85AC-925458862423}" type="presParOf" srcId="{67E345D8-5425-43BA-AE36-A3AE05C13945}" destId="{424F6767-BCEF-47AC-AADF-6EB56B6B932A}" srcOrd="1" destOrd="0" presId="urn:microsoft.com/office/officeart/2005/8/layout/orgChart1"/>
    <dgm:cxn modelId="{851510A0-E9E3-4AE0-9D97-8CEC715EBF2E}" type="presParOf" srcId="{424F6767-BCEF-47AC-AADF-6EB56B6B932A}" destId="{37735887-B971-4025-B792-A3BDFF1F3C3B}" srcOrd="0" destOrd="0" presId="urn:microsoft.com/office/officeart/2005/8/layout/orgChart1"/>
    <dgm:cxn modelId="{F4E7170B-07B3-4886-9CFE-A3A773FFF35C}" type="presParOf" srcId="{37735887-B971-4025-B792-A3BDFF1F3C3B}" destId="{5398C77B-5350-42C5-8770-788FEF152B31}" srcOrd="0" destOrd="0" presId="urn:microsoft.com/office/officeart/2005/8/layout/orgChart1"/>
    <dgm:cxn modelId="{F866D59B-B52C-4148-BB23-D43D7E9C4E3A}" type="presParOf" srcId="{37735887-B971-4025-B792-A3BDFF1F3C3B}" destId="{C216BC79-1629-47FE-82EA-5097447546F0}" srcOrd="1" destOrd="0" presId="urn:microsoft.com/office/officeart/2005/8/layout/orgChart1"/>
    <dgm:cxn modelId="{DF7D4F2B-B733-4BA2-9868-2F0D9E51FC81}" type="presParOf" srcId="{424F6767-BCEF-47AC-AADF-6EB56B6B932A}" destId="{DE5EB36C-667D-47FA-91FC-D46657BC1899}" srcOrd="1" destOrd="0" presId="urn:microsoft.com/office/officeart/2005/8/layout/orgChart1"/>
    <dgm:cxn modelId="{25AA9D9B-ADA6-4C04-9870-88C6668ABE6B}" type="presParOf" srcId="{424F6767-BCEF-47AC-AADF-6EB56B6B932A}" destId="{FA4EA6C0-B85D-4B55-BB67-A55323BF4709}" srcOrd="2" destOrd="0" presId="urn:microsoft.com/office/officeart/2005/8/layout/orgChart1"/>
    <dgm:cxn modelId="{FA2AADF5-1530-4614-AD59-D62B5B1C9856}" type="presParOf" srcId="{67E345D8-5425-43BA-AE36-A3AE05C13945}" destId="{85CEFAEC-ABE1-4496-BDF4-719FD2AE600E}" srcOrd="2" destOrd="0" presId="urn:microsoft.com/office/officeart/2005/8/layout/orgChart1"/>
    <dgm:cxn modelId="{6C21D36F-04CB-4310-96EC-52177AC857D0}" type="presParOf" srcId="{67E345D8-5425-43BA-AE36-A3AE05C13945}" destId="{29782FB6-2B08-46C0-8739-B312EDB87E2F}" srcOrd="3" destOrd="0" presId="urn:microsoft.com/office/officeart/2005/8/layout/orgChart1"/>
    <dgm:cxn modelId="{7D6792F7-C61F-407B-9C3F-E5BBD9E7DDFF}" type="presParOf" srcId="{29782FB6-2B08-46C0-8739-B312EDB87E2F}" destId="{ECD0AC87-9413-4DC9-A7C9-816EF0EA1697}" srcOrd="0" destOrd="0" presId="urn:microsoft.com/office/officeart/2005/8/layout/orgChart1"/>
    <dgm:cxn modelId="{761782C4-B7DC-49EF-BEB1-509B79739258}" type="presParOf" srcId="{ECD0AC87-9413-4DC9-A7C9-816EF0EA1697}" destId="{F5BFE8B9-F6FD-4518-B16D-54B68BFE9E56}" srcOrd="0" destOrd="0" presId="urn:microsoft.com/office/officeart/2005/8/layout/orgChart1"/>
    <dgm:cxn modelId="{A2C3957A-7574-4DCE-91B6-287787FD55E7}" type="presParOf" srcId="{ECD0AC87-9413-4DC9-A7C9-816EF0EA1697}" destId="{42912584-14A7-4744-A9C9-3AE4D6997660}" srcOrd="1" destOrd="0" presId="urn:microsoft.com/office/officeart/2005/8/layout/orgChart1"/>
    <dgm:cxn modelId="{29425281-74CE-4FAA-89BA-D13F3D925012}" type="presParOf" srcId="{29782FB6-2B08-46C0-8739-B312EDB87E2F}" destId="{5CBFEB9D-4C46-48AB-9006-85194CFF4F22}" srcOrd="1" destOrd="0" presId="urn:microsoft.com/office/officeart/2005/8/layout/orgChart1"/>
    <dgm:cxn modelId="{EB3194E6-15D8-464B-85C8-CA808754E312}" type="presParOf" srcId="{29782FB6-2B08-46C0-8739-B312EDB87E2F}" destId="{648D8E63-A33F-4576-9147-E45C62C37C25}" srcOrd="2" destOrd="0" presId="urn:microsoft.com/office/officeart/2005/8/layout/orgChart1"/>
    <dgm:cxn modelId="{0ED55848-7F14-44CC-93AB-31B8FB9AB8AB}" type="presParOf" srcId="{67E345D8-5425-43BA-AE36-A3AE05C13945}" destId="{CE521C12-5A9D-4F2F-A967-090533538854}" srcOrd="4" destOrd="0" presId="urn:microsoft.com/office/officeart/2005/8/layout/orgChart1"/>
    <dgm:cxn modelId="{F4376AEA-04F1-44D0-B06E-44DAC81EF191}" type="presParOf" srcId="{67E345D8-5425-43BA-AE36-A3AE05C13945}" destId="{E1EAAD8C-A54E-46DC-BBC8-33ACEFA0343B}" srcOrd="5" destOrd="0" presId="urn:microsoft.com/office/officeart/2005/8/layout/orgChart1"/>
    <dgm:cxn modelId="{F9E98CC7-52B4-41CA-9DF4-FAD3BB2557C7}" type="presParOf" srcId="{E1EAAD8C-A54E-46DC-BBC8-33ACEFA0343B}" destId="{4BBA978F-C50F-4E96-9902-281CBC6DF486}" srcOrd="0" destOrd="0" presId="urn:microsoft.com/office/officeart/2005/8/layout/orgChart1"/>
    <dgm:cxn modelId="{5BEF5EBE-51B8-4047-BE21-4F72FD0E2D06}" type="presParOf" srcId="{4BBA978F-C50F-4E96-9902-281CBC6DF486}" destId="{80F2484B-0FD0-4568-AFF4-B0831AC04068}" srcOrd="0" destOrd="0" presId="urn:microsoft.com/office/officeart/2005/8/layout/orgChart1"/>
    <dgm:cxn modelId="{1A619CBC-7B18-42D2-9E72-CF4493090387}" type="presParOf" srcId="{4BBA978F-C50F-4E96-9902-281CBC6DF486}" destId="{50A76595-9000-4331-9F26-19D4D49A0A26}" srcOrd="1" destOrd="0" presId="urn:microsoft.com/office/officeart/2005/8/layout/orgChart1"/>
    <dgm:cxn modelId="{F8FC3F53-49D1-4B11-AD02-E1689030A2D9}" type="presParOf" srcId="{E1EAAD8C-A54E-46DC-BBC8-33ACEFA0343B}" destId="{B5A71256-833E-4F09-BEDE-237B026274B2}" srcOrd="1" destOrd="0" presId="urn:microsoft.com/office/officeart/2005/8/layout/orgChart1"/>
    <dgm:cxn modelId="{D9C00522-1A0D-4B26-B453-A6D1DB1EA4B9}" type="presParOf" srcId="{E1EAAD8C-A54E-46DC-BBC8-33ACEFA0343B}" destId="{C19654A0-2F6E-45F2-9C7A-823354BC3804}" srcOrd="2" destOrd="0" presId="urn:microsoft.com/office/officeart/2005/8/layout/orgChart1"/>
    <dgm:cxn modelId="{3885A335-EC33-4D92-8BAD-A7F5342AEBEB}" type="presParOf" srcId="{83DAF209-5309-47B8-80FE-436F10BC9F7E}" destId="{90753807-76DD-4C84-BFBB-380BED0C770C}" srcOrd="2" destOrd="0" presId="urn:microsoft.com/office/officeart/2005/8/layout/orgChart1"/>
    <dgm:cxn modelId="{C3977E85-FEB2-4F2F-9C8E-108936628968}" type="presParOf" srcId="{375D1A9D-D8C9-40F5-9C9C-BB346491E32E}" destId="{89B31D41-0787-4E03-BF03-FDF61E053182}" srcOrd="4" destOrd="0" presId="urn:microsoft.com/office/officeart/2005/8/layout/orgChart1"/>
    <dgm:cxn modelId="{7605C9F7-9E06-4AC8-9ED8-702DAD465542}" type="presParOf" srcId="{375D1A9D-D8C9-40F5-9C9C-BB346491E32E}" destId="{D13ECE43-3E02-4EAF-A819-F7DB31639855}" srcOrd="5" destOrd="0" presId="urn:microsoft.com/office/officeart/2005/8/layout/orgChart1"/>
    <dgm:cxn modelId="{01E12B64-5361-42E2-B7AA-6B097FC1A32E}" type="presParOf" srcId="{D13ECE43-3E02-4EAF-A819-F7DB31639855}" destId="{0C2FED90-7BEC-4E7B-86F4-AE3BA0C266BC}" srcOrd="0" destOrd="0" presId="urn:microsoft.com/office/officeart/2005/8/layout/orgChart1"/>
    <dgm:cxn modelId="{46A011E0-EB47-45F5-9D30-2C6484A37CF6}" type="presParOf" srcId="{0C2FED90-7BEC-4E7B-86F4-AE3BA0C266BC}" destId="{0EBF6F2F-FD8E-4C36-8BBF-88AEC611B47F}" srcOrd="0" destOrd="0" presId="urn:microsoft.com/office/officeart/2005/8/layout/orgChart1"/>
    <dgm:cxn modelId="{B373E2A5-1C96-4B02-809B-9B9FDE51F136}" type="presParOf" srcId="{0C2FED90-7BEC-4E7B-86F4-AE3BA0C266BC}" destId="{08D54027-290F-4094-BAA7-CE2255A95D16}" srcOrd="1" destOrd="0" presId="urn:microsoft.com/office/officeart/2005/8/layout/orgChart1"/>
    <dgm:cxn modelId="{02D6C834-3FA1-4600-9348-C54FEDD99CC8}" type="presParOf" srcId="{D13ECE43-3E02-4EAF-A819-F7DB31639855}" destId="{0BF5293A-2FAC-4716-80A5-19FFB6C614AA}" srcOrd="1" destOrd="0" presId="urn:microsoft.com/office/officeart/2005/8/layout/orgChart1"/>
    <dgm:cxn modelId="{A10C7E9D-7365-4DD8-95E7-3CF8A7688021}" type="presParOf" srcId="{0BF5293A-2FAC-4716-80A5-19FFB6C614AA}" destId="{DDE98577-C8B2-48D4-AE09-F8DAE035C82E}" srcOrd="0" destOrd="0" presId="urn:microsoft.com/office/officeart/2005/8/layout/orgChart1"/>
    <dgm:cxn modelId="{3A5BA9D1-B23D-4B53-8BA8-A72CD6CF7765}" type="presParOf" srcId="{0BF5293A-2FAC-4716-80A5-19FFB6C614AA}" destId="{B23FF8B2-A2C7-4FB5-9E99-D9CAE93AFF34}" srcOrd="1" destOrd="0" presId="urn:microsoft.com/office/officeart/2005/8/layout/orgChart1"/>
    <dgm:cxn modelId="{43D04354-D3FA-4273-8E97-B78BCB6858E0}" type="presParOf" srcId="{B23FF8B2-A2C7-4FB5-9E99-D9CAE93AFF34}" destId="{6991C247-43E4-47EB-B459-9B715DED288F}" srcOrd="0" destOrd="0" presId="urn:microsoft.com/office/officeart/2005/8/layout/orgChart1"/>
    <dgm:cxn modelId="{D54C6645-76F9-45E9-A2D7-1BA86FB9B632}" type="presParOf" srcId="{6991C247-43E4-47EB-B459-9B715DED288F}" destId="{B71D1A8B-FA53-401D-A04E-67F79F53D1F7}" srcOrd="0" destOrd="0" presId="urn:microsoft.com/office/officeart/2005/8/layout/orgChart1"/>
    <dgm:cxn modelId="{9FA04417-F866-432E-9788-FC7BC6478516}" type="presParOf" srcId="{6991C247-43E4-47EB-B459-9B715DED288F}" destId="{7F1AC559-1E01-4BC3-A169-26DF522C186E}" srcOrd="1" destOrd="0" presId="urn:microsoft.com/office/officeart/2005/8/layout/orgChart1"/>
    <dgm:cxn modelId="{33526B7F-9DF3-4BB5-BBF1-242CD0F70F69}" type="presParOf" srcId="{B23FF8B2-A2C7-4FB5-9E99-D9CAE93AFF34}" destId="{F3DEFF11-DE5A-4108-AA72-AF9585C6D6A3}" srcOrd="1" destOrd="0" presId="urn:microsoft.com/office/officeart/2005/8/layout/orgChart1"/>
    <dgm:cxn modelId="{9CFA29DC-91A0-41F8-BCEA-A5ED6B6A9186}" type="presParOf" srcId="{B23FF8B2-A2C7-4FB5-9E99-D9CAE93AFF34}" destId="{71100107-F2A4-4308-865F-24558E3CB442}" srcOrd="2" destOrd="0" presId="urn:microsoft.com/office/officeart/2005/8/layout/orgChart1"/>
    <dgm:cxn modelId="{DCA6A477-7830-46E9-A0D2-E05D9FBAF2B9}" type="presParOf" srcId="{0BF5293A-2FAC-4716-80A5-19FFB6C614AA}" destId="{849F5826-D09B-435A-875A-2532EFF2B0F4}" srcOrd="2" destOrd="0" presId="urn:microsoft.com/office/officeart/2005/8/layout/orgChart1"/>
    <dgm:cxn modelId="{80A388AD-9A6F-4092-B47B-673FB22917B6}" type="presParOf" srcId="{0BF5293A-2FAC-4716-80A5-19FFB6C614AA}" destId="{A4D77B88-3421-4788-81B3-1659338543FF}" srcOrd="3" destOrd="0" presId="urn:microsoft.com/office/officeart/2005/8/layout/orgChart1"/>
    <dgm:cxn modelId="{B92B3ABB-C090-4B82-A82B-E647FCB96452}" type="presParOf" srcId="{A4D77B88-3421-4788-81B3-1659338543FF}" destId="{A6BAB090-B219-4121-A843-6B66C4FAB26E}" srcOrd="0" destOrd="0" presId="urn:microsoft.com/office/officeart/2005/8/layout/orgChart1"/>
    <dgm:cxn modelId="{73DB66C5-907E-4D88-83F4-04D8C6CA5C2D}" type="presParOf" srcId="{A6BAB090-B219-4121-A843-6B66C4FAB26E}" destId="{1C984EF4-354B-451D-B1F7-26041380688C}" srcOrd="0" destOrd="0" presId="urn:microsoft.com/office/officeart/2005/8/layout/orgChart1"/>
    <dgm:cxn modelId="{6E94585A-4EC0-48F6-A842-DA6CDF3374EF}" type="presParOf" srcId="{A6BAB090-B219-4121-A843-6B66C4FAB26E}" destId="{D150881C-12B7-404E-ACD0-D757B9A3D7A0}" srcOrd="1" destOrd="0" presId="urn:microsoft.com/office/officeart/2005/8/layout/orgChart1"/>
    <dgm:cxn modelId="{19E7454D-1923-41EE-90E8-75F15FC77455}" type="presParOf" srcId="{A4D77B88-3421-4788-81B3-1659338543FF}" destId="{E9FC9811-03EA-4B1D-84DA-C32F1700EB45}" srcOrd="1" destOrd="0" presId="urn:microsoft.com/office/officeart/2005/8/layout/orgChart1"/>
    <dgm:cxn modelId="{8425203D-D270-4A83-8B02-FC0313188AA9}" type="presParOf" srcId="{A4D77B88-3421-4788-81B3-1659338543FF}" destId="{2E0EC365-CAC3-4B0D-BB73-64857F2B5F29}" srcOrd="2" destOrd="0" presId="urn:microsoft.com/office/officeart/2005/8/layout/orgChart1"/>
    <dgm:cxn modelId="{1C5F75A6-9B20-427F-837C-5B3F3A910A6B}" type="presParOf" srcId="{0BF5293A-2FAC-4716-80A5-19FFB6C614AA}" destId="{3F3034E8-F0B6-489F-A1BE-B97CBDC3CE3C}" srcOrd="4" destOrd="0" presId="urn:microsoft.com/office/officeart/2005/8/layout/orgChart1"/>
    <dgm:cxn modelId="{61CBB2AF-0609-4A39-8FA3-3DFF07D96799}" type="presParOf" srcId="{0BF5293A-2FAC-4716-80A5-19FFB6C614AA}" destId="{F5E8DF5A-6102-47E0-9B7D-08A5F297A0DE}" srcOrd="5" destOrd="0" presId="urn:microsoft.com/office/officeart/2005/8/layout/orgChart1"/>
    <dgm:cxn modelId="{75D46077-B610-481B-9BEB-AC7434B6FB2D}" type="presParOf" srcId="{F5E8DF5A-6102-47E0-9B7D-08A5F297A0DE}" destId="{E735C1C9-AA4F-444A-B3A7-4D81B206A1FC}" srcOrd="0" destOrd="0" presId="urn:microsoft.com/office/officeart/2005/8/layout/orgChart1"/>
    <dgm:cxn modelId="{A4B7A80A-5F44-4EA5-95D2-06C1D7A264D1}" type="presParOf" srcId="{E735C1C9-AA4F-444A-B3A7-4D81B206A1FC}" destId="{E3866C29-E3B1-40FE-B9E8-A9F683C12067}" srcOrd="0" destOrd="0" presId="urn:microsoft.com/office/officeart/2005/8/layout/orgChart1"/>
    <dgm:cxn modelId="{BD75E576-9EA7-4AFC-B123-8FFDEF140836}" type="presParOf" srcId="{E735C1C9-AA4F-444A-B3A7-4D81B206A1FC}" destId="{112913F3-DAE6-4B0C-B1F9-98080CB17BB1}" srcOrd="1" destOrd="0" presId="urn:microsoft.com/office/officeart/2005/8/layout/orgChart1"/>
    <dgm:cxn modelId="{D9424125-C807-4EC0-B4E9-47AB7BC00AF3}" type="presParOf" srcId="{F5E8DF5A-6102-47E0-9B7D-08A5F297A0DE}" destId="{5C9CAFFC-C94A-417A-8759-D5C74DAC1962}" srcOrd="1" destOrd="0" presId="urn:microsoft.com/office/officeart/2005/8/layout/orgChart1"/>
    <dgm:cxn modelId="{1FC88753-885F-4BC3-9F23-943B64EF302F}" type="presParOf" srcId="{F5E8DF5A-6102-47E0-9B7D-08A5F297A0DE}" destId="{B536FDB7-1048-4CB4-9663-E5DE33A90D05}" srcOrd="2" destOrd="0" presId="urn:microsoft.com/office/officeart/2005/8/layout/orgChart1"/>
    <dgm:cxn modelId="{F11B3BD2-5565-4A04-803B-FDFDFA5F329E}" type="presParOf" srcId="{0BF5293A-2FAC-4716-80A5-19FFB6C614AA}" destId="{C35F6B91-AFC0-480A-95A5-8710C378B16E}" srcOrd="6" destOrd="0" presId="urn:microsoft.com/office/officeart/2005/8/layout/orgChart1"/>
    <dgm:cxn modelId="{1C6B62D0-7DD0-4042-A18A-C17523E7C7EC}" type="presParOf" srcId="{0BF5293A-2FAC-4716-80A5-19FFB6C614AA}" destId="{A6B83D89-AB7F-4C1A-96EE-06661C674586}" srcOrd="7" destOrd="0" presId="urn:microsoft.com/office/officeart/2005/8/layout/orgChart1"/>
    <dgm:cxn modelId="{6D589BAF-2923-432D-BA8B-F2CABC9AAD09}" type="presParOf" srcId="{A6B83D89-AB7F-4C1A-96EE-06661C674586}" destId="{5966D13A-9869-4633-8966-02482F166622}" srcOrd="0" destOrd="0" presId="urn:microsoft.com/office/officeart/2005/8/layout/orgChart1"/>
    <dgm:cxn modelId="{61166A0D-4511-4EF9-B623-50EECC9C531F}" type="presParOf" srcId="{5966D13A-9869-4633-8966-02482F166622}" destId="{E752CE95-9D56-4B8A-89A6-CE3746776B54}" srcOrd="0" destOrd="0" presId="urn:microsoft.com/office/officeart/2005/8/layout/orgChart1"/>
    <dgm:cxn modelId="{82AA96E7-CAD8-4720-9DFE-2C575BE2E154}" type="presParOf" srcId="{5966D13A-9869-4633-8966-02482F166622}" destId="{7D23E041-09DA-4BBA-9267-779181DE84C6}" srcOrd="1" destOrd="0" presId="urn:microsoft.com/office/officeart/2005/8/layout/orgChart1"/>
    <dgm:cxn modelId="{47662FC1-488C-4A77-A42B-EDCD9C06CC8A}" type="presParOf" srcId="{A6B83D89-AB7F-4C1A-96EE-06661C674586}" destId="{2B0A033C-3FD9-4FD8-A8EC-5A644CFD4E38}" srcOrd="1" destOrd="0" presId="urn:microsoft.com/office/officeart/2005/8/layout/orgChart1"/>
    <dgm:cxn modelId="{7876D3CE-7AB1-4884-BB13-E365E22B5FDA}" type="presParOf" srcId="{A6B83D89-AB7F-4C1A-96EE-06661C674586}" destId="{3382193B-BDD7-437E-93EF-337DE3F2E5E1}" srcOrd="2" destOrd="0" presId="urn:microsoft.com/office/officeart/2005/8/layout/orgChart1"/>
    <dgm:cxn modelId="{53AE36B2-8747-4044-852B-157BEE911841}" type="presParOf" srcId="{D13ECE43-3E02-4EAF-A819-F7DB31639855}" destId="{08638925-9823-45AC-9B0C-894C94CE0726}" srcOrd="2" destOrd="0" presId="urn:microsoft.com/office/officeart/2005/8/layout/orgChart1"/>
    <dgm:cxn modelId="{E5D7FE0E-4EBA-41AC-BD75-5EAC0681EFDF}" type="presParOf" srcId="{375D1A9D-D8C9-40F5-9C9C-BB346491E32E}" destId="{19808E20-A340-4A7E-A444-0A2867003B45}" srcOrd="6" destOrd="0" presId="urn:microsoft.com/office/officeart/2005/8/layout/orgChart1"/>
    <dgm:cxn modelId="{343E00D1-9B61-4796-993A-AE7471DC11A3}" type="presParOf" srcId="{375D1A9D-D8C9-40F5-9C9C-BB346491E32E}" destId="{72239FCC-7FE1-4E7F-9363-F95DC4C0C2A6}" srcOrd="7" destOrd="0" presId="urn:microsoft.com/office/officeart/2005/8/layout/orgChart1"/>
    <dgm:cxn modelId="{2BF0E068-8BF1-4794-A8F7-3E6ACAC5A81C}" type="presParOf" srcId="{72239FCC-7FE1-4E7F-9363-F95DC4C0C2A6}" destId="{7B230D40-0801-4C18-8D93-D31795BF7565}" srcOrd="0" destOrd="0" presId="urn:microsoft.com/office/officeart/2005/8/layout/orgChart1"/>
    <dgm:cxn modelId="{620AF972-F76C-472B-8E4E-FF11148C6732}" type="presParOf" srcId="{7B230D40-0801-4C18-8D93-D31795BF7565}" destId="{9455F2D8-3A12-4D6B-9288-F82836C43A6E}" srcOrd="0" destOrd="0" presId="urn:microsoft.com/office/officeart/2005/8/layout/orgChart1"/>
    <dgm:cxn modelId="{91EF0FB6-A368-4FFE-B258-9A94C7A1C3BE}" type="presParOf" srcId="{7B230D40-0801-4C18-8D93-D31795BF7565}" destId="{363A9CFD-3B83-489F-BB50-B584104D861F}" srcOrd="1" destOrd="0" presId="urn:microsoft.com/office/officeart/2005/8/layout/orgChart1"/>
    <dgm:cxn modelId="{36AA0870-F659-4247-A9DA-53A7BBA52D0E}" type="presParOf" srcId="{72239FCC-7FE1-4E7F-9363-F95DC4C0C2A6}" destId="{33B7118B-E2E7-48D9-A478-C7BB957626BB}" srcOrd="1" destOrd="0" presId="urn:microsoft.com/office/officeart/2005/8/layout/orgChart1"/>
    <dgm:cxn modelId="{28D0AA9F-3222-40A6-8377-B8CA309C6446}" type="presParOf" srcId="{33B7118B-E2E7-48D9-A478-C7BB957626BB}" destId="{80BA9F1E-10E3-4B9B-8966-DA11A5341119}" srcOrd="0" destOrd="0" presId="urn:microsoft.com/office/officeart/2005/8/layout/orgChart1"/>
    <dgm:cxn modelId="{29DE0455-767E-409E-A910-DD05876732C2}" type="presParOf" srcId="{33B7118B-E2E7-48D9-A478-C7BB957626BB}" destId="{7322EEBE-811A-48DB-B6ED-C61F114E5133}" srcOrd="1" destOrd="0" presId="urn:microsoft.com/office/officeart/2005/8/layout/orgChart1"/>
    <dgm:cxn modelId="{8BBDFF71-1577-4AB6-AC04-034D4481CDEC}" type="presParOf" srcId="{7322EEBE-811A-48DB-B6ED-C61F114E5133}" destId="{0EE3C926-E5C2-459B-9C05-F053F0CEC672}" srcOrd="0" destOrd="0" presId="urn:microsoft.com/office/officeart/2005/8/layout/orgChart1"/>
    <dgm:cxn modelId="{FCABAFE7-1CCF-452B-825E-B8184A623955}" type="presParOf" srcId="{0EE3C926-E5C2-459B-9C05-F053F0CEC672}" destId="{83236441-9175-4E16-B5B4-ACE27DB0AE04}" srcOrd="0" destOrd="0" presId="urn:microsoft.com/office/officeart/2005/8/layout/orgChart1"/>
    <dgm:cxn modelId="{F34C7EC7-5967-4CC9-A303-0A8FD0B4D537}" type="presParOf" srcId="{0EE3C926-E5C2-459B-9C05-F053F0CEC672}" destId="{81E77C4B-E0EC-49FF-9891-9414D24B620A}" srcOrd="1" destOrd="0" presId="urn:microsoft.com/office/officeart/2005/8/layout/orgChart1"/>
    <dgm:cxn modelId="{24DB84B8-DE78-4847-A4D3-AB270CE32657}" type="presParOf" srcId="{7322EEBE-811A-48DB-B6ED-C61F114E5133}" destId="{1A879952-81EF-4559-8B4D-F16D47AB54B0}" srcOrd="1" destOrd="0" presId="urn:microsoft.com/office/officeart/2005/8/layout/orgChart1"/>
    <dgm:cxn modelId="{F1D530A7-BFE0-4464-9DE8-6339D99CD576}" type="presParOf" srcId="{7322EEBE-811A-48DB-B6ED-C61F114E5133}" destId="{48C6777B-4F3E-4731-9466-CF46E49E6680}" srcOrd="2" destOrd="0" presId="urn:microsoft.com/office/officeart/2005/8/layout/orgChart1"/>
    <dgm:cxn modelId="{AEB7BBE4-DF6B-4394-9A15-1365C17323CF}" type="presParOf" srcId="{33B7118B-E2E7-48D9-A478-C7BB957626BB}" destId="{F4FBAB7D-413D-4451-A263-EDC7B88E27B2}" srcOrd="2" destOrd="0" presId="urn:microsoft.com/office/officeart/2005/8/layout/orgChart1"/>
    <dgm:cxn modelId="{D5E44305-B5C7-4631-8E4F-930E7C429F80}" type="presParOf" srcId="{33B7118B-E2E7-48D9-A478-C7BB957626BB}" destId="{396ADEEC-E4DC-4EB0-B309-ADE415D82AC1}" srcOrd="3" destOrd="0" presId="urn:microsoft.com/office/officeart/2005/8/layout/orgChart1"/>
    <dgm:cxn modelId="{7A330661-1855-4619-9F36-89940AEA26AF}" type="presParOf" srcId="{396ADEEC-E4DC-4EB0-B309-ADE415D82AC1}" destId="{958BE50D-F497-44DC-912D-A68602472158}" srcOrd="0" destOrd="0" presId="urn:microsoft.com/office/officeart/2005/8/layout/orgChart1"/>
    <dgm:cxn modelId="{8BC55A17-F925-4F95-B894-9D8F682DDD3C}" type="presParOf" srcId="{958BE50D-F497-44DC-912D-A68602472158}" destId="{F9AF1731-0B9E-477A-B14E-745F51A45475}" srcOrd="0" destOrd="0" presId="urn:microsoft.com/office/officeart/2005/8/layout/orgChart1"/>
    <dgm:cxn modelId="{0920BC23-E398-4EED-868F-218BD68AEB53}" type="presParOf" srcId="{958BE50D-F497-44DC-912D-A68602472158}" destId="{7B0B15E0-9A2D-4465-A70E-7F1C1005B6B0}" srcOrd="1" destOrd="0" presId="urn:microsoft.com/office/officeart/2005/8/layout/orgChart1"/>
    <dgm:cxn modelId="{788EC261-5A9D-4424-B3F5-0D7F10169DD5}" type="presParOf" srcId="{396ADEEC-E4DC-4EB0-B309-ADE415D82AC1}" destId="{A06C27B8-9020-486E-8436-8AA94957A386}" srcOrd="1" destOrd="0" presId="urn:microsoft.com/office/officeart/2005/8/layout/orgChart1"/>
    <dgm:cxn modelId="{94097AD6-BBDA-41F8-9D00-63BD2B1C5662}" type="presParOf" srcId="{396ADEEC-E4DC-4EB0-B309-ADE415D82AC1}" destId="{C59191A2-16F7-4052-B846-160C90ABD4C5}" srcOrd="2" destOrd="0" presId="urn:microsoft.com/office/officeart/2005/8/layout/orgChart1"/>
    <dgm:cxn modelId="{AB565168-C35D-4166-A5DB-3BEF036B5741}" type="presParOf" srcId="{72239FCC-7FE1-4E7F-9363-F95DC4C0C2A6}" destId="{B893F2B1-836A-4F21-ABE7-AE7D9E85D139}" srcOrd="2" destOrd="0" presId="urn:microsoft.com/office/officeart/2005/8/layout/orgChart1"/>
    <dgm:cxn modelId="{22568A36-5F79-4D0A-89A9-9CB612FC84EE}" type="presParOf" srcId="{375D1A9D-D8C9-40F5-9C9C-BB346491E32E}" destId="{1E402190-66A9-4B18-9D15-1DEE88F96F06}" srcOrd="8" destOrd="0" presId="urn:microsoft.com/office/officeart/2005/8/layout/orgChart1"/>
    <dgm:cxn modelId="{7D04C257-ED7A-4C55-A33E-AB9F3E8E6CD5}" type="presParOf" srcId="{375D1A9D-D8C9-40F5-9C9C-BB346491E32E}" destId="{F1BF491F-CADF-409E-9846-3094812F3979}" srcOrd="9" destOrd="0" presId="urn:microsoft.com/office/officeart/2005/8/layout/orgChart1"/>
    <dgm:cxn modelId="{A8ED5599-8C77-4517-BE9F-C66A02B4C379}" type="presParOf" srcId="{F1BF491F-CADF-409E-9846-3094812F3979}" destId="{CF0404AD-88A6-4968-BCCD-A852A95A03BE}" srcOrd="0" destOrd="0" presId="urn:microsoft.com/office/officeart/2005/8/layout/orgChart1"/>
    <dgm:cxn modelId="{2E2BC60D-E650-4EB1-AB96-FF39A6805FF8}" type="presParOf" srcId="{CF0404AD-88A6-4968-BCCD-A852A95A03BE}" destId="{F3B7FE4F-2755-4AC8-8F53-E8DF308C2815}" srcOrd="0" destOrd="0" presId="urn:microsoft.com/office/officeart/2005/8/layout/orgChart1"/>
    <dgm:cxn modelId="{D0681C30-0CAE-47D9-8B91-379A70B211C3}" type="presParOf" srcId="{CF0404AD-88A6-4968-BCCD-A852A95A03BE}" destId="{BD7E5356-707A-42C4-AC04-9954E7048541}" srcOrd="1" destOrd="0" presId="urn:microsoft.com/office/officeart/2005/8/layout/orgChart1"/>
    <dgm:cxn modelId="{6EF38A1D-B5C2-4F65-8B43-5AEC2041324A}" type="presParOf" srcId="{F1BF491F-CADF-409E-9846-3094812F3979}" destId="{5C836C3D-9D8E-4E77-B7A2-83A58A672725}" srcOrd="1" destOrd="0" presId="urn:microsoft.com/office/officeart/2005/8/layout/orgChart1"/>
    <dgm:cxn modelId="{51CB362F-BA16-4EAE-B710-B36A05BEA86F}" type="presParOf" srcId="{5C836C3D-9D8E-4E77-B7A2-83A58A672725}" destId="{C25CBC9B-0956-4100-B96A-ED607D6268C1}" srcOrd="0" destOrd="0" presId="urn:microsoft.com/office/officeart/2005/8/layout/orgChart1"/>
    <dgm:cxn modelId="{DAD80A61-D986-44A2-9639-AE37AF704089}" type="presParOf" srcId="{5C836C3D-9D8E-4E77-B7A2-83A58A672725}" destId="{E5EEE361-2822-4174-BE95-4F041B4BF3D3}" srcOrd="1" destOrd="0" presId="urn:microsoft.com/office/officeart/2005/8/layout/orgChart1"/>
    <dgm:cxn modelId="{11D0C2F7-26A2-43C3-887F-078A499CC0F4}" type="presParOf" srcId="{E5EEE361-2822-4174-BE95-4F041B4BF3D3}" destId="{F597D491-B435-4642-B8CF-4336A79C107B}" srcOrd="0" destOrd="0" presId="urn:microsoft.com/office/officeart/2005/8/layout/orgChart1"/>
    <dgm:cxn modelId="{B74C443A-9E3B-4414-BDC2-C7F774FD6C16}" type="presParOf" srcId="{F597D491-B435-4642-B8CF-4336A79C107B}" destId="{C84564F9-9CC7-432D-8117-49A6DE0A92B6}" srcOrd="0" destOrd="0" presId="urn:microsoft.com/office/officeart/2005/8/layout/orgChart1"/>
    <dgm:cxn modelId="{E5A7509D-E11A-4541-9015-01CC19EC4C03}" type="presParOf" srcId="{F597D491-B435-4642-B8CF-4336A79C107B}" destId="{5C418DB1-DAA6-4941-854D-A1DC5F60C872}" srcOrd="1" destOrd="0" presId="urn:microsoft.com/office/officeart/2005/8/layout/orgChart1"/>
    <dgm:cxn modelId="{F758E7B9-8FFC-4C53-B73D-2F0D0BA1BCD4}" type="presParOf" srcId="{E5EEE361-2822-4174-BE95-4F041B4BF3D3}" destId="{D36EC91A-83E6-423F-A527-05BAFA6F0CA2}" srcOrd="1" destOrd="0" presId="urn:microsoft.com/office/officeart/2005/8/layout/orgChart1"/>
    <dgm:cxn modelId="{5AC7EFCC-6CC4-44BA-BAE4-1F3EDE2B0356}" type="presParOf" srcId="{E5EEE361-2822-4174-BE95-4F041B4BF3D3}" destId="{49C2B2B2-A553-4C6C-9F4E-960033AF2450}" srcOrd="2" destOrd="0" presId="urn:microsoft.com/office/officeart/2005/8/layout/orgChart1"/>
    <dgm:cxn modelId="{9A78A5AA-CE14-42DE-A66D-41825AE69EC9}" type="presParOf" srcId="{5C836C3D-9D8E-4E77-B7A2-83A58A672725}" destId="{A5B19104-045D-4DA8-83C8-17B828669391}" srcOrd="2" destOrd="0" presId="urn:microsoft.com/office/officeart/2005/8/layout/orgChart1"/>
    <dgm:cxn modelId="{EF21C1C3-E208-4FAA-8F59-0F14AA70C240}" type="presParOf" srcId="{5C836C3D-9D8E-4E77-B7A2-83A58A672725}" destId="{B189D50E-F30E-4AC9-A361-11C3201991DD}" srcOrd="3" destOrd="0" presId="urn:microsoft.com/office/officeart/2005/8/layout/orgChart1"/>
    <dgm:cxn modelId="{56E37E22-EE19-411F-ABA7-33495D483588}" type="presParOf" srcId="{B189D50E-F30E-4AC9-A361-11C3201991DD}" destId="{044CC9CF-0676-4619-A205-B4491CADD450}" srcOrd="0" destOrd="0" presId="urn:microsoft.com/office/officeart/2005/8/layout/orgChart1"/>
    <dgm:cxn modelId="{3ABA574C-291F-43B4-AC41-974B42CDF2D8}" type="presParOf" srcId="{044CC9CF-0676-4619-A205-B4491CADD450}" destId="{6BE1B0C9-B573-4D52-BF2A-74B6D2DAE37D}" srcOrd="0" destOrd="0" presId="urn:microsoft.com/office/officeart/2005/8/layout/orgChart1"/>
    <dgm:cxn modelId="{E4BD55A1-1E52-42E2-998E-8BB8AA82127E}" type="presParOf" srcId="{044CC9CF-0676-4619-A205-B4491CADD450}" destId="{541795AF-2E89-43EE-B59D-3F2B09B97CFF}" srcOrd="1" destOrd="0" presId="urn:microsoft.com/office/officeart/2005/8/layout/orgChart1"/>
    <dgm:cxn modelId="{48432F3C-3948-4692-ABB0-BCDBF55824D8}" type="presParOf" srcId="{B189D50E-F30E-4AC9-A361-11C3201991DD}" destId="{9B48E753-60E0-49C0-B883-8D08136A6FF3}" srcOrd="1" destOrd="0" presId="urn:microsoft.com/office/officeart/2005/8/layout/orgChart1"/>
    <dgm:cxn modelId="{ED4D5AA4-1695-43B7-93F2-69FA240D4582}" type="presParOf" srcId="{B189D50E-F30E-4AC9-A361-11C3201991DD}" destId="{B015C96F-826A-4B94-88A1-1D9233702E07}" srcOrd="2" destOrd="0" presId="urn:microsoft.com/office/officeart/2005/8/layout/orgChart1"/>
    <dgm:cxn modelId="{4421D5BE-A82E-412C-B8C6-244FAF0D6277}" type="presParOf" srcId="{5C836C3D-9D8E-4E77-B7A2-83A58A672725}" destId="{EE2558FF-B6B1-4A69-99C5-E5D7AA0DFD43}" srcOrd="4" destOrd="0" presId="urn:microsoft.com/office/officeart/2005/8/layout/orgChart1"/>
    <dgm:cxn modelId="{7A07BFE0-60B9-4576-8F90-0908429E2CAF}" type="presParOf" srcId="{5C836C3D-9D8E-4E77-B7A2-83A58A672725}" destId="{EAF901B9-A228-47AA-A5D4-579649B31F88}" srcOrd="5" destOrd="0" presId="urn:microsoft.com/office/officeart/2005/8/layout/orgChart1"/>
    <dgm:cxn modelId="{049BCC81-E227-42BD-A162-881B84F74AEB}" type="presParOf" srcId="{EAF901B9-A228-47AA-A5D4-579649B31F88}" destId="{B03345FC-D2A9-4D05-9D97-F5EAE25CB566}" srcOrd="0" destOrd="0" presId="urn:microsoft.com/office/officeart/2005/8/layout/orgChart1"/>
    <dgm:cxn modelId="{0EB8BEAE-1FA5-461E-97E5-A368E9316574}" type="presParOf" srcId="{B03345FC-D2A9-4D05-9D97-F5EAE25CB566}" destId="{3FA4C098-9D78-4093-90DA-00EF2D31B394}" srcOrd="0" destOrd="0" presId="urn:microsoft.com/office/officeart/2005/8/layout/orgChart1"/>
    <dgm:cxn modelId="{B4C4C3A3-C9E1-4236-935D-56C7F23BB911}" type="presParOf" srcId="{B03345FC-D2A9-4D05-9D97-F5EAE25CB566}" destId="{3898B36E-1D77-4B8B-A56F-2459D72B998C}" srcOrd="1" destOrd="0" presId="urn:microsoft.com/office/officeart/2005/8/layout/orgChart1"/>
    <dgm:cxn modelId="{A8C864E7-5DA0-4F66-8E69-89B89D6A994F}" type="presParOf" srcId="{EAF901B9-A228-47AA-A5D4-579649B31F88}" destId="{3B6843FB-E372-467C-8548-81EEC20AD26C}" srcOrd="1" destOrd="0" presId="urn:microsoft.com/office/officeart/2005/8/layout/orgChart1"/>
    <dgm:cxn modelId="{5840055F-F248-4894-AF74-CEB194E32591}" type="presParOf" srcId="{EAF901B9-A228-47AA-A5D4-579649B31F88}" destId="{283EF58A-F9E7-42C4-A4B3-90C0580899EE}" srcOrd="2" destOrd="0" presId="urn:microsoft.com/office/officeart/2005/8/layout/orgChart1"/>
    <dgm:cxn modelId="{59BF85AC-65D4-4BD9-877D-3D392D63609A}" type="presParOf" srcId="{F1BF491F-CADF-409E-9846-3094812F3979}" destId="{410FF40B-4A5B-4AD7-ABA9-237E9DCEB6DB}" srcOrd="2" destOrd="0" presId="urn:microsoft.com/office/officeart/2005/8/layout/orgChart1"/>
    <dgm:cxn modelId="{C9C842AF-A433-43CF-A958-D7C41649D362}" type="presParOf" srcId="{B0180231-34EE-4188-93DB-42D4F2A1EBDE}" destId="{81DCC050-5239-44F7-9A2F-886057D13CEB}"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FE8665E-BDF0-4DC2-9834-958083C12833}" type="doc">
      <dgm:prSet loTypeId="urn:microsoft.com/office/officeart/2008/layout/HalfCircleOrganizationChart" loCatId="hierarchy" qsTypeId="urn:microsoft.com/office/officeart/2005/8/quickstyle/simple1" qsCatId="simple" csTypeId="urn:microsoft.com/office/officeart/2005/8/colors/accent1_2" csCatId="accent1" phldr="1"/>
      <dgm:spPr/>
      <dgm:t>
        <a:bodyPr/>
        <a:lstStyle/>
        <a:p>
          <a:pPr rtl="1"/>
          <a:endParaRPr lang="ar-SA"/>
        </a:p>
      </dgm:t>
    </dgm:pt>
    <dgm:pt modelId="{60F61A57-1ADD-4D90-89A3-C17F2BB78CE8}">
      <dgm:prSet phldrT="[نص]"/>
      <dgm:spPr/>
      <dgm:t>
        <a:bodyPr/>
        <a:lstStyle/>
        <a:p>
          <a:pPr rtl="1"/>
          <a:r>
            <a:rPr lang="ar-SA" dirty="0"/>
            <a:t>المصادر المطبوعة</a:t>
          </a:r>
        </a:p>
      </dgm:t>
    </dgm:pt>
    <dgm:pt modelId="{5B539EB4-6BA3-4F3A-B01B-416DC241A3D8}" type="sibTrans" cxnId="{AA9FB07D-22FC-4425-A268-CDD26594E397}">
      <dgm:prSet/>
      <dgm:spPr/>
      <dgm:t>
        <a:bodyPr/>
        <a:lstStyle/>
        <a:p>
          <a:pPr rtl="1"/>
          <a:endParaRPr lang="ar-SA"/>
        </a:p>
      </dgm:t>
    </dgm:pt>
    <dgm:pt modelId="{3BDDD9F8-7F5D-4213-B82A-E81C62497DF9}" type="parTrans" cxnId="{AA9FB07D-22FC-4425-A268-CDD26594E397}">
      <dgm:prSet/>
      <dgm:spPr/>
      <dgm:t>
        <a:bodyPr/>
        <a:lstStyle/>
        <a:p>
          <a:pPr rtl="1"/>
          <a:endParaRPr lang="ar-SA"/>
        </a:p>
      </dgm:t>
    </dgm:pt>
    <dgm:pt modelId="{04FEBBB5-B490-43B3-BED6-9C3B71A7ACBE}">
      <dgm:prSet/>
      <dgm:spPr/>
      <dgm:t>
        <a:bodyPr/>
        <a:lstStyle/>
        <a:p>
          <a:pPr rtl="1"/>
          <a:r>
            <a:rPr lang="ar-SA"/>
            <a:t>الكتب المرجعية</a:t>
          </a:r>
          <a:endParaRPr lang="ar-SA" dirty="0"/>
        </a:p>
      </dgm:t>
    </dgm:pt>
    <dgm:pt modelId="{1186607A-101B-49C9-A936-3D9BBFF0B3C8}" type="parTrans" cxnId="{788B7CC1-2B71-4C47-8239-9618E8EE72F2}">
      <dgm:prSet/>
      <dgm:spPr/>
      <dgm:t>
        <a:bodyPr/>
        <a:lstStyle/>
        <a:p>
          <a:pPr rtl="1"/>
          <a:endParaRPr lang="ar-SA"/>
        </a:p>
      </dgm:t>
    </dgm:pt>
    <dgm:pt modelId="{5169D43A-8257-487E-AA4E-1131E5370CF2}" type="sibTrans" cxnId="{788B7CC1-2B71-4C47-8239-9618E8EE72F2}">
      <dgm:prSet/>
      <dgm:spPr/>
      <dgm:t>
        <a:bodyPr/>
        <a:lstStyle/>
        <a:p>
          <a:pPr rtl="1"/>
          <a:endParaRPr lang="ar-SA"/>
        </a:p>
      </dgm:t>
    </dgm:pt>
    <dgm:pt modelId="{078F3DE6-36F2-440D-9C11-41482553C549}">
      <dgm:prSet/>
      <dgm:spPr/>
      <dgm:t>
        <a:bodyPr/>
        <a:lstStyle/>
        <a:p>
          <a:pPr rtl="1"/>
          <a:r>
            <a:rPr lang="ar-SA" dirty="0"/>
            <a:t>الكتب العامة غير المرجعية</a:t>
          </a:r>
        </a:p>
      </dgm:t>
    </dgm:pt>
    <dgm:pt modelId="{8F525E95-520F-484D-8852-5CECEBC46EFD}" type="parTrans" cxnId="{C3E96342-7E18-4369-8CAB-692AD595F383}">
      <dgm:prSet/>
      <dgm:spPr/>
      <dgm:t>
        <a:bodyPr/>
        <a:lstStyle/>
        <a:p>
          <a:pPr rtl="1"/>
          <a:endParaRPr lang="ar-SA"/>
        </a:p>
      </dgm:t>
    </dgm:pt>
    <dgm:pt modelId="{306E0535-9136-445B-A1D0-16DAEC97A773}" type="sibTrans" cxnId="{C3E96342-7E18-4369-8CAB-692AD595F383}">
      <dgm:prSet/>
      <dgm:spPr/>
      <dgm:t>
        <a:bodyPr/>
        <a:lstStyle/>
        <a:p>
          <a:pPr rtl="1"/>
          <a:endParaRPr lang="ar-SA"/>
        </a:p>
      </dgm:t>
    </dgm:pt>
    <dgm:pt modelId="{B0EE9D6A-1596-44A7-AFF2-CFFA860735FF}" type="pres">
      <dgm:prSet presAssocID="{DFE8665E-BDF0-4DC2-9834-958083C12833}" presName="Name0" presStyleCnt="0">
        <dgm:presLayoutVars>
          <dgm:orgChart val="1"/>
          <dgm:chPref val="1"/>
          <dgm:dir/>
          <dgm:animOne val="branch"/>
          <dgm:animLvl val="lvl"/>
          <dgm:resizeHandles/>
        </dgm:presLayoutVars>
      </dgm:prSet>
      <dgm:spPr/>
      <dgm:t>
        <a:bodyPr/>
        <a:lstStyle/>
        <a:p>
          <a:endParaRPr lang="en-US"/>
        </a:p>
      </dgm:t>
    </dgm:pt>
    <dgm:pt modelId="{2B74C452-632C-4DBC-A96F-D8859CC6828D}" type="pres">
      <dgm:prSet presAssocID="{60F61A57-1ADD-4D90-89A3-C17F2BB78CE8}" presName="hierRoot1" presStyleCnt="0">
        <dgm:presLayoutVars>
          <dgm:hierBranch val="init"/>
        </dgm:presLayoutVars>
      </dgm:prSet>
      <dgm:spPr/>
    </dgm:pt>
    <dgm:pt modelId="{C3D63F50-0975-49D9-9551-31E5E24F7455}" type="pres">
      <dgm:prSet presAssocID="{60F61A57-1ADD-4D90-89A3-C17F2BB78CE8}" presName="rootComposite1" presStyleCnt="0"/>
      <dgm:spPr/>
    </dgm:pt>
    <dgm:pt modelId="{8F9823CE-66D5-4460-A65F-FD70706FDCC5}" type="pres">
      <dgm:prSet presAssocID="{60F61A57-1ADD-4D90-89A3-C17F2BB78CE8}" presName="rootText1" presStyleLbl="alignAcc1" presStyleIdx="0" presStyleCnt="0">
        <dgm:presLayoutVars>
          <dgm:chPref val="3"/>
        </dgm:presLayoutVars>
      </dgm:prSet>
      <dgm:spPr/>
      <dgm:t>
        <a:bodyPr/>
        <a:lstStyle/>
        <a:p>
          <a:endParaRPr lang="en-US"/>
        </a:p>
      </dgm:t>
    </dgm:pt>
    <dgm:pt modelId="{6D62AF4B-BCCD-4506-B8E0-FCB51F429F67}" type="pres">
      <dgm:prSet presAssocID="{60F61A57-1ADD-4D90-89A3-C17F2BB78CE8}" presName="topArc1" presStyleLbl="parChTrans1D1" presStyleIdx="0" presStyleCnt="6"/>
      <dgm:spPr/>
    </dgm:pt>
    <dgm:pt modelId="{BAB78972-0FE2-41D6-A9DE-3FCBE14ECDBF}" type="pres">
      <dgm:prSet presAssocID="{60F61A57-1ADD-4D90-89A3-C17F2BB78CE8}" presName="bottomArc1" presStyleLbl="parChTrans1D1" presStyleIdx="1" presStyleCnt="6"/>
      <dgm:spPr/>
    </dgm:pt>
    <dgm:pt modelId="{8D216E60-6249-4CC4-904D-57C5B8EA1ABE}" type="pres">
      <dgm:prSet presAssocID="{60F61A57-1ADD-4D90-89A3-C17F2BB78CE8}" presName="topConnNode1" presStyleLbl="node1" presStyleIdx="0" presStyleCnt="0"/>
      <dgm:spPr/>
      <dgm:t>
        <a:bodyPr/>
        <a:lstStyle/>
        <a:p>
          <a:endParaRPr lang="en-US"/>
        </a:p>
      </dgm:t>
    </dgm:pt>
    <dgm:pt modelId="{A13516E0-F855-4ECA-B4BC-FBA66A9690BD}" type="pres">
      <dgm:prSet presAssocID="{60F61A57-1ADD-4D90-89A3-C17F2BB78CE8}" presName="hierChild2" presStyleCnt="0"/>
      <dgm:spPr/>
    </dgm:pt>
    <dgm:pt modelId="{6CEE1EB8-A5F2-452D-A9FF-6F34D4ADCF09}" type="pres">
      <dgm:prSet presAssocID="{1186607A-101B-49C9-A936-3D9BBFF0B3C8}" presName="Name28" presStyleLbl="parChTrans1D2" presStyleIdx="0" presStyleCnt="2"/>
      <dgm:spPr/>
      <dgm:t>
        <a:bodyPr/>
        <a:lstStyle/>
        <a:p>
          <a:endParaRPr lang="en-US"/>
        </a:p>
      </dgm:t>
    </dgm:pt>
    <dgm:pt modelId="{2E4EAF2F-0F75-4758-944C-96AD67C619B4}" type="pres">
      <dgm:prSet presAssocID="{04FEBBB5-B490-43B3-BED6-9C3B71A7ACBE}" presName="hierRoot2" presStyleCnt="0">
        <dgm:presLayoutVars>
          <dgm:hierBranch val="init"/>
        </dgm:presLayoutVars>
      </dgm:prSet>
      <dgm:spPr/>
    </dgm:pt>
    <dgm:pt modelId="{3669CDE8-2ED4-4492-A179-82A9399CDDF3}" type="pres">
      <dgm:prSet presAssocID="{04FEBBB5-B490-43B3-BED6-9C3B71A7ACBE}" presName="rootComposite2" presStyleCnt="0"/>
      <dgm:spPr/>
    </dgm:pt>
    <dgm:pt modelId="{F33E3D7A-F28C-44D5-A834-620582F55287}" type="pres">
      <dgm:prSet presAssocID="{04FEBBB5-B490-43B3-BED6-9C3B71A7ACBE}" presName="rootText2" presStyleLbl="alignAcc1" presStyleIdx="0" presStyleCnt="0">
        <dgm:presLayoutVars>
          <dgm:chPref val="3"/>
        </dgm:presLayoutVars>
      </dgm:prSet>
      <dgm:spPr/>
      <dgm:t>
        <a:bodyPr/>
        <a:lstStyle/>
        <a:p>
          <a:endParaRPr lang="en-US"/>
        </a:p>
      </dgm:t>
    </dgm:pt>
    <dgm:pt modelId="{0334140C-9A5B-4E40-A2FC-944EFDB9F1D7}" type="pres">
      <dgm:prSet presAssocID="{04FEBBB5-B490-43B3-BED6-9C3B71A7ACBE}" presName="topArc2" presStyleLbl="parChTrans1D1" presStyleIdx="2" presStyleCnt="6"/>
      <dgm:spPr/>
    </dgm:pt>
    <dgm:pt modelId="{89F7D409-40AA-4978-A1FC-EE80864A579B}" type="pres">
      <dgm:prSet presAssocID="{04FEBBB5-B490-43B3-BED6-9C3B71A7ACBE}" presName="bottomArc2" presStyleLbl="parChTrans1D1" presStyleIdx="3" presStyleCnt="6"/>
      <dgm:spPr/>
    </dgm:pt>
    <dgm:pt modelId="{004907AE-45C5-4334-9702-745E4E9C3210}" type="pres">
      <dgm:prSet presAssocID="{04FEBBB5-B490-43B3-BED6-9C3B71A7ACBE}" presName="topConnNode2" presStyleLbl="node2" presStyleIdx="0" presStyleCnt="0"/>
      <dgm:spPr/>
      <dgm:t>
        <a:bodyPr/>
        <a:lstStyle/>
        <a:p>
          <a:endParaRPr lang="en-US"/>
        </a:p>
      </dgm:t>
    </dgm:pt>
    <dgm:pt modelId="{A9BC1BD4-9167-4E76-AEF5-16BBBE32113D}" type="pres">
      <dgm:prSet presAssocID="{04FEBBB5-B490-43B3-BED6-9C3B71A7ACBE}" presName="hierChild4" presStyleCnt="0"/>
      <dgm:spPr/>
    </dgm:pt>
    <dgm:pt modelId="{EC99DF5E-D1BF-495A-AE2D-DA25C4E325BE}" type="pres">
      <dgm:prSet presAssocID="{04FEBBB5-B490-43B3-BED6-9C3B71A7ACBE}" presName="hierChild5" presStyleCnt="0"/>
      <dgm:spPr/>
    </dgm:pt>
    <dgm:pt modelId="{B742D56A-0141-4ACF-ABFF-92023EC402E3}" type="pres">
      <dgm:prSet presAssocID="{8F525E95-520F-484D-8852-5CECEBC46EFD}" presName="Name28" presStyleLbl="parChTrans1D2" presStyleIdx="1" presStyleCnt="2"/>
      <dgm:spPr/>
      <dgm:t>
        <a:bodyPr/>
        <a:lstStyle/>
        <a:p>
          <a:endParaRPr lang="en-US"/>
        </a:p>
      </dgm:t>
    </dgm:pt>
    <dgm:pt modelId="{A43E2990-8EBF-4000-BDC3-1801E37DE511}" type="pres">
      <dgm:prSet presAssocID="{078F3DE6-36F2-440D-9C11-41482553C549}" presName="hierRoot2" presStyleCnt="0">
        <dgm:presLayoutVars>
          <dgm:hierBranch val="init"/>
        </dgm:presLayoutVars>
      </dgm:prSet>
      <dgm:spPr/>
    </dgm:pt>
    <dgm:pt modelId="{0E2CDBD7-5BF6-49C7-84BB-1CCAB90FBAD0}" type="pres">
      <dgm:prSet presAssocID="{078F3DE6-36F2-440D-9C11-41482553C549}" presName="rootComposite2" presStyleCnt="0"/>
      <dgm:spPr/>
    </dgm:pt>
    <dgm:pt modelId="{1D3E3EB4-0910-4E5C-8B6D-18C5B9EF817B}" type="pres">
      <dgm:prSet presAssocID="{078F3DE6-36F2-440D-9C11-41482553C549}" presName="rootText2" presStyleLbl="alignAcc1" presStyleIdx="0" presStyleCnt="0">
        <dgm:presLayoutVars>
          <dgm:chPref val="3"/>
        </dgm:presLayoutVars>
      </dgm:prSet>
      <dgm:spPr/>
      <dgm:t>
        <a:bodyPr/>
        <a:lstStyle/>
        <a:p>
          <a:endParaRPr lang="en-US"/>
        </a:p>
      </dgm:t>
    </dgm:pt>
    <dgm:pt modelId="{28F59BB3-CDE3-4CF5-9617-D48A38C53EF1}" type="pres">
      <dgm:prSet presAssocID="{078F3DE6-36F2-440D-9C11-41482553C549}" presName="topArc2" presStyleLbl="parChTrans1D1" presStyleIdx="4" presStyleCnt="6"/>
      <dgm:spPr/>
    </dgm:pt>
    <dgm:pt modelId="{CCBA2052-58D5-4A7E-96B8-668CB7BFA8A7}" type="pres">
      <dgm:prSet presAssocID="{078F3DE6-36F2-440D-9C11-41482553C549}" presName="bottomArc2" presStyleLbl="parChTrans1D1" presStyleIdx="5" presStyleCnt="6"/>
      <dgm:spPr/>
    </dgm:pt>
    <dgm:pt modelId="{16EA79F7-9F0C-41AE-B86F-A557B86C7BFA}" type="pres">
      <dgm:prSet presAssocID="{078F3DE6-36F2-440D-9C11-41482553C549}" presName="topConnNode2" presStyleLbl="node2" presStyleIdx="0" presStyleCnt="0"/>
      <dgm:spPr/>
      <dgm:t>
        <a:bodyPr/>
        <a:lstStyle/>
        <a:p>
          <a:endParaRPr lang="en-US"/>
        </a:p>
      </dgm:t>
    </dgm:pt>
    <dgm:pt modelId="{D1B73D82-FF17-4BDD-9E27-903A421036E9}" type="pres">
      <dgm:prSet presAssocID="{078F3DE6-36F2-440D-9C11-41482553C549}" presName="hierChild4" presStyleCnt="0"/>
      <dgm:spPr/>
    </dgm:pt>
    <dgm:pt modelId="{7116360D-CF9D-4F77-A6B1-BED617E0CF45}" type="pres">
      <dgm:prSet presAssocID="{078F3DE6-36F2-440D-9C11-41482553C549}" presName="hierChild5" presStyleCnt="0"/>
      <dgm:spPr/>
    </dgm:pt>
    <dgm:pt modelId="{D3638523-55C2-4183-BC84-C3936BE8C661}" type="pres">
      <dgm:prSet presAssocID="{60F61A57-1ADD-4D90-89A3-C17F2BB78CE8}" presName="hierChild3" presStyleCnt="0"/>
      <dgm:spPr/>
    </dgm:pt>
  </dgm:ptLst>
  <dgm:cxnLst>
    <dgm:cxn modelId="{CC97B1B3-DCCB-49A6-9487-211661085D89}" type="presOf" srcId="{DFE8665E-BDF0-4DC2-9834-958083C12833}" destId="{B0EE9D6A-1596-44A7-AFF2-CFFA860735FF}" srcOrd="0" destOrd="0" presId="urn:microsoft.com/office/officeart/2008/layout/HalfCircleOrganizationChart"/>
    <dgm:cxn modelId="{15576670-2132-4958-A665-9847B1F2A2C7}" type="presOf" srcId="{078F3DE6-36F2-440D-9C11-41482553C549}" destId="{1D3E3EB4-0910-4E5C-8B6D-18C5B9EF817B}" srcOrd="0" destOrd="0" presId="urn:microsoft.com/office/officeart/2008/layout/HalfCircleOrganizationChart"/>
    <dgm:cxn modelId="{83236A8A-200F-47C7-8D34-41B2326F3483}" type="presOf" srcId="{078F3DE6-36F2-440D-9C11-41482553C549}" destId="{16EA79F7-9F0C-41AE-B86F-A557B86C7BFA}" srcOrd="1" destOrd="0" presId="urn:microsoft.com/office/officeart/2008/layout/HalfCircleOrganizationChart"/>
    <dgm:cxn modelId="{6E3F7661-E363-4B0A-82D1-F1990DDF01D6}" type="presOf" srcId="{8F525E95-520F-484D-8852-5CECEBC46EFD}" destId="{B742D56A-0141-4ACF-ABFF-92023EC402E3}" srcOrd="0" destOrd="0" presId="urn:microsoft.com/office/officeart/2008/layout/HalfCircleOrganizationChart"/>
    <dgm:cxn modelId="{68B7BC3C-7C05-421F-AA2D-DAE5D1A1EB78}" type="presOf" srcId="{1186607A-101B-49C9-A936-3D9BBFF0B3C8}" destId="{6CEE1EB8-A5F2-452D-A9FF-6F34D4ADCF09}" srcOrd="0" destOrd="0" presId="urn:microsoft.com/office/officeart/2008/layout/HalfCircleOrganizationChart"/>
    <dgm:cxn modelId="{788B7CC1-2B71-4C47-8239-9618E8EE72F2}" srcId="{60F61A57-1ADD-4D90-89A3-C17F2BB78CE8}" destId="{04FEBBB5-B490-43B3-BED6-9C3B71A7ACBE}" srcOrd="0" destOrd="0" parTransId="{1186607A-101B-49C9-A936-3D9BBFF0B3C8}" sibTransId="{5169D43A-8257-487E-AA4E-1131E5370CF2}"/>
    <dgm:cxn modelId="{C3E96342-7E18-4369-8CAB-692AD595F383}" srcId="{60F61A57-1ADD-4D90-89A3-C17F2BB78CE8}" destId="{078F3DE6-36F2-440D-9C11-41482553C549}" srcOrd="1" destOrd="0" parTransId="{8F525E95-520F-484D-8852-5CECEBC46EFD}" sibTransId="{306E0535-9136-445B-A1D0-16DAEC97A773}"/>
    <dgm:cxn modelId="{88BA0CAF-819B-4CCC-A926-16C7E1CE691D}" type="presOf" srcId="{04FEBBB5-B490-43B3-BED6-9C3B71A7ACBE}" destId="{F33E3D7A-F28C-44D5-A834-620582F55287}" srcOrd="0" destOrd="0" presId="urn:microsoft.com/office/officeart/2008/layout/HalfCircleOrganizationChart"/>
    <dgm:cxn modelId="{4631EA50-2A1C-47AD-8FEA-F46FB047BF24}" type="presOf" srcId="{60F61A57-1ADD-4D90-89A3-C17F2BB78CE8}" destId="{8F9823CE-66D5-4460-A65F-FD70706FDCC5}" srcOrd="0" destOrd="0" presId="urn:microsoft.com/office/officeart/2008/layout/HalfCircleOrganizationChart"/>
    <dgm:cxn modelId="{6B3E45AA-A499-4EAA-A808-882E391F7069}" type="presOf" srcId="{04FEBBB5-B490-43B3-BED6-9C3B71A7ACBE}" destId="{004907AE-45C5-4334-9702-745E4E9C3210}" srcOrd="1" destOrd="0" presId="urn:microsoft.com/office/officeart/2008/layout/HalfCircleOrganizationChart"/>
    <dgm:cxn modelId="{AA9FB07D-22FC-4425-A268-CDD26594E397}" srcId="{DFE8665E-BDF0-4DC2-9834-958083C12833}" destId="{60F61A57-1ADD-4D90-89A3-C17F2BB78CE8}" srcOrd="0" destOrd="0" parTransId="{3BDDD9F8-7F5D-4213-B82A-E81C62497DF9}" sibTransId="{5B539EB4-6BA3-4F3A-B01B-416DC241A3D8}"/>
    <dgm:cxn modelId="{97B92D51-E4D5-415E-A0E7-E07ABF9D0041}" type="presOf" srcId="{60F61A57-1ADD-4D90-89A3-C17F2BB78CE8}" destId="{8D216E60-6249-4CC4-904D-57C5B8EA1ABE}" srcOrd="1" destOrd="0" presId="urn:microsoft.com/office/officeart/2008/layout/HalfCircleOrganizationChart"/>
    <dgm:cxn modelId="{CB3DB015-4026-4079-A32D-B2999B43FBC7}" type="presParOf" srcId="{B0EE9D6A-1596-44A7-AFF2-CFFA860735FF}" destId="{2B74C452-632C-4DBC-A96F-D8859CC6828D}" srcOrd="0" destOrd="0" presId="urn:microsoft.com/office/officeart/2008/layout/HalfCircleOrganizationChart"/>
    <dgm:cxn modelId="{13F468AD-1517-498E-B637-EA21D4E54683}" type="presParOf" srcId="{2B74C452-632C-4DBC-A96F-D8859CC6828D}" destId="{C3D63F50-0975-49D9-9551-31E5E24F7455}" srcOrd="0" destOrd="0" presId="urn:microsoft.com/office/officeart/2008/layout/HalfCircleOrganizationChart"/>
    <dgm:cxn modelId="{6F452F7B-F750-4965-8E59-E7F52E25464A}" type="presParOf" srcId="{C3D63F50-0975-49D9-9551-31E5E24F7455}" destId="{8F9823CE-66D5-4460-A65F-FD70706FDCC5}" srcOrd="0" destOrd="0" presId="urn:microsoft.com/office/officeart/2008/layout/HalfCircleOrganizationChart"/>
    <dgm:cxn modelId="{44AC59B3-FDDF-4DD1-8C58-A06F030E6BC5}" type="presParOf" srcId="{C3D63F50-0975-49D9-9551-31E5E24F7455}" destId="{6D62AF4B-BCCD-4506-B8E0-FCB51F429F67}" srcOrd="1" destOrd="0" presId="urn:microsoft.com/office/officeart/2008/layout/HalfCircleOrganizationChart"/>
    <dgm:cxn modelId="{37CDEAB4-C17F-4280-95A7-57BC1A22643E}" type="presParOf" srcId="{C3D63F50-0975-49D9-9551-31E5E24F7455}" destId="{BAB78972-0FE2-41D6-A9DE-3FCBE14ECDBF}" srcOrd="2" destOrd="0" presId="urn:microsoft.com/office/officeart/2008/layout/HalfCircleOrganizationChart"/>
    <dgm:cxn modelId="{83CA87CB-8A10-485E-B95C-2700E5BEAF43}" type="presParOf" srcId="{C3D63F50-0975-49D9-9551-31E5E24F7455}" destId="{8D216E60-6249-4CC4-904D-57C5B8EA1ABE}" srcOrd="3" destOrd="0" presId="urn:microsoft.com/office/officeart/2008/layout/HalfCircleOrganizationChart"/>
    <dgm:cxn modelId="{6CAB0523-5A44-4514-AB74-EC432FFEE4E7}" type="presParOf" srcId="{2B74C452-632C-4DBC-A96F-D8859CC6828D}" destId="{A13516E0-F855-4ECA-B4BC-FBA66A9690BD}" srcOrd="1" destOrd="0" presId="urn:microsoft.com/office/officeart/2008/layout/HalfCircleOrganizationChart"/>
    <dgm:cxn modelId="{9C2F09D3-B096-4FC6-902B-357FE048CF09}" type="presParOf" srcId="{A13516E0-F855-4ECA-B4BC-FBA66A9690BD}" destId="{6CEE1EB8-A5F2-452D-A9FF-6F34D4ADCF09}" srcOrd="0" destOrd="0" presId="urn:microsoft.com/office/officeart/2008/layout/HalfCircleOrganizationChart"/>
    <dgm:cxn modelId="{BD99A1D4-5998-4FF5-9EE7-DEF934988279}" type="presParOf" srcId="{A13516E0-F855-4ECA-B4BC-FBA66A9690BD}" destId="{2E4EAF2F-0F75-4758-944C-96AD67C619B4}" srcOrd="1" destOrd="0" presId="urn:microsoft.com/office/officeart/2008/layout/HalfCircleOrganizationChart"/>
    <dgm:cxn modelId="{206283A0-F1DC-43FD-A109-4F29A9DCD25E}" type="presParOf" srcId="{2E4EAF2F-0F75-4758-944C-96AD67C619B4}" destId="{3669CDE8-2ED4-4492-A179-82A9399CDDF3}" srcOrd="0" destOrd="0" presId="urn:microsoft.com/office/officeart/2008/layout/HalfCircleOrganizationChart"/>
    <dgm:cxn modelId="{1FC69C6D-A81E-4ED1-907F-CA0585EF3FC0}" type="presParOf" srcId="{3669CDE8-2ED4-4492-A179-82A9399CDDF3}" destId="{F33E3D7A-F28C-44D5-A834-620582F55287}" srcOrd="0" destOrd="0" presId="urn:microsoft.com/office/officeart/2008/layout/HalfCircleOrganizationChart"/>
    <dgm:cxn modelId="{AC5D69F8-9DF9-423D-A7A6-4E0FAE6923ED}" type="presParOf" srcId="{3669CDE8-2ED4-4492-A179-82A9399CDDF3}" destId="{0334140C-9A5B-4E40-A2FC-944EFDB9F1D7}" srcOrd="1" destOrd="0" presId="urn:microsoft.com/office/officeart/2008/layout/HalfCircleOrganizationChart"/>
    <dgm:cxn modelId="{CE466B0F-0D05-44EA-B3DA-6D1CF3D399F4}" type="presParOf" srcId="{3669CDE8-2ED4-4492-A179-82A9399CDDF3}" destId="{89F7D409-40AA-4978-A1FC-EE80864A579B}" srcOrd="2" destOrd="0" presId="urn:microsoft.com/office/officeart/2008/layout/HalfCircleOrganizationChart"/>
    <dgm:cxn modelId="{22FC7229-7577-4EE7-A682-7926B0297A9F}" type="presParOf" srcId="{3669CDE8-2ED4-4492-A179-82A9399CDDF3}" destId="{004907AE-45C5-4334-9702-745E4E9C3210}" srcOrd="3" destOrd="0" presId="urn:microsoft.com/office/officeart/2008/layout/HalfCircleOrganizationChart"/>
    <dgm:cxn modelId="{8CF17FC8-C558-415E-9B45-C79DC311A050}" type="presParOf" srcId="{2E4EAF2F-0F75-4758-944C-96AD67C619B4}" destId="{A9BC1BD4-9167-4E76-AEF5-16BBBE32113D}" srcOrd="1" destOrd="0" presId="urn:microsoft.com/office/officeart/2008/layout/HalfCircleOrganizationChart"/>
    <dgm:cxn modelId="{7681B130-4910-4452-A650-8B5DFB8F6724}" type="presParOf" srcId="{2E4EAF2F-0F75-4758-944C-96AD67C619B4}" destId="{EC99DF5E-D1BF-495A-AE2D-DA25C4E325BE}" srcOrd="2" destOrd="0" presId="urn:microsoft.com/office/officeart/2008/layout/HalfCircleOrganizationChart"/>
    <dgm:cxn modelId="{697CDE97-D4E8-4058-9CF9-40B37C674032}" type="presParOf" srcId="{A13516E0-F855-4ECA-B4BC-FBA66A9690BD}" destId="{B742D56A-0141-4ACF-ABFF-92023EC402E3}" srcOrd="2" destOrd="0" presId="urn:microsoft.com/office/officeart/2008/layout/HalfCircleOrganizationChart"/>
    <dgm:cxn modelId="{C839B544-AEA2-4771-B76E-754E75E3C6C5}" type="presParOf" srcId="{A13516E0-F855-4ECA-B4BC-FBA66A9690BD}" destId="{A43E2990-8EBF-4000-BDC3-1801E37DE511}" srcOrd="3" destOrd="0" presId="urn:microsoft.com/office/officeart/2008/layout/HalfCircleOrganizationChart"/>
    <dgm:cxn modelId="{07FD4D52-548F-4444-98C4-0243F62CFFB6}" type="presParOf" srcId="{A43E2990-8EBF-4000-BDC3-1801E37DE511}" destId="{0E2CDBD7-5BF6-49C7-84BB-1CCAB90FBAD0}" srcOrd="0" destOrd="0" presId="urn:microsoft.com/office/officeart/2008/layout/HalfCircleOrganizationChart"/>
    <dgm:cxn modelId="{3D2901D0-7EB9-4019-8592-5F81A32857F5}" type="presParOf" srcId="{0E2CDBD7-5BF6-49C7-84BB-1CCAB90FBAD0}" destId="{1D3E3EB4-0910-4E5C-8B6D-18C5B9EF817B}" srcOrd="0" destOrd="0" presId="urn:microsoft.com/office/officeart/2008/layout/HalfCircleOrganizationChart"/>
    <dgm:cxn modelId="{43030A74-7378-41EF-91E6-C334308AEA32}" type="presParOf" srcId="{0E2CDBD7-5BF6-49C7-84BB-1CCAB90FBAD0}" destId="{28F59BB3-CDE3-4CF5-9617-D48A38C53EF1}" srcOrd="1" destOrd="0" presId="urn:microsoft.com/office/officeart/2008/layout/HalfCircleOrganizationChart"/>
    <dgm:cxn modelId="{B417D613-B4E7-48DC-B439-DABFD52F6BBE}" type="presParOf" srcId="{0E2CDBD7-5BF6-49C7-84BB-1CCAB90FBAD0}" destId="{CCBA2052-58D5-4A7E-96B8-668CB7BFA8A7}" srcOrd="2" destOrd="0" presId="urn:microsoft.com/office/officeart/2008/layout/HalfCircleOrganizationChart"/>
    <dgm:cxn modelId="{1AB3B066-BE0F-4281-86F1-CB6E11A9FF69}" type="presParOf" srcId="{0E2CDBD7-5BF6-49C7-84BB-1CCAB90FBAD0}" destId="{16EA79F7-9F0C-41AE-B86F-A557B86C7BFA}" srcOrd="3" destOrd="0" presId="urn:microsoft.com/office/officeart/2008/layout/HalfCircleOrganizationChart"/>
    <dgm:cxn modelId="{E736AB22-61CB-44AC-B9E2-B3610A63CAA8}" type="presParOf" srcId="{A43E2990-8EBF-4000-BDC3-1801E37DE511}" destId="{D1B73D82-FF17-4BDD-9E27-903A421036E9}" srcOrd="1" destOrd="0" presId="urn:microsoft.com/office/officeart/2008/layout/HalfCircleOrganizationChart"/>
    <dgm:cxn modelId="{16307797-2D66-4DB5-9A21-1F676901CF8F}" type="presParOf" srcId="{A43E2990-8EBF-4000-BDC3-1801E37DE511}" destId="{7116360D-CF9D-4F77-A6B1-BED617E0CF45}" srcOrd="2" destOrd="0" presId="urn:microsoft.com/office/officeart/2008/layout/HalfCircleOrganizationChart"/>
    <dgm:cxn modelId="{FB03EE4A-B5BF-4FA8-955C-73DEDBADB3F8}" type="presParOf" srcId="{2B74C452-632C-4DBC-A96F-D8859CC6828D}" destId="{D3638523-55C2-4183-BC84-C3936BE8C661}" srcOrd="2" destOrd="0" presId="urn:microsoft.com/office/officeart/2008/layout/HalfCircleOrganizationChar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2558FF-B6B1-4A69-99C5-E5D7AA0DFD43}">
      <dsp:nvSpPr>
        <dsp:cNvPr id="0" name=""/>
        <dsp:cNvSpPr/>
      </dsp:nvSpPr>
      <dsp:spPr>
        <a:xfrm>
          <a:off x="7466511" y="2515333"/>
          <a:ext cx="144258" cy="2707464"/>
        </a:xfrm>
        <a:custGeom>
          <a:avLst/>
          <a:gdLst/>
          <a:ahLst/>
          <a:cxnLst/>
          <a:rect l="0" t="0" r="0" b="0"/>
          <a:pathLst>
            <a:path>
              <a:moveTo>
                <a:pt x="0" y="0"/>
              </a:moveTo>
              <a:lnTo>
                <a:pt x="0" y="2707464"/>
              </a:lnTo>
              <a:lnTo>
                <a:pt x="144258" y="270746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5B19104-045D-4DA8-83C8-17B828669391}">
      <dsp:nvSpPr>
        <dsp:cNvPr id="0" name=""/>
        <dsp:cNvSpPr/>
      </dsp:nvSpPr>
      <dsp:spPr>
        <a:xfrm>
          <a:off x="7466511" y="2515333"/>
          <a:ext cx="114275" cy="1643835"/>
        </a:xfrm>
        <a:custGeom>
          <a:avLst/>
          <a:gdLst/>
          <a:ahLst/>
          <a:cxnLst/>
          <a:rect l="0" t="0" r="0" b="0"/>
          <a:pathLst>
            <a:path>
              <a:moveTo>
                <a:pt x="0" y="0"/>
              </a:moveTo>
              <a:lnTo>
                <a:pt x="0" y="1643835"/>
              </a:lnTo>
              <a:lnTo>
                <a:pt x="114275" y="164383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25CBC9B-0956-4100-B96A-ED607D6268C1}">
      <dsp:nvSpPr>
        <dsp:cNvPr id="0" name=""/>
        <dsp:cNvSpPr/>
      </dsp:nvSpPr>
      <dsp:spPr>
        <a:xfrm>
          <a:off x="7466511" y="2515333"/>
          <a:ext cx="129271" cy="589616"/>
        </a:xfrm>
        <a:custGeom>
          <a:avLst/>
          <a:gdLst/>
          <a:ahLst/>
          <a:cxnLst/>
          <a:rect l="0" t="0" r="0" b="0"/>
          <a:pathLst>
            <a:path>
              <a:moveTo>
                <a:pt x="0" y="0"/>
              </a:moveTo>
              <a:lnTo>
                <a:pt x="0" y="589616"/>
              </a:lnTo>
              <a:lnTo>
                <a:pt x="129271" y="58961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E402190-66A9-4B18-9D15-1DEE88F96F06}">
      <dsp:nvSpPr>
        <dsp:cNvPr id="0" name=""/>
        <dsp:cNvSpPr/>
      </dsp:nvSpPr>
      <dsp:spPr>
        <a:xfrm>
          <a:off x="4231709" y="1602469"/>
          <a:ext cx="3693068" cy="198878"/>
        </a:xfrm>
        <a:custGeom>
          <a:avLst/>
          <a:gdLst/>
          <a:ahLst/>
          <a:cxnLst/>
          <a:rect l="0" t="0" r="0" b="0"/>
          <a:pathLst>
            <a:path>
              <a:moveTo>
                <a:pt x="0" y="0"/>
              </a:moveTo>
              <a:lnTo>
                <a:pt x="0" y="104478"/>
              </a:lnTo>
              <a:lnTo>
                <a:pt x="3693068" y="104478"/>
              </a:lnTo>
              <a:lnTo>
                <a:pt x="3693068" y="1988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4FBAB7D-413D-4451-A263-EDC7B88E27B2}">
      <dsp:nvSpPr>
        <dsp:cNvPr id="0" name=""/>
        <dsp:cNvSpPr/>
      </dsp:nvSpPr>
      <dsp:spPr>
        <a:xfrm>
          <a:off x="5750944" y="2434292"/>
          <a:ext cx="235366" cy="1506116"/>
        </a:xfrm>
        <a:custGeom>
          <a:avLst/>
          <a:gdLst/>
          <a:ahLst/>
          <a:cxnLst/>
          <a:rect l="0" t="0" r="0" b="0"/>
          <a:pathLst>
            <a:path>
              <a:moveTo>
                <a:pt x="0" y="0"/>
              </a:moveTo>
              <a:lnTo>
                <a:pt x="0" y="1506116"/>
              </a:lnTo>
              <a:lnTo>
                <a:pt x="235366" y="150611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0BA9F1E-10E3-4B9B-8966-DA11A5341119}">
      <dsp:nvSpPr>
        <dsp:cNvPr id="0" name=""/>
        <dsp:cNvSpPr/>
      </dsp:nvSpPr>
      <dsp:spPr>
        <a:xfrm>
          <a:off x="5750944" y="2434292"/>
          <a:ext cx="235366" cy="520754"/>
        </a:xfrm>
        <a:custGeom>
          <a:avLst/>
          <a:gdLst/>
          <a:ahLst/>
          <a:cxnLst/>
          <a:rect l="0" t="0" r="0" b="0"/>
          <a:pathLst>
            <a:path>
              <a:moveTo>
                <a:pt x="0" y="0"/>
              </a:moveTo>
              <a:lnTo>
                <a:pt x="0" y="520754"/>
              </a:lnTo>
              <a:lnTo>
                <a:pt x="235366" y="52075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9808E20-A340-4A7E-A444-0A2867003B45}">
      <dsp:nvSpPr>
        <dsp:cNvPr id="0" name=""/>
        <dsp:cNvSpPr/>
      </dsp:nvSpPr>
      <dsp:spPr>
        <a:xfrm>
          <a:off x="4231709" y="1602469"/>
          <a:ext cx="2146879" cy="198878"/>
        </a:xfrm>
        <a:custGeom>
          <a:avLst/>
          <a:gdLst/>
          <a:ahLst/>
          <a:cxnLst/>
          <a:rect l="0" t="0" r="0" b="0"/>
          <a:pathLst>
            <a:path>
              <a:moveTo>
                <a:pt x="0" y="0"/>
              </a:moveTo>
              <a:lnTo>
                <a:pt x="0" y="104478"/>
              </a:lnTo>
              <a:lnTo>
                <a:pt x="2146879" y="104478"/>
              </a:lnTo>
              <a:lnTo>
                <a:pt x="2146879" y="1988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35F6B91-AFC0-480A-95A5-8710C378B16E}">
      <dsp:nvSpPr>
        <dsp:cNvPr id="0" name=""/>
        <dsp:cNvSpPr/>
      </dsp:nvSpPr>
      <dsp:spPr>
        <a:xfrm>
          <a:off x="3752086" y="2250873"/>
          <a:ext cx="275524" cy="2423261"/>
        </a:xfrm>
        <a:custGeom>
          <a:avLst/>
          <a:gdLst/>
          <a:ahLst/>
          <a:cxnLst/>
          <a:rect l="0" t="0" r="0" b="0"/>
          <a:pathLst>
            <a:path>
              <a:moveTo>
                <a:pt x="0" y="0"/>
              </a:moveTo>
              <a:lnTo>
                <a:pt x="0" y="2423261"/>
              </a:lnTo>
              <a:lnTo>
                <a:pt x="275524" y="242326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F3034E8-F0B6-489F-A1BE-B97CBDC3CE3C}">
      <dsp:nvSpPr>
        <dsp:cNvPr id="0" name=""/>
        <dsp:cNvSpPr/>
      </dsp:nvSpPr>
      <dsp:spPr>
        <a:xfrm>
          <a:off x="3752086" y="2250873"/>
          <a:ext cx="275524" cy="1690212"/>
        </a:xfrm>
        <a:custGeom>
          <a:avLst/>
          <a:gdLst/>
          <a:ahLst/>
          <a:cxnLst/>
          <a:rect l="0" t="0" r="0" b="0"/>
          <a:pathLst>
            <a:path>
              <a:moveTo>
                <a:pt x="0" y="0"/>
              </a:moveTo>
              <a:lnTo>
                <a:pt x="0" y="1690212"/>
              </a:lnTo>
              <a:lnTo>
                <a:pt x="275524" y="169021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49F5826-D09B-435A-875A-2532EFF2B0F4}">
      <dsp:nvSpPr>
        <dsp:cNvPr id="0" name=""/>
        <dsp:cNvSpPr/>
      </dsp:nvSpPr>
      <dsp:spPr>
        <a:xfrm>
          <a:off x="3752086" y="2250873"/>
          <a:ext cx="275524" cy="1051887"/>
        </a:xfrm>
        <a:custGeom>
          <a:avLst/>
          <a:gdLst/>
          <a:ahLst/>
          <a:cxnLst/>
          <a:rect l="0" t="0" r="0" b="0"/>
          <a:pathLst>
            <a:path>
              <a:moveTo>
                <a:pt x="0" y="0"/>
              </a:moveTo>
              <a:lnTo>
                <a:pt x="0" y="1051887"/>
              </a:lnTo>
              <a:lnTo>
                <a:pt x="275524" y="105188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DE98577-C8B2-48D4-AE09-F8DAE035C82E}">
      <dsp:nvSpPr>
        <dsp:cNvPr id="0" name=""/>
        <dsp:cNvSpPr/>
      </dsp:nvSpPr>
      <dsp:spPr>
        <a:xfrm>
          <a:off x="3752086" y="2250873"/>
          <a:ext cx="275524" cy="413562"/>
        </a:xfrm>
        <a:custGeom>
          <a:avLst/>
          <a:gdLst/>
          <a:ahLst/>
          <a:cxnLst/>
          <a:rect l="0" t="0" r="0" b="0"/>
          <a:pathLst>
            <a:path>
              <a:moveTo>
                <a:pt x="0" y="0"/>
              </a:moveTo>
              <a:lnTo>
                <a:pt x="0" y="413562"/>
              </a:lnTo>
              <a:lnTo>
                <a:pt x="275524" y="41356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9B31D41-0787-4E03-BF03-FDF61E053182}">
      <dsp:nvSpPr>
        <dsp:cNvPr id="0" name=""/>
        <dsp:cNvSpPr/>
      </dsp:nvSpPr>
      <dsp:spPr>
        <a:xfrm>
          <a:off x="4231709" y="1602469"/>
          <a:ext cx="255108" cy="198878"/>
        </a:xfrm>
        <a:custGeom>
          <a:avLst/>
          <a:gdLst/>
          <a:ahLst/>
          <a:cxnLst/>
          <a:rect l="0" t="0" r="0" b="0"/>
          <a:pathLst>
            <a:path>
              <a:moveTo>
                <a:pt x="0" y="0"/>
              </a:moveTo>
              <a:lnTo>
                <a:pt x="0" y="104478"/>
              </a:lnTo>
              <a:lnTo>
                <a:pt x="255108" y="104478"/>
              </a:lnTo>
              <a:lnTo>
                <a:pt x="255108" y="1988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E521C12-5A9D-4F2F-A967-090533538854}">
      <dsp:nvSpPr>
        <dsp:cNvPr id="0" name=""/>
        <dsp:cNvSpPr/>
      </dsp:nvSpPr>
      <dsp:spPr>
        <a:xfrm>
          <a:off x="2003294" y="2307054"/>
          <a:ext cx="163203" cy="1690212"/>
        </a:xfrm>
        <a:custGeom>
          <a:avLst/>
          <a:gdLst/>
          <a:ahLst/>
          <a:cxnLst/>
          <a:rect l="0" t="0" r="0" b="0"/>
          <a:pathLst>
            <a:path>
              <a:moveTo>
                <a:pt x="0" y="0"/>
              </a:moveTo>
              <a:lnTo>
                <a:pt x="0" y="1690212"/>
              </a:lnTo>
              <a:lnTo>
                <a:pt x="163203" y="169021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5CEFAEC-ABE1-4496-BDF4-719FD2AE600E}">
      <dsp:nvSpPr>
        <dsp:cNvPr id="0" name=""/>
        <dsp:cNvSpPr/>
      </dsp:nvSpPr>
      <dsp:spPr>
        <a:xfrm>
          <a:off x="1955883" y="2307054"/>
          <a:ext cx="91440" cy="1034239"/>
        </a:xfrm>
        <a:custGeom>
          <a:avLst/>
          <a:gdLst/>
          <a:ahLst/>
          <a:cxnLst/>
          <a:rect l="0" t="0" r="0" b="0"/>
          <a:pathLst>
            <a:path>
              <a:moveTo>
                <a:pt x="47411" y="0"/>
              </a:moveTo>
              <a:lnTo>
                <a:pt x="45720" y="103423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812A339-19A2-4068-A4A3-E5C2B84CED8D}">
      <dsp:nvSpPr>
        <dsp:cNvPr id="0" name=""/>
        <dsp:cNvSpPr/>
      </dsp:nvSpPr>
      <dsp:spPr>
        <a:xfrm>
          <a:off x="2003294" y="2307054"/>
          <a:ext cx="163203" cy="413562"/>
        </a:xfrm>
        <a:custGeom>
          <a:avLst/>
          <a:gdLst/>
          <a:ahLst/>
          <a:cxnLst/>
          <a:rect l="0" t="0" r="0" b="0"/>
          <a:pathLst>
            <a:path>
              <a:moveTo>
                <a:pt x="0" y="0"/>
              </a:moveTo>
              <a:lnTo>
                <a:pt x="0" y="413562"/>
              </a:lnTo>
              <a:lnTo>
                <a:pt x="163203" y="41356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2D06D96-8353-4645-95B2-CA2995D50485}">
      <dsp:nvSpPr>
        <dsp:cNvPr id="0" name=""/>
        <dsp:cNvSpPr/>
      </dsp:nvSpPr>
      <dsp:spPr>
        <a:xfrm>
          <a:off x="2533827" y="1602469"/>
          <a:ext cx="1697882" cy="198878"/>
        </a:xfrm>
        <a:custGeom>
          <a:avLst/>
          <a:gdLst/>
          <a:ahLst/>
          <a:cxnLst/>
          <a:rect l="0" t="0" r="0" b="0"/>
          <a:pathLst>
            <a:path>
              <a:moveTo>
                <a:pt x="1697882" y="0"/>
              </a:moveTo>
              <a:lnTo>
                <a:pt x="1697882" y="104478"/>
              </a:lnTo>
              <a:lnTo>
                <a:pt x="0" y="104478"/>
              </a:lnTo>
              <a:lnTo>
                <a:pt x="0" y="1988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CEDBF82-380C-497F-AB74-FBF49334C748}">
      <dsp:nvSpPr>
        <dsp:cNvPr id="0" name=""/>
        <dsp:cNvSpPr/>
      </dsp:nvSpPr>
      <dsp:spPr>
        <a:xfrm>
          <a:off x="119887" y="2322370"/>
          <a:ext cx="91440" cy="1018924"/>
        </a:xfrm>
        <a:custGeom>
          <a:avLst/>
          <a:gdLst/>
          <a:ahLst/>
          <a:cxnLst/>
          <a:rect l="0" t="0" r="0" b="0"/>
          <a:pathLst>
            <a:path>
              <a:moveTo>
                <a:pt x="45720" y="0"/>
              </a:moveTo>
              <a:lnTo>
                <a:pt x="45720" y="1018924"/>
              </a:lnTo>
              <a:lnTo>
                <a:pt x="84021" y="101892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44851CD-1BBB-49CC-8FC0-B13D2A229219}">
      <dsp:nvSpPr>
        <dsp:cNvPr id="0" name=""/>
        <dsp:cNvSpPr/>
      </dsp:nvSpPr>
      <dsp:spPr>
        <a:xfrm>
          <a:off x="165607" y="2322370"/>
          <a:ext cx="245811" cy="413562"/>
        </a:xfrm>
        <a:custGeom>
          <a:avLst/>
          <a:gdLst/>
          <a:ahLst/>
          <a:cxnLst/>
          <a:rect l="0" t="0" r="0" b="0"/>
          <a:pathLst>
            <a:path>
              <a:moveTo>
                <a:pt x="0" y="0"/>
              </a:moveTo>
              <a:lnTo>
                <a:pt x="0" y="413562"/>
              </a:lnTo>
              <a:lnTo>
                <a:pt x="245811" y="41356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9B01E75-C3A0-4B15-972F-7F5C3D6AC643}">
      <dsp:nvSpPr>
        <dsp:cNvPr id="0" name=""/>
        <dsp:cNvSpPr/>
      </dsp:nvSpPr>
      <dsp:spPr>
        <a:xfrm>
          <a:off x="821104" y="1602469"/>
          <a:ext cx="3410605" cy="198878"/>
        </a:xfrm>
        <a:custGeom>
          <a:avLst/>
          <a:gdLst/>
          <a:ahLst/>
          <a:cxnLst/>
          <a:rect l="0" t="0" r="0" b="0"/>
          <a:pathLst>
            <a:path>
              <a:moveTo>
                <a:pt x="3410605" y="0"/>
              </a:moveTo>
              <a:lnTo>
                <a:pt x="3410605" y="104478"/>
              </a:lnTo>
              <a:lnTo>
                <a:pt x="0" y="104478"/>
              </a:lnTo>
              <a:lnTo>
                <a:pt x="0" y="1988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C238280-C47F-4CB9-BA28-826B6C53EE7D}">
      <dsp:nvSpPr>
        <dsp:cNvPr id="0" name=""/>
        <dsp:cNvSpPr/>
      </dsp:nvSpPr>
      <dsp:spPr>
        <a:xfrm>
          <a:off x="3199673" y="751533"/>
          <a:ext cx="2064073" cy="850936"/>
        </a:xfrm>
        <a:prstGeom prst="plaqu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kern="1200" dirty="0"/>
            <a:t>أنواع المقابلة</a:t>
          </a:r>
        </a:p>
      </dsp:txBody>
      <dsp:txXfrm>
        <a:off x="3299959" y="851819"/>
        <a:ext cx="1863501" cy="650364"/>
      </dsp:txXfrm>
    </dsp:sp>
    <dsp:sp modelId="{AE3E420E-44EB-4410-A0D6-FBF1FB1A2D21}">
      <dsp:nvSpPr>
        <dsp:cNvPr id="0" name=""/>
        <dsp:cNvSpPr/>
      </dsp:nvSpPr>
      <dsp:spPr>
        <a:xfrm>
          <a:off x="1733" y="1801348"/>
          <a:ext cx="1638742" cy="5210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ar-SA" sz="2000" b="1" kern="1200" dirty="0"/>
            <a:t>حسب عدد المقابلين</a:t>
          </a:r>
        </a:p>
      </dsp:txBody>
      <dsp:txXfrm>
        <a:off x="1733" y="1801348"/>
        <a:ext cx="1638742" cy="521021"/>
      </dsp:txXfrm>
    </dsp:sp>
    <dsp:sp modelId="{070D2CE4-AA04-41FD-B50F-6EF304FB6C0B}">
      <dsp:nvSpPr>
        <dsp:cNvPr id="0" name=""/>
        <dsp:cNvSpPr/>
      </dsp:nvSpPr>
      <dsp:spPr>
        <a:xfrm>
          <a:off x="411418" y="2511170"/>
          <a:ext cx="1374547" cy="44952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ar-SA" sz="2000" b="1" kern="1200" dirty="0"/>
            <a:t>المقابلة الفردية</a:t>
          </a:r>
        </a:p>
      </dsp:txBody>
      <dsp:txXfrm>
        <a:off x="411418" y="2511170"/>
        <a:ext cx="1374547" cy="449524"/>
      </dsp:txXfrm>
    </dsp:sp>
    <dsp:sp modelId="{EA4D9C91-F141-4924-85CA-DA6BEC4F72B5}">
      <dsp:nvSpPr>
        <dsp:cNvPr id="0" name=""/>
        <dsp:cNvSpPr/>
      </dsp:nvSpPr>
      <dsp:spPr>
        <a:xfrm>
          <a:off x="203909" y="3116531"/>
          <a:ext cx="1566278" cy="44952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ar-SA" sz="2000" b="1" kern="1200" dirty="0"/>
            <a:t>المقابلة الجماعية</a:t>
          </a:r>
        </a:p>
      </dsp:txBody>
      <dsp:txXfrm>
        <a:off x="203909" y="3116531"/>
        <a:ext cx="1566278" cy="449524"/>
      </dsp:txXfrm>
    </dsp:sp>
    <dsp:sp modelId="{20BC8D5D-F08D-4F74-9113-BE092E9DD59B}">
      <dsp:nvSpPr>
        <dsp:cNvPr id="0" name=""/>
        <dsp:cNvSpPr/>
      </dsp:nvSpPr>
      <dsp:spPr>
        <a:xfrm>
          <a:off x="1870661" y="1801348"/>
          <a:ext cx="1326331" cy="5057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ar-SA" sz="2000" b="1" kern="1200" dirty="0"/>
            <a:t>حسب الأهداف</a:t>
          </a:r>
        </a:p>
      </dsp:txBody>
      <dsp:txXfrm>
        <a:off x="1870661" y="1801348"/>
        <a:ext cx="1326331" cy="505706"/>
      </dsp:txXfrm>
    </dsp:sp>
    <dsp:sp modelId="{5398C77B-5350-42C5-8770-788FEF152B31}">
      <dsp:nvSpPr>
        <dsp:cNvPr id="0" name=""/>
        <dsp:cNvSpPr/>
      </dsp:nvSpPr>
      <dsp:spPr>
        <a:xfrm>
          <a:off x="2166497" y="2495855"/>
          <a:ext cx="1391935" cy="44952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ar-SA" sz="2000" b="1" kern="1200" dirty="0"/>
            <a:t>المقابلة المسحية</a:t>
          </a:r>
        </a:p>
      </dsp:txBody>
      <dsp:txXfrm>
        <a:off x="2166497" y="2495855"/>
        <a:ext cx="1391935" cy="449524"/>
      </dsp:txXfrm>
    </dsp:sp>
    <dsp:sp modelId="{F5BFE8B9-F6FD-4518-B16D-54B68BFE9E56}">
      <dsp:nvSpPr>
        <dsp:cNvPr id="0" name=""/>
        <dsp:cNvSpPr/>
      </dsp:nvSpPr>
      <dsp:spPr>
        <a:xfrm>
          <a:off x="2001603" y="3116531"/>
          <a:ext cx="1672312" cy="44952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ar-SA" sz="2000" b="1" kern="1200" dirty="0"/>
            <a:t>المقابلة التشخيصية</a:t>
          </a:r>
        </a:p>
      </dsp:txBody>
      <dsp:txXfrm>
        <a:off x="2001603" y="3116531"/>
        <a:ext cx="1672312" cy="449524"/>
      </dsp:txXfrm>
    </dsp:sp>
    <dsp:sp modelId="{80F2484B-0FD0-4568-AFF4-B0831AC04068}">
      <dsp:nvSpPr>
        <dsp:cNvPr id="0" name=""/>
        <dsp:cNvSpPr/>
      </dsp:nvSpPr>
      <dsp:spPr>
        <a:xfrm>
          <a:off x="2166497" y="3772505"/>
          <a:ext cx="1470961" cy="44952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ar-SA" sz="2000" b="1" kern="1200" dirty="0"/>
            <a:t>مقابلة العلاجية</a:t>
          </a:r>
        </a:p>
      </dsp:txBody>
      <dsp:txXfrm>
        <a:off x="2166497" y="3772505"/>
        <a:ext cx="1470961" cy="449524"/>
      </dsp:txXfrm>
    </dsp:sp>
    <dsp:sp modelId="{0EBF6F2F-FD8E-4C36-8BBF-88AEC611B47F}">
      <dsp:nvSpPr>
        <dsp:cNvPr id="0" name=""/>
        <dsp:cNvSpPr/>
      </dsp:nvSpPr>
      <dsp:spPr>
        <a:xfrm>
          <a:off x="3568403" y="1801348"/>
          <a:ext cx="1836829" cy="44952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ar-SA" sz="2000" b="1" kern="1200" dirty="0"/>
            <a:t>حسب طريقة اجرائها</a:t>
          </a:r>
        </a:p>
      </dsp:txBody>
      <dsp:txXfrm>
        <a:off x="3568403" y="1801348"/>
        <a:ext cx="1836829" cy="449524"/>
      </dsp:txXfrm>
    </dsp:sp>
    <dsp:sp modelId="{B71D1A8B-FA53-401D-A04E-67F79F53D1F7}">
      <dsp:nvSpPr>
        <dsp:cNvPr id="0" name=""/>
        <dsp:cNvSpPr/>
      </dsp:nvSpPr>
      <dsp:spPr>
        <a:xfrm>
          <a:off x="4027610" y="2439673"/>
          <a:ext cx="1591721" cy="44952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ar-SA" sz="2000" b="1" kern="1200" dirty="0"/>
            <a:t>المقابلة الشخصية</a:t>
          </a:r>
        </a:p>
      </dsp:txBody>
      <dsp:txXfrm>
        <a:off x="4027610" y="2439673"/>
        <a:ext cx="1591721" cy="449524"/>
      </dsp:txXfrm>
    </dsp:sp>
    <dsp:sp modelId="{1C984EF4-354B-451D-B1F7-26041380688C}">
      <dsp:nvSpPr>
        <dsp:cNvPr id="0" name=""/>
        <dsp:cNvSpPr/>
      </dsp:nvSpPr>
      <dsp:spPr>
        <a:xfrm>
          <a:off x="4027610" y="3077998"/>
          <a:ext cx="1618576" cy="44952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ar-SA" sz="2000" b="1" kern="1200" dirty="0"/>
            <a:t>المقابلة التلفونية</a:t>
          </a:r>
        </a:p>
      </dsp:txBody>
      <dsp:txXfrm>
        <a:off x="4027610" y="3077998"/>
        <a:ext cx="1618576" cy="449524"/>
      </dsp:txXfrm>
    </dsp:sp>
    <dsp:sp modelId="{E3866C29-E3B1-40FE-B9E8-A9F683C12067}">
      <dsp:nvSpPr>
        <dsp:cNvPr id="0" name=""/>
        <dsp:cNvSpPr/>
      </dsp:nvSpPr>
      <dsp:spPr>
        <a:xfrm>
          <a:off x="4027610" y="3716323"/>
          <a:ext cx="1558322" cy="44952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ar-SA" sz="2000" b="1" kern="1200" dirty="0"/>
            <a:t>المقابلة التلفزيونية</a:t>
          </a:r>
        </a:p>
      </dsp:txBody>
      <dsp:txXfrm>
        <a:off x="4027610" y="3716323"/>
        <a:ext cx="1558322" cy="449524"/>
      </dsp:txXfrm>
    </dsp:sp>
    <dsp:sp modelId="{E752CE95-9D56-4B8A-89A6-CE3746776B54}">
      <dsp:nvSpPr>
        <dsp:cNvPr id="0" name=""/>
        <dsp:cNvSpPr/>
      </dsp:nvSpPr>
      <dsp:spPr>
        <a:xfrm>
          <a:off x="4027610" y="4354648"/>
          <a:ext cx="1498373" cy="63897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ar-SA" sz="2000" b="1" kern="1200" dirty="0"/>
            <a:t>المقابلة بوساطة الحاسوب</a:t>
          </a:r>
        </a:p>
      </dsp:txBody>
      <dsp:txXfrm>
        <a:off x="4027610" y="4354648"/>
        <a:ext cx="1498373" cy="638972"/>
      </dsp:txXfrm>
    </dsp:sp>
    <dsp:sp modelId="{9455F2D8-3A12-4D6B-9288-F82836C43A6E}">
      <dsp:nvSpPr>
        <dsp:cNvPr id="0" name=""/>
        <dsp:cNvSpPr/>
      </dsp:nvSpPr>
      <dsp:spPr>
        <a:xfrm>
          <a:off x="5594033" y="1801348"/>
          <a:ext cx="1569110" cy="6329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ar-SA" sz="2000" b="1" kern="1200" dirty="0"/>
            <a:t>حسب الأسئلة المطروحة</a:t>
          </a:r>
        </a:p>
      </dsp:txBody>
      <dsp:txXfrm>
        <a:off x="5594033" y="1801348"/>
        <a:ext cx="1569110" cy="632944"/>
      </dsp:txXfrm>
    </dsp:sp>
    <dsp:sp modelId="{83236441-9175-4E16-B5B4-ACE27DB0AE04}">
      <dsp:nvSpPr>
        <dsp:cNvPr id="0" name=""/>
        <dsp:cNvSpPr/>
      </dsp:nvSpPr>
      <dsp:spPr>
        <a:xfrm>
          <a:off x="5986311" y="2623093"/>
          <a:ext cx="1148625" cy="66390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ar-SA" sz="2000" b="1" kern="1200" dirty="0"/>
            <a:t>المقابلة الحرّة غير المقننة</a:t>
          </a:r>
        </a:p>
      </dsp:txBody>
      <dsp:txXfrm>
        <a:off x="5986311" y="2623093"/>
        <a:ext cx="1148625" cy="663907"/>
      </dsp:txXfrm>
    </dsp:sp>
    <dsp:sp modelId="{F9AF1731-0B9E-477A-B14E-745F51A45475}">
      <dsp:nvSpPr>
        <dsp:cNvPr id="0" name=""/>
        <dsp:cNvSpPr/>
      </dsp:nvSpPr>
      <dsp:spPr>
        <a:xfrm>
          <a:off x="5986311" y="3475800"/>
          <a:ext cx="1088667" cy="9292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ar-SA" sz="2000" b="1" kern="1200" dirty="0"/>
            <a:t>المقابلة المقننة او المبرمجة</a:t>
          </a:r>
        </a:p>
      </dsp:txBody>
      <dsp:txXfrm>
        <a:off x="5986311" y="3475800"/>
        <a:ext cx="1088667" cy="929216"/>
      </dsp:txXfrm>
    </dsp:sp>
    <dsp:sp modelId="{F3B7FE4F-2755-4AC8-8F53-E8DF308C2815}">
      <dsp:nvSpPr>
        <dsp:cNvPr id="0" name=""/>
        <dsp:cNvSpPr/>
      </dsp:nvSpPr>
      <dsp:spPr>
        <a:xfrm>
          <a:off x="7351944" y="1801348"/>
          <a:ext cx="1145667" cy="71398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ar-SA" sz="2000" b="1" kern="1200" dirty="0"/>
            <a:t>حسب درجة الحريّة</a:t>
          </a:r>
        </a:p>
      </dsp:txBody>
      <dsp:txXfrm>
        <a:off x="7351944" y="1801348"/>
        <a:ext cx="1145667" cy="713984"/>
      </dsp:txXfrm>
    </dsp:sp>
    <dsp:sp modelId="{C84564F9-9CC7-432D-8117-49A6DE0A92B6}">
      <dsp:nvSpPr>
        <dsp:cNvPr id="0" name=""/>
        <dsp:cNvSpPr/>
      </dsp:nvSpPr>
      <dsp:spPr>
        <a:xfrm>
          <a:off x="7595782" y="2704133"/>
          <a:ext cx="899049" cy="80163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ar-SA" sz="2000" b="1" kern="1200" dirty="0"/>
            <a:t>المقابلة المفتوحة</a:t>
          </a:r>
        </a:p>
      </dsp:txBody>
      <dsp:txXfrm>
        <a:off x="7595782" y="2704133"/>
        <a:ext cx="899049" cy="801632"/>
      </dsp:txXfrm>
    </dsp:sp>
    <dsp:sp modelId="{6BE1B0C9-B573-4D52-BF2A-74B6D2DAE37D}">
      <dsp:nvSpPr>
        <dsp:cNvPr id="0" name=""/>
        <dsp:cNvSpPr/>
      </dsp:nvSpPr>
      <dsp:spPr>
        <a:xfrm>
          <a:off x="7580786" y="3679574"/>
          <a:ext cx="899049" cy="95918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ar-SA" sz="2000" b="1" kern="1200" dirty="0"/>
            <a:t>المقابلة شبه المفتوحة</a:t>
          </a:r>
        </a:p>
      </dsp:txBody>
      <dsp:txXfrm>
        <a:off x="7580786" y="3679574"/>
        <a:ext cx="899049" cy="959186"/>
      </dsp:txXfrm>
    </dsp:sp>
    <dsp:sp modelId="{3FA4C098-9D78-4093-90DA-00EF2D31B394}">
      <dsp:nvSpPr>
        <dsp:cNvPr id="0" name=""/>
        <dsp:cNvSpPr/>
      </dsp:nvSpPr>
      <dsp:spPr>
        <a:xfrm>
          <a:off x="7610769" y="4842553"/>
          <a:ext cx="899049" cy="76048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ar-SA" sz="2000" b="1" kern="1200" dirty="0"/>
            <a:t>المقابلة </a:t>
          </a:r>
          <a:r>
            <a:rPr lang="ar-SA" sz="2000" b="1" kern="1200" dirty="0" smtClean="0"/>
            <a:t>المغلقة</a:t>
          </a:r>
          <a:endParaRPr lang="ar-SA" sz="2000" b="1" kern="1200" dirty="0"/>
        </a:p>
      </dsp:txBody>
      <dsp:txXfrm>
        <a:off x="7610769" y="4842553"/>
        <a:ext cx="899049" cy="7604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2D56A-0141-4ACF-ABFF-92023EC402E3}">
      <dsp:nvSpPr>
        <dsp:cNvPr id="0" name=""/>
        <dsp:cNvSpPr/>
      </dsp:nvSpPr>
      <dsp:spPr>
        <a:xfrm>
          <a:off x="3194109" y="1518973"/>
          <a:ext cx="1747967" cy="606732"/>
        </a:xfrm>
        <a:custGeom>
          <a:avLst/>
          <a:gdLst/>
          <a:ahLst/>
          <a:cxnLst/>
          <a:rect l="0" t="0" r="0" b="0"/>
          <a:pathLst>
            <a:path>
              <a:moveTo>
                <a:pt x="0" y="0"/>
              </a:moveTo>
              <a:lnTo>
                <a:pt x="0" y="303366"/>
              </a:lnTo>
              <a:lnTo>
                <a:pt x="1747967" y="303366"/>
              </a:lnTo>
              <a:lnTo>
                <a:pt x="1747967" y="60673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CEE1EB8-A5F2-452D-A9FF-6F34D4ADCF09}">
      <dsp:nvSpPr>
        <dsp:cNvPr id="0" name=""/>
        <dsp:cNvSpPr/>
      </dsp:nvSpPr>
      <dsp:spPr>
        <a:xfrm>
          <a:off x="1446141" y="1518973"/>
          <a:ext cx="1747967" cy="606732"/>
        </a:xfrm>
        <a:custGeom>
          <a:avLst/>
          <a:gdLst/>
          <a:ahLst/>
          <a:cxnLst/>
          <a:rect l="0" t="0" r="0" b="0"/>
          <a:pathLst>
            <a:path>
              <a:moveTo>
                <a:pt x="1747967" y="0"/>
              </a:moveTo>
              <a:lnTo>
                <a:pt x="1747967" y="303366"/>
              </a:lnTo>
              <a:lnTo>
                <a:pt x="0" y="303366"/>
              </a:lnTo>
              <a:lnTo>
                <a:pt x="0" y="60673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D62AF4B-BCCD-4506-B8E0-FCB51F429F67}">
      <dsp:nvSpPr>
        <dsp:cNvPr id="0" name=""/>
        <dsp:cNvSpPr/>
      </dsp:nvSpPr>
      <dsp:spPr>
        <a:xfrm>
          <a:off x="2471808" y="74371"/>
          <a:ext cx="1444601" cy="1444601"/>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AB78972-0FE2-41D6-A9DE-3FCBE14ECDBF}">
      <dsp:nvSpPr>
        <dsp:cNvPr id="0" name=""/>
        <dsp:cNvSpPr/>
      </dsp:nvSpPr>
      <dsp:spPr>
        <a:xfrm>
          <a:off x="2471808" y="74371"/>
          <a:ext cx="1444601" cy="1444601"/>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F9823CE-66D5-4460-A65F-FD70706FDCC5}">
      <dsp:nvSpPr>
        <dsp:cNvPr id="0" name=""/>
        <dsp:cNvSpPr/>
      </dsp:nvSpPr>
      <dsp:spPr>
        <a:xfrm>
          <a:off x="1749507" y="334400"/>
          <a:ext cx="2889202" cy="92454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20955" tIns="20955" rIns="20955" bIns="20955" numCol="1" spcCol="1270" anchor="ctr" anchorCtr="0">
          <a:noAutofit/>
        </a:bodyPr>
        <a:lstStyle/>
        <a:p>
          <a:pPr lvl="0" algn="ctr" defTabSz="1466850" rtl="1">
            <a:lnSpc>
              <a:spcPct val="90000"/>
            </a:lnSpc>
            <a:spcBef>
              <a:spcPct val="0"/>
            </a:spcBef>
            <a:spcAft>
              <a:spcPct val="35000"/>
            </a:spcAft>
          </a:pPr>
          <a:r>
            <a:rPr lang="ar-SA" sz="3300" kern="1200" dirty="0"/>
            <a:t>المصادر المطبوعة</a:t>
          </a:r>
        </a:p>
      </dsp:txBody>
      <dsp:txXfrm>
        <a:off x="1749507" y="334400"/>
        <a:ext cx="2889202" cy="924544"/>
      </dsp:txXfrm>
    </dsp:sp>
    <dsp:sp modelId="{0334140C-9A5B-4E40-A2FC-944EFDB9F1D7}">
      <dsp:nvSpPr>
        <dsp:cNvPr id="0" name=""/>
        <dsp:cNvSpPr/>
      </dsp:nvSpPr>
      <dsp:spPr>
        <a:xfrm>
          <a:off x="723840" y="2125705"/>
          <a:ext cx="1444601" cy="1444601"/>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9F7D409-40AA-4978-A1FC-EE80864A579B}">
      <dsp:nvSpPr>
        <dsp:cNvPr id="0" name=""/>
        <dsp:cNvSpPr/>
      </dsp:nvSpPr>
      <dsp:spPr>
        <a:xfrm>
          <a:off x="723840" y="2125705"/>
          <a:ext cx="1444601" cy="1444601"/>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33E3D7A-F28C-44D5-A834-620582F55287}">
      <dsp:nvSpPr>
        <dsp:cNvPr id="0" name=""/>
        <dsp:cNvSpPr/>
      </dsp:nvSpPr>
      <dsp:spPr>
        <a:xfrm>
          <a:off x="1540" y="2385734"/>
          <a:ext cx="2889202" cy="92454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20955" tIns="20955" rIns="20955" bIns="20955" numCol="1" spcCol="1270" anchor="ctr" anchorCtr="0">
          <a:noAutofit/>
        </a:bodyPr>
        <a:lstStyle/>
        <a:p>
          <a:pPr lvl="0" algn="ctr" defTabSz="1466850" rtl="1">
            <a:lnSpc>
              <a:spcPct val="90000"/>
            </a:lnSpc>
            <a:spcBef>
              <a:spcPct val="0"/>
            </a:spcBef>
            <a:spcAft>
              <a:spcPct val="35000"/>
            </a:spcAft>
          </a:pPr>
          <a:r>
            <a:rPr lang="ar-SA" sz="3300" kern="1200"/>
            <a:t>الكتب المرجعية</a:t>
          </a:r>
          <a:endParaRPr lang="ar-SA" sz="3300" kern="1200" dirty="0"/>
        </a:p>
      </dsp:txBody>
      <dsp:txXfrm>
        <a:off x="1540" y="2385734"/>
        <a:ext cx="2889202" cy="924544"/>
      </dsp:txXfrm>
    </dsp:sp>
    <dsp:sp modelId="{28F59BB3-CDE3-4CF5-9617-D48A38C53EF1}">
      <dsp:nvSpPr>
        <dsp:cNvPr id="0" name=""/>
        <dsp:cNvSpPr/>
      </dsp:nvSpPr>
      <dsp:spPr>
        <a:xfrm>
          <a:off x="4219775" y="2125705"/>
          <a:ext cx="1444601" cy="1444601"/>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CBA2052-58D5-4A7E-96B8-668CB7BFA8A7}">
      <dsp:nvSpPr>
        <dsp:cNvPr id="0" name=""/>
        <dsp:cNvSpPr/>
      </dsp:nvSpPr>
      <dsp:spPr>
        <a:xfrm>
          <a:off x="4219775" y="2125705"/>
          <a:ext cx="1444601" cy="1444601"/>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D3E3EB4-0910-4E5C-8B6D-18C5B9EF817B}">
      <dsp:nvSpPr>
        <dsp:cNvPr id="0" name=""/>
        <dsp:cNvSpPr/>
      </dsp:nvSpPr>
      <dsp:spPr>
        <a:xfrm>
          <a:off x="3497475" y="2385734"/>
          <a:ext cx="2889202" cy="92454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20955" tIns="20955" rIns="20955" bIns="20955" numCol="1" spcCol="1270" anchor="ctr" anchorCtr="0">
          <a:noAutofit/>
        </a:bodyPr>
        <a:lstStyle/>
        <a:p>
          <a:pPr lvl="0" algn="ctr" defTabSz="1466850" rtl="1">
            <a:lnSpc>
              <a:spcPct val="90000"/>
            </a:lnSpc>
            <a:spcBef>
              <a:spcPct val="0"/>
            </a:spcBef>
            <a:spcAft>
              <a:spcPct val="35000"/>
            </a:spcAft>
          </a:pPr>
          <a:r>
            <a:rPr lang="ar-SA" sz="3300" kern="1200" dirty="0"/>
            <a:t>الكتب العامة غير المرجعية</a:t>
          </a:r>
        </a:p>
      </dsp:txBody>
      <dsp:txXfrm>
        <a:off x="3497475" y="2385734"/>
        <a:ext cx="2889202" cy="924544"/>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HalfCircleOrganizationChart">
  <dgm:title val=""/>
  <dgm:desc val=""/>
  <dgm:catLst>
    <dgm:cat type="hierarchy" pri="1500"/>
  </dgm:catLst>
  <dgm:samp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Name0">
    <dgm:varLst>
      <dgm:orgChart val="1"/>
      <dgm:chPref val="1"/>
      <dgm:dir/>
      <dgm:animOne val="branch"/>
      <dgm:animLvl val="lvl"/>
      <dgm:resizeHandles/>
    </dgm:varLst>
    <dgm:choose name="Name1">
      <dgm:if name="Name2" func="var" arg="dir" op="equ" val="norm">
        <dgm:alg type="hierChild">
          <dgm:param type="linDir" val="fromL"/>
        </dgm:alg>
      </dgm:if>
      <dgm:else name="Name3">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2" refType="w" fact="10"/>
      <dgm:constr type="h" for="des" forName="rootComposite2"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forEach name="Name4" axis="ch">
      <dgm:forEach name="Name5" axis="self" ptType="node">
        <dgm:layoutNode name="hierRoot1">
          <dgm:varLst>
            <dgm:hierBranch val="init"/>
          </dgm:varLst>
          <dgm:choose name="Name6">
            <dgm:if name="Name7" func="var" arg="hierBranch" op="equ" val="l">
              <dgm:alg type="hierRoot">
                <dgm:param type="hierAlign" val="tR"/>
              </dgm:alg>
              <dgm:constrLst>
                <dgm:constr type="alignOff" val="0.65"/>
              </dgm:constrLst>
            </dgm:if>
            <dgm:if name="Name8" func="var" arg="hierBranch" op="equ" val="r">
              <dgm:alg type="hierRoot">
                <dgm:param type="hierAlign" val="tL"/>
              </dgm:alg>
              <dgm:constrLst>
                <dgm:constr type="alignOff" val="0.65"/>
              </dgm:constrLst>
            </dgm:if>
            <dgm:if name="Name9" func="var" arg="hierBranch" op="equ" val="hang">
              <dgm:alg type="hierRoot"/>
              <dgm:constrLst>
                <dgm:constr type="alignOff" val="0.65"/>
              </dgm:constrLst>
            </dgm:if>
            <dgm:else name="Name10">
              <dgm:alg type="hierRoot"/>
              <dgm:constrLst>
                <dgm:constr type="alignOff"/>
                <dgm:constr type="bendDist" for="des" ptType="parTrans" refType="sp" fact="0.5"/>
              </dgm:constrLst>
            </dgm:else>
          </dgm:choose>
          <dgm:shape xmlns:r="http://schemas.openxmlformats.org/officeDocument/2006/relationships" r:blip="">
            <dgm:adjLst/>
          </dgm:shape>
          <dgm:presOf/>
          <dgm:layoutNode name="rootComposite1">
            <dgm:alg type="composite"/>
            <dgm:shape xmlns:r="http://schemas.openxmlformats.org/officeDocument/2006/relationships" r:blip="">
              <dgm:adjLst/>
            </dgm:shape>
            <dgm:presOf axis="self" ptType="node" cnt="1"/>
            <dgm:choose name="Name11">
              <dgm:if name="Name12" func="var" arg="hierBranch" op="equ" val="init">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3" func="var" arg="hierBranch" op="equ" val="l">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4" func="var" arg="hierBranch" op="equ" val="r">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else name="Name15">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else>
            </dgm:choose>
            <dgm:layoutNode name="rootText1"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1" styleLbl="parChTrans1D1" moveWith="rootText1">
              <dgm:alg type="sp"/>
              <dgm:shape xmlns:r="http://schemas.openxmlformats.org/officeDocument/2006/relationships" type="arc" r:blip="" zOrderOff="-2">
                <dgm:adjLst>
                  <dgm:adj idx="1" val="-140"/>
                  <dgm:adj idx="2" val="-40"/>
                </dgm:adjLst>
              </dgm:shape>
              <dgm:presOf/>
            </dgm:layoutNode>
            <dgm:layoutNode name="bottomArc1" styleLbl="parChTrans1D1" moveWith="rootText1">
              <dgm:alg type="sp"/>
              <dgm:shape xmlns:r="http://schemas.openxmlformats.org/officeDocument/2006/relationships" type="arc" r:blip="" zOrderOff="-2">
                <dgm:adjLst>
                  <dgm:adj idx="1" val="40"/>
                  <dgm:adj idx="2" val="140"/>
                </dgm:adjLst>
              </dgm:shape>
              <dgm:presOf/>
            </dgm:layoutNode>
            <dgm:layoutNode name="topConnNode1" moveWith="rootText1">
              <dgm:alg type="sp"/>
              <dgm:shape xmlns:r="http://schemas.openxmlformats.org/officeDocument/2006/relationships" type="rect" r:blip="" hideGeom="1">
                <dgm:adjLst/>
              </dgm:shape>
              <dgm:presOf axis="self" ptType="node" cnt="1"/>
            </dgm:layoutNode>
          </dgm:layoutNode>
          <dgm:layoutNode name="hierChild2">
            <dgm:choose name="Name16">
              <dgm:if name="Name17" func="var" arg="hierBranch" op="equ" val="l">
                <dgm:alg type="hierChild">
                  <dgm:param type="chAlign" val="r"/>
                  <dgm:param type="linDir" val="fromT"/>
                </dgm:alg>
              </dgm:if>
              <dgm:if name="Name18" func="var" arg="hierBranch" op="equ" val="r">
                <dgm:alg type="hierChild">
                  <dgm:param type="chAlign" val="l"/>
                  <dgm:param type="linDir" val="fromT"/>
                </dgm:alg>
              </dgm:if>
              <dgm:if name="Name19" func="var" arg="hierBranch" op="equ" val="hang">
                <dgm:choose name="Name20">
                  <dgm:if name="Name21" func="var" arg="dir" op="equ" val="norm">
                    <dgm:alg type="hierChild">
                      <dgm:param type="chAlign" val="l"/>
                      <dgm:param type="linDir" val="fromL"/>
                      <dgm:param type="secChAlign" val="t"/>
                      <dgm:param type="secLinDir" val="fromT"/>
                    </dgm:alg>
                  </dgm:if>
                  <dgm:else name="Name22">
                    <dgm:alg type="hierChild">
                      <dgm:param type="chAlign" val="l"/>
                      <dgm:param type="linDir" val="fromR"/>
                      <dgm:param type="secChAlign" val="t"/>
                      <dgm:param type="secLinDir" val="fromT"/>
                    </dgm:alg>
                  </dgm:else>
                </dgm:choose>
              </dgm:if>
              <dgm:else name="Name23">
                <dgm:choose name="Name24">
                  <dgm:if name="Name25" func="var" arg="dir" op="equ" val="norm">
                    <dgm:alg type="hierChild"/>
                  </dgm:if>
                  <dgm:else name="Name26">
                    <dgm:alg type="hierChild">
                      <dgm:param type="linDir" val="fromR"/>
                    </dgm:alg>
                  </dgm:else>
                </dgm:choose>
              </dgm:else>
            </dgm:choose>
            <dgm:shape xmlns:r="http://schemas.openxmlformats.org/officeDocument/2006/relationships" r:blip="">
              <dgm:adjLst/>
            </dgm:shape>
            <dgm:presOf/>
            <dgm:forEach name="rep2a" axis="ch" ptType="nonAsst">
              <dgm:forEach name="Name27" axis="precedSib" ptType="parTrans" st="-1" cnt="1">
                <dgm:layoutNode name="Name28">
                  <dgm:choose name="Name29">
                    <dgm:if name="Name30" func="var" arg="hierBranch" op="equ" val="std">
                      <dgm:choose name="Name31">
                        <dgm:if name="Name32"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33"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34">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if name="Name35" func="var" arg="hierBranch" op="equ" val="init">
                      <dgm:choose name="Name36">
                        <dgm:if name="Name37" axis="self" func="depth" op="lte" val="2">
                          <dgm:choose name="Name38">
                            <dgm:if name="Name39"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40"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41">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else name="Name42">
                          <dgm:choose name="Name43">
                            <dgm:if name="Name44" axis="par des" func="maxDepth" op="lte" val="1">
                              <dgm:choose name="Name45">
                                <dgm:if name="Name4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4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48">
                                  <dgm:alg type="conn">
                                    <dgm:param type="connRout" val="bend"/>
                                    <dgm:param type="dim" val="1D"/>
                                    <dgm:param type="endSty" val="noArr"/>
                                    <dgm:param type="begPts" val="bCtr"/>
                                    <dgm:param type="endPts" val="bL bR"/>
                                    <dgm:param type="srcNode" val="bottomArc2"/>
                                    <dgm:param type="dstNode" val="topConnNode2"/>
                                  </dgm:alg>
                                </dgm:else>
                              </dgm:choose>
                            </dgm:if>
                            <dgm:else name="Name49">
                              <dgm:choose name="Name50">
                                <dgm:if name="Name51"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52"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53">
                                  <dgm:alg type="conn">
                                    <dgm:param type="connRout" val="bend"/>
                                    <dgm:param type="dim" val="1D"/>
                                    <dgm:param type="endSty" val="noArr"/>
                                    <dgm:param type="begPts" val="bCtr"/>
                                    <dgm:param type="endPts" val="tCtr"/>
                                    <dgm:param type="bendPt" val="end"/>
                                    <dgm:param type="srcNode" val="bottomArc2"/>
                                    <dgm:param type="dstNode" val="topArc2"/>
                                  </dgm:alg>
                                </dgm:else>
                              </dgm:choose>
                            </dgm:else>
                          </dgm:choose>
                        </dgm:else>
                      </dgm:choose>
                    </dgm:if>
                    <dgm:else name="Name54">
                      <dgm:choose name="Name55">
                        <dgm:if name="Name5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5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58">
                          <dgm:alg type="conn">
                            <dgm:param type="connRout" val="bend"/>
                            <dgm:param type="dim" val="1D"/>
                            <dgm:param type="endSty" val="noArr"/>
                            <dgm:param type="begPts" val="bCtr"/>
                            <dgm:param type="endPts" val="bL bR"/>
                            <dgm:param type="srcNode" val="bottomArc2"/>
                            <dgm:param type="dstNode" val="topConnNode2"/>
                          </dgm:alg>
                        </dgm:else>
                      </dgm:choose>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2">
                <dgm:varLst>
                  <dgm:hierBranch val="init"/>
                </dgm:varLst>
                <dgm:choose name="Name59">
                  <dgm:if name="Name60" func="var" arg="hierBranch" op="equ" val="l">
                    <dgm:alg type="hierRoot">
                      <dgm:param type="hierAlign" val="tR"/>
                    </dgm:alg>
                    <dgm:shape xmlns:r="http://schemas.openxmlformats.org/officeDocument/2006/relationships" r:blip="">
                      <dgm:adjLst/>
                    </dgm:shape>
                    <dgm:presOf/>
                    <dgm:constrLst>
                      <dgm:constr type="alignOff" val="0.65"/>
                    </dgm:constrLst>
                  </dgm:if>
                  <dgm:if name="Name61" func="var" arg="hierBranch" op="equ" val="r">
                    <dgm:alg type="hierRoot">
                      <dgm:param type="hierAlign" val="tL"/>
                    </dgm:alg>
                    <dgm:shape xmlns:r="http://schemas.openxmlformats.org/officeDocument/2006/relationships" r:blip="">
                      <dgm:adjLst/>
                    </dgm:shape>
                    <dgm:presOf/>
                    <dgm:constrLst>
                      <dgm:constr type="alignOff" val="0.65"/>
                    </dgm:constrLst>
                  </dgm:if>
                  <dgm:if name="Name62"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3" func="var" arg="hierBranch" op="equ" val="init">
                    <dgm:choose name="Name64">
                      <dgm:if name="Name65" axis="des" func="maxDepth" op="lte" val="1">
                        <dgm:alg type="hierRoot">
                          <dgm:param type="hierAlign" val="tL"/>
                        </dgm:alg>
                        <dgm:shape xmlns:r="http://schemas.openxmlformats.org/officeDocument/2006/relationships" r:blip="">
                          <dgm:adjLst/>
                        </dgm:shape>
                        <dgm:presOf/>
                        <dgm:constrLst>
                          <dgm:constr type="alignOff" val="0.65"/>
                        </dgm:constrLst>
                      </dgm:if>
                      <dgm:else name="Name6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67">
                    <dgm:alg type="hierRoot"/>
                    <dgm:shape xmlns:r="http://schemas.openxmlformats.org/officeDocument/2006/relationships" r:blip="">
                      <dgm:adjLst/>
                    </dgm:shape>
                    <dgm:presOf/>
                    <dgm:constrLst>
                      <dgm:constr type="alignOff" val="0.65"/>
                    </dgm:constrLst>
                  </dgm:else>
                </dgm:choose>
                <dgm:layoutNode name="rootComposite2">
                  <dgm:alg type="composite"/>
                  <dgm:shape xmlns:r="http://schemas.openxmlformats.org/officeDocument/2006/relationships" r:blip="">
                    <dgm:adjLst/>
                  </dgm:shape>
                  <dgm:presOf axis="self" ptType="node" cnt="1"/>
                  <dgm:choose name="Name68">
                    <dgm:if name="Name69" func="var" arg="hierBranch" op="equ" val="init">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0" func="var" arg="hierBranch" op="equ" val="l">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1" func="var" arg="hierBranch" op="equ" val="r">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else name="Name72">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else>
                  </dgm:choose>
                  <dgm:layoutNode name="rootText2"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2" styleLbl="parChTrans1D1" moveWith="rootText2">
                    <dgm:alg type="sp"/>
                    <dgm:shape xmlns:r="http://schemas.openxmlformats.org/officeDocument/2006/relationships" type="arc" r:blip="" zOrderOff="-2">
                      <dgm:adjLst>
                        <dgm:adj idx="1" val="-140"/>
                        <dgm:adj idx="2" val="-40"/>
                      </dgm:adjLst>
                    </dgm:shape>
                    <dgm:presOf/>
                  </dgm:layoutNode>
                  <dgm:layoutNode name="bottomArc2" styleLbl="parChTrans1D1" moveWith="rootText2">
                    <dgm:alg type="sp"/>
                    <dgm:shape xmlns:r="http://schemas.openxmlformats.org/officeDocument/2006/relationships" type="arc" r:blip="" zOrderOff="-2">
                      <dgm:adjLst>
                        <dgm:adj idx="1" val="40"/>
                        <dgm:adj idx="2" val="140"/>
                      </dgm:adjLst>
                    </dgm:shape>
                    <dgm:presOf/>
                  </dgm:layoutNode>
                  <dgm:layoutNode name="topConnNode2" moveWith="rootText2">
                    <dgm:alg type="sp"/>
                    <dgm:shape xmlns:r="http://schemas.openxmlformats.org/officeDocument/2006/relationships" type="rect" r:blip="" hideGeom="1">
                      <dgm:adjLst/>
                    </dgm:shape>
                    <dgm:presOf axis="self" ptType="node" cnt="1"/>
                  </dgm:layoutNode>
                </dgm:layoutNode>
                <dgm:layoutNode name="hierChild4">
                  <dgm:choose name="Name73">
                    <dgm:if name="Name74" func="var" arg="hierBranch" op="equ" val="l">
                      <dgm:alg type="hierChild">
                        <dgm:param type="chAlign" val="r"/>
                        <dgm:param type="linDir" val="fromT"/>
                      </dgm:alg>
                    </dgm:if>
                    <dgm:if name="Name75" func="var" arg="hierBranch" op="equ" val="r">
                      <dgm:alg type="hierChild">
                        <dgm:param type="chAlign" val="l"/>
                        <dgm:param type="linDir" val="fromT"/>
                      </dgm:alg>
                    </dgm:if>
                    <dgm:if name="Name76" func="var" arg="hierBranch" op="equ" val="hang">
                      <dgm:choose name="Name77">
                        <dgm:if name="Name78" func="var" arg="dir" op="equ" val="norm">
                          <dgm:alg type="hierChild">
                            <dgm:param type="chAlign" val="l"/>
                            <dgm:param type="linDir" val="fromL"/>
                            <dgm:param type="secChAlign" val="t"/>
                            <dgm:param type="secLinDir" val="fromT"/>
                          </dgm:alg>
                        </dgm:if>
                        <dgm:else name="Name79">
                          <dgm:alg type="hierChild">
                            <dgm:param type="chAlign" val="l"/>
                            <dgm:param type="linDir" val="fromR"/>
                            <dgm:param type="secChAlign" val="t"/>
                            <dgm:param type="secLinDir" val="fromT"/>
                          </dgm:alg>
                        </dgm:else>
                      </dgm:choose>
                    </dgm:if>
                    <dgm:if name="Name80" func="var" arg="hierBranch" op="equ" val="std">
                      <dgm:choose name="Name81">
                        <dgm:if name="Name82" func="var" arg="dir" op="equ" val="norm">
                          <dgm:alg type="hierChild"/>
                        </dgm:if>
                        <dgm:else name="Name83">
                          <dgm:alg type="hierChild">
                            <dgm:param type="linDir" val="fromR"/>
                          </dgm:alg>
                        </dgm:else>
                      </dgm:choose>
                    </dgm:if>
                    <dgm:if name="Name84" func="var" arg="hierBranch" op="equ" val="init">
                      <dgm:choose name="Name85">
                        <dgm:if name="Name86" axis="des" func="maxDepth" op="lte" val="1">
                          <dgm:alg type="hierChild">
                            <dgm:param type="chAlign" val="l"/>
                            <dgm:param type="linDir" val="fromT"/>
                          </dgm:alg>
                        </dgm:if>
                        <dgm:else name="Name87">
                          <dgm:choose name="Name88">
                            <dgm:if name="Name89" func="var" arg="dir" op="equ" val="norm">
                              <dgm:alg type="hierChild"/>
                            </dgm:if>
                            <dgm:else name="Name90">
                              <dgm:alg type="hierChild">
                                <dgm:param type="linDir" val="fromR"/>
                              </dgm:alg>
                            </dgm:else>
                          </dgm:choose>
                        </dgm:else>
                      </dgm:choose>
                    </dgm:if>
                    <dgm:else name="Name91"/>
                  </dgm:choose>
                  <dgm:shape xmlns:r="http://schemas.openxmlformats.org/officeDocument/2006/relationships" r:blip="">
                    <dgm:adjLst/>
                  </dgm:shape>
                  <dgm:presOf/>
                  <dgm:forEach name="Name92" ref="rep2a"/>
                </dgm:layoutNode>
                <dgm:layoutNode name="hierChild5">
                  <dgm:choose name="Name93">
                    <dgm:if name="Name94" func="var" arg="dir" op="equ" val="norm">
                      <dgm:alg type="hierChild">
                        <dgm:param type="chAlign" val="l"/>
                        <dgm:param type="linDir" val="fromL"/>
                        <dgm:param type="secChAlign" val="t"/>
                        <dgm:param type="secLinDir" val="fromT"/>
                      </dgm:alg>
                    </dgm:if>
                    <dgm:else name="Name95">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96" ref="rep2b"/>
                </dgm:layoutNode>
              </dgm:layoutNode>
            </dgm:forEach>
          </dgm:layoutNode>
          <dgm:layoutNode name="hierChild3">
            <dgm:choose name="Name97">
              <dgm:if name="Name98" func="var" arg="dir" op="equ" val="norm">
                <dgm:alg type="hierChild">
                  <dgm:param type="chAlign" val="l"/>
                  <dgm:param type="linDir" val="fromL"/>
                  <dgm:param type="secChAlign" val="t"/>
                  <dgm:param type="secLinDir" val="fromT"/>
                </dgm:alg>
              </dgm:if>
              <dgm:else name="Name99">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rep2b" axis="ch" ptType="asst">
              <dgm:forEach name="Name100" axis="precedSib" ptType="parTrans" st="-1" cnt="1">
                <dgm:layoutNode name="Name101">
                  <dgm:choose name="Name102">
                    <dgm:if name="Name103" axis="self" func="depth" op="lte" val="2">
                      <dgm:alg type="conn">
                        <dgm:param type="connRout" val="bend"/>
                        <dgm:param type="dim" val="1D"/>
                        <dgm:param type="endSty" val="noArr"/>
                        <dgm:param type="begPts" val="bCtr"/>
                        <dgm:param type="endPts" val="bL bR"/>
                        <dgm:param type="srcNode" val="bottomArc1"/>
                        <dgm:param type="dstNode" val="topConnNode3"/>
                      </dgm:alg>
                    </dgm:if>
                    <dgm:if name="Name104" axis="par" ptType="asst" func="cnt" op="equ" val="1">
                      <dgm:alg type="conn">
                        <dgm:param type="connRout" val="bend"/>
                        <dgm:param type="dim" val="1D"/>
                        <dgm:param type="endSty" val="noArr"/>
                        <dgm:param type="begPts" val="bCtr"/>
                        <dgm:param type="endPts" val="bL bR"/>
                        <dgm:param type="srcNode" val="bottomArc3"/>
                        <dgm:param type="dstNode" val="topConnNode3"/>
                      </dgm:alg>
                    </dgm:if>
                    <dgm:else name="Name105">
                      <dgm:alg type="conn">
                        <dgm:param type="connRout" val="bend"/>
                        <dgm:param type="dim" val="1D"/>
                        <dgm:param type="endSty" val="noArr"/>
                        <dgm:param type="begPts" val="bCtr"/>
                        <dgm:param type="endPts" val="bL bR"/>
                        <dgm:param type="srcNode" val="bottomArc2"/>
                        <dgm:param type="dstNode" val="topConnNode3"/>
                      </dgm:alg>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3">
                <dgm:varLst>
                  <dgm:hierBranch val="init"/>
                </dgm:varLst>
                <dgm:choose name="Name106">
                  <dgm:if name="Name107" func="var" arg="hierBranch" op="equ" val="l">
                    <dgm:alg type="hierRoot">
                      <dgm:param type="hierAlign" val="tR"/>
                    </dgm:alg>
                    <dgm:shape xmlns:r="http://schemas.openxmlformats.org/officeDocument/2006/relationships" r:blip="">
                      <dgm:adjLst/>
                    </dgm:shape>
                    <dgm:presOf/>
                    <dgm:constrLst>
                      <dgm:constr type="alignOff" val="0.65"/>
                    </dgm:constrLst>
                  </dgm:if>
                  <dgm:if name="Name108" func="var" arg="hierBranch" op="equ" val="r">
                    <dgm:alg type="hierRoot">
                      <dgm:param type="hierAlign" val="tL"/>
                    </dgm:alg>
                    <dgm:shape xmlns:r="http://schemas.openxmlformats.org/officeDocument/2006/relationships" r:blip="">
                      <dgm:adjLst/>
                    </dgm:shape>
                    <dgm:presOf/>
                    <dgm:constrLst>
                      <dgm:constr type="alignOff" val="0.65"/>
                    </dgm:constrLst>
                  </dgm:if>
                  <dgm:if name="Name109" func="var" arg="hierBranch" op="equ" val="hang">
                    <dgm:alg type="hierRoot"/>
                    <dgm:shape xmlns:r="http://schemas.openxmlformats.org/officeDocument/2006/relationships" r:blip="">
                      <dgm:adjLst/>
                    </dgm:shape>
                    <dgm:presOf/>
                    <dgm:constrLst>
                      <dgm:constr type="alignOff" val="0.65"/>
                    </dgm:constrLst>
                  </dgm:if>
                  <dgm:if name="Name110"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1" func="var" arg="hierBranch" op="equ" val="init">
                    <dgm:choose name="Name112">
                      <dgm:if name="Name113" axis="des" func="maxDepth" op="lte" val="1">
                        <dgm:alg type="hierRoot">
                          <dgm:param type="hierAlign" val="tL"/>
                        </dgm:alg>
                        <dgm:shape xmlns:r="http://schemas.openxmlformats.org/officeDocument/2006/relationships" r:blip="">
                          <dgm:adjLst/>
                        </dgm:shape>
                        <dgm:presOf/>
                        <dgm:constrLst>
                          <dgm:constr type="alignOff" val="0.65"/>
                        </dgm:constrLst>
                      </dgm:if>
                      <dgm:else name="Name114">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15"/>
                </dgm:choose>
                <dgm:layoutNode name="rootComposite3">
                  <dgm:alg type="composite"/>
                  <dgm:shape xmlns:r="http://schemas.openxmlformats.org/officeDocument/2006/relationships" r:blip="">
                    <dgm:adjLst/>
                  </dgm:shape>
                  <dgm:presOf axis="self" ptType="node" cnt="1"/>
                  <dgm:choose name="Name116">
                    <dgm:if name="Name117" func="var" arg="hierBranch" op="equ" val="init">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8" func="var" arg="hierBranch" op="equ" val="l">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9" func="var" arg="hierBranch" op="equ" val="r">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else name="Name120">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else>
                  </dgm:choose>
                  <dgm:layoutNode name="rootText3"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3" styleLbl="parChTrans1D1" moveWith="rootText3">
                    <dgm:alg type="sp"/>
                    <dgm:shape xmlns:r="http://schemas.openxmlformats.org/officeDocument/2006/relationships" type="arc" r:blip="" zOrderOff="-2">
                      <dgm:adjLst>
                        <dgm:adj idx="1" val="-140"/>
                        <dgm:adj idx="2" val="-40"/>
                      </dgm:adjLst>
                    </dgm:shape>
                    <dgm:presOf/>
                  </dgm:layoutNode>
                  <dgm:layoutNode name="bottomArc3" styleLbl="parChTrans1D1" moveWith="rootText3">
                    <dgm:alg type="sp"/>
                    <dgm:shape xmlns:r="http://schemas.openxmlformats.org/officeDocument/2006/relationships" type="arc" r:blip="" zOrderOff="-2">
                      <dgm:adjLst>
                        <dgm:adj idx="1" val="40"/>
                        <dgm:adj idx="2" val="140"/>
                      </dgm:adjLst>
                    </dgm:shape>
                    <dgm:presOf/>
                  </dgm:layoutNode>
                  <dgm:layoutNode name="topConnNode3" moveWith="rootText3">
                    <dgm:alg type="sp"/>
                    <dgm:shape xmlns:r="http://schemas.openxmlformats.org/officeDocument/2006/relationships" type="rect" r:blip="" hideGeom="1">
                      <dgm:adjLst/>
                    </dgm:shape>
                    <dgm:presOf axis="self" ptType="node" cnt="1"/>
                  </dgm:layoutNode>
                </dgm:layoutNode>
                <dgm:layoutNode name="hierChild6">
                  <dgm:choose name="Name121">
                    <dgm:if name="Name122" func="var" arg="hierBranch" op="equ" val="l">
                      <dgm:alg type="hierChild">
                        <dgm:param type="chAlign" val="r"/>
                        <dgm:param type="linDir" val="fromT"/>
                      </dgm:alg>
                    </dgm:if>
                    <dgm:if name="Name123" func="var" arg="hierBranch" op="equ" val="r">
                      <dgm:alg type="hierChild">
                        <dgm:param type="chAlign" val="l"/>
                        <dgm:param type="linDir" val="fromT"/>
                      </dgm:alg>
                    </dgm:if>
                    <dgm:if name="Name124" func="var" arg="hierBranch" op="equ" val="hang">
                      <dgm:choose name="Name125">
                        <dgm:if name="Name126" func="var" arg="dir" op="equ" val="norm">
                          <dgm:alg type="hierChild">
                            <dgm:param type="chAlign" val="l"/>
                            <dgm:param type="linDir" val="fromL"/>
                            <dgm:param type="secChAlign" val="t"/>
                            <dgm:param type="secLinDir" val="fromT"/>
                          </dgm:alg>
                        </dgm:if>
                        <dgm:else name="Name127">
                          <dgm:alg type="hierChild">
                            <dgm:param type="chAlign" val="l"/>
                            <dgm:param type="linDir" val="fromR"/>
                            <dgm:param type="secChAlign" val="t"/>
                            <dgm:param type="secLinDir" val="fromT"/>
                          </dgm:alg>
                        </dgm:else>
                      </dgm:choose>
                    </dgm:if>
                    <dgm:if name="Name128" func="var" arg="hierBranch" op="equ" val="std">
                      <dgm:choose name="Name129">
                        <dgm:if name="Name130" func="var" arg="dir" op="equ" val="norm">
                          <dgm:alg type="hierChild"/>
                        </dgm:if>
                        <dgm:else name="Name131">
                          <dgm:alg type="hierChild">
                            <dgm:param type="linDir" val="fromR"/>
                          </dgm:alg>
                        </dgm:else>
                      </dgm:choose>
                    </dgm:if>
                    <dgm:if name="Name132" func="var" arg="hierBranch" op="equ" val="init">
                      <dgm:choose name="Name133">
                        <dgm:if name="Name134" axis="des" func="maxDepth" op="lte" val="1">
                          <dgm:alg type="hierChild">
                            <dgm:param type="chAlign" val="l"/>
                            <dgm:param type="linDir" val="fromT"/>
                          </dgm:alg>
                        </dgm:if>
                        <dgm:else name="Name135">
                          <dgm:alg type="hierChild"/>
                        </dgm:else>
                      </dgm:choose>
                    </dgm:if>
                    <dgm:else name="Name136"/>
                  </dgm:choose>
                  <dgm:shape xmlns:r="http://schemas.openxmlformats.org/officeDocument/2006/relationships" r:blip="">
                    <dgm:adjLst/>
                  </dgm:shape>
                  <dgm:presOf/>
                  <dgm:forEach name="Name137" ref="rep2a"/>
                </dgm:layoutNode>
                <dgm:layoutNode name="hierChild7">
                  <dgm:choose name="Name138">
                    <dgm:if name="Name139" func="var" arg="dir" op="equ" val="norm">
                      <dgm:alg type="hierChild">
                        <dgm:param type="chAlign" val="l"/>
                        <dgm:param type="linDir" val="fromL"/>
                        <dgm:param type="secChAlign" val="t"/>
                        <dgm:param type="secLinDir" val="fromT"/>
                      </dgm:alg>
                    </dgm:if>
                    <dgm:else name="Name140">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141"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3704268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5224590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6181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0815383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1021797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18.png"/></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2.emf"/></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3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5.xml"/><Relationship Id="rId5" Type="http://schemas.openxmlformats.org/officeDocument/2006/relationships/image" Target="../media/image31.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Fayez Ali </a:t>
            </a:r>
            <a:r>
              <a:rPr lang="en-US" sz="2000" dirty="0" err="1" smtClean="0">
                <a:latin typeface="Alexandria" charset="0"/>
                <a:cs typeface="Alexandria" charset="0"/>
              </a:rPr>
              <a:t>Jrad</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0" y="596397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SY" sz="2800" b="1" dirty="0" smtClean="0">
                <a:solidFill>
                  <a:schemeClr val="bg1"/>
                </a:solidFill>
                <a:latin typeface="Alexandria" charset="0"/>
                <a:cs typeface="Alexandria" charset="0"/>
              </a:rPr>
              <a:t>4</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4256293" cy="707886"/>
          </a:xfrm>
          <a:prstGeom prst="rect">
            <a:avLst/>
          </a:prstGeom>
          <a:noFill/>
        </p:spPr>
        <p:txBody>
          <a:bodyPr wrap="none" rtlCol="0">
            <a:spAutoFit/>
          </a:bodyPr>
          <a:lstStyle/>
          <a:p>
            <a:r>
              <a:rPr lang="en-US" sz="2000" b="1" dirty="0" smtClean="0">
                <a:latin typeface="Alexandria" charset="0"/>
                <a:cs typeface="Alexandria" charset="0"/>
              </a:rPr>
              <a:t>REC 001</a:t>
            </a:r>
            <a:endParaRPr lang="en-US" sz="2000" b="1" dirty="0">
              <a:latin typeface="Alexandria" charset="0"/>
              <a:cs typeface="Alexandria" charset="0"/>
            </a:endParaRPr>
          </a:p>
          <a:p>
            <a:r>
              <a:rPr lang="en-US" sz="2000" dirty="0">
                <a:latin typeface="Alexandria" charset="0"/>
                <a:cs typeface="Alexandria" charset="0"/>
              </a:rPr>
              <a:t>Research Essentials Completed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278735" cy="1137876"/>
          </a:xfrm>
          <a:prstGeom prst="rect">
            <a:avLst/>
          </a:prstGeom>
          <a:noFill/>
        </p:spPr>
        <p:txBody>
          <a:bodyPr wrap="none" rtlCol="0">
            <a:spAutoFit/>
          </a:bodyPr>
          <a:lstStyle/>
          <a:p>
            <a:pPr algn="ctr">
              <a:lnSpc>
                <a:spcPct val="150000"/>
              </a:lnSpc>
            </a:pPr>
            <a:r>
              <a:rPr lang="ar-SY" sz="2400" b="1" dirty="0" smtClean="0">
                <a:solidFill>
                  <a:srgbClr val="00B0F0"/>
                </a:solidFill>
                <a:latin typeface="Alexandria" charset="0"/>
                <a:cs typeface="Alexandria" charset="0"/>
              </a:rPr>
              <a:t>طرائق وأدوات جمع البيانات </a:t>
            </a:r>
          </a:p>
          <a:p>
            <a:pPr algn="ctr">
              <a:lnSpc>
                <a:spcPct val="150000"/>
              </a:lnSpc>
            </a:pPr>
            <a:r>
              <a:rPr lang="ar-SY" sz="2400" b="1" dirty="0" smtClean="0">
                <a:solidFill>
                  <a:srgbClr val="00B0F0"/>
                </a:solidFill>
                <a:latin typeface="Alexandria" charset="0"/>
                <a:cs typeface="Alexandria" charset="0"/>
              </a:rPr>
              <a:t>لأغراض البحث العلمي</a:t>
            </a:r>
            <a:endParaRPr lang="en-US" sz="2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SY" sz="2800" b="1" dirty="0" smtClean="0">
                <a:solidFill>
                  <a:schemeClr val="tx1"/>
                </a:solidFill>
                <a:latin typeface="Alexandria" charset="0"/>
                <a:cs typeface="Alexandria" charset="0"/>
              </a:rPr>
              <a:t>4</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256293" cy="707886"/>
          </a:xfrm>
          <a:prstGeom prst="rect">
            <a:avLst/>
          </a:prstGeom>
          <a:noFill/>
        </p:spPr>
        <p:txBody>
          <a:bodyPr wrap="none" rtlCol="0">
            <a:spAutoFit/>
          </a:bodyPr>
          <a:lstStyle/>
          <a:p>
            <a:r>
              <a:rPr lang="en-US" sz="2000" dirty="0">
                <a:latin typeface="Alexandria" charset="0"/>
                <a:cs typeface="Alexandria" charset="0"/>
              </a:rPr>
              <a:t>REC 001</a:t>
            </a:r>
          </a:p>
          <a:p>
            <a:r>
              <a:rPr lang="en-US" sz="2000" dirty="0">
                <a:latin typeface="Alexandria" charset="0"/>
                <a:cs typeface="Alexandria" charset="0"/>
              </a:rPr>
              <a:t>Research Essentials Completed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Fayez Ali </a:t>
            </a:r>
            <a:r>
              <a:rPr lang="en-US" sz="2800" b="1" dirty="0" err="1" smtClean="0">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pPr algn="r"/>
            <a:r>
              <a:rPr lang="ar-SY" sz="2800" b="1" dirty="0" smtClean="0">
                <a:latin typeface="Alexandria" charset="0"/>
                <a:cs typeface="Alexandria" charset="0"/>
              </a:rPr>
              <a:t>مخطط العرض</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848724" y="2085844"/>
            <a:ext cx="10541000" cy="3416320"/>
          </a:xfrm>
          <a:prstGeom prst="rect">
            <a:avLst/>
          </a:prstGeom>
          <a:noFill/>
        </p:spPr>
        <p:txBody>
          <a:bodyPr wrap="square" rtlCol="0">
            <a:spAutoFit/>
          </a:bodyPr>
          <a:lstStyle/>
          <a:p>
            <a:pPr marL="742950" indent="-285750" algn="just" rtl="1">
              <a:lnSpc>
                <a:spcPct val="200000"/>
              </a:lnSpc>
              <a:buFont typeface="Wingdings" panose="05000000000000000000" pitchFamily="2" charset="2"/>
              <a:buChar char="§"/>
            </a:pPr>
            <a:r>
              <a:rPr lang="ar-SY" b="1" dirty="0" smtClean="0">
                <a:latin typeface="Alexandria" pitchFamily="2" charset="-78"/>
                <a:cs typeface="Alexandria" pitchFamily="2" charset="-78"/>
              </a:rPr>
              <a:t>مقدمة</a:t>
            </a:r>
          </a:p>
          <a:p>
            <a:pPr marL="742950" lvl="1" indent="-285750" algn="just" rtl="1" eaLnBrk="0" fontAlgn="base" hangingPunct="0">
              <a:lnSpc>
                <a:spcPct val="200000"/>
              </a:lnSpc>
              <a:spcBef>
                <a:spcPct val="0"/>
              </a:spcBef>
              <a:spcAft>
                <a:spcPct val="0"/>
              </a:spcAft>
              <a:buFont typeface="Wingdings" panose="05000000000000000000" pitchFamily="2" charset="2"/>
              <a:buChar char="§"/>
              <a:defRPr/>
            </a:pPr>
            <a:r>
              <a:rPr lang="ar-SA" b="1" dirty="0">
                <a:latin typeface="Alexandria" pitchFamily="2" charset="-78"/>
                <a:cs typeface="Alexandria" pitchFamily="2" charset="-78"/>
              </a:rPr>
              <a:t>الاستبانة</a:t>
            </a:r>
            <a:r>
              <a:rPr lang="en-US" b="1" dirty="0" smtClean="0">
                <a:ln w="0">
                  <a:solidFill>
                    <a:srgbClr val="30A483"/>
                  </a:solidFill>
                </a:ln>
                <a:latin typeface="Alexandria" pitchFamily="2" charset="-78"/>
                <a:cs typeface="Alexandria" pitchFamily="2" charset="-78"/>
              </a:rPr>
              <a:t>  </a:t>
            </a:r>
            <a:r>
              <a:rPr lang="en-US" b="1" dirty="0">
                <a:latin typeface="Alexandria" pitchFamily="2" charset="-78"/>
                <a:cs typeface="Alexandria" pitchFamily="2" charset="-78"/>
              </a:rPr>
              <a:t>Questionnaire  </a:t>
            </a:r>
          </a:p>
          <a:p>
            <a:pPr marL="742950" lvl="1" indent="-285750" algn="just" rtl="1" eaLnBrk="0" fontAlgn="base" hangingPunct="0">
              <a:lnSpc>
                <a:spcPct val="200000"/>
              </a:lnSpc>
              <a:spcBef>
                <a:spcPct val="0"/>
              </a:spcBef>
              <a:spcAft>
                <a:spcPct val="0"/>
              </a:spcAft>
              <a:buFont typeface="Wingdings" panose="05000000000000000000" pitchFamily="2" charset="2"/>
              <a:buChar char="§"/>
              <a:defRPr/>
            </a:pPr>
            <a:r>
              <a:rPr lang="ar-SA" b="1" dirty="0" smtClean="0">
                <a:latin typeface="Alexandria" pitchFamily="2" charset="-78"/>
                <a:cs typeface="Alexandria" pitchFamily="2" charset="-78"/>
              </a:rPr>
              <a:t>المقابلة</a:t>
            </a:r>
            <a:r>
              <a:rPr lang="en-US" b="1" dirty="0" smtClean="0">
                <a:latin typeface="Alexandria" pitchFamily="2" charset="-78"/>
                <a:cs typeface="Alexandria" pitchFamily="2" charset="-78"/>
              </a:rPr>
              <a:t>  Interview </a:t>
            </a:r>
            <a:endParaRPr lang="en-US" b="1" dirty="0">
              <a:latin typeface="Alexandria" pitchFamily="2" charset="-78"/>
              <a:cs typeface="Alexandria" pitchFamily="2" charset="-78"/>
            </a:endParaRPr>
          </a:p>
          <a:p>
            <a:pPr marL="742950" lvl="1" indent="-285750" algn="just" rtl="1" eaLnBrk="0" fontAlgn="base" hangingPunct="0">
              <a:lnSpc>
                <a:spcPct val="200000"/>
              </a:lnSpc>
              <a:spcBef>
                <a:spcPct val="0"/>
              </a:spcBef>
              <a:spcAft>
                <a:spcPct val="0"/>
              </a:spcAft>
              <a:buFont typeface="Wingdings" panose="05000000000000000000" pitchFamily="2" charset="2"/>
              <a:buChar char="§"/>
              <a:defRPr/>
            </a:pPr>
            <a:r>
              <a:rPr lang="ar-SA" b="1" dirty="0">
                <a:latin typeface="Alexandria" pitchFamily="2" charset="-78"/>
                <a:cs typeface="Alexandria" pitchFamily="2" charset="-78"/>
              </a:rPr>
              <a:t>الملاحظة</a:t>
            </a:r>
            <a:r>
              <a:rPr lang="en-US" b="1" dirty="0" smtClean="0">
                <a:ln w="0">
                  <a:solidFill>
                    <a:srgbClr val="30A483"/>
                  </a:solidFill>
                </a:ln>
                <a:latin typeface="Alexandria" pitchFamily="2" charset="-78"/>
                <a:cs typeface="Alexandria" pitchFamily="2" charset="-78"/>
              </a:rPr>
              <a:t> </a:t>
            </a:r>
            <a:r>
              <a:rPr lang="en-US" b="1" dirty="0">
                <a:latin typeface="Alexandria" pitchFamily="2" charset="-78"/>
                <a:cs typeface="Alexandria" pitchFamily="2" charset="-78"/>
              </a:rPr>
              <a:t>Observation</a:t>
            </a:r>
            <a:r>
              <a:rPr lang="en-US" b="1" dirty="0" smtClean="0">
                <a:ln w="0">
                  <a:solidFill>
                    <a:srgbClr val="30A483"/>
                  </a:solidFill>
                </a:ln>
                <a:latin typeface="Alexandria" pitchFamily="2" charset="-78"/>
                <a:cs typeface="Alexandria" pitchFamily="2" charset="-78"/>
              </a:rPr>
              <a:t>  </a:t>
            </a:r>
            <a:endParaRPr lang="ar-SY" b="1" dirty="0">
              <a:ln w="0">
                <a:solidFill>
                  <a:srgbClr val="30A483"/>
                </a:solidFill>
              </a:ln>
              <a:latin typeface="Alexandria" pitchFamily="2" charset="-78"/>
              <a:cs typeface="Alexandria" pitchFamily="2" charset="-78"/>
            </a:endParaRPr>
          </a:p>
          <a:p>
            <a:pPr marL="742950" lvl="1" indent="-285750" algn="just" rtl="1" eaLnBrk="0" fontAlgn="base" hangingPunct="0">
              <a:lnSpc>
                <a:spcPct val="200000"/>
              </a:lnSpc>
              <a:spcBef>
                <a:spcPct val="0"/>
              </a:spcBef>
              <a:spcAft>
                <a:spcPct val="0"/>
              </a:spcAft>
              <a:buFont typeface="Wingdings" panose="05000000000000000000" pitchFamily="2" charset="2"/>
              <a:buChar char="§"/>
              <a:defRPr/>
            </a:pPr>
            <a:r>
              <a:rPr lang="ar-SA" b="1" dirty="0">
                <a:latin typeface="Alexandria" pitchFamily="2" charset="-78"/>
                <a:cs typeface="Alexandria" pitchFamily="2" charset="-78"/>
              </a:rPr>
              <a:t>الوثائق (مصادر المعلومات</a:t>
            </a:r>
            <a:r>
              <a:rPr lang="ar-SA" b="1" dirty="0" smtClean="0">
                <a:latin typeface="Alexandria" pitchFamily="2" charset="-78"/>
                <a:cs typeface="Alexandria" pitchFamily="2" charset="-78"/>
              </a:rPr>
              <a:t>)</a:t>
            </a:r>
            <a:r>
              <a:rPr lang="en-US" b="1" dirty="0" smtClean="0">
                <a:latin typeface="Alexandria" pitchFamily="2" charset="-78"/>
                <a:cs typeface="Alexandria" pitchFamily="2" charset="-78"/>
              </a:rPr>
              <a:t> Documents </a:t>
            </a:r>
            <a:endParaRPr lang="en-US" b="1" dirty="0">
              <a:latin typeface="Alexandria" pitchFamily="2" charset="-78"/>
              <a:cs typeface="Alexandria" pitchFamily="2" charset="-78"/>
            </a:endParaRPr>
          </a:p>
          <a:p>
            <a:pPr marL="742950" lvl="1" indent="-285750" algn="just" rtl="1" eaLnBrk="0" fontAlgn="base" hangingPunct="0">
              <a:lnSpc>
                <a:spcPct val="200000"/>
              </a:lnSpc>
              <a:spcBef>
                <a:spcPct val="0"/>
              </a:spcBef>
              <a:spcAft>
                <a:spcPct val="0"/>
              </a:spcAft>
              <a:buFont typeface="Wingdings" panose="05000000000000000000" pitchFamily="2" charset="2"/>
              <a:buChar char="§"/>
              <a:defRPr/>
            </a:pPr>
            <a:r>
              <a:rPr lang="ar-SA" b="1" dirty="0">
                <a:latin typeface="Alexandria" pitchFamily="2" charset="-78"/>
                <a:cs typeface="Alexandria" pitchFamily="2" charset="-78"/>
              </a:rPr>
              <a:t>مصادر</a:t>
            </a:r>
            <a:r>
              <a:rPr lang="ar-SA" b="1" dirty="0">
                <a:ln w="0">
                  <a:solidFill>
                    <a:srgbClr val="30A483"/>
                  </a:solidFill>
                </a:ln>
                <a:latin typeface="Alexandria" pitchFamily="2" charset="-78"/>
                <a:cs typeface="Alexandria" pitchFamily="2" charset="-78"/>
              </a:rPr>
              <a:t> </a:t>
            </a:r>
            <a:r>
              <a:rPr lang="ar-SA" b="1" dirty="0">
                <a:latin typeface="Alexandria" pitchFamily="2" charset="-78"/>
                <a:cs typeface="Alexandria" pitchFamily="2" charset="-78"/>
              </a:rPr>
              <a:t>المعلومات</a:t>
            </a:r>
            <a:r>
              <a:rPr lang="ar-SA" b="1" dirty="0">
                <a:ln w="0">
                  <a:solidFill>
                    <a:srgbClr val="30A483"/>
                  </a:solidFill>
                </a:ln>
                <a:latin typeface="Alexandria" pitchFamily="2" charset="-78"/>
                <a:cs typeface="Alexandria" pitchFamily="2" charset="-78"/>
              </a:rPr>
              <a:t> </a:t>
            </a:r>
            <a:r>
              <a:rPr lang="ar-SA" b="1" dirty="0">
                <a:latin typeface="Alexandria" pitchFamily="2" charset="-78"/>
                <a:cs typeface="Alexandria" pitchFamily="2" charset="-78"/>
              </a:rPr>
              <a:t>المتوفرة</a:t>
            </a:r>
            <a:r>
              <a:rPr lang="ar-SA" b="1" dirty="0">
                <a:ln w="0">
                  <a:solidFill>
                    <a:srgbClr val="30A483"/>
                  </a:solidFill>
                </a:ln>
                <a:latin typeface="Alexandria" pitchFamily="2" charset="-78"/>
                <a:cs typeface="Alexandria" pitchFamily="2" charset="-78"/>
              </a:rPr>
              <a:t> </a:t>
            </a:r>
            <a:r>
              <a:rPr lang="ar-SA" b="1" dirty="0">
                <a:latin typeface="Alexandria" pitchFamily="2" charset="-78"/>
                <a:cs typeface="Alexandria" pitchFamily="2" charset="-78"/>
              </a:rPr>
              <a:t>للباحثين</a:t>
            </a:r>
            <a:endParaRPr lang="en-US"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0"/>
            <a:ext cx="8417320" cy="3933384"/>
          </a:xfrm>
          <a:prstGeom prst="rect">
            <a:avLst/>
          </a:prstGeom>
          <a:noFill/>
        </p:spPr>
        <p:txBody>
          <a:bodyPr wrap="square" rtlCol="0">
            <a:spAutoFit/>
          </a:bodyPr>
          <a:lstStyle/>
          <a:p>
            <a:pPr marL="373854" lvl="0" indent="-285750" algn="just" rtl="1">
              <a:lnSpc>
                <a:spcPct val="150000"/>
              </a:lnSpc>
              <a:spcBef>
                <a:spcPct val="20000"/>
              </a:spcBef>
              <a:buClr>
                <a:srgbClr val="C00000"/>
              </a:buClr>
              <a:buSzPct val="95000"/>
              <a:buFont typeface="Arial" panose="020B0604020202020204" pitchFamily="34" charset="0"/>
              <a:buChar char="•"/>
              <a:tabLst>
                <a:tab pos="130966" algn="l"/>
              </a:tabLst>
              <a:defRPr/>
            </a:pPr>
            <a:r>
              <a:rPr lang="ar-SA" sz="1600" b="1" dirty="0">
                <a:latin typeface="Alexandria" pitchFamily="2" charset="-78"/>
                <a:cs typeface="Alexandria" pitchFamily="2" charset="-78"/>
              </a:rPr>
              <a:t>قد يستخدم الباحث أكثر من طريقة أو أداة لجمع المعلومات حول مشكلة الدراسة أو للإجابة عن أسئلتها أو لفحص فرضياتها . ويجب على الباحث أن يقرر </a:t>
            </a:r>
            <a:r>
              <a:rPr lang="ar-SA" sz="1600" b="1" dirty="0" smtClean="0">
                <a:latin typeface="Alexandria" pitchFamily="2" charset="-78"/>
                <a:cs typeface="Alexandria" pitchFamily="2" charset="-78"/>
              </a:rPr>
              <a:t>مسبق</a:t>
            </a:r>
            <a:r>
              <a:rPr lang="ar-SY" sz="1600" b="1" dirty="0" smtClean="0">
                <a:latin typeface="Alexandria" pitchFamily="2" charset="-78"/>
                <a:cs typeface="Alexandria" pitchFamily="2" charset="-78"/>
              </a:rPr>
              <a:t>اً</a:t>
            </a:r>
            <a:r>
              <a:rPr lang="ar-SA" sz="1600" b="1" dirty="0" smtClean="0">
                <a:latin typeface="Alexandria" pitchFamily="2" charset="-78"/>
                <a:cs typeface="Alexandria" pitchFamily="2" charset="-78"/>
              </a:rPr>
              <a:t> </a:t>
            </a:r>
            <a:r>
              <a:rPr lang="ar-SA" sz="1600" b="1" dirty="0">
                <a:latin typeface="Alexandria" pitchFamily="2" charset="-78"/>
                <a:cs typeface="Alexandria" pitchFamily="2" charset="-78"/>
              </a:rPr>
              <a:t>الطريقة المناسبة لبحثه أو دراسته، وأن يكون ملماً بالأدوات والأساليب المختلفة لجمع المعلومات لأغراض البحث العلمي. </a:t>
            </a:r>
            <a:endParaRPr lang="ar-SY" sz="1600" b="1" dirty="0" smtClean="0">
              <a:latin typeface="Alexandria" pitchFamily="2" charset="-78"/>
              <a:cs typeface="Alexandria" pitchFamily="2" charset="-78"/>
            </a:endParaRPr>
          </a:p>
          <a:p>
            <a:pPr marL="373854" lvl="0" indent="-285750" algn="just" rtl="1">
              <a:lnSpc>
                <a:spcPct val="150000"/>
              </a:lnSpc>
              <a:spcBef>
                <a:spcPct val="20000"/>
              </a:spcBef>
              <a:buClr>
                <a:srgbClr val="C00000"/>
              </a:buClr>
              <a:buSzPct val="95000"/>
              <a:buFont typeface="Arial" panose="020B0604020202020204" pitchFamily="34" charset="0"/>
              <a:buChar char="•"/>
              <a:tabLst>
                <a:tab pos="130966" algn="l"/>
              </a:tabLst>
              <a:defRPr/>
            </a:pPr>
            <a:r>
              <a:rPr lang="ar-SY" sz="1600" b="1" dirty="0" smtClean="0">
                <a:latin typeface="Alexandria" pitchFamily="2" charset="-78"/>
                <a:cs typeface="Alexandria" pitchFamily="2" charset="-78"/>
              </a:rPr>
              <a:t>قبل التطرق الى أساليب جمع البيانات لابد من التفريق بين نوعين من البيانات</a:t>
            </a:r>
          </a:p>
          <a:p>
            <a:pPr marL="373854" lvl="0" indent="-285750" algn="just" rtl="1">
              <a:lnSpc>
                <a:spcPct val="150000"/>
              </a:lnSpc>
              <a:spcBef>
                <a:spcPct val="20000"/>
              </a:spcBef>
              <a:buClr>
                <a:srgbClr val="C00000"/>
              </a:buClr>
              <a:buSzPct val="95000"/>
              <a:buFont typeface="Arial" panose="020B0604020202020204" pitchFamily="34" charset="0"/>
              <a:buChar char="•"/>
              <a:tabLst>
                <a:tab pos="130966" algn="l"/>
              </a:tabLst>
              <a:defRPr/>
            </a:pPr>
            <a:r>
              <a:rPr lang="ar-SY" sz="1600" b="1" dirty="0" smtClean="0">
                <a:latin typeface="Alexandria" pitchFamily="2" charset="-78"/>
                <a:cs typeface="Alexandria" pitchFamily="2" charset="-78"/>
              </a:rPr>
              <a:t>البيانات الأولية: تلك البيانات التي يتم تجميعها لأول مرة عن طريق الاستبيان او المقابلة أو غيرها من الطرق.</a:t>
            </a:r>
          </a:p>
          <a:p>
            <a:pPr marL="373854" lvl="0" indent="-285750" algn="just" rtl="1">
              <a:lnSpc>
                <a:spcPct val="150000"/>
              </a:lnSpc>
              <a:spcBef>
                <a:spcPct val="20000"/>
              </a:spcBef>
              <a:buClr>
                <a:srgbClr val="C00000"/>
              </a:buClr>
              <a:buSzPct val="95000"/>
              <a:buFont typeface="Arial" panose="020B0604020202020204" pitchFamily="34" charset="0"/>
              <a:buChar char="•"/>
              <a:tabLst>
                <a:tab pos="130966" algn="l"/>
              </a:tabLst>
              <a:defRPr/>
            </a:pPr>
            <a:r>
              <a:rPr lang="ar-SY" sz="1600" b="1" dirty="0" smtClean="0">
                <a:latin typeface="Alexandria" pitchFamily="2" charset="-78"/>
                <a:cs typeface="Alexandria" pitchFamily="2" charset="-78"/>
              </a:rPr>
              <a:t>البيانات الثانوية: البيانات التي تم جمعها او استخلاصها سابقاَ وبالتالي أصبحت منشورة أو متاحة للباحث بسهولة من خلال الكتب والأبحاث والوثائق وقواعد البيانات المتنوعة.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3902921" y="729958"/>
            <a:ext cx="3902032" cy="521970"/>
          </a:xfrm>
          <a:prstGeom prst="rect">
            <a:avLst/>
          </a:prstGeom>
          <a:noFill/>
        </p:spPr>
        <p:txBody>
          <a:bodyPr wrap="square" rtlCol="0">
            <a:spAutoFit/>
          </a:bodyPr>
          <a:lstStyle/>
          <a:p>
            <a:pPr algn="ctr"/>
            <a:r>
              <a:rPr lang="ar-SY" sz="2800" b="1" dirty="0" smtClean="0">
                <a:latin typeface="Alexandria" charset="0"/>
                <a:cs typeface="Alexandria" charset="0"/>
              </a:rPr>
              <a:t>مقدمة</a:t>
            </a:r>
            <a:endParaRPr lang="en-US" sz="2800" b="1" dirty="0">
              <a:latin typeface="Alexandria" charset="0"/>
              <a:cs typeface="Alexandria"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902921" y="729958"/>
            <a:ext cx="3902032" cy="521970"/>
          </a:xfrm>
          <a:prstGeom prst="rect">
            <a:avLst/>
          </a:prstGeom>
          <a:noFill/>
        </p:spPr>
        <p:txBody>
          <a:bodyPr wrap="square" rtlCol="0">
            <a:spAutoFit/>
          </a:bodyPr>
          <a:lstStyle/>
          <a:p>
            <a:pPr algn="ctr"/>
            <a:r>
              <a:rPr lang="ar-SY" sz="2800" b="1" dirty="0" smtClean="0">
                <a:latin typeface="Alexandria" charset="0"/>
                <a:cs typeface="Alexandria" charset="0"/>
              </a:rPr>
              <a:t>مقدمة</a:t>
            </a:r>
            <a:endParaRPr lang="en-US" sz="2800" b="1" dirty="0">
              <a:latin typeface="Alexandria" charset="0"/>
              <a:cs typeface="Alexandria" charset="0"/>
            </a:endParaRPr>
          </a:p>
        </p:txBody>
      </p:sp>
      <p:sp>
        <p:nvSpPr>
          <p:cNvPr id="7" name="TextBox 6"/>
          <p:cNvSpPr txBox="1"/>
          <p:nvPr/>
        </p:nvSpPr>
        <p:spPr>
          <a:xfrm>
            <a:off x="1675976" y="1468530"/>
            <a:ext cx="8417320" cy="3416320"/>
          </a:xfrm>
          <a:prstGeom prst="rect">
            <a:avLst/>
          </a:prstGeom>
          <a:noFill/>
        </p:spPr>
        <p:txBody>
          <a:bodyPr wrap="square" rtlCol="0">
            <a:spAutoFit/>
          </a:bodyPr>
          <a:lstStyle/>
          <a:p>
            <a:pPr marL="373854" lvl="0" indent="-285750" algn="just" rtl="1">
              <a:lnSpc>
                <a:spcPct val="150000"/>
              </a:lnSpc>
              <a:spcBef>
                <a:spcPct val="20000"/>
              </a:spcBef>
              <a:buClr>
                <a:srgbClr val="C00000"/>
              </a:buClr>
              <a:buSzPct val="95000"/>
              <a:buFont typeface="Wingdings" panose="05000000000000000000" pitchFamily="2" charset="2"/>
              <a:buChar char="§"/>
              <a:tabLst>
                <a:tab pos="130966" algn="l"/>
              </a:tabLst>
              <a:defRPr/>
            </a:pPr>
            <a:r>
              <a:rPr lang="ar-SA" sz="1600" b="1" dirty="0" smtClean="0">
                <a:latin typeface="Alexandria" pitchFamily="2" charset="-78"/>
                <a:cs typeface="Alexandria" pitchFamily="2" charset="-78"/>
              </a:rPr>
              <a:t>هناك </a:t>
            </a:r>
            <a:r>
              <a:rPr lang="ar-SY" sz="1600" b="1" dirty="0" smtClean="0">
                <a:latin typeface="Alexandria" pitchFamily="2" charset="-78"/>
                <a:cs typeface="Alexandria" pitchFamily="2" charset="-78"/>
              </a:rPr>
              <a:t>أربعة</a:t>
            </a:r>
            <a:r>
              <a:rPr lang="ar-SA" sz="1600" b="1" dirty="0" smtClean="0">
                <a:latin typeface="Alexandria" pitchFamily="2" charset="-78"/>
                <a:cs typeface="Alexandria" pitchFamily="2" charset="-78"/>
              </a:rPr>
              <a:t> </a:t>
            </a:r>
            <a:r>
              <a:rPr lang="ar-SA" sz="1600" b="1" dirty="0">
                <a:latin typeface="Alexandria" pitchFamily="2" charset="-78"/>
                <a:cs typeface="Alexandria" pitchFamily="2" charset="-78"/>
              </a:rPr>
              <a:t>طرق رئيسية يمكن للباحث في العلوم المختلفة استخدامها لجمع المعلومات اللازمة لبحثه وهي</a:t>
            </a:r>
            <a:r>
              <a:rPr lang="ar-SA" sz="1600" b="1" dirty="0" smtClean="0">
                <a:latin typeface="Alexandria" pitchFamily="2" charset="-78"/>
                <a:cs typeface="Alexandria" pitchFamily="2" charset="-78"/>
              </a:rPr>
              <a:t>:</a:t>
            </a:r>
            <a:endParaRPr lang="en-US" sz="1600" b="1" dirty="0" smtClean="0">
              <a:latin typeface="Alexandria" pitchFamily="2" charset="-78"/>
              <a:cs typeface="Alexandria" pitchFamily="2" charset="-78"/>
            </a:endParaRPr>
          </a:p>
          <a:p>
            <a:pPr marL="888204" lvl="1" indent="-342900" algn="just" rtl="1">
              <a:lnSpc>
                <a:spcPct val="200000"/>
              </a:lnSpc>
              <a:spcBef>
                <a:spcPct val="20000"/>
              </a:spcBef>
              <a:buClr>
                <a:srgbClr val="C00000"/>
              </a:buClr>
              <a:buSzPct val="95000"/>
              <a:buFont typeface="+mj-lt"/>
              <a:buAutoNum type="arabicPeriod"/>
              <a:tabLst>
                <a:tab pos="130966" algn="l"/>
              </a:tabLst>
              <a:defRPr/>
            </a:pPr>
            <a:r>
              <a:rPr kumimoji="1" lang="ar-SY" altLang="ja-JP" sz="1600" b="1" kern="0" dirty="0">
                <a:solidFill>
                  <a:schemeClr val="tx1">
                    <a:lumMod val="50000"/>
                  </a:schemeClr>
                </a:solidFill>
                <a:latin typeface="Simplified Arabic" panose="02020603050405020304" pitchFamily="18" charset="-78"/>
                <a:cs typeface="Simplified Arabic" panose="02020603050405020304" pitchFamily="18" charset="-78"/>
              </a:rPr>
              <a:t>ا</a:t>
            </a:r>
            <a:r>
              <a:rPr kumimoji="1" lang="ar-SY" altLang="ja-JP" sz="1600" b="1" kern="0" dirty="0">
                <a:solidFill>
                  <a:schemeClr val="tx1">
                    <a:lumMod val="50000"/>
                  </a:schemeClr>
                </a:solidFill>
                <a:latin typeface="Alexandria" pitchFamily="2" charset="-78"/>
                <a:cs typeface="Alexandria" pitchFamily="2" charset="-78"/>
              </a:rPr>
              <a:t>لاستبانة </a:t>
            </a:r>
            <a:r>
              <a:rPr kumimoji="1" lang="ar-SA" altLang="ja-JP" sz="1600" b="1" kern="0" dirty="0">
                <a:solidFill>
                  <a:schemeClr val="tx1">
                    <a:lumMod val="50000"/>
                  </a:schemeClr>
                </a:solidFill>
                <a:latin typeface="Alexandria" pitchFamily="2" charset="-78"/>
                <a:cs typeface="Alexandria" pitchFamily="2" charset="-78"/>
              </a:rPr>
              <a:t>(</a:t>
            </a:r>
            <a:r>
              <a:rPr kumimoji="1" lang="en-GB" altLang="ja-JP" sz="1600" b="1" kern="0" dirty="0">
                <a:solidFill>
                  <a:schemeClr val="tx1">
                    <a:lumMod val="50000"/>
                  </a:schemeClr>
                </a:solidFill>
                <a:latin typeface="Alexandria" pitchFamily="2" charset="-78"/>
                <a:cs typeface="Alexandria" pitchFamily="2" charset="-78"/>
              </a:rPr>
              <a:t>(</a:t>
            </a:r>
            <a:r>
              <a:rPr kumimoji="1" lang="en-US" altLang="ja-JP" sz="1600" b="1" kern="0" dirty="0">
                <a:solidFill>
                  <a:schemeClr val="tx1">
                    <a:lumMod val="50000"/>
                  </a:schemeClr>
                </a:solidFill>
                <a:latin typeface="Alexandria" pitchFamily="2" charset="-78"/>
                <a:cs typeface="Alexandria" pitchFamily="2" charset="-78"/>
              </a:rPr>
              <a:t>Questionnaire</a:t>
            </a:r>
            <a:endParaRPr kumimoji="1" lang="ja-JP" altLang="en-US" sz="1600" b="1" kern="0" dirty="0">
              <a:solidFill>
                <a:schemeClr val="tx1">
                  <a:lumMod val="50000"/>
                </a:schemeClr>
              </a:solidFill>
              <a:latin typeface="Alexandria" pitchFamily="2" charset="-78"/>
              <a:cs typeface="Alexandria" pitchFamily="2" charset="-78"/>
            </a:endParaRPr>
          </a:p>
          <a:p>
            <a:pPr marL="888204" lvl="1" indent="-342900" algn="just" rtl="1">
              <a:lnSpc>
                <a:spcPct val="200000"/>
              </a:lnSpc>
              <a:spcBef>
                <a:spcPct val="20000"/>
              </a:spcBef>
              <a:buClr>
                <a:srgbClr val="C00000"/>
              </a:buClr>
              <a:buSzPct val="95000"/>
              <a:buFont typeface="+mj-lt"/>
              <a:buAutoNum type="arabicPeriod"/>
              <a:tabLst>
                <a:tab pos="130966" algn="l"/>
              </a:tabLst>
              <a:defRPr/>
            </a:pPr>
            <a:r>
              <a:rPr kumimoji="1" lang="ar-SY" altLang="ja-JP" sz="1600" b="1" kern="0" dirty="0">
                <a:solidFill>
                  <a:schemeClr val="tx1">
                    <a:lumMod val="50000"/>
                  </a:schemeClr>
                </a:solidFill>
                <a:latin typeface="Alexandria" pitchFamily="2" charset="-78"/>
                <a:cs typeface="Alexandria" pitchFamily="2" charset="-78"/>
              </a:rPr>
              <a:t>المقابلة (</a:t>
            </a:r>
            <a:r>
              <a:rPr kumimoji="1" lang="en-GB" altLang="ja-JP" sz="1600" b="1" kern="0" dirty="0">
                <a:solidFill>
                  <a:schemeClr val="tx1">
                    <a:lumMod val="50000"/>
                  </a:schemeClr>
                </a:solidFill>
                <a:latin typeface="Alexandria" pitchFamily="2" charset="-78"/>
                <a:cs typeface="Alexandria" pitchFamily="2" charset="-78"/>
              </a:rPr>
              <a:t>(</a:t>
            </a:r>
            <a:r>
              <a:rPr kumimoji="1" lang="en-US" altLang="ja-JP" sz="1600" b="1" kern="0" dirty="0">
                <a:solidFill>
                  <a:schemeClr val="tx1">
                    <a:lumMod val="50000"/>
                  </a:schemeClr>
                </a:solidFill>
                <a:latin typeface="Alexandria" pitchFamily="2" charset="-78"/>
                <a:cs typeface="Alexandria" pitchFamily="2" charset="-78"/>
              </a:rPr>
              <a:t>Interview</a:t>
            </a:r>
            <a:endParaRPr kumimoji="1" lang="ja-JP" altLang="en-US" sz="1600" b="1" kern="0" dirty="0">
              <a:solidFill>
                <a:schemeClr val="tx1">
                  <a:lumMod val="50000"/>
                </a:schemeClr>
              </a:solidFill>
              <a:latin typeface="Alexandria" pitchFamily="2" charset="-78"/>
              <a:cs typeface="Alexandria" pitchFamily="2" charset="-78"/>
            </a:endParaRPr>
          </a:p>
          <a:p>
            <a:pPr marL="888204" lvl="1" indent="-342900" algn="just" rtl="1">
              <a:lnSpc>
                <a:spcPct val="200000"/>
              </a:lnSpc>
              <a:spcBef>
                <a:spcPct val="20000"/>
              </a:spcBef>
              <a:buClr>
                <a:srgbClr val="C00000"/>
              </a:buClr>
              <a:buSzPct val="95000"/>
              <a:buFont typeface="+mj-lt"/>
              <a:buAutoNum type="arabicPeriod"/>
              <a:tabLst>
                <a:tab pos="130966" algn="l"/>
              </a:tabLst>
              <a:defRPr/>
            </a:pPr>
            <a:r>
              <a:rPr kumimoji="1" lang="ar-SY" altLang="ja-JP" sz="1600" b="1" kern="0" dirty="0">
                <a:solidFill>
                  <a:schemeClr val="tx1">
                    <a:lumMod val="50000"/>
                  </a:schemeClr>
                </a:solidFill>
                <a:latin typeface="Alexandria" pitchFamily="2" charset="-78"/>
                <a:cs typeface="Alexandria" pitchFamily="2" charset="-78"/>
              </a:rPr>
              <a:t>الملاحظة (</a:t>
            </a:r>
            <a:r>
              <a:rPr kumimoji="1" lang="en-GB" altLang="ja-JP" sz="1600" b="1" kern="0" dirty="0">
                <a:solidFill>
                  <a:schemeClr val="tx1">
                    <a:lumMod val="50000"/>
                  </a:schemeClr>
                </a:solidFill>
                <a:latin typeface="Alexandria" pitchFamily="2" charset="-78"/>
                <a:cs typeface="Alexandria" pitchFamily="2" charset="-78"/>
              </a:rPr>
              <a:t>(</a:t>
            </a:r>
            <a:r>
              <a:rPr kumimoji="1" lang="en-US" altLang="ja-JP" sz="1600" b="1" kern="0" dirty="0">
                <a:solidFill>
                  <a:schemeClr val="tx1">
                    <a:lumMod val="50000"/>
                  </a:schemeClr>
                </a:solidFill>
                <a:latin typeface="Alexandria" pitchFamily="2" charset="-78"/>
                <a:cs typeface="Alexandria" pitchFamily="2" charset="-78"/>
              </a:rPr>
              <a:t>Observation</a:t>
            </a:r>
            <a:endParaRPr kumimoji="1" lang="ja-JP" altLang="en-US" sz="1600" b="1" kern="0" dirty="0">
              <a:solidFill>
                <a:schemeClr val="tx1">
                  <a:lumMod val="50000"/>
                </a:schemeClr>
              </a:solidFill>
              <a:latin typeface="Alexandria" pitchFamily="2" charset="-78"/>
              <a:cs typeface="Alexandria" pitchFamily="2" charset="-78"/>
            </a:endParaRPr>
          </a:p>
          <a:p>
            <a:pPr marL="888204" lvl="1" indent="-342900" algn="just" rtl="1">
              <a:lnSpc>
                <a:spcPct val="200000"/>
              </a:lnSpc>
              <a:spcBef>
                <a:spcPct val="20000"/>
              </a:spcBef>
              <a:buClr>
                <a:srgbClr val="C00000"/>
              </a:buClr>
              <a:buSzPct val="95000"/>
              <a:buFont typeface="+mj-lt"/>
              <a:buAutoNum type="arabicPeriod"/>
              <a:tabLst>
                <a:tab pos="130966" algn="l"/>
              </a:tabLst>
              <a:defRPr/>
            </a:pPr>
            <a:r>
              <a:rPr kumimoji="1" lang="ar-SY" altLang="ja-JP" sz="1600" b="1" kern="0" dirty="0">
                <a:solidFill>
                  <a:schemeClr val="tx1">
                    <a:lumMod val="50000"/>
                  </a:schemeClr>
                </a:solidFill>
                <a:latin typeface="Alexandria" pitchFamily="2" charset="-78"/>
                <a:cs typeface="Alexandria" pitchFamily="2" charset="-78"/>
              </a:rPr>
              <a:t>الوثائق (</a:t>
            </a:r>
            <a:r>
              <a:rPr kumimoji="1" lang="en-GB" altLang="ja-JP" sz="1600" b="1" kern="0" dirty="0">
                <a:solidFill>
                  <a:schemeClr val="tx1">
                    <a:lumMod val="50000"/>
                  </a:schemeClr>
                </a:solidFill>
                <a:latin typeface="Alexandria" pitchFamily="2" charset="-78"/>
                <a:cs typeface="Alexandria" pitchFamily="2" charset="-78"/>
              </a:rPr>
              <a:t>(</a:t>
            </a:r>
            <a:r>
              <a:rPr kumimoji="1" lang="en-US" altLang="ja-JP" sz="1600" b="1" kern="0" dirty="0">
                <a:solidFill>
                  <a:schemeClr val="tx1">
                    <a:lumMod val="50000"/>
                  </a:schemeClr>
                </a:solidFill>
                <a:latin typeface="Alexandria" pitchFamily="2" charset="-78"/>
                <a:cs typeface="Alexandria" pitchFamily="2" charset="-78"/>
              </a:rPr>
              <a:t>Documents</a:t>
            </a:r>
            <a:endParaRPr kumimoji="1" lang="ja-JP" altLang="en-US" sz="1600" b="1" kern="0" dirty="0">
              <a:solidFill>
                <a:schemeClr val="tx1">
                  <a:lumMod val="50000"/>
                </a:schemeClr>
              </a:solidFill>
              <a:latin typeface="Alexandria" pitchFamily="2" charset="-78"/>
              <a:cs typeface="Alexandria" pitchFamily="2" charset="-78"/>
            </a:endParaRPr>
          </a:p>
          <a:p>
            <a:pPr marL="373854" lvl="0" indent="-285750" algn="just" rtl="1">
              <a:lnSpc>
                <a:spcPct val="150000"/>
              </a:lnSpc>
              <a:spcBef>
                <a:spcPct val="20000"/>
              </a:spcBef>
              <a:buClr>
                <a:srgbClr val="C00000"/>
              </a:buClr>
              <a:buSzPct val="95000"/>
              <a:buFont typeface="Arial" panose="020B0604020202020204" pitchFamily="34" charset="0"/>
              <a:buChar char="•"/>
              <a:tabLst>
                <a:tab pos="130966" algn="l"/>
              </a:tabLst>
              <a:defRPr/>
            </a:pPr>
            <a:endParaRPr lang="ar-SY" sz="1600" b="1" dirty="0">
              <a:latin typeface="Alexandria" pitchFamily="2" charset="-78"/>
              <a:ea typeface="Roboto" pitchFamily="2" charset="0"/>
              <a:cs typeface="Alexandria" pitchFamily="2" charset="-78"/>
            </a:endParaRPr>
          </a:p>
        </p:txBody>
      </p:sp>
    </p:spTree>
    <p:extLst>
      <p:ext uri="{BB962C8B-B14F-4D97-AF65-F5344CB8AC3E}">
        <p14:creationId xmlns:p14="http://schemas.microsoft.com/office/powerpoint/2010/main" val="199162193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9" y="729958"/>
            <a:ext cx="3902032" cy="521970"/>
          </a:xfrm>
          <a:prstGeom prst="rect">
            <a:avLst/>
          </a:prstGeom>
          <a:noFill/>
        </p:spPr>
        <p:txBody>
          <a:bodyPr wrap="square" rtlCol="0">
            <a:spAutoFit/>
          </a:bodyPr>
          <a:lstStyle/>
          <a:p>
            <a:pPr algn="ctr"/>
            <a:r>
              <a:rPr lang="ar-SY" sz="2800" b="1" dirty="0" smtClean="0">
                <a:latin typeface="Alexandria" charset="0"/>
                <a:cs typeface="Alexandria" charset="0"/>
              </a:rPr>
              <a:t>مقدمة</a:t>
            </a:r>
            <a:endParaRPr lang="en-US" sz="2800" b="1" dirty="0">
              <a:latin typeface="Alexandria" charset="0"/>
              <a:cs typeface="Alexandria" charset="0"/>
            </a:endParaRPr>
          </a:p>
        </p:txBody>
      </p:sp>
      <p:sp>
        <p:nvSpPr>
          <p:cNvPr id="7" name="TextBox 6"/>
          <p:cNvSpPr txBox="1"/>
          <p:nvPr/>
        </p:nvSpPr>
        <p:spPr>
          <a:xfrm>
            <a:off x="1675976" y="1468530"/>
            <a:ext cx="8417320" cy="3243965"/>
          </a:xfrm>
          <a:prstGeom prst="rect">
            <a:avLst/>
          </a:prstGeom>
          <a:noFill/>
        </p:spPr>
        <p:txBody>
          <a:bodyPr wrap="square" rtlCol="0">
            <a:spAutoFit/>
          </a:bodyPr>
          <a:lstStyle/>
          <a:p>
            <a:pPr marL="373854" lvl="0" indent="-285750" algn="just" rtl="1">
              <a:lnSpc>
                <a:spcPct val="200000"/>
              </a:lnSpc>
              <a:spcBef>
                <a:spcPct val="20000"/>
              </a:spcBef>
              <a:buClr>
                <a:srgbClr val="C00000"/>
              </a:buClr>
              <a:buSzPct val="95000"/>
              <a:buFont typeface="Wingdings" panose="05000000000000000000" pitchFamily="2" charset="2"/>
              <a:buChar char="§"/>
              <a:tabLst>
                <a:tab pos="130966" algn="l"/>
              </a:tabLst>
              <a:defRPr/>
            </a:pPr>
            <a:r>
              <a:rPr lang="ar-SA" sz="1600" b="1" dirty="0" smtClean="0">
                <a:latin typeface="Alexandria" pitchFamily="2" charset="-78"/>
                <a:cs typeface="Alexandria" pitchFamily="2" charset="-78"/>
              </a:rPr>
              <a:t>لكل </a:t>
            </a:r>
            <a:r>
              <a:rPr lang="ar-SA" sz="1600" b="1" dirty="0">
                <a:latin typeface="Alexandria" pitchFamily="2" charset="-78"/>
                <a:cs typeface="Alexandria" pitchFamily="2" charset="-78"/>
              </a:rPr>
              <a:t>طريقة من الطرق السابقة خصائصها ومميزاتها الإيجابية والسلبية. ويعتمد اختيار الباحث لطريقة جمع المعلومات على عدة عوامل منها: </a:t>
            </a:r>
            <a:endParaRPr lang="ar-SY" sz="1600" b="1" dirty="0" smtClean="0">
              <a:latin typeface="Alexandria" pitchFamily="2" charset="-78"/>
              <a:cs typeface="Alexandria" pitchFamily="2" charset="-78"/>
            </a:endParaRPr>
          </a:p>
          <a:p>
            <a:pPr marL="431004" indent="-342900" algn="just" rtl="1">
              <a:lnSpc>
                <a:spcPct val="200000"/>
              </a:lnSpc>
              <a:spcBef>
                <a:spcPct val="20000"/>
              </a:spcBef>
              <a:buClr>
                <a:srgbClr val="C00000"/>
              </a:buClr>
              <a:buSzPct val="95000"/>
              <a:buFont typeface="+mj-lt"/>
              <a:buAutoNum type="arabicPeriod"/>
              <a:tabLst>
                <a:tab pos="130966" algn="l"/>
              </a:tabLst>
              <a:defRPr/>
            </a:pPr>
            <a:r>
              <a:rPr lang="ar-SY" sz="1600" b="1" dirty="0">
                <a:latin typeface="Alexandria" pitchFamily="2" charset="-78"/>
                <a:cs typeface="Alexandria" pitchFamily="2" charset="-78"/>
              </a:rPr>
              <a:t>طبيعة البحث ومدى ملاءمة طريقة جمع </a:t>
            </a:r>
            <a:r>
              <a:rPr lang="ar-SY" sz="1600" b="1" dirty="0" smtClean="0">
                <a:latin typeface="Alexandria" pitchFamily="2" charset="-78"/>
                <a:cs typeface="Alexandria" pitchFamily="2" charset="-78"/>
              </a:rPr>
              <a:t>المعلومات.</a:t>
            </a:r>
            <a:endParaRPr lang="en-US" sz="1600" b="1" dirty="0">
              <a:latin typeface="Alexandria" pitchFamily="2" charset="-78"/>
              <a:cs typeface="Alexandria" pitchFamily="2" charset="-78"/>
            </a:endParaRPr>
          </a:p>
          <a:p>
            <a:pPr marL="431004" indent="-342900" algn="just" rtl="1">
              <a:lnSpc>
                <a:spcPct val="200000"/>
              </a:lnSpc>
              <a:spcBef>
                <a:spcPct val="20000"/>
              </a:spcBef>
              <a:buClr>
                <a:srgbClr val="C00000"/>
              </a:buClr>
              <a:buSzPct val="95000"/>
              <a:buFont typeface="+mj-lt"/>
              <a:buAutoNum type="arabicPeriod"/>
              <a:tabLst>
                <a:tab pos="130966" algn="l"/>
              </a:tabLst>
              <a:defRPr/>
            </a:pPr>
            <a:r>
              <a:rPr lang="ar-SA" sz="1600" b="1" dirty="0">
                <a:latin typeface="Alexandria" pitchFamily="2" charset="-78"/>
                <a:cs typeface="Alexandria" pitchFamily="2" charset="-78"/>
              </a:rPr>
              <a:t>طبيعة مجتمع وعينة </a:t>
            </a:r>
            <a:r>
              <a:rPr lang="ar-SA" sz="1600" b="1" dirty="0" smtClean="0">
                <a:latin typeface="Alexandria" pitchFamily="2" charset="-78"/>
                <a:cs typeface="Alexandria" pitchFamily="2" charset="-78"/>
              </a:rPr>
              <a:t>الدراسة</a:t>
            </a:r>
            <a:r>
              <a:rPr lang="ar-SY" sz="1600" b="1" dirty="0" smtClean="0">
                <a:latin typeface="Alexandria" pitchFamily="2" charset="-78"/>
                <a:cs typeface="Alexandria" pitchFamily="2" charset="-78"/>
              </a:rPr>
              <a:t>.</a:t>
            </a:r>
            <a:endParaRPr lang="en-US" sz="1600" b="1" dirty="0">
              <a:latin typeface="Alexandria" pitchFamily="2" charset="-78"/>
              <a:cs typeface="Alexandria" pitchFamily="2" charset="-78"/>
            </a:endParaRPr>
          </a:p>
          <a:p>
            <a:pPr marL="431004" indent="-342900" algn="just" rtl="1">
              <a:lnSpc>
                <a:spcPct val="200000"/>
              </a:lnSpc>
              <a:spcBef>
                <a:spcPct val="20000"/>
              </a:spcBef>
              <a:buClr>
                <a:srgbClr val="C00000"/>
              </a:buClr>
              <a:buSzPct val="95000"/>
              <a:buFont typeface="+mj-lt"/>
              <a:buAutoNum type="arabicPeriod"/>
              <a:tabLst>
                <a:tab pos="130966" algn="l"/>
              </a:tabLst>
              <a:defRPr/>
            </a:pPr>
            <a:r>
              <a:rPr lang="ar-SA" sz="1600" b="1" dirty="0">
                <a:latin typeface="Alexandria" pitchFamily="2" charset="-78"/>
                <a:cs typeface="Alexandria" pitchFamily="2" charset="-78"/>
              </a:rPr>
              <a:t>ظروف الباحث وقدراته المالية والوقت المتاح </a:t>
            </a:r>
            <a:r>
              <a:rPr lang="ar-SA" sz="1600" b="1" dirty="0" smtClean="0">
                <a:latin typeface="Alexandria" pitchFamily="2" charset="-78"/>
                <a:cs typeface="Alexandria" pitchFamily="2" charset="-78"/>
              </a:rPr>
              <a:t>له</a:t>
            </a:r>
            <a:r>
              <a:rPr lang="ar-SY" sz="1600" b="1" dirty="0" smtClean="0">
                <a:latin typeface="Alexandria" pitchFamily="2" charset="-78"/>
                <a:cs typeface="Alexandria" pitchFamily="2" charset="-78"/>
              </a:rPr>
              <a:t>.</a:t>
            </a:r>
            <a:endParaRPr lang="en-US" sz="1600" b="1" dirty="0">
              <a:latin typeface="Alexandria" pitchFamily="2" charset="-78"/>
              <a:cs typeface="Alexandria" pitchFamily="2" charset="-78"/>
            </a:endParaRPr>
          </a:p>
          <a:p>
            <a:pPr marL="431004" indent="-342900" algn="just" rtl="1">
              <a:lnSpc>
                <a:spcPct val="200000"/>
              </a:lnSpc>
              <a:spcBef>
                <a:spcPct val="20000"/>
              </a:spcBef>
              <a:buClr>
                <a:srgbClr val="C00000"/>
              </a:buClr>
              <a:buSzPct val="95000"/>
              <a:buFont typeface="+mj-lt"/>
              <a:buAutoNum type="arabicPeriod"/>
              <a:tabLst>
                <a:tab pos="130966" algn="l"/>
              </a:tabLst>
              <a:defRPr/>
            </a:pPr>
            <a:r>
              <a:rPr lang="ar-SA" sz="1600" b="1" dirty="0">
                <a:latin typeface="Alexandria" pitchFamily="2" charset="-78"/>
                <a:cs typeface="Alexandria" pitchFamily="2" charset="-78"/>
              </a:rPr>
              <a:t>مدى معرفة الباحث بالطريقة أو الأداة المستخدمة </a:t>
            </a:r>
            <a:r>
              <a:rPr lang="ar-SA" sz="1600" b="1" dirty="0" smtClean="0">
                <a:latin typeface="Alexandria" pitchFamily="2" charset="-78"/>
                <a:cs typeface="Alexandria" pitchFamily="2" charset="-78"/>
              </a:rPr>
              <a:t>البحث</a:t>
            </a:r>
            <a:r>
              <a:rPr lang="ar-SY" sz="1600" b="1" dirty="0" smtClean="0">
                <a:latin typeface="Alexandria" pitchFamily="2" charset="-78"/>
                <a:cs typeface="Alexandria" pitchFamily="2" charset="-78"/>
              </a:rPr>
              <a:t>.</a:t>
            </a:r>
            <a:endParaRPr lang="ar-SY" sz="1600" b="1" dirty="0">
              <a:latin typeface="Alexandria" pitchFamily="2" charset="-78"/>
              <a:cs typeface="Alexandria" pitchFamily="2" charset="-78"/>
            </a:endParaRPr>
          </a:p>
        </p:txBody>
      </p:sp>
    </p:spTree>
    <p:extLst>
      <p:ext uri="{BB962C8B-B14F-4D97-AF65-F5344CB8AC3E}">
        <p14:creationId xmlns:p14="http://schemas.microsoft.com/office/powerpoint/2010/main" val="25129955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4046714" y="762634"/>
            <a:ext cx="3902032" cy="430887"/>
          </a:xfrm>
          <a:prstGeom prst="rect">
            <a:avLst/>
          </a:prstGeom>
          <a:noFill/>
        </p:spPr>
        <p:txBody>
          <a:bodyPr wrap="square" rtlCol="0">
            <a:spAutoFit/>
          </a:bodyPr>
          <a:lstStyle/>
          <a:p>
            <a:pPr lvl="0" rtl="1">
              <a:defRPr/>
            </a:pPr>
            <a:r>
              <a:rPr lang="ar-SY" sz="2200" b="1" kern="0" dirty="0">
                <a:latin typeface="Alexandria" pitchFamily="2" charset="-78"/>
                <a:cs typeface="Alexandria" pitchFamily="2" charset="-78"/>
              </a:rPr>
              <a:t>الاستبانة </a:t>
            </a:r>
            <a:r>
              <a:rPr lang="en-GB" sz="2200" b="1" kern="0" dirty="0">
                <a:latin typeface="Alexandria" pitchFamily="2" charset="-78"/>
                <a:cs typeface="Alexandria" pitchFamily="2" charset="-78"/>
              </a:rPr>
              <a:t>(</a:t>
            </a:r>
            <a:r>
              <a:rPr lang="en-US" sz="2200" b="1" kern="0" dirty="0">
                <a:latin typeface="Alexandria" pitchFamily="2" charset="-78"/>
                <a:cs typeface="Alexandria" pitchFamily="2" charset="-78"/>
              </a:rPr>
              <a:t>Questionnaire)</a:t>
            </a:r>
          </a:p>
        </p:txBody>
      </p:sp>
      <p:sp>
        <p:nvSpPr>
          <p:cNvPr id="8" name="Rectangle 11">
            <a:extLst>
              <a:ext uri="{FF2B5EF4-FFF2-40B4-BE49-F238E27FC236}">
                <a16:creationId xmlns:a16="http://schemas.microsoft.com/office/drawing/2014/main" id="{F538094D-5D22-4CA4-9C1E-89266328BA39}"/>
              </a:ext>
            </a:extLst>
          </p:cNvPr>
          <p:cNvSpPr/>
          <p:nvPr/>
        </p:nvSpPr>
        <p:spPr>
          <a:xfrm>
            <a:off x="1529190" y="1396493"/>
            <a:ext cx="8241175" cy="597119"/>
          </a:xfrm>
          <a:prstGeom prst="rect">
            <a:avLst/>
          </a:prstGeom>
          <a:solidFill>
            <a:srgbClr val="8E8E8E"/>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Roboto Lt"/>
            </a:endParaRPr>
          </a:p>
        </p:txBody>
      </p:sp>
      <p:sp>
        <p:nvSpPr>
          <p:cNvPr id="9" name="Rectangle 12">
            <a:extLst>
              <a:ext uri="{FF2B5EF4-FFF2-40B4-BE49-F238E27FC236}">
                <a16:creationId xmlns:a16="http://schemas.microsoft.com/office/drawing/2014/main" id="{B7E4C684-8B3F-4CC3-B5E8-FAB657202634}"/>
              </a:ext>
            </a:extLst>
          </p:cNvPr>
          <p:cNvSpPr/>
          <p:nvPr/>
        </p:nvSpPr>
        <p:spPr>
          <a:xfrm>
            <a:off x="1971170" y="1396493"/>
            <a:ext cx="7326026" cy="597119"/>
          </a:xfrm>
          <a:prstGeom prst="rect">
            <a:avLst/>
          </a:prstGeom>
          <a:solidFill>
            <a:srgbClr val="005A7A"/>
          </a:solidFill>
          <a:ln w="12700" cap="flat" cmpd="sng" algn="ctr">
            <a:noFill/>
            <a:prstDash val="solid"/>
            <a:miter lim="800000"/>
          </a:ln>
          <a:effectLst/>
        </p:spPr>
        <p:txBody>
          <a:bodyPr rtlCol="0" anchor="ctr"/>
          <a:lstStyle/>
          <a:p>
            <a:pPr lvl="1" defTabSz="713232"/>
            <a:r>
              <a:rPr lang="ar-SY" sz="1600" b="1" dirty="0">
                <a:solidFill>
                  <a:srgbClr val="FFFFFF"/>
                </a:solidFill>
                <a:latin typeface="Alexandria" pitchFamily="2" charset="-78"/>
                <a:ea typeface="Calibri" panose="020F0502020204030204" pitchFamily="34" charset="0"/>
                <a:cs typeface="Alexandria" pitchFamily="2" charset="-78"/>
              </a:rPr>
              <a:t>هناك تعريفات عديدة يصعب حصرها لمفهوم الاستبانة، من بينها:</a:t>
            </a:r>
          </a:p>
        </p:txBody>
      </p:sp>
      <p:sp>
        <p:nvSpPr>
          <p:cNvPr id="10" name="角丸四角形 35">
            <a:extLst>
              <a:ext uri="{FF2B5EF4-FFF2-40B4-BE49-F238E27FC236}">
                <a16:creationId xmlns:a16="http://schemas.microsoft.com/office/drawing/2014/main" id="{D3D6FA4F-2816-44B7-B0E4-C8175F7C4362}"/>
              </a:ext>
            </a:extLst>
          </p:cNvPr>
          <p:cNvSpPr/>
          <p:nvPr/>
        </p:nvSpPr>
        <p:spPr>
          <a:xfrm>
            <a:off x="2279078" y="2218940"/>
            <a:ext cx="7862848" cy="712891"/>
          </a:xfrm>
          <a:prstGeom prst="roundRect">
            <a:avLst>
              <a:gd name="adj" fmla="val 50000"/>
            </a:avLst>
          </a:prstGeom>
          <a:solidFill>
            <a:srgbClr val="C1DFFF"/>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2400" kern="0" dirty="0">
              <a:solidFill>
                <a:prstClr val="white"/>
              </a:solidFill>
              <a:latin typeface="Route 159 Light" pitchFamily="50" charset="0"/>
              <a:ea typeface="ＭＳ Ｐゴシック" panose="020B0600070205080204" pitchFamily="34" charset="-128"/>
            </a:endParaRPr>
          </a:p>
        </p:txBody>
      </p:sp>
      <p:sp>
        <p:nvSpPr>
          <p:cNvPr id="11" name="円/楕円 4">
            <a:extLst>
              <a:ext uri="{FF2B5EF4-FFF2-40B4-BE49-F238E27FC236}">
                <a16:creationId xmlns:a16="http://schemas.microsoft.com/office/drawing/2014/main" id="{4B3E2F85-26D5-40C0-BA47-AA66EA242168}"/>
              </a:ext>
            </a:extLst>
          </p:cNvPr>
          <p:cNvSpPr/>
          <p:nvPr/>
        </p:nvSpPr>
        <p:spPr>
          <a:xfrm>
            <a:off x="9597506" y="2401821"/>
            <a:ext cx="365760" cy="365760"/>
          </a:xfrm>
          <a:prstGeom prst="ellipse">
            <a:avLst/>
          </a:prstGeom>
          <a:solidFill>
            <a:schemeClr val="accent1">
              <a:lumMod val="60000"/>
              <a:lumOff val="4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2" name="テキスト プレースホルダー 6">
            <a:extLst>
              <a:ext uri="{FF2B5EF4-FFF2-40B4-BE49-F238E27FC236}">
                <a16:creationId xmlns:a16="http://schemas.microsoft.com/office/drawing/2014/main" id="{81A348C4-9384-41D0-A5FA-3272386ED755}"/>
              </a:ext>
            </a:extLst>
          </p:cNvPr>
          <p:cNvSpPr txBox="1">
            <a:spLocks/>
          </p:cNvSpPr>
          <p:nvPr/>
        </p:nvSpPr>
        <p:spPr>
          <a:xfrm>
            <a:off x="2301057" y="2310381"/>
            <a:ext cx="7213914" cy="548640"/>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r>
              <a:rPr lang="ar-SY" altLang="ja-JP" sz="2000" b="1" dirty="0">
                <a:solidFill>
                  <a:sysClr val="windowText" lastClr="000000"/>
                </a:solidFill>
                <a:ea typeface="ＭＳ Ｐゴシック" panose="020B0600070205080204" pitchFamily="34" charset="-128"/>
              </a:rPr>
              <a:t>أداة تتضمن مجموعة من الأسئلة أو الجمل الخبرية، التي يطلب من المفحوص الإجابة</a:t>
            </a:r>
            <a:r>
              <a:rPr lang="ar-SA" altLang="ja-JP" sz="2000" b="1" dirty="0">
                <a:solidFill>
                  <a:sysClr val="windowText" lastClr="000000"/>
                </a:solidFill>
                <a:ea typeface="ＭＳ Ｐゴシック" panose="020B0600070205080204" pitchFamily="34" charset="-128"/>
              </a:rPr>
              <a:t> </a:t>
            </a:r>
            <a:r>
              <a:rPr lang="ar-SY" altLang="ja-JP" sz="2000" b="1" dirty="0">
                <a:solidFill>
                  <a:sysClr val="windowText" lastClr="000000"/>
                </a:solidFill>
                <a:ea typeface="ＭＳ Ｐゴシック" panose="020B0600070205080204" pitchFamily="34" charset="-128"/>
              </a:rPr>
              <a:t>عنها بطريقة يحددها الباحث</a:t>
            </a:r>
          </a:p>
        </p:txBody>
      </p:sp>
      <p:sp>
        <p:nvSpPr>
          <p:cNvPr id="13" name="角丸四角形 35">
            <a:extLst>
              <a:ext uri="{FF2B5EF4-FFF2-40B4-BE49-F238E27FC236}">
                <a16:creationId xmlns:a16="http://schemas.microsoft.com/office/drawing/2014/main" id="{D3D6FA4F-2816-44B7-B0E4-C8175F7C4362}"/>
              </a:ext>
            </a:extLst>
          </p:cNvPr>
          <p:cNvSpPr/>
          <p:nvPr/>
        </p:nvSpPr>
        <p:spPr>
          <a:xfrm>
            <a:off x="2279078" y="3157159"/>
            <a:ext cx="7862848" cy="712891"/>
          </a:xfrm>
          <a:prstGeom prst="roundRect">
            <a:avLst>
              <a:gd name="adj" fmla="val 50000"/>
            </a:avLst>
          </a:prstGeom>
          <a:solidFill>
            <a:srgbClr val="C1DFFF"/>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2400" kern="0" dirty="0">
              <a:solidFill>
                <a:prstClr val="white"/>
              </a:solidFill>
              <a:latin typeface="Route 159 Light" pitchFamily="50" charset="0"/>
              <a:ea typeface="ＭＳ Ｐゴシック" panose="020B0600070205080204" pitchFamily="34" charset="-128"/>
            </a:endParaRPr>
          </a:p>
        </p:txBody>
      </p:sp>
      <p:sp>
        <p:nvSpPr>
          <p:cNvPr id="14" name="円/楕円 4">
            <a:extLst>
              <a:ext uri="{FF2B5EF4-FFF2-40B4-BE49-F238E27FC236}">
                <a16:creationId xmlns:a16="http://schemas.microsoft.com/office/drawing/2014/main" id="{4B3E2F85-26D5-40C0-BA47-AA66EA242168}"/>
              </a:ext>
            </a:extLst>
          </p:cNvPr>
          <p:cNvSpPr/>
          <p:nvPr/>
        </p:nvSpPr>
        <p:spPr>
          <a:xfrm>
            <a:off x="9597506" y="3340040"/>
            <a:ext cx="365760" cy="365760"/>
          </a:xfrm>
          <a:prstGeom prst="ellipse">
            <a:avLst/>
          </a:prstGeom>
          <a:solidFill>
            <a:schemeClr val="accent1">
              <a:lumMod val="60000"/>
              <a:lumOff val="4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5" name="テキスト プレースホルダー 6">
            <a:extLst>
              <a:ext uri="{FF2B5EF4-FFF2-40B4-BE49-F238E27FC236}">
                <a16:creationId xmlns:a16="http://schemas.microsoft.com/office/drawing/2014/main" id="{81A348C4-9384-41D0-A5FA-3272386ED755}"/>
              </a:ext>
            </a:extLst>
          </p:cNvPr>
          <p:cNvSpPr txBox="1">
            <a:spLocks/>
          </p:cNvSpPr>
          <p:nvPr/>
        </p:nvSpPr>
        <p:spPr>
          <a:xfrm>
            <a:off x="2301057" y="3248600"/>
            <a:ext cx="7213914" cy="548640"/>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r>
              <a:rPr lang="ar-SY" altLang="ja-JP" sz="2000" b="1" dirty="0">
                <a:solidFill>
                  <a:sysClr val="windowText" lastClr="000000"/>
                </a:solidFill>
                <a:ea typeface="ＭＳ Ｐゴシック" panose="020B0600070205080204" pitchFamily="34" charset="-128"/>
              </a:rPr>
              <a:t>مجموعة من الأسئلة المكتوبة والتي تعد بقصد الحصول على معلومات أو آراء المبحوثين</a:t>
            </a:r>
            <a:r>
              <a:rPr lang="ar-SA" altLang="ja-JP" sz="2000" b="1" dirty="0">
                <a:solidFill>
                  <a:sysClr val="windowText" lastClr="000000"/>
                </a:solidFill>
                <a:ea typeface="ＭＳ Ｐゴシック" panose="020B0600070205080204" pitchFamily="34" charset="-128"/>
              </a:rPr>
              <a:t> </a:t>
            </a:r>
            <a:r>
              <a:rPr lang="ar-SY" altLang="ja-JP" sz="2000" b="1" dirty="0">
                <a:solidFill>
                  <a:sysClr val="windowText" lastClr="000000"/>
                </a:solidFill>
                <a:ea typeface="ＭＳ Ｐゴシック" panose="020B0600070205080204" pitchFamily="34" charset="-128"/>
              </a:rPr>
              <a:t>حول ظاهرة أو موقف معين</a:t>
            </a:r>
          </a:p>
        </p:txBody>
      </p:sp>
      <p:sp>
        <p:nvSpPr>
          <p:cNvPr id="16" name="角丸四角形 35">
            <a:extLst>
              <a:ext uri="{FF2B5EF4-FFF2-40B4-BE49-F238E27FC236}">
                <a16:creationId xmlns:a16="http://schemas.microsoft.com/office/drawing/2014/main" id="{D3D6FA4F-2816-44B7-B0E4-C8175F7C4362}"/>
              </a:ext>
            </a:extLst>
          </p:cNvPr>
          <p:cNvSpPr/>
          <p:nvPr/>
        </p:nvSpPr>
        <p:spPr>
          <a:xfrm>
            <a:off x="2301057" y="4095378"/>
            <a:ext cx="7862848" cy="712891"/>
          </a:xfrm>
          <a:prstGeom prst="roundRect">
            <a:avLst>
              <a:gd name="adj" fmla="val 50000"/>
            </a:avLst>
          </a:prstGeom>
          <a:solidFill>
            <a:srgbClr val="C1DFFF"/>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2400" kern="0" dirty="0">
              <a:solidFill>
                <a:prstClr val="white"/>
              </a:solidFill>
              <a:latin typeface="Route 159 Light" pitchFamily="50" charset="0"/>
              <a:ea typeface="ＭＳ Ｐゴシック" panose="020B0600070205080204" pitchFamily="34" charset="-128"/>
            </a:endParaRPr>
          </a:p>
        </p:txBody>
      </p:sp>
      <p:sp>
        <p:nvSpPr>
          <p:cNvPr id="17" name="円/楕円 4">
            <a:extLst>
              <a:ext uri="{FF2B5EF4-FFF2-40B4-BE49-F238E27FC236}">
                <a16:creationId xmlns:a16="http://schemas.microsoft.com/office/drawing/2014/main" id="{4B3E2F85-26D5-40C0-BA47-AA66EA242168}"/>
              </a:ext>
            </a:extLst>
          </p:cNvPr>
          <p:cNvSpPr/>
          <p:nvPr/>
        </p:nvSpPr>
        <p:spPr>
          <a:xfrm>
            <a:off x="9619485" y="4278259"/>
            <a:ext cx="365760" cy="365760"/>
          </a:xfrm>
          <a:prstGeom prst="ellipse">
            <a:avLst/>
          </a:prstGeom>
          <a:solidFill>
            <a:schemeClr val="accent1">
              <a:lumMod val="60000"/>
              <a:lumOff val="4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8" name="テキスト プレースホルダー 6">
            <a:extLst>
              <a:ext uri="{FF2B5EF4-FFF2-40B4-BE49-F238E27FC236}">
                <a16:creationId xmlns:a16="http://schemas.microsoft.com/office/drawing/2014/main" id="{81A348C4-9384-41D0-A5FA-3272386ED755}"/>
              </a:ext>
            </a:extLst>
          </p:cNvPr>
          <p:cNvSpPr txBox="1">
            <a:spLocks/>
          </p:cNvSpPr>
          <p:nvPr/>
        </p:nvSpPr>
        <p:spPr>
          <a:xfrm>
            <a:off x="2323036" y="4186819"/>
            <a:ext cx="7213914" cy="548640"/>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r>
              <a:rPr lang="ar-SY" altLang="ja-JP" sz="2000" b="1" dirty="0">
                <a:solidFill>
                  <a:sysClr val="windowText" lastClr="000000"/>
                </a:solidFill>
                <a:ea typeface="ＭＳ Ｐゴシック" panose="020B0600070205080204" pitchFamily="34" charset="-128"/>
              </a:rPr>
              <a:t>وسيلة لجمع المعلومات المتعلقة بموضوع البحث عن طريق إعداد استمارة يتم تعبئتها من قبل عينة ممثلة من الأفراد</a:t>
            </a:r>
          </a:p>
        </p:txBody>
      </p:sp>
      <p:sp>
        <p:nvSpPr>
          <p:cNvPr id="19" name="角丸四角形 35">
            <a:extLst>
              <a:ext uri="{FF2B5EF4-FFF2-40B4-BE49-F238E27FC236}">
                <a16:creationId xmlns:a16="http://schemas.microsoft.com/office/drawing/2014/main" id="{D3D6FA4F-2816-44B7-B0E4-C8175F7C4362}"/>
              </a:ext>
            </a:extLst>
          </p:cNvPr>
          <p:cNvSpPr/>
          <p:nvPr/>
        </p:nvSpPr>
        <p:spPr>
          <a:xfrm>
            <a:off x="2257099" y="4989507"/>
            <a:ext cx="7862848" cy="712891"/>
          </a:xfrm>
          <a:prstGeom prst="roundRect">
            <a:avLst>
              <a:gd name="adj" fmla="val 50000"/>
            </a:avLst>
          </a:prstGeom>
          <a:solidFill>
            <a:srgbClr val="C1DFFF"/>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2400" kern="0" dirty="0">
              <a:solidFill>
                <a:prstClr val="white"/>
              </a:solidFill>
              <a:latin typeface="Route 159 Light" pitchFamily="50" charset="0"/>
              <a:ea typeface="ＭＳ Ｐゴシック" panose="020B0600070205080204" pitchFamily="34" charset="-128"/>
            </a:endParaRPr>
          </a:p>
        </p:txBody>
      </p:sp>
      <p:sp>
        <p:nvSpPr>
          <p:cNvPr id="20" name="円/楕円 4">
            <a:extLst>
              <a:ext uri="{FF2B5EF4-FFF2-40B4-BE49-F238E27FC236}">
                <a16:creationId xmlns:a16="http://schemas.microsoft.com/office/drawing/2014/main" id="{4B3E2F85-26D5-40C0-BA47-AA66EA242168}"/>
              </a:ext>
            </a:extLst>
          </p:cNvPr>
          <p:cNvSpPr/>
          <p:nvPr/>
        </p:nvSpPr>
        <p:spPr>
          <a:xfrm>
            <a:off x="9575527" y="5172388"/>
            <a:ext cx="365760" cy="365760"/>
          </a:xfrm>
          <a:prstGeom prst="ellipse">
            <a:avLst/>
          </a:prstGeom>
          <a:solidFill>
            <a:schemeClr val="accent1">
              <a:lumMod val="60000"/>
              <a:lumOff val="4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21" name="テキスト プレースホルダー 6">
            <a:extLst>
              <a:ext uri="{FF2B5EF4-FFF2-40B4-BE49-F238E27FC236}">
                <a16:creationId xmlns:a16="http://schemas.microsoft.com/office/drawing/2014/main" id="{81A348C4-9384-41D0-A5FA-3272386ED755}"/>
              </a:ext>
            </a:extLst>
          </p:cNvPr>
          <p:cNvSpPr txBox="1">
            <a:spLocks/>
          </p:cNvSpPr>
          <p:nvPr/>
        </p:nvSpPr>
        <p:spPr>
          <a:xfrm>
            <a:off x="2279078" y="5080948"/>
            <a:ext cx="7213914" cy="548640"/>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r>
              <a:rPr lang="ar-SY" altLang="ja-JP" sz="2000" b="1" dirty="0">
                <a:solidFill>
                  <a:sysClr val="windowText" lastClr="000000"/>
                </a:solidFill>
                <a:ea typeface="ＭＳ Ｐゴシック" panose="020B0600070205080204" pitchFamily="34" charset="-128"/>
              </a:rPr>
              <a:t>أداة لجمع المعلومات المتعلقة بموضوع البحث عن طريق استمارة معينة تحتوي على عدد من الأسئلة، مرتبة بأسلوب منطقي مناسب</a:t>
            </a:r>
          </a:p>
        </p:txBody>
      </p:sp>
    </p:spTree>
    <p:extLst>
      <p:ext uri="{BB962C8B-B14F-4D97-AF65-F5344CB8AC3E}">
        <p14:creationId xmlns:p14="http://schemas.microsoft.com/office/powerpoint/2010/main" val="6407110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24"/>
          <p:cNvSpPr/>
          <p:nvPr/>
        </p:nvSpPr>
        <p:spPr>
          <a:xfrm>
            <a:off x="1181062" y="1285191"/>
            <a:ext cx="9345750" cy="53266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p:cNvSpPr txBox="1"/>
          <p:nvPr/>
        </p:nvSpPr>
        <p:spPr>
          <a:xfrm>
            <a:off x="3190929" y="729958"/>
            <a:ext cx="3902032" cy="430887"/>
          </a:xfrm>
          <a:prstGeom prst="rect">
            <a:avLst/>
          </a:prstGeom>
          <a:noFill/>
        </p:spPr>
        <p:txBody>
          <a:bodyPr wrap="square" rtlCol="0">
            <a:spAutoFit/>
          </a:bodyPr>
          <a:lstStyle/>
          <a:p>
            <a:pPr lvl="0" rtl="1">
              <a:defRPr/>
            </a:pPr>
            <a:r>
              <a:rPr lang="ar-SY" sz="2200" b="1" kern="0" dirty="0">
                <a:latin typeface="Alexandria" pitchFamily="2" charset="-78"/>
                <a:cs typeface="Alexandria" pitchFamily="2" charset="-78"/>
              </a:rPr>
              <a:t>الاستبانة </a:t>
            </a:r>
            <a:r>
              <a:rPr lang="en-GB" sz="2200" b="1" kern="0" dirty="0">
                <a:latin typeface="Alexandria" pitchFamily="2" charset="-78"/>
                <a:cs typeface="Alexandria" pitchFamily="2" charset="-78"/>
              </a:rPr>
              <a:t>(</a:t>
            </a:r>
            <a:r>
              <a:rPr lang="en-US" sz="2200" b="1" kern="0" dirty="0">
                <a:latin typeface="Alexandria" pitchFamily="2" charset="-78"/>
                <a:cs typeface="Alexandria" pitchFamily="2" charset="-78"/>
              </a:rPr>
              <a:t>Questionnaire)</a:t>
            </a:r>
          </a:p>
        </p:txBody>
      </p:sp>
      <p:sp>
        <p:nvSpPr>
          <p:cNvPr id="13" name="Rectangle 11">
            <a:extLst>
              <a:ext uri="{FF2B5EF4-FFF2-40B4-BE49-F238E27FC236}">
                <a16:creationId xmlns:a16="http://schemas.microsoft.com/office/drawing/2014/main" id="{F538094D-5D22-4CA4-9C1E-89266328BA39}"/>
              </a:ext>
            </a:extLst>
          </p:cNvPr>
          <p:cNvSpPr/>
          <p:nvPr/>
        </p:nvSpPr>
        <p:spPr>
          <a:xfrm>
            <a:off x="1660870" y="1381194"/>
            <a:ext cx="8241175" cy="597119"/>
          </a:xfrm>
          <a:prstGeom prst="rect">
            <a:avLst/>
          </a:prstGeom>
          <a:solidFill>
            <a:srgbClr val="8E8E8E"/>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Roboto Lt"/>
            </a:endParaRPr>
          </a:p>
        </p:txBody>
      </p:sp>
      <p:sp>
        <p:nvSpPr>
          <p:cNvPr id="14" name="Rectangle 12">
            <a:extLst>
              <a:ext uri="{FF2B5EF4-FFF2-40B4-BE49-F238E27FC236}">
                <a16:creationId xmlns:a16="http://schemas.microsoft.com/office/drawing/2014/main" id="{B7E4C684-8B3F-4CC3-B5E8-FAB657202634}"/>
              </a:ext>
            </a:extLst>
          </p:cNvPr>
          <p:cNvSpPr/>
          <p:nvPr/>
        </p:nvSpPr>
        <p:spPr>
          <a:xfrm>
            <a:off x="2102850" y="1381194"/>
            <a:ext cx="7326026" cy="597119"/>
          </a:xfrm>
          <a:prstGeom prst="rect">
            <a:avLst/>
          </a:prstGeom>
          <a:solidFill>
            <a:srgbClr val="005A7A"/>
          </a:solidFill>
          <a:ln w="12700" cap="flat" cmpd="sng" algn="ctr">
            <a:noFill/>
            <a:prstDash val="solid"/>
            <a:miter lim="800000"/>
          </a:ln>
          <a:effectLst/>
        </p:spPr>
        <p:txBody>
          <a:bodyPr rtlCol="0" anchor="ctr"/>
          <a:lstStyle/>
          <a:p>
            <a:pPr lvl="1" algn="ctr" defTabSz="713232"/>
            <a:r>
              <a:rPr lang="ar-SY" sz="1600" b="1" dirty="0">
                <a:solidFill>
                  <a:srgbClr val="FFFFFF"/>
                </a:solidFill>
                <a:latin typeface="Alexandria" pitchFamily="2" charset="-78"/>
                <a:ea typeface="Calibri" panose="020F0502020204030204" pitchFamily="34" charset="0"/>
                <a:cs typeface="Alexandria" pitchFamily="2" charset="-78"/>
              </a:rPr>
              <a:t>الأمور الواجب مراعاتها عند صياغة أسئلة الاستبانة </a:t>
            </a:r>
          </a:p>
        </p:txBody>
      </p:sp>
      <p:sp>
        <p:nvSpPr>
          <p:cNvPr id="15" name="テキスト ボックス 48">
            <a:extLst>
              <a:ext uri="{FF2B5EF4-FFF2-40B4-BE49-F238E27FC236}">
                <a16:creationId xmlns:a16="http://schemas.microsoft.com/office/drawing/2014/main" id="{ED2742EA-6C08-4ECA-B274-F5B4FAAB09F2}"/>
              </a:ext>
            </a:extLst>
          </p:cNvPr>
          <p:cNvSpPr txBox="1"/>
          <p:nvPr/>
        </p:nvSpPr>
        <p:spPr>
          <a:xfrm>
            <a:off x="8806415" y="2357445"/>
            <a:ext cx="1218144" cy="461665"/>
          </a:xfrm>
          <a:prstGeom prst="rect">
            <a:avLst/>
          </a:prstGeom>
          <a:solidFill>
            <a:srgbClr val="90F1F6"/>
          </a:solidFill>
          <a:ln w="38100">
            <a:solidFill>
              <a:srgbClr val="000000"/>
            </a:solidFill>
            <a:prstDash val="dash"/>
          </a:ln>
        </p:spPr>
        <p:txBody>
          <a:bodyPr wrap="square" rtlCol="0">
            <a:sp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r>
              <a:rPr kumimoji="1" lang="en-GB" altLang="ja-JP" sz="2400" b="1" i="0" u="none" strike="noStrike" kern="1200" cap="none" spc="0" normalizeH="0" baseline="0" noProof="0" dirty="0">
                <a:ln>
                  <a:noFill/>
                </a:ln>
                <a:solidFill>
                  <a:srgbClr val="000000"/>
                </a:solidFill>
                <a:effectLst/>
                <a:uLnTx/>
                <a:uFillTx/>
                <a:latin typeface="Simplified Arabic" panose="02020603050405020304" pitchFamily="18" charset="-78"/>
                <a:ea typeface="+mn-ea"/>
                <a:cs typeface="Simplified Arabic" panose="02020603050405020304" pitchFamily="18" charset="-78"/>
              </a:rPr>
              <a:t>1</a:t>
            </a:r>
            <a:endParaRPr kumimoji="1" lang="ja-JP" altLang="en-US" sz="2400" b="1" i="0" u="none" strike="noStrike" kern="1200" cap="none" spc="0" normalizeH="0" baseline="0" noProof="0" dirty="0">
              <a:ln>
                <a:noFill/>
              </a:ln>
              <a:solidFill>
                <a:srgbClr val="000000"/>
              </a:solidFill>
              <a:effectLst/>
              <a:uLnTx/>
              <a:uFillTx/>
              <a:latin typeface="Simplified Arabic" panose="02020603050405020304" pitchFamily="18" charset="-78"/>
              <a:ea typeface="+mn-ea"/>
              <a:cs typeface="Simplified Arabic" panose="02020603050405020304" pitchFamily="18" charset="-78"/>
            </a:endParaRPr>
          </a:p>
        </p:txBody>
      </p:sp>
      <p:sp>
        <p:nvSpPr>
          <p:cNvPr id="16" name="テキスト ボックス 48">
            <a:extLst>
              <a:ext uri="{FF2B5EF4-FFF2-40B4-BE49-F238E27FC236}">
                <a16:creationId xmlns:a16="http://schemas.microsoft.com/office/drawing/2014/main" id="{E31CE7D7-3C0D-41BF-8E66-71F1F128E79C}"/>
              </a:ext>
            </a:extLst>
          </p:cNvPr>
          <p:cNvSpPr txBox="1"/>
          <p:nvPr/>
        </p:nvSpPr>
        <p:spPr>
          <a:xfrm>
            <a:off x="8819804" y="2895817"/>
            <a:ext cx="1218144" cy="461665"/>
          </a:xfrm>
          <a:prstGeom prst="rect">
            <a:avLst/>
          </a:prstGeom>
          <a:solidFill>
            <a:srgbClr val="90F1F6"/>
          </a:solidFill>
          <a:ln w="38100">
            <a:solidFill>
              <a:srgbClr val="000000"/>
            </a:solidFill>
            <a:prstDash val="dash"/>
          </a:ln>
        </p:spPr>
        <p:txBody>
          <a:bodyPr wrap="square" rtlCol="0">
            <a:sp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r>
              <a:rPr kumimoji="1" lang="en-GB" altLang="ja-JP" sz="2400" b="1" i="0" u="none" strike="noStrike" kern="1200" cap="none" spc="0" normalizeH="0" baseline="0" noProof="0" dirty="0">
                <a:ln>
                  <a:noFill/>
                </a:ln>
                <a:solidFill>
                  <a:srgbClr val="000000"/>
                </a:solidFill>
                <a:effectLst/>
                <a:uLnTx/>
                <a:uFillTx/>
                <a:latin typeface="Simplified Arabic" panose="02020603050405020304" pitchFamily="18" charset="-78"/>
                <a:ea typeface="+mn-ea"/>
                <a:cs typeface="Simplified Arabic" panose="02020603050405020304" pitchFamily="18" charset="-78"/>
              </a:rPr>
              <a:t>2</a:t>
            </a:r>
            <a:endParaRPr kumimoji="1" lang="ja-JP" altLang="en-US" sz="2400" b="1" i="0" u="none" strike="noStrike" kern="1200" cap="none" spc="0" normalizeH="0" baseline="0" noProof="0" dirty="0">
              <a:ln>
                <a:noFill/>
              </a:ln>
              <a:solidFill>
                <a:srgbClr val="000000"/>
              </a:solidFill>
              <a:effectLst/>
              <a:uLnTx/>
              <a:uFillTx/>
              <a:latin typeface="Simplified Arabic" panose="02020603050405020304" pitchFamily="18" charset="-78"/>
              <a:ea typeface="+mn-ea"/>
              <a:cs typeface="Simplified Arabic" panose="02020603050405020304" pitchFamily="18" charset="-78"/>
            </a:endParaRPr>
          </a:p>
        </p:txBody>
      </p:sp>
      <p:sp>
        <p:nvSpPr>
          <p:cNvPr id="17" name="テキスト ボックス 48">
            <a:extLst>
              <a:ext uri="{FF2B5EF4-FFF2-40B4-BE49-F238E27FC236}">
                <a16:creationId xmlns:a16="http://schemas.microsoft.com/office/drawing/2014/main" id="{E31CE7D7-3C0D-41BF-8E66-71F1F128E79C}"/>
              </a:ext>
            </a:extLst>
          </p:cNvPr>
          <p:cNvSpPr txBox="1"/>
          <p:nvPr/>
        </p:nvSpPr>
        <p:spPr>
          <a:xfrm>
            <a:off x="8813572" y="3496778"/>
            <a:ext cx="1218144" cy="461665"/>
          </a:xfrm>
          <a:prstGeom prst="rect">
            <a:avLst/>
          </a:prstGeom>
          <a:solidFill>
            <a:srgbClr val="90F1F6"/>
          </a:solidFill>
          <a:ln w="38100">
            <a:solidFill>
              <a:srgbClr val="000000"/>
            </a:solidFill>
            <a:prstDash val="dash"/>
          </a:ln>
        </p:spPr>
        <p:txBody>
          <a:bodyPr wrap="square" rtlCol="0">
            <a:sp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r>
              <a:rPr kumimoji="1" lang="en-GB" altLang="ja-JP" sz="2400" b="1" i="0" u="none" strike="noStrike" kern="1200" cap="none" spc="0" normalizeH="0" baseline="0" noProof="0" dirty="0">
                <a:ln>
                  <a:noFill/>
                </a:ln>
                <a:solidFill>
                  <a:srgbClr val="000000"/>
                </a:solidFill>
                <a:effectLst/>
                <a:uLnTx/>
                <a:uFillTx/>
                <a:latin typeface="Simplified Arabic" panose="02020603050405020304" pitchFamily="18" charset="-78"/>
                <a:ea typeface="+mn-ea"/>
                <a:cs typeface="Simplified Arabic" panose="02020603050405020304" pitchFamily="18" charset="-78"/>
              </a:rPr>
              <a:t>3</a:t>
            </a:r>
            <a:endParaRPr kumimoji="1" lang="ja-JP" altLang="en-US" sz="2400" b="1" i="0" u="none" strike="noStrike" kern="1200" cap="none" spc="0" normalizeH="0" baseline="0" noProof="0" dirty="0">
              <a:ln>
                <a:noFill/>
              </a:ln>
              <a:solidFill>
                <a:srgbClr val="000000"/>
              </a:solidFill>
              <a:effectLst/>
              <a:uLnTx/>
              <a:uFillTx/>
              <a:latin typeface="Simplified Arabic" panose="02020603050405020304" pitchFamily="18" charset="-78"/>
              <a:ea typeface="+mn-ea"/>
              <a:cs typeface="Simplified Arabic" panose="02020603050405020304" pitchFamily="18" charset="-78"/>
            </a:endParaRPr>
          </a:p>
        </p:txBody>
      </p:sp>
      <p:sp>
        <p:nvSpPr>
          <p:cNvPr id="18" name="テキスト ボックス 48">
            <a:extLst>
              <a:ext uri="{FF2B5EF4-FFF2-40B4-BE49-F238E27FC236}">
                <a16:creationId xmlns:a16="http://schemas.microsoft.com/office/drawing/2014/main" id="{E31CE7D7-3C0D-41BF-8E66-71F1F128E79C}"/>
              </a:ext>
            </a:extLst>
          </p:cNvPr>
          <p:cNvSpPr txBox="1"/>
          <p:nvPr/>
        </p:nvSpPr>
        <p:spPr>
          <a:xfrm>
            <a:off x="8825031" y="4107203"/>
            <a:ext cx="1218144" cy="461665"/>
          </a:xfrm>
          <a:prstGeom prst="rect">
            <a:avLst/>
          </a:prstGeom>
          <a:solidFill>
            <a:srgbClr val="90F1F6"/>
          </a:solidFill>
          <a:ln w="38100">
            <a:solidFill>
              <a:srgbClr val="000000"/>
            </a:solidFill>
            <a:prstDash val="dash"/>
          </a:ln>
        </p:spPr>
        <p:txBody>
          <a:bodyPr wrap="square" rtlCol="0">
            <a:sp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r>
              <a:rPr kumimoji="1" lang="en-GB" altLang="ja-JP" sz="2400" b="1" i="0" u="none" strike="noStrike" kern="1200" cap="none" spc="0" normalizeH="0" baseline="0" noProof="0" dirty="0">
                <a:ln>
                  <a:noFill/>
                </a:ln>
                <a:solidFill>
                  <a:srgbClr val="000000"/>
                </a:solidFill>
                <a:effectLst/>
                <a:uLnTx/>
                <a:uFillTx/>
                <a:latin typeface="Simplified Arabic" panose="02020603050405020304" pitchFamily="18" charset="-78"/>
                <a:ea typeface="+mn-ea"/>
                <a:cs typeface="Simplified Arabic" panose="02020603050405020304" pitchFamily="18" charset="-78"/>
              </a:rPr>
              <a:t>4</a:t>
            </a:r>
            <a:endParaRPr kumimoji="1" lang="ja-JP" altLang="en-US" sz="2400" b="1" i="0" u="none" strike="noStrike" kern="1200" cap="none" spc="0" normalizeH="0" baseline="0" noProof="0" dirty="0">
              <a:ln>
                <a:noFill/>
              </a:ln>
              <a:solidFill>
                <a:srgbClr val="000000"/>
              </a:solidFill>
              <a:effectLst/>
              <a:uLnTx/>
              <a:uFillTx/>
              <a:latin typeface="Simplified Arabic" panose="02020603050405020304" pitchFamily="18" charset="-78"/>
              <a:ea typeface="+mn-ea"/>
              <a:cs typeface="Simplified Arabic" panose="02020603050405020304" pitchFamily="18" charset="-78"/>
            </a:endParaRPr>
          </a:p>
        </p:txBody>
      </p:sp>
      <p:sp>
        <p:nvSpPr>
          <p:cNvPr id="19" name="テキスト ボックス 48">
            <a:extLst>
              <a:ext uri="{FF2B5EF4-FFF2-40B4-BE49-F238E27FC236}">
                <a16:creationId xmlns:a16="http://schemas.microsoft.com/office/drawing/2014/main" id="{E31CE7D7-3C0D-41BF-8E66-71F1F128E79C}"/>
              </a:ext>
            </a:extLst>
          </p:cNvPr>
          <p:cNvSpPr txBox="1"/>
          <p:nvPr/>
        </p:nvSpPr>
        <p:spPr>
          <a:xfrm>
            <a:off x="8825031" y="4721305"/>
            <a:ext cx="1218144" cy="461665"/>
          </a:xfrm>
          <a:prstGeom prst="rect">
            <a:avLst/>
          </a:prstGeom>
          <a:solidFill>
            <a:srgbClr val="90F1F6"/>
          </a:solidFill>
          <a:ln w="38100">
            <a:solidFill>
              <a:srgbClr val="000000"/>
            </a:solidFill>
            <a:prstDash val="dash"/>
          </a:ln>
        </p:spPr>
        <p:txBody>
          <a:bodyPr wrap="square" rtlCol="0">
            <a:sp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r>
              <a:rPr kumimoji="1" lang="en-GB" altLang="ja-JP" sz="2400" b="1" dirty="0">
                <a:solidFill>
                  <a:srgbClr val="000000"/>
                </a:solidFill>
                <a:latin typeface="Simplified Arabic" panose="02020603050405020304" pitchFamily="18" charset="-78"/>
                <a:cs typeface="Simplified Arabic" panose="02020603050405020304" pitchFamily="18" charset="-78"/>
              </a:rPr>
              <a:t>5</a:t>
            </a:r>
            <a:endParaRPr kumimoji="1" lang="ja-JP" altLang="en-US" sz="2400" b="1" i="0" u="none" strike="noStrike" kern="1200" cap="none" spc="0" normalizeH="0" baseline="0" noProof="0" dirty="0">
              <a:ln>
                <a:noFill/>
              </a:ln>
              <a:solidFill>
                <a:srgbClr val="000000"/>
              </a:solidFill>
              <a:effectLst/>
              <a:uLnTx/>
              <a:uFillTx/>
              <a:latin typeface="Simplified Arabic" panose="02020603050405020304" pitchFamily="18" charset="-78"/>
              <a:cs typeface="Simplified Arabic" panose="02020603050405020304" pitchFamily="18" charset="-78"/>
            </a:endParaRPr>
          </a:p>
        </p:txBody>
      </p:sp>
      <p:sp>
        <p:nvSpPr>
          <p:cNvPr id="20" name="正方形/長方形 47">
            <a:extLst>
              <a:ext uri="{FF2B5EF4-FFF2-40B4-BE49-F238E27FC236}">
                <a16:creationId xmlns:a16="http://schemas.microsoft.com/office/drawing/2014/main" id="{010D37A6-1434-4250-9F75-AFF1A1E869A2}"/>
              </a:ext>
            </a:extLst>
          </p:cNvPr>
          <p:cNvSpPr/>
          <p:nvPr/>
        </p:nvSpPr>
        <p:spPr>
          <a:xfrm>
            <a:off x="1660870" y="2397305"/>
            <a:ext cx="7062763" cy="375226"/>
          </a:xfrm>
          <a:prstGeom prst="rect">
            <a:avLst/>
          </a:prstGeom>
          <a:solidFill>
            <a:schemeClr val="accent5">
              <a:lumMod val="60000"/>
              <a:lumOff val="4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defTabSz="1224535">
              <a:defRPr/>
            </a:pPr>
            <a:r>
              <a:rPr kumimoji="1" lang="ar-SY" altLang="ja-JP" sz="2000" b="1" kern="0" dirty="0">
                <a:solidFill>
                  <a:srgbClr val="000000"/>
                </a:solidFill>
                <a:latin typeface="Simplified Arabic" panose="02020603050405020304" pitchFamily="18" charset="-78"/>
                <a:cs typeface="Simplified Arabic" panose="02020603050405020304" pitchFamily="18" charset="-78"/>
              </a:rPr>
              <a:t>يجب صياغة أسئلة الاستبانة بشكل واضح وبلغة تتناسب مع مستوى </a:t>
            </a:r>
            <a:r>
              <a:rPr kumimoji="1" lang="ar-SY" altLang="ja-JP" sz="2000" b="1" kern="0" dirty="0" err="1" smtClean="0">
                <a:solidFill>
                  <a:srgbClr val="000000"/>
                </a:solidFill>
                <a:latin typeface="Simplified Arabic" panose="02020603050405020304" pitchFamily="18" charset="-78"/>
                <a:cs typeface="Simplified Arabic" panose="02020603050405020304" pitchFamily="18" charset="-78"/>
              </a:rPr>
              <a:t>المبحوثين</a:t>
            </a:r>
            <a:endParaRPr kumimoji="1" lang="ja-JP" altLang="en-US" sz="2000" b="1" kern="0" dirty="0">
              <a:solidFill>
                <a:srgbClr val="000000"/>
              </a:solidFill>
              <a:latin typeface="Simplified Arabic" panose="02020603050405020304" pitchFamily="18" charset="-78"/>
              <a:cs typeface="Simplified Arabic" panose="02020603050405020304" pitchFamily="18" charset="-78"/>
            </a:endParaRPr>
          </a:p>
        </p:txBody>
      </p:sp>
      <p:sp>
        <p:nvSpPr>
          <p:cNvPr id="21" name="正方形/長方形 47">
            <a:extLst>
              <a:ext uri="{FF2B5EF4-FFF2-40B4-BE49-F238E27FC236}">
                <a16:creationId xmlns:a16="http://schemas.microsoft.com/office/drawing/2014/main" id="{39F3D725-E706-4D0A-8D48-9BAB4CA52039}"/>
              </a:ext>
            </a:extLst>
          </p:cNvPr>
          <p:cNvSpPr/>
          <p:nvPr/>
        </p:nvSpPr>
        <p:spPr>
          <a:xfrm>
            <a:off x="1660870" y="2938055"/>
            <a:ext cx="7065228" cy="365760"/>
          </a:xfrm>
          <a:prstGeom prst="rect">
            <a:avLst/>
          </a:prstGeom>
          <a:solidFill>
            <a:schemeClr val="accent5">
              <a:lumMod val="60000"/>
              <a:lumOff val="4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defTabSz="1224535">
              <a:defRPr/>
            </a:pPr>
            <a:r>
              <a:rPr kumimoji="1" lang="ar-SY" altLang="ja-JP" sz="2000" b="1" kern="0" dirty="0">
                <a:solidFill>
                  <a:srgbClr val="000000"/>
                </a:solidFill>
                <a:latin typeface="Simplified Arabic" panose="02020603050405020304" pitchFamily="18" charset="-78"/>
                <a:cs typeface="Simplified Arabic" panose="02020603050405020304" pitchFamily="18" charset="-78"/>
              </a:rPr>
              <a:t>تجنب استخدام تعابير أو مصطلحات غير مفهومة أو تحتمل أكثر من تفسير</a:t>
            </a:r>
            <a:endParaRPr kumimoji="1" lang="ja-JP" altLang="en-US" sz="2000" b="1" kern="0" dirty="0">
              <a:solidFill>
                <a:srgbClr val="000000"/>
              </a:solidFill>
              <a:latin typeface="Simplified Arabic" panose="02020603050405020304" pitchFamily="18" charset="-78"/>
              <a:cs typeface="Simplified Arabic" panose="02020603050405020304" pitchFamily="18" charset="-78"/>
            </a:endParaRPr>
          </a:p>
        </p:txBody>
      </p:sp>
      <p:sp>
        <p:nvSpPr>
          <p:cNvPr id="22" name="正方形/長方形 47">
            <a:extLst>
              <a:ext uri="{FF2B5EF4-FFF2-40B4-BE49-F238E27FC236}">
                <a16:creationId xmlns:a16="http://schemas.microsoft.com/office/drawing/2014/main" id="{39F3D725-E706-4D0A-8D48-9BAB4CA52039}"/>
              </a:ext>
            </a:extLst>
          </p:cNvPr>
          <p:cNvSpPr/>
          <p:nvPr/>
        </p:nvSpPr>
        <p:spPr>
          <a:xfrm>
            <a:off x="1660870" y="3489214"/>
            <a:ext cx="7063638" cy="365760"/>
          </a:xfrm>
          <a:prstGeom prst="rect">
            <a:avLst/>
          </a:prstGeom>
          <a:solidFill>
            <a:schemeClr val="accent5">
              <a:lumMod val="60000"/>
              <a:lumOff val="4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defTabSz="1224535" rtl="1">
              <a:defRPr/>
            </a:pPr>
            <a:r>
              <a:rPr kumimoji="1" lang="ar-SY" altLang="ja-JP" sz="2000" b="1" kern="0" dirty="0">
                <a:solidFill>
                  <a:srgbClr val="000000"/>
                </a:solidFill>
                <a:latin typeface="Simplified Arabic" panose="02020603050405020304" pitchFamily="18" charset="-78"/>
                <a:cs typeface="Simplified Arabic" panose="02020603050405020304" pitchFamily="18" charset="-78"/>
              </a:rPr>
              <a:t>أن يكون طول السؤال مناسب</a:t>
            </a:r>
            <a:r>
              <a:rPr kumimoji="1" lang="ar-SA" altLang="ja-JP" sz="2000" b="1" kern="0" dirty="0">
                <a:solidFill>
                  <a:srgbClr val="000000"/>
                </a:solidFill>
                <a:latin typeface="Simplified Arabic" panose="02020603050405020304" pitchFamily="18" charset="-78"/>
                <a:cs typeface="Simplified Arabic" panose="02020603050405020304" pitchFamily="18" charset="-78"/>
              </a:rPr>
              <a:t>اً</a:t>
            </a:r>
            <a:endParaRPr kumimoji="1" lang="ja-JP" altLang="en-US" sz="2000" b="1" i="0" u="none" strike="noStrike" kern="0" cap="none" spc="0" normalizeH="0" baseline="0" noProof="0" dirty="0">
              <a:ln>
                <a:noFill/>
              </a:ln>
              <a:solidFill>
                <a:srgbClr val="000000"/>
              </a:solidFill>
              <a:effectLst/>
              <a:uLnTx/>
              <a:uFillTx/>
              <a:latin typeface="Simplified Arabic" panose="02020603050405020304" pitchFamily="18" charset="-78"/>
              <a:cs typeface="Simplified Arabic" panose="02020603050405020304" pitchFamily="18" charset="-78"/>
            </a:endParaRPr>
          </a:p>
        </p:txBody>
      </p:sp>
      <p:sp>
        <p:nvSpPr>
          <p:cNvPr id="23" name="正方形/長方形 47">
            <a:extLst>
              <a:ext uri="{FF2B5EF4-FFF2-40B4-BE49-F238E27FC236}">
                <a16:creationId xmlns:a16="http://schemas.microsoft.com/office/drawing/2014/main" id="{39F3D725-E706-4D0A-8D48-9BAB4CA52039}"/>
              </a:ext>
            </a:extLst>
          </p:cNvPr>
          <p:cNvSpPr/>
          <p:nvPr/>
        </p:nvSpPr>
        <p:spPr>
          <a:xfrm>
            <a:off x="1660870" y="4119518"/>
            <a:ext cx="7065071" cy="365760"/>
          </a:xfrm>
          <a:prstGeom prst="rect">
            <a:avLst/>
          </a:prstGeom>
          <a:solidFill>
            <a:schemeClr val="accent5">
              <a:lumMod val="60000"/>
              <a:lumOff val="4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defTabSz="1224535">
              <a:defRPr/>
            </a:pPr>
            <a:r>
              <a:rPr kumimoji="1" lang="ar-SY" altLang="ja-JP" sz="2000" b="1" kern="0" dirty="0">
                <a:solidFill>
                  <a:srgbClr val="000000"/>
                </a:solidFill>
                <a:latin typeface="Simplified Arabic" panose="02020603050405020304" pitchFamily="18" charset="-78"/>
                <a:cs typeface="Simplified Arabic" panose="02020603050405020304" pitchFamily="18" charset="-78"/>
              </a:rPr>
              <a:t>في حالة الأسئلة التي تتضمن الاختيارات</a:t>
            </a:r>
            <a:r>
              <a:rPr kumimoji="1" lang="ar-SA" altLang="ja-JP" sz="2000" b="1" kern="0" dirty="0">
                <a:solidFill>
                  <a:srgbClr val="000000"/>
                </a:solidFill>
                <a:latin typeface="Simplified Arabic" panose="02020603050405020304" pitchFamily="18" charset="-78"/>
                <a:cs typeface="Simplified Arabic" panose="02020603050405020304" pitchFamily="18" charset="-78"/>
              </a:rPr>
              <a:t> يجب وضع جميع الاحتمالات الممكنة </a:t>
            </a:r>
            <a:endParaRPr kumimoji="1" lang="ja-JP" altLang="en-US" sz="2000" b="1" i="0" u="none" strike="noStrike" kern="0" cap="none" spc="0" normalizeH="0" baseline="0" noProof="0" dirty="0">
              <a:ln>
                <a:noFill/>
              </a:ln>
              <a:solidFill>
                <a:srgbClr val="000000"/>
              </a:solidFill>
              <a:effectLst/>
              <a:uLnTx/>
              <a:uFillTx/>
              <a:latin typeface="Simplified Arabic" panose="02020603050405020304" pitchFamily="18" charset="-78"/>
              <a:cs typeface="Simplified Arabic" panose="02020603050405020304" pitchFamily="18" charset="-78"/>
            </a:endParaRPr>
          </a:p>
        </p:txBody>
      </p:sp>
      <p:sp>
        <p:nvSpPr>
          <p:cNvPr id="24" name="正方形/長方形 47">
            <a:extLst>
              <a:ext uri="{FF2B5EF4-FFF2-40B4-BE49-F238E27FC236}">
                <a16:creationId xmlns:a16="http://schemas.microsoft.com/office/drawing/2014/main" id="{39F3D725-E706-4D0A-8D48-9BAB4CA52039}"/>
              </a:ext>
            </a:extLst>
          </p:cNvPr>
          <p:cNvSpPr/>
          <p:nvPr/>
        </p:nvSpPr>
        <p:spPr>
          <a:xfrm>
            <a:off x="1660870" y="4736000"/>
            <a:ext cx="7065228" cy="365760"/>
          </a:xfrm>
          <a:prstGeom prst="rect">
            <a:avLst/>
          </a:prstGeom>
          <a:solidFill>
            <a:schemeClr val="accent5">
              <a:lumMod val="60000"/>
              <a:lumOff val="4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defTabSz="1224535">
              <a:defRPr/>
            </a:pPr>
            <a:r>
              <a:rPr kumimoji="1" lang="ar-SY" altLang="ja-JP" sz="2000" b="1" kern="0" dirty="0">
                <a:solidFill>
                  <a:srgbClr val="000000"/>
                </a:solidFill>
                <a:latin typeface="Simplified Arabic" panose="02020603050405020304" pitchFamily="18" charset="-78"/>
                <a:cs typeface="Simplified Arabic" panose="02020603050405020304" pitchFamily="18" charset="-78"/>
              </a:rPr>
              <a:t>يفضل البدء بالأسئلة السهلة التي لا تحتاج إلى تفكير من المبحوث</a:t>
            </a:r>
            <a:endParaRPr kumimoji="1" lang="ja-JP" altLang="en-US" sz="2000" b="1" i="0" u="none" strike="noStrike" kern="0" cap="none" spc="0" normalizeH="0" baseline="0" noProof="0" dirty="0">
              <a:ln>
                <a:noFill/>
              </a:ln>
              <a:solidFill>
                <a:srgbClr val="000000"/>
              </a:solidFill>
              <a:effectLst/>
              <a:uLnTx/>
              <a:uFillTx/>
              <a:latin typeface="Simplified Arabic" panose="02020603050405020304" pitchFamily="18" charset="-78"/>
              <a:cs typeface="Simplified Arabic" panose="02020603050405020304" pitchFamily="18" charset="-78"/>
            </a:endParaRPr>
          </a:p>
        </p:txBody>
      </p:sp>
      <p:sp>
        <p:nvSpPr>
          <p:cNvPr id="25" name="テキスト ボックス 48">
            <a:extLst>
              <a:ext uri="{FF2B5EF4-FFF2-40B4-BE49-F238E27FC236}">
                <a16:creationId xmlns:a16="http://schemas.microsoft.com/office/drawing/2014/main" id="{E31CE7D7-3C0D-41BF-8E66-71F1F128E79C}"/>
              </a:ext>
            </a:extLst>
          </p:cNvPr>
          <p:cNvSpPr txBox="1"/>
          <p:nvPr/>
        </p:nvSpPr>
        <p:spPr>
          <a:xfrm>
            <a:off x="8813572" y="5384897"/>
            <a:ext cx="1218144" cy="461665"/>
          </a:xfrm>
          <a:prstGeom prst="rect">
            <a:avLst/>
          </a:prstGeom>
          <a:solidFill>
            <a:srgbClr val="90F1F6"/>
          </a:solidFill>
          <a:ln w="38100">
            <a:solidFill>
              <a:srgbClr val="000000"/>
            </a:solidFill>
            <a:prstDash val="dash"/>
          </a:ln>
        </p:spPr>
        <p:txBody>
          <a:bodyPr wrap="square" rtlCol="0">
            <a:sp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r>
              <a:rPr kumimoji="1" lang="en-GB" altLang="ja-JP" sz="2400" b="1" i="0" u="none" strike="noStrike" kern="1200" cap="none" spc="0" normalizeH="0" baseline="0" noProof="0" dirty="0">
                <a:ln>
                  <a:noFill/>
                </a:ln>
                <a:solidFill>
                  <a:srgbClr val="000000"/>
                </a:solidFill>
                <a:effectLst/>
                <a:uLnTx/>
                <a:uFillTx/>
                <a:latin typeface="Simplified Arabic" panose="02020603050405020304" pitchFamily="18" charset="-78"/>
                <a:cs typeface="Simplified Arabic" panose="02020603050405020304" pitchFamily="18" charset="-78"/>
              </a:rPr>
              <a:t>6</a:t>
            </a:r>
            <a:endParaRPr kumimoji="1" lang="ja-JP" altLang="en-US" sz="2400" b="1" i="0" u="none" strike="noStrike" kern="1200" cap="none" spc="0" normalizeH="0" baseline="0" noProof="0" dirty="0">
              <a:ln>
                <a:noFill/>
              </a:ln>
              <a:solidFill>
                <a:srgbClr val="000000"/>
              </a:solidFill>
              <a:effectLst/>
              <a:uLnTx/>
              <a:uFillTx/>
              <a:latin typeface="Simplified Arabic" panose="02020603050405020304" pitchFamily="18" charset="-78"/>
              <a:cs typeface="Simplified Arabic" panose="02020603050405020304" pitchFamily="18" charset="-78"/>
            </a:endParaRPr>
          </a:p>
        </p:txBody>
      </p:sp>
      <p:sp>
        <p:nvSpPr>
          <p:cNvPr id="26" name="正方形/長方形 47">
            <a:extLst>
              <a:ext uri="{FF2B5EF4-FFF2-40B4-BE49-F238E27FC236}">
                <a16:creationId xmlns:a16="http://schemas.microsoft.com/office/drawing/2014/main" id="{39F3D725-E706-4D0A-8D48-9BAB4CA52039}"/>
              </a:ext>
            </a:extLst>
          </p:cNvPr>
          <p:cNvSpPr/>
          <p:nvPr/>
        </p:nvSpPr>
        <p:spPr>
          <a:xfrm>
            <a:off x="1660870" y="5399592"/>
            <a:ext cx="7053769" cy="365760"/>
          </a:xfrm>
          <a:prstGeom prst="rect">
            <a:avLst/>
          </a:prstGeom>
          <a:solidFill>
            <a:schemeClr val="accent5">
              <a:lumMod val="60000"/>
              <a:lumOff val="4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defTabSz="1224535">
              <a:defRPr/>
            </a:pPr>
            <a:r>
              <a:rPr kumimoji="1" lang="ar-SY" altLang="ja-JP" sz="2000" b="1" kern="0" dirty="0">
                <a:solidFill>
                  <a:srgbClr val="000000"/>
                </a:solidFill>
                <a:latin typeface="Simplified Arabic" panose="02020603050405020304" pitchFamily="18" charset="-78"/>
                <a:cs typeface="Simplified Arabic" panose="02020603050405020304" pitchFamily="18" charset="-78"/>
              </a:rPr>
              <a:t>يفضل البدء بالأسئلة العامة ثم التدرج إلى الأسئلة الخاصة أو الشخصية</a:t>
            </a:r>
            <a:endParaRPr kumimoji="1" lang="ja-JP" altLang="en-US" sz="2000" b="1" i="0" u="none" strike="noStrike" kern="0" cap="none" spc="0" normalizeH="0" baseline="0" noProof="0" dirty="0">
              <a:ln>
                <a:noFill/>
              </a:ln>
              <a:solidFill>
                <a:srgbClr val="000000"/>
              </a:solidFill>
              <a:effectLst/>
              <a:uLnTx/>
              <a:uFillTx/>
              <a:latin typeface="Simplified Arabic" panose="02020603050405020304" pitchFamily="18" charset="-78"/>
              <a:cs typeface="Simplified Arabic" panose="02020603050405020304" pitchFamily="18" charset="-78"/>
            </a:endParaRPr>
          </a:p>
        </p:txBody>
      </p:sp>
      <p:sp>
        <p:nvSpPr>
          <p:cNvPr id="27" name="テキスト ボックス 48">
            <a:extLst>
              <a:ext uri="{FF2B5EF4-FFF2-40B4-BE49-F238E27FC236}">
                <a16:creationId xmlns:a16="http://schemas.microsoft.com/office/drawing/2014/main" id="{E31CE7D7-3C0D-41BF-8E66-71F1F128E79C}"/>
              </a:ext>
            </a:extLst>
          </p:cNvPr>
          <p:cNvSpPr txBox="1"/>
          <p:nvPr/>
        </p:nvSpPr>
        <p:spPr>
          <a:xfrm>
            <a:off x="8813572" y="5997150"/>
            <a:ext cx="1218144" cy="461665"/>
          </a:xfrm>
          <a:prstGeom prst="rect">
            <a:avLst/>
          </a:prstGeom>
          <a:solidFill>
            <a:srgbClr val="90F1F6"/>
          </a:solidFill>
          <a:ln w="38100">
            <a:solidFill>
              <a:srgbClr val="000000"/>
            </a:solidFill>
            <a:prstDash val="dash"/>
          </a:ln>
        </p:spPr>
        <p:txBody>
          <a:bodyPr wrap="square" rtlCol="0">
            <a:sp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r>
              <a:rPr kumimoji="1" lang="en-GB" altLang="ja-JP" sz="2400" b="1" dirty="0">
                <a:solidFill>
                  <a:srgbClr val="000000"/>
                </a:solidFill>
                <a:latin typeface="Simplified Arabic" panose="02020603050405020304" pitchFamily="18" charset="-78"/>
                <a:cs typeface="Simplified Arabic" panose="02020603050405020304" pitchFamily="18" charset="-78"/>
              </a:rPr>
              <a:t>7</a:t>
            </a:r>
            <a:endParaRPr kumimoji="1" lang="ja-JP" altLang="en-US" sz="2400" b="1" i="0" u="none" strike="noStrike" kern="1200" cap="none" spc="0" normalizeH="0" baseline="0" noProof="0" dirty="0">
              <a:ln>
                <a:noFill/>
              </a:ln>
              <a:solidFill>
                <a:srgbClr val="000000"/>
              </a:solidFill>
              <a:effectLst/>
              <a:uLnTx/>
              <a:uFillTx/>
              <a:latin typeface="Simplified Arabic" panose="02020603050405020304" pitchFamily="18" charset="-78"/>
              <a:cs typeface="Simplified Arabic" panose="02020603050405020304" pitchFamily="18" charset="-78"/>
            </a:endParaRPr>
          </a:p>
        </p:txBody>
      </p:sp>
      <p:sp>
        <p:nvSpPr>
          <p:cNvPr id="28" name="正方形/長方形 47">
            <a:extLst>
              <a:ext uri="{FF2B5EF4-FFF2-40B4-BE49-F238E27FC236}">
                <a16:creationId xmlns:a16="http://schemas.microsoft.com/office/drawing/2014/main" id="{39F3D725-E706-4D0A-8D48-9BAB4CA52039}"/>
              </a:ext>
            </a:extLst>
          </p:cNvPr>
          <p:cNvSpPr/>
          <p:nvPr/>
        </p:nvSpPr>
        <p:spPr>
          <a:xfrm>
            <a:off x="1660870" y="6011845"/>
            <a:ext cx="7053769" cy="365760"/>
          </a:xfrm>
          <a:prstGeom prst="rect">
            <a:avLst/>
          </a:prstGeom>
          <a:solidFill>
            <a:schemeClr val="accent5">
              <a:lumMod val="60000"/>
              <a:lumOff val="4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defTabSz="1224535">
              <a:defRPr/>
            </a:pPr>
            <a:r>
              <a:rPr kumimoji="1" lang="ar-SY" altLang="ja-JP" sz="2000" b="1" kern="0" dirty="0">
                <a:solidFill>
                  <a:srgbClr val="000000"/>
                </a:solidFill>
                <a:latin typeface="Simplified Arabic" panose="02020603050405020304" pitchFamily="18" charset="-78"/>
                <a:cs typeface="Simplified Arabic" panose="02020603050405020304" pitchFamily="18" charset="-78"/>
              </a:rPr>
              <a:t>يجب أن يعالج كل سؤال مشكلة واحدة </a:t>
            </a:r>
            <a:r>
              <a:rPr kumimoji="1" lang="ar-SA" altLang="ja-JP" sz="2000" b="1" kern="0" dirty="0">
                <a:solidFill>
                  <a:srgbClr val="000000"/>
                </a:solidFill>
                <a:latin typeface="Simplified Arabic" panose="02020603050405020304" pitchFamily="18" charset="-78"/>
                <a:cs typeface="Simplified Arabic" panose="02020603050405020304" pitchFamily="18" charset="-78"/>
              </a:rPr>
              <a:t>وتجنب الأسئلة التي تتطرق لأكثر من مشكلة</a:t>
            </a:r>
            <a:endParaRPr kumimoji="1" lang="ja-JP" altLang="en-US" sz="2000" b="1" i="0" u="none" strike="noStrike" kern="0" cap="none" spc="0" normalizeH="0" baseline="0" noProof="0" dirty="0">
              <a:ln>
                <a:noFill/>
              </a:ln>
              <a:solidFill>
                <a:srgbClr val="000000"/>
              </a:solidFill>
              <a:effectLst/>
              <a:uLnTx/>
              <a:uFillTx/>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28555158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7990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9" y="729958"/>
            <a:ext cx="3902032" cy="400110"/>
          </a:xfrm>
          <a:prstGeom prst="rect">
            <a:avLst/>
          </a:prstGeom>
          <a:noFill/>
        </p:spPr>
        <p:txBody>
          <a:bodyPr wrap="square" rtlCol="0">
            <a:spAutoFit/>
          </a:bodyPr>
          <a:lstStyle/>
          <a:p>
            <a:pPr lvl="0" rtl="1">
              <a:defRPr/>
            </a:pPr>
            <a:r>
              <a:rPr lang="ar-SY" sz="2000" b="1" kern="0" dirty="0">
                <a:latin typeface="Alexandria" pitchFamily="2" charset="-78"/>
                <a:cs typeface="Alexandria" pitchFamily="2" charset="-78"/>
              </a:rPr>
              <a:t>الاستبانة </a:t>
            </a:r>
            <a:r>
              <a:rPr lang="en-GB" sz="2000" b="1" kern="0" dirty="0">
                <a:latin typeface="Alexandria" pitchFamily="2" charset="-78"/>
                <a:cs typeface="Alexandria" pitchFamily="2" charset="-78"/>
              </a:rPr>
              <a:t>(</a:t>
            </a:r>
            <a:r>
              <a:rPr lang="en-US" sz="2000" b="1" kern="0" dirty="0">
                <a:latin typeface="Alexandria" pitchFamily="2" charset="-78"/>
                <a:cs typeface="Alexandria" pitchFamily="2" charset="-78"/>
              </a:rPr>
              <a:t>Questionnaire)</a:t>
            </a:r>
          </a:p>
        </p:txBody>
      </p:sp>
      <p:pic>
        <p:nvPicPr>
          <p:cNvPr id="9" name="صورة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98265" y="1949450"/>
            <a:ext cx="6496957" cy="3810532"/>
          </a:xfrm>
          <a:prstGeom prst="rect">
            <a:avLst/>
          </a:prstGeom>
        </p:spPr>
      </p:pic>
      <p:sp>
        <p:nvSpPr>
          <p:cNvPr id="10" name="Rectangle 12">
            <a:extLst>
              <a:ext uri="{FF2B5EF4-FFF2-40B4-BE49-F238E27FC236}">
                <a16:creationId xmlns:a16="http://schemas.microsoft.com/office/drawing/2014/main" id="{B7E4C684-8B3F-4CC3-B5E8-FAB657202634}"/>
              </a:ext>
            </a:extLst>
          </p:cNvPr>
          <p:cNvSpPr/>
          <p:nvPr/>
        </p:nvSpPr>
        <p:spPr>
          <a:xfrm>
            <a:off x="1669103" y="1352331"/>
            <a:ext cx="7326026" cy="597119"/>
          </a:xfrm>
          <a:prstGeom prst="rect">
            <a:avLst/>
          </a:prstGeom>
          <a:solidFill>
            <a:srgbClr val="005A7A"/>
          </a:solidFill>
          <a:ln w="12700" cap="flat" cmpd="sng" algn="ctr">
            <a:noFill/>
            <a:prstDash val="solid"/>
            <a:miter lim="800000"/>
          </a:ln>
          <a:effectLst/>
        </p:spPr>
        <p:txBody>
          <a:bodyPr rtlCol="0" anchor="ctr"/>
          <a:lstStyle/>
          <a:p>
            <a:pPr lvl="1" algn="ctr" defTabSz="713232"/>
            <a:r>
              <a:rPr lang="ar-SY" sz="1600" b="1" dirty="0">
                <a:solidFill>
                  <a:srgbClr val="FFFFFF"/>
                </a:solidFill>
                <a:latin typeface="Alexandria" pitchFamily="2" charset="-78"/>
                <a:ea typeface="Calibri" panose="020F0502020204030204" pitchFamily="34" charset="0"/>
                <a:cs typeface="Alexandria" pitchFamily="2" charset="-78"/>
              </a:rPr>
              <a:t>الأمور الواجب مراعاتها عند صياغة أسئلة الاستبانة</a:t>
            </a:r>
            <a:r>
              <a:rPr lang="ar-SY" sz="2400" b="1" dirty="0">
                <a:solidFill>
                  <a:srgbClr val="FFFFFF"/>
                </a:solidFill>
                <a:latin typeface="Simplified Arabic" panose="02020603050405020304" pitchFamily="18" charset="-78"/>
                <a:ea typeface="Calibri" panose="020F0502020204030204" pitchFamily="34" charset="0"/>
                <a:cs typeface="Simplified Arabic" panose="02020603050405020304" pitchFamily="18" charset="-78"/>
              </a:rPr>
              <a:t> </a:t>
            </a:r>
          </a:p>
        </p:txBody>
      </p:sp>
    </p:spTree>
    <p:extLst>
      <p:ext uri="{BB962C8B-B14F-4D97-AF65-F5344CB8AC3E}">
        <p14:creationId xmlns:p14="http://schemas.microsoft.com/office/powerpoint/2010/main" val="20793679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1" y="1285191"/>
            <a:ext cx="10307553" cy="5209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612958" y="737401"/>
            <a:ext cx="4253225" cy="430887"/>
          </a:xfrm>
          <a:prstGeom prst="rect">
            <a:avLst/>
          </a:prstGeom>
          <a:noFill/>
        </p:spPr>
        <p:txBody>
          <a:bodyPr wrap="square" rtlCol="0">
            <a:spAutoFit/>
          </a:bodyPr>
          <a:lstStyle/>
          <a:p>
            <a:pPr algn="ctr"/>
            <a:r>
              <a:rPr lang="ar-SY" sz="2200" b="1" kern="0" dirty="0" smtClean="0">
                <a:latin typeface="Alexandria" pitchFamily="2" charset="-78"/>
                <a:cs typeface="Alexandria" pitchFamily="2" charset="-78"/>
              </a:rPr>
              <a:t>خطوات تصميم الاستبانة</a:t>
            </a:r>
            <a:endParaRPr lang="en-US" sz="2200" kern="0" dirty="0">
              <a:latin typeface="Alexandria" pitchFamily="2" charset="-78"/>
              <a:cs typeface="Alexandria" pitchFamily="2" charset="-78"/>
            </a:endParaRPr>
          </a:p>
        </p:txBody>
      </p:sp>
      <p:sp>
        <p:nvSpPr>
          <p:cNvPr id="7" name="TextBox 6"/>
          <p:cNvSpPr txBox="1"/>
          <p:nvPr/>
        </p:nvSpPr>
        <p:spPr>
          <a:xfrm>
            <a:off x="1675975" y="1409915"/>
            <a:ext cx="9331993" cy="4944302"/>
          </a:xfrm>
          <a:prstGeom prst="rect">
            <a:avLst/>
          </a:prstGeom>
          <a:noFill/>
        </p:spPr>
        <p:txBody>
          <a:bodyPr wrap="square" rtlCol="0">
            <a:spAutoFit/>
          </a:bodyPr>
          <a:lstStyle/>
          <a:p>
            <a:pPr marL="342900" indent="-342900" algn="just" rtl="1">
              <a:lnSpc>
                <a:spcPct val="200000"/>
              </a:lnSpc>
              <a:buFont typeface="+mj-lt"/>
              <a:buAutoNum type="arabicPeriod"/>
            </a:pPr>
            <a:r>
              <a:rPr lang="ar-SY" sz="1600" dirty="0" smtClean="0">
                <a:latin typeface="Alexandria" pitchFamily="2" charset="-78"/>
                <a:cs typeface="Alexandria" pitchFamily="2" charset="-78"/>
              </a:rPr>
              <a:t>تحديد موضوع الدراسة بشكل عام والموضوعات الفرعية المنبثقة عنها. مثال الخدمات التي تقدمها المكتبة الجامعية للطلبة وأعضاء الهيئة التدريسية حيث يتم تحديد هذه الخدمات وتقسيمها الى خدمات الإعارة، الخدمات المرجعية ، الخدمات الإعلامية ...الخ.</a:t>
            </a:r>
          </a:p>
          <a:p>
            <a:pPr marL="342900" indent="-342900" algn="just" rtl="1">
              <a:lnSpc>
                <a:spcPct val="200000"/>
              </a:lnSpc>
              <a:buFont typeface="+mj-lt"/>
              <a:buAutoNum type="arabicPeriod"/>
            </a:pPr>
            <a:r>
              <a:rPr lang="ar-SY" sz="1600" dirty="0" smtClean="0">
                <a:latin typeface="Alexandria" pitchFamily="2" charset="-78"/>
                <a:cs typeface="Alexandria" pitchFamily="2" charset="-78"/>
              </a:rPr>
              <a:t>صياغة مجموعة من الأسئلة حول كل موضوع فرعي بحيث تكون هذه الأسئلة ضرورية وغير مكررة.</a:t>
            </a:r>
          </a:p>
          <a:p>
            <a:pPr marL="342900" indent="-342900" algn="just" rtl="1">
              <a:lnSpc>
                <a:spcPct val="200000"/>
              </a:lnSpc>
              <a:buFont typeface="+mj-lt"/>
              <a:buAutoNum type="arabicPeriod"/>
            </a:pPr>
            <a:r>
              <a:rPr lang="ar-SY" sz="1600" dirty="0" smtClean="0">
                <a:latin typeface="Alexandria" pitchFamily="2" charset="-78"/>
                <a:cs typeface="Alexandria" pitchFamily="2" charset="-78"/>
              </a:rPr>
              <a:t>اجراء اختبار تجريبي على الاستبانة عن طريق عرضها على عدد محدد من أفراد مجتمع الدراسة والطلب متنهم التعليق عليها وبيان الأسئلة الغامضة ومدى تغطية الاستبانة لموضوع الدراسة واقتراح أسئلة إضافية لم ترد في الاستبانة، كما يجب عرض الاستبانة على عدد من المحكمين المتخصصين في مجال البحث العلمي.</a:t>
            </a:r>
          </a:p>
          <a:p>
            <a:pPr marL="342900" indent="-342900" algn="just" rtl="1">
              <a:lnSpc>
                <a:spcPct val="200000"/>
              </a:lnSpc>
              <a:buFont typeface="+mj-lt"/>
              <a:buAutoNum type="arabicPeriod"/>
            </a:pPr>
            <a:r>
              <a:rPr lang="ar-SY" sz="1600" dirty="0" smtClean="0">
                <a:latin typeface="Alexandria" pitchFamily="2" charset="-78"/>
                <a:cs typeface="Alexandria" pitchFamily="2" charset="-78"/>
              </a:rPr>
              <a:t>تعديل الاستبانة بناء على الاقتراحات وطباعتها بشكلها النهائي متضمنة مقدمة عامة.</a:t>
            </a:r>
          </a:p>
          <a:p>
            <a:pPr marL="342900" indent="-342900" algn="just" rtl="1">
              <a:lnSpc>
                <a:spcPct val="200000"/>
              </a:lnSpc>
              <a:buFont typeface="+mj-lt"/>
              <a:buAutoNum type="arabicPeriod"/>
            </a:pPr>
            <a:r>
              <a:rPr lang="ar-SY" sz="1600" dirty="0" smtClean="0">
                <a:latin typeface="Alexandria" pitchFamily="2" charset="-78"/>
                <a:cs typeface="Alexandria" pitchFamily="2" charset="-78"/>
              </a:rPr>
              <a:t>توزيع الاستبانة على عينة الدراسة بالطرق المناسبة</a:t>
            </a:r>
          </a:p>
        </p:txBody>
      </p:sp>
    </p:spTree>
    <p:extLst>
      <p:ext uri="{BB962C8B-B14F-4D97-AF65-F5344CB8AC3E}">
        <p14:creationId xmlns:p14="http://schemas.microsoft.com/office/powerpoint/2010/main" val="39015212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44239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253225" cy="430887"/>
          </a:xfrm>
          <a:prstGeom prst="rect">
            <a:avLst/>
          </a:prstGeom>
          <a:noFill/>
        </p:spPr>
        <p:txBody>
          <a:bodyPr wrap="square" rtlCol="0">
            <a:spAutoFit/>
          </a:bodyPr>
          <a:lstStyle/>
          <a:p>
            <a:pPr algn="ctr"/>
            <a:r>
              <a:rPr lang="ar-SY" sz="2200" b="1" kern="0" dirty="0" smtClean="0">
                <a:latin typeface="Alexandria" pitchFamily="2" charset="-78"/>
                <a:cs typeface="Alexandria" pitchFamily="2" charset="-78"/>
              </a:rPr>
              <a:t>صياغة فقرات الاستبانة</a:t>
            </a:r>
            <a:endParaRPr lang="en-US" sz="2200" kern="0" dirty="0">
              <a:latin typeface="Alexandria" pitchFamily="2" charset="-78"/>
              <a:cs typeface="Alexandria" pitchFamily="2" charset="-78"/>
            </a:endParaRPr>
          </a:p>
        </p:txBody>
      </p:sp>
      <p:pic>
        <p:nvPicPr>
          <p:cNvPr id="8" name="صورة 3"/>
          <p:cNvPicPr>
            <a:picLocks noChangeAspect="1"/>
          </p:cNvPicPr>
          <p:nvPr/>
        </p:nvPicPr>
        <p:blipFill rotWithShape="1">
          <a:blip r:embed="rId3">
            <a:extLst>
              <a:ext uri="{28A0092B-C50C-407E-A947-70E740481C1C}">
                <a14:useLocalDpi xmlns:a14="http://schemas.microsoft.com/office/drawing/2010/main" val="0"/>
              </a:ext>
            </a:extLst>
          </a:blip>
          <a:srcRect t="3920"/>
          <a:stretch/>
        </p:blipFill>
        <p:spPr>
          <a:xfrm>
            <a:off x="2017238" y="1339208"/>
            <a:ext cx="7059010" cy="4233599"/>
          </a:xfrm>
          <a:prstGeom prst="rect">
            <a:avLst/>
          </a:prstGeom>
        </p:spPr>
      </p:pic>
    </p:spTree>
    <p:extLst>
      <p:ext uri="{BB962C8B-B14F-4D97-AF65-F5344CB8AC3E}">
        <p14:creationId xmlns:p14="http://schemas.microsoft.com/office/powerpoint/2010/main" val="38325801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00110"/>
          </a:xfrm>
          <a:prstGeom prst="rect">
            <a:avLst/>
          </a:prstGeom>
          <a:noFill/>
        </p:spPr>
        <p:txBody>
          <a:bodyPr wrap="square" rtlCol="0">
            <a:spAutoFit/>
          </a:bodyPr>
          <a:lstStyle/>
          <a:p>
            <a:pPr lvl="0" algn="ctr" rtl="1" eaLnBrk="0" hangingPunct="0">
              <a:defRPr/>
            </a:pPr>
            <a:r>
              <a:rPr lang="ar-SA" altLang="en-US" sz="2000" b="1" kern="0" dirty="0">
                <a:solidFill>
                  <a:srgbClr val="DDDDDD">
                    <a:lumMod val="10000"/>
                  </a:srgbClr>
                </a:solidFill>
                <a:latin typeface="Alexandria" pitchFamily="2" charset="-78"/>
                <a:cs typeface="Alexandria" pitchFamily="2" charset="-78"/>
              </a:rPr>
              <a:t>أنواع الأسئلة المستخدمة في الاستبانة</a:t>
            </a:r>
            <a:endParaRPr lang="ar-SY" altLang="en-US" sz="2000" b="1" kern="0" dirty="0">
              <a:solidFill>
                <a:srgbClr val="DDDDDD">
                  <a:lumMod val="10000"/>
                </a:srgbClr>
              </a:solidFill>
              <a:latin typeface="Alexandria" pitchFamily="2" charset="-78"/>
              <a:cs typeface="Alexandria" pitchFamily="2" charset="-78"/>
            </a:endParaRPr>
          </a:p>
        </p:txBody>
      </p:sp>
      <p:sp>
        <p:nvSpPr>
          <p:cNvPr id="7" name="TextBox 6"/>
          <p:cNvSpPr txBox="1"/>
          <p:nvPr/>
        </p:nvSpPr>
        <p:spPr>
          <a:xfrm>
            <a:off x="1645277" y="1419097"/>
            <a:ext cx="8417320" cy="3046988"/>
          </a:xfrm>
          <a:prstGeom prst="rect">
            <a:avLst/>
          </a:prstGeom>
          <a:noFill/>
        </p:spPr>
        <p:txBody>
          <a:bodyPr wrap="square" rtlCol="0">
            <a:spAutoFit/>
          </a:bodyPr>
          <a:lstStyle/>
          <a:p>
            <a:pPr marL="285750" lvl="1" indent="-285750" algn="r" defTabSz="713232" rtl="1">
              <a:lnSpc>
                <a:spcPct val="200000"/>
              </a:lnSpc>
              <a:buFont typeface="Wingdings" panose="05000000000000000000" pitchFamily="2" charset="2"/>
              <a:buChar char="§"/>
            </a:pPr>
            <a:r>
              <a:rPr lang="ar-SY" sz="1600" b="1" dirty="0">
                <a:latin typeface="Alexandria" pitchFamily="2" charset="-78"/>
                <a:ea typeface="Calibri" panose="020F0502020204030204" pitchFamily="34" charset="0"/>
                <a:cs typeface="Alexandria" pitchFamily="2" charset="-78"/>
              </a:rPr>
              <a:t>يمكن للباحث استخدام أنواع مختلفة من الأسئلة في الاستبانة، ويعتمد ذلك على طبيعة الدراسة وإمكانات الباحث ومهاراته في مناهج البحث، وطبيعة عينة الدراسة، وبشكل عام تقسم الأسئلة على النحو التالي</a:t>
            </a:r>
            <a:r>
              <a:rPr lang="ar-SA" sz="1600" b="1" dirty="0" smtClean="0">
                <a:latin typeface="Alexandria" pitchFamily="2" charset="-78"/>
                <a:ea typeface="Calibri" panose="020F0502020204030204" pitchFamily="34" charset="0"/>
                <a:cs typeface="Alexandria" pitchFamily="2" charset="-78"/>
              </a:rPr>
              <a:t>:</a:t>
            </a:r>
            <a:endParaRPr lang="en-US" sz="1600" b="1" dirty="0" smtClean="0">
              <a:latin typeface="Alexandria" pitchFamily="2" charset="-78"/>
              <a:ea typeface="Calibri" panose="020F0502020204030204" pitchFamily="34" charset="0"/>
              <a:cs typeface="Alexandria" pitchFamily="2" charset="-78"/>
            </a:endParaRPr>
          </a:p>
          <a:p>
            <a:pPr marL="742950" lvl="2" indent="-285750" algn="r" defTabSz="713232" rtl="1">
              <a:lnSpc>
                <a:spcPct val="200000"/>
              </a:lnSpc>
              <a:buFont typeface="Wingdings" panose="05000000000000000000" pitchFamily="2" charset="2"/>
              <a:buChar char="ü"/>
            </a:pPr>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الأسئلة المغلقة او محدودة الاجابات</a:t>
            </a:r>
            <a:endParaRPr kumimoji="1" lang="ja-JP" altLang="en-US" sz="1600" b="1" kern="0" dirty="0">
              <a:solidFill>
                <a:srgbClr val="000000"/>
              </a:solidFill>
              <a:latin typeface="Alexandria" pitchFamily="2" charset="-78"/>
              <a:ea typeface="ＭＳ Ｐゴシック" panose="020B0600070205080204" pitchFamily="34" charset="-128"/>
              <a:cs typeface="Alexandria" pitchFamily="2" charset="-78"/>
            </a:endParaRPr>
          </a:p>
          <a:p>
            <a:pPr marL="742950" lvl="2" indent="-285750" algn="r" defTabSz="713232" rtl="1">
              <a:lnSpc>
                <a:spcPct val="200000"/>
              </a:lnSpc>
              <a:buFont typeface="Wingdings" panose="05000000000000000000" pitchFamily="2" charset="2"/>
              <a:buChar char="ü"/>
            </a:pPr>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الأسئلة المفتوحة او الحرّة</a:t>
            </a:r>
            <a:endParaRPr kumimoji="1" lang="ja-JP" altLang="en-US" sz="1600" b="1" kern="0" dirty="0">
              <a:solidFill>
                <a:srgbClr val="000000"/>
              </a:solidFill>
              <a:latin typeface="Alexandria" pitchFamily="2" charset="-78"/>
              <a:ea typeface="ＭＳ Ｐゴシック" panose="020B0600070205080204" pitchFamily="34" charset="-128"/>
              <a:cs typeface="Alexandria" pitchFamily="2" charset="-78"/>
            </a:endParaRPr>
          </a:p>
          <a:p>
            <a:pPr marL="742950" lvl="2" indent="-285750" algn="r" defTabSz="713232" rtl="1">
              <a:lnSpc>
                <a:spcPct val="200000"/>
              </a:lnSpc>
              <a:buFont typeface="Wingdings" panose="05000000000000000000" pitchFamily="2" charset="2"/>
              <a:buChar char="ü"/>
            </a:pPr>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الأسئلة المغلقة </a:t>
            </a:r>
            <a:r>
              <a:rPr kumimoji="1" lang="ar-SA" altLang="ja-JP" sz="1600" b="1" kern="0" dirty="0" smtClean="0">
                <a:solidFill>
                  <a:srgbClr val="000000"/>
                </a:solidFill>
                <a:latin typeface="Alexandria" pitchFamily="2" charset="-78"/>
                <a:ea typeface="ＭＳ Ｐゴシック" panose="020B0600070205080204" pitchFamily="34" charset="-128"/>
                <a:cs typeface="Alexandria" pitchFamily="2" charset="-78"/>
              </a:rPr>
              <a:t>المفتوحة</a:t>
            </a:r>
            <a:endParaRPr kumimoji="1" lang="ja-JP" altLang="en-US" sz="1600" b="1" kern="0" dirty="0">
              <a:solidFill>
                <a:srgbClr val="000000"/>
              </a:solidFill>
              <a:latin typeface="Alexandria" pitchFamily="2" charset="-78"/>
              <a:ea typeface="ＭＳ Ｐゴシック" panose="020B0600070205080204" pitchFamily="34" charset="-128"/>
              <a:cs typeface="Alexandria" pitchFamily="2" charset="-78"/>
            </a:endParaRPr>
          </a:p>
        </p:txBody>
      </p:sp>
    </p:spTree>
    <p:extLst>
      <p:ext uri="{BB962C8B-B14F-4D97-AF65-F5344CB8AC3E}">
        <p14:creationId xmlns:p14="http://schemas.microsoft.com/office/powerpoint/2010/main" val="29757194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52211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00110"/>
          </a:xfrm>
          <a:prstGeom prst="rect">
            <a:avLst/>
          </a:prstGeom>
          <a:noFill/>
        </p:spPr>
        <p:txBody>
          <a:bodyPr wrap="square" rtlCol="0">
            <a:spAutoFit/>
          </a:bodyPr>
          <a:lstStyle/>
          <a:p>
            <a:pPr algn="ctr" defTabSz="1632753"/>
            <a:r>
              <a:rPr kumimoji="1" lang="ar-SA" altLang="ja-JP" sz="2000" b="1" kern="0" dirty="0">
                <a:latin typeface="Alexandria" pitchFamily="2" charset="-78"/>
                <a:ea typeface="ＭＳ Ｐゴシック" panose="020B0600070205080204" pitchFamily="34" charset="-128"/>
                <a:cs typeface="Alexandria" pitchFamily="2" charset="-78"/>
              </a:rPr>
              <a:t>الأسئلة المغلقة أو محدودة الاجابات</a:t>
            </a:r>
            <a:endParaRPr kumimoji="1" lang="ja-JP" altLang="en-US" sz="2000" b="1" kern="0" dirty="0">
              <a:latin typeface="Alexandria" pitchFamily="2" charset="-78"/>
              <a:ea typeface="ＭＳ Ｐゴシック" panose="020B0600070205080204" pitchFamily="34" charset="-128"/>
              <a:cs typeface="Alexandria" pitchFamily="2" charset="-78"/>
            </a:endParaRPr>
          </a:p>
        </p:txBody>
      </p:sp>
      <p:sp>
        <p:nvSpPr>
          <p:cNvPr id="7" name="TextBox 6"/>
          <p:cNvSpPr txBox="1"/>
          <p:nvPr/>
        </p:nvSpPr>
        <p:spPr>
          <a:xfrm>
            <a:off x="1645277" y="1419097"/>
            <a:ext cx="8417320" cy="1989647"/>
          </a:xfrm>
          <a:prstGeom prst="rect">
            <a:avLst/>
          </a:prstGeom>
          <a:noFill/>
        </p:spPr>
        <p:txBody>
          <a:bodyPr wrap="square" rtlCol="0">
            <a:spAutoFit/>
          </a:bodyPr>
          <a:lstStyle/>
          <a:p>
            <a:pPr marL="285750" indent="-285750" algn="just" defTabSz="1632753" rtl="1">
              <a:lnSpc>
                <a:spcPct val="200000"/>
              </a:lnSpc>
              <a:buFont typeface="Wingdings" panose="05000000000000000000" pitchFamily="2" charset="2"/>
              <a:buChar char="§"/>
            </a:pPr>
            <a:r>
              <a:rPr kumimoji="1" lang="ar-SA" altLang="ja-JP" sz="1600" b="1" kern="0" dirty="0" smtClean="0">
                <a:solidFill>
                  <a:srgbClr val="000000"/>
                </a:solidFill>
                <a:latin typeface="Alexandria" pitchFamily="2" charset="-78"/>
                <a:ea typeface="ＭＳ Ｐゴシック" panose="020B0600070205080204" pitchFamily="34" charset="-128"/>
                <a:cs typeface="Alexandria" pitchFamily="2" charset="-78"/>
              </a:rPr>
              <a:t>في </a:t>
            </a:r>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هذا النوع من الأسئلة يحدد الباحث الإجابات الممكنة أو المحتملة لكل سؤال ويطلب من المستجيب اختيار أحدها أو أكثر، أي أن يقيده في اختيار الإجابة ولا يعطيه الحرية لإعطاء </a:t>
            </a:r>
            <a:r>
              <a:rPr kumimoji="1" lang="ar-SA" altLang="ja-JP" sz="1600" b="1" kern="0" dirty="0" smtClean="0">
                <a:solidFill>
                  <a:srgbClr val="000000"/>
                </a:solidFill>
                <a:latin typeface="Alexandria" pitchFamily="2" charset="-78"/>
                <a:ea typeface="ＭＳ Ｐゴシック" panose="020B0600070205080204" pitchFamily="34" charset="-128"/>
                <a:cs typeface="Alexandria" pitchFamily="2" charset="-78"/>
              </a:rPr>
              <a:t>إجابة</a:t>
            </a:r>
            <a:r>
              <a:rPr kumimoji="1" lang="ar-SY" altLang="ja-JP" sz="1600" b="1" kern="0" dirty="0">
                <a:solidFill>
                  <a:srgbClr val="000000"/>
                </a:solidFill>
                <a:latin typeface="Alexandria" pitchFamily="2" charset="-78"/>
                <a:ea typeface="ＭＳ Ｐゴシック" panose="020B0600070205080204" pitchFamily="34" charset="-128"/>
                <a:cs typeface="Alexandria" pitchFamily="2" charset="-78"/>
              </a:rPr>
              <a:t> </a:t>
            </a:r>
            <a:r>
              <a:rPr kumimoji="1" lang="ar-SY" altLang="ja-JP" sz="1600" b="1" kern="0" dirty="0" smtClean="0">
                <a:solidFill>
                  <a:srgbClr val="000000"/>
                </a:solidFill>
                <a:latin typeface="Alexandria" pitchFamily="2" charset="-78"/>
                <a:ea typeface="ＭＳ Ｐゴシック" panose="020B0600070205080204" pitchFamily="34" charset="-128"/>
                <a:cs typeface="Alexandria" pitchFamily="2" charset="-78"/>
              </a:rPr>
              <a:t>من قبله، ويمتاز هذا النوع من الأسئلة بالميزات الإيجابية التالية:</a:t>
            </a:r>
          </a:p>
        </p:txBody>
      </p:sp>
      <p:pic>
        <p:nvPicPr>
          <p:cNvPr id="8" name="صورة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32748" y="3610401"/>
            <a:ext cx="6878010" cy="2514951"/>
          </a:xfrm>
          <a:prstGeom prst="rect">
            <a:avLst/>
          </a:prstGeom>
          <a:ln w="127000" cap="sq">
            <a:solidFill>
              <a:schemeClr val="tx1"/>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25870822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1" y="1285191"/>
            <a:ext cx="9369707" cy="42246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000428" y="776412"/>
            <a:ext cx="5416986" cy="400110"/>
          </a:xfrm>
          <a:prstGeom prst="rect">
            <a:avLst/>
          </a:prstGeom>
          <a:noFill/>
        </p:spPr>
        <p:txBody>
          <a:bodyPr wrap="square" rtlCol="0">
            <a:spAutoFit/>
          </a:bodyPr>
          <a:lstStyle/>
          <a:p>
            <a:pPr algn="ctr" defTabSz="1632753"/>
            <a:r>
              <a:rPr kumimoji="1" lang="ar-SA" altLang="ja-JP" sz="2000" b="1" kern="0" dirty="0" smtClean="0">
                <a:latin typeface="Alexandria" pitchFamily="2" charset="-78"/>
                <a:ea typeface="ＭＳ Ｐゴシック" panose="020B0600070205080204" pitchFamily="34" charset="-128"/>
                <a:cs typeface="Alexandria" pitchFamily="2" charset="-78"/>
              </a:rPr>
              <a:t>أنواع الأسئلة المغلقة أو محدودة الاجابات</a:t>
            </a:r>
            <a:endParaRPr kumimoji="1" lang="ja-JP" altLang="en-US" sz="2000" b="1" kern="0" dirty="0">
              <a:latin typeface="Alexandria" pitchFamily="2" charset="-78"/>
              <a:ea typeface="ＭＳ Ｐゴシック" panose="020B0600070205080204" pitchFamily="34" charset="-128"/>
              <a:cs typeface="Alexandria" pitchFamily="2" charset="-78"/>
            </a:endParaRPr>
          </a:p>
        </p:txBody>
      </p:sp>
      <p:sp>
        <p:nvSpPr>
          <p:cNvPr id="10" name="Rectangle 12">
            <a:extLst>
              <a:ext uri="{FF2B5EF4-FFF2-40B4-BE49-F238E27FC236}">
                <a16:creationId xmlns:a16="http://schemas.microsoft.com/office/drawing/2014/main" id="{B7E4C684-8B3F-4CC3-B5E8-FAB657202634}"/>
              </a:ext>
            </a:extLst>
          </p:cNvPr>
          <p:cNvSpPr/>
          <p:nvPr/>
        </p:nvSpPr>
        <p:spPr>
          <a:xfrm>
            <a:off x="4836562" y="1538009"/>
            <a:ext cx="4180660" cy="548700"/>
          </a:xfrm>
          <a:prstGeom prst="rect">
            <a:avLst/>
          </a:prstGeom>
          <a:solidFill>
            <a:srgbClr val="90F1F6"/>
          </a:solidFill>
          <a:ln w="38100" cap="flat" cmpd="sng" algn="ctr">
            <a:solidFill>
              <a:srgbClr val="000000"/>
            </a:solidFill>
            <a:prstDash val="solid"/>
            <a:miter lim="800000"/>
          </a:ln>
          <a:effectLst/>
        </p:spPr>
        <p:txBody>
          <a:bodyPr rtlCol="0" anchor="ctr"/>
          <a:lstStyle/>
          <a:p>
            <a:pPr algn="ctr" defTabSz="1632753"/>
            <a:r>
              <a:rPr kumimoji="1" lang="ar-SA" altLang="ja-JP" sz="23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أ- الأسئلة الثنائية (أسئلة الصواب والخطأ) </a:t>
            </a:r>
          </a:p>
        </p:txBody>
      </p:sp>
      <p:pic>
        <p:nvPicPr>
          <p:cNvPr id="11"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63780" y="2460711"/>
            <a:ext cx="4563112" cy="2724530"/>
          </a:xfrm>
          <a:prstGeom prst="rect">
            <a:avLst/>
          </a:prstGeom>
        </p:spPr>
      </p:pic>
    </p:spTree>
    <p:extLst>
      <p:ext uri="{BB962C8B-B14F-4D97-AF65-F5344CB8AC3E}">
        <p14:creationId xmlns:p14="http://schemas.microsoft.com/office/powerpoint/2010/main" val="6302596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24"/>
          <p:cNvSpPr/>
          <p:nvPr/>
        </p:nvSpPr>
        <p:spPr>
          <a:xfrm>
            <a:off x="1181061" y="1285190"/>
            <a:ext cx="9369707" cy="4881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000428" y="776412"/>
            <a:ext cx="5416986" cy="400110"/>
          </a:xfrm>
          <a:prstGeom prst="rect">
            <a:avLst/>
          </a:prstGeom>
          <a:noFill/>
        </p:spPr>
        <p:txBody>
          <a:bodyPr wrap="square" rtlCol="0">
            <a:spAutoFit/>
          </a:bodyPr>
          <a:lstStyle/>
          <a:p>
            <a:pPr algn="ctr" defTabSz="1632753"/>
            <a:r>
              <a:rPr kumimoji="1" lang="ar-SA" altLang="ja-JP" sz="2000" b="1" kern="0" dirty="0" smtClean="0">
                <a:latin typeface="Alexandria" pitchFamily="2" charset="-78"/>
                <a:ea typeface="ＭＳ Ｐゴシック" panose="020B0600070205080204" pitchFamily="34" charset="-128"/>
                <a:cs typeface="Alexandria" pitchFamily="2" charset="-78"/>
              </a:rPr>
              <a:t>أنواع الأسئلة المغلقة أو محدودة الاجابات</a:t>
            </a:r>
            <a:endParaRPr kumimoji="1" lang="ja-JP" altLang="en-US" sz="2000" b="1" kern="0" dirty="0">
              <a:latin typeface="Alexandria" pitchFamily="2" charset="-78"/>
              <a:ea typeface="ＭＳ Ｐゴシック" panose="020B0600070205080204" pitchFamily="34" charset="-128"/>
              <a:cs typeface="Alexandria" pitchFamily="2" charset="-78"/>
            </a:endParaRPr>
          </a:p>
        </p:txBody>
      </p:sp>
      <p:sp>
        <p:nvSpPr>
          <p:cNvPr id="10" name="Rectangle 12">
            <a:extLst>
              <a:ext uri="{FF2B5EF4-FFF2-40B4-BE49-F238E27FC236}">
                <a16:creationId xmlns:a16="http://schemas.microsoft.com/office/drawing/2014/main" id="{B7E4C684-8B3F-4CC3-B5E8-FAB657202634}"/>
              </a:ext>
            </a:extLst>
          </p:cNvPr>
          <p:cNvSpPr/>
          <p:nvPr/>
        </p:nvSpPr>
        <p:spPr>
          <a:xfrm>
            <a:off x="6892560" y="1756835"/>
            <a:ext cx="3470861" cy="548700"/>
          </a:xfrm>
          <a:prstGeom prst="rect">
            <a:avLst/>
          </a:prstGeom>
          <a:solidFill>
            <a:srgbClr val="90F1F6"/>
          </a:solidFill>
          <a:ln w="38100" cap="flat" cmpd="sng" algn="ctr">
            <a:solidFill>
              <a:srgbClr val="000000"/>
            </a:solidFill>
            <a:prstDash val="solid"/>
            <a:miter lim="800000"/>
          </a:ln>
          <a:effectLst/>
        </p:spPr>
        <p:txBody>
          <a:bodyPr rtlCol="0" anchor="ctr"/>
          <a:lstStyle/>
          <a:p>
            <a:pPr algn="ctr" defTabSz="1632753"/>
            <a:r>
              <a:rPr kumimoji="1" lang="ar-SA" altLang="ja-JP" sz="23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ب- أسئلة الاختيار من متعدد</a:t>
            </a:r>
          </a:p>
        </p:txBody>
      </p:sp>
      <p:pic>
        <p:nvPicPr>
          <p:cNvPr id="11" name="صورة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11301" y="1756835"/>
            <a:ext cx="5381260" cy="4264252"/>
          </a:xfrm>
          <a:prstGeom prst="rect">
            <a:avLst/>
          </a:prstGeom>
        </p:spPr>
      </p:pic>
    </p:spTree>
    <p:extLst>
      <p:ext uri="{BB962C8B-B14F-4D97-AF65-F5344CB8AC3E}">
        <p14:creationId xmlns:p14="http://schemas.microsoft.com/office/powerpoint/2010/main" val="41037952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69339"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959100" y="729958"/>
            <a:ext cx="5458069" cy="400110"/>
          </a:xfrm>
          <a:prstGeom prst="rect">
            <a:avLst/>
          </a:prstGeom>
          <a:noFill/>
        </p:spPr>
        <p:txBody>
          <a:bodyPr wrap="square" rtlCol="0">
            <a:spAutoFit/>
          </a:bodyPr>
          <a:lstStyle/>
          <a:p>
            <a:pPr algn="ctr" defTabSz="1632753"/>
            <a:r>
              <a:rPr kumimoji="1" lang="ar-SA" altLang="ja-JP" sz="2000" b="1" kern="0" dirty="0">
                <a:latin typeface="Alexandria" pitchFamily="2" charset="-78"/>
                <a:ea typeface="ＭＳ Ｐゴシック" panose="020B0600070205080204" pitchFamily="34" charset="-128"/>
                <a:cs typeface="Alexandria" pitchFamily="2" charset="-78"/>
              </a:rPr>
              <a:t>أنواع الأسئلة المغلقة أو محدودة الاجابات</a:t>
            </a:r>
            <a:endParaRPr kumimoji="1" lang="ja-JP" altLang="en-US" sz="2000" b="1" kern="0" dirty="0">
              <a:latin typeface="Alexandria" pitchFamily="2" charset="-78"/>
              <a:ea typeface="ＭＳ Ｐゴシック" panose="020B0600070205080204" pitchFamily="34" charset="-128"/>
              <a:cs typeface="Alexandria" pitchFamily="2" charset="-78"/>
            </a:endParaRPr>
          </a:p>
        </p:txBody>
      </p:sp>
      <p:sp>
        <p:nvSpPr>
          <p:cNvPr id="8" name="テキスト プレースホルダー 6">
            <a:extLst>
              <a:ext uri="{FF2B5EF4-FFF2-40B4-BE49-F238E27FC236}">
                <a16:creationId xmlns:a16="http://schemas.microsoft.com/office/drawing/2014/main" id="{4CF5D410-474C-410D-8D17-003CA19CF014}"/>
              </a:ext>
            </a:extLst>
          </p:cNvPr>
          <p:cNvSpPr txBox="1">
            <a:spLocks/>
          </p:cNvSpPr>
          <p:nvPr/>
        </p:nvSpPr>
        <p:spPr>
          <a:xfrm>
            <a:off x="5718387" y="2316207"/>
            <a:ext cx="3849050"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800" b="1" dirty="0">
              <a:solidFill>
                <a:sysClr val="windowText" lastClr="000000"/>
              </a:solidFill>
              <a:ea typeface="ＭＳ Ｐゴシック" panose="020B0600070205080204" pitchFamily="34" charset="-128"/>
            </a:endParaRPr>
          </a:p>
        </p:txBody>
      </p:sp>
      <p:sp>
        <p:nvSpPr>
          <p:cNvPr id="9" name="テキスト プレースホルダー 6">
            <a:extLst>
              <a:ext uri="{FF2B5EF4-FFF2-40B4-BE49-F238E27FC236}">
                <a16:creationId xmlns:a16="http://schemas.microsoft.com/office/drawing/2014/main" id="{3074CA7D-376E-4190-83EB-9F9D9417E0F3}"/>
              </a:ext>
            </a:extLst>
          </p:cNvPr>
          <p:cNvSpPr txBox="1">
            <a:spLocks/>
          </p:cNvSpPr>
          <p:nvPr/>
        </p:nvSpPr>
        <p:spPr>
          <a:xfrm>
            <a:off x="5675300" y="3078599"/>
            <a:ext cx="3849050"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800" b="1" dirty="0">
              <a:solidFill>
                <a:sysClr val="windowText" lastClr="000000"/>
              </a:solidFill>
              <a:ea typeface="ＭＳ Ｐゴシック" panose="020B0600070205080204" pitchFamily="34" charset="-128"/>
            </a:endParaRPr>
          </a:p>
        </p:txBody>
      </p:sp>
      <p:sp>
        <p:nvSpPr>
          <p:cNvPr id="10" name="テキスト プレースホルダー 6">
            <a:extLst>
              <a:ext uri="{FF2B5EF4-FFF2-40B4-BE49-F238E27FC236}">
                <a16:creationId xmlns:a16="http://schemas.microsoft.com/office/drawing/2014/main" id="{9A7454AC-F62E-4897-AAF2-DC9768BD32CE}"/>
              </a:ext>
            </a:extLst>
          </p:cNvPr>
          <p:cNvSpPr txBox="1">
            <a:spLocks/>
          </p:cNvSpPr>
          <p:nvPr/>
        </p:nvSpPr>
        <p:spPr>
          <a:xfrm>
            <a:off x="5761238" y="3796224"/>
            <a:ext cx="3849050"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800" b="1" dirty="0">
              <a:solidFill>
                <a:sysClr val="windowText" lastClr="000000"/>
              </a:solidFill>
              <a:ea typeface="ＭＳ Ｐゴシック" panose="020B0600070205080204" pitchFamily="34" charset="-128"/>
            </a:endParaRPr>
          </a:p>
        </p:txBody>
      </p:sp>
      <p:sp>
        <p:nvSpPr>
          <p:cNvPr id="21" name="Rectangle 12">
            <a:extLst>
              <a:ext uri="{FF2B5EF4-FFF2-40B4-BE49-F238E27FC236}">
                <a16:creationId xmlns:a16="http://schemas.microsoft.com/office/drawing/2014/main" id="{B7E4C684-8B3F-4CC3-B5E8-FAB657202634}"/>
              </a:ext>
            </a:extLst>
          </p:cNvPr>
          <p:cNvSpPr/>
          <p:nvPr/>
        </p:nvSpPr>
        <p:spPr>
          <a:xfrm>
            <a:off x="6551345" y="1363134"/>
            <a:ext cx="2843018" cy="596443"/>
          </a:xfrm>
          <a:prstGeom prst="rect">
            <a:avLst/>
          </a:prstGeom>
          <a:solidFill>
            <a:srgbClr val="90F1F6"/>
          </a:solidFill>
          <a:ln w="38100" cap="flat" cmpd="sng" algn="ctr">
            <a:solidFill>
              <a:srgbClr val="000000"/>
            </a:solidFill>
            <a:prstDash val="solid"/>
            <a:miter lim="800000"/>
          </a:ln>
          <a:effectLst/>
        </p:spPr>
        <p:txBody>
          <a:bodyPr rtlCol="0" anchor="ctr"/>
          <a:lstStyle/>
          <a:p>
            <a:pPr algn="ctr" defTabSz="1632753"/>
            <a:r>
              <a:rPr kumimoji="1" lang="ar-SA" altLang="ja-JP" sz="2300" b="1" kern="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ج- الأسئلة المدرجة</a:t>
            </a:r>
            <a:endParaRPr kumimoji="1" lang="ar-SA" altLang="ja-JP" sz="23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pic>
        <p:nvPicPr>
          <p:cNvPr id="2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1934" y="2089103"/>
            <a:ext cx="7196877" cy="3168697"/>
          </a:xfrm>
          <a:prstGeom prst="rect">
            <a:avLst/>
          </a:prstGeom>
        </p:spPr>
      </p:pic>
    </p:spTree>
    <p:extLst>
      <p:ext uri="{BB962C8B-B14F-4D97-AF65-F5344CB8AC3E}">
        <p14:creationId xmlns:p14="http://schemas.microsoft.com/office/powerpoint/2010/main" val="396950734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949788" y="729958"/>
            <a:ext cx="5394112" cy="400110"/>
          </a:xfrm>
          <a:prstGeom prst="rect">
            <a:avLst/>
          </a:prstGeom>
          <a:noFill/>
        </p:spPr>
        <p:txBody>
          <a:bodyPr wrap="square" rtlCol="0">
            <a:spAutoFit/>
          </a:bodyPr>
          <a:lstStyle/>
          <a:p>
            <a:pPr algn="ctr" defTabSz="1632753"/>
            <a:r>
              <a:rPr kumimoji="1" lang="ar-SA" altLang="ja-JP" sz="2000" b="1" kern="0" dirty="0">
                <a:latin typeface="Alexandria" pitchFamily="2" charset="-78"/>
                <a:ea typeface="ＭＳ Ｐゴシック" panose="020B0600070205080204" pitchFamily="34" charset="-128"/>
                <a:cs typeface="Alexandria" pitchFamily="2" charset="-78"/>
              </a:rPr>
              <a:t>عيوب الأسئلة المغلقة أو محدودة الاجابات</a:t>
            </a:r>
            <a:endParaRPr kumimoji="1" lang="ja-JP" altLang="en-US" sz="2000" b="1" kern="0" dirty="0">
              <a:latin typeface="Alexandria" pitchFamily="2" charset="-78"/>
              <a:ea typeface="ＭＳ Ｐゴシック" panose="020B0600070205080204" pitchFamily="34" charset="-128"/>
              <a:cs typeface="Alexandria" pitchFamily="2" charset="-78"/>
            </a:endParaRPr>
          </a:p>
        </p:txBody>
      </p:sp>
      <p:pic>
        <p:nvPicPr>
          <p:cNvPr id="8"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001" y="1678140"/>
            <a:ext cx="8750903" cy="3300260"/>
          </a:xfrm>
          <a:prstGeom prst="rect">
            <a:avLst/>
          </a:prstGeom>
        </p:spPr>
      </p:pic>
    </p:spTree>
    <p:extLst>
      <p:ext uri="{BB962C8B-B14F-4D97-AF65-F5344CB8AC3E}">
        <p14:creationId xmlns:p14="http://schemas.microsoft.com/office/powerpoint/2010/main" val="321648032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97890"/>
            <a:ext cx="9345750" cy="54919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algn="ctr" defTabSz="1632753"/>
            <a:r>
              <a:rPr kumimoji="1" lang="ar-SA" altLang="ja-JP" sz="2400" b="1" kern="0" dirty="0">
                <a:latin typeface="Alexandria" pitchFamily="2" charset="-78"/>
                <a:ea typeface="ＭＳ Ｐゴシック" panose="020B0600070205080204" pitchFamily="34" charset="-128"/>
                <a:cs typeface="Alexandria" pitchFamily="2" charset="-78"/>
              </a:rPr>
              <a:t>الأسئلة المفتوحة او الحرّة</a:t>
            </a:r>
          </a:p>
        </p:txBody>
      </p:sp>
      <p:sp>
        <p:nvSpPr>
          <p:cNvPr id="7" name="TextBox 6"/>
          <p:cNvSpPr txBox="1"/>
          <p:nvPr/>
        </p:nvSpPr>
        <p:spPr>
          <a:xfrm>
            <a:off x="1645277" y="1238617"/>
            <a:ext cx="8417320" cy="512320"/>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
            </a:pPr>
            <a:endParaRPr kumimoji="1" lang="ar-SY" altLang="ja-JP" sz="1600" kern="0" dirty="0" smtClean="0">
              <a:solidFill>
                <a:schemeClr val="bg2">
                  <a:lumMod val="10000"/>
                </a:schemeClr>
              </a:solidFill>
              <a:latin typeface="Alexandria" pitchFamily="2" charset="-78"/>
              <a:ea typeface="ＭＳ Ｐゴシック" panose="020B0600070205080204" pitchFamily="34" charset="-128"/>
              <a:cs typeface="Alexandria" pitchFamily="2" charset="-78"/>
            </a:endParaRPr>
          </a:p>
        </p:txBody>
      </p:sp>
      <p:sp>
        <p:nvSpPr>
          <p:cNvPr id="10" name="TextBox 9"/>
          <p:cNvSpPr txBox="1"/>
          <p:nvPr/>
        </p:nvSpPr>
        <p:spPr>
          <a:xfrm>
            <a:off x="1645277" y="1419097"/>
            <a:ext cx="8417320" cy="4524315"/>
          </a:xfrm>
          <a:prstGeom prst="rect">
            <a:avLst/>
          </a:prstGeom>
          <a:noFill/>
        </p:spPr>
        <p:txBody>
          <a:bodyPr wrap="square" rtlCol="0">
            <a:spAutoFit/>
          </a:bodyPr>
          <a:lstStyle/>
          <a:p>
            <a:pPr marL="285750" indent="-285750" algn="just" defTabSz="1632753" rtl="1">
              <a:lnSpc>
                <a:spcPct val="200000"/>
              </a:lnSpc>
              <a:buFont typeface="Wingdings" panose="05000000000000000000" pitchFamily="2" charset="2"/>
              <a:buChar char="§"/>
            </a:pPr>
            <a:r>
              <a:rPr kumimoji="1" lang="ar-SY" altLang="ja-JP" sz="1600" b="1" kern="0" dirty="0" smtClean="0">
                <a:solidFill>
                  <a:srgbClr val="000000"/>
                </a:solidFill>
                <a:latin typeface="Alexandria" pitchFamily="2" charset="-78"/>
                <a:ea typeface="ＭＳ Ｐゴシック" panose="020B0600070205080204" pitchFamily="34" charset="-128"/>
                <a:cs typeface="Alexandria" pitchFamily="2" charset="-78"/>
              </a:rPr>
              <a:t>يترك للمبحوث حرية الإجابة على السؤال بطريقته ولغته وأسلوبه الخاص الذي يراه مناسباً.</a:t>
            </a:r>
          </a:p>
          <a:p>
            <a:pPr marL="285750" indent="-285750" algn="just" defTabSz="1632753" rtl="1">
              <a:lnSpc>
                <a:spcPct val="200000"/>
              </a:lnSpc>
              <a:buFont typeface="Wingdings" panose="05000000000000000000" pitchFamily="2" charset="2"/>
              <a:buChar char="§"/>
            </a:pPr>
            <a:r>
              <a:rPr kumimoji="1" lang="ar-SY" altLang="ja-JP" sz="1600" b="1" kern="0" dirty="0" smtClean="0">
                <a:solidFill>
                  <a:srgbClr val="000000"/>
                </a:solidFill>
                <a:latin typeface="Alexandria" pitchFamily="2" charset="-78"/>
                <a:ea typeface="ＭＳ Ｐゴシック" panose="020B0600070205080204" pitchFamily="34" charset="-128"/>
                <a:cs typeface="Alexandria" pitchFamily="2" charset="-78"/>
              </a:rPr>
              <a:t>يستخدم هذا الأسلوب عندما لا يمتلك الباحث معلومات كافية عن موضوع الدراسة ويرغب في الحصول على معلومات موسعة وتفصيلية ومعمقة حول الظاهرة أو المشكلة.</a:t>
            </a:r>
          </a:p>
          <a:p>
            <a:pPr marL="285750" indent="-285750" algn="just" defTabSz="1632753" rtl="1">
              <a:lnSpc>
                <a:spcPct val="200000"/>
              </a:lnSpc>
              <a:buFont typeface="Wingdings" panose="05000000000000000000" pitchFamily="2" charset="2"/>
              <a:buChar char="§"/>
            </a:pPr>
            <a:r>
              <a:rPr kumimoji="1" lang="ar-SY" altLang="ja-JP" sz="1600" b="1" kern="0" dirty="0" smtClean="0">
                <a:solidFill>
                  <a:srgbClr val="000000"/>
                </a:solidFill>
                <a:latin typeface="Alexandria" pitchFamily="2" charset="-78"/>
                <a:ea typeface="ＭＳ Ｐゴシック" panose="020B0600070205080204" pitchFamily="34" charset="-128"/>
                <a:cs typeface="Alexandria" pitchFamily="2" charset="-78"/>
              </a:rPr>
              <a:t>مثال:</a:t>
            </a:r>
          </a:p>
          <a:p>
            <a:pPr marL="285750" indent="-285750" algn="just" defTabSz="1632753" rtl="1">
              <a:lnSpc>
                <a:spcPct val="200000"/>
              </a:lnSpc>
              <a:buFont typeface="Wingdings" panose="05000000000000000000" pitchFamily="2" charset="2"/>
              <a:buChar char="§"/>
            </a:pPr>
            <a:r>
              <a:rPr kumimoji="1" lang="ar-SY" altLang="ja-JP" sz="1600" b="1" kern="0" dirty="0" smtClean="0">
                <a:solidFill>
                  <a:srgbClr val="000000"/>
                </a:solidFill>
                <a:latin typeface="Alexandria" pitchFamily="2" charset="-78"/>
                <a:ea typeface="ＭＳ Ｐゴシック" panose="020B0600070205080204" pitchFamily="34" charset="-128"/>
                <a:cs typeface="Alexandria" pitchFamily="2" charset="-78"/>
              </a:rPr>
              <a:t>ما هي المشكلات التي تواجه المكتبات الجامعية في سوريا؟</a:t>
            </a:r>
          </a:p>
          <a:p>
            <a:pPr marL="285750" indent="-285750" algn="just" defTabSz="1632753" rtl="1">
              <a:lnSpc>
                <a:spcPct val="200000"/>
              </a:lnSpc>
              <a:buFont typeface="Wingdings" panose="05000000000000000000" pitchFamily="2" charset="2"/>
              <a:buChar char="§"/>
            </a:pPr>
            <a:r>
              <a:rPr kumimoji="1" lang="ar-SY" altLang="ja-JP" sz="1600" b="1" kern="0" dirty="0" smtClean="0">
                <a:solidFill>
                  <a:srgbClr val="000000"/>
                </a:solidFill>
                <a:latin typeface="Alexandria" pitchFamily="2" charset="-78"/>
                <a:ea typeface="ＭＳ Ｐゴシック" panose="020B0600070205080204" pitchFamily="34" charset="-128"/>
                <a:cs typeface="Alexandria" pitchFamily="2" charset="-78"/>
              </a:rPr>
              <a:t>ما هي أسباب عدم التحاق الطلبة بتخصص الجيولوجيا ؟</a:t>
            </a:r>
          </a:p>
          <a:p>
            <a:pPr marL="285750" indent="-285750" algn="just" defTabSz="1632753" rtl="1">
              <a:lnSpc>
                <a:spcPct val="200000"/>
              </a:lnSpc>
              <a:buFont typeface="Wingdings" panose="05000000000000000000" pitchFamily="2" charset="2"/>
              <a:buChar char="§"/>
            </a:pPr>
            <a:r>
              <a:rPr kumimoji="1" lang="ar-SY" altLang="ja-JP" sz="1600" b="1" kern="0" dirty="0" smtClean="0">
                <a:solidFill>
                  <a:srgbClr val="000000"/>
                </a:solidFill>
                <a:latin typeface="Alexandria" pitchFamily="2" charset="-78"/>
                <a:ea typeface="ＭＳ Ｐゴシック" panose="020B0600070205080204" pitchFamily="34" charset="-128"/>
                <a:cs typeface="Alexandria" pitchFamily="2" charset="-78"/>
              </a:rPr>
              <a:t>لماذا لا يقبل المجتمع العربي على القراءة؟</a:t>
            </a:r>
            <a:endPar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endParaRPr>
          </a:p>
        </p:txBody>
      </p:sp>
    </p:spTree>
    <p:extLst>
      <p:ext uri="{BB962C8B-B14F-4D97-AF65-F5344CB8AC3E}">
        <p14:creationId xmlns:p14="http://schemas.microsoft.com/office/powerpoint/2010/main" val="188847416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4717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algn="ctr" defTabSz="1632753" rtl="1"/>
            <a:r>
              <a:rPr kumimoji="1" lang="ar-SY" altLang="ja-JP" sz="2400" b="1" kern="0" dirty="0" smtClean="0">
                <a:latin typeface="Alexandria" pitchFamily="2" charset="-78"/>
                <a:ea typeface="ＭＳ Ｐゴシック" panose="020B0600070205080204" pitchFamily="34" charset="-128"/>
                <a:cs typeface="Alexandria" pitchFamily="2" charset="-78"/>
              </a:rPr>
              <a:t>عيوب </a:t>
            </a:r>
            <a:r>
              <a:rPr kumimoji="1" lang="ar-SA" altLang="ja-JP" sz="2400" b="1" kern="0" dirty="0" smtClean="0">
                <a:latin typeface="Alexandria" pitchFamily="2" charset="-78"/>
                <a:ea typeface="ＭＳ Ｐゴシック" panose="020B0600070205080204" pitchFamily="34" charset="-128"/>
                <a:cs typeface="Alexandria" pitchFamily="2" charset="-78"/>
              </a:rPr>
              <a:t>الأسئلة </a:t>
            </a:r>
            <a:r>
              <a:rPr kumimoji="1" lang="ar-SA" altLang="ja-JP" sz="2400" b="1" kern="0" dirty="0">
                <a:latin typeface="Alexandria" pitchFamily="2" charset="-78"/>
                <a:ea typeface="ＭＳ Ｐゴシック" panose="020B0600070205080204" pitchFamily="34" charset="-128"/>
                <a:cs typeface="Alexandria" pitchFamily="2" charset="-78"/>
              </a:rPr>
              <a:t>المفتوحة او الحرّة</a:t>
            </a:r>
          </a:p>
        </p:txBody>
      </p:sp>
      <p:pic>
        <p:nvPicPr>
          <p:cNvPr id="11" name="صورة 4"/>
          <p:cNvPicPr>
            <a:picLocks noChangeAspect="1"/>
          </p:cNvPicPr>
          <p:nvPr/>
        </p:nvPicPr>
        <p:blipFill rotWithShape="1">
          <a:blip r:embed="rId3">
            <a:extLst>
              <a:ext uri="{28A0092B-C50C-407E-A947-70E740481C1C}">
                <a14:useLocalDpi xmlns:a14="http://schemas.microsoft.com/office/drawing/2010/main" val="0"/>
              </a:ext>
            </a:extLst>
          </a:blip>
          <a:srcRect t="10842"/>
          <a:stretch/>
        </p:blipFill>
        <p:spPr>
          <a:xfrm>
            <a:off x="1528123" y="1523968"/>
            <a:ext cx="8278380" cy="4178799"/>
          </a:xfrm>
          <a:prstGeom prst="rect">
            <a:avLst/>
          </a:prstGeom>
        </p:spPr>
      </p:pic>
    </p:spTree>
    <p:extLst>
      <p:ext uri="{BB962C8B-B14F-4D97-AF65-F5344CB8AC3E}">
        <p14:creationId xmlns:p14="http://schemas.microsoft.com/office/powerpoint/2010/main" val="134669525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4717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algn="ctr" defTabSz="1632753"/>
            <a:r>
              <a:rPr kumimoji="1" lang="ar-SA" altLang="ja-JP" sz="2400" b="1" kern="0" dirty="0">
                <a:latin typeface="Alexandria" pitchFamily="2" charset="-78"/>
                <a:ea typeface="ＭＳ Ｐゴシック" panose="020B0600070205080204" pitchFamily="34" charset="-128"/>
                <a:cs typeface="Alexandria" pitchFamily="2" charset="-78"/>
              </a:rPr>
              <a:t>الأسئلة المغلقة المفتوحة</a:t>
            </a:r>
            <a:endParaRPr kumimoji="1" lang="ja-JP" altLang="en-US" sz="2400" b="1" kern="0" dirty="0">
              <a:latin typeface="Alexandria" pitchFamily="2" charset="-78"/>
              <a:ea typeface="ＭＳ Ｐゴシック" panose="020B0600070205080204" pitchFamily="34" charset="-128"/>
              <a:cs typeface="Alexandria" pitchFamily="2" charset="-78"/>
            </a:endParaRPr>
          </a:p>
        </p:txBody>
      </p:sp>
      <p:sp>
        <p:nvSpPr>
          <p:cNvPr id="8" name="Rectangle 12">
            <a:extLst>
              <a:ext uri="{FF2B5EF4-FFF2-40B4-BE49-F238E27FC236}">
                <a16:creationId xmlns:a16="http://schemas.microsoft.com/office/drawing/2014/main" id="{B7E4C684-8B3F-4CC3-B5E8-FAB657202634}"/>
              </a:ext>
            </a:extLst>
          </p:cNvPr>
          <p:cNvSpPr/>
          <p:nvPr/>
        </p:nvSpPr>
        <p:spPr>
          <a:xfrm>
            <a:off x="1700523" y="1812231"/>
            <a:ext cx="8306827" cy="3662941"/>
          </a:xfrm>
          <a:prstGeom prst="rect">
            <a:avLst/>
          </a:prstGeom>
          <a:solidFill>
            <a:schemeClr val="bg1"/>
          </a:solidFill>
          <a:ln w="38100" cap="flat" cmpd="sng" algn="ctr">
            <a:solidFill>
              <a:srgbClr val="000000"/>
            </a:solidFill>
            <a:prstDash val="solid"/>
            <a:miter lim="800000"/>
          </a:ln>
          <a:effectLst/>
        </p:spPr>
        <p:txBody>
          <a:bodyPr rtlCol="0" anchor="ctr"/>
          <a:lstStyle/>
          <a:p>
            <a:pPr marL="285750" indent="-285750" algn="just" defTabSz="1632753" rtl="1">
              <a:lnSpc>
                <a:spcPct val="250000"/>
              </a:lnSpc>
              <a:buFont typeface="Wingdings" panose="05000000000000000000" pitchFamily="2" charset="2"/>
              <a:buChar char="§"/>
            </a:pPr>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في مثل هذا النوع من الأسئلة يطرح الباحث في البداية سؤالا مغلقا، أي يحدد فيه الإجابة المطلوبة ويقيد المبحوث باختيار الإجابة، </a:t>
            </a:r>
            <a:endParaRPr kumimoji="1" lang="en-US" altLang="ja-JP" sz="1600" b="1" kern="0" dirty="0" smtClean="0">
              <a:solidFill>
                <a:srgbClr val="000000"/>
              </a:solidFill>
              <a:latin typeface="Alexandria" pitchFamily="2" charset="-78"/>
              <a:ea typeface="ＭＳ Ｐゴシック" panose="020B0600070205080204" pitchFamily="34" charset="-128"/>
              <a:cs typeface="Alexandria" pitchFamily="2" charset="-78"/>
            </a:endParaRPr>
          </a:p>
          <a:p>
            <a:pPr marL="285750" indent="-285750" algn="just" defTabSz="1632753" rtl="1">
              <a:lnSpc>
                <a:spcPct val="250000"/>
              </a:lnSpc>
              <a:buFont typeface="Wingdings" panose="05000000000000000000" pitchFamily="2" charset="2"/>
              <a:buChar char="§"/>
            </a:pPr>
            <a:r>
              <a:rPr kumimoji="1" lang="ar-SA" altLang="ja-JP" sz="1600" b="1" kern="0" dirty="0" smtClean="0">
                <a:solidFill>
                  <a:srgbClr val="000000"/>
                </a:solidFill>
                <a:latin typeface="Alexandria" pitchFamily="2" charset="-78"/>
                <a:ea typeface="ＭＳ Ｐゴシック" panose="020B0600070205080204" pitchFamily="34" charset="-128"/>
                <a:cs typeface="Alexandria" pitchFamily="2" charset="-78"/>
              </a:rPr>
              <a:t>ثم </a:t>
            </a:r>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يتبعه بسؤال مفتوح يطلب فيه من المبحوث توضيح أسباب اختياره للإجابة المعينة</a:t>
            </a:r>
            <a:r>
              <a:rPr kumimoji="1" lang="ar-SA" altLang="ja-JP" sz="1600" b="1" kern="0" dirty="0" smtClean="0">
                <a:solidFill>
                  <a:srgbClr val="000000"/>
                </a:solidFill>
                <a:latin typeface="Alexandria" pitchFamily="2" charset="-78"/>
                <a:ea typeface="ＭＳ Ｐゴシック" panose="020B0600070205080204" pitchFamily="34" charset="-128"/>
                <a:cs typeface="Alexandria" pitchFamily="2" charset="-78"/>
              </a:rPr>
              <a:t>.</a:t>
            </a:r>
            <a:endParaRPr kumimoji="1" lang="en-US" altLang="ja-JP" sz="1600" b="1" kern="0" dirty="0" smtClean="0">
              <a:solidFill>
                <a:srgbClr val="000000"/>
              </a:solidFill>
              <a:latin typeface="Alexandria" pitchFamily="2" charset="-78"/>
              <a:ea typeface="ＭＳ Ｐゴシック" panose="020B0600070205080204" pitchFamily="34" charset="-128"/>
              <a:cs typeface="Alexandria" pitchFamily="2" charset="-78"/>
            </a:endParaRPr>
          </a:p>
          <a:p>
            <a:pPr marL="285750" indent="-285750" algn="just" defTabSz="1632753" rtl="1">
              <a:lnSpc>
                <a:spcPct val="250000"/>
              </a:lnSpc>
              <a:buFont typeface="Wingdings" panose="05000000000000000000" pitchFamily="2" charset="2"/>
              <a:buChar char="§"/>
            </a:pPr>
            <a:r>
              <a:rPr kumimoji="1" lang="ar-SA" altLang="ja-JP" sz="1600" b="1" kern="0" dirty="0" smtClean="0">
                <a:solidFill>
                  <a:srgbClr val="000000"/>
                </a:solidFill>
                <a:latin typeface="Alexandria" pitchFamily="2" charset="-78"/>
                <a:ea typeface="ＭＳ Ｐゴシック" panose="020B0600070205080204" pitchFamily="34" charset="-128"/>
                <a:cs typeface="Alexandria" pitchFamily="2" charset="-78"/>
              </a:rPr>
              <a:t> يمتاز </a:t>
            </a:r>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هذا النوع من الأسئلة بأنه يجمع بين إيجابيات الأسئلة المغلقة والمفتوحة</a:t>
            </a:r>
          </a:p>
        </p:txBody>
      </p:sp>
    </p:spTree>
    <p:extLst>
      <p:ext uri="{BB962C8B-B14F-4D97-AF65-F5344CB8AC3E}">
        <p14:creationId xmlns:p14="http://schemas.microsoft.com/office/powerpoint/2010/main" val="277002308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algn="ctr" defTabSz="1632753"/>
            <a:r>
              <a:rPr kumimoji="1" lang="ar-SA" altLang="ja-JP" sz="2400" b="1" kern="0" dirty="0">
                <a:latin typeface="Alexandria" pitchFamily="2" charset="-78"/>
                <a:ea typeface="ＭＳ Ｐゴシック" panose="020B0600070205080204" pitchFamily="34" charset="-128"/>
                <a:cs typeface="Alexandria" pitchFamily="2" charset="-78"/>
              </a:rPr>
              <a:t>الأسئلة المغلقة المفتوحة</a:t>
            </a:r>
            <a:endParaRPr kumimoji="1" lang="ja-JP" altLang="en-US" sz="2400" b="1" kern="0" dirty="0">
              <a:latin typeface="Alexandria" pitchFamily="2" charset="-78"/>
              <a:ea typeface="ＭＳ Ｐゴシック" panose="020B0600070205080204" pitchFamily="34" charset="-128"/>
              <a:cs typeface="Alexandria" pitchFamily="2" charset="-78"/>
            </a:endParaRPr>
          </a:p>
        </p:txBody>
      </p:sp>
      <p:sp>
        <p:nvSpPr>
          <p:cNvPr id="11" name="テキスト プレースホルダー 6">
            <a:extLst>
              <a:ext uri="{FF2B5EF4-FFF2-40B4-BE49-F238E27FC236}">
                <a16:creationId xmlns:a16="http://schemas.microsoft.com/office/drawing/2014/main" id="{9BF0939D-DC23-4BA9-A357-BA2408CF29D7}"/>
              </a:ext>
            </a:extLst>
          </p:cNvPr>
          <p:cNvSpPr txBox="1">
            <a:spLocks/>
          </p:cNvSpPr>
          <p:nvPr/>
        </p:nvSpPr>
        <p:spPr>
          <a:xfrm>
            <a:off x="2936163" y="2025218"/>
            <a:ext cx="5196840"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2400" b="1" dirty="0">
              <a:solidFill>
                <a:sysClr val="windowText" lastClr="000000"/>
              </a:solidFill>
              <a:ea typeface="ＭＳ Ｐゴシック" panose="020B0600070205080204" pitchFamily="34" charset="-128"/>
            </a:endParaRPr>
          </a:p>
        </p:txBody>
      </p:sp>
      <p:pic>
        <p:nvPicPr>
          <p:cNvPr id="19"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93201" y="1339208"/>
            <a:ext cx="6461690" cy="4695267"/>
          </a:xfrm>
          <a:prstGeom prst="rect">
            <a:avLst/>
          </a:prstGeom>
        </p:spPr>
      </p:pic>
    </p:spTree>
    <p:extLst>
      <p:ext uri="{BB962C8B-B14F-4D97-AF65-F5344CB8AC3E}">
        <p14:creationId xmlns:p14="http://schemas.microsoft.com/office/powerpoint/2010/main" val="1680559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44552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rtl="1" eaLnBrk="0" hangingPunct="0">
              <a:defRPr/>
            </a:pPr>
            <a:r>
              <a:rPr lang="ar-SA" altLang="en-US" sz="2400" b="1" kern="0" dirty="0">
                <a:solidFill>
                  <a:srgbClr val="DDDDDD">
                    <a:lumMod val="10000"/>
                  </a:srgbClr>
                </a:solidFill>
                <a:latin typeface="Alexandria" pitchFamily="2" charset="-78"/>
                <a:cs typeface="Alexandria" pitchFamily="2" charset="-78"/>
              </a:rPr>
              <a:t>طرق إرسال الاستبانة</a:t>
            </a:r>
            <a:endParaRPr lang="ar-SY" altLang="en-US" sz="2400" b="1" kern="0" dirty="0">
              <a:solidFill>
                <a:srgbClr val="DDDDDD">
                  <a:lumMod val="10000"/>
                </a:srgbClr>
              </a:solidFill>
              <a:latin typeface="Alexandria" pitchFamily="2" charset="-78"/>
              <a:cs typeface="Alexandria" pitchFamily="2" charset="-78"/>
            </a:endParaRPr>
          </a:p>
        </p:txBody>
      </p:sp>
      <p:sp>
        <p:nvSpPr>
          <p:cNvPr id="8" name="円/楕円 4">
            <a:extLst>
              <a:ext uri="{FF2B5EF4-FFF2-40B4-BE49-F238E27FC236}">
                <a16:creationId xmlns:a16="http://schemas.microsoft.com/office/drawing/2014/main" id="{4B3E2F85-26D5-40C0-BA47-AA66EA242168}"/>
              </a:ext>
            </a:extLst>
          </p:cNvPr>
          <p:cNvSpPr/>
          <p:nvPr/>
        </p:nvSpPr>
        <p:spPr>
          <a:xfrm>
            <a:off x="7902514" y="4283392"/>
            <a:ext cx="365760" cy="365760"/>
          </a:xfrm>
          <a:prstGeom prst="ellipse">
            <a:avLst/>
          </a:prstGeom>
          <a:solidFill>
            <a:schemeClr val="bg1"/>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9" name="角丸四角形 35">
            <a:extLst>
              <a:ext uri="{FF2B5EF4-FFF2-40B4-BE49-F238E27FC236}">
                <a16:creationId xmlns:a16="http://schemas.microsoft.com/office/drawing/2014/main" id="{D3D6FA4F-2816-44B7-B0E4-C8175F7C4362}"/>
              </a:ext>
            </a:extLst>
          </p:cNvPr>
          <p:cNvSpPr/>
          <p:nvPr/>
        </p:nvSpPr>
        <p:spPr>
          <a:xfrm>
            <a:off x="3610369" y="1408259"/>
            <a:ext cx="4511177" cy="548641"/>
          </a:xfrm>
          <a:prstGeom prst="roundRect">
            <a:avLst>
              <a:gd name="adj" fmla="val 50000"/>
            </a:avLst>
          </a:prstGeom>
          <a:solidFill>
            <a:schemeClr val="accent5"/>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rtl="1"/>
            <a:r>
              <a:rPr kumimoji="1" lang="ar-SA" altLang="ja-JP" sz="24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باليد مباشرة</a:t>
            </a:r>
            <a:endParaRPr kumimoji="1" lang="ja-JP" altLang="en-US" sz="24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sp>
        <p:nvSpPr>
          <p:cNvPr id="10" name="円/楕円 4">
            <a:extLst>
              <a:ext uri="{FF2B5EF4-FFF2-40B4-BE49-F238E27FC236}">
                <a16:creationId xmlns:a16="http://schemas.microsoft.com/office/drawing/2014/main" id="{4B3E2F85-26D5-40C0-BA47-AA66EA242168}"/>
              </a:ext>
            </a:extLst>
          </p:cNvPr>
          <p:cNvSpPr/>
          <p:nvPr/>
        </p:nvSpPr>
        <p:spPr>
          <a:xfrm>
            <a:off x="7615120" y="1501429"/>
            <a:ext cx="365760" cy="365760"/>
          </a:xfrm>
          <a:prstGeom prst="ellipse">
            <a:avLst/>
          </a:prstGeom>
          <a:solidFill>
            <a:schemeClr val="bg1"/>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1" name="角丸四角形 35">
            <a:extLst>
              <a:ext uri="{FF2B5EF4-FFF2-40B4-BE49-F238E27FC236}">
                <a16:creationId xmlns:a16="http://schemas.microsoft.com/office/drawing/2014/main" id="{D3D6FA4F-2816-44B7-B0E4-C8175F7C4362}"/>
              </a:ext>
            </a:extLst>
          </p:cNvPr>
          <p:cNvSpPr/>
          <p:nvPr/>
        </p:nvSpPr>
        <p:spPr>
          <a:xfrm>
            <a:off x="3632348" y="2143978"/>
            <a:ext cx="4511177" cy="548641"/>
          </a:xfrm>
          <a:prstGeom prst="roundRect">
            <a:avLst>
              <a:gd name="adj" fmla="val 50000"/>
            </a:avLst>
          </a:prstGeom>
          <a:solidFill>
            <a:schemeClr val="accent5"/>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r>
              <a:rPr kumimoji="1" lang="ar-SA" altLang="ja-JP" sz="24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بواسطة البريد التقليدي</a:t>
            </a:r>
          </a:p>
        </p:txBody>
      </p:sp>
      <p:sp>
        <p:nvSpPr>
          <p:cNvPr id="12" name="円/楕円 4">
            <a:extLst>
              <a:ext uri="{FF2B5EF4-FFF2-40B4-BE49-F238E27FC236}">
                <a16:creationId xmlns:a16="http://schemas.microsoft.com/office/drawing/2014/main" id="{4B3E2F85-26D5-40C0-BA47-AA66EA242168}"/>
              </a:ext>
            </a:extLst>
          </p:cNvPr>
          <p:cNvSpPr/>
          <p:nvPr/>
        </p:nvSpPr>
        <p:spPr>
          <a:xfrm>
            <a:off x="7637099" y="2237148"/>
            <a:ext cx="365760" cy="365760"/>
          </a:xfrm>
          <a:prstGeom prst="ellipse">
            <a:avLst/>
          </a:prstGeom>
          <a:solidFill>
            <a:schemeClr val="bg1"/>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3" name="角丸四角形 35">
            <a:extLst>
              <a:ext uri="{FF2B5EF4-FFF2-40B4-BE49-F238E27FC236}">
                <a16:creationId xmlns:a16="http://schemas.microsoft.com/office/drawing/2014/main" id="{D3D6FA4F-2816-44B7-B0E4-C8175F7C4362}"/>
              </a:ext>
            </a:extLst>
          </p:cNvPr>
          <p:cNvSpPr/>
          <p:nvPr/>
        </p:nvSpPr>
        <p:spPr>
          <a:xfrm>
            <a:off x="3632348" y="2875500"/>
            <a:ext cx="4511177" cy="548641"/>
          </a:xfrm>
          <a:prstGeom prst="roundRect">
            <a:avLst>
              <a:gd name="adj" fmla="val 50000"/>
            </a:avLst>
          </a:prstGeom>
          <a:solidFill>
            <a:schemeClr val="accent5"/>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rtl="1"/>
            <a:r>
              <a:rPr kumimoji="1" lang="ar-SA" altLang="ja-JP" sz="24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عن طريق الهاتف</a:t>
            </a:r>
            <a:endParaRPr kumimoji="1" lang="ja-JP" altLang="en-US" sz="24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sp>
        <p:nvSpPr>
          <p:cNvPr id="14" name="円/楕円 4">
            <a:extLst>
              <a:ext uri="{FF2B5EF4-FFF2-40B4-BE49-F238E27FC236}">
                <a16:creationId xmlns:a16="http://schemas.microsoft.com/office/drawing/2014/main" id="{4B3E2F85-26D5-40C0-BA47-AA66EA242168}"/>
              </a:ext>
            </a:extLst>
          </p:cNvPr>
          <p:cNvSpPr/>
          <p:nvPr/>
        </p:nvSpPr>
        <p:spPr>
          <a:xfrm>
            <a:off x="7637099" y="2968670"/>
            <a:ext cx="365760" cy="365760"/>
          </a:xfrm>
          <a:prstGeom prst="ellipse">
            <a:avLst/>
          </a:prstGeom>
          <a:solidFill>
            <a:schemeClr val="bg1"/>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5" name="角丸四角形 35">
            <a:extLst>
              <a:ext uri="{FF2B5EF4-FFF2-40B4-BE49-F238E27FC236}">
                <a16:creationId xmlns:a16="http://schemas.microsoft.com/office/drawing/2014/main" id="{D3D6FA4F-2816-44B7-B0E4-C8175F7C4362}"/>
              </a:ext>
            </a:extLst>
          </p:cNvPr>
          <p:cNvSpPr/>
          <p:nvPr/>
        </p:nvSpPr>
        <p:spPr>
          <a:xfrm>
            <a:off x="3610369" y="3611973"/>
            <a:ext cx="4511177" cy="548641"/>
          </a:xfrm>
          <a:prstGeom prst="roundRect">
            <a:avLst>
              <a:gd name="adj" fmla="val 50000"/>
            </a:avLst>
          </a:prstGeom>
          <a:solidFill>
            <a:schemeClr val="accent5"/>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rtl="1"/>
            <a:r>
              <a:rPr kumimoji="1" lang="ar-SA" altLang="ja-JP" sz="24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عن طريق الفاكس </a:t>
            </a:r>
            <a:r>
              <a:rPr kumimoji="1" lang="en-US" altLang="ja-JP" sz="24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Fax </a:t>
            </a:r>
            <a:endParaRPr kumimoji="1" lang="ja-JP" altLang="en-US" sz="24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sp>
        <p:nvSpPr>
          <p:cNvPr id="16" name="円/楕円 4">
            <a:extLst>
              <a:ext uri="{FF2B5EF4-FFF2-40B4-BE49-F238E27FC236}">
                <a16:creationId xmlns:a16="http://schemas.microsoft.com/office/drawing/2014/main" id="{4B3E2F85-26D5-40C0-BA47-AA66EA242168}"/>
              </a:ext>
            </a:extLst>
          </p:cNvPr>
          <p:cNvSpPr/>
          <p:nvPr/>
        </p:nvSpPr>
        <p:spPr>
          <a:xfrm>
            <a:off x="7615120" y="3705143"/>
            <a:ext cx="365760" cy="365760"/>
          </a:xfrm>
          <a:prstGeom prst="ellipse">
            <a:avLst/>
          </a:prstGeom>
          <a:solidFill>
            <a:schemeClr val="bg1"/>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8" name="円/楕円 4">
            <a:extLst>
              <a:ext uri="{FF2B5EF4-FFF2-40B4-BE49-F238E27FC236}">
                <a16:creationId xmlns:a16="http://schemas.microsoft.com/office/drawing/2014/main" id="{4B3E2F85-26D5-40C0-BA47-AA66EA242168}"/>
              </a:ext>
            </a:extLst>
          </p:cNvPr>
          <p:cNvSpPr/>
          <p:nvPr/>
        </p:nvSpPr>
        <p:spPr>
          <a:xfrm>
            <a:off x="7637099" y="4434339"/>
            <a:ext cx="365760" cy="365760"/>
          </a:xfrm>
          <a:prstGeom prst="ellipse">
            <a:avLst/>
          </a:prstGeom>
          <a:solidFill>
            <a:schemeClr val="bg1"/>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9" name="角丸四角形 35">
            <a:extLst>
              <a:ext uri="{FF2B5EF4-FFF2-40B4-BE49-F238E27FC236}">
                <a16:creationId xmlns:a16="http://schemas.microsoft.com/office/drawing/2014/main" id="{D3D6FA4F-2816-44B7-B0E4-C8175F7C4362}"/>
              </a:ext>
            </a:extLst>
          </p:cNvPr>
          <p:cNvSpPr/>
          <p:nvPr/>
        </p:nvSpPr>
        <p:spPr>
          <a:xfrm>
            <a:off x="3610369" y="4345649"/>
            <a:ext cx="4511177" cy="548641"/>
          </a:xfrm>
          <a:prstGeom prst="roundRect">
            <a:avLst>
              <a:gd name="adj" fmla="val 50000"/>
            </a:avLst>
          </a:prstGeom>
          <a:solidFill>
            <a:schemeClr val="accent5"/>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rtl="1">
              <a:tabLst>
                <a:tab pos="1798638" algn="l"/>
              </a:tabLst>
            </a:pPr>
            <a:r>
              <a:rPr kumimoji="1" lang="ar-SA" altLang="ja-JP" sz="24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عن طريق البريد </a:t>
            </a:r>
            <a:r>
              <a:rPr kumimoji="1" lang="ar-SA" altLang="ja-JP" sz="2400" b="1" kern="0" dirty="0" smtClean="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الإلكتروني</a:t>
            </a:r>
            <a:endParaRPr kumimoji="1" lang="ja-JP" altLang="en-US" sz="24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sp>
        <p:nvSpPr>
          <p:cNvPr id="20" name="円/楕円 4">
            <a:extLst>
              <a:ext uri="{FF2B5EF4-FFF2-40B4-BE49-F238E27FC236}">
                <a16:creationId xmlns:a16="http://schemas.microsoft.com/office/drawing/2014/main" id="{4B3E2F85-26D5-40C0-BA47-AA66EA242168}"/>
              </a:ext>
            </a:extLst>
          </p:cNvPr>
          <p:cNvSpPr/>
          <p:nvPr/>
        </p:nvSpPr>
        <p:spPr>
          <a:xfrm>
            <a:off x="7615120" y="4426119"/>
            <a:ext cx="365760" cy="365760"/>
          </a:xfrm>
          <a:prstGeom prst="ellipse">
            <a:avLst/>
          </a:prstGeom>
          <a:solidFill>
            <a:schemeClr val="bg1"/>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21" name="角丸四角形 35">
            <a:extLst>
              <a:ext uri="{FF2B5EF4-FFF2-40B4-BE49-F238E27FC236}">
                <a16:creationId xmlns:a16="http://schemas.microsoft.com/office/drawing/2014/main" id="{D3D6FA4F-2816-44B7-B0E4-C8175F7C4362}"/>
              </a:ext>
            </a:extLst>
          </p:cNvPr>
          <p:cNvSpPr/>
          <p:nvPr/>
        </p:nvSpPr>
        <p:spPr>
          <a:xfrm>
            <a:off x="3661169" y="4993349"/>
            <a:ext cx="4511177" cy="548641"/>
          </a:xfrm>
          <a:prstGeom prst="roundRect">
            <a:avLst>
              <a:gd name="adj" fmla="val 50000"/>
            </a:avLst>
          </a:prstGeom>
          <a:solidFill>
            <a:schemeClr val="accent5"/>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1632753" rtl="1">
              <a:tabLst>
                <a:tab pos="1798638" algn="l"/>
              </a:tabLst>
            </a:pPr>
            <a:r>
              <a:rPr kumimoji="1" lang="ar-SY" altLang="ja-JP" sz="2400" b="1" kern="0" dirty="0" smtClean="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عبر الشبكة </a:t>
            </a:r>
            <a:r>
              <a:rPr kumimoji="1" lang="en-US" altLang="ja-JP" sz="2400" b="1" kern="0" dirty="0" smtClean="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Google drive, Form</a:t>
            </a:r>
            <a:endParaRPr kumimoji="1" lang="ja-JP" altLang="en-US" sz="24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sp>
        <p:nvSpPr>
          <p:cNvPr id="22" name="円/楕円 4">
            <a:extLst>
              <a:ext uri="{FF2B5EF4-FFF2-40B4-BE49-F238E27FC236}">
                <a16:creationId xmlns:a16="http://schemas.microsoft.com/office/drawing/2014/main" id="{4B3E2F85-26D5-40C0-BA47-AA66EA242168}"/>
              </a:ext>
            </a:extLst>
          </p:cNvPr>
          <p:cNvSpPr/>
          <p:nvPr/>
        </p:nvSpPr>
        <p:spPr>
          <a:xfrm>
            <a:off x="7665920" y="5086519"/>
            <a:ext cx="365760" cy="365760"/>
          </a:xfrm>
          <a:prstGeom prst="ellipse">
            <a:avLst/>
          </a:prstGeom>
          <a:solidFill>
            <a:schemeClr val="bg1"/>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Tree>
    <p:extLst>
      <p:ext uri="{BB962C8B-B14F-4D97-AF65-F5344CB8AC3E}">
        <p14:creationId xmlns:p14="http://schemas.microsoft.com/office/powerpoint/2010/main" val="170991276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47092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813538" y="729958"/>
            <a:ext cx="5330161" cy="400110"/>
          </a:xfrm>
          <a:prstGeom prst="rect">
            <a:avLst/>
          </a:prstGeom>
          <a:noFill/>
        </p:spPr>
        <p:txBody>
          <a:bodyPr wrap="square" rtlCol="0">
            <a:spAutoFit/>
          </a:bodyPr>
          <a:lstStyle/>
          <a:p>
            <a:pPr lvl="0" algn="ctr" rtl="1" eaLnBrk="0" hangingPunct="0">
              <a:defRPr/>
            </a:pPr>
            <a:r>
              <a:rPr lang="ar-SA" altLang="en-US" sz="2000" b="1" kern="0" dirty="0">
                <a:solidFill>
                  <a:srgbClr val="DDDDDD">
                    <a:lumMod val="10000"/>
                  </a:srgbClr>
                </a:solidFill>
                <a:latin typeface="Alexandria" pitchFamily="2" charset="-78"/>
                <a:cs typeface="Alexandria" pitchFamily="2" charset="-78"/>
              </a:rPr>
              <a:t>مزايا الاستبانة</a:t>
            </a:r>
            <a:endParaRPr lang="ar-SY" altLang="en-US" sz="2000" b="1" kern="0" dirty="0">
              <a:solidFill>
                <a:srgbClr val="DDDDDD">
                  <a:lumMod val="10000"/>
                </a:srgbClr>
              </a:solidFill>
              <a:latin typeface="Alexandria" pitchFamily="2" charset="-78"/>
              <a:cs typeface="Alexandria" pitchFamily="2" charset="-78"/>
            </a:endParaRPr>
          </a:p>
        </p:txBody>
      </p:sp>
      <p:sp>
        <p:nvSpPr>
          <p:cNvPr id="8" name="مستطيل 1"/>
          <p:cNvSpPr/>
          <p:nvPr/>
        </p:nvSpPr>
        <p:spPr>
          <a:xfrm>
            <a:off x="2065611" y="1516326"/>
            <a:ext cx="7472597" cy="960328"/>
          </a:xfrm>
          <a:prstGeom prst="rect">
            <a:avLst/>
          </a:prstGeom>
          <a:solidFill>
            <a:schemeClr val="bg1"/>
          </a:solidFill>
          <a:ln w="57150">
            <a:solidFill>
              <a:schemeClr val="tx1"/>
            </a:solidFill>
          </a:ln>
        </p:spPr>
        <p:txBody>
          <a:bodyPr wrap="square">
            <a:spAutoFit/>
          </a:bodyPr>
          <a:lstStyle/>
          <a:p>
            <a:pPr algn="ctr">
              <a:lnSpc>
                <a:spcPct val="150000"/>
              </a:lnSpc>
            </a:pPr>
            <a:r>
              <a:rPr lang="ar-SY" sz="2000" b="1" dirty="0" smtClean="0">
                <a:solidFill>
                  <a:srgbClr val="000000"/>
                </a:solidFill>
                <a:latin typeface="Times New Roman" panose="02020603050405020304" pitchFamily="18" charset="0"/>
                <a:cs typeface="Times New Roman" panose="02020603050405020304" pitchFamily="18" charset="0"/>
              </a:rPr>
              <a:t>تمتاز الاستبانة بالعديد من المزايا التي تجعل منها أداة رئيسية ومهمة في جمع المعلومات للعديد من الدراسات الاجتماعية</a:t>
            </a:r>
            <a:endParaRPr lang="en-US" sz="2000" b="1" dirty="0">
              <a:solidFill>
                <a:srgbClr val="000000"/>
              </a:solidFill>
              <a:latin typeface="Times New Roman" panose="02020603050405020304" pitchFamily="18" charset="0"/>
              <a:cs typeface="Times New Roman" panose="02020603050405020304" pitchFamily="18" charset="0"/>
            </a:endParaRPr>
          </a:p>
        </p:txBody>
      </p:sp>
      <p:pic>
        <p:nvPicPr>
          <p:cNvPr id="9"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35874" y="2518925"/>
            <a:ext cx="7702333" cy="3315803"/>
          </a:xfrm>
          <a:prstGeom prst="rect">
            <a:avLst/>
          </a:prstGeom>
        </p:spPr>
      </p:pic>
    </p:spTree>
    <p:extLst>
      <p:ext uri="{BB962C8B-B14F-4D97-AF65-F5344CB8AC3E}">
        <p14:creationId xmlns:p14="http://schemas.microsoft.com/office/powerpoint/2010/main" val="410270712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68362" y="1285191"/>
            <a:ext cx="9345750"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813538" y="729958"/>
            <a:ext cx="5638800" cy="461665"/>
          </a:xfrm>
          <a:prstGeom prst="rect">
            <a:avLst/>
          </a:prstGeom>
          <a:noFill/>
        </p:spPr>
        <p:txBody>
          <a:bodyPr wrap="square" rtlCol="0">
            <a:spAutoFit/>
          </a:bodyPr>
          <a:lstStyle/>
          <a:p>
            <a:pPr lvl="0" algn="ctr" rtl="1">
              <a:defRPr/>
            </a:pPr>
            <a:r>
              <a:rPr lang="ar-SY" sz="2400" b="1"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المقابلة </a:t>
            </a:r>
            <a:r>
              <a:rPr lang="en-US" sz="2400" b="1" dirty="0">
                <a:solidFill>
                  <a:prstClr val="black"/>
                </a:solidFill>
                <a:effectLst>
                  <a:outerShdw blurRad="38100" dist="38100" dir="2700000" algn="tl">
                    <a:srgbClr val="000000">
                      <a:alpha val="43137"/>
                    </a:srgbClr>
                  </a:outerShdw>
                </a:effectLst>
                <a:latin typeface="Alexandria" pitchFamily="2" charset="-78"/>
                <a:cs typeface="Alexandria" pitchFamily="2" charset="-78"/>
              </a:rPr>
              <a:t>Interview</a:t>
            </a:r>
          </a:p>
        </p:txBody>
      </p:sp>
      <p:sp>
        <p:nvSpPr>
          <p:cNvPr id="18" name="Rectangle 17">
            <a:extLst>
              <a:ext uri="{FF2B5EF4-FFF2-40B4-BE49-F238E27FC236}">
                <a16:creationId xmlns:a16="http://schemas.microsoft.com/office/drawing/2014/main" id="{C476DEC1-6556-4792-BC4A-100109C4D928}"/>
              </a:ext>
            </a:extLst>
          </p:cNvPr>
          <p:cNvSpPr>
            <a:spLocks noChangeArrowheads="1"/>
          </p:cNvSpPr>
          <p:nvPr/>
        </p:nvSpPr>
        <p:spPr bwMode="gray">
          <a:xfrm>
            <a:off x="7142813" y="1483852"/>
            <a:ext cx="2267839" cy="548640"/>
          </a:xfrm>
          <a:prstGeom prst="rect">
            <a:avLst/>
          </a:prstGeom>
          <a:noFill/>
          <a:ln w="57150">
            <a:solidFill>
              <a:schemeClr val="accent1"/>
            </a:solidFill>
          </a:ln>
          <a:effec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rtl="1" eaLnBrk="0" hangingPunct="0">
              <a:defRPr/>
            </a:pPr>
            <a:r>
              <a:rPr lang="ar-SA" altLang="en-US" sz="2400" b="1" kern="0" dirty="0">
                <a:solidFill>
                  <a:srgbClr val="DDDDDD">
                    <a:lumMod val="10000"/>
                  </a:srgbClr>
                </a:solidFill>
                <a:latin typeface="Simplified Arabic" panose="02020603050405020304" pitchFamily="18" charset="-78"/>
                <a:cs typeface="PT Bold Heading" panose="02010400000000000000" pitchFamily="2" charset="-78"/>
              </a:rPr>
              <a:t>مفهوم المقابلة</a:t>
            </a:r>
            <a:endParaRPr kumimoji="0" lang="ar-SY" altLang="en-US" sz="2400" b="1" i="0" u="none" strike="noStrike" kern="0" cap="none" spc="0" normalizeH="0" baseline="0" noProof="0" dirty="0">
              <a:ln>
                <a:noFill/>
              </a:ln>
              <a:solidFill>
                <a:srgbClr val="DDDDDD">
                  <a:lumMod val="10000"/>
                </a:srgbClr>
              </a:solidFill>
              <a:effectLst/>
              <a:uLnTx/>
              <a:uFillTx/>
              <a:latin typeface="Simplified Arabic" panose="02020603050405020304" pitchFamily="18" charset="-78"/>
              <a:cs typeface="PT Bold Heading" panose="02010400000000000000" pitchFamily="2" charset="-78"/>
            </a:endParaRPr>
          </a:p>
        </p:txBody>
      </p:sp>
      <p:sp>
        <p:nvSpPr>
          <p:cNvPr id="19" name="Rectangle 11">
            <a:extLst>
              <a:ext uri="{FF2B5EF4-FFF2-40B4-BE49-F238E27FC236}">
                <a16:creationId xmlns:a16="http://schemas.microsoft.com/office/drawing/2014/main" id="{F538094D-5D22-4CA4-9C1E-89266328BA39}"/>
              </a:ext>
            </a:extLst>
          </p:cNvPr>
          <p:cNvSpPr/>
          <p:nvPr/>
        </p:nvSpPr>
        <p:spPr>
          <a:xfrm>
            <a:off x="3785016" y="2220035"/>
            <a:ext cx="5410687" cy="597119"/>
          </a:xfrm>
          <a:prstGeom prst="rect">
            <a:avLst/>
          </a:prstGeom>
          <a:solidFill>
            <a:srgbClr val="8E8E8E"/>
          </a:solidFill>
          <a:ln w="12700" cap="flat" cmpd="sng" algn="ctr">
            <a:noFill/>
            <a:prstDash val="solid"/>
            <a:miter lim="800000"/>
          </a:ln>
          <a:effectLst/>
        </p:spPr>
        <p:txBody>
          <a:bodyPr rtlCol="0" anchor="ctr"/>
          <a:lstStyle/>
          <a:p>
            <a:pPr algn="ctr" defTabSz="713232">
              <a:defRPr/>
            </a:pPr>
            <a:endParaRPr lang="en-US" sz="1404" kern="0" dirty="0">
              <a:solidFill>
                <a:prstClr val="white"/>
              </a:solidFill>
              <a:latin typeface="Roboto Lt"/>
            </a:endParaRPr>
          </a:p>
        </p:txBody>
      </p:sp>
      <p:sp>
        <p:nvSpPr>
          <p:cNvPr id="20" name="Rectangle 12">
            <a:extLst>
              <a:ext uri="{FF2B5EF4-FFF2-40B4-BE49-F238E27FC236}">
                <a16:creationId xmlns:a16="http://schemas.microsoft.com/office/drawing/2014/main" id="{B7E4C684-8B3F-4CC3-B5E8-FAB657202634}"/>
              </a:ext>
            </a:extLst>
          </p:cNvPr>
          <p:cNvSpPr/>
          <p:nvPr/>
        </p:nvSpPr>
        <p:spPr>
          <a:xfrm>
            <a:off x="4354642" y="2220036"/>
            <a:ext cx="4379849" cy="597119"/>
          </a:xfrm>
          <a:prstGeom prst="rect">
            <a:avLst/>
          </a:prstGeom>
          <a:solidFill>
            <a:srgbClr val="005A7A"/>
          </a:solidFill>
          <a:ln w="12700" cap="flat" cmpd="sng" algn="ctr">
            <a:noFill/>
            <a:prstDash val="solid"/>
            <a:miter lim="800000"/>
          </a:ln>
          <a:effectLst/>
        </p:spPr>
        <p:txBody>
          <a:bodyPr rtlCol="0" anchor="ctr"/>
          <a:lstStyle/>
          <a:p>
            <a:pPr lvl="1" algn="r" defTabSz="713232" rtl="1"/>
            <a:r>
              <a:rPr lang="ar-SY" sz="2400" b="1" dirty="0">
                <a:solidFill>
                  <a:srgbClr val="FFFFFF"/>
                </a:solidFill>
                <a:latin typeface="Simplified Arabic" panose="02020603050405020304" pitchFamily="18" charset="-78"/>
                <a:ea typeface="Calibri" panose="020F0502020204030204" pitchFamily="34" charset="0"/>
                <a:cs typeface="Simplified Arabic" panose="02020603050405020304" pitchFamily="18" charset="-78"/>
              </a:rPr>
              <a:t>هناك تعريفات كثيرة للمقابلة من بينها</a:t>
            </a:r>
          </a:p>
        </p:txBody>
      </p:sp>
      <p:sp>
        <p:nvSpPr>
          <p:cNvPr id="21" name="角丸四角形 35">
            <a:extLst>
              <a:ext uri="{FF2B5EF4-FFF2-40B4-BE49-F238E27FC236}">
                <a16:creationId xmlns:a16="http://schemas.microsoft.com/office/drawing/2014/main" id="{D3D6FA4F-2816-44B7-B0E4-C8175F7C4362}"/>
              </a:ext>
            </a:extLst>
          </p:cNvPr>
          <p:cNvSpPr/>
          <p:nvPr/>
        </p:nvSpPr>
        <p:spPr>
          <a:xfrm>
            <a:off x="1716374" y="3042483"/>
            <a:ext cx="7862848" cy="712891"/>
          </a:xfrm>
          <a:prstGeom prst="roundRect">
            <a:avLst>
              <a:gd name="adj" fmla="val 50000"/>
            </a:avLst>
          </a:prstGeom>
          <a:solidFill>
            <a:srgbClr val="C1DFFF"/>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2400" kern="0" dirty="0">
              <a:solidFill>
                <a:prstClr val="white"/>
              </a:solidFill>
              <a:latin typeface="Route 159 Light" pitchFamily="50" charset="0"/>
              <a:ea typeface="ＭＳ Ｐゴシック" panose="020B0600070205080204" pitchFamily="34" charset="-128"/>
            </a:endParaRPr>
          </a:p>
        </p:txBody>
      </p:sp>
      <p:sp>
        <p:nvSpPr>
          <p:cNvPr id="22" name="円/楕円 4">
            <a:extLst>
              <a:ext uri="{FF2B5EF4-FFF2-40B4-BE49-F238E27FC236}">
                <a16:creationId xmlns:a16="http://schemas.microsoft.com/office/drawing/2014/main" id="{4B3E2F85-26D5-40C0-BA47-AA66EA242168}"/>
              </a:ext>
            </a:extLst>
          </p:cNvPr>
          <p:cNvSpPr/>
          <p:nvPr/>
        </p:nvSpPr>
        <p:spPr>
          <a:xfrm>
            <a:off x="9034802" y="3225364"/>
            <a:ext cx="365760" cy="365760"/>
          </a:xfrm>
          <a:prstGeom prst="ellipse">
            <a:avLst/>
          </a:prstGeom>
          <a:solidFill>
            <a:schemeClr val="accent1">
              <a:lumMod val="60000"/>
              <a:lumOff val="4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23" name="テキスト プレースホルダー 6">
            <a:extLst>
              <a:ext uri="{FF2B5EF4-FFF2-40B4-BE49-F238E27FC236}">
                <a16:creationId xmlns:a16="http://schemas.microsoft.com/office/drawing/2014/main" id="{81A348C4-9384-41D0-A5FA-3272386ED755}"/>
              </a:ext>
            </a:extLst>
          </p:cNvPr>
          <p:cNvSpPr txBox="1">
            <a:spLocks/>
          </p:cNvSpPr>
          <p:nvPr/>
        </p:nvSpPr>
        <p:spPr>
          <a:xfrm>
            <a:off x="1738353" y="3133924"/>
            <a:ext cx="7213914" cy="548640"/>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lnSpc>
                <a:spcPct val="150000"/>
              </a:lnSpc>
            </a:pPr>
            <a:r>
              <a:rPr lang="ar-SY" altLang="ja-JP" sz="1300" b="1" dirty="0">
                <a:solidFill>
                  <a:sysClr val="windowText" lastClr="000000"/>
                </a:solidFill>
                <a:latin typeface="Alexandria" pitchFamily="2" charset="-78"/>
                <a:ea typeface="ＭＳ Ｐゴシック" panose="020B0600070205080204" pitchFamily="34" charset="-128"/>
                <a:cs typeface="Alexandria" pitchFamily="2" charset="-78"/>
              </a:rPr>
              <a:t>لقاء يتم بين الشخص المقابل الذي يقوم بطرح مجموعة من</a:t>
            </a:r>
            <a:r>
              <a:rPr lang="en-GB" altLang="ja-JP" sz="1300" b="1" dirty="0">
                <a:solidFill>
                  <a:sysClr val="windowText" lastClr="000000"/>
                </a:solidFill>
                <a:latin typeface="Alexandria" pitchFamily="2" charset="-78"/>
                <a:ea typeface="ＭＳ Ｐゴシック" panose="020B0600070205080204" pitchFamily="34" charset="-128"/>
                <a:cs typeface="Alexandria" pitchFamily="2" charset="-78"/>
              </a:rPr>
              <a:t> </a:t>
            </a:r>
            <a:r>
              <a:rPr lang="ar-SY" altLang="ja-JP" sz="1300" b="1" dirty="0">
                <a:solidFill>
                  <a:sysClr val="windowText" lastClr="000000"/>
                </a:solidFill>
                <a:latin typeface="Alexandria" pitchFamily="2" charset="-78"/>
                <a:ea typeface="ＭＳ Ｐゴシック" panose="020B0600070205080204" pitchFamily="34" charset="-128"/>
                <a:cs typeface="Alexandria" pitchFamily="2" charset="-78"/>
              </a:rPr>
              <a:t>الأسئلة على الأشخاص المستجيبين وجها لوجه، ويقوم الباحث أو المقابل بتسجيل</a:t>
            </a:r>
            <a:r>
              <a:rPr lang="en-GB" altLang="ja-JP" sz="1300" b="1" dirty="0">
                <a:solidFill>
                  <a:sysClr val="windowText" lastClr="000000"/>
                </a:solidFill>
                <a:latin typeface="Alexandria" pitchFamily="2" charset="-78"/>
                <a:ea typeface="ＭＳ Ｐゴシック" panose="020B0600070205080204" pitchFamily="34" charset="-128"/>
                <a:cs typeface="Alexandria" pitchFamily="2" charset="-78"/>
              </a:rPr>
              <a:t> </a:t>
            </a:r>
            <a:r>
              <a:rPr lang="ar-SY" altLang="ja-JP" sz="1300" b="1" dirty="0">
                <a:solidFill>
                  <a:sysClr val="windowText" lastClr="000000"/>
                </a:solidFill>
                <a:latin typeface="Alexandria" pitchFamily="2" charset="-78"/>
                <a:ea typeface="ＭＳ Ｐゴシック" panose="020B0600070205080204" pitchFamily="34" charset="-128"/>
                <a:cs typeface="Alexandria" pitchFamily="2" charset="-78"/>
              </a:rPr>
              <a:t>الإجابات على </a:t>
            </a:r>
            <a:r>
              <a:rPr lang="ar-SY" altLang="ja-JP" sz="1300" b="1" dirty="0" smtClean="0">
                <a:solidFill>
                  <a:sysClr val="windowText" lastClr="000000"/>
                </a:solidFill>
                <a:latin typeface="Alexandria" pitchFamily="2" charset="-78"/>
                <a:ea typeface="ＭＳ Ｐゴシック" panose="020B0600070205080204" pitchFamily="34" charset="-128"/>
                <a:cs typeface="Alexandria" pitchFamily="2" charset="-78"/>
              </a:rPr>
              <a:t>الاستمارات</a:t>
            </a:r>
            <a:r>
              <a:rPr lang="en-US" altLang="ja-JP" sz="1300" b="1" dirty="0" smtClean="0">
                <a:solidFill>
                  <a:sysClr val="windowText" lastClr="000000"/>
                </a:solidFill>
                <a:latin typeface="Alexandria" pitchFamily="2" charset="-78"/>
                <a:ea typeface="ＭＳ Ｐゴシック" panose="020B0600070205080204" pitchFamily="34" charset="-128"/>
                <a:cs typeface="Alexandria" pitchFamily="2" charset="-78"/>
              </a:rPr>
              <a:t>.</a:t>
            </a:r>
            <a:endParaRPr lang="ar-SY" altLang="ja-JP" sz="1300" b="1"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24" name="角丸四角形 35">
            <a:extLst>
              <a:ext uri="{FF2B5EF4-FFF2-40B4-BE49-F238E27FC236}">
                <a16:creationId xmlns:a16="http://schemas.microsoft.com/office/drawing/2014/main" id="{D3D6FA4F-2816-44B7-B0E4-C8175F7C4362}"/>
              </a:ext>
            </a:extLst>
          </p:cNvPr>
          <p:cNvSpPr/>
          <p:nvPr/>
        </p:nvSpPr>
        <p:spPr>
          <a:xfrm>
            <a:off x="1716374" y="3980702"/>
            <a:ext cx="7862848" cy="712891"/>
          </a:xfrm>
          <a:prstGeom prst="roundRect">
            <a:avLst>
              <a:gd name="adj" fmla="val 50000"/>
            </a:avLst>
          </a:prstGeom>
          <a:solidFill>
            <a:srgbClr val="C1DFFF"/>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2400" kern="0" dirty="0">
              <a:solidFill>
                <a:prstClr val="white"/>
              </a:solidFill>
              <a:latin typeface="Route 159 Light" pitchFamily="50" charset="0"/>
              <a:ea typeface="ＭＳ Ｐゴシック" panose="020B0600070205080204" pitchFamily="34" charset="-128"/>
            </a:endParaRPr>
          </a:p>
        </p:txBody>
      </p:sp>
      <p:sp>
        <p:nvSpPr>
          <p:cNvPr id="25" name="円/楕円 4">
            <a:extLst>
              <a:ext uri="{FF2B5EF4-FFF2-40B4-BE49-F238E27FC236}">
                <a16:creationId xmlns:a16="http://schemas.microsoft.com/office/drawing/2014/main" id="{4B3E2F85-26D5-40C0-BA47-AA66EA242168}"/>
              </a:ext>
            </a:extLst>
          </p:cNvPr>
          <p:cNvSpPr/>
          <p:nvPr/>
        </p:nvSpPr>
        <p:spPr>
          <a:xfrm>
            <a:off x="9034802" y="4163583"/>
            <a:ext cx="365760" cy="365760"/>
          </a:xfrm>
          <a:prstGeom prst="ellipse">
            <a:avLst/>
          </a:prstGeom>
          <a:solidFill>
            <a:schemeClr val="accent1">
              <a:lumMod val="60000"/>
              <a:lumOff val="4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26" name="テキスト プレースホルダー 6">
            <a:extLst>
              <a:ext uri="{FF2B5EF4-FFF2-40B4-BE49-F238E27FC236}">
                <a16:creationId xmlns:a16="http://schemas.microsoft.com/office/drawing/2014/main" id="{81A348C4-9384-41D0-A5FA-3272386ED755}"/>
              </a:ext>
            </a:extLst>
          </p:cNvPr>
          <p:cNvSpPr txBox="1">
            <a:spLocks/>
          </p:cNvSpPr>
          <p:nvPr/>
        </p:nvSpPr>
        <p:spPr>
          <a:xfrm>
            <a:off x="1738353" y="4072143"/>
            <a:ext cx="7213914" cy="548640"/>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algn="just" rtl="1"/>
            <a:r>
              <a:rPr lang="ar-SY" altLang="ja-JP" sz="1300" b="1" dirty="0">
                <a:solidFill>
                  <a:sysClr val="windowText" lastClr="000000"/>
                </a:solidFill>
                <a:latin typeface="Alexandria" pitchFamily="2" charset="-78"/>
                <a:ea typeface="ＭＳ Ｐゴシック" panose="020B0600070205080204" pitchFamily="34" charset="-128"/>
                <a:cs typeface="Alexandria" pitchFamily="2" charset="-78"/>
              </a:rPr>
              <a:t>وسيلة شفوية، عادة مباشرة أو هاتفية أو تقنية، لجمع البيانات، يتم خلالها سؤال فرد أو</a:t>
            </a:r>
            <a:r>
              <a:rPr lang="en-GB" altLang="ja-JP" sz="1300" b="1" dirty="0">
                <a:solidFill>
                  <a:sysClr val="windowText" lastClr="000000"/>
                </a:solidFill>
                <a:latin typeface="Alexandria" pitchFamily="2" charset="-78"/>
                <a:ea typeface="ＭＳ Ｐゴシック" panose="020B0600070205080204" pitchFamily="34" charset="-128"/>
                <a:cs typeface="Alexandria" pitchFamily="2" charset="-78"/>
              </a:rPr>
              <a:t> </a:t>
            </a:r>
            <a:r>
              <a:rPr lang="ar-SY" altLang="ja-JP" sz="1300" b="1" dirty="0">
                <a:solidFill>
                  <a:sysClr val="windowText" lastClr="000000"/>
                </a:solidFill>
                <a:latin typeface="Alexandria" pitchFamily="2" charset="-78"/>
                <a:ea typeface="ＭＳ Ｐゴシック" panose="020B0600070205080204" pitchFamily="34" charset="-128"/>
                <a:cs typeface="Alexandria" pitchFamily="2" charset="-78"/>
              </a:rPr>
              <a:t>خبير عن معلومات لا تتوفر عادة في الكتب أو المصادر </a:t>
            </a:r>
            <a:r>
              <a:rPr lang="ar-SY" altLang="ja-JP" sz="1300" b="1" dirty="0" smtClean="0">
                <a:solidFill>
                  <a:sysClr val="windowText" lastClr="000000"/>
                </a:solidFill>
                <a:latin typeface="Alexandria" pitchFamily="2" charset="-78"/>
                <a:ea typeface="ＭＳ Ｐゴシック" panose="020B0600070205080204" pitchFamily="34" charset="-128"/>
                <a:cs typeface="Alexandria" pitchFamily="2" charset="-78"/>
              </a:rPr>
              <a:t>الأخرى</a:t>
            </a:r>
            <a:r>
              <a:rPr lang="en-US" altLang="ja-JP" sz="1300" b="1" dirty="0" smtClean="0">
                <a:solidFill>
                  <a:sysClr val="windowText" lastClr="000000"/>
                </a:solidFill>
                <a:latin typeface="Alexandria" pitchFamily="2" charset="-78"/>
                <a:ea typeface="ＭＳ Ｐゴシック" panose="020B0600070205080204" pitchFamily="34" charset="-128"/>
                <a:cs typeface="Alexandria" pitchFamily="2" charset="-78"/>
              </a:rPr>
              <a:t>.</a:t>
            </a:r>
            <a:endParaRPr lang="ar-SY" altLang="ja-JP" sz="1300" b="1"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27" name="角丸四角形 35">
            <a:extLst>
              <a:ext uri="{FF2B5EF4-FFF2-40B4-BE49-F238E27FC236}">
                <a16:creationId xmlns:a16="http://schemas.microsoft.com/office/drawing/2014/main" id="{D3D6FA4F-2816-44B7-B0E4-C8175F7C4362}"/>
              </a:ext>
            </a:extLst>
          </p:cNvPr>
          <p:cNvSpPr/>
          <p:nvPr/>
        </p:nvSpPr>
        <p:spPr>
          <a:xfrm>
            <a:off x="1738353" y="4918921"/>
            <a:ext cx="7862848" cy="712891"/>
          </a:xfrm>
          <a:prstGeom prst="roundRect">
            <a:avLst>
              <a:gd name="adj" fmla="val 50000"/>
            </a:avLst>
          </a:prstGeom>
          <a:solidFill>
            <a:srgbClr val="C1DFFF"/>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2400" kern="0" dirty="0">
              <a:solidFill>
                <a:prstClr val="white"/>
              </a:solidFill>
              <a:latin typeface="Route 159 Light" pitchFamily="50" charset="0"/>
              <a:ea typeface="ＭＳ Ｐゴシック" panose="020B0600070205080204" pitchFamily="34" charset="-128"/>
            </a:endParaRPr>
          </a:p>
        </p:txBody>
      </p:sp>
      <p:sp>
        <p:nvSpPr>
          <p:cNvPr id="28" name="円/楕円 4">
            <a:extLst>
              <a:ext uri="{FF2B5EF4-FFF2-40B4-BE49-F238E27FC236}">
                <a16:creationId xmlns:a16="http://schemas.microsoft.com/office/drawing/2014/main" id="{4B3E2F85-26D5-40C0-BA47-AA66EA242168}"/>
              </a:ext>
            </a:extLst>
          </p:cNvPr>
          <p:cNvSpPr/>
          <p:nvPr/>
        </p:nvSpPr>
        <p:spPr>
          <a:xfrm>
            <a:off x="9056781" y="5101802"/>
            <a:ext cx="365760" cy="365760"/>
          </a:xfrm>
          <a:prstGeom prst="ellipse">
            <a:avLst/>
          </a:prstGeom>
          <a:solidFill>
            <a:schemeClr val="accent1">
              <a:lumMod val="60000"/>
              <a:lumOff val="4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29" name="テキスト プレースホルダー 6">
            <a:extLst>
              <a:ext uri="{FF2B5EF4-FFF2-40B4-BE49-F238E27FC236}">
                <a16:creationId xmlns:a16="http://schemas.microsoft.com/office/drawing/2014/main" id="{81A348C4-9384-41D0-A5FA-3272386ED755}"/>
              </a:ext>
            </a:extLst>
          </p:cNvPr>
          <p:cNvSpPr txBox="1">
            <a:spLocks/>
          </p:cNvSpPr>
          <p:nvPr/>
        </p:nvSpPr>
        <p:spPr>
          <a:xfrm>
            <a:off x="1760332" y="5010362"/>
            <a:ext cx="7213914" cy="548640"/>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algn="just" rtl="1"/>
            <a:r>
              <a:rPr lang="ar-SY" altLang="ja-JP" sz="1300" b="1" dirty="0">
                <a:solidFill>
                  <a:sysClr val="windowText" lastClr="000000"/>
                </a:solidFill>
                <a:latin typeface="Alexandria" pitchFamily="2" charset="-78"/>
                <a:ea typeface="ＭＳ Ｐゴシック" panose="020B0600070205080204" pitchFamily="34" charset="-128"/>
                <a:cs typeface="Alexandria" pitchFamily="2" charset="-78"/>
              </a:rPr>
              <a:t>محادثة موجهة بين الباحث وشخص أو أشخاص آخرين بهدف الوصول إلى حقيقة أو</a:t>
            </a:r>
            <a:r>
              <a:rPr lang="en-GB" altLang="ja-JP" sz="1300" b="1" dirty="0">
                <a:solidFill>
                  <a:sysClr val="windowText" lastClr="000000"/>
                </a:solidFill>
                <a:latin typeface="Alexandria" pitchFamily="2" charset="-78"/>
                <a:ea typeface="ＭＳ Ｐゴシック" panose="020B0600070205080204" pitchFamily="34" charset="-128"/>
                <a:cs typeface="Alexandria" pitchFamily="2" charset="-78"/>
              </a:rPr>
              <a:t> </a:t>
            </a:r>
            <a:r>
              <a:rPr lang="ar-SY" altLang="ja-JP" sz="1300" b="1" dirty="0">
                <a:solidFill>
                  <a:sysClr val="windowText" lastClr="000000"/>
                </a:solidFill>
                <a:latin typeface="Alexandria" pitchFamily="2" charset="-78"/>
                <a:ea typeface="ＭＳ Ｐゴシック" panose="020B0600070205080204" pitchFamily="34" charset="-128"/>
                <a:cs typeface="Alexandria" pitchFamily="2" charset="-78"/>
              </a:rPr>
              <a:t>موقف معين يسعى الباحث للتعرف عليه من أجل تحقيق أهداف </a:t>
            </a:r>
            <a:r>
              <a:rPr lang="ar-SY" altLang="ja-JP" sz="1300" b="1" dirty="0" smtClean="0">
                <a:solidFill>
                  <a:sysClr val="windowText" lastClr="000000"/>
                </a:solidFill>
                <a:latin typeface="Alexandria" pitchFamily="2" charset="-78"/>
                <a:ea typeface="ＭＳ Ｐゴシック" panose="020B0600070205080204" pitchFamily="34" charset="-128"/>
                <a:cs typeface="Alexandria" pitchFamily="2" charset="-78"/>
              </a:rPr>
              <a:t>الدراسة</a:t>
            </a:r>
            <a:r>
              <a:rPr lang="en-US" altLang="ja-JP" sz="1300" b="1" dirty="0" smtClean="0">
                <a:solidFill>
                  <a:sysClr val="windowText" lastClr="000000"/>
                </a:solidFill>
                <a:latin typeface="Alexandria" pitchFamily="2" charset="-78"/>
                <a:ea typeface="ＭＳ Ｐゴシック" panose="020B0600070205080204" pitchFamily="34" charset="-128"/>
                <a:cs typeface="Alexandria" pitchFamily="2" charset="-78"/>
              </a:rPr>
              <a:t>.</a:t>
            </a:r>
            <a:endParaRPr lang="ar-SY" altLang="ja-JP" sz="1300" b="1" dirty="0">
              <a:solidFill>
                <a:sysClr val="windowText" lastClr="000000"/>
              </a:solidFill>
              <a:latin typeface="Alexandria" pitchFamily="2" charset="-78"/>
              <a:ea typeface="ＭＳ Ｐゴシック" panose="020B0600070205080204" pitchFamily="34" charset="-128"/>
              <a:cs typeface="Alexandria" pitchFamily="2" charset="-78"/>
            </a:endParaRPr>
          </a:p>
        </p:txBody>
      </p:sp>
    </p:spTree>
    <p:extLst>
      <p:ext uri="{BB962C8B-B14F-4D97-AF65-F5344CB8AC3E}">
        <p14:creationId xmlns:p14="http://schemas.microsoft.com/office/powerpoint/2010/main" val="135520482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036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813538" y="601005"/>
            <a:ext cx="5638800" cy="400110"/>
          </a:xfrm>
          <a:prstGeom prst="rect">
            <a:avLst/>
          </a:prstGeom>
          <a:noFill/>
        </p:spPr>
        <p:txBody>
          <a:bodyPr wrap="square" rtlCol="0">
            <a:spAutoFit/>
          </a:bodyPr>
          <a:lstStyle/>
          <a:p>
            <a:pPr lvl="0" algn="ctr" rtl="1" eaLnBrk="0" hangingPunct="0">
              <a:defRPr/>
            </a:pPr>
            <a:r>
              <a:rPr lang="ar-SA" altLang="en-US" sz="2000" b="1" kern="0" dirty="0">
                <a:solidFill>
                  <a:srgbClr val="DDDDDD">
                    <a:lumMod val="10000"/>
                  </a:srgbClr>
                </a:solidFill>
                <a:latin typeface="Alexandria" pitchFamily="2" charset="-78"/>
                <a:cs typeface="Alexandria" pitchFamily="2" charset="-78"/>
              </a:rPr>
              <a:t>أهداف المقابلة وأهميتها</a:t>
            </a:r>
            <a:endParaRPr lang="ar-SY" altLang="en-US" sz="2000" b="1" kern="0" dirty="0">
              <a:solidFill>
                <a:srgbClr val="DDDDDD">
                  <a:lumMod val="10000"/>
                </a:srgbClr>
              </a:solidFill>
              <a:latin typeface="Alexandria" pitchFamily="2" charset="-78"/>
              <a:cs typeface="Alexandria" pitchFamily="2" charset="-78"/>
            </a:endParaRPr>
          </a:p>
        </p:txBody>
      </p:sp>
      <p:sp>
        <p:nvSpPr>
          <p:cNvPr id="30" name="مربع نص 3"/>
          <p:cNvSpPr txBox="1"/>
          <p:nvPr/>
        </p:nvSpPr>
        <p:spPr>
          <a:xfrm>
            <a:off x="1857668" y="1562095"/>
            <a:ext cx="7121237" cy="338554"/>
          </a:xfrm>
          <a:prstGeom prst="rect">
            <a:avLst/>
          </a:prstGeom>
          <a:noFill/>
        </p:spPr>
        <p:txBody>
          <a:bodyPr wrap="square" rtlCol="0">
            <a:spAutoFit/>
          </a:bodyPr>
          <a:lstStyle>
            <a:defPPr>
              <a:defRPr lang="en-US"/>
            </a:defPPr>
            <a:lvl1pPr>
              <a:lnSpc>
                <a:spcPct val="120000"/>
              </a:lnSpc>
              <a:spcBef>
                <a:spcPts val="1200"/>
              </a:spcBef>
              <a:defRPr kumimoji="1" b="1">
                <a:solidFill>
                  <a:sysClr val="windowText" lastClr="000000"/>
                </a:solidFill>
                <a:latin typeface="Simplified Arabic" panose="02020603050405020304" pitchFamily="18" charset="-78"/>
                <a:ea typeface="ＭＳ Ｐゴシック" panose="020B0600070205080204" pitchFamily="34" charset="-128"/>
                <a:cs typeface="Simplified Arabic" panose="02020603050405020304" pitchFamily="18" charset="-78"/>
              </a:defRPr>
            </a:lvl1pPr>
          </a:lstStyle>
          <a:p>
            <a:pPr lvl="1" algn="r" defTabSz="713232" rtl="1"/>
            <a:r>
              <a:rPr lang="ar-SY" sz="1600" b="1" dirty="0">
                <a:latin typeface="Alexandria" pitchFamily="2" charset="-78"/>
                <a:ea typeface="Calibri" panose="020F0502020204030204" pitchFamily="34" charset="0"/>
                <a:cs typeface="Alexandria" pitchFamily="2" charset="-78"/>
              </a:rPr>
              <a:t>تهدف المقابلة بشكل أساسي إلى ما يلي</a:t>
            </a:r>
          </a:p>
        </p:txBody>
      </p:sp>
      <p:sp>
        <p:nvSpPr>
          <p:cNvPr id="35" name="テキスト ボックス 48">
            <a:extLst>
              <a:ext uri="{FF2B5EF4-FFF2-40B4-BE49-F238E27FC236}">
                <a16:creationId xmlns:a16="http://schemas.microsoft.com/office/drawing/2014/main" id="{ED2742EA-6C08-4ECA-B274-F5B4FAAB09F2}"/>
              </a:ext>
            </a:extLst>
          </p:cNvPr>
          <p:cNvSpPr txBox="1"/>
          <p:nvPr/>
        </p:nvSpPr>
        <p:spPr>
          <a:xfrm>
            <a:off x="8376620" y="2193714"/>
            <a:ext cx="1218144" cy="461665"/>
          </a:xfrm>
          <a:prstGeom prst="rect">
            <a:avLst/>
          </a:prstGeom>
          <a:solidFill>
            <a:schemeClr val="tx1"/>
          </a:solidFill>
        </p:spPr>
        <p:txBody>
          <a:bodyPr wrap="square" rtlCol="0">
            <a:sp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r>
              <a:rPr kumimoji="1" lang="en-GB" altLang="ja-JP" sz="2400" b="1" i="0" u="none" strike="noStrike" kern="1200" cap="none" spc="0" normalizeH="0" baseline="0" noProof="0" dirty="0">
                <a:ln>
                  <a:noFill/>
                </a:ln>
                <a:solidFill>
                  <a:srgbClr val="90F1F6"/>
                </a:solidFill>
                <a:effectLst/>
                <a:uLnTx/>
                <a:uFillTx/>
                <a:latin typeface="Simplified Arabic" panose="02020603050405020304" pitchFamily="18" charset="-78"/>
                <a:ea typeface="+mn-ea"/>
                <a:cs typeface="Simplified Arabic" panose="02020603050405020304" pitchFamily="18" charset="-78"/>
              </a:rPr>
              <a:t>1</a:t>
            </a:r>
            <a:endParaRPr kumimoji="1" lang="ja-JP" altLang="en-US" sz="2400" b="1" i="0" u="none" strike="noStrike" kern="1200" cap="none" spc="0" normalizeH="0" baseline="0" noProof="0" dirty="0">
              <a:ln>
                <a:noFill/>
              </a:ln>
              <a:solidFill>
                <a:srgbClr val="90F1F6"/>
              </a:solidFill>
              <a:effectLst/>
              <a:uLnTx/>
              <a:uFillTx/>
              <a:latin typeface="Simplified Arabic" panose="02020603050405020304" pitchFamily="18" charset="-78"/>
              <a:ea typeface="+mn-ea"/>
              <a:cs typeface="Simplified Arabic" panose="02020603050405020304" pitchFamily="18" charset="-78"/>
            </a:endParaRPr>
          </a:p>
        </p:txBody>
      </p:sp>
      <p:sp>
        <p:nvSpPr>
          <p:cNvPr id="36" name="テキスト ボックス 48">
            <a:extLst>
              <a:ext uri="{FF2B5EF4-FFF2-40B4-BE49-F238E27FC236}">
                <a16:creationId xmlns:a16="http://schemas.microsoft.com/office/drawing/2014/main" id="{E31CE7D7-3C0D-41BF-8E66-71F1F128E79C}"/>
              </a:ext>
            </a:extLst>
          </p:cNvPr>
          <p:cNvSpPr txBox="1"/>
          <p:nvPr/>
        </p:nvSpPr>
        <p:spPr>
          <a:xfrm>
            <a:off x="8376620" y="2774077"/>
            <a:ext cx="1218144" cy="461665"/>
          </a:xfrm>
          <a:prstGeom prst="rect">
            <a:avLst/>
          </a:prstGeom>
          <a:solidFill>
            <a:schemeClr val="tx1"/>
          </a:solidFill>
        </p:spPr>
        <p:txBody>
          <a:bodyPr wrap="square" rtlCol="0">
            <a:sp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r>
              <a:rPr kumimoji="1" lang="en-GB" altLang="ja-JP" sz="2400" b="1" i="0" u="none" strike="noStrike" kern="1200" cap="none" spc="0" normalizeH="0" baseline="0" noProof="0" dirty="0">
                <a:ln>
                  <a:noFill/>
                </a:ln>
                <a:solidFill>
                  <a:srgbClr val="90F1F6"/>
                </a:solidFill>
                <a:effectLst/>
                <a:uLnTx/>
                <a:uFillTx/>
                <a:latin typeface="Simplified Arabic" panose="02020603050405020304" pitchFamily="18" charset="-78"/>
                <a:ea typeface="+mn-ea"/>
                <a:cs typeface="Simplified Arabic" panose="02020603050405020304" pitchFamily="18" charset="-78"/>
              </a:rPr>
              <a:t>2</a:t>
            </a:r>
            <a:endParaRPr kumimoji="1" lang="ja-JP" altLang="en-US" sz="2400" b="1" i="0" u="none" strike="noStrike" kern="1200" cap="none" spc="0" normalizeH="0" baseline="0" noProof="0" dirty="0">
              <a:ln>
                <a:noFill/>
              </a:ln>
              <a:solidFill>
                <a:srgbClr val="90F1F6"/>
              </a:solidFill>
              <a:effectLst/>
              <a:uLnTx/>
              <a:uFillTx/>
              <a:latin typeface="Simplified Arabic" panose="02020603050405020304" pitchFamily="18" charset="-78"/>
              <a:ea typeface="+mn-ea"/>
              <a:cs typeface="Simplified Arabic" panose="02020603050405020304" pitchFamily="18" charset="-78"/>
            </a:endParaRPr>
          </a:p>
        </p:txBody>
      </p:sp>
      <p:sp>
        <p:nvSpPr>
          <p:cNvPr id="37" name="正方形/長方形 47">
            <a:extLst>
              <a:ext uri="{FF2B5EF4-FFF2-40B4-BE49-F238E27FC236}">
                <a16:creationId xmlns:a16="http://schemas.microsoft.com/office/drawing/2014/main" id="{010D37A6-1434-4250-9F75-AFF1A1E869A2}"/>
              </a:ext>
            </a:extLst>
          </p:cNvPr>
          <p:cNvSpPr/>
          <p:nvPr/>
        </p:nvSpPr>
        <p:spPr>
          <a:xfrm>
            <a:off x="3296008" y="2220190"/>
            <a:ext cx="5080611" cy="375226"/>
          </a:xfrm>
          <a:prstGeom prst="rect">
            <a:avLst/>
          </a:prstGeom>
          <a:solidFill>
            <a:srgbClr val="90F1F6"/>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defTabSz="1224535">
              <a:defRPr/>
            </a:pPr>
            <a:r>
              <a:rPr kumimoji="1" lang="ar-SY" altLang="ja-JP" sz="2000" b="1" kern="0" dirty="0">
                <a:solidFill>
                  <a:schemeClr val="tx1">
                    <a:lumMod val="50000"/>
                  </a:schemeClr>
                </a:solidFill>
                <a:latin typeface="Simplified Arabic" panose="02020603050405020304" pitchFamily="18" charset="-78"/>
                <a:cs typeface="Simplified Arabic" panose="02020603050405020304" pitchFamily="18" charset="-78"/>
              </a:rPr>
              <a:t>الحصول على المعلومات التي يريدها الباحث من المبحوثين</a:t>
            </a:r>
            <a:endParaRPr kumimoji="1" lang="ja-JP" altLang="en-US" sz="2000" b="1" kern="0" dirty="0">
              <a:solidFill>
                <a:schemeClr val="tx1">
                  <a:lumMod val="50000"/>
                </a:schemeClr>
              </a:solidFill>
              <a:latin typeface="Simplified Arabic" panose="02020603050405020304" pitchFamily="18" charset="-78"/>
              <a:cs typeface="Simplified Arabic" panose="02020603050405020304" pitchFamily="18" charset="-78"/>
            </a:endParaRPr>
          </a:p>
        </p:txBody>
      </p:sp>
      <p:sp>
        <p:nvSpPr>
          <p:cNvPr id="38" name="正方形/長方形 47">
            <a:extLst>
              <a:ext uri="{FF2B5EF4-FFF2-40B4-BE49-F238E27FC236}">
                <a16:creationId xmlns:a16="http://schemas.microsoft.com/office/drawing/2014/main" id="{39F3D725-E706-4D0A-8D48-9BAB4CA52039}"/>
              </a:ext>
            </a:extLst>
          </p:cNvPr>
          <p:cNvSpPr/>
          <p:nvPr/>
        </p:nvSpPr>
        <p:spPr>
          <a:xfrm>
            <a:off x="2462248" y="2822029"/>
            <a:ext cx="5914371" cy="365760"/>
          </a:xfrm>
          <a:prstGeom prst="rect">
            <a:avLst/>
          </a:prstGeom>
          <a:solidFill>
            <a:srgbClr val="90F1F6"/>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defTabSz="1224535">
              <a:defRPr/>
            </a:pPr>
            <a:r>
              <a:rPr kumimoji="1" lang="ar-SY" altLang="ja-JP" sz="2000" b="1" kern="0" dirty="0">
                <a:solidFill>
                  <a:schemeClr val="tx1">
                    <a:lumMod val="50000"/>
                  </a:schemeClr>
                </a:solidFill>
                <a:latin typeface="Simplified Arabic" panose="02020603050405020304" pitchFamily="18" charset="-78"/>
                <a:cs typeface="Simplified Arabic" panose="02020603050405020304" pitchFamily="18" charset="-78"/>
              </a:rPr>
              <a:t>التعرف على ملامح أو مشاعر أو تصرفات المبحوثين في مواقف معينة</a:t>
            </a:r>
            <a:r>
              <a:rPr kumimoji="1" lang="en-GB" altLang="ja-JP" sz="2000" b="1" kern="0" dirty="0">
                <a:solidFill>
                  <a:schemeClr val="tx1">
                    <a:lumMod val="50000"/>
                  </a:schemeClr>
                </a:solidFill>
                <a:latin typeface="Simplified Arabic" panose="02020603050405020304" pitchFamily="18" charset="-78"/>
                <a:cs typeface="Simplified Arabic" panose="02020603050405020304" pitchFamily="18" charset="-78"/>
              </a:rPr>
              <a:t>.</a:t>
            </a:r>
            <a:endParaRPr kumimoji="1" lang="ja-JP" altLang="en-US" sz="2000" b="1" kern="0" dirty="0">
              <a:solidFill>
                <a:schemeClr val="tx1">
                  <a:lumMod val="50000"/>
                </a:schemeClr>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09353957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rtl="1" eaLnBrk="0" hangingPunct="0">
              <a:defRPr/>
            </a:pPr>
            <a:r>
              <a:rPr lang="ar-SA" altLang="en-US" sz="2400" b="1" kern="0" dirty="0">
                <a:solidFill>
                  <a:srgbClr val="DDDDDD">
                    <a:lumMod val="10000"/>
                  </a:srgbClr>
                </a:solidFill>
                <a:latin typeface="Alexandria" pitchFamily="2" charset="-78"/>
                <a:cs typeface="Alexandria" pitchFamily="2" charset="-78"/>
              </a:rPr>
              <a:t>أهداف المقابلة وأهميتها</a:t>
            </a:r>
            <a:endParaRPr lang="ar-SY" altLang="en-US" sz="2400" b="1" kern="0" dirty="0">
              <a:solidFill>
                <a:srgbClr val="DDDDDD">
                  <a:lumMod val="10000"/>
                </a:srgbClr>
              </a:solidFill>
              <a:latin typeface="Alexandria" pitchFamily="2" charset="-78"/>
              <a:cs typeface="Alexandria" pitchFamily="2" charset="-78"/>
            </a:endParaRPr>
          </a:p>
        </p:txBody>
      </p:sp>
      <p:sp>
        <p:nvSpPr>
          <p:cNvPr id="7" name="TextBox 6"/>
          <p:cNvSpPr txBox="1"/>
          <p:nvPr/>
        </p:nvSpPr>
        <p:spPr>
          <a:xfrm>
            <a:off x="1645276" y="1419097"/>
            <a:ext cx="8514723" cy="440505"/>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
            </a:pPr>
            <a:r>
              <a:rPr kumimoji="1" lang="ar-SY" altLang="ja-JP" sz="17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تبرز أهمية المقابلة في الحالات التالية:</a:t>
            </a:r>
            <a:endParaRPr lang="ar-SY" altLang="ja-JP" sz="1700" b="1" dirty="0">
              <a:solidFill>
                <a:sysClr val="windowText" lastClr="000000"/>
              </a:solidFill>
              <a:latin typeface="Alexandria" pitchFamily="2" charset="-78"/>
              <a:ea typeface="ＭＳ Ｐゴシック" panose="020B0600070205080204" pitchFamily="34" charset="-128"/>
              <a:cs typeface="Alexandria" pitchFamily="2" charset="-78"/>
            </a:endParaRPr>
          </a:p>
        </p:txBody>
      </p:sp>
      <p:pic>
        <p:nvPicPr>
          <p:cNvPr id="8"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5903" y="1930195"/>
            <a:ext cx="8814097" cy="3974959"/>
          </a:xfrm>
          <a:prstGeom prst="rect">
            <a:avLst/>
          </a:prstGeom>
        </p:spPr>
      </p:pic>
    </p:spTree>
    <p:extLst>
      <p:ext uri="{BB962C8B-B14F-4D97-AF65-F5344CB8AC3E}">
        <p14:creationId xmlns:p14="http://schemas.microsoft.com/office/powerpoint/2010/main" val="345223106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9" name="رسم تخطيطي 1"/>
          <p:cNvGraphicFramePr/>
          <p:nvPr>
            <p:extLst>
              <p:ext uri="{D42A27DB-BD31-4B8C-83A1-F6EECF244321}">
                <p14:modId xmlns:p14="http://schemas.microsoft.com/office/powerpoint/2010/main" val="437207201"/>
              </p:ext>
            </p:extLst>
          </p:nvPr>
        </p:nvGraphicFramePr>
        <p:xfrm>
          <a:off x="1597954" y="317500"/>
          <a:ext cx="8539144" cy="63646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4151932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24"/>
          <p:cNvSpPr/>
          <p:nvPr/>
        </p:nvSpPr>
        <p:spPr>
          <a:xfrm>
            <a:off x="1094874" y="1285191"/>
            <a:ext cx="9431938" cy="53084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3190928" y="729958"/>
            <a:ext cx="4952771" cy="461665"/>
          </a:xfrm>
          <a:prstGeom prst="rect">
            <a:avLst/>
          </a:prstGeom>
          <a:noFill/>
        </p:spPr>
        <p:txBody>
          <a:bodyPr wrap="square" rtlCol="0">
            <a:spAutoFit/>
          </a:bodyPr>
          <a:lstStyle/>
          <a:p>
            <a:pPr algn="ctr" defTabSz="1632753"/>
            <a:r>
              <a:rPr kumimoji="1" lang="ar-SA" altLang="ja-JP" sz="2400" b="1" kern="0" dirty="0">
                <a:latin typeface="Alexandria" pitchFamily="2" charset="-78"/>
                <a:ea typeface="ＭＳ Ｐゴシック" panose="020B0600070205080204" pitchFamily="34" charset="-128"/>
                <a:cs typeface="Alexandria" pitchFamily="2" charset="-78"/>
              </a:rPr>
              <a:t>مزايا المقابلة</a:t>
            </a:r>
            <a:endParaRPr kumimoji="1" lang="ja-JP" altLang="en-US" sz="2400" b="1" kern="0" dirty="0">
              <a:latin typeface="Alexandria" pitchFamily="2" charset="-78"/>
              <a:ea typeface="ＭＳ Ｐゴシック" panose="020B0600070205080204" pitchFamily="34" charset="-128"/>
              <a:cs typeface="Alexandria" pitchFamily="2" charset="-78"/>
            </a:endParaRPr>
          </a:p>
        </p:txBody>
      </p:sp>
      <p:pic>
        <p:nvPicPr>
          <p:cNvPr id="8"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92807" y="1406240"/>
            <a:ext cx="7036071" cy="2164141"/>
          </a:xfrm>
          <a:prstGeom prst="rect">
            <a:avLst/>
          </a:prstGeom>
        </p:spPr>
      </p:pic>
      <p:pic>
        <p:nvPicPr>
          <p:cNvPr id="10" name="صورة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19807" y="3593093"/>
            <a:ext cx="6914693" cy="3000519"/>
          </a:xfrm>
          <a:prstGeom prst="rect">
            <a:avLst/>
          </a:prstGeom>
        </p:spPr>
      </p:pic>
    </p:spTree>
    <p:extLst>
      <p:ext uri="{BB962C8B-B14F-4D97-AF65-F5344CB8AC3E}">
        <p14:creationId xmlns:p14="http://schemas.microsoft.com/office/powerpoint/2010/main" val="230229264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535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algn="ctr" defTabSz="1632753"/>
            <a:r>
              <a:rPr kumimoji="1" lang="ar-SA" altLang="ja-JP" sz="2400" b="1" kern="0" dirty="0">
                <a:latin typeface="Alexandria" pitchFamily="2" charset="-78"/>
                <a:ea typeface="ＭＳ Ｐゴシック" panose="020B0600070205080204" pitchFamily="34" charset="-128"/>
                <a:cs typeface="Alexandria" pitchFamily="2" charset="-78"/>
              </a:rPr>
              <a:t>عيوب المقابلة</a:t>
            </a:r>
            <a:endParaRPr kumimoji="1" lang="ja-JP" altLang="en-US" sz="2400" b="1" kern="0" dirty="0">
              <a:latin typeface="Alexandria" pitchFamily="2" charset="-78"/>
              <a:ea typeface="ＭＳ Ｐゴシック" panose="020B0600070205080204" pitchFamily="34" charset="-128"/>
              <a:cs typeface="Alexandria" pitchFamily="2" charset="-78"/>
            </a:endParaRPr>
          </a:p>
        </p:txBody>
      </p:sp>
      <p:pic>
        <p:nvPicPr>
          <p:cNvPr id="8"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20162" y="1380837"/>
            <a:ext cx="7530314" cy="5262888"/>
          </a:xfrm>
          <a:prstGeom prst="rect">
            <a:avLst/>
          </a:prstGeom>
        </p:spPr>
      </p:pic>
    </p:spTree>
    <p:extLst>
      <p:ext uri="{BB962C8B-B14F-4D97-AF65-F5344CB8AC3E}">
        <p14:creationId xmlns:p14="http://schemas.microsoft.com/office/powerpoint/2010/main" val="325158467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51537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rtl="1">
              <a:defRPr/>
            </a:pPr>
            <a:r>
              <a:rPr lang="ar-SY" sz="2400" b="1"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الملاحظة </a:t>
            </a:r>
            <a:r>
              <a:rPr lang="en-US" sz="2400" b="1" dirty="0">
                <a:solidFill>
                  <a:prstClr val="black"/>
                </a:solidFill>
                <a:effectLst>
                  <a:outerShdw blurRad="38100" dist="38100" dir="2700000" algn="tl">
                    <a:srgbClr val="000000">
                      <a:alpha val="43137"/>
                    </a:srgbClr>
                  </a:outerShdw>
                </a:effectLst>
                <a:latin typeface="Alexandria" pitchFamily="2" charset="-78"/>
                <a:cs typeface="Alexandria" pitchFamily="2" charset="-78"/>
              </a:rPr>
              <a:t>Observation</a:t>
            </a:r>
          </a:p>
        </p:txBody>
      </p:sp>
      <p:sp>
        <p:nvSpPr>
          <p:cNvPr id="7" name="TextBox 6"/>
          <p:cNvSpPr txBox="1"/>
          <p:nvPr/>
        </p:nvSpPr>
        <p:spPr>
          <a:xfrm>
            <a:off x="1645277" y="1419097"/>
            <a:ext cx="8417320" cy="1897314"/>
          </a:xfrm>
          <a:prstGeom prst="rect">
            <a:avLst/>
          </a:prstGeom>
          <a:noFill/>
        </p:spPr>
        <p:txBody>
          <a:bodyPr wrap="square" rtlCol="0">
            <a:spAutoFit/>
          </a:bodyPr>
          <a:lstStyle/>
          <a:p>
            <a:pPr marL="285750" indent="-285750" algn="just" defTabSz="1632753" rtl="1">
              <a:lnSpc>
                <a:spcPct val="150000"/>
              </a:lnSpc>
              <a:buFont typeface="Wingdings" panose="05000000000000000000" pitchFamily="2" charset="2"/>
              <a:buChar char="§"/>
            </a:pPr>
            <a:r>
              <a:rPr kumimoji="1" lang="ar-SY" altLang="ja-JP" sz="1600" b="1" kern="0" dirty="0">
                <a:latin typeface="Alexandria" pitchFamily="2" charset="-78"/>
                <a:ea typeface="ＭＳ Ｐゴシック" panose="020B0600070205080204" pitchFamily="34" charset="-128"/>
                <a:cs typeface="Alexandria" pitchFamily="2" charset="-78"/>
              </a:rPr>
              <a:t>تعد الملاحظة واحدة من أقدم وسائل جمع المعلومات، حيث استخدمها الإنسان الأول في التعرف على الظواهر الطبيعية وغيرها من الظواهر، ثم انتقل استخدامها إلى العلوم بشكل عام وإلى العلوم الاجتماعية والإنسانية بشكل خاص. وتعد الملاحظة إحدى وسائل جمع المعلومات المتعلقة بسلوكيات الفرد الفعلية ومواقفه واتجاهاته ومشاعره</a:t>
            </a:r>
            <a:endParaRPr kumimoji="1" lang="ja-JP" altLang="en-US" sz="1600" b="1" kern="0" dirty="0">
              <a:latin typeface="Alexandria" pitchFamily="2" charset="-78"/>
              <a:ea typeface="ＭＳ Ｐゴシック" panose="020B0600070205080204" pitchFamily="34" charset="-128"/>
              <a:cs typeface="Alexandria" pitchFamily="2" charset="-78"/>
            </a:endParaRPr>
          </a:p>
        </p:txBody>
      </p:sp>
      <p:sp>
        <p:nvSpPr>
          <p:cNvPr id="8" name="Rectangle 9">
            <a:extLst>
              <a:ext uri="{FF2B5EF4-FFF2-40B4-BE49-F238E27FC236}">
                <a16:creationId xmlns:a16="http://schemas.microsoft.com/office/drawing/2014/main" id="{C476DEC1-6556-4792-BC4A-100109C4D928}"/>
              </a:ext>
            </a:extLst>
          </p:cNvPr>
          <p:cNvSpPr>
            <a:spLocks noChangeArrowheads="1"/>
          </p:cNvSpPr>
          <p:nvPr/>
        </p:nvSpPr>
        <p:spPr bwMode="gray">
          <a:xfrm>
            <a:off x="7743958" y="3372693"/>
            <a:ext cx="2267839" cy="548640"/>
          </a:xfrm>
          <a:prstGeom prst="rect">
            <a:avLst/>
          </a:prstGeom>
          <a:noFill/>
          <a:ln w="57150">
            <a:solidFill>
              <a:schemeClr val="accent1"/>
            </a:solidFill>
          </a:ln>
          <a:effec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rtl="1" eaLnBrk="0" hangingPunct="0">
              <a:defRPr/>
            </a:pPr>
            <a:r>
              <a:rPr lang="ar-SA" altLang="en-US" sz="2400" b="1" kern="0" noProof="0" dirty="0">
                <a:solidFill>
                  <a:srgbClr val="DDDDDD">
                    <a:lumMod val="10000"/>
                  </a:srgbClr>
                </a:solidFill>
                <a:latin typeface="Simplified Arabic" panose="02020603050405020304" pitchFamily="18" charset="-78"/>
                <a:cs typeface="PT Bold Heading" panose="02010400000000000000" pitchFamily="2" charset="-78"/>
              </a:rPr>
              <a:t>تعريف الملاحظة</a:t>
            </a:r>
            <a:endParaRPr kumimoji="0" lang="ar-SY" altLang="en-US" sz="2400" b="1" i="0" u="none" strike="noStrike" kern="0" cap="none" spc="0" normalizeH="0" baseline="0" noProof="0" dirty="0">
              <a:ln>
                <a:noFill/>
              </a:ln>
              <a:solidFill>
                <a:srgbClr val="DDDDDD">
                  <a:lumMod val="10000"/>
                </a:srgbClr>
              </a:solidFill>
              <a:effectLst/>
              <a:uLnTx/>
              <a:uFillTx/>
              <a:latin typeface="Simplified Arabic" panose="02020603050405020304" pitchFamily="18" charset="-78"/>
              <a:cs typeface="PT Bold Heading" panose="02010400000000000000" pitchFamily="2" charset="-78"/>
            </a:endParaRPr>
          </a:p>
        </p:txBody>
      </p:sp>
      <p:sp>
        <p:nvSpPr>
          <p:cNvPr id="10" name="Rectangle 12">
            <a:extLst>
              <a:ext uri="{FF2B5EF4-FFF2-40B4-BE49-F238E27FC236}">
                <a16:creationId xmlns:a16="http://schemas.microsoft.com/office/drawing/2014/main" id="{B7E4C684-8B3F-4CC3-B5E8-FAB657202634}"/>
              </a:ext>
            </a:extLst>
          </p:cNvPr>
          <p:cNvSpPr/>
          <p:nvPr/>
        </p:nvSpPr>
        <p:spPr>
          <a:xfrm>
            <a:off x="1511300" y="4050654"/>
            <a:ext cx="8551297" cy="2260726"/>
          </a:xfrm>
          <a:prstGeom prst="rect">
            <a:avLst/>
          </a:prstGeom>
          <a:solidFill>
            <a:srgbClr val="90F1F6"/>
          </a:solidFill>
          <a:ln w="38100" cap="flat" cmpd="sng" algn="ctr">
            <a:solidFill>
              <a:srgbClr val="000000"/>
            </a:solidFill>
            <a:prstDash val="solid"/>
            <a:miter lim="800000"/>
          </a:ln>
          <a:effectLst/>
        </p:spPr>
        <p:txBody>
          <a:bodyPr rtlCol="0" anchor="ctr"/>
          <a:lstStyle/>
          <a:p>
            <a:pPr marL="285750" indent="-285750" algn="just" defTabSz="1632753" rtl="1">
              <a:lnSpc>
                <a:spcPct val="150000"/>
              </a:lnSpc>
              <a:buFont typeface="Wingdings" panose="05000000000000000000" pitchFamily="2" charset="2"/>
              <a:buChar char="§"/>
            </a:pPr>
            <a:r>
              <a:rPr kumimoji="1" lang="ar-SA" altLang="ja-JP" sz="1600" b="1" kern="0" dirty="0">
                <a:solidFill>
                  <a:srgbClr val="000000"/>
                </a:solidFill>
                <a:latin typeface="Alexandria" pitchFamily="2" charset="-78"/>
                <a:ea typeface="ＭＳ Ｐゴシック" panose="020B0600070205080204" pitchFamily="34" charset="-128"/>
                <a:cs typeface="Alexandria" pitchFamily="2" charset="-78"/>
              </a:rPr>
              <a:t>الملاحظة عبارة عن تفاعل وتبادل المعلومات بين شخصين أو أكثر، أحدهما الباحث، والآخر المستجيب أو المبحوث، لجمع معلومات محددة حول موضوع معين، ويلاحظ الباحث أشقاءها ردود فعل </a:t>
            </a:r>
            <a:r>
              <a:rPr kumimoji="1" lang="ar-SA" altLang="ja-JP" sz="1600" b="1" kern="0" dirty="0" smtClean="0">
                <a:solidFill>
                  <a:srgbClr val="000000"/>
                </a:solidFill>
                <a:latin typeface="Alexandria" pitchFamily="2" charset="-78"/>
                <a:ea typeface="ＭＳ Ｐゴシック" panose="020B0600070205080204" pitchFamily="34" charset="-128"/>
                <a:cs typeface="Alexandria" pitchFamily="2" charset="-78"/>
              </a:rPr>
              <a:t>المبحوث</a:t>
            </a:r>
            <a:endParaRPr kumimoji="1" lang="ar-SY" altLang="ja-JP" sz="1600" b="1" kern="0" dirty="0" smtClean="0">
              <a:solidFill>
                <a:srgbClr val="000000"/>
              </a:solidFill>
              <a:latin typeface="Alexandria" pitchFamily="2" charset="-78"/>
              <a:ea typeface="ＭＳ Ｐゴシック" panose="020B0600070205080204" pitchFamily="34" charset="-128"/>
              <a:cs typeface="Alexandria" pitchFamily="2" charset="-78"/>
            </a:endParaRPr>
          </a:p>
          <a:p>
            <a:pPr marL="285750" indent="-285750" algn="just" defTabSz="1632753" rtl="1">
              <a:lnSpc>
                <a:spcPct val="150000"/>
              </a:lnSpc>
              <a:buFont typeface="Wingdings" panose="05000000000000000000" pitchFamily="2" charset="2"/>
              <a:buChar char="§"/>
            </a:pPr>
            <a:r>
              <a:rPr kumimoji="1" lang="ar-SY" altLang="ja-JP" sz="1600" b="1" kern="0" dirty="0" smtClean="0">
                <a:solidFill>
                  <a:srgbClr val="000000"/>
                </a:solidFill>
                <a:latin typeface="Alexandria" pitchFamily="2" charset="-78"/>
                <a:ea typeface="ＭＳ Ｐゴシック" panose="020B0600070205080204" pitchFamily="34" charset="-128"/>
                <a:cs typeface="Alexandria" pitchFamily="2" charset="-78"/>
              </a:rPr>
              <a:t>عملية مراقبة أو مشاهدة لسلوك الظواهر والمشكلات والأحداث ومكوناتها المادية والبيئية واتجاه سيرها وعلاقتها بأسلوب علمي منظم ومخطط وهادف بقصد التفسير وتحديد العلاقة بين المتغيرات.</a:t>
            </a:r>
            <a:endParaRPr kumimoji="1" lang="en-GB" altLang="ja-JP" sz="1600" b="1" kern="0" dirty="0">
              <a:solidFill>
                <a:srgbClr val="000000"/>
              </a:solidFill>
              <a:latin typeface="Alexandria" pitchFamily="2" charset="-78"/>
              <a:ea typeface="ＭＳ Ｐゴシック" panose="020B0600070205080204" pitchFamily="34" charset="-128"/>
              <a:cs typeface="Alexandria" pitchFamily="2" charset="-78"/>
            </a:endParaRPr>
          </a:p>
        </p:txBody>
      </p:sp>
    </p:spTree>
    <p:extLst>
      <p:ext uri="{BB962C8B-B14F-4D97-AF65-F5344CB8AC3E}">
        <p14:creationId xmlns:p14="http://schemas.microsoft.com/office/powerpoint/2010/main" val="368897233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5198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rtl="1" eaLnBrk="0" hangingPunct="0">
              <a:defRPr/>
            </a:pPr>
            <a:r>
              <a:rPr lang="ar-SA" altLang="en-US" sz="2400" b="1" kern="0" dirty="0" smtClean="0">
                <a:solidFill>
                  <a:srgbClr val="DDDDDD">
                    <a:lumMod val="10000"/>
                  </a:srgbClr>
                </a:solidFill>
                <a:latin typeface="Alexandria" pitchFamily="2" charset="-78"/>
                <a:cs typeface="Alexandria" pitchFamily="2" charset="-78"/>
              </a:rPr>
              <a:t>إجراءات الملاحظة</a:t>
            </a:r>
            <a:endParaRPr lang="ar-SY" altLang="en-US" sz="2400" b="1" kern="0" dirty="0">
              <a:solidFill>
                <a:srgbClr val="DDDDDD">
                  <a:lumMod val="10000"/>
                </a:srgbClr>
              </a:solidFill>
              <a:latin typeface="Alexandria" pitchFamily="2" charset="-78"/>
              <a:cs typeface="Alexandria" pitchFamily="2" charset="-78"/>
            </a:endParaRPr>
          </a:p>
        </p:txBody>
      </p:sp>
      <p:sp>
        <p:nvSpPr>
          <p:cNvPr id="8" name="Rectangle 12">
            <a:extLst>
              <a:ext uri="{FF2B5EF4-FFF2-40B4-BE49-F238E27FC236}">
                <a16:creationId xmlns:a16="http://schemas.microsoft.com/office/drawing/2014/main" id="{B7E4C684-8B3F-4CC3-B5E8-FAB657202634}"/>
              </a:ext>
            </a:extLst>
          </p:cNvPr>
          <p:cNvSpPr/>
          <p:nvPr/>
        </p:nvSpPr>
        <p:spPr>
          <a:xfrm>
            <a:off x="3873961" y="1386579"/>
            <a:ext cx="4291676" cy="579839"/>
          </a:xfrm>
          <a:prstGeom prst="rect">
            <a:avLst/>
          </a:prstGeom>
          <a:solidFill>
            <a:srgbClr val="90F1F6"/>
          </a:solidFill>
          <a:ln w="38100" cap="flat" cmpd="sng" algn="ctr">
            <a:solidFill>
              <a:srgbClr val="000000"/>
            </a:solidFill>
            <a:prstDash val="solid"/>
            <a:miter lim="800000"/>
          </a:ln>
          <a:effectLst/>
        </p:spPr>
        <p:txBody>
          <a:bodyPr rtlCol="0" anchor="ctr"/>
          <a:lstStyle/>
          <a:p>
            <a:pPr algn="ctr" defTabSz="1632753"/>
            <a:r>
              <a:rPr kumimoji="1" lang="ar-SA" altLang="ja-JP" sz="23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تتلخص إجراءات الملاحظة في النقاط التالية</a:t>
            </a:r>
            <a:endParaRPr kumimoji="1" lang="en-GB" altLang="ja-JP" sz="23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pic>
        <p:nvPicPr>
          <p:cNvPr id="9"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90928" y="2067807"/>
            <a:ext cx="6750892" cy="1821506"/>
          </a:xfrm>
          <a:prstGeom prst="rect">
            <a:avLst/>
          </a:prstGeom>
        </p:spPr>
      </p:pic>
      <p:pic>
        <p:nvPicPr>
          <p:cNvPr id="10" name="Picture 9"/>
          <p:cNvPicPr>
            <a:picLocks noChangeAspect="1"/>
          </p:cNvPicPr>
          <p:nvPr/>
        </p:nvPicPr>
        <p:blipFill>
          <a:blip r:embed="rId4"/>
          <a:stretch>
            <a:fillRect/>
          </a:stretch>
        </p:blipFill>
        <p:spPr>
          <a:xfrm>
            <a:off x="1949648" y="3843254"/>
            <a:ext cx="8451759" cy="2640668"/>
          </a:xfrm>
          <a:prstGeom prst="rect">
            <a:avLst/>
          </a:prstGeom>
        </p:spPr>
      </p:pic>
    </p:spTree>
    <p:extLst>
      <p:ext uri="{BB962C8B-B14F-4D97-AF65-F5344CB8AC3E}">
        <p14:creationId xmlns:p14="http://schemas.microsoft.com/office/powerpoint/2010/main" val="347466688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rtl="1" eaLnBrk="0" hangingPunct="0">
              <a:defRPr/>
            </a:pPr>
            <a:r>
              <a:rPr lang="ar-SA" altLang="en-US" sz="2400" b="1" kern="0" dirty="0">
                <a:solidFill>
                  <a:srgbClr val="DDDDDD">
                    <a:lumMod val="10000"/>
                  </a:srgbClr>
                </a:solidFill>
                <a:latin typeface="Alexandria" pitchFamily="2" charset="-78"/>
                <a:cs typeface="Alexandria" pitchFamily="2" charset="-78"/>
              </a:rPr>
              <a:t>أنواع </a:t>
            </a:r>
            <a:r>
              <a:rPr lang="ar-SA" altLang="en-US" sz="2400" b="1" kern="0" dirty="0" smtClean="0">
                <a:solidFill>
                  <a:srgbClr val="DDDDDD">
                    <a:lumMod val="10000"/>
                  </a:srgbClr>
                </a:solidFill>
                <a:latin typeface="Alexandria" pitchFamily="2" charset="-78"/>
                <a:cs typeface="Alexandria" pitchFamily="2" charset="-78"/>
              </a:rPr>
              <a:t>الملاحظة</a:t>
            </a:r>
            <a:endParaRPr lang="ar-SY" altLang="en-US" sz="2400" b="1" kern="0" dirty="0">
              <a:solidFill>
                <a:srgbClr val="DDDDDD">
                  <a:lumMod val="10000"/>
                </a:srgbClr>
              </a:solidFill>
              <a:latin typeface="Alexandria" pitchFamily="2" charset="-78"/>
              <a:cs typeface="Alexandria" pitchFamily="2" charset="-78"/>
            </a:endParaRPr>
          </a:p>
        </p:txBody>
      </p:sp>
      <p:sp>
        <p:nvSpPr>
          <p:cNvPr id="8" name="Rectangle 12">
            <a:extLst>
              <a:ext uri="{FF2B5EF4-FFF2-40B4-BE49-F238E27FC236}">
                <a16:creationId xmlns:a16="http://schemas.microsoft.com/office/drawing/2014/main" id="{B7E4C684-8B3F-4CC3-B5E8-FAB657202634}"/>
              </a:ext>
            </a:extLst>
          </p:cNvPr>
          <p:cNvSpPr/>
          <p:nvPr/>
        </p:nvSpPr>
        <p:spPr>
          <a:xfrm>
            <a:off x="2600710" y="1383170"/>
            <a:ext cx="6507977" cy="759721"/>
          </a:xfrm>
          <a:prstGeom prst="rect">
            <a:avLst/>
          </a:prstGeom>
          <a:solidFill>
            <a:srgbClr val="90F1F6"/>
          </a:solidFill>
          <a:ln w="38100" cap="flat" cmpd="sng" algn="ctr">
            <a:solidFill>
              <a:srgbClr val="000000"/>
            </a:solidFill>
            <a:prstDash val="solid"/>
            <a:miter lim="800000"/>
          </a:ln>
          <a:effectLst/>
        </p:spPr>
        <p:txBody>
          <a:bodyPr rtlCol="0" anchor="ctr"/>
          <a:lstStyle/>
          <a:p>
            <a:pPr algn="ctr" defTabSz="1632753" rtl="1"/>
            <a:r>
              <a:rPr kumimoji="1" lang="ar-SA" altLang="ja-JP" sz="23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يمكن تصنيف الملاحظة إلى أنواع مختلفة حسب الأساس الذي يمكن أن يعتمد في التصنيف</a:t>
            </a:r>
            <a:endParaRPr kumimoji="1" lang="en-GB" altLang="ja-JP" sz="23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sp>
        <p:nvSpPr>
          <p:cNvPr id="9" name="角丸四角形 35">
            <a:extLst>
              <a:ext uri="{FF2B5EF4-FFF2-40B4-BE49-F238E27FC236}">
                <a16:creationId xmlns:a16="http://schemas.microsoft.com/office/drawing/2014/main" id="{D3D6FA4F-2816-44B7-B0E4-C8175F7C4362}"/>
              </a:ext>
            </a:extLst>
          </p:cNvPr>
          <p:cNvSpPr/>
          <p:nvPr/>
        </p:nvSpPr>
        <p:spPr>
          <a:xfrm>
            <a:off x="1927278" y="2456423"/>
            <a:ext cx="8336333" cy="548641"/>
          </a:xfrm>
          <a:prstGeom prst="roundRect">
            <a:avLst>
              <a:gd name="adj" fmla="val 50000"/>
            </a:avLst>
          </a:prstGeom>
          <a:solidFill>
            <a:schemeClr val="accent5"/>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rtl="1"/>
            <a:r>
              <a:rPr kumimoji="1" lang="ar-SA" altLang="ja-JP" sz="24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الملاحظة المباشرة والملاحظة غير المباشرة (حسب مشاركة الباحث)</a:t>
            </a:r>
            <a:endParaRPr kumimoji="1" lang="ja-JP" altLang="en-US" sz="24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sp>
        <p:nvSpPr>
          <p:cNvPr id="10" name="円/楕円 4">
            <a:extLst>
              <a:ext uri="{FF2B5EF4-FFF2-40B4-BE49-F238E27FC236}">
                <a16:creationId xmlns:a16="http://schemas.microsoft.com/office/drawing/2014/main" id="{4B3E2F85-26D5-40C0-BA47-AA66EA242168}"/>
              </a:ext>
            </a:extLst>
          </p:cNvPr>
          <p:cNvSpPr/>
          <p:nvPr/>
        </p:nvSpPr>
        <p:spPr>
          <a:xfrm>
            <a:off x="9440097" y="2547863"/>
            <a:ext cx="675898" cy="365760"/>
          </a:xfrm>
          <a:prstGeom prst="ellipse">
            <a:avLst/>
          </a:prstGeom>
          <a:solidFill>
            <a:schemeClr val="bg1"/>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1" name="角丸四角形 35">
            <a:extLst>
              <a:ext uri="{FF2B5EF4-FFF2-40B4-BE49-F238E27FC236}">
                <a16:creationId xmlns:a16="http://schemas.microsoft.com/office/drawing/2014/main" id="{D3D6FA4F-2816-44B7-B0E4-C8175F7C4362}"/>
              </a:ext>
            </a:extLst>
          </p:cNvPr>
          <p:cNvSpPr/>
          <p:nvPr/>
        </p:nvSpPr>
        <p:spPr>
          <a:xfrm>
            <a:off x="1927277" y="3223753"/>
            <a:ext cx="8336333" cy="548641"/>
          </a:xfrm>
          <a:prstGeom prst="roundRect">
            <a:avLst>
              <a:gd name="adj" fmla="val 50000"/>
            </a:avLst>
          </a:prstGeom>
          <a:solidFill>
            <a:schemeClr val="accent5"/>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rtl="1"/>
            <a:r>
              <a:rPr kumimoji="1" lang="ar-SA" altLang="ja-JP" sz="24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الملاحظة المحددة والملاحظة غير المحددة (حسب الهدف)</a:t>
            </a:r>
            <a:endParaRPr kumimoji="1" lang="ja-JP" altLang="en-US" sz="24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sp>
        <p:nvSpPr>
          <p:cNvPr id="12" name="円/楕円 4">
            <a:extLst>
              <a:ext uri="{FF2B5EF4-FFF2-40B4-BE49-F238E27FC236}">
                <a16:creationId xmlns:a16="http://schemas.microsoft.com/office/drawing/2014/main" id="{4B3E2F85-26D5-40C0-BA47-AA66EA242168}"/>
              </a:ext>
            </a:extLst>
          </p:cNvPr>
          <p:cNvSpPr/>
          <p:nvPr/>
        </p:nvSpPr>
        <p:spPr>
          <a:xfrm>
            <a:off x="9440097" y="3332782"/>
            <a:ext cx="675898" cy="365760"/>
          </a:xfrm>
          <a:prstGeom prst="ellipse">
            <a:avLst/>
          </a:prstGeom>
          <a:solidFill>
            <a:schemeClr val="bg1"/>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3" name="角丸四角形 35">
            <a:extLst>
              <a:ext uri="{FF2B5EF4-FFF2-40B4-BE49-F238E27FC236}">
                <a16:creationId xmlns:a16="http://schemas.microsoft.com/office/drawing/2014/main" id="{D3D6FA4F-2816-44B7-B0E4-C8175F7C4362}"/>
              </a:ext>
            </a:extLst>
          </p:cNvPr>
          <p:cNvSpPr/>
          <p:nvPr/>
        </p:nvSpPr>
        <p:spPr>
          <a:xfrm>
            <a:off x="1927276" y="3986005"/>
            <a:ext cx="8336333" cy="548641"/>
          </a:xfrm>
          <a:prstGeom prst="roundRect">
            <a:avLst>
              <a:gd name="adj" fmla="val 50000"/>
            </a:avLst>
          </a:prstGeom>
          <a:solidFill>
            <a:schemeClr val="accent5"/>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rtl="1"/>
            <a:r>
              <a:rPr kumimoji="1" lang="ar-SA" altLang="ja-JP" sz="24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الملاحظة المشاركة والملاحظة غير المشاركة (حسب مشاركة الباحث)</a:t>
            </a:r>
            <a:endParaRPr kumimoji="1" lang="ja-JP" altLang="en-US" sz="24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sp>
        <p:nvSpPr>
          <p:cNvPr id="14" name="円/楕円 4">
            <a:extLst>
              <a:ext uri="{FF2B5EF4-FFF2-40B4-BE49-F238E27FC236}">
                <a16:creationId xmlns:a16="http://schemas.microsoft.com/office/drawing/2014/main" id="{4B3E2F85-26D5-40C0-BA47-AA66EA242168}"/>
              </a:ext>
            </a:extLst>
          </p:cNvPr>
          <p:cNvSpPr/>
          <p:nvPr/>
        </p:nvSpPr>
        <p:spPr>
          <a:xfrm>
            <a:off x="9447047" y="4100909"/>
            <a:ext cx="675898" cy="365760"/>
          </a:xfrm>
          <a:prstGeom prst="ellipse">
            <a:avLst/>
          </a:prstGeom>
          <a:solidFill>
            <a:schemeClr val="bg1"/>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5" name="角丸四角形 35">
            <a:extLst>
              <a:ext uri="{FF2B5EF4-FFF2-40B4-BE49-F238E27FC236}">
                <a16:creationId xmlns:a16="http://schemas.microsoft.com/office/drawing/2014/main" id="{D3D6FA4F-2816-44B7-B0E4-C8175F7C4362}"/>
              </a:ext>
            </a:extLst>
          </p:cNvPr>
          <p:cNvSpPr/>
          <p:nvPr/>
        </p:nvSpPr>
        <p:spPr>
          <a:xfrm>
            <a:off x="1927276" y="4774497"/>
            <a:ext cx="8336333" cy="548641"/>
          </a:xfrm>
          <a:prstGeom prst="roundRect">
            <a:avLst>
              <a:gd name="adj" fmla="val 50000"/>
            </a:avLst>
          </a:prstGeom>
          <a:solidFill>
            <a:schemeClr val="accent5"/>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rtl="1"/>
            <a:r>
              <a:rPr kumimoji="1" lang="ar-SA" altLang="ja-JP" sz="24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الملاحظة المقصودة والملاحظة غير المقصودة (حسب الهدف)</a:t>
            </a:r>
            <a:endParaRPr kumimoji="1" lang="ja-JP" altLang="en-US" sz="24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sp>
        <p:nvSpPr>
          <p:cNvPr id="16" name="円/楕円 4">
            <a:extLst>
              <a:ext uri="{FF2B5EF4-FFF2-40B4-BE49-F238E27FC236}">
                <a16:creationId xmlns:a16="http://schemas.microsoft.com/office/drawing/2014/main" id="{4B3E2F85-26D5-40C0-BA47-AA66EA242168}"/>
              </a:ext>
            </a:extLst>
          </p:cNvPr>
          <p:cNvSpPr/>
          <p:nvPr/>
        </p:nvSpPr>
        <p:spPr>
          <a:xfrm>
            <a:off x="9440097" y="4865939"/>
            <a:ext cx="675898" cy="365760"/>
          </a:xfrm>
          <a:prstGeom prst="ellipse">
            <a:avLst/>
          </a:prstGeom>
          <a:solidFill>
            <a:schemeClr val="bg1"/>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7" name="角丸四角形 35">
            <a:extLst>
              <a:ext uri="{FF2B5EF4-FFF2-40B4-BE49-F238E27FC236}">
                <a16:creationId xmlns:a16="http://schemas.microsoft.com/office/drawing/2014/main" id="{D3D6FA4F-2816-44B7-B0E4-C8175F7C4362}"/>
              </a:ext>
            </a:extLst>
          </p:cNvPr>
          <p:cNvSpPr/>
          <p:nvPr/>
        </p:nvSpPr>
        <p:spPr>
          <a:xfrm>
            <a:off x="1927276" y="5507748"/>
            <a:ext cx="8336333" cy="548641"/>
          </a:xfrm>
          <a:prstGeom prst="roundRect">
            <a:avLst>
              <a:gd name="adj" fmla="val 50000"/>
            </a:avLst>
          </a:prstGeom>
          <a:solidFill>
            <a:schemeClr val="accent5"/>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rtl="1"/>
            <a:r>
              <a:rPr kumimoji="1" lang="ar-SA" altLang="ja-JP" sz="23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الملاحظة الفردية والملاحظة الجماعية (حسب عدد من يلاحظهم الباحث)</a:t>
            </a:r>
            <a:endParaRPr kumimoji="1" lang="ja-JP" altLang="en-US" sz="23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sp>
        <p:nvSpPr>
          <p:cNvPr id="18" name="円/楕円 4">
            <a:extLst>
              <a:ext uri="{FF2B5EF4-FFF2-40B4-BE49-F238E27FC236}">
                <a16:creationId xmlns:a16="http://schemas.microsoft.com/office/drawing/2014/main" id="{4B3E2F85-26D5-40C0-BA47-AA66EA242168}"/>
              </a:ext>
            </a:extLst>
          </p:cNvPr>
          <p:cNvSpPr/>
          <p:nvPr/>
        </p:nvSpPr>
        <p:spPr>
          <a:xfrm>
            <a:off x="9447047" y="5599189"/>
            <a:ext cx="675898" cy="365760"/>
          </a:xfrm>
          <a:prstGeom prst="ellipse">
            <a:avLst/>
          </a:prstGeom>
          <a:solidFill>
            <a:schemeClr val="bg1"/>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Tree>
    <p:extLst>
      <p:ext uri="{BB962C8B-B14F-4D97-AF65-F5344CB8AC3E}">
        <p14:creationId xmlns:p14="http://schemas.microsoft.com/office/powerpoint/2010/main" val="161189603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5306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rtl="1">
              <a:defRPr/>
            </a:pPr>
            <a:r>
              <a:rPr lang="ar-SY" sz="2400" b="1" kern="0" dirty="0">
                <a:latin typeface="Alexandria" pitchFamily="2" charset="-78"/>
                <a:cs typeface="Alexandria" pitchFamily="2" charset="-78"/>
              </a:rPr>
              <a:t>الملاحظة </a:t>
            </a:r>
            <a:r>
              <a:rPr lang="en-US" sz="2400" b="1" kern="0" dirty="0">
                <a:latin typeface="Alexandria" pitchFamily="2" charset="-78"/>
                <a:cs typeface="Alexandria" pitchFamily="2" charset="-78"/>
              </a:rPr>
              <a:t>Observation</a:t>
            </a:r>
          </a:p>
        </p:txBody>
      </p:sp>
      <p:sp>
        <p:nvSpPr>
          <p:cNvPr id="13" name="Rectangle 12">
            <a:extLst>
              <a:ext uri="{FF2B5EF4-FFF2-40B4-BE49-F238E27FC236}">
                <a16:creationId xmlns:a16="http://schemas.microsoft.com/office/drawing/2014/main" id="{B7E4C684-8B3F-4CC3-B5E8-FAB657202634}"/>
              </a:ext>
            </a:extLst>
          </p:cNvPr>
          <p:cNvSpPr/>
          <p:nvPr/>
        </p:nvSpPr>
        <p:spPr>
          <a:xfrm>
            <a:off x="7804098" y="2280391"/>
            <a:ext cx="2324597" cy="567425"/>
          </a:xfrm>
          <a:prstGeom prst="flowChartTerminator">
            <a:avLst/>
          </a:prstGeom>
          <a:solidFill>
            <a:srgbClr val="90F1F6"/>
          </a:solidFill>
          <a:ln w="38100" cap="flat" cmpd="sng" algn="ctr">
            <a:solidFill>
              <a:srgbClr val="000000"/>
            </a:solidFill>
            <a:prstDash val="solid"/>
            <a:miter lim="800000"/>
          </a:ln>
          <a:effectLst/>
        </p:spPr>
        <p:txBody>
          <a:bodyPr rtlCol="0" anchor="ctr"/>
          <a:lstStyle/>
          <a:p>
            <a:pPr algn="ctr" defTabSz="1632753"/>
            <a:r>
              <a:rPr kumimoji="1" lang="ar-SA" altLang="ja-JP" sz="23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الملاحظة البسيطة</a:t>
            </a:r>
            <a:endParaRPr kumimoji="1" lang="en-GB" altLang="ja-JP" sz="23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sp>
        <p:nvSpPr>
          <p:cNvPr id="14" name="Rectangle 9">
            <a:extLst>
              <a:ext uri="{FF2B5EF4-FFF2-40B4-BE49-F238E27FC236}">
                <a16:creationId xmlns:a16="http://schemas.microsoft.com/office/drawing/2014/main" id="{C476DEC1-6556-4792-BC4A-100109C4D928}"/>
              </a:ext>
            </a:extLst>
          </p:cNvPr>
          <p:cNvSpPr>
            <a:spLocks noChangeArrowheads="1"/>
          </p:cNvSpPr>
          <p:nvPr/>
        </p:nvSpPr>
        <p:spPr bwMode="gray">
          <a:xfrm>
            <a:off x="4893040" y="1414460"/>
            <a:ext cx="5255924" cy="548640"/>
          </a:xfrm>
          <a:prstGeom prst="rect">
            <a:avLst/>
          </a:prstGeom>
          <a:noFill/>
          <a:ln w="57150">
            <a:solidFill>
              <a:schemeClr val="accent1"/>
            </a:solidFill>
          </a:ln>
          <a:effec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rtl="1" eaLnBrk="0" hangingPunct="0">
              <a:defRPr/>
            </a:pPr>
            <a:r>
              <a:rPr lang="ar-SA" altLang="en-US" sz="2400" b="1" kern="0" dirty="0">
                <a:solidFill>
                  <a:srgbClr val="DDDDDD">
                    <a:lumMod val="10000"/>
                  </a:srgbClr>
                </a:solidFill>
                <a:latin typeface="Simplified Arabic" panose="02020603050405020304" pitchFamily="18" charset="-78"/>
                <a:cs typeface="PT Bold Heading" panose="02010400000000000000" pitchFamily="2" charset="-78"/>
              </a:rPr>
              <a:t>تقسم الملاحظة من حيث درجة الضبط فيها إلى</a:t>
            </a:r>
            <a:endParaRPr kumimoji="0" lang="ar-SY" altLang="en-US" sz="2400" b="1" i="0" u="none" strike="noStrike" kern="0" cap="none" spc="0" normalizeH="0" baseline="0" noProof="0" dirty="0">
              <a:ln>
                <a:noFill/>
              </a:ln>
              <a:solidFill>
                <a:srgbClr val="DDDDDD">
                  <a:lumMod val="10000"/>
                </a:srgbClr>
              </a:solidFill>
              <a:effectLst/>
              <a:uLnTx/>
              <a:uFillTx/>
              <a:latin typeface="Simplified Arabic" panose="02020603050405020304" pitchFamily="18" charset="-78"/>
              <a:cs typeface="PT Bold Heading" panose="02010400000000000000" pitchFamily="2" charset="-78"/>
            </a:endParaRPr>
          </a:p>
        </p:txBody>
      </p:sp>
      <p:sp>
        <p:nvSpPr>
          <p:cNvPr id="15" name="Rectangle 12">
            <a:extLst>
              <a:ext uri="{FF2B5EF4-FFF2-40B4-BE49-F238E27FC236}">
                <a16:creationId xmlns:a16="http://schemas.microsoft.com/office/drawing/2014/main" id="{B7E4C684-8B3F-4CC3-B5E8-FAB657202634}"/>
              </a:ext>
            </a:extLst>
          </p:cNvPr>
          <p:cNvSpPr/>
          <p:nvPr/>
        </p:nvSpPr>
        <p:spPr>
          <a:xfrm>
            <a:off x="1932481" y="2969578"/>
            <a:ext cx="7869836" cy="1301344"/>
          </a:xfrm>
          <a:prstGeom prst="roundRect">
            <a:avLst/>
          </a:prstGeom>
          <a:solidFill>
            <a:srgbClr val="005A7A"/>
          </a:solidFill>
          <a:ln w="12700" cap="flat" cmpd="sng" algn="ctr">
            <a:noFill/>
            <a:prstDash val="solid"/>
            <a:miter lim="800000"/>
          </a:ln>
          <a:effectLst/>
        </p:spPr>
        <p:txBody>
          <a:bodyPr rtlCol="0" anchor="ctr"/>
          <a:lstStyle/>
          <a:p>
            <a:pPr algn="just" defTabSz="1632753" rtl="1"/>
            <a:r>
              <a:rPr kumimoji="1" lang="ar-SY" altLang="ja-JP" sz="2400" b="1" kern="0" dirty="0">
                <a:solidFill>
                  <a:schemeClr val="bg1"/>
                </a:solidFill>
                <a:latin typeface="Times New Roman" panose="02020603050405020304" pitchFamily="18" charset="0"/>
                <a:ea typeface="ＭＳ Ｐゴシック" panose="020B0600070205080204" pitchFamily="34" charset="-128"/>
                <a:cs typeface="Times New Roman" panose="02020603050405020304" pitchFamily="18" charset="0"/>
              </a:rPr>
              <a:t>وتستخدم في الدراسات الاستكشافية حيث يلاحظ الباحث ظاهرة أو حالة دون أن يكون لديه مخطط مسبق لنوعية المعلومات أو الأهداف أو السلوك الذي سيخضعه للملاحظة</a:t>
            </a:r>
            <a:endParaRPr kumimoji="1" lang="ja-JP" altLang="en-US" sz="2400" b="1" kern="0" dirty="0">
              <a:solidFill>
                <a:schemeClr val="bg1"/>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sp>
        <p:nvSpPr>
          <p:cNvPr id="16" name="Rectangle 12">
            <a:extLst>
              <a:ext uri="{FF2B5EF4-FFF2-40B4-BE49-F238E27FC236}">
                <a16:creationId xmlns:a16="http://schemas.microsoft.com/office/drawing/2014/main" id="{B7E4C684-8B3F-4CC3-B5E8-FAB657202634}"/>
              </a:ext>
            </a:extLst>
          </p:cNvPr>
          <p:cNvSpPr/>
          <p:nvPr/>
        </p:nvSpPr>
        <p:spPr>
          <a:xfrm>
            <a:off x="7804098" y="4392684"/>
            <a:ext cx="2324597" cy="567425"/>
          </a:xfrm>
          <a:prstGeom prst="flowChartTerminator">
            <a:avLst/>
          </a:prstGeom>
          <a:solidFill>
            <a:srgbClr val="90F1F6"/>
          </a:solidFill>
          <a:ln w="38100" cap="flat" cmpd="sng" algn="ctr">
            <a:solidFill>
              <a:srgbClr val="000000"/>
            </a:solidFill>
            <a:prstDash val="solid"/>
            <a:miter lim="800000"/>
          </a:ln>
          <a:effectLst/>
        </p:spPr>
        <p:txBody>
          <a:bodyPr rtlCol="0" anchor="ctr"/>
          <a:lstStyle/>
          <a:p>
            <a:pPr algn="ctr" defTabSz="1632753"/>
            <a:r>
              <a:rPr kumimoji="1" lang="ar-SA" altLang="ja-JP" sz="23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الملاحظة المنظمة</a:t>
            </a:r>
            <a:endParaRPr kumimoji="1" lang="en-GB" altLang="ja-JP" sz="23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sp>
        <p:nvSpPr>
          <p:cNvPr id="17" name="Rectangle 12">
            <a:extLst>
              <a:ext uri="{FF2B5EF4-FFF2-40B4-BE49-F238E27FC236}">
                <a16:creationId xmlns:a16="http://schemas.microsoft.com/office/drawing/2014/main" id="{B7E4C684-8B3F-4CC3-B5E8-FAB657202634}"/>
              </a:ext>
            </a:extLst>
          </p:cNvPr>
          <p:cNvSpPr/>
          <p:nvPr/>
        </p:nvSpPr>
        <p:spPr>
          <a:xfrm>
            <a:off x="1932481" y="5081871"/>
            <a:ext cx="7869836" cy="1301344"/>
          </a:xfrm>
          <a:prstGeom prst="roundRect">
            <a:avLst/>
          </a:prstGeom>
          <a:solidFill>
            <a:srgbClr val="005A7A"/>
          </a:solidFill>
          <a:ln w="12700" cap="flat" cmpd="sng" algn="ctr">
            <a:noFill/>
            <a:prstDash val="solid"/>
            <a:miter lim="800000"/>
          </a:ln>
          <a:effectLst/>
        </p:spPr>
        <p:txBody>
          <a:bodyPr rtlCol="0" anchor="ctr"/>
          <a:lstStyle/>
          <a:p>
            <a:pPr algn="just" defTabSz="1632753" rtl="1"/>
            <a:r>
              <a:rPr kumimoji="1" lang="ar-SY" altLang="ja-JP" sz="2400" b="1" kern="0" dirty="0">
                <a:solidFill>
                  <a:schemeClr val="bg1"/>
                </a:solidFill>
                <a:latin typeface="Times New Roman" panose="02020603050405020304" pitchFamily="18" charset="0"/>
                <a:ea typeface="ＭＳ Ｐゴシック" panose="020B0600070205080204" pitchFamily="34" charset="-128"/>
                <a:cs typeface="Times New Roman" panose="02020603050405020304" pitchFamily="18" charset="0"/>
              </a:rPr>
              <a:t>ويحدد فيها الباحث الحوادث والمشاهدات والسلوكيات التي يريد أن يجمع عنها المعلومات، وبالتالي تكون المعلومات أكثر دقة وتحديدا عنها في الملاحظة البسيطة. وتستخدم الملاحظة المنظمة في الدراسات الوصفية بكافة أنواعها</a:t>
            </a:r>
            <a:endParaRPr kumimoji="1" lang="ja-JP" altLang="en-US" sz="2400" b="1" kern="0" dirty="0">
              <a:solidFill>
                <a:schemeClr val="bg1"/>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spTree>
    <p:extLst>
      <p:ext uri="{BB962C8B-B14F-4D97-AF65-F5344CB8AC3E}">
        <p14:creationId xmlns:p14="http://schemas.microsoft.com/office/powerpoint/2010/main" val="86306233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52426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rtl="1">
              <a:defRPr/>
            </a:pPr>
            <a:r>
              <a:rPr lang="ar-SY" sz="2400" b="1" kern="0" dirty="0">
                <a:latin typeface="Alexandria" pitchFamily="2" charset="-78"/>
                <a:cs typeface="Alexandria" pitchFamily="2" charset="-78"/>
              </a:rPr>
              <a:t>الملاحظة </a:t>
            </a:r>
            <a:r>
              <a:rPr lang="en-US" sz="2400" b="1" kern="0" dirty="0">
                <a:latin typeface="Alexandria" pitchFamily="2" charset="-78"/>
                <a:cs typeface="Alexandria" pitchFamily="2" charset="-78"/>
              </a:rPr>
              <a:t>Observation</a:t>
            </a:r>
          </a:p>
        </p:txBody>
      </p:sp>
      <p:sp>
        <p:nvSpPr>
          <p:cNvPr id="8" name="Rectangle 12">
            <a:extLst>
              <a:ext uri="{FF2B5EF4-FFF2-40B4-BE49-F238E27FC236}">
                <a16:creationId xmlns:a16="http://schemas.microsoft.com/office/drawing/2014/main" id="{B7E4C684-8B3F-4CC3-B5E8-FAB657202634}"/>
              </a:ext>
            </a:extLst>
          </p:cNvPr>
          <p:cNvSpPr/>
          <p:nvPr/>
        </p:nvSpPr>
        <p:spPr>
          <a:xfrm>
            <a:off x="7446538" y="2278435"/>
            <a:ext cx="2324597" cy="567425"/>
          </a:xfrm>
          <a:prstGeom prst="flowChartTerminator">
            <a:avLst/>
          </a:prstGeom>
          <a:solidFill>
            <a:srgbClr val="90F1F6"/>
          </a:solidFill>
          <a:ln w="38100" cap="flat" cmpd="sng" algn="ctr">
            <a:solidFill>
              <a:srgbClr val="000000"/>
            </a:solidFill>
            <a:prstDash val="solid"/>
            <a:miter lim="800000"/>
          </a:ln>
          <a:effectLst/>
        </p:spPr>
        <p:txBody>
          <a:bodyPr rtlCol="0" anchor="ctr"/>
          <a:lstStyle/>
          <a:p>
            <a:pPr algn="ctr" defTabSz="1632753"/>
            <a:r>
              <a:rPr kumimoji="1" lang="ar-SA" altLang="ja-JP" sz="23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الملاحظة المشاركة</a:t>
            </a:r>
            <a:endParaRPr kumimoji="1" lang="en-GB" altLang="ja-JP" sz="23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sp>
        <p:nvSpPr>
          <p:cNvPr id="9" name="Rectangle 9">
            <a:extLst>
              <a:ext uri="{FF2B5EF4-FFF2-40B4-BE49-F238E27FC236}">
                <a16:creationId xmlns:a16="http://schemas.microsoft.com/office/drawing/2014/main" id="{C476DEC1-6556-4792-BC4A-100109C4D928}"/>
              </a:ext>
            </a:extLst>
          </p:cNvPr>
          <p:cNvSpPr>
            <a:spLocks noChangeArrowheads="1"/>
          </p:cNvSpPr>
          <p:nvPr/>
        </p:nvSpPr>
        <p:spPr bwMode="gray">
          <a:xfrm>
            <a:off x="4535480" y="1412504"/>
            <a:ext cx="5255924" cy="548640"/>
          </a:xfrm>
          <a:prstGeom prst="rect">
            <a:avLst/>
          </a:prstGeom>
          <a:noFill/>
          <a:ln w="57150">
            <a:solidFill>
              <a:schemeClr val="accent1"/>
            </a:solidFill>
          </a:ln>
          <a:effec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rtl="1" eaLnBrk="0" hangingPunct="0">
              <a:defRPr/>
            </a:pPr>
            <a:r>
              <a:rPr lang="ar-SA" altLang="en-US" sz="2400" b="1" kern="0" dirty="0" smtClean="0">
                <a:solidFill>
                  <a:srgbClr val="DDDDDD">
                    <a:lumMod val="10000"/>
                  </a:srgbClr>
                </a:solidFill>
                <a:latin typeface="Simplified Arabic" panose="02020603050405020304" pitchFamily="18" charset="-78"/>
                <a:cs typeface="PT Bold Heading" panose="02010400000000000000" pitchFamily="2" charset="-78"/>
              </a:rPr>
              <a:t>تقسم </a:t>
            </a:r>
            <a:r>
              <a:rPr lang="ar-SA" altLang="en-US" sz="2400" b="1" kern="0" dirty="0">
                <a:solidFill>
                  <a:srgbClr val="DDDDDD">
                    <a:lumMod val="10000"/>
                  </a:srgbClr>
                </a:solidFill>
                <a:latin typeface="Simplified Arabic" panose="02020603050405020304" pitchFamily="18" charset="-78"/>
                <a:cs typeface="PT Bold Heading" panose="02010400000000000000" pitchFamily="2" charset="-78"/>
              </a:rPr>
              <a:t>الملاحظة من حيث دور الباحث إلى</a:t>
            </a:r>
            <a:endParaRPr kumimoji="0" lang="ar-SY" altLang="en-US" sz="2400" b="1" i="0" u="none" strike="noStrike" kern="0" cap="none" spc="0" normalizeH="0" baseline="0" noProof="0" dirty="0">
              <a:ln>
                <a:noFill/>
              </a:ln>
              <a:solidFill>
                <a:srgbClr val="DDDDDD">
                  <a:lumMod val="10000"/>
                </a:srgbClr>
              </a:solidFill>
              <a:effectLst/>
              <a:uLnTx/>
              <a:uFillTx/>
              <a:latin typeface="Simplified Arabic" panose="02020603050405020304" pitchFamily="18" charset="-78"/>
              <a:cs typeface="PT Bold Heading" panose="02010400000000000000" pitchFamily="2" charset="-78"/>
            </a:endParaRPr>
          </a:p>
        </p:txBody>
      </p:sp>
      <p:sp>
        <p:nvSpPr>
          <p:cNvPr id="10" name="Rectangle 12">
            <a:extLst>
              <a:ext uri="{FF2B5EF4-FFF2-40B4-BE49-F238E27FC236}">
                <a16:creationId xmlns:a16="http://schemas.microsoft.com/office/drawing/2014/main" id="{B7E4C684-8B3F-4CC3-B5E8-FAB657202634}"/>
              </a:ext>
            </a:extLst>
          </p:cNvPr>
          <p:cNvSpPr/>
          <p:nvPr/>
        </p:nvSpPr>
        <p:spPr>
          <a:xfrm>
            <a:off x="1574921" y="2967622"/>
            <a:ext cx="7869836" cy="1301344"/>
          </a:xfrm>
          <a:prstGeom prst="roundRect">
            <a:avLst/>
          </a:prstGeom>
          <a:solidFill>
            <a:srgbClr val="005A7A"/>
          </a:solidFill>
          <a:ln w="12700" cap="flat" cmpd="sng" algn="ctr">
            <a:noFill/>
            <a:prstDash val="solid"/>
            <a:miter lim="800000"/>
          </a:ln>
          <a:effectLst/>
        </p:spPr>
        <p:txBody>
          <a:bodyPr rtlCol="0" anchor="ctr"/>
          <a:lstStyle/>
          <a:p>
            <a:pPr algn="just" defTabSz="1632753" rtl="1"/>
            <a:r>
              <a:rPr kumimoji="1" lang="ar-SY" altLang="ja-JP" sz="2000" b="1" kern="0" dirty="0">
                <a:solidFill>
                  <a:schemeClr val="bg1"/>
                </a:solidFill>
                <a:latin typeface="Times New Roman" panose="02020603050405020304" pitchFamily="18" charset="0"/>
                <a:ea typeface="ＭＳ Ｐゴシック" panose="020B0600070205080204" pitchFamily="34" charset="-128"/>
                <a:cs typeface="Times New Roman" panose="02020603050405020304" pitchFamily="18" charset="0"/>
              </a:rPr>
              <a:t>وفيها يكون للباحث دور إيجابي وفعال، بمعنى أنه يقوم بنفس الدور، ويشارك أفراد الدراسة في سلوكياتهم وممارساتهم المراد دراستها. مثال ذلك أن يعيش الباحث مع السجناء وكأنه سجين منهم دون أن يعرفوا ذلك. وللملاحظة المشاركة إيجابيات كثيرة ولها سلبيات ومخاطر وبخاصة عندما تعرف عينة الدراسة أن الباحث يجري دراسة عنها، حيث يتغير سلوكها غالبا .</a:t>
            </a:r>
            <a:endParaRPr kumimoji="1" lang="ja-JP" altLang="en-US" sz="2000" b="1" kern="0" dirty="0">
              <a:solidFill>
                <a:schemeClr val="bg1"/>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sp>
        <p:nvSpPr>
          <p:cNvPr id="11" name="Rectangle 12">
            <a:extLst>
              <a:ext uri="{FF2B5EF4-FFF2-40B4-BE49-F238E27FC236}">
                <a16:creationId xmlns:a16="http://schemas.microsoft.com/office/drawing/2014/main" id="{B7E4C684-8B3F-4CC3-B5E8-FAB657202634}"/>
              </a:ext>
            </a:extLst>
          </p:cNvPr>
          <p:cNvSpPr/>
          <p:nvPr/>
        </p:nvSpPr>
        <p:spPr>
          <a:xfrm>
            <a:off x="7113788" y="4390728"/>
            <a:ext cx="2657347" cy="567425"/>
          </a:xfrm>
          <a:prstGeom prst="flowChartTerminator">
            <a:avLst/>
          </a:prstGeom>
          <a:solidFill>
            <a:srgbClr val="90F1F6"/>
          </a:solidFill>
          <a:ln w="38100" cap="flat" cmpd="sng" algn="ctr">
            <a:solidFill>
              <a:srgbClr val="000000"/>
            </a:solidFill>
            <a:prstDash val="solid"/>
            <a:miter lim="800000"/>
          </a:ln>
          <a:effectLst/>
        </p:spPr>
        <p:txBody>
          <a:bodyPr rtlCol="0" anchor="ctr"/>
          <a:lstStyle/>
          <a:p>
            <a:pPr algn="ctr" defTabSz="1632753"/>
            <a:r>
              <a:rPr kumimoji="1" lang="ar-SA" altLang="ja-JP" sz="23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الملاحظة غير المشاركة</a:t>
            </a:r>
            <a:endParaRPr kumimoji="1" lang="en-GB" altLang="ja-JP" sz="23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sp>
        <p:nvSpPr>
          <p:cNvPr id="12" name="Rectangle 12">
            <a:extLst>
              <a:ext uri="{FF2B5EF4-FFF2-40B4-BE49-F238E27FC236}">
                <a16:creationId xmlns:a16="http://schemas.microsoft.com/office/drawing/2014/main" id="{B7E4C684-8B3F-4CC3-B5E8-FAB657202634}"/>
              </a:ext>
            </a:extLst>
          </p:cNvPr>
          <p:cNvSpPr/>
          <p:nvPr/>
        </p:nvSpPr>
        <p:spPr>
          <a:xfrm>
            <a:off x="1574921" y="5079915"/>
            <a:ext cx="7869836" cy="1301344"/>
          </a:xfrm>
          <a:prstGeom prst="roundRect">
            <a:avLst/>
          </a:prstGeom>
          <a:solidFill>
            <a:srgbClr val="005A7A"/>
          </a:solidFill>
          <a:ln w="12700" cap="flat" cmpd="sng" algn="ctr">
            <a:noFill/>
            <a:prstDash val="solid"/>
            <a:miter lim="800000"/>
          </a:ln>
          <a:effectLst/>
        </p:spPr>
        <p:txBody>
          <a:bodyPr rtlCol="0" anchor="ctr"/>
          <a:lstStyle/>
          <a:p>
            <a:pPr algn="just" defTabSz="1632753" rtl="1"/>
            <a:r>
              <a:rPr kumimoji="1" lang="ar-SY" altLang="ja-JP" sz="2200" b="1" kern="0" dirty="0">
                <a:solidFill>
                  <a:schemeClr val="bg1"/>
                </a:solidFill>
                <a:latin typeface="Times New Roman" panose="02020603050405020304" pitchFamily="18" charset="0"/>
                <a:ea typeface="ＭＳ Ｐゴシック" panose="020B0600070205080204" pitchFamily="34" charset="-128"/>
                <a:cs typeface="Times New Roman" panose="02020603050405020304" pitchFamily="18" charset="0"/>
              </a:rPr>
              <a:t>وفيها يقوم الباحث بأخذ موقف أو مكان ويراقب منه الأحداث أو الظاهرة أو السلوك دون أن يشارك أفراد عينة الدراسة بالأدوار التي يقومون بها. وقد يستخدم الكاميرا وخاصة (الفيديو) في هذا النوع من الملاحظات شريطة عدم معرفة المبحوثين لذلك</a:t>
            </a:r>
            <a:endParaRPr kumimoji="1" lang="ja-JP" altLang="en-US" sz="2200" b="1" kern="0" dirty="0">
              <a:solidFill>
                <a:schemeClr val="bg1"/>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spTree>
    <p:extLst>
      <p:ext uri="{BB962C8B-B14F-4D97-AF65-F5344CB8AC3E}">
        <p14:creationId xmlns:p14="http://schemas.microsoft.com/office/powerpoint/2010/main" val="203557338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algn="ctr" defTabSz="1632753"/>
            <a:r>
              <a:rPr kumimoji="1" lang="ar-SA" altLang="ja-JP" sz="2400" b="1" kern="0" dirty="0">
                <a:latin typeface="Alexandria" pitchFamily="2" charset="-78"/>
                <a:ea typeface="ＭＳ Ｐゴシック" panose="020B0600070205080204" pitchFamily="34" charset="-128"/>
                <a:cs typeface="Alexandria" pitchFamily="2" charset="-78"/>
              </a:rPr>
              <a:t>مزايا الملاحظة</a:t>
            </a:r>
            <a:endParaRPr kumimoji="1" lang="ja-JP" altLang="en-US" sz="2400" b="1" kern="0" dirty="0">
              <a:latin typeface="Alexandria" pitchFamily="2" charset="-78"/>
              <a:ea typeface="ＭＳ Ｐゴシック" panose="020B0600070205080204" pitchFamily="34" charset="-128"/>
              <a:cs typeface="Alexandria" pitchFamily="2" charset="-78"/>
            </a:endParaRPr>
          </a:p>
        </p:txBody>
      </p:sp>
      <p:pic>
        <p:nvPicPr>
          <p:cNvPr id="8" name="صورة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73736" y="1374962"/>
            <a:ext cx="8654775" cy="3895538"/>
          </a:xfrm>
          <a:prstGeom prst="rect">
            <a:avLst/>
          </a:prstGeom>
        </p:spPr>
      </p:pic>
    </p:spTree>
    <p:extLst>
      <p:ext uri="{BB962C8B-B14F-4D97-AF65-F5344CB8AC3E}">
        <p14:creationId xmlns:p14="http://schemas.microsoft.com/office/powerpoint/2010/main" val="400084272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24"/>
          <p:cNvSpPr/>
          <p:nvPr/>
        </p:nvSpPr>
        <p:spPr>
          <a:xfrm>
            <a:off x="1181062" y="1285190"/>
            <a:ext cx="9345750" cy="5395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3190928" y="729958"/>
            <a:ext cx="4952771" cy="461665"/>
          </a:xfrm>
          <a:prstGeom prst="rect">
            <a:avLst/>
          </a:prstGeom>
          <a:noFill/>
        </p:spPr>
        <p:txBody>
          <a:bodyPr wrap="square" rtlCol="0">
            <a:spAutoFit/>
          </a:bodyPr>
          <a:lstStyle/>
          <a:p>
            <a:pPr algn="ctr" defTabSz="1632753"/>
            <a:r>
              <a:rPr kumimoji="1" lang="ar-SA" altLang="ja-JP" sz="2400" b="1" kern="0" dirty="0">
                <a:latin typeface="Alexandria" pitchFamily="2" charset="-78"/>
                <a:ea typeface="ＭＳ Ｐゴシック" panose="020B0600070205080204" pitchFamily="34" charset="-128"/>
                <a:cs typeface="Alexandria" pitchFamily="2" charset="-78"/>
              </a:rPr>
              <a:t>عيوب الملاحظة</a:t>
            </a:r>
            <a:endParaRPr kumimoji="1" lang="ja-JP" altLang="en-US" sz="2400" b="1" kern="0" dirty="0">
              <a:latin typeface="Alexandria" pitchFamily="2" charset="-78"/>
              <a:ea typeface="ＭＳ Ｐゴシック" panose="020B0600070205080204" pitchFamily="34" charset="-128"/>
              <a:cs typeface="Alexandria" pitchFamily="2" charset="-78"/>
            </a:endParaRPr>
          </a:p>
        </p:txBody>
      </p:sp>
      <p:pic>
        <p:nvPicPr>
          <p:cNvPr id="9"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59000" y="1404264"/>
            <a:ext cx="7650813" cy="5100541"/>
          </a:xfrm>
          <a:prstGeom prst="rect">
            <a:avLst/>
          </a:prstGeom>
        </p:spPr>
      </p:pic>
    </p:spTree>
    <p:extLst>
      <p:ext uri="{BB962C8B-B14F-4D97-AF65-F5344CB8AC3E}">
        <p14:creationId xmlns:p14="http://schemas.microsoft.com/office/powerpoint/2010/main" val="314152574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rtl="1">
              <a:defRPr/>
            </a:pPr>
            <a:r>
              <a:rPr lang="ar-SY" sz="2400" b="1" kern="0" dirty="0">
                <a:latin typeface="Alexandria" pitchFamily="2" charset="-78"/>
                <a:cs typeface="Alexandria" pitchFamily="2" charset="-78"/>
              </a:rPr>
              <a:t>الوثائق </a:t>
            </a:r>
            <a:r>
              <a:rPr lang="en-US" sz="2400" b="1" kern="0" dirty="0">
                <a:latin typeface="Alexandria" pitchFamily="2" charset="-78"/>
                <a:cs typeface="Alexandria" pitchFamily="2" charset="-78"/>
              </a:rPr>
              <a:t>Documents</a:t>
            </a:r>
          </a:p>
        </p:txBody>
      </p:sp>
      <p:sp>
        <p:nvSpPr>
          <p:cNvPr id="7" name="TextBox 6"/>
          <p:cNvSpPr txBox="1"/>
          <p:nvPr/>
        </p:nvSpPr>
        <p:spPr>
          <a:xfrm>
            <a:off x="1750784" y="1495230"/>
            <a:ext cx="8417320" cy="1897314"/>
          </a:xfrm>
          <a:prstGeom prst="rect">
            <a:avLst/>
          </a:prstGeom>
          <a:noFill/>
        </p:spPr>
        <p:txBody>
          <a:bodyPr wrap="square" rtlCol="0">
            <a:spAutoFit/>
          </a:bodyPr>
          <a:lstStyle/>
          <a:p>
            <a:pPr marL="285750" indent="-285750" algn="just" defTabSz="1632753" rtl="1">
              <a:lnSpc>
                <a:spcPct val="150000"/>
              </a:lnSpc>
              <a:buFont typeface="Arial" panose="020B0604020202020204" pitchFamily="34" charset="0"/>
              <a:buChar char="•"/>
            </a:pPr>
            <a:r>
              <a:rPr kumimoji="1" lang="ar-SY" altLang="ja-JP" sz="1600" kern="0" dirty="0">
                <a:latin typeface="Alexandria" pitchFamily="2" charset="-78"/>
                <a:ea typeface="ＭＳ Ｐゴシック" panose="020B0600070205080204" pitchFamily="34" charset="-128"/>
                <a:cs typeface="Alexandria" pitchFamily="2" charset="-78"/>
              </a:rPr>
              <a:t>بالإضافة إلى الملاحظة والمقابلة والاستبانة، باعتبارها أدوات أو طرق لجمع المعلومات، يستخدم الباحثون الوثائق أو المصادر المختلفة (المطبوعة وغير المطبوعة) التي تضم المعلومات. وتقدم هذه الوثائق أو المصادر الكثير من المعلومات المهمة للباحث حول دراسته، وخاصة في المراحل الأولى التي يسعى خلالها الباحث إلى تكوين خلفية نظرية عامة عن المشكلة أو موضوع </a:t>
            </a:r>
            <a:r>
              <a:rPr kumimoji="1" lang="ar-SY" altLang="ja-JP" sz="1600" kern="0" dirty="0" smtClean="0">
                <a:latin typeface="Alexandria" pitchFamily="2" charset="-78"/>
                <a:ea typeface="ＭＳ Ｐゴシック" panose="020B0600070205080204" pitchFamily="34" charset="-128"/>
                <a:cs typeface="Alexandria" pitchFamily="2" charset="-78"/>
              </a:rPr>
              <a:t>الدراسة</a:t>
            </a:r>
            <a:r>
              <a:rPr kumimoji="1" lang="en-US" altLang="ja-JP" sz="1600" kern="0" dirty="0" smtClean="0">
                <a:latin typeface="Alexandria" pitchFamily="2" charset="-78"/>
                <a:ea typeface="ＭＳ Ｐゴシック" panose="020B0600070205080204" pitchFamily="34" charset="-128"/>
                <a:cs typeface="Alexandria" pitchFamily="2" charset="-78"/>
              </a:rPr>
              <a:t>.</a:t>
            </a:r>
            <a:endParaRPr kumimoji="1" lang="ja-JP" altLang="en-US" sz="1600" kern="0" dirty="0">
              <a:latin typeface="Alexandria" pitchFamily="2" charset="-78"/>
              <a:ea typeface="ＭＳ Ｐゴシック" panose="020B0600070205080204" pitchFamily="34" charset="-128"/>
              <a:cs typeface="Alexandria" pitchFamily="2" charset="-78"/>
            </a:endParaRPr>
          </a:p>
        </p:txBody>
      </p:sp>
      <p:sp>
        <p:nvSpPr>
          <p:cNvPr id="8" name="Rectangle 12">
            <a:extLst>
              <a:ext uri="{FF2B5EF4-FFF2-40B4-BE49-F238E27FC236}">
                <a16:creationId xmlns:a16="http://schemas.microsoft.com/office/drawing/2014/main" id="{B7E4C684-8B3F-4CC3-B5E8-FAB657202634}"/>
              </a:ext>
            </a:extLst>
          </p:cNvPr>
          <p:cNvSpPr/>
          <p:nvPr/>
        </p:nvSpPr>
        <p:spPr>
          <a:xfrm>
            <a:off x="1930139" y="4184925"/>
            <a:ext cx="8212121" cy="1491808"/>
          </a:xfrm>
          <a:prstGeom prst="rect">
            <a:avLst/>
          </a:prstGeom>
          <a:solidFill>
            <a:srgbClr val="90F1F6"/>
          </a:solidFill>
          <a:ln w="38100" cap="flat" cmpd="sng" algn="ctr">
            <a:solidFill>
              <a:srgbClr val="000000"/>
            </a:solidFill>
            <a:prstDash val="solid"/>
            <a:miter lim="800000"/>
          </a:ln>
          <a:effectLst/>
        </p:spPr>
        <p:txBody>
          <a:bodyPr rtlCol="0" anchor="ctr"/>
          <a:lstStyle/>
          <a:p>
            <a:pPr marL="342900" indent="-342900" algn="just" defTabSz="1632753" rtl="1">
              <a:buFont typeface="Wingdings" panose="05000000000000000000" pitchFamily="2" charset="2"/>
              <a:buChar char="§"/>
            </a:pPr>
            <a:r>
              <a:rPr kumimoji="1" lang="ar-SA" altLang="ja-JP" sz="22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إن الوثيقة مادة توفر معلومات أو إرشادات. وهي الوعاء المادي للمعرفة وللذاكرة الإنسانية. وتوجد أنواع كثيرة من الوثائق، ولا بد لخبير المعلومات أن يجيد معرفة خواصها وتحديد نوعها حتى يجري عليها المعالجة المناسبة ويستعملها الاستعمال المناسب</a:t>
            </a:r>
            <a:endParaRPr kumimoji="1" lang="en-GB" altLang="ja-JP" sz="22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sp>
        <p:nvSpPr>
          <p:cNvPr id="9" name="Rectangle 9">
            <a:extLst>
              <a:ext uri="{FF2B5EF4-FFF2-40B4-BE49-F238E27FC236}">
                <a16:creationId xmlns:a16="http://schemas.microsoft.com/office/drawing/2014/main" id="{C476DEC1-6556-4792-BC4A-100109C4D928}"/>
              </a:ext>
            </a:extLst>
          </p:cNvPr>
          <p:cNvSpPr>
            <a:spLocks noChangeArrowheads="1"/>
          </p:cNvSpPr>
          <p:nvPr/>
        </p:nvSpPr>
        <p:spPr bwMode="gray">
          <a:xfrm>
            <a:off x="7802331" y="3506964"/>
            <a:ext cx="2267839" cy="548640"/>
          </a:xfrm>
          <a:prstGeom prst="rect">
            <a:avLst/>
          </a:prstGeom>
          <a:noFill/>
          <a:ln w="57150">
            <a:solidFill>
              <a:schemeClr val="accent1"/>
            </a:solidFill>
          </a:ln>
          <a:effec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rtl="1" eaLnBrk="0" hangingPunct="0">
              <a:defRPr/>
            </a:pPr>
            <a:r>
              <a:rPr lang="ar-SA" altLang="en-US" sz="2400" b="1" kern="0" noProof="0" dirty="0">
                <a:solidFill>
                  <a:srgbClr val="DDDDDD">
                    <a:lumMod val="10000"/>
                  </a:srgbClr>
                </a:solidFill>
                <a:latin typeface="Simplified Arabic" panose="02020603050405020304" pitchFamily="18" charset="-78"/>
                <a:cs typeface="PT Bold Heading" panose="02010400000000000000" pitchFamily="2" charset="-78"/>
              </a:rPr>
              <a:t>تعريف الوثيقة</a:t>
            </a:r>
            <a:endParaRPr kumimoji="0" lang="ar-SY" altLang="en-US" sz="2400" b="1" i="0" u="none" strike="noStrike" kern="0" cap="none" spc="0" normalizeH="0" baseline="0" noProof="0" dirty="0">
              <a:ln>
                <a:noFill/>
              </a:ln>
              <a:solidFill>
                <a:srgbClr val="DDDDDD">
                  <a:lumMod val="10000"/>
                </a:srgbClr>
              </a:solidFill>
              <a:effectLst/>
              <a:uLnTx/>
              <a:uFillTx/>
              <a:latin typeface="Simplified Arabic" panose="02020603050405020304" pitchFamily="18" charset="-78"/>
              <a:cs typeface="PT Bold Heading" panose="02010400000000000000" pitchFamily="2" charset="-78"/>
            </a:endParaRPr>
          </a:p>
        </p:txBody>
      </p:sp>
    </p:spTree>
    <p:extLst>
      <p:ext uri="{BB962C8B-B14F-4D97-AF65-F5344CB8AC3E}">
        <p14:creationId xmlns:p14="http://schemas.microsoft.com/office/powerpoint/2010/main" val="119452087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52426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rtl="1">
              <a:defRPr/>
            </a:pPr>
            <a:r>
              <a:rPr lang="ar-SY" sz="2400" b="1" kern="0" dirty="0">
                <a:latin typeface="Alexandria" pitchFamily="2" charset="-78"/>
                <a:cs typeface="Alexandria" pitchFamily="2" charset="-78"/>
              </a:rPr>
              <a:t>الوثائق </a:t>
            </a:r>
            <a:r>
              <a:rPr lang="en-US" sz="2400" b="1" kern="0" dirty="0">
                <a:latin typeface="Alexandria" pitchFamily="2" charset="-78"/>
                <a:cs typeface="Alexandria" pitchFamily="2" charset="-78"/>
              </a:rPr>
              <a:t>Documents</a:t>
            </a:r>
          </a:p>
        </p:txBody>
      </p:sp>
      <p:sp>
        <p:nvSpPr>
          <p:cNvPr id="7" name="TextBox 6"/>
          <p:cNvSpPr txBox="1"/>
          <p:nvPr/>
        </p:nvSpPr>
        <p:spPr>
          <a:xfrm>
            <a:off x="1750784" y="1492300"/>
            <a:ext cx="8417320" cy="338554"/>
          </a:xfrm>
          <a:prstGeom prst="rect">
            <a:avLst/>
          </a:prstGeom>
          <a:noFill/>
        </p:spPr>
        <p:txBody>
          <a:bodyPr wrap="square" rtlCol="0">
            <a:spAutoFit/>
          </a:bodyPr>
          <a:lstStyle/>
          <a:p>
            <a:pPr marL="285750" lvl="0" indent="-285750" algn="ctr" rtl="1" eaLnBrk="0" hangingPunct="0">
              <a:buFont typeface="Wingdings" panose="05000000000000000000" pitchFamily="2" charset="2"/>
              <a:buChar char="§"/>
              <a:defRPr/>
            </a:pPr>
            <a:r>
              <a:rPr lang="ar-SA" altLang="en-US" sz="1600" b="1" kern="0" dirty="0">
                <a:solidFill>
                  <a:srgbClr val="DDDDDD">
                    <a:lumMod val="10000"/>
                  </a:srgbClr>
                </a:solidFill>
                <a:latin typeface="Alexandria" pitchFamily="2" charset="-78"/>
                <a:cs typeface="Alexandria" pitchFamily="2" charset="-78"/>
              </a:rPr>
              <a:t>تقسم الوثائق تبعا لمدى تداولها وحماية حقوق تأليفها ومستويات إنتاجها</a:t>
            </a:r>
            <a:endParaRPr lang="ar-SY" altLang="en-US" sz="1600" b="1" kern="0" dirty="0">
              <a:solidFill>
                <a:srgbClr val="DDDDDD">
                  <a:lumMod val="10000"/>
                </a:srgbClr>
              </a:solidFill>
              <a:latin typeface="Alexandria" pitchFamily="2" charset="-78"/>
              <a:cs typeface="Alexandria" pitchFamily="2" charset="-78"/>
            </a:endParaRPr>
          </a:p>
        </p:txBody>
      </p:sp>
      <p:sp>
        <p:nvSpPr>
          <p:cNvPr id="8" name="角丸四角形 35">
            <a:extLst>
              <a:ext uri="{FF2B5EF4-FFF2-40B4-BE49-F238E27FC236}">
                <a16:creationId xmlns:a16="http://schemas.microsoft.com/office/drawing/2014/main" id="{D3D6FA4F-2816-44B7-B0E4-C8175F7C4362}"/>
              </a:ext>
            </a:extLst>
          </p:cNvPr>
          <p:cNvSpPr/>
          <p:nvPr/>
        </p:nvSpPr>
        <p:spPr>
          <a:xfrm>
            <a:off x="1501293" y="1958608"/>
            <a:ext cx="8336333" cy="548641"/>
          </a:xfrm>
          <a:prstGeom prst="roundRect">
            <a:avLst>
              <a:gd name="adj" fmla="val 50000"/>
            </a:avLst>
          </a:prstGeom>
          <a:solidFill>
            <a:schemeClr val="accent1">
              <a:lumMod val="40000"/>
              <a:lumOff val="6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rtl="1"/>
            <a:r>
              <a:rPr kumimoji="1" lang="ar-SA" altLang="ja-JP" sz="24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الوثائق المقيدة : التي يقتصر توزيعها على هيئات أو أفراد بالذات</a:t>
            </a:r>
            <a:endParaRPr kumimoji="1" lang="ja-JP" altLang="en-US" sz="24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sp>
        <p:nvSpPr>
          <p:cNvPr id="9" name="円/楕円 4">
            <a:extLst>
              <a:ext uri="{FF2B5EF4-FFF2-40B4-BE49-F238E27FC236}">
                <a16:creationId xmlns:a16="http://schemas.microsoft.com/office/drawing/2014/main" id="{4B3E2F85-26D5-40C0-BA47-AA66EA242168}"/>
              </a:ext>
            </a:extLst>
          </p:cNvPr>
          <p:cNvSpPr/>
          <p:nvPr/>
        </p:nvSpPr>
        <p:spPr>
          <a:xfrm>
            <a:off x="9014112" y="2050048"/>
            <a:ext cx="675898" cy="365760"/>
          </a:xfrm>
          <a:prstGeom prst="ellipse">
            <a:avLst/>
          </a:prstGeom>
          <a:solidFill>
            <a:schemeClr val="accent5"/>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0" name="角丸四角形 35">
            <a:extLst>
              <a:ext uri="{FF2B5EF4-FFF2-40B4-BE49-F238E27FC236}">
                <a16:creationId xmlns:a16="http://schemas.microsoft.com/office/drawing/2014/main" id="{D3D6FA4F-2816-44B7-B0E4-C8175F7C4362}"/>
              </a:ext>
            </a:extLst>
          </p:cNvPr>
          <p:cNvSpPr/>
          <p:nvPr/>
        </p:nvSpPr>
        <p:spPr>
          <a:xfrm>
            <a:off x="1501292" y="2725938"/>
            <a:ext cx="8336333" cy="548641"/>
          </a:xfrm>
          <a:prstGeom prst="roundRect">
            <a:avLst>
              <a:gd name="adj" fmla="val 50000"/>
            </a:avLst>
          </a:prstGeom>
          <a:solidFill>
            <a:schemeClr val="accent1">
              <a:lumMod val="40000"/>
              <a:lumOff val="6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rtl="1"/>
            <a:r>
              <a:rPr kumimoji="1" lang="ar-SA" altLang="ja-JP" sz="22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الوثائق الداخلية: التي لا يتعدى مجال استعمالها حدود المؤسسة التي أنتجتها</a:t>
            </a:r>
            <a:endParaRPr kumimoji="1" lang="ja-JP" altLang="en-US" sz="22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sp>
        <p:nvSpPr>
          <p:cNvPr id="11" name="円/楕円 4">
            <a:extLst>
              <a:ext uri="{FF2B5EF4-FFF2-40B4-BE49-F238E27FC236}">
                <a16:creationId xmlns:a16="http://schemas.microsoft.com/office/drawing/2014/main" id="{4B3E2F85-26D5-40C0-BA47-AA66EA242168}"/>
              </a:ext>
            </a:extLst>
          </p:cNvPr>
          <p:cNvSpPr/>
          <p:nvPr/>
        </p:nvSpPr>
        <p:spPr>
          <a:xfrm>
            <a:off x="9164910" y="2834967"/>
            <a:ext cx="525099" cy="365760"/>
          </a:xfrm>
          <a:prstGeom prst="ellipse">
            <a:avLst/>
          </a:prstGeom>
          <a:solidFill>
            <a:schemeClr val="accent5"/>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2" name="角丸四角形 35">
            <a:extLst>
              <a:ext uri="{FF2B5EF4-FFF2-40B4-BE49-F238E27FC236}">
                <a16:creationId xmlns:a16="http://schemas.microsoft.com/office/drawing/2014/main" id="{D3D6FA4F-2816-44B7-B0E4-C8175F7C4362}"/>
              </a:ext>
            </a:extLst>
          </p:cNvPr>
          <p:cNvSpPr/>
          <p:nvPr/>
        </p:nvSpPr>
        <p:spPr>
          <a:xfrm>
            <a:off x="1501291" y="3488190"/>
            <a:ext cx="8336333" cy="548641"/>
          </a:xfrm>
          <a:prstGeom prst="roundRect">
            <a:avLst>
              <a:gd name="adj" fmla="val 50000"/>
            </a:avLst>
          </a:prstGeom>
          <a:solidFill>
            <a:schemeClr val="accent1">
              <a:lumMod val="40000"/>
              <a:lumOff val="6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1" algn="ctr" defTabSz="1632753" rtl="1"/>
            <a:r>
              <a:rPr kumimoji="1" lang="ar-SA" altLang="ja-JP" sz="22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الوثائق الخاصة: التي يقتصر تداولها على الخاصة دون سواهم كالأطروحات</a:t>
            </a:r>
            <a:endParaRPr kumimoji="1" lang="ja-JP" altLang="en-US" sz="22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sp>
        <p:nvSpPr>
          <p:cNvPr id="13" name="円/楕円 4">
            <a:extLst>
              <a:ext uri="{FF2B5EF4-FFF2-40B4-BE49-F238E27FC236}">
                <a16:creationId xmlns:a16="http://schemas.microsoft.com/office/drawing/2014/main" id="{4B3E2F85-26D5-40C0-BA47-AA66EA242168}"/>
              </a:ext>
            </a:extLst>
          </p:cNvPr>
          <p:cNvSpPr/>
          <p:nvPr/>
        </p:nvSpPr>
        <p:spPr>
          <a:xfrm>
            <a:off x="9021062" y="3603094"/>
            <a:ext cx="675898" cy="365760"/>
          </a:xfrm>
          <a:prstGeom prst="ellipse">
            <a:avLst/>
          </a:prstGeom>
          <a:solidFill>
            <a:schemeClr val="accent5"/>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4" name="角丸四角形 35">
            <a:extLst>
              <a:ext uri="{FF2B5EF4-FFF2-40B4-BE49-F238E27FC236}">
                <a16:creationId xmlns:a16="http://schemas.microsoft.com/office/drawing/2014/main" id="{D3D6FA4F-2816-44B7-B0E4-C8175F7C4362}"/>
              </a:ext>
            </a:extLst>
          </p:cNvPr>
          <p:cNvSpPr/>
          <p:nvPr/>
        </p:nvSpPr>
        <p:spPr>
          <a:xfrm>
            <a:off x="1501291" y="4276682"/>
            <a:ext cx="8336333" cy="548641"/>
          </a:xfrm>
          <a:prstGeom prst="roundRect">
            <a:avLst>
              <a:gd name="adj" fmla="val 50000"/>
            </a:avLst>
          </a:prstGeom>
          <a:solidFill>
            <a:schemeClr val="accent1">
              <a:lumMod val="40000"/>
              <a:lumOff val="6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1" algn="ctr" defTabSz="1632753" rtl="1"/>
            <a:r>
              <a:rPr kumimoji="1" lang="ar-SA" altLang="ja-JP" sz="22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الوثائق السرية: التي يحظر تداولها خارج نطاق مجموعة معينة من المستفيدين</a:t>
            </a:r>
            <a:endParaRPr kumimoji="1" lang="ja-JP" altLang="en-US" sz="22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sp>
        <p:nvSpPr>
          <p:cNvPr id="15" name="円/楕円 4">
            <a:extLst>
              <a:ext uri="{FF2B5EF4-FFF2-40B4-BE49-F238E27FC236}">
                <a16:creationId xmlns:a16="http://schemas.microsoft.com/office/drawing/2014/main" id="{4B3E2F85-26D5-40C0-BA47-AA66EA242168}"/>
              </a:ext>
            </a:extLst>
          </p:cNvPr>
          <p:cNvSpPr/>
          <p:nvPr/>
        </p:nvSpPr>
        <p:spPr>
          <a:xfrm>
            <a:off x="9014112" y="4368124"/>
            <a:ext cx="675898" cy="365760"/>
          </a:xfrm>
          <a:prstGeom prst="ellipse">
            <a:avLst/>
          </a:prstGeom>
          <a:solidFill>
            <a:schemeClr val="accent5"/>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6" name="角丸四角形 35">
            <a:extLst>
              <a:ext uri="{FF2B5EF4-FFF2-40B4-BE49-F238E27FC236}">
                <a16:creationId xmlns:a16="http://schemas.microsoft.com/office/drawing/2014/main" id="{D3D6FA4F-2816-44B7-B0E4-C8175F7C4362}"/>
              </a:ext>
            </a:extLst>
          </p:cNvPr>
          <p:cNvSpPr/>
          <p:nvPr/>
        </p:nvSpPr>
        <p:spPr>
          <a:xfrm>
            <a:off x="1501291" y="5009933"/>
            <a:ext cx="8336333" cy="548641"/>
          </a:xfrm>
          <a:prstGeom prst="roundRect">
            <a:avLst>
              <a:gd name="adj" fmla="val 50000"/>
            </a:avLst>
          </a:prstGeom>
          <a:solidFill>
            <a:schemeClr val="accent1">
              <a:lumMod val="40000"/>
              <a:lumOff val="6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rtl="1"/>
            <a:r>
              <a:rPr kumimoji="1" lang="ar-SA" altLang="ja-JP" sz="23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الوثائق ذات حقوق الطبع والنشر المحفوظة لصالح فرد أو هيئة</a:t>
            </a:r>
            <a:endParaRPr kumimoji="1" lang="ja-JP" altLang="en-US" sz="23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sp>
        <p:nvSpPr>
          <p:cNvPr id="17" name="円/楕円 4">
            <a:extLst>
              <a:ext uri="{FF2B5EF4-FFF2-40B4-BE49-F238E27FC236}">
                <a16:creationId xmlns:a16="http://schemas.microsoft.com/office/drawing/2014/main" id="{4B3E2F85-26D5-40C0-BA47-AA66EA242168}"/>
              </a:ext>
            </a:extLst>
          </p:cNvPr>
          <p:cNvSpPr/>
          <p:nvPr/>
        </p:nvSpPr>
        <p:spPr>
          <a:xfrm>
            <a:off x="9021062" y="5101374"/>
            <a:ext cx="675898" cy="365760"/>
          </a:xfrm>
          <a:prstGeom prst="ellipse">
            <a:avLst/>
          </a:prstGeom>
          <a:solidFill>
            <a:schemeClr val="accent5"/>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8" name="角丸四角形 35">
            <a:extLst>
              <a:ext uri="{FF2B5EF4-FFF2-40B4-BE49-F238E27FC236}">
                <a16:creationId xmlns:a16="http://schemas.microsoft.com/office/drawing/2014/main" id="{D3D6FA4F-2816-44B7-B0E4-C8175F7C4362}"/>
              </a:ext>
            </a:extLst>
          </p:cNvPr>
          <p:cNvSpPr/>
          <p:nvPr/>
        </p:nvSpPr>
        <p:spPr>
          <a:xfrm>
            <a:off x="1501291" y="5743184"/>
            <a:ext cx="8336333" cy="548641"/>
          </a:xfrm>
          <a:prstGeom prst="roundRect">
            <a:avLst>
              <a:gd name="adj" fmla="val 50000"/>
            </a:avLst>
          </a:prstGeom>
          <a:solidFill>
            <a:schemeClr val="accent1">
              <a:lumMod val="40000"/>
              <a:lumOff val="6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defTabSz="1632753" rtl="1"/>
            <a:r>
              <a:rPr kumimoji="1" lang="ar-SA" altLang="ja-JP" sz="2200" b="1" kern="0" dirty="0" err="1" smtClean="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الوثائ</a:t>
            </a:r>
            <a:r>
              <a:rPr kumimoji="1" lang="ar-SA" altLang="ja-JP" sz="2200" b="1" kern="0" dirty="0" smtClean="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 </a:t>
            </a:r>
            <a:r>
              <a:rPr kumimoji="1" lang="ar-SA" altLang="ja-JP" sz="22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rPr>
              <a:t>غير الخاضعة لحقوق النشر والتي يمكن لأي فرد استنساخها ومن دون قيد</a:t>
            </a:r>
            <a:endParaRPr kumimoji="1" lang="ja-JP" altLang="en-US" sz="2200" b="1" kern="0"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sp>
        <p:nvSpPr>
          <p:cNvPr id="19" name="円/楕円 4">
            <a:extLst>
              <a:ext uri="{FF2B5EF4-FFF2-40B4-BE49-F238E27FC236}">
                <a16:creationId xmlns:a16="http://schemas.microsoft.com/office/drawing/2014/main" id="{4B3E2F85-26D5-40C0-BA47-AA66EA242168}"/>
              </a:ext>
            </a:extLst>
          </p:cNvPr>
          <p:cNvSpPr/>
          <p:nvPr/>
        </p:nvSpPr>
        <p:spPr>
          <a:xfrm>
            <a:off x="9021062" y="5834625"/>
            <a:ext cx="675898" cy="365760"/>
          </a:xfrm>
          <a:prstGeom prst="ellipse">
            <a:avLst/>
          </a:prstGeom>
          <a:solidFill>
            <a:schemeClr val="accent5"/>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Tree>
    <p:extLst>
      <p:ext uri="{BB962C8B-B14F-4D97-AF65-F5344CB8AC3E}">
        <p14:creationId xmlns:p14="http://schemas.microsoft.com/office/powerpoint/2010/main" val="278037725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54585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rtl="1">
              <a:defRPr/>
            </a:pPr>
            <a:r>
              <a:rPr lang="ar-SY" sz="2400" b="1" kern="0" dirty="0">
                <a:latin typeface="Alexandria" pitchFamily="2" charset="-78"/>
                <a:cs typeface="Alexandria" pitchFamily="2" charset="-78"/>
              </a:rPr>
              <a:t>الوثائق </a:t>
            </a:r>
            <a:r>
              <a:rPr lang="en-US" sz="2400" b="1" kern="0" dirty="0">
                <a:latin typeface="Alexandria" pitchFamily="2" charset="-78"/>
                <a:cs typeface="Alexandria" pitchFamily="2" charset="-78"/>
              </a:rPr>
              <a:t>Documents</a:t>
            </a:r>
          </a:p>
        </p:txBody>
      </p:sp>
      <p:pic>
        <p:nvPicPr>
          <p:cNvPr id="8"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78006" y="1374962"/>
            <a:ext cx="6937867" cy="5214240"/>
          </a:xfrm>
          <a:prstGeom prst="rect">
            <a:avLst/>
          </a:prstGeom>
        </p:spPr>
      </p:pic>
    </p:spTree>
    <p:extLst>
      <p:ext uri="{BB962C8B-B14F-4D97-AF65-F5344CB8AC3E}">
        <p14:creationId xmlns:p14="http://schemas.microsoft.com/office/powerpoint/2010/main" val="174348201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55115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755900" y="539458"/>
            <a:ext cx="5852014" cy="769441"/>
          </a:xfrm>
          <a:prstGeom prst="rect">
            <a:avLst/>
          </a:prstGeom>
          <a:noFill/>
        </p:spPr>
        <p:txBody>
          <a:bodyPr wrap="square" rtlCol="0">
            <a:spAutoFit/>
          </a:bodyPr>
          <a:lstStyle/>
          <a:p>
            <a:pPr lvl="0" algn="ctr">
              <a:defRPr/>
            </a:pPr>
            <a:r>
              <a:rPr lang="ar-SY" sz="2200" b="1" dirty="0">
                <a:solidFill>
                  <a:prstClr val="black"/>
                </a:solidFill>
                <a:effectLst>
                  <a:outerShdw blurRad="38100" dist="38100" dir="2700000" algn="tl">
                    <a:srgbClr val="000000">
                      <a:alpha val="43137"/>
                    </a:srgbClr>
                  </a:outerShdw>
                </a:effectLst>
                <a:latin typeface="Alexandria" pitchFamily="2" charset="-78"/>
                <a:cs typeface="Alexandria" pitchFamily="2" charset="-78"/>
              </a:rPr>
              <a:t>مصادر المعلومات المتوفرة للباحثين</a:t>
            </a:r>
            <a:endParaRPr lang="ar-SA" sz="2200" b="1" dirty="0">
              <a:solidFill>
                <a:prstClr val="black"/>
              </a:solidFill>
              <a:effectLst>
                <a:outerShdw blurRad="38100" dist="38100" dir="2700000" algn="tl">
                  <a:srgbClr val="000000">
                    <a:alpha val="43137"/>
                  </a:srgbClr>
                </a:outerShdw>
              </a:effectLst>
              <a:latin typeface="Alexandria" pitchFamily="2" charset="-78"/>
              <a:cs typeface="Alexandria" pitchFamily="2" charset="-78"/>
            </a:endParaRPr>
          </a:p>
          <a:p>
            <a:pPr lvl="0" algn="ctr">
              <a:defRPr/>
            </a:pPr>
            <a:r>
              <a:rPr lang="en-US" sz="2200" b="1" dirty="0">
                <a:solidFill>
                  <a:prstClr val="black"/>
                </a:solidFill>
                <a:effectLst>
                  <a:outerShdw blurRad="38100" dist="38100" dir="2700000" algn="tl">
                    <a:srgbClr val="000000">
                      <a:alpha val="43137"/>
                    </a:srgbClr>
                  </a:outerShdw>
                </a:effectLst>
                <a:latin typeface="Alexandria" pitchFamily="2" charset="-78"/>
                <a:cs typeface="Alexandria" pitchFamily="2" charset="-78"/>
              </a:rPr>
              <a:t>Information Resources</a:t>
            </a:r>
          </a:p>
        </p:txBody>
      </p:sp>
      <p:pic>
        <p:nvPicPr>
          <p:cNvPr id="8"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8795" y="1311220"/>
            <a:ext cx="6845348" cy="5332505"/>
          </a:xfrm>
          <a:prstGeom prst="rect">
            <a:avLst/>
          </a:prstGeom>
        </p:spPr>
      </p:pic>
    </p:spTree>
    <p:extLst>
      <p:ext uri="{BB962C8B-B14F-4D97-AF65-F5344CB8AC3E}">
        <p14:creationId xmlns:p14="http://schemas.microsoft.com/office/powerpoint/2010/main" val="63093737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43620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806700" y="729958"/>
            <a:ext cx="5600700" cy="461665"/>
          </a:xfrm>
          <a:prstGeom prst="rect">
            <a:avLst/>
          </a:prstGeom>
          <a:noFill/>
        </p:spPr>
        <p:txBody>
          <a:bodyPr wrap="square" rtlCol="0">
            <a:spAutoFit/>
          </a:bodyPr>
          <a:lstStyle/>
          <a:p>
            <a:pPr lvl="0" algn="ctr">
              <a:defRPr/>
            </a:pPr>
            <a:r>
              <a:rPr lang="ar-SY" sz="2400" b="1" dirty="0">
                <a:solidFill>
                  <a:prstClr val="black"/>
                </a:solidFill>
                <a:effectLst>
                  <a:outerShdw blurRad="38100" dist="38100" dir="2700000" algn="tl">
                    <a:srgbClr val="000000">
                      <a:alpha val="43137"/>
                    </a:srgbClr>
                  </a:outerShdw>
                </a:effectLst>
                <a:latin typeface="Alexandria" pitchFamily="2" charset="-78"/>
                <a:cs typeface="Alexandria" pitchFamily="2" charset="-78"/>
              </a:rPr>
              <a:t>مصادر المعلومات المتوفرة للباحثين</a:t>
            </a:r>
            <a:endParaRPr lang="ar-SA" sz="2400" b="1" dirty="0">
              <a:solidFill>
                <a:prstClr val="black"/>
              </a:solidFill>
              <a:effectLst>
                <a:outerShdw blurRad="38100" dist="38100" dir="2700000" algn="tl">
                  <a:srgbClr val="000000">
                    <a:alpha val="43137"/>
                  </a:srgbClr>
                </a:outerShdw>
              </a:effectLst>
              <a:latin typeface="Alexandria" pitchFamily="2" charset="-78"/>
              <a:cs typeface="Alexandria" pitchFamily="2" charset="-78"/>
            </a:endParaRPr>
          </a:p>
        </p:txBody>
      </p:sp>
      <p:graphicFrame>
        <p:nvGraphicFramePr>
          <p:cNvPr id="8" name="رسم تخطيطي 1"/>
          <p:cNvGraphicFramePr/>
          <p:nvPr>
            <p:extLst>
              <p:ext uri="{D42A27DB-BD31-4B8C-83A1-F6EECF244321}">
                <p14:modId xmlns:p14="http://schemas.microsoft.com/office/powerpoint/2010/main" val="3516985893"/>
              </p:ext>
            </p:extLst>
          </p:nvPr>
        </p:nvGraphicFramePr>
        <p:xfrm>
          <a:off x="2485572" y="1643896"/>
          <a:ext cx="6388218" cy="36446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2664827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584200" y="1285190"/>
            <a:ext cx="9942612" cy="50261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882900" y="729958"/>
            <a:ext cx="5725014" cy="461665"/>
          </a:xfrm>
          <a:prstGeom prst="rect">
            <a:avLst/>
          </a:prstGeom>
          <a:noFill/>
        </p:spPr>
        <p:txBody>
          <a:bodyPr wrap="square" rtlCol="0">
            <a:spAutoFit/>
          </a:bodyPr>
          <a:lstStyle/>
          <a:p>
            <a:pPr lvl="0" algn="ctr">
              <a:defRPr/>
            </a:pPr>
            <a:r>
              <a:rPr lang="ar-SY" sz="2400" b="1" dirty="0">
                <a:solidFill>
                  <a:prstClr val="black"/>
                </a:solidFill>
                <a:effectLst>
                  <a:outerShdw blurRad="38100" dist="38100" dir="2700000" algn="tl">
                    <a:srgbClr val="000000">
                      <a:alpha val="43137"/>
                    </a:srgbClr>
                  </a:outerShdw>
                </a:effectLst>
                <a:latin typeface="Alexandria" pitchFamily="2" charset="-78"/>
                <a:cs typeface="Alexandria" pitchFamily="2" charset="-78"/>
              </a:rPr>
              <a:t>مصادر المعلومات المتوفرة للباحثين</a:t>
            </a:r>
            <a:endParaRPr lang="ar-SA" sz="2400" b="1" dirty="0">
              <a:solidFill>
                <a:prstClr val="black"/>
              </a:solidFill>
              <a:effectLst>
                <a:outerShdw blurRad="38100" dist="38100" dir="2700000" algn="tl">
                  <a:srgbClr val="000000">
                    <a:alpha val="43137"/>
                  </a:srgbClr>
                </a:outerShdw>
              </a:effectLst>
              <a:latin typeface="Alexandria" pitchFamily="2" charset="-78"/>
              <a:cs typeface="Alexandria" pitchFamily="2" charset="-78"/>
            </a:endParaRPr>
          </a:p>
        </p:txBody>
      </p:sp>
      <p:pic>
        <p:nvPicPr>
          <p:cNvPr id="8"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1436" y="1374961"/>
            <a:ext cx="9233175" cy="4753079"/>
          </a:xfrm>
          <a:prstGeom prst="rect">
            <a:avLst/>
          </a:prstGeom>
        </p:spPr>
      </p:pic>
    </p:spTree>
    <p:extLst>
      <p:ext uri="{BB962C8B-B14F-4D97-AF65-F5344CB8AC3E}">
        <p14:creationId xmlns:p14="http://schemas.microsoft.com/office/powerpoint/2010/main" val="50011338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212107" y="1191623"/>
            <a:ext cx="9345750" cy="57552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714172" y="666458"/>
            <a:ext cx="5893742" cy="461665"/>
          </a:xfrm>
          <a:prstGeom prst="rect">
            <a:avLst/>
          </a:prstGeom>
          <a:noFill/>
        </p:spPr>
        <p:txBody>
          <a:bodyPr wrap="square" rtlCol="0">
            <a:spAutoFit/>
          </a:bodyPr>
          <a:lstStyle/>
          <a:p>
            <a:pPr lvl="0" algn="ctr">
              <a:defRPr/>
            </a:pPr>
            <a:r>
              <a:rPr lang="ar-SY" sz="2400" b="1" dirty="0">
                <a:solidFill>
                  <a:prstClr val="black"/>
                </a:solidFill>
                <a:effectLst>
                  <a:outerShdw blurRad="38100" dist="38100" dir="2700000" algn="tl">
                    <a:srgbClr val="000000">
                      <a:alpha val="43137"/>
                    </a:srgbClr>
                  </a:outerShdw>
                </a:effectLst>
                <a:latin typeface="Alexandria" pitchFamily="2" charset="-78"/>
                <a:cs typeface="Alexandria" pitchFamily="2" charset="-78"/>
              </a:rPr>
              <a:t>مصادر المعلومات المتوفرة للباحثين</a:t>
            </a:r>
            <a:endParaRPr lang="ar-SA" sz="2400" b="1" dirty="0">
              <a:solidFill>
                <a:prstClr val="black"/>
              </a:solidFill>
              <a:effectLst>
                <a:outerShdw blurRad="38100" dist="38100" dir="2700000" algn="tl">
                  <a:srgbClr val="000000">
                    <a:alpha val="43137"/>
                  </a:srgbClr>
                </a:outerShdw>
              </a:effectLst>
              <a:latin typeface="Alexandria" pitchFamily="2" charset="-78"/>
              <a:cs typeface="Alexandria" pitchFamily="2" charset="-78"/>
            </a:endParaRPr>
          </a:p>
        </p:txBody>
      </p:sp>
      <p:pic>
        <p:nvPicPr>
          <p:cNvPr id="10"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35480" y="1276843"/>
            <a:ext cx="5384236" cy="5581157"/>
          </a:xfrm>
          <a:prstGeom prst="rect">
            <a:avLst/>
          </a:prstGeom>
        </p:spPr>
      </p:pic>
      <p:sp>
        <p:nvSpPr>
          <p:cNvPr id="11" name="Rectangle 9">
            <a:extLst>
              <a:ext uri="{FF2B5EF4-FFF2-40B4-BE49-F238E27FC236}">
                <a16:creationId xmlns:a16="http://schemas.microsoft.com/office/drawing/2014/main" id="{C476DEC1-6556-4792-BC4A-100109C4D928}"/>
              </a:ext>
            </a:extLst>
          </p:cNvPr>
          <p:cNvSpPr>
            <a:spLocks noChangeArrowheads="1"/>
          </p:cNvSpPr>
          <p:nvPr/>
        </p:nvSpPr>
        <p:spPr bwMode="gray">
          <a:xfrm>
            <a:off x="6494813" y="1276843"/>
            <a:ext cx="3818004" cy="548640"/>
          </a:xfrm>
          <a:prstGeom prst="rect">
            <a:avLst/>
          </a:prstGeom>
          <a:noFill/>
          <a:ln w="57150">
            <a:solidFill>
              <a:schemeClr val="accent1"/>
            </a:solidFill>
          </a:ln>
          <a:effec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rtl="1" eaLnBrk="0" hangingPunct="0">
              <a:defRPr/>
            </a:pPr>
            <a:r>
              <a:rPr lang="ar-SA" altLang="en-US" sz="2400" b="1" kern="0" dirty="0">
                <a:solidFill>
                  <a:srgbClr val="DDDDDD">
                    <a:lumMod val="10000"/>
                  </a:srgbClr>
                </a:solidFill>
                <a:latin typeface="Simplified Arabic" panose="02020603050405020304" pitchFamily="18" charset="-78"/>
                <a:cs typeface="PT Bold Heading" panose="02010400000000000000" pitchFamily="2" charset="-78"/>
              </a:rPr>
              <a:t>علاقة البحث العلمي بالمعلومات</a:t>
            </a:r>
            <a:endParaRPr kumimoji="0" lang="ar-SY" altLang="en-US" sz="2400" b="1" i="0" u="none" strike="noStrike" kern="0" cap="none" spc="0" normalizeH="0" baseline="0" noProof="0" dirty="0">
              <a:ln>
                <a:noFill/>
              </a:ln>
              <a:solidFill>
                <a:srgbClr val="DDDDDD">
                  <a:lumMod val="10000"/>
                </a:srgbClr>
              </a:solidFill>
              <a:effectLst/>
              <a:uLnTx/>
              <a:uFillTx/>
              <a:latin typeface="Simplified Arabic" panose="02020603050405020304" pitchFamily="18" charset="-78"/>
              <a:cs typeface="PT Bold Heading" panose="02010400000000000000" pitchFamily="2" charset="-78"/>
            </a:endParaRPr>
          </a:p>
        </p:txBody>
      </p:sp>
    </p:spTree>
    <p:extLst>
      <p:ext uri="{BB962C8B-B14F-4D97-AF65-F5344CB8AC3E}">
        <p14:creationId xmlns:p14="http://schemas.microsoft.com/office/powerpoint/2010/main" val="393671706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0FE90186-65F3-4E91-93A5-BCE96B7B8E23}"/>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schemas.microsoft.com/office/2006/metadata/properties"/>
    <ds:schemaRef ds:uri="aca13214-df29-4e3c-a050-857c0bf7bd8e"/>
    <ds:schemaRef ds:uri="http://purl.org/dc/elements/1.1/"/>
    <ds:schemaRef ds:uri="http://schemas.microsoft.com/office/2006/documentManagement/types"/>
    <ds:schemaRef ds:uri="http://schemas.openxmlformats.org/package/2006/metadata/core-properties"/>
    <ds:schemaRef ds:uri="http://schemas.microsoft.com/office/infopath/2007/PartnerControls"/>
    <ds:schemaRef ds:uri="688354b5-287c-4cda-825e-1d7935aea40e"/>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875</TotalTime>
  <Words>1674</Words>
  <Application>Microsoft Office PowerPoint</Application>
  <PresentationFormat>Widescreen</PresentationFormat>
  <Paragraphs>198</Paragraphs>
  <Slides>44</Slides>
  <Notes>7</Notes>
  <HiddenSlides>0</HiddenSlides>
  <MMClips>0</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44</vt:i4>
      </vt:variant>
    </vt:vector>
  </HeadingPairs>
  <TitlesOfParts>
    <vt:vector size="61" baseType="lpstr">
      <vt:lpstr>ＭＳ Ｐゴシック</vt:lpstr>
      <vt:lpstr>游ゴシック</vt:lpstr>
      <vt:lpstr>Alexandria</vt:lpstr>
      <vt:lpstr>Arial</vt:lpstr>
      <vt:lpstr>Calibri</vt:lpstr>
      <vt:lpstr>Calibri Light</vt:lpstr>
      <vt:lpstr>Open Sans</vt:lpstr>
      <vt:lpstr>PT Bold Heading</vt:lpstr>
      <vt:lpstr>Roboto</vt:lpstr>
      <vt:lpstr>Roboto Light</vt:lpstr>
      <vt:lpstr>Roboto Lt</vt:lpstr>
      <vt:lpstr>Route 159 Light</vt:lpstr>
      <vt:lpstr>Route 159 SemiBold</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104</cp:revision>
  <dcterms:created xsi:type="dcterms:W3CDTF">2023-04-29T09:08:00Z</dcterms:created>
  <dcterms:modified xsi:type="dcterms:W3CDTF">2025-01-26T01:06:17Z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