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347" r:id="rId3"/>
    <p:sldId id="346" r:id="rId4"/>
    <p:sldId id="265" r:id="rId5"/>
    <p:sldId id="348" r:id="rId6"/>
    <p:sldId id="266" r:id="rId7"/>
    <p:sldId id="270" r:id="rId8"/>
    <p:sldId id="273" r:id="rId9"/>
    <p:sldId id="345" r:id="rId10"/>
    <p:sldId id="275" r:id="rId11"/>
    <p:sldId id="278" r:id="rId12"/>
    <p:sldId id="349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7A1C"/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05/20/2022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15440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555831" y="4812623"/>
            <a:ext cx="308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US" sz="2400" b="1" dirty="0" smtClean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 </a:t>
            </a:r>
            <a:r>
              <a:rPr lang="en-US" sz="2400" b="1" dirty="0" err="1" smtClean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Israa</a:t>
            </a:r>
            <a:r>
              <a:rPr lang="en-US" sz="2400" b="1" dirty="0" smtClean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Lewaa</a:t>
            </a:r>
            <a:endParaRPr lang="ar-SA" sz="2400" b="1" dirty="0">
              <a:solidFill>
                <a:srgbClr val="0A1F6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5564" y="5015345"/>
            <a:ext cx="5474549" cy="107845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dk2"/>
              </a:buClr>
              <a:buSzPts val="1100"/>
            </a:pPr>
            <a:r>
              <a:rPr lang="en-US" u="sng" dirty="0"/>
              <a:t/>
            </a:r>
            <a:br>
              <a:rPr lang="en-US" u="sng" dirty="0"/>
            </a:br>
            <a:r>
              <a:rPr lang="ar-SA" sz="6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/>
            </a:r>
            <a:br>
              <a:rPr lang="ar-SA" sz="6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47782" y="4522103"/>
            <a:ext cx="5564599" cy="12210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rtl="1"/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</a:p>
          <a:p>
            <a:pPr rtl="1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Summer 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Trimester </a:t>
            </a:r>
            <a:endParaRPr lang="en-US" sz="3200" b="1" dirty="0" smtClean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rtl="1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2021-2022</a:t>
            </a:r>
            <a:r>
              <a:rPr lang="ar-EG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367815" y="53680"/>
            <a:ext cx="2829827" cy="120546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 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465"/>
    </mc:Choice>
    <mc:Fallback xmlns="">
      <p:transition spd="slow" advTm="9446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Introduction </a:t>
            </a:r>
            <a:r>
              <a:rPr lang="en-US" sz="2400" dirty="0"/>
              <a:t>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Descriptive </a:t>
            </a:r>
            <a:r>
              <a:rPr lang="en-US" sz="2400" dirty="0"/>
              <a:t>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Probability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Discrete </a:t>
            </a:r>
            <a:r>
              <a:rPr lang="en-US" sz="2400" dirty="0"/>
              <a:t>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5: Normal </a:t>
            </a:r>
            <a:r>
              <a:rPr lang="en-US" sz="2400" dirty="0"/>
              <a:t>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6: Confidence </a:t>
            </a:r>
            <a:r>
              <a:rPr lang="en-US" sz="2400" dirty="0"/>
              <a:t>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7: Hypothesis </a:t>
            </a:r>
            <a:r>
              <a:rPr lang="en-US" sz="2400" dirty="0"/>
              <a:t>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8: Hypothesis </a:t>
            </a:r>
            <a:r>
              <a:rPr lang="en-US" sz="2400" dirty="0"/>
              <a:t>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9: Correlation </a:t>
            </a:r>
            <a:r>
              <a:rPr lang="en-US" sz="2400" dirty="0"/>
              <a:t>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10: Chi-Square </a:t>
            </a:r>
            <a:r>
              <a:rPr lang="en-US" sz="2400" dirty="0"/>
              <a:t>Tests and The </a:t>
            </a:r>
            <a:r>
              <a:rPr lang="en-US" sz="2400" i="1" dirty="0"/>
              <a:t>F</a:t>
            </a:r>
            <a:r>
              <a:rPr lang="en-US" sz="2400" dirty="0"/>
              <a:t>-Distribution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14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278"/>
    </mc:Choice>
    <mc:Fallback xmlns="">
      <p:transition spd="slow" advTm="41627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5416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Why Study Statistics ?</a:t>
            </a:r>
            <a:endParaRPr lang="en-US" alt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616101" y="1491399"/>
            <a:ext cx="9902229" cy="415849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knowledge 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use the proper methods to collect the data, employ the correct analyses, and effectively present the results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crucial process behind how we make discoveries in science, make decisions based on data, and make predictions.</a:t>
            </a:r>
            <a:endParaRPr lang="ar-SA" sz="3600" b="1" dirty="0">
              <a:solidFill>
                <a:srgbClr val="F27A1C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7631287" y="4973039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8543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33"/>
    </mc:Choice>
    <mc:Fallback xmlns="">
      <p:transition spd="slow" advTm="18903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0" y="559837"/>
            <a:ext cx="11755435" cy="48735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0" y="541364"/>
            <a:ext cx="11755435" cy="487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75"/>
    </mc:Choice>
    <mc:Fallback xmlns="">
      <p:transition spd="slow" advTm="3587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21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29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437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 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 تكون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53"/>
    </mc:Choice>
    <mc:Fallback xmlns="">
      <p:transition spd="slow" advTm="4415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322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</a:t>
            </a:r>
            <a:r>
              <a:rPr lang="ar-SA" sz="28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وغرضها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مناقشة ما تم طرحه في المحاضرة المسجلة لهذا الاسبوع. </a:t>
            </a:r>
            <a:endParaRPr lang="ar-EG" sz="2800" b="1" dirty="0" smtClean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endParaRPr lang="ar-EG" sz="2800" b="1" dirty="0" smtClean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EG" sz="28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موعد حلقة النقاش من الساعة            </a:t>
            </a:r>
            <a:r>
              <a:rPr lang="ar-EG" sz="28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 مساء -7:40 مساء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>
          <a:xfrm rot="10800000">
            <a:off x="4727605" y="4228933"/>
            <a:ext cx="1204655" cy="587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21"/>
    </mc:Choice>
    <mc:Fallback xmlns="">
      <p:transition spd="slow" advTm="9692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83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Quizzes and Exams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40236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58"/>
    </mc:Choice>
    <mc:Fallback xmlns="">
      <p:transition spd="slow" advTm="2895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83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Quizzes and Exams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670745" y="1885891"/>
            <a:ext cx="9685589" cy="210396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إختبار قصير به أسئلة عامة للطلاب من السهل حلها ويكون هذا الاختبار القصير بمثابة تدريب للطلاب علي التوقيت وعدد </a:t>
            </a:r>
            <a:r>
              <a:rPr lang="ar-SA" sz="2800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الأسئلة</a:t>
            </a:r>
            <a:r>
              <a:rPr lang="en-US" sz="2800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EG" sz="2800" b="1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وذلك خلال الاسبوع الاول فقط من 21 مايو 2022 وحتى 28 مايو 2022</a:t>
            </a:r>
            <a: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E0A5EFDF-2A8A-AC49-98E1-16F180630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86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03"/>
    </mc:Choice>
    <mc:Fallback xmlns="">
      <p:transition spd="slow" advTm="7380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مساء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ً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000" dirty="0">
                <a:solidFill>
                  <a:schemeClr val="dk1"/>
                </a:solidFill>
              </a:rPr>
              <a:t/>
            </a:r>
            <a:br>
              <a:rPr lang="ar-SA" sz="2000" dirty="0">
                <a:solidFill>
                  <a:schemeClr val="dk1"/>
                </a:solidFill>
              </a:rPr>
            </a:br>
            <a:r>
              <a:rPr lang="en-US" sz="2000" dirty="0">
                <a:solidFill>
                  <a:schemeClr val="dk1"/>
                </a:solidFill>
              </a:rPr>
              <a:t/>
            </a:r>
            <a:br>
              <a:rPr lang="en-US" sz="2000" dirty="0">
                <a:solidFill>
                  <a:schemeClr val="dk1"/>
                </a:solidFill>
              </a:rPr>
            </a:br>
            <a:endParaRPr lang="en-US" sz="2000" dirty="0">
              <a:solidFill>
                <a:schemeClr val="dk1"/>
              </a:solidFill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077"/>
    </mc:Choice>
    <mc:Fallback xmlns="">
      <p:transition spd="slow" advTm="18607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341914" y="1745992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</a:t>
            </a:r>
            <a:r>
              <a:rPr lang="ar-SA" sz="32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صوتية</a:t>
            </a:r>
            <a:endParaRPr lang="en-US" sz="32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44"/>
    </mc:Choice>
    <mc:Fallback xmlns="">
      <p:transition spd="slow" advTm="2834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15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51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25017"/>
            <a:ext cx="4322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43"/>
    </mc:Choice>
    <mc:Fallback xmlns="">
      <p:transition spd="slow" advTm="7254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3606</TotalTime>
  <Words>195</Words>
  <Application>Microsoft Office PowerPoint</Application>
  <PresentationFormat>Widescreen</PresentationFormat>
  <Paragraphs>39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Bauhaus 93</vt:lpstr>
      <vt:lpstr>Calibri</vt:lpstr>
      <vt:lpstr>Calibri Light</vt:lpstr>
      <vt:lpstr>Catamaran</vt:lpstr>
      <vt:lpstr>Poppins ExtraBold</vt:lpstr>
      <vt:lpstr>Tahoma</vt:lpstr>
      <vt:lpstr>Tajawal ExtraBold</vt:lpstr>
      <vt:lpstr>Tajawal Medium</vt:lpstr>
      <vt:lpstr>Times New Roman</vt:lpstr>
      <vt:lpstr>Office Theme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102</cp:revision>
  <dcterms:created xsi:type="dcterms:W3CDTF">2021-08-03T13:03:26Z</dcterms:created>
  <dcterms:modified xsi:type="dcterms:W3CDTF">2022-05-20T20:06:11Z</dcterms:modified>
</cp:coreProperties>
</file>