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B6DDD-E584-053D-5387-2FE663926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97DB8E-6A88-247C-DE60-91710CF0C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A6D-F838-4C22-BA8D-1822E87D1121}" type="datetimeFigureOut">
              <a:rPr lang="en-US" smtClean="0"/>
              <a:t>10/15/2024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50B4B2-D72A-ED23-D931-2E0BAA04B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ACD895-75EA-5883-A12F-BD80EFA18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BA874-BA8A-4BE0-B37D-12FA8DA95A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080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FE6C18-13F7-339E-F6D4-340EECEDB3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C7AB1-FF73-5F57-AAF4-28C1076C1E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D43313-0155-7308-466C-BE14692D7A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91A6D-F838-4C22-BA8D-1822E87D1121}" type="datetimeFigureOut">
              <a:rPr lang="en-US" smtClean="0"/>
              <a:t>10/15/2024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A07A9A-A97C-9BB7-46A1-B7271FDD89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857FA4-00D3-66CF-DD13-FDF902CA4A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BA874-BA8A-4BE0-B37D-12FA8DA95A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848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5A5D52-3429-05DE-4B76-7EE6C32ED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105402-E7C5-1197-D02A-21BB495489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22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8C1A5D-ADE6-8483-99E4-C151BA183E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4BE2A7-07D7-01C3-DC2E-B39FA907D4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291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2FB637-747E-D96D-8039-ADA88934C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E07F66-E6A2-1289-2713-00D8020629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8057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A814D2-D098-374E-309B-27B0F2087C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1C8D8E-ADBF-48E6-E568-F26A00A9CF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36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92CBB5-ABA5-FAA5-2401-79D4DAD3A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B4D191-0FE2-A676-F6AC-9E874E0FF0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8912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8E81D3-95F1-E994-D7EA-BDE2B4CAA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2FDEF7-0EC5-3618-7104-0FB933B87C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6398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7B5A68-E46E-0433-2D5C-A210D1242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3679F5-C0E6-0EC7-2591-15711A430C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4840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81F29B-43A9-7EC6-FCE2-D0380ACB2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C0CE45-50A0-D2BE-DC0F-2D707C2778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5181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27326C-A6F8-FB71-B4F4-F147C79FF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C48CAA-2D2F-6EC8-E987-3F7E6E9D50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2486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72F0D5-E01D-0A98-C646-0E4118093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E8FCC4-E903-6279-39A4-3C91FBA337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4029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2A791C-CB4A-F5B7-8AE2-C64A84D2D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5CD6B9-1D04-19B2-4B81-C1D5DB170C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7867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478F06-0AC7-BCFE-B858-509509F27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319BA5-80E7-7DAE-B595-1D2F98B358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2555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7704D8-F54C-C0D3-E41A-F19E178DB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849B6C-0998-4B8C-BF50-949793884D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3129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C0F284-4964-E8DE-B068-90C3F7C4E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DB12D8-5487-F766-9316-3EE9CB2238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5494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4E0037-6517-E254-017D-4B4D3306A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F4BD7E-EE8E-932C-6E90-22A47AFFBC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0928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DF9E23-15AC-7304-64C2-BC435541A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740FAE-7388-7FEE-DDCB-DAD5100A94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0474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62F973-B55C-AEB5-67EC-4250EE4CE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2ABDAA-5D35-5589-7AD7-5712373117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626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E82CB2-471A-BC94-62F4-BBA9E9B23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4EC45E-A2C6-5CB0-2244-68FBCC9319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452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0DC62E-D0F1-27B5-5B7D-F17E20AA9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41CBA1-B14B-4885-1DE5-F7D616ACDD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8090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611AD2-75B7-71C4-73FB-642E18B2E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602106-2F8F-EF1C-3371-5AB4F20D77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5223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7DFE5D-92B1-6090-A5ED-765846068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B2DD7C-1B20-1087-49C8-F5B0939F0C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7880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337F05-3C06-F457-4F8E-DD23B5286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1A966B-D2C5-A06E-6A48-EB96CE157F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0162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875D22-1F7F-D962-575E-11F4505F3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11675B-F629-C4CC-91CF-C6A9CFDA8E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2771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901252-1AFD-D291-1268-AF0E83513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49A37A-6D43-2751-4200-4EF0B255C5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4010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625F73-D014-4CBE-2961-DE55238D1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15287F-D659-29FA-6196-DEAAFA5D90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6584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7EA889-C92B-A809-A715-750DDD9AE9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ED09AE-8B8D-4297-BB89-99AC03BC9A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4769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9B13C8-166F-95F9-0BD8-DE2CE320E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E7EA5B-1975-04C5-49BD-8E8F1CC73A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7384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2ADEC7-52DD-53DA-A9DC-CC91DC055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D54C6A-D6BF-9976-2CB7-8DE11E315A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4455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FB3B55-279B-F991-84EA-F6AA7E0C9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96C045-F266-09B5-66FE-B140DE94CD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1852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EBD289-28A0-553A-5DDE-97C2C043E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588607-AD98-148C-427B-6D2B07FD55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209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624E36-2752-BF8B-9D94-2892E0A34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15DA3A-22C6-FD8C-71D9-787AE63AB0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9194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34685D-E887-4FF7-5CE1-5DC566D06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338A42-57D7-35FB-BFE7-87CCB47C5E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68825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796A4A-7D10-83F3-9F26-615ECC405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7BCCEB-074D-FF4F-3967-8CD75A869B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5875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D58660-53FD-A62D-98C4-65817BC5E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6DB07C-1704-25D9-00DD-DBC197FD70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822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CE0594-46A8-FA96-A7B1-5F731A775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E457F0-4BD9-E789-704A-FDE0BDD992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61834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394AA6-AE21-35A7-8EAF-83144F7B9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CD888E-F02C-F4C1-44BD-E08783B06D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71993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C17FC7-F340-00EC-B2B3-A6498F37D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AC0D2E-DEC1-7EE3-C967-6894E3F640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9259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start</dc:creator>
  <cp:lastModifiedBy>start</cp:lastModifiedBy>
  <cp:revision>1</cp:revision>
  <dcterms:created xsi:type="dcterms:W3CDTF">2024-10-15T08:14:46Z</dcterms:created>
  <dcterms:modified xsi:type="dcterms:W3CDTF">2024-10-15T08:14:46Z</dcterms:modified>
</cp:coreProperties>
</file>