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49F9-FEB5-1688-6A00-A441A829E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D62D7-AD8C-062D-91E3-C5C65CF441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90593-301C-026E-EA1B-14CEC68F4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711D4-A910-D6E7-9FB3-4747B068B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9A8EB-D317-E430-9B75-67C62E690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71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F0476-2925-21C9-E130-3896ED954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FC6AD-662E-9D0B-7CE4-76541A55F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57814-4EBE-7FB6-C130-142BC1E18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1B4E8-E983-4F4E-0F5C-780BA4E77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2755A-7F13-1DD1-7B8E-3A188E4D1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70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EDB70-B88E-FD64-1315-219C8F2DC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CD6B4F-E3CE-02D4-6131-4D7F0D8CA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E1F94-A9D0-9AE1-601C-3D49DBA3A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0FCFE7-C6E5-F449-222C-38286B8A5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9732BC-5C59-FC36-8F0E-DBCCB2FF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158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400DB-5856-8370-38A3-7E0F144BE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FEC71-DEA7-ECA2-4571-E044FFC31D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347573-1D01-3DCB-9F26-289267349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4160DD-404F-8ECE-0075-07A84CC8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8DD3C8-12CA-5AA7-7538-9FF1F1D4A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5B437C-86A6-6719-C726-3CC8AD1CB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21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CC902-1DC8-4ADA-9152-17085B236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95504-3808-4959-BBF4-8098258D8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DEB1A9-FE40-08A1-B6F1-7F4988D62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87E350-9911-5002-6803-0D21A2EF9F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4E148E-FCAC-962C-5646-2F4214AC16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04798-711B-754F-0C9A-EA72D45F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547738-AA22-A6D2-E9B1-EE6784196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AA7806-B7F8-91A3-82E1-6CB9A295F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512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56FB0-F3FB-19CC-6256-420F52249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3F5B87-813E-C453-F5E5-BFFD9D0B8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F6945-F9FC-77FF-98F3-154F2E560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9B78C3-24F5-1E93-B43C-3F5C83D4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31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0C9032-F607-1F3A-2A83-5CA93FD85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663C7E-D4C7-121F-F4BF-02CA2C6C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F35FD1-6A71-33FD-61BE-2AEE91043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53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44D68-1CA8-CDA1-039D-66C21981E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6087D-F8C2-4D6B-F8D8-4F7DF0F97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617D31-4A68-28BF-9916-C89300D38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2319E2-51F6-7E78-3F1E-C0B4858FF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E7636D-D131-8355-4F9B-B46ED1FD0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4A91A6-3989-EA85-30B0-2A425B950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12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A0767-7D84-A986-55CD-342E0D281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E11A3C-5941-72CD-9DE6-42A649E43D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A6C7AB-F9C6-EB62-0D03-CEA9C29CF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219ED1-022B-7B57-13E6-CC767A7B6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61E89-1803-28E5-A10E-580FF6E8D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64C94F-DE54-0BC7-E8A3-66887DD50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0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A45C2-D43A-4192-3891-159F4DF30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1F057F-C715-612B-EF28-1477539B7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A2EE8-1C8C-2C77-078A-A123F5163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2171A-25B2-B4F6-DCB0-63DCFF77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0B21D-CC53-AAE7-EE4B-E305F5C86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9D5511-4C1F-BFDD-3D63-4C0B9A2E80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8DFDD8-8EDC-F219-ED43-6DE14AF89A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8FA7E6-D42E-F304-BB0E-E01B5DD42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10AAE-DA09-C0C5-C5D4-BC6094696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589F7-C550-C665-0E83-00F73AB78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77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5500FC-C3E5-EE93-4E65-A8DFECDC9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9600E-5C89-5B40-2171-226C0A8E4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A399C-04A1-A521-2365-2BDF52E9D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2B5D2-6811-4AF2-A477-A9853BA6FD99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557208-DB80-4A56-6C0B-9C9CDD3336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883D6-8377-C388-FF9C-DB773DED1E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15C69-18B1-45CB-B00F-349EE8B3F9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8871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E6A24272-F2B8-D172-86CF-FEBE81D39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54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B1CF502-0461-0525-2D2D-BE619B9489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85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6C998053-62D7-529A-BF8C-6861ED5D70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697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8B35164-BA37-3ABF-02DA-0948CC7E61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87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8E15585A-1D14-1F0E-D3DF-5900EFF91D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EDE1FE8-E38B-88EC-192C-C95FBCF9F3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14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4D8CDBD-03A6-D495-AE47-DC053E6AE5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87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C9A800D-416D-3F18-2852-73141CE005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365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633E0A8-0D5A-E169-683F-5FE7594319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826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321139D-E6FA-162B-9E45-C1442E9AB4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01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A374B29-5C84-D780-8D3A-39FEF5FBDA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742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F9D6A05-D67A-082C-2BD3-4B2DD1EC04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90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72EC544-3C03-DBD7-6FE7-8CF67FB247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538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0F9C29B9-23DF-6364-DD22-0AA1B9C0D4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81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C0DFCF4-D9D6-9767-E31E-BB81312096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48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E063AE81-2371-3956-F67A-A16AEDE431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60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DCEEB94-51F1-14A4-8BB5-0DA8246136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521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2A866C8-1F4C-7230-01DE-FDA559CC4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1793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11F76FE-0A68-2C5E-3224-54ED6CF43D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57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635C518-D9D1-103D-F392-E6B3FA4B37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02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Abdelrhman Ahmed</cp:lastModifiedBy>
  <cp:revision>1</cp:revision>
  <dcterms:created xsi:type="dcterms:W3CDTF">2022-07-07T23:42:45Z</dcterms:created>
  <dcterms:modified xsi:type="dcterms:W3CDTF">2022-07-07T23:43:00Z</dcterms:modified>
</cp:coreProperties>
</file>