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</p:sldIdLst>
  <p:sldSz cx="12192000" cy="6858000"/>
  <p:notesSz cx="6858000" cy="9144000"/>
  <p:photoAlbum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82371-CAFC-D4E7-0AD5-6459535A1F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BD8DC6-3E7A-7023-DA21-BB2CE3F0B0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39EC-D1E8-F580-50FC-215DB1E0A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BBB0C-9ABD-2E66-2D63-4304F329D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2B649-3B8C-E133-D5A9-836949BE0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30890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B26D3-F8B8-0C03-0AA4-2F22DB0BF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57B17-8F5D-B143-E12B-D45900767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52702-CC7F-76E5-9A71-1BA82DCC9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2ECC1-AD44-497D-9639-324B4998E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B7C06-1D92-66C1-F585-32901F674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30128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8DAEC-A389-3C61-E1C1-833BEBBE9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A8C02-1373-C038-7F4D-F22AA5797B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97C6E1-8DC7-1F26-53DF-4EF6F7EE3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94487-1984-7563-F2AB-2D777485A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B5E16-BAA9-F966-0FE5-C8CEA4571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59395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FCA8F-9BC2-CB46-537E-FC85555CD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CC00-FEB6-8E5E-F44A-464236CC1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37C58-A0A0-2476-5E00-A6EAC2517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005AA-6CFD-F51F-E930-D5D81C55D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3607F6-798D-32FA-DDC7-D48B8D846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6529FB-75FE-3DF0-E2B0-FC795CBC3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037905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8E5E-411F-12F4-23C4-08E41814A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8D6883-B5F3-CD49-6B0C-537CC8B4F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4AF7C8-02C0-268E-A0AC-4610DAF24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1EB452-9D87-A50D-9538-0C16E68064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A40289-140F-BE90-5F3D-96648E54B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B6BE33-A982-54E7-68AF-D1A609939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0AD12F-F5AD-3335-9AD1-31A016077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7101FC-42A6-3EDF-8E5D-8735F792C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931390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0A5CA-6F43-3AB1-F53E-463D8386E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7CA919-1AAA-EC30-D867-D881CAEA8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3447F6-FB2D-3CD9-4EC7-E4E62539A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D5036-9B01-ACD3-1084-65CFAF406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396460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58EA2E-7365-5D14-2449-E791BF98D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B12E46-847A-D9DD-CA2D-59148C93D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281397-EF60-C38F-0227-C3FA0BFDC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147517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167AA-C1A0-0430-19EA-2CFF08F7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8A898-B054-3980-DE2D-1C7378E64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5ABBC-688B-A68D-0CD9-9F00F73B82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6639CB-5766-6915-46BC-90B8414AC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29B82D-567F-DB19-1CA0-ADC12D34B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33339B-EACF-8306-62F2-AEFB6CF50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926588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E1962-CAC9-6295-520E-38542205F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9487FE-D2A3-1D3D-204F-E7B5F77B3B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24A73E-40A7-ADD2-36D1-B6DA4FFD18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203EF-9439-5402-F8B6-01C549E62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E29EB-6E5E-E562-74E1-FCEEEDFE5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EB494-ADD5-84CA-5C51-BEDB0A7F1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4704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42DAE-CE05-53F8-775A-F6B646086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37234F-F210-743A-E491-A461250360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80124-3BF6-8274-4A3F-63BECA81F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907B49-1AA0-E83A-1B51-951137926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C0727-9716-CF97-4F66-93F4A6958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336236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9010C3-2C40-5800-BDD8-EE530DF52B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1672A6-9B79-866F-17BA-AA98F656A7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5C121-B618-7A91-C38F-C4D8FC633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A55D9-B9B2-9095-1CC1-0D398C6B7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73AC6-D527-5EE2-5770-ECB0918A6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475733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9E057F-C232-F9F9-5E47-0655CE591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657D3-50A7-F3FF-386F-B5E2E2CEB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E0066-FFB0-70AB-42BC-A8FE6E82E2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30F52F-F0DF-432F-B152-FADA01DD2316}" type="datetimeFigureOut">
              <a:rPr lang="ar-EG" smtClean="0"/>
              <a:t>13/05/1445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147AC-2416-FD16-78E1-7303D9BF8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366AE-44F2-C56C-2FA8-C3B770B1F0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71F14-3BE8-4E77-9676-637DADE790C9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922737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4AB29625-8BC2-B9B1-775D-0D761C06B8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911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8952F5B3-40D0-106F-DF17-29462D6D35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388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DF041E16-1A77-8BFA-B355-C0D4C41E6E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85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41E7AE2B-BB6B-B216-1C8E-49B24856FBB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723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D6EEDAF8-D01D-9B9D-C9F7-70DC930DE3F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607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EB1B9C20-CA3B-EC0A-9FAA-98FB487626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086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7EF9B37F-58F7-9BE8-2F0E-FCAB5FBB9F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13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F348DB45-6D27-5ACE-9457-E6AC852E570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072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20948B58-F645-BB12-003A-FA99D20349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973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8CA6F3D8-0B86-066A-A69F-C696498AB8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739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53519BB1-7936-E027-9A0C-4932948014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973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410E1C91-DBA7-21E3-E04E-E279CBBF9C1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8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FF359FBB-A37C-6AFD-F2FC-3EFCB52C08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524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4432EEAC-C0D5-4FDF-0A2D-32CCEE3422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76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06D3B218-5D42-1DDB-3F3F-7B13DEEAE3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334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6AC5E58F-EB66-60C9-E874-B0F06DBA2A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1442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9CEE6038-38F8-97C5-509B-CF472D3D29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92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74817CCE-C35E-7509-4F2F-82EDBB4D57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3734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AF5487FF-3AA3-381C-E2A3-01A5B0FAAE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3220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5E80B013-5006-31E9-F05C-243955E5D4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127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01F5413A-6A20-C3F9-DA30-3B0BF67A38D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4901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BE9B146F-7261-E468-C1E0-50E34766D1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7202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1B1A97D5-F95E-38C6-CE48-542A764F15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3042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7063F965-BAB8-77FC-9E18-D9740ED72D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809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F9366C7E-450E-42AF-6F70-2F6AD547F9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693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255EA59E-09CA-FACC-EF32-677DCA425D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7010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02D9E21B-D55D-21FA-8D85-0D1707FCA7D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1364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5C753311-6E59-C828-AB47-970F2D42F2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388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1D34DB3A-A3E1-A447-3702-9A33F6D142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3339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11A40F40-731B-2AB6-3215-441613A381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2215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B6902DA8-38D6-5C73-04A4-57D642FF46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5219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E5B7A081-3715-FC4A-D168-B4D641CE68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8638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F3BBF8E2-CD7C-A160-E1A9-D2504AC8BB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7942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D156F7D1-A1F9-F6AC-3E93-FC46DE4179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3850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08576AAF-BCA2-00FE-52F5-2D00EDFCAED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8503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49FF0EA2-3D64-CE30-DE12-2FFBFE0515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908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9A3B877B-5CDC-2CA8-60DB-72E6FE3D43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7207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2D4E18B0-D42E-C32D-99F1-C910AC44BD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575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77F6EA91-01A0-CDAB-D760-74DECA19E5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1671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619C3506-ADBA-900A-CAA1-D631AFC6FD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8473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AB273BD4-CD30-B9EF-F6F4-AD4DBF7684B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81729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C374208C-BE08-3F11-0002-C520D43C0D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419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2A0253E0-AF59-D69C-4EEB-D1204274BF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0961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31B578F3-C91A-7204-90CE-4F114808F7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8409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B199B96C-5798-AF79-D46D-D3979852FD9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891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 ELMenshawy</dc:creator>
  <cp:lastModifiedBy>Khaled ELMenshawy</cp:lastModifiedBy>
  <cp:revision>1</cp:revision>
  <dcterms:created xsi:type="dcterms:W3CDTF">2023-11-25T00:41:42Z</dcterms:created>
  <dcterms:modified xsi:type="dcterms:W3CDTF">2023-11-25T00:42:32Z</dcterms:modified>
</cp:coreProperties>
</file>