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0163E-9747-41D9-AD01-AF4886EEB0C1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3160D-D5F4-42FC-AAD7-C1C89EC574F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94085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0163E-9747-41D9-AD01-AF4886EEB0C1}" type="datetimeFigureOut">
              <a:rPr lang="ar-EG" smtClean="0"/>
              <a:t>21/11/1446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3160D-D5F4-42FC-AAD7-C1C89EC574FB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7115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80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258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1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Three types of Scientific thinking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570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039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174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04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60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387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804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978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88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98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315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651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5484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Some approaches involved in creative thinking skills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713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89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73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4092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6373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87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6802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4401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8813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427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5306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3961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105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9072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6600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1998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650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/>
            </a:r>
            <a:br>
              <a:rPr lang="en-US" sz="4000" smtClean="0"/>
            </a:br>
            <a:r>
              <a:rPr lang="en-US" sz="4000" b="1" smtClean="0"/>
              <a:t> </a:t>
            </a:r>
            <a:r>
              <a:rPr lang="en-US" sz="4400" b="1" smtClean="0"/>
              <a:t>Examples</a:t>
            </a:r>
            <a:r>
              <a:rPr lang="en-US" sz="4000" b="1" smtClean="0"/>
              <a:t> 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2022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smtClean="0">
                <a:solidFill>
                  <a:srgbClr val="FF0000"/>
                </a:solidFill>
              </a:rPr>
              <a:t>Creative/Divergent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>Mr. A’s home is at a distance of five miles from work. His Chevrolet gets 30 MPG. However, he wishes to expend less fuel in his travel for both monetary and conservation-associated reasons. Money is not an issue.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123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Creative/Divergent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b="1" smtClean="0"/>
              <a:t>What choices does he have to cut his fuel consumption?</a:t>
            </a: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smtClean="0"/>
              <a:t>{it could still be possible to find an option that is entirely different from what the user asked –like devise a vehicle that runs off of air, or start a new business from home.}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4038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smtClean="0">
                <a:solidFill>
                  <a:srgbClr val="FF0000"/>
                </a:solidFill>
              </a:rPr>
              <a:t>Critical/Convergent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>Mr. A’s home is at a distance of five miles from work. His Chevrolet gets 30 MPG. However, he wishes to expend less fuel in his travel for both monetary and conservation-associated reasons. Money is not an issue.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0927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Critical/Convergent thinking:</a:t>
            </a:r>
            <a:br>
              <a:rPr lang="en-US" sz="3200" b="1" smtClean="0">
                <a:solidFill>
                  <a:srgbClr val="FF0000"/>
                </a:solidFill>
              </a:rPr>
            </a:br>
            <a:r>
              <a:rPr lang="en-US" sz="800" b="1" smtClean="0">
                <a:solidFill>
                  <a:srgbClr val="FF0000"/>
                </a:solidFill>
              </a:rPr>
              <a:t/>
            </a:r>
            <a:br>
              <a:rPr lang="en-US" sz="800" b="1" smtClean="0">
                <a:solidFill>
                  <a:srgbClr val="FF0000"/>
                </a:solidFill>
              </a:rPr>
            </a:br>
            <a:r>
              <a:rPr lang="en-US" sz="3200" smtClean="0"/>
              <a:t/>
            </a:r>
            <a:br>
              <a:rPr lang="en-US" sz="3200" smtClean="0"/>
            </a:br>
            <a:r>
              <a:rPr lang="en-US" sz="3200" b="1" smtClean="0"/>
              <a:t>Which three vehicles are the best replacements for his car?</a:t>
            </a:r>
            <a:r>
              <a:rPr lang="en-US" sz="3200" smtClean="0"/>
              <a:t> </a:t>
            </a:r>
            <a:endParaRPr lang="en-US" sz="3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645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597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Widescreen</PresentationFormat>
  <Paragraphs>8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Three types of Scientific thinking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approaches involved in creative thinking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Examples </vt:lpstr>
      <vt:lpstr>Creative/Divergent thinking:  Mr. A’s home is at a distance of five miles from work. His Chevrolet gets 30 MPG. However, he wishes to expend less fuel in his travel for both monetary and conservation-associated reasons. Money is not an issue. </vt:lpstr>
      <vt:lpstr>Creative/Divergent thinking:   What choices does he have to cut his fuel consumption?  {it could still be possible to find an option that is entirely different from what the user asked –like devise a vehicle that runs off of air, or start a new business from home.}</vt:lpstr>
      <vt:lpstr>Critical/Convergent thinking:  Mr. A’s home is at a distance of five miles from work. His Chevrolet gets 30 MPG. However, he wishes to expend less fuel in his travel for both monetary and conservation-associated reasons. Money is not an issue. </vt:lpstr>
      <vt:lpstr>Critical/Convergent thinking:   Which three vehicles are the best replacements for his car?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2025-05-18T11:36:37Z</dcterms:created>
  <dcterms:modified xsi:type="dcterms:W3CDTF">2025-05-18T11:36:37Z</dcterms:modified>
</cp:coreProperties>
</file>