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9948" autoAdjust="0"/>
    <p:restoredTop sz="94660"/>
  </p:normalViewPr>
  <p:slideViewPr>
    <p:cSldViewPr snapToGrid="0">
      <p:cViewPr varScale="1">
        <p:scale>
          <a:sx n="46" d="100"/>
          <a:sy n="46" d="100"/>
        </p:scale>
        <p:origin x="42" y="3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عنوان فرعي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ar-SA" smtClean="0"/>
              <a:t>انقر لتحرير نمط العنوان الثانوي الرئيسي</a:t>
            </a:r>
            <a:endParaRPr lang="en-US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A7C11-9A45-4C43-9159-4766C5F2622A}" type="datetimeFigureOut">
              <a:rPr lang="en-US" smtClean="0"/>
              <a:t>9/28/2026</a:t>
            </a:fld>
            <a:endParaRPr lang="en-US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094C9-DB10-4C51-9F2B-4F4CECB621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90546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 smtClean="0"/>
              <a:t>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A7C11-9A45-4C43-9159-4766C5F2622A}" type="datetimeFigureOut">
              <a:rPr lang="en-US" smtClean="0"/>
              <a:t>9/28/2026</a:t>
            </a:fld>
            <a:endParaRPr lang="en-US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094C9-DB10-4C51-9F2B-4F4CECB621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3458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 smtClean="0"/>
              <a:t>تحرير أنماط النص الرئيسي</a:t>
            </a:r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A7C11-9A45-4C43-9159-4766C5F2622A}" type="datetimeFigureOut">
              <a:rPr lang="en-US" smtClean="0"/>
              <a:t>9/28/2026</a:t>
            </a:fld>
            <a:endParaRPr lang="en-US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094C9-DB10-4C51-9F2B-4F4CECB621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47831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ي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عنصر نائب للمحتوى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ar-SA" smtClean="0"/>
              <a:t>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ar-SA" smtClean="0"/>
              <a:t>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A7C11-9A45-4C43-9159-4766C5F2622A}" type="datetimeFigureOut">
              <a:rPr lang="en-US" smtClean="0"/>
              <a:t>9/28/2026</a:t>
            </a:fld>
            <a:endParaRPr lang="en-US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094C9-DB10-4C51-9F2B-4F4CECB621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10682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تحرير أنماط النص الرئيسي</a:t>
            </a:r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ar-SA" smtClean="0"/>
              <a:t>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5" name="عنصر نائب للنص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 smtClean="0"/>
              <a:t>تحرير أنماط النص الرئيسي</a:t>
            </a:r>
          </a:p>
        </p:txBody>
      </p:sp>
      <p:sp>
        <p:nvSpPr>
          <p:cNvPr id="6" name="عنصر نائب للمحتوى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ar-SA" smtClean="0"/>
              <a:t>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7" name="عنصر نائب للتاريخ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A7C11-9A45-4C43-9159-4766C5F2622A}" type="datetimeFigureOut">
              <a:rPr lang="en-US" smtClean="0"/>
              <a:t>9/28/2026</a:t>
            </a:fld>
            <a:endParaRPr lang="en-US"/>
          </a:p>
        </p:txBody>
      </p:sp>
      <p:sp>
        <p:nvSpPr>
          <p:cNvPr id="8" name="عنصر نائب للتذييل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عنصر نائب لرقم الشريحة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094C9-DB10-4C51-9F2B-4F4CECB621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68878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A7C11-9A45-4C43-9159-4766C5F2622A}" type="datetimeFigureOut">
              <a:rPr lang="en-US" smtClean="0"/>
              <a:t>9/28/2026</a:t>
            </a:fld>
            <a:endParaRPr lang="en-US"/>
          </a:p>
        </p:txBody>
      </p:sp>
      <p:sp>
        <p:nvSpPr>
          <p:cNvPr id="4" name="عنصر نائب للتذييل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عنصر نائب لرقم الشريحة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094C9-DB10-4C51-9F2B-4F4CECB621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33752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A7C11-9A45-4C43-9159-4766C5F2622A}" type="datetimeFigureOut">
              <a:rPr lang="en-US" smtClean="0"/>
              <a:t>9/28/2026</a:t>
            </a:fld>
            <a:endParaRPr lang="en-US"/>
          </a:p>
        </p:txBody>
      </p:sp>
      <p:sp>
        <p:nvSpPr>
          <p:cNvPr id="3" name="عنصر نائب للتذييل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094C9-DB10-4C51-9F2B-4F4CECB621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76260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 smtClean="0"/>
              <a:t>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 smtClean="0"/>
              <a:t>تحرير أنماط النص الرئيسي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A7C11-9A45-4C43-9159-4766C5F2622A}" type="datetimeFigureOut">
              <a:rPr lang="en-US" smtClean="0"/>
              <a:t>9/28/2026</a:t>
            </a:fld>
            <a:endParaRPr lang="en-US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094C9-DB10-4C51-9F2B-4F4CECB621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98864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عنصر نائب للصورة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ar-SA" smtClean="0"/>
              <a:t>تحرير أنماط النص الرئيسي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A7C11-9A45-4C43-9159-4766C5F2622A}" type="datetimeFigureOut">
              <a:rPr lang="en-US" smtClean="0"/>
              <a:t>9/28/2026</a:t>
            </a:fld>
            <a:endParaRPr lang="en-US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094C9-DB10-4C51-9F2B-4F4CECB621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14657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 smtClean="0"/>
              <a:t>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A7C11-9A45-4C43-9159-4766C5F2622A}" type="datetimeFigureOut">
              <a:rPr lang="en-US" smtClean="0"/>
              <a:t>9/28/2026</a:t>
            </a:fld>
            <a:endParaRPr lang="en-US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094C9-DB10-4C51-9F2B-4F4CECB621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13614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ي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ar-SA" smtClean="0"/>
              <a:t>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3A7C11-9A45-4C43-9159-4766C5F2622A}" type="datetimeFigureOut">
              <a:rPr lang="en-US" smtClean="0"/>
              <a:t>9/28/2026</a:t>
            </a:fld>
            <a:endParaRPr lang="en-US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1094C9-DB10-4C51-9F2B-4F4CECB621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39186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 smtClean="0"/>
              <a:t>انقر لتحرير نمط العنوان الرئيسي</a:t>
            </a:r>
            <a:endParaRPr lang="en-US"/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 smtClean="0"/>
              <a:t>تحرير أنماط النص الرئيسي</a:t>
            </a:r>
          </a:p>
          <a:p>
            <a:pPr lvl="1"/>
            <a:r>
              <a:rPr lang="ar-SA" smtClean="0"/>
              <a:t>المستوى الثاني</a:t>
            </a:r>
          </a:p>
          <a:p>
            <a:pPr lvl="2"/>
            <a:r>
              <a:rPr lang="ar-SA" smtClean="0"/>
              <a:t>المستوى الثالث</a:t>
            </a:r>
          </a:p>
          <a:p>
            <a:pPr lvl="3"/>
            <a:r>
              <a:rPr lang="ar-SA" smtClean="0"/>
              <a:t>المستوى الرابع</a:t>
            </a:r>
          </a:p>
          <a:p>
            <a:pPr lvl="4"/>
            <a:r>
              <a:rPr lang="ar-SA" smtClean="0"/>
              <a:t>المستوى الخامس</a:t>
            </a:r>
            <a:endParaRPr lang="en-US"/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3A7C11-9A45-4C43-9159-4766C5F2622A}" type="datetimeFigureOut">
              <a:rPr lang="en-US" smtClean="0"/>
              <a:t>9/28/2026</a:t>
            </a:fld>
            <a:endParaRPr lang="en-US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1094C9-DB10-4C51-9F2B-4F4CECB621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91965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mtClean="0"/>
              <a:t>hhhhhhhhhhhhh</a:t>
            </a:r>
            <a:endParaRPr lang="en-US"/>
          </a:p>
        </p:txBody>
      </p:sp>
      <p:sp>
        <p:nvSpPr>
          <p:cNvPr id="3" name="عنوان فرعي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6521916"/>
      </p:ext>
    </p:extLst>
  </p:cSld>
  <p:clrMapOvr>
    <a:masterClrMapping/>
  </p:clrMapOvr>
</p:sld>
</file>

<file path=ppt/theme/theme1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</Words>
  <Application>Microsoft Office PowerPoint</Application>
  <PresentationFormat>شاشة عريضة</PresentationFormat>
  <Paragraphs>1</Paragraphs>
  <Slides>1</Slides>
  <Notes>0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4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Times New Roman</vt:lpstr>
      <vt:lpstr>نسق Office</vt:lpstr>
      <vt:lpstr>hhhhhhhhhhhhh</vt:lpstr>
    </vt:vector>
  </TitlesOfParts>
  <Company>SACC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hhhhhhhhhhhhh</dc:title>
  <dc:creator>Hala Shahada</dc:creator>
  <cp:lastModifiedBy>Hala Shahada</cp:lastModifiedBy>
  <cp:revision>1</cp:revision>
  <dcterms:created xsi:type="dcterms:W3CDTF">2026-09-28T19:02:42Z</dcterms:created>
  <dcterms:modified xsi:type="dcterms:W3CDTF">2026-09-28T19:03:25Z</dcterms:modified>
</cp:coreProperties>
</file>