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03E597-1AD0-3F80-944F-FB54B8426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B6B2C6-BA04-C4C5-AE42-2470C69CF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AD275-CE72-4934-9A9E-5987F7455671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C67F70-F2F5-4127-7E2D-0BD32D804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8EE5EE-C95B-DD3C-9D17-E30B0813C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3D4A4-9F99-4DF4-84B9-DD8E68E48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601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FE2FBBD-FC62-386C-71C1-B1BD32EA7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244A87-45EF-8133-8CB0-D1300C4568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4599F4-5B6C-C7F6-5A66-A3D70D2B79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B7AD275-CE72-4934-9A9E-5987F7455671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32D325-6830-BF61-E850-0541682222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FC0C67-1C65-7DFF-90BF-0ACC348761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6A3D4A4-9F99-4DF4-84B9-DD8E68E48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8078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B7EC12-6762-22E0-D8AA-73B25A5D7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1D1C6D-8CBF-E831-83D4-FA44F235E9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5220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7E0235-FFDA-0883-B56C-85FF21A3B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9EB583-0DA0-2B51-5685-BB713476E6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3623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A5A0C5-AEC2-3368-D26F-F890977FE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>
                <a:solidFill>
                  <a:srgbClr val="004B89"/>
                </a:solidFill>
                <a:cs typeface="Calibri"/>
              </a:rPr>
              <a:t>Temporal Difference Learning Methods for Prediction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A7F101-6170-91D6-0E5C-5C3C6FEDFF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628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75EE01-2BAA-587A-A0F7-992B6E5658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430B17-FBB6-DF15-8FDB-31983ACED7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8778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D0776F-B547-92C2-616C-EB8A6A6A2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What is Temporal Difference (TD) learning?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48D046-E4AD-14F4-1F75-5BBB79AC6C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511929"/>
      </p:ext>
    </p:extLst>
  </p:cSld>
  <p:clrMapOvr>
    <a:masterClrMapping/>
  </p:clrMapOvr>
  <p:transition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B8676C-2A11-4BEA-E45D-CC610FA77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TD Prediction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FE5682-6933-1D06-D4B4-691B8456B4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62472"/>
      </p:ext>
    </p:extLst>
  </p:cSld>
  <p:clrMapOvr>
    <a:masterClrMapping/>
  </p:clrMapOvr>
  <p:transition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1AA1CE-F051-8BA4-08FC-B9B61E6AD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Bootstrapping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4683C0-373F-15D7-FD23-247223DBB1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96116"/>
      </p:ext>
    </p:extLst>
  </p:cSld>
  <p:clrMapOvr>
    <a:masterClrMapping/>
  </p:clrMapOvr>
  <p:transition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30C7A8-C0AA-5A1B-0BF7-DFFD48506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TD Prediction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D990C9-CFA3-9D15-0765-619CEC5970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471950"/>
      </p:ext>
    </p:extLst>
  </p:cSld>
  <p:clrMapOvr>
    <a:masterClrMapping/>
  </p:clrMapOvr>
  <p:transition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5D743E-17E4-17B7-AF9C-2264343C5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In Dynamic Programming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CE5354-0BA9-45C6-1452-BDDEDF2119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442112"/>
      </p:ext>
    </p:extLst>
  </p:cSld>
  <p:clrMapOvr>
    <a:masterClrMapping/>
  </p:clrMapOvr>
  <p:transition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333727-EB8E-F8E0-2BA8-B1D2A393B2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1-Step TD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F4838A-2306-8664-4174-618356AB7A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218776"/>
      </p:ext>
    </p:extLst>
  </p:cSld>
  <p:clrMapOvr>
    <a:masterClrMapping/>
  </p:clrMapOvr>
  <p:transition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97881B-E123-4F91-DF81-FBC4C69D8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1-Step TD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94A230-88A1-00D4-EAC5-8D7B8BAE4D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816998"/>
      </p:ext>
    </p:extLst>
  </p:cSld>
  <p:clrMapOvr>
    <a:masterClrMapping/>
  </p:clrMapOvr>
  <p:transition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A43F21-163E-34FF-7ABD-8E8CA2DD88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TD(0)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BACA4C-2E0D-F9FB-CA79-EC50D7D680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801502"/>
      </p:ext>
    </p:extLst>
  </p:cSld>
  <p:clrMapOvr>
    <a:masterClrMapping/>
  </p:clrMapOvr>
  <p:transition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7BB7E6-8D1A-4A7B-9CF5-9F0CAB1C6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87838C-8FC9-7A73-C30B-D201A2815C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198850"/>
      </p:ext>
    </p:extLst>
  </p:cSld>
  <p:clrMapOvr>
    <a:masterClrMapping/>
  </p:clrMapOvr>
  <p:transition>
    <p:cu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00BEE4-6FED-6B5A-D2CA-8AFBCDD78F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1DCCF-3C7F-9A86-156F-1C284BB415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343554"/>
      </p:ext>
    </p:extLst>
  </p:cSld>
  <p:clrMapOvr>
    <a:masterClrMapping/>
  </p:clrMapOvr>
  <p:transition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47B254-E630-742D-5B58-CAD3D400D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DDA88E-F8E0-DA3F-F5E2-7B60CF8664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84571"/>
      </p:ext>
    </p:extLst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6B359C-2632-C978-C088-FEFF893D9F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965A39-F284-E706-0648-E0E604B275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420095"/>
      </p:ext>
    </p:extLst>
  </p:cSld>
  <p:clrMapOvr>
    <a:masterClrMapping/>
  </p:clrMapOvr>
  <p:transition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421561-162B-FD4D-1EF9-C7E25F0DF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8A672F-7A2B-6D69-9072-4D619687DB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853498"/>
      </p:ext>
    </p:extLst>
  </p:cSld>
  <p:clrMapOvr>
    <a:masterClrMapping/>
  </p:clrMapOvr>
  <p:transition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218D91-6437-41CF-4B86-96F66C4AC0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A1D1C7-7CCA-ACD7-9DE4-C722A78A28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302989"/>
      </p:ext>
    </p:extLst>
  </p:cSld>
  <p:clrMapOvr>
    <a:masterClrMapping/>
  </p:clrMapOvr>
  <p:transition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1ABAA6-A018-FCD3-E7B4-ECD4386A5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767F36-3DF2-B5FE-0284-BAAA2FCEB5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115295"/>
      </p:ext>
    </p:extLst>
  </p:cSld>
  <p:clrMapOvr>
    <a:masterClrMapping/>
  </p:clrMapOvr>
  <p:transition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2CC59D-C41A-2CC2-25AE-E8F7EA365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6CE41C-09BC-6EE7-3A73-207BEBB713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976642"/>
      </p:ext>
    </p:extLst>
  </p:cSld>
  <p:clrMapOvr>
    <a:masterClrMapping/>
  </p:clrMapOvr>
  <p:transition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BE5724-A8C7-0614-4BBC-B0FAEB53E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A4AFE5-E907-87F3-5020-F679C37C62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828609"/>
      </p:ext>
    </p:extLst>
  </p:cSld>
  <p:clrMapOvr>
    <a:masterClrMapping/>
  </p:clrMapOvr>
  <p:transition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887511-69CA-967D-2917-3D5497663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A29BA1-66D0-1E1C-73ED-9E8BC12872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780985"/>
      </p:ext>
    </p:extLst>
  </p:cSld>
  <p:clrMapOvr>
    <a:masterClrMapping/>
  </p:clrMapOvr>
  <p:transition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CC28D3-2E2F-F540-C802-A1C585DF6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65FD8A-5C3E-EB88-9DCB-6BEEFEB721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789882"/>
      </p:ext>
    </p:extLst>
  </p:cSld>
  <p:clrMapOvr>
    <a:masterClrMapping/>
  </p:clrMapOvr>
  <p:transition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CECD6A-9C73-1068-0062-CA2562706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MC)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FF2AFB-DDC4-EB40-B6A8-B652B04E24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410956"/>
      </p:ext>
    </p:extLst>
  </p:cSld>
  <p:clrMapOvr>
    <a:masterClrMapping/>
  </p:clrMapOvr>
  <p:transition>
    <p:cu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DBBE32-41AE-F978-09D8-81B2D2A3C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MC)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971DB7-3B1D-75A2-CAE8-7AE76DA452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55498"/>
      </p:ext>
    </p:extLst>
  </p:cSld>
  <p:clrMapOvr>
    <a:masterClrMapping/>
  </p:clrMapOvr>
  <p:transition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4B4842-6C52-0E87-0E08-883A15D98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MC)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D6F68B-D5C7-D02C-A5CE-A851C5B32D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036758"/>
      </p:ext>
    </p:extLst>
  </p:cSld>
  <p:clrMapOvr>
    <a:masterClrMapping/>
  </p:clrMapOvr>
  <p:transition>
    <p:cu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13F311-AFAE-8D8F-9673-0B596E1EB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MC)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4434FD-A3FA-1F50-FFEA-6CA83BFD4B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168307"/>
      </p:ext>
    </p:extLst>
  </p:cSld>
  <p:clrMapOvr>
    <a:masterClrMapping/>
  </p:clrMapOvr>
  <p:transition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7361E8-2E9F-DB3E-204D-99DFD50CD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MC)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115BE1-D66F-5F20-4E51-EB3D8EC4CB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983131"/>
      </p:ext>
    </p:extLst>
  </p:cSld>
  <p:clrMapOvr>
    <a:masterClrMapping/>
  </p:clrMapOvr>
  <p:transition>
    <p:cu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10E8C6-EA23-EFFA-8372-53342E021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MC)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8DD750-3670-2956-03AD-C9DD4C8D80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942294"/>
      </p:ext>
    </p:extLst>
  </p:cSld>
  <p:clrMapOvr>
    <a:masterClrMapping/>
  </p:clrMapOvr>
  <p:transition>
    <p:cu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AC7642-0BD8-70C9-FBD0-2AAFD60056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MC)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FB3F51-CC6B-B593-4FE3-B58042C0A9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319712"/>
      </p:ext>
    </p:extLst>
  </p:cSld>
  <p:clrMapOvr>
    <a:masterClrMapping/>
  </p:clrMapOvr>
  <p:transition>
    <p:cu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289287-BB9A-CF54-0BD3-F65DDED71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89EFD6-5663-C9AC-1B4E-78C539EEEF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873494"/>
      </p:ext>
    </p:extLst>
  </p:cSld>
  <p:clrMapOvr>
    <a:masterClrMapping/>
  </p:clrMapOvr>
  <p:transition>
    <p:cut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3F86E6-35EC-482F-5DBC-2A665DB09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EB2C47-2E32-7271-B962-797F08D48D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153941"/>
      </p:ext>
    </p:extLst>
  </p:cSld>
  <p:clrMapOvr>
    <a:masterClrMapping/>
  </p:clrMapOvr>
  <p:transition>
    <p:cut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7119C5-B6D9-1256-EF28-B9BF61C2E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C75F4A-DE5F-EA64-34D5-B4C80B93EF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3564"/>
      </p:ext>
    </p:extLst>
  </p:cSld>
  <p:clrMapOvr>
    <a:masterClrMapping/>
  </p:clrMapOvr>
  <p:transition>
    <p:cu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34ACEF-EDD6-0BF3-1628-5F297F4E4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7B98E0-6723-FF47-C6B7-B34CB6C5E7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547901"/>
      </p:ext>
    </p:extLst>
  </p:cSld>
  <p:clrMapOvr>
    <a:masterClrMapping/>
  </p:clrMapOvr>
  <p:transition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1DD8BF-37A8-D5C2-8B2D-E2371AA6B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7E0B4E-F069-87DC-47BD-01776BB385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36467"/>
      </p:ext>
    </p:extLst>
  </p:cSld>
  <p:clrMapOvr>
    <a:masterClrMapping/>
  </p:clrMapOvr>
  <p:transition>
    <p:cu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0391D1-97B6-B255-CD56-12977E1BA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0AE7AA-EDC1-BCBD-6E3E-911AA7B50B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812488"/>
      </p:ext>
    </p:extLst>
  </p:cSld>
  <p:clrMapOvr>
    <a:masterClrMapping/>
  </p:clrMapOvr>
  <p:transition>
    <p:cut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233FC6-C97A-9405-1ABB-B5A5AE393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EED039-945E-6713-B9A7-6FB9AA2836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052479"/>
      </p:ext>
    </p:extLst>
  </p:cSld>
  <p:clrMapOvr>
    <a:masterClrMapping/>
  </p:clrMapOvr>
  <p:transition>
    <p:cut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383428-D2C5-D419-1037-9A1FA76A4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E4745C-5D3E-0C45-42AB-C39965B466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466301"/>
      </p:ext>
    </p:extLst>
  </p:cSld>
  <p:clrMapOvr>
    <a:masterClrMapping/>
  </p:clrMapOvr>
  <p:transition>
    <p:cut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4F08F3-2F90-66D3-FA24-308001F3B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7D402D-AB3A-9945-AE24-5C6C0876BF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208412"/>
      </p:ext>
    </p:extLst>
  </p:cSld>
  <p:clrMapOvr>
    <a:masterClrMapping/>
  </p:clrMapOvr>
  <p:transition>
    <p:cut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502843-2285-B076-7CBF-90AA0C116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9294B4-D902-269B-FE68-A35EB94112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348180"/>
      </p:ext>
    </p:extLst>
  </p:cSld>
  <p:clrMapOvr>
    <a:masterClrMapping/>
  </p:clrMapOvr>
  <p:transition>
    <p:cut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2364D4-1F22-1A68-57B2-7FA281BAB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ABE979-22CF-782C-71B4-4E58DEB660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661636"/>
      </p:ext>
    </p:extLst>
  </p:cSld>
  <p:clrMapOvr>
    <a:masterClrMapping/>
  </p:clrMapOvr>
  <p:transition>
    <p:cut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8E4DC6-62FA-1667-C7DC-DA736D3F3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4D92AE-5BDD-68ED-E409-CEB13C1FD0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103998"/>
      </p:ext>
    </p:extLst>
  </p:cSld>
  <p:clrMapOvr>
    <a:masterClrMapping/>
  </p:clrMapOvr>
  <p:transition>
    <p:cut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F776E5-54BC-B00F-6B49-C0C846EB3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D3625F-012B-670B-B79E-F83D3B2754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654961"/>
      </p:ext>
    </p:extLst>
  </p:cSld>
  <p:clrMapOvr>
    <a:masterClrMapping/>
  </p:clrMapOvr>
  <p:transition>
    <p:cut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4A8614-B8D0-1626-6EB7-F3CE515785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The advantages of  TD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8AE08A-BF12-A661-BA73-15878F7B2E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226631"/>
      </p:ext>
    </p:extLst>
  </p:cSld>
  <p:clrMapOvr>
    <a:masterClrMapping/>
  </p:clrMapOvr>
  <p:transition>
    <p:cut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072BBA-71A2-807E-7DD4-F2D352873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Comparing TD and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B5389F-9593-32A0-DDD1-372918E58B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337649"/>
      </p:ext>
    </p:extLst>
  </p:cSld>
  <p:clrMapOvr>
    <a:masterClrMapping/>
  </p:clrMapOvr>
  <p:transition>
    <p:cut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4F752A-CE20-7B3F-59A9-FD72B3EE3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Comparing TD and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C3AE88-200A-F5F1-A0EA-0CF8FFE9EF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282679"/>
      </p:ext>
    </p:extLst>
  </p:cSld>
  <p:clrMapOvr>
    <a:masterClrMapping/>
  </p:clrMapOvr>
  <p:transition>
    <p:cut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B2D90C-41FB-6E05-CA08-7232E0F64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Comparing TD and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5DB66A-155F-A409-D345-69F9DCEB58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265821"/>
      </p:ext>
    </p:extLst>
  </p:cSld>
  <p:clrMapOvr>
    <a:masterClrMapping/>
  </p:clrMapOvr>
  <p:transition>
    <p:cut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EEA37C-8437-8727-D3C2-E365450FBC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Comparing TD and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4010A3-2510-DC3C-D2D8-5B63B50464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789412"/>
      </p:ext>
    </p:extLst>
  </p:cSld>
  <p:clrMapOvr>
    <a:masterClrMapping/>
  </p:clrMapOvr>
  <p:transition>
    <p:cut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FB1B87-DDD3-65C3-8136-2281EFDC3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Comparing TD and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CBE8D1-2F73-647A-8B2A-8524492637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835515"/>
      </p:ext>
    </p:extLst>
  </p:cSld>
  <p:clrMapOvr>
    <a:masterClrMapping/>
  </p:clrMapOvr>
  <p:transition>
    <p:cut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690EBC-02FC-124F-F05A-09E471898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Comparing TD and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CCB765-0A95-6278-31F1-1608E3F7BD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43104"/>
      </p:ext>
    </p:extLst>
  </p:cSld>
  <p:clrMapOvr>
    <a:masterClrMapping/>
  </p:clrMapOvr>
  <p:transition>
    <p:cut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C861EE-6078-8569-EA1B-286166E912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Comparing TD and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10B394-E4A9-6103-C7DA-60566AEEEB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102297"/>
      </p:ext>
    </p:extLst>
  </p:cSld>
  <p:clrMapOvr>
    <a:masterClrMapping/>
  </p:clrMapOvr>
  <p:transition>
    <p:cut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E37664-26FC-9187-377D-14DDCD926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Comparing TD and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A3656B-908E-BDEA-3BDE-45B6CF586A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280245"/>
      </p:ext>
    </p:extLst>
  </p:cSld>
  <p:clrMapOvr>
    <a:masterClrMapping/>
  </p:clrMapOvr>
  <p:transition>
    <p:cut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EB7F0F-AAC3-6A2A-BD7A-8AC386E4F4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4D29A5-ADCA-EAFB-0960-A8D54D53B1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24276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15473A-87B6-3A1E-F640-FDACF4574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96473F-019D-AE33-AB24-177FE4D730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78206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A9E415-377D-2272-09D1-D5ED709AB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C9505E-C40F-9239-56D9-8E795A0BC6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90657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EB1ADD-95EE-BE51-29B6-69A96AA61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F2252B-3D60-C711-866B-E6E46BF2B2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02236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24F2A6-1304-AE18-6075-AFFD786020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518B6E-8005-8137-2822-4AD33AC7A6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33112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4B8CCE-6501-DF74-18D1-3E01BA738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721EB8-A0CB-FE4C-D30F-C904A31C20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57167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45D956-AECC-4C64-48F5-2BBEB9BC7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315DB3-6503-BE72-CDE1-488E895FD5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62787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90769F-417E-0EA9-9C95-B3C28D02D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4BDCA6-3DDA-5ED5-C8EF-B7ED96A49C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74769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FA8DEA-5337-CEE5-0050-9182C0D1E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81366F-6CAD-E9B7-9506-0A4CE56021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77042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DD6AD7-C8E1-17B7-4FFF-8D36F4038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FE443E-C72E-2AF8-0604-41668BAA64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09462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039A87-6963-DD9B-EC53-CF4B7259F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05D913-0607-65FD-72A0-6C1E8F6F7F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44052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2B35A1-98EE-893E-172D-73124F5E60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CAC349-694E-BCB2-BB9F-3CDF29F3B7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93852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3D77BA-4BDB-4FA6-3BF0-2F3159422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3E6C39-B632-8ACB-99B4-C340B2D828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83982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7CD66E-F038-6864-54F5-A98D0A693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CE9121-7CAC-9AD6-536D-17B11BEFCD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17476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96B2C8-0639-1B3B-E489-4303FACA53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Solved Example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DA10DC-29A2-7221-6D27-0821C23FF6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45569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0DAB26-77EE-026D-5B6F-696AF20C4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E3E0C0-8F6E-97A2-422B-F3A17A8553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83616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8AF05B-7375-303D-EEFE-1AF9DAACF8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726B2D-32E4-8BE4-6F88-8677E00863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13496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AA81A9-D8A4-B945-D45E-6E4345551C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495E7D-D5B6-0A1A-ADBD-DD775CFA41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28750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2033DF-C210-AC19-BB66-ABB134E31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1464B4-1AB9-E58F-9D74-C02449A4FC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12556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40E972-58D2-45C8-89B5-9EDCF095F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3771A7-6A54-4E7C-CD88-9B36991C98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13809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E0CD8A-6394-215F-85F3-2BB353553A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Summary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4C45C9-F325-168E-79AD-C9CE419C89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98790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B99C96-3A64-7D23-EDF5-D26DE27B1E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6CBDF0-3853-0B17-D487-DB62C9AB6B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7880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275</Words>
  <Application>Microsoft Office PowerPoint</Application>
  <PresentationFormat>Widescreen</PresentationFormat>
  <Paragraphs>51</Paragraphs>
  <Slides>74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81" baseType="lpstr">
      <vt:lpstr>Andalus</vt:lpstr>
      <vt:lpstr>Aptos</vt:lpstr>
      <vt:lpstr>Aptos Display</vt:lpstr>
      <vt:lpstr>Arial</vt:lpstr>
      <vt:lpstr>Calibri</vt:lpstr>
      <vt:lpstr>Georgia</vt:lpstr>
      <vt:lpstr>Office Theme</vt:lpstr>
      <vt:lpstr>PowerPoint Presentation</vt:lpstr>
      <vt:lpstr>PowerPoint Presentation</vt:lpstr>
      <vt:lpstr>Temporal Difference Learning Methods for Prediction</vt:lpstr>
      <vt:lpstr>The objectives of this lecture is to:</vt:lpstr>
      <vt:lpstr>What is Temporal Difference (TD) learning?</vt:lpstr>
      <vt:lpstr>TD Prediction</vt:lpstr>
      <vt:lpstr>Bootstrapping</vt:lpstr>
      <vt:lpstr>TD Prediction</vt:lpstr>
      <vt:lpstr>In Dynamic Programming</vt:lpstr>
      <vt:lpstr>1-Step TD</vt:lpstr>
      <vt:lpstr>1-Step TD</vt:lpstr>
      <vt:lpstr>TD(0) Algorithm</vt:lpstr>
      <vt:lpstr>Example: Driving Home</vt:lpstr>
      <vt:lpstr>Example: Driving Home</vt:lpstr>
      <vt:lpstr>Example: Driving Home</vt:lpstr>
      <vt:lpstr>Example: Driving Home</vt:lpstr>
      <vt:lpstr>Example: Driving Home</vt:lpstr>
      <vt:lpstr>Example: Driving Home</vt:lpstr>
      <vt:lpstr>Example: Driving Home</vt:lpstr>
      <vt:lpstr>Example: Driving Home</vt:lpstr>
      <vt:lpstr>Example: Driving Home</vt:lpstr>
      <vt:lpstr>Example: Driving Home</vt:lpstr>
      <vt:lpstr>Example: Driving Home</vt:lpstr>
      <vt:lpstr>Example: Driving Home (Using MC)</vt:lpstr>
      <vt:lpstr>Example: Driving Home (Using MC)</vt:lpstr>
      <vt:lpstr>Example: Driving Home (Using MC)</vt:lpstr>
      <vt:lpstr>Example: Driving Home (Using MC)</vt:lpstr>
      <vt:lpstr>Example: Driving Home (Using MC)</vt:lpstr>
      <vt:lpstr>Example: Driving Home (Using MC)</vt:lpstr>
      <vt:lpstr>Example: Driving Home (Using MC)</vt:lpstr>
      <vt:lpstr>Example: Driving Home (Using TD)</vt:lpstr>
      <vt:lpstr>Example: Driving Home (Using TD)</vt:lpstr>
      <vt:lpstr>Example: Driving Home (Using TD)</vt:lpstr>
      <vt:lpstr>Example: Driving Home (Using TD)</vt:lpstr>
      <vt:lpstr>Example: Driving Home (Using TD)</vt:lpstr>
      <vt:lpstr>Example: Driving Home (Using TD)</vt:lpstr>
      <vt:lpstr>Example: Driving Home (Using TD)</vt:lpstr>
      <vt:lpstr>Example: Driving Home (Using TD)</vt:lpstr>
      <vt:lpstr>Example: Driving Home (Using TD)</vt:lpstr>
      <vt:lpstr>Example: Driving Home (Using TD)</vt:lpstr>
      <vt:lpstr>Example: Driving Home (Using TD)</vt:lpstr>
      <vt:lpstr>Example: Driving Home (Using TD)</vt:lpstr>
      <vt:lpstr>PowerPoint Presentation</vt:lpstr>
      <vt:lpstr>The advantages of  TD</vt:lpstr>
      <vt:lpstr>Comparing TD and MC</vt:lpstr>
      <vt:lpstr>Comparing TD and MC</vt:lpstr>
      <vt:lpstr>Comparing TD and MC</vt:lpstr>
      <vt:lpstr>Comparing TD and MC</vt:lpstr>
      <vt:lpstr>Comparing TD and MC</vt:lpstr>
      <vt:lpstr>Comparing TD and MC</vt:lpstr>
      <vt:lpstr>Comparing TD and MC</vt:lpstr>
      <vt:lpstr>Comparing TD and MC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Solved Example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2025-07-24T18:09:04Z</dcterms:created>
  <dcterms:modified xsi:type="dcterms:W3CDTF">2025-07-24T18:09:04Z</dcterms:modified>
</cp:coreProperties>
</file>