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9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9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73669" y="377507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27494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Insert title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No.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6065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name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26212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Insert title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Task No.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435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Subject title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592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8448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Insert text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Alexandria" charset="0"/>
                <a:cs typeface="Alexandria" charset="0"/>
              </a:rPr>
              <a:t>Insert text</a:t>
            </a: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  <a:p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08298" y="1549486"/>
            <a:ext cx="4222539" cy="592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 </a:t>
            </a:r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10823" y="4804209"/>
            <a:ext cx="4747323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latin typeface="Alexandria" charset="0"/>
                <a:cs typeface="Alexandria" charset="0"/>
              </a:rPr>
              <a:t>Insert text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Widescreen</PresentationFormat>
  <Paragraphs>32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Lenovo</cp:lastModifiedBy>
  <cp:revision>4</cp:revision>
  <dcterms:created xsi:type="dcterms:W3CDTF">2023-04-29T09:08:00Z</dcterms:created>
  <dcterms:modified xsi:type="dcterms:W3CDTF">2026-02-05T10:21:25Z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