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4E32E-B0F3-528B-7608-1CFCB833D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FE053-1E25-5E17-FF9D-1C7CCC0C7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0D238-C4A2-43FE-A06C-DCF492816DD6}" type="datetimeFigureOut">
              <a:rPr lang="en-US" smtClean="0"/>
              <a:t>10/23/2025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C2A497-31B7-28A8-22BA-4A18E2DEA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FE2131-D799-C6A6-4CBD-7AED4566E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3AC3-E48B-4AE2-826E-7F140B1C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94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D3C099-DE1F-DC01-F241-D292C5D3F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89D1B5-8229-32AB-7782-8925BB471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ACD4C-B40E-D8B2-B741-548B6E4870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0D238-C4A2-43FE-A06C-DCF492816DD6}" type="datetimeFigureOut">
              <a:rPr lang="en-US" smtClean="0"/>
              <a:t>10/23/2025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2C865-BA54-2AFA-5CE9-F9DE664E7B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8B081-4297-86AB-6131-08485ACFD4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53AC3-E48B-4AE2-826E-7F140B1C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058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80A29A-28B6-B534-126E-8C561E017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8A50F-9D8D-E143-83B8-8FF9DB9DF4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03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783"/>
    </mc:Choice>
    <mc:Fallback xmlns="">
      <p:transition spd="slow" advTm="777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CD9A26-CDDE-5D43-CFE3-0038B8A13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20106F-DB93-4247-39E4-AD7BD52EE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1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10"/>
    </mc:Choice>
    <mc:Fallback xmlns="">
      <p:transition spd="slow" advTm="15881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A1F28-F595-6865-DA35-117422B48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A3CEFF-BD8B-42E9-C32F-56458991A9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74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538"/>
    </mc:Choice>
    <mc:Fallback xmlns="">
      <p:transition spd="slow" advTm="13953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86F4D-34DB-4B0F-BF4B-A1D6572E2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5EF82-2953-9725-F3D5-274B5B6871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3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906"/>
    </mc:Choice>
    <mc:Fallback xmlns="">
      <p:transition spd="slow" advTm="14190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D3456F-BE21-BE8E-2783-BD07D0CA7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766F48-6BA4-C8B8-44FD-51F040BB6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04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481"/>
    </mc:Choice>
    <mc:Fallback xmlns="">
      <p:transition spd="slow" advTm="17648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F7D64D-92D2-176C-5C3C-BD66AFDAA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33D8D7-0C6E-D2B6-6CB8-0ADE3DE4DC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0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772"/>
    </mc:Choice>
    <mc:Fallback xmlns="">
      <p:transition spd="slow" advTm="24377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F95316-5992-4CF6-E4F7-86F10AA3D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3AE321-B02B-8801-C25D-8AD3E3F3B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233"/>
    </mc:Choice>
    <mc:Fallback xmlns="">
      <p:transition spd="slow" advTm="15623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D8421-3479-83F0-F3B1-B4FE9F9C1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E19B8C-33FA-BF25-48E6-0F743FF892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4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729"/>
    </mc:Choice>
    <mc:Fallback xmlns="">
      <p:transition spd="slow" advTm="19672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B0556-B7A4-24A7-6D0B-44D7DFA70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A62864-4D43-0B18-D0EE-AA9895CB9F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3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140"/>
    </mc:Choice>
    <mc:Fallback xmlns="">
      <p:transition spd="slow" advTm="15614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9CB61A-265B-0E8C-7B4C-DF0B89F28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1DC88-4A2A-13A7-F097-1501E7C5B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65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247"/>
    </mc:Choice>
    <mc:Fallback xmlns="">
      <p:transition spd="slow" advTm="1022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4DBF70-C0BF-E08A-530A-E2F5874E2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CD588-A82B-9813-95AF-C40A05173F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38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275"/>
    </mc:Choice>
    <mc:Fallback xmlns="">
      <p:transition spd="slow" advTm="1892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04210F-0F42-C1B4-10EB-DCBAD19BE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40C590-1F38-494E-C675-7217E5528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97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57"/>
    </mc:Choice>
    <mc:Fallback xmlns="">
      <p:transition spd="slow" advTm="8025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9827FC-B9BB-2644-219B-1B4AEDEE5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1B6E73-9CC5-44DF-F399-D4F64F8D1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83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82"/>
    </mc:Choice>
    <mc:Fallback xmlns="">
      <p:transition spd="slow" advTm="6168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0D8613-0941-F07A-CCE0-07C7100AE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11D9C-E62C-B2EC-A100-6BB58A18A2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7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901"/>
    </mc:Choice>
    <mc:Fallback xmlns="">
      <p:transition spd="slow" advTm="40090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49FDBE-9386-1D42-6255-B9DC6148F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88C7CB-B5BF-046D-370D-A638686869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3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20"/>
    </mc:Choice>
    <mc:Fallback xmlns="">
      <p:transition spd="slow" advTm="13782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03DD0E-5894-8FB7-9A39-E70A6E1E4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51B41-C9E8-1755-025F-1377FCBAE5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0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161"/>
    </mc:Choice>
    <mc:Fallback xmlns="">
      <p:transition spd="slow" advTm="18816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F94CDA-B8FB-F6BF-EF0D-575E3C131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823FA-A98A-D9D9-8C1B-60A25BBE6C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83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81"/>
    </mc:Choice>
    <mc:Fallback xmlns="">
      <p:transition spd="slow" advTm="6038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BE6BD7-5932-A618-E8F8-322E24AD9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2BD461-D06C-CA13-E967-4D7A4D18A9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8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81"/>
    </mc:Choice>
    <mc:Fallback xmlns="">
      <p:transition spd="slow" advTm="3168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21598A-AC18-716A-30CE-579339F06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87F69-670C-3DAE-F3D6-C74BFDE40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4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59"/>
    </mc:Choice>
    <mc:Fallback xmlns="">
      <p:transition spd="slow" advTm="6555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E29EFE-38FE-C9D4-D1A8-92CA2451A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DEDBC1-4313-EA69-7C9C-618E44E43A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6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23"/>
    </mc:Choice>
    <mc:Fallback xmlns="">
      <p:transition spd="slow" advTm="4222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E43AFF-68CB-E750-9AD5-D6213BB9A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603BEE-98F9-F7AC-8F22-5FF7A8FA9E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2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92"/>
    </mc:Choice>
    <mc:Fallback xmlns="">
      <p:transition spd="slow" advTm="5469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0F7977-59F3-3F83-BFE5-E7DF3F9EE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2DCA3-BC51-B260-C5D0-C9733D93A4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68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95"/>
    </mc:Choice>
    <mc:Fallback xmlns="">
      <p:transition spd="slow" advTm="5759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E9A7C-D248-8FDD-B5AD-37D421D31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95D96-F83B-FB6D-1F04-A057D8B661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34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25"/>
    </mc:Choice>
    <mc:Fallback xmlns="">
      <p:transition spd="slow" advTm="5132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B7470D-E315-5469-608B-AC0126517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ECA2FA-3A83-B2CC-1D19-BCBD383576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67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27"/>
    </mc:Choice>
    <mc:Fallback xmlns="">
      <p:transition spd="slow" advTm="13022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86CC68-D943-D832-1BE0-D5C64DDBB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0BED5-4D06-431E-EB0C-A51E13A43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758"/>
    </mc:Choice>
    <mc:Fallback xmlns="">
      <p:transition spd="slow" advTm="16275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7F965-3666-BD93-F4BA-D57599D0C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1EFF4B-0D86-DF60-8838-9914B1604B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41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600"/>
    </mc:Choice>
    <mc:Fallback xmlns="">
      <p:transition spd="slow" advTm="1146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6751C9-E96E-7482-5B82-80838F55A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DFF04-AF29-203F-CA6E-C8F6410091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6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18"/>
    </mc:Choice>
    <mc:Fallback xmlns="">
      <p:transition spd="slow" advTm="7881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0FF879-4522-7296-03F9-2127C4A0F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57BD6-30A9-9C6C-10C4-79F82D271F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85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38"/>
    </mc:Choice>
    <mc:Fallback xmlns="">
      <p:transition spd="slow" advTm="12583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3D853D-B17C-A09E-91A8-E1C341D50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0B3303-49EC-D1BA-D9EC-B03A697E76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85"/>
    </mc:Choice>
    <mc:Fallback xmlns="">
      <p:transition spd="slow" advTm="2608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E102BD-08B8-078F-3CF6-159276C50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3579C8-DA11-8042-9059-191775B2AB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0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18"/>
    </mc:Choice>
    <mc:Fallback xmlns="">
      <p:transition spd="slow" advTm="4261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245473-8D31-1ADE-840E-60C8F59DD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D61DD-38A8-CD02-A71F-6EEFDFAAC1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971"/>
    </mc:Choice>
    <mc:Fallback xmlns="">
      <p:transition spd="slow" advTm="14497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0993F2-D388-1C40-FC9B-10D74F703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A7E64C-59F8-8C2F-35E7-B2DFD7304B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2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67"/>
    </mc:Choice>
    <mc:Fallback xmlns="">
      <p:transition spd="slow" advTm="3936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AFEFFC-FD56-D612-A459-6C59712A2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B4B44-68E1-39DA-27BF-741FB12F79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0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55"/>
    </mc:Choice>
    <mc:Fallback xmlns="">
      <p:transition spd="slow" advTm="15105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6B5CE2-1747-B9D3-37F1-8B30AFED3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9E8A71-B2C1-F798-CA41-E8596A96A3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97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5"/>
    </mc:Choice>
    <mc:Fallback xmlns="">
      <p:transition spd="slow" advTm="437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4E4538-64E8-F13F-2637-78AD26362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767AF5-4C11-E5BB-1CBC-86CFF798D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9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25"/>
    </mc:Choice>
    <mc:Fallback xmlns="">
      <p:transition spd="slow" advTm="2262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A0434F-66A1-9A5F-51AE-486B10B26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A5931-0384-256B-029A-E5A9AF5F68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34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85"/>
    </mc:Choice>
    <mc:Fallback xmlns="">
      <p:transition spd="slow" advTm="4468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62FF5E-BC94-AB47-2D43-BBBDC0AFE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F824B7-3972-5D73-3042-CCC950D099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1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87"/>
    </mc:Choice>
    <mc:Fallback xmlns="">
      <p:transition spd="slow" advTm="100087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9CB5CD-507A-E579-D4EF-4A884EB05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E8A92-3ACB-33AA-AE1F-A549E2331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00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0"/>
    </mc:Choice>
    <mc:Fallback xmlns="">
      <p:transition spd="slow" advTm="122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E748EA-B7D9-55F8-3082-5659C6F3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AD0EB8-9D3A-8E34-1EC2-6A173B917E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43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31"/>
    </mc:Choice>
    <mc:Fallback xmlns="">
      <p:transition spd="slow" advTm="2223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9CE4B-BB82-1DEE-1304-8A90674EF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547B6-07AD-05C5-9186-36B8CDC93E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74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1"/>
    </mc:Choice>
    <mc:Fallback xmlns="">
      <p:transition spd="slow" advTm="1747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E5EA11-D75B-4A69-774B-1AF72ED53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3118CF-3EE1-3560-05E3-611D7C5BCF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23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87"/>
    </mc:Choice>
    <mc:Fallback xmlns="">
      <p:transition spd="slow" advTm="2638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D4436-3DB1-530E-5016-24D5966D0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B9B04-6C90-69D9-242B-BB3100A156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22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0"/>
    </mc:Choice>
    <mc:Fallback xmlns="">
      <p:transition spd="slow" advTm="2172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605B6-A1C8-CF88-526A-7C15B5B29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43776-3264-29BE-1620-BE405DE0BD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92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87"/>
    </mc:Choice>
    <mc:Fallback xmlns="">
      <p:transition spd="slow" advTm="53787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AE8EE4-4B1F-48EC-418C-D06F139BF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D8126-53BB-6A8E-FAFC-D5F8C460FD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47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11"/>
    </mc:Choice>
    <mc:Fallback xmlns="">
      <p:transition spd="slow" advTm="5771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899C74-9F50-1E35-78C8-4C20C9CBC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BC4367-22B0-83D1-CC84-5F87B694A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57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8"/>
    </mc:Choice>
    <mc:Fallback xmlns="">
      <p:transition spd="slow" advTm="2011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C32F72-EBC3-C9C7-7D2E-A5DDE2692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B42C63-2432-675A-755F-14EB1E9DF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6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14"/>
    </mc:Choice>
    <mc:Fallback xmlns="">
      <p:transition spd="slow" advTm="48214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01B576-E1FD-ABE7-49EF-CE0773606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240AE-DBC5-96E8-333D-599BF029A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40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23"/>
    </mc:Choice>
    <mc:Fallback xmlns="">
      <p:transition spd="slow" advTm="40923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7C60EA-A1B6-98C8-767C-1E0A0B2E4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08AFC4-4B8D-358E-B22C-AF4E62A80D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07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37"/>
    </mc:Choice>
    <mc:Fallback xmlns="">
      <p:transition spd="slow" advTm="76937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A1B3B-2E67-55B5-1217-E21FA0568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28CB83-7171-8E88-F20B-AF185B1392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8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39"/>
    </mc:Choice>
    <mc:Fallback xmlns="">
      <p:transition spd="slow" advTm="101339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A0684-7D7E-B610-8464-BA3DC052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85113-B496-D13C-CF60-92EB29DBF5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83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2025-10-23T18:03:21Z</dcterms:created>
  <dcterms:modified xsi:type="dcterms:W3CDTF">2025-10-23T18:03:21Z</dcterms:modified>
</cp:coreProperties>
</file>