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66" r:id="rId4"/>
  </p:sldMasterIdLst>
  <p:notesMasterIdLst>
    <p:notesMasterId r:id="rId43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278" r:id="rId27"/>
    <p:sldId id="279" r:id="rId28"/>
    <p:sldId id="280" r:id="rId29"/>
    <p:sldId id="281" r:id="rId30"/>
    <p:sldId id="282" r:id="rId31"/>
    <p:sldId id="283" r:id="rId32"/>
    <p:sldId id="284" r:id="rId33"/>
    <p:sldId id="285" r:id="rId34"/>
    <p:sldId id="286" r:id="rId35"/>
    <p:sldId id="287" r:id="rId36"/>
    <p:sldId id="288" r:id="rId37"/>
    <p:sldId id="289" r:id="rId38"/>
    <p:sldId id="290" r:id="rId39"/>
    <p:sldId id="291" r:id="rId40"/>
    <p:sldId id="292" r:id="rId41"/>
    <p:sldId id="293" r:id="rId42"/>
  </p:sldIdLst>
  <p:sldSz cx="12192000" cy="6858000"/>
  <p:notesSz cx="6858000" cy="9144000"/>
  <p:embeddedFontLst>
    <p:embeddedFont>
      <p:font typeface="Alexandria" panose="020B0604020202020204" charset="-78"/>
      <p:regular r:id="rId44"/>
      <p:bold r:id="rId45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E78A0DFA-D1B2-4120-B506-A92A05E81739}">
  <a:tblStyle styleId="{E78A0DFA-D1B2-4120-B506-A92A05E81739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/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8" d="100"/>
          <a:sy n="78" d="100"/>
        </p:scale>
        <p:origin x="850" y="34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font" Target="fonts/font2.fntdata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font" Target="fonts/font1.fntdata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notesMaster" Target="notesMasters/notesMaster1.xml"/><Relationship Id="rId48" Type="http://schemas.openxmlformats.org/officeDocument/2006/relationships/theme" Target="theme/theme1.xml"/><Relationship Id="rId8" Type="http://schemas.openxmlformats.org/officeDocument/2006/relationships/slide" Target="slides/slide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00" name="Google Shape;100;p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1" name="Google Shape;101;p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1</a:t>
            </a:fld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p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2" name="Google Shape;112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g2d32ee3df2a_0_6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24" name="Google Shape;124;g2d32ee3df2a_0_6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5" name="Google Shape;125;g2d32ee3df2a_0_62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3</a:t>
            </a:fld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p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1" name="Google Shape;131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g2d32ee3df2a_0_11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4" name="Google Shape;144;g2d32ee3df2a_0_1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g367b9418341_0_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3" name="Google Shape;153;g367b9418341_0_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g367b9418341_0_1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2" name="Google Shape;162;g367b9418341_0_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Google Shape;170;g367b9418341_0_2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1" name="Google Shape;171;g367b9418341_0_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Google Shape;180;g2d32ee3df2a_0_8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81" name="Google Shape;181;g2d32ee3df2a_0_8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2" name="Google Shape;182;g2d32ee3df2a_0_8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9</a:t>
            </a:fld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Google Shape;187;g367b9418341_0_4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8" name="Google Shape;188;g367b9418341_0_4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Google Shape;196;g367b9418341_0_4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7" name="Google Shape;197;g367b9418341_0_4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Google Shape;205;g367b9418341_0_7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6" name="Google Shape;206;g367b9418341_0_7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Google Shape;215;g367b9418341_0_9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6" name="Google Shape;216;g367b9418341_0_9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" name="Google Shape;225;g2d32ee3df2a_0_2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26" name="Google Shape;226;g2d32ee3df2a_0_21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7" name="Google Shape;227;g2d32ee3df2a_0_213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14</a:t>
            </a:fld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" name="Google Shape;232;g367b9418341_0_10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3" name="Google Shape;233;g367b9418341_0_10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" name="Google Shape;241;g367b9418341_0_11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2" name="Google Shape;242;g367b9418341_0_1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" name="Google Shape;250;g367b9418341_0_2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51" name="Google Shape;251;g367b9418341_0_22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2" name="Google Shape;252;g367b9418341_0_229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17</a:t>
            </a:fld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7" name="Google Shape;257;g367b9418341_0_24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8" name="Google Shape;258;g367b9418341_0_24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" name="Google Shape;266;g367b9418341_0_25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7" name="Google Shape;267;g367b9418341_0_25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5" name="Google Shape;275;g367b9418341_0_26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6" name="Google Shape;276;g367b9418341_0_26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4" name="Google Shape;284;g367b9418341_0_26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5" name="Google Shape;285;g367b9418341_0_26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4" name="Google Shape;294;g367b9418341_0_28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95" name="Google Shape;295;g367b9418341_0_28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2" name="Google Shape;302;g367b9418341_0_23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03" name="Google Shape;303;g367b9418341_0_23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04" name="Google Shape;304;g367b9418341_0_235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23</a:t>
            </a:fld>
            <a:endParaRPr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9" name="Google Shape;309;g367b9418341_0_12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10" name="Google Shape;310;g367b9418341_0_1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" name="Google Shape;317;g367b9418341_0_13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18" name="Google Shape;318;g367b9418341_0_13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5" name="Google Shape;325;g367b9418341_0_14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26" name="Google Shape;326;g367b9418341_0_14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3" name="Google Shape;333;g367b9418341_0_14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4" name="Google Shape;334;g367b9418341_0_14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3" name="Google Shape;343;g367b9418341_0_16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44" name="Google Shape;344;g367b9418341_0_16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1" name="Google Shape;351;g367b9418341_0_16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52" name="Google Shape;352;g367b9418341_0_16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9" name="Google Shape;359;g367b9418341_0_17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60" name="Google Shape;360;g367b9418341_0_17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7" name="Google Shape;367;g367b9418341_0_18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68" name="Google Shape;368;g367b9418341_0_18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5" name="Google Shape;375;g367b9418341_0_19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6" name="Google Shape;376;g367b9418341_0_19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3" name="Google Shape;383;g367b9418341_0_20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84" name="Google Shape;384;g367b9418341_0_20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3" name="Google Shape;393;g367b9418341_0_21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94" name="Google Shape;394;g367b9418341_0_2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2" name="Google Shape;402;g2d32ee3df2a_0_27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03" name="Google Shape;403;g2d32ee3df2a_0_27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04" name="Google Shape;404;g2d32ee3df2a_0_272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35</a:t>
            </a:fld>
            <a:endParaRPr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" name="Google Shape;409;g367b9418341_0_29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10" name="Google Shape;410;g367b9418341_0_29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11" name="Google Shape;411;g367b9418341_0_296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36</a:t>
            </a:fld>
            <a:endParaRPr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6" name="Google Shape;416;g367b9418341_0_30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17" name="Google Shape;417;g367b9418341_0_30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18" name="Google Shape;418;g367b9418341_0_302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37</a:t>
            </a:fld>
            <a:endParaRPr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3" name="Google Shape;423;p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24" name="Google Shape;424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8_Title Slide">
  <p:cSld name="8_Title Slide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2"/>
          <p:cNvSpPr>
            <a:spLocks noGrp="1"/>
          </p:cNvSpPr>
          <p:nvPr>
            <p:ph type="pic" idx="2"/>
          </p:nvPr>
        </p:nvSpPr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3_Title Slide">
  <p:cSld name="23_Title Slide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3"/>
          <p:cNvSpPr>
            <a:spLocks noGrp="1"/>
          </p:cNvSpPr>
          <p:nvPr>
            <p:ph type="pic" idx="2"/>
          </p:nvPr>
        </p:nvSpPr>
        <p:spPr>
          <a:xfrm>
            <a:off x="1" y="0"/>
            <a:ext cx="9740898" cy="596265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9_Title Slide">
  <p:cSld name="29_Title Slide">
    <p:spTree>
      <p:nvGrpSpPr>
        <p:cNvPr id="1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Google Shape;20;p4"/>
          <p:cNvSpPr>
            <a:spLocks noGrp="1"/>
          </p:cNvSpPr>
          <p:nvPr>
            <p:ph type="pic" idx="2"/>
          </p:nvPr>
        </p:nvSpPr>
        <p:spPr>
          <a:xfrm>
            <a:off x="1127760" y="1123950"/>
            <a:ext cx="9936480" cy="461010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3_Title Slide">
  <p:cSld name="33_Title Slide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5"/>
          <p:cNvSpPr>
            <a:spLocks noGrp="1"/>
          </p:cNvSpPr>
          <p:nvPr>
            <p:ph type="pic" idx="2"/>
          </p:nvPr>
        </p:nvSpPr>
        <p:spPr>
          <a:xfrm>
            <a:off x="0" y="1"/>
            <a:ext cx="6826172" cy="6857998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_Title Slide">
  <p:cSld name="3_Title Slide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6"/>
          <p:cNvSpPr>
            <a:spLocks noGrp="1"/>
          </p:cNvSpPr>
          <p:nvPr>
            <p:ph type="pic" idx="2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rgbClr val="D8D8D8">
              <a:alpha val="49803"/>
            </a:srgbClr>
          </a:solidFill>
          <a:ln w="1270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7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7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28" name="Google Shape;28;p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5_Title Slide">
  <p:cSld name="25_Title Slide">
    <p:spTree>
      <p:nvGrpSpPr>
        <p:cNvPr id="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8"/>
          <p:cNvSpPr>
            <a:spLocks noGrp="1"/>
          </p:cNvSpPr>
          <p:nvPr>
            <p:ph type="pic" idx="2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8_Title Slide">
  <p:cSld name="48_Title Slide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9"/>
          <p:cNvSpPr>
            <a:spLocks noGrp="1"/>
          </p:cNvSpPr>
          <p:nvPr>
            <p:ph type="pic" idx="2"/>
          </p:nvPr>
        </p:nvSpPr>
        <p:spPr>
          <a:xfrm>
            <a:off x="3452649" y="-3"/>
            <a:ext cx="8739351" cy="685800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1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7" name="Google Shape;37;p1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1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40;p1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1" name="Google Shape;41;p1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2" name="Google Shape;42;p1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1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1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12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12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48" name="Google Shape;48;p1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1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0" name="Google Shape;50;p1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13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13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4" name="Google Shape;54;p13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5" name="Google Shape;55;p1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1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7" name="Google Shape;57;p1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14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4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61" name="Google Shape;61;p14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2" name="Google Shape;62;p14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63" name="Google Shape;63;p14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4" name="Google Shape;64;p1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5" name="Google Shape;65;p1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15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9" name="Google Shape;69;p1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1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6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16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75" name="Google Shape;75;p16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76" name="Google Shape;76;p1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1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1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17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1" name="Google Shape;81;p17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82" name="Google Shape;82;p17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83" name="Google Shape;83;p1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4" name="Google Shape;84;p1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5" name="Google Shape;85;p1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18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8" name="Google Shape;88;p18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9" name="Google Shape;89;p1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0" name="Google Shape;90;p1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1" name="Google Shape;91;p1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19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4" name="Google Shape;94;p19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95" name="Google Shape;95;p1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6" name="Google Shape;96;p1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7" name="Google Shape;97;p1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0">
            <a:alphaModFix/>
          </a:blip>
          <a:stretch>
            <a:fillRect/>
          </a:stretch>
        </a:blip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1" name="Google Shape;11;p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" name="Google Shape;12;p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" name="Google Shape;13;p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" name="Google Shape;14;p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1" r:id="rId14"/>
    <p:sldLayoutId id="2147483662" r:id="rId15"/>
    <p:sldLayoutId id="2147483663" r:id="rId16"/>
    <p:sldLayoutId id="2147483664" r:id="rId17"/>
    <p:sldLayoutId id="2147483665" r:id="rId18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8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42.png"/><Relationship Id="rId4" Type="http://schemas.openxmlformats.org/officeDocument/2006/relationships/image" Target="../media/image4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20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4" name="Google Shape;104;p20"/>
          <p:cNvSpPr txBox="1"/>
          <p:nvPr/>
        </p:nvSpPr>
        <p:spPr>
          <a:xfrm>
            <a:off x="763270" y="3794125"/>
            <a:ext cx="52164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0" i="0" u="none" strike="noStrike" cap="none">
                <a:solidFill>
                  <a:schemeClr val="dk1"/>
                </a:solidFill>
                <a:latin typeface="Alexandria"/>
                <a:ea typeface="Alexandria"/>
                <a:cs typeface="Alexandria"/>
                <a:sym typeface="Alexandria"/>
              </a:rPr>
              <a:t>Prepared by </a:t>
            </a:r>
            <a:r>
              <a:rPr lang="en-US" sz="2000">
                <a:solidFill>
                  <a:schemeClr val="dk1"/>
                </a:solidFill>
                <a:latin typeface="Alexandria"/>
                <a:ea typeface="Alexandria"/>
                <a:cs typeface="Alexandria"/>
                <a:sym typeface="Alexandria"/>
              </a:rPr>
              <a:t>Eng. Yousef Salah Kassem</a:t>
            </a:r>
            <a:endParaRPr/>
          </a:p>
        </p:txBody>
      </p:sp>
      <p:sp>
        <p:nvSpPr>
          <p:cNvPr id="105" name="Google Shape;105;p20"/>
          <p:cNvSpPr txBox="1"/>
          <p:nvPr/>
        </p:nvSpPr>
        <p:spPr>
          <a:xfrm>
            <a:off x="661469" y="2253487"/>
            <a:ext cx="4829100" cy="1446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400" b="1">
                <a:solidFill>
                  <a:srgbClr val="00B0F0"/>
                </a:solidFill>
                <a:latin typeface="Alexandria"/>
                <a:ea typeface="Alexandria"/>
                <a:cs typeface="Alexandria"/>
                <a:sym typeface="Alexandria"/>
              </a:rPr>
              <a:t>Flutter &amp; Dart Complete Guide</a:t>
            </a:r>
            <a:endParaRPr/>
          </a:p>
        </p:txBody>
      </p:sp>
      <p:sp>
        <p:nvSpPr>
          <p:cNvPr id="106" name="Google Shape;106;p20"/>
          <p:cNvSpPr/>
          <p:nvPr/>
        </p:nvSpPr>
        <p:spPr>
          <a:xfrm>
            <a:off x="-540265" y="5843657"/>
            <a:ext cx="3516608" cy="529167"/>
          </a:xfrm>
          <a:prstGeom prst="roundRect">
            <a:avLst>
              <a:gd name="adj" fmla="val 16667"/>
            </a:avLst>
          </a:prstGeom>
          <a:solidFill>
            <a:srgbClr val="00B0F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>
                <a:solidFill>
                  <a:schemeClr val="lt1"/>
                </a:solidFill>
                <a:latin typeface="Alexandria"/>
                <a:ea typeface="Alexandria"/>
                <a:cs typeface="Alexandria"/>
                <a:sym typeface="Alexandria"/>
              </a:rPr>
              <a:t>Lecture 1</a:t>
            </a:r>
            <a:endParaRPr/>
          </a:p>
        </p:txBody>
      </p:sp>
      <p:sp>
        <p:nvSpPr>
          <p:cNvPr id="107" name="Google Shape;107;p20"/>
          <p:cNvSpPr txBox="1"/>
          <p:nvPr/>
        </p:nvSpPr>
        <p:spPr>
          <a:xfrm>
            <a:off x="329269" y="5104240"/>
            <a:ext cx="3389700" cy="70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dk1"/>
                </a:solidFill>
                <a:latin typeface="Alexandria"/>
                <a:ea typeface="Alexandria"/>
                <a:cs typeface="Alexandria"/>
                <a:sym typeface="Alexandria"/>
              </a:rPr>
              <a:t>DAFL 3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dk1"/>
                </a:solidFill>
                <a:latin typeface="Alexandria"/>
                <a:ea typeface="Alexandria"/>
                <a:cs typeface="Alexandria"/>
                <a:sym typeface="Alexandria"/>
              </a:rPr>
              <a:t>State Management</a:t>
            </a:r>
            <a:endParaRPr/>
          </a:p>
        </p:txBody>
      </p:sp>
      <p:sp>
        <p:nvSpPr>
          <p:cNvPr id="108" name="Google Shape;108;p20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 rotWithShape="1">
            <a:blip r:embed="rId3">
              <a:alphaModFix/>
            </a:blip>
            <a:stretch>
              <a:fillRect t="-999"/>
            </a:stretch>
          </a:blipFill>
          <a:ln w="12700" cap="flat" cmpd="sng">
            <a:solidFill>
              <a:srgbClr val="1C3052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09" name="Google Shape;109;p20"/>
          <p:cNvPicPr preferRelativeResize="0"/>
          <p:nvPr/>
        </p:nvPicPr>
        <p:blipFill rotWithShape="1">
          <a:blip r:embed="rId4">
            <a:alphaModFix/>
          </a:blip>
          <a:srcRect t="27877" b="25428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156984B1-F83C-A31B-C67A-C7AE82F57E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2477" y="392929"/>
            <a:ext cx="11687045" cy="6072142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8" name="Google Shape;128;p22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9CAB27C-7FA3-5FDD-6378-83E557851FD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97778" y="2627306"/>
            <a:ext cx="6596444" cy="1603387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7A1F0229-171B-703D-AC85-93363EB71D5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15744"/>
            <a:ext cx="12192000" cy="6226512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49E17E9B-EC3A-CE65-DB16-35DA3175187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54675"/>
            <a:ext cx="12192000" cy="574865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B8E5BA37-66BE-FCF0-8BB8-916F7D2F55A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54675"/>
            <a:ext cx="12192000" cy="574865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12C2122A-C3BC-339E-8D67-96CAE312696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54675"/>
            <a:ext cx="12192000" cy="574865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2D991F18-4544-BC6D-BED0-5B4EBB38F39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54675"/>
            <a:ext cx="12192000" cy="574865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5" name="Google Shape;185;p28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E057A1A9-8A8B-E63B-9EFE-E50B1EA3E3F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97778" y="1252539"/>
            <a:ext cx="6596444" cy="4352921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F441B2CF-1161-2619-5973-FE44D3B4355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54675"/>
            <a:ext cx="12192000" cy="5748650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F57DD4B7-EE04-A6B4-85C3-44F4160C479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54675"/>
            <a:ext cx="12192000" cy="5748650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A0E8F0BE-FD39-B2F3-2FC8-4670C7BFB6B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60738"/>
            <a:ext cx="12192000" cy="6136524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79EF9D11-F309-C47E-DE8B-9266D31F9BF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95473"/>
            <a:ext cx="12192000" cy="6067054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0" name="Google Shape;230;p33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44FC67E8-2F9A-9FA8-E485-1DEC947B409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32579" y="2368204"/>
            <a:ext cx="7126842" cy="2121592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FD8B5974-3F49-A566-B267-67099E1AFF9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54675"/>
            <a:ext cx="12192000" cy="5748650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891D8D21-3B1F-74CB-1EFA-43C769FA835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54675"/>
            <a:ext cx="12192000" cy="5748650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5" name="Google Shape;255;p36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AD9EFFC-3A1A-EA74-8925-5353E92484B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97778" y="2627306"/>
            <a:ext cx="6596444" cy="1603387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75B21228-66D7-17E0-0124-8C1E3469782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54675"/>
            <a:ext cx="12192000" cy="5748650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F76CA991-9F65-B788-31FD-9C2FDE58B16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54675"/>
            <a:ext cx="12192000" cy="5748650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603D78A9-57D2-A8EA-4C73-D47161D0E84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54675"/>
            <a:ext cx="12192000" cy="5748650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>
            <a:extLst>
              <a:ext uri="{FF2B5EF4-FFF2-40B4-BE49-F238E27FC236}">
                <a16:creationId xmlns:a16="http://schemas.microsoft.com/office/drawing/2014/main" id="{D23A51EC-DD5E-4D7B-755C-FE3B2696E5B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467837"/>
            <a:ext cx="12192000" cy="5922325"/>
          </a:xfrm>
          <a:prstGeom prst="rect">
            <a:avLst/>
          </a:prstGeo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8E3E7886-FC30-CCC9-7511-872905BC85D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54675"/>
            <a:ext cx="12192000" cy="5748650"/>
          </a:xfrm>
          <a:prstGeom prst="rect">
            <a:avLst/>
          </a:prstGeo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6" name="Google Shape;306;p42"/>
          <p:cNvSpPr txBox="1"/>
          <p:nvPr/>
        </p:nvSpPr>
        <p:spPr>
          <a:xfrm>
            <a:off x="2799147" y="2849900"/>
            <a:ext cx="6593700" cy="1939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6000" b="1" dirty="0">
                <a:solidFill>
                  <a:schemeClr val="dk1"/>
                </a:solidFill>
                <a:latin typeface="Alexandria"/>
                <a:ea typeface="Alexandria"/>
                <a:cs typeface="Alexandria"/>
                <a:sym typeface="Alexandria"/>
              </a:rPr>
              <a:t>Types of Provider</a:t>
            </a:r>
            <a:endParaRPr sz="6000" dirty="0">
              <a:solidFill>
                <a:schemeClr val="dk1"/>
              </a:solidFill>
              <a:latin typeface="Alexandria"/>
              <a:ea typeface="Alexandria"/>
              <a:cs typeface="Alexandria"/>
              <a:sym typeface="Alexandria"/>
            </a:endParaRPr>
          </a:p>
        </p:txBody>
      </p:sp>
      <p:pic>
        <p:nvPicPr>
          <p:cNvPr id="307" name="Google Shape;307;p42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244C47C6-FD69-CEFA-53E2-F6E41EC8AFB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54675"/>
            <a:ext cx="12192000" cy="5748650"/>
          </a:xfrm>
          <a:prstGeom prst="rect">
            <a:avLst/>
          </a:prstGeom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52DBDA3A-5626-065E-3E06-6007A0EFF2E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54675"/>
            <a:ext cx="12192000" cy="5748650"/>
          </a:xfrm>
          <a:prstGeom prst="rect">
            <a:avLst/>
          </a:prstGeom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26EECB5D-9BF0-8CE8-9B61-6BD55CAA12E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54675"/>
            <a:ext cx="12192000" cy="5748650"/>
          </a:xfrm>
          <a:prstGeom prst="rect">
            <a:avLst/>
          </a:prstGeom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EC84C39A-F8EB-0259-FB01-782A0FD677A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435997"/>
            <a:ext cx="12192000" cy="5986005"/>
          </a:xfrm>
          <a:prstGeom prst="rect">
            <a:avLst/>
          </a:prstGeom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06A7AD27-F040-3EF0-696C-49776365C2B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54675"/>
            <a:ext cx="12192000" cy="5748650"/>
          </a:xfrm>
          <a:prstGeom prst="rect">
            <a:avLst/>
          </a:prstGeom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9DD053E3-40D5-BBBA-E398-1E52F23A156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54675"/>
            <a:ext cx="12192000" cy="5748650"/>
          </a:xfrm>
          <a:prstGeom prst="rect">
            <a:avLst/>
          </a:prstGeom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6530A701-0ED7-F46B-7F10-75B8035B97F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54675"/>
            <a:ext cx="12192000" cy="5748650"/>
          </a:xfrm>
          <a:prstGeom prst="rect">
            <a:avLst/>
          </a:prstGeom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E47E8C5A-66A0-AB23-18BF-54A8BC6458C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54675"/>
            <a:ext cx="12192000" cy="5748650"/>
          </a:xfrm>
          <a:prstGeom prst="rect">
            <a:avLst/>
          </a:prstGeom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4639C36E-A226-B98A-00FE-6383B764C9A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54675"/>
            <a:ext cx="12192000" cy="5748650"/>
          </a:xfrm>
          <a:prstGeom prst="rect">
            <a:avLst/>
          </a:prstGeom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68D59E98-A0F2-568A-EF1D-307E0127A3C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54675"/>
            <a:ext cx="12192000" cy="5748650"/>
          </a:xfrm>
          <a:prstGeom prst="rect">
            <a:avLst/>
          </a:prstGeom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687AACE0-E64C-AE00-76D2-F09B5528F47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34413"/>
            <a:ext cx="12192000" cy="5789173"/>
          </a:xfrm>
          <a:prstGeom prst="rect">
            <a:avLst/>
          </a:prstGeom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7" name="Google Shape;407;p54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3CE376FC-06FB-561F-23C2-AD241FA9C2E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97778" y="2627306"/>
            <a:ext cx="6596444" cy="1603387"/>
          </a:xfrm>
          <a:prstGeom prst="rect">
            <a:avLst/>
          </a:prstGeom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3" name="Google Shape;413;p55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414" name="Google Shape;414;p55" title="Screenshot 2025-06-12 at 12.10.49 AM.png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214540" y="1128550"/>
            <a:ext cx="9642061" cy="566717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0" name="Google Shape;420;p56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421" name="Google Shape;421;p56" title="Screenshot 2025-06-12 at 12.11.13 AM.png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397540" y="152400"/>
            <a:ext cx="7885530" cy="65532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6" name="Google Shape;426;p5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7112"/>
            <a:ext cx="12192000" cy="6843776"/>
          </a:xfrm>
          <a:prstGeom prst="rect">
            <a:avLst/>
          </a:prstGeom>
          <a:noFill/>
          <a:ln>
            <a:noFill/>
          </a:ln>
        </p:spPr>
      </p:pic>
      <p:sp>
        <p:nvSpPr>
          <p:cNvPr id="427" name="Google Shape;427;p57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2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8" name="Google Shape;428;p57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800" b="1">
                <a:solidFill>
                  <a:schemeClr val="lt1"/>
                </a:solidFill>
                <a:latin typeface="Alexandria"/>
                <a:ea typeface="Alexandria"/>
                <a:cs typeface="Alexandria"/>
                <a:sym typeface="Alexandria"/>
              </a:rPr>
              <a:t>Thank You</a:t>
            </a:r>
            <a:endParaRPr/>
          </a:p>
        </p:txBody>
      </p:sp>
      <p:pic>
        <p:nvPicPr>
          <p:cNvPr id="429" name="Google Shape;429;p5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9576180" y="6168740"/>
            <a:ext cx="2279266" cy="384052"/>
          </a:xfrm>
          <a:prstGeom prst="rect">
            <a:avLst/>
          </a:prstGeom>
          <a:noFill/>
          <a:ln>
            <a:noFill/>
          </a:ln>
        </p:spPr>
      </p:pic>
      <p:sp>
        <p:nvSpPr>
          <p:cNvPr id="430" name="Google Shape;430;p57"/>
          <p:cNvSpPr/>
          <p:nvPr/>
        </p:nvSpPr>
        <p:spPr>
          <a:xfrm rot="5400000" flipH="1">
            <a:off x="-2058944" y="4401414"/>
            <a:ext cx="3801492" cy="1097456"/>
          </a:xfrm>
          <a:custGeom>
            <a:avLst/>
            <a:gdLst/>
            <a:ahLst/>
            <a:cxnLst/>
            <a:rect l="l" t="t" r="r" b="b"/>
            <a:pathLst>
              <a:path w="3801492" h="1097456" extrusionOk="0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669BBC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31" name="Google Shape;431;p57"/>
          <p:cNvPicPr preferRelativeResize="0"/>
          <p:nvPr/>
        </p:nvPicPr>
        <p:blipFill rotWithShape="1">
          <a:blip r:embed="rId5">
            <a:alphaModFix/>
          </a:blip>
          <a:srcRect t="27877" b="25428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1fe439f8996bbb5173f0b001933cd488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208f29f65ba4ffe7cdf4371243d4ef35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SearchPropertie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1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2e7f495a-9f7b-4790-bf02-f985d85d70f5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89DB92BB-46F6-4439-B1E8-B8C25B8F61AE}">
  <ds:schemaRefs>
    <ds:schemaRef ds:uri="http://schemas.microsoft.com/office/2006/metadata/properties"/>
    <ds:schemaRef ds:uri="http://schemas.microsoft.com/office/infopath/2007/PartnerControls"/>
    <ds:schemaRef ds:uri="49100919-8a76-4266-be0c-7dc583902cb4"/>
    <ds:schemaRef ds:uri="d13aca44-ef33-4cf4-9980-7f0b00e6eeb9"/>
  </ds:schemaRefs>
</ds:datastoreItem>
</file>

<file path=customXml/itemProps2.xml><?xml version="1.0" encoding="utf-8"?>
<ds:datastoreItem xmlns:ds="http://schemas.openxmlformats.org/officeDocument/2006/customXml" ds:itemID="{0D3E346C-DF1A-460E-BF9E-181B24C4E134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DC31E9BB-1BD2-40F3-9340-07B6AC2C765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32</Words>
  <Application>Microsoft Office PowerPoint</Application>
  <PresentationFormat>Widescreen</PresentationFormat>
  <Paragraphs>16</Paragraphs>
  <Slides>38</Slides>
  <Notes>38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38</vt:i4>
      </vt:variant>
    </vt:vector>
  </HeadingPairs>
  <TitlesOfParts>
    <vt:vector size="42" baseType="lpstr">
      <vt:lpstr>Alexandria</vt:lpstr>
      <vt:lpstr>Calibri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HP 0116</dc:creator>
  <cp:lastModifiedBy>Tareef Al-Kellezli</cp:lastModifiedBy>
  <cp:revision>2</cp:revision>
  <dcterms:modified xsi:type="dcterms:W3CDTF">2025-06-12T20:42:24Z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