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2.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4"/>
    <p:sldMasterId id="2147483695" r:id="rId5"/>
    <p:sldMasterId id="2147483713" r:id="rId6"/>
  </p:sldMasterIdLst>
  <p:notesMasterIdLst>
    <p:notesMasterId r:id="rId47"/>
  </p:notesMasterIdLst>
  <p:sldIdLst>
    <p:sldId id="480" r:id="rId7"/>
    <p:sldId id="303" r:id="rId8"/>
    <p:sldId id="271" r:id="rId9"/>
    <p:sldId id="1031" r:id="rId10"/>
    <p:sldId id="1030" r:id="rId11"/>
    <p:sldId id="1032" r:id="rId12"/>
    <p:sldId id="1083" r:id="rId13"/>
    <p:sldId id="1068" r:id="rId14"/>
    <p:sldId id="1069" r:id="rId15"/>
    <p:sldId id="1070" r:id="rId16"/>
    <p:sldId id="1071" r:id="rId17"/>
    <p:sldId id="1084" r:id="rId18"/>
    <p:sldId id="1033" r:id="rId19"/>
    <p:sldId id="1085" r:id="rId20"/>
    <p:sldId id="1034" r:id="rId21"/>
    <p:sldId id="1035" r:id="rId22"/>
    <p:sldId id="1036" r:id="rId23"/>
    <p:sldId id="1037" r:id="rId24"/>
    <p:sldId id="1038" r:id="rId25"/>
    <p:sldId id="1039" r:id="rId26"/>
    <p:sldId id="1040" r:id="rId27"/>
    <p:sldId id="1041" r:id="rId28"/>
    <p:sldId id="1082" r:id="rId29"/>
    <p:sldId id="1079" r:id="rId30"/>
    <p:sldId id="1045" r:id="rId31"/>
    <p:sldId id="1046" r:id="rId32"/>
    <p:sldId id="1047" r:id="rId33"/>
    <p:sldId id="1048" r:id="rId34"/>
    <p:sldId id="1049" r:id="rId35"/>
    <p:sldId id="1050" r:id="rId36"/>
    <p:sldId id="1051" r:id="rId37"/>
    <p:sldId id="1052" r:id="rId38"/>
    <p:sldId id="1053" r:id="rId39"/>
    <p:sldId id="1054" r:id="rId40"/>
    <p:sldId id="1055" r:id="rId41"/>
    <p:sldId id="1056" r:id="rId42"/>
    <p:sldId id="1077" r:id="rId43"/>
    <p:sldId id="1086" r:id="rId44"/>
    <p:sldId id="1081" r:id="rId45"/>
    <p:sldId id="349" r:id="rId46"/>
  </p:sldIdLst>
  <p:sldSz cx="14630400" cy="8229600"/>
  <p:notesSz cx="8229600" cy="14630400"/>
  <p:embeddedFontLst>
    <p:embeddedFont>
      <p:font typeface="Alexandria" pitchFamily="2" charset="-78"/>
      <p:regular r:id="rId48"/>
      <p:bold r:id="rId49"/>
    </p:embeddedFont>
    <p:embeddedFont>
      <p:font typeface="Alexandria Bold" pitchFamily="2" charset="-78"/>
      <p:bold r:id="rId50"/>
    </p:embeddedFont>
    <p:embeddedFont>
      <p:font typeface="Roboto Light" panose="020F0502020204030204" pitchFamily="2" charset="0"/>
      <p:regular r:id="rId51"/>
      <p:italic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59" d="100"/>
          <a:sy n="59" d="100"/>
        </p:scale>
        <p:origin x="70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font" Target="fonts/font1.fntdata"/><Relationship Id="rId56"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font" Target="fonts/font4.fntdata"/><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2.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30213C-3613-BD44-8F25-FD0DF500C1F3}" type="doc">
      <dgm:prSet loTypeId="urn:microsoft.com/office/officeart/2005/8/layout/cycle1" loCatId="cycle" qsTypeId="urn:microsoft.com/office/officeart/2005/8/quickstyle/simple1" qsCatId="simple" csTypeId="urn:microsoft.com/office/officeart/2005/8/colors/accent1_2" csCatId="accent1" phldr="1"/>
      <dgm:spPr/>
    </dgm:pt>
    <dgm:pt modelId="{E2898653-43C8-F546-92CE-16D4A0B6FDD0}">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endPar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dgm:t>
    </dgm:pt>
    <dgm:pt modelId="{FB7F3FD3-3B3D-3B4F-99EC-1BD295E47274}" type="parTrans" cxnId="{261A521F-512D-EE4A-820C-0F21C791CBD3}">
      <dgm:prSet/>
      <dgm:spPr/>
      <dgm:t>
        <a:bodyPr/>
        <a:lstStyle/>
        <a:p>
          <a:endParaRPr lang="en-US"/>
        </a:p>
      </dgm:t>
    </dgm:pt>
    <dgm:pt modelId="{8D92BEE0-FF39-894C-8083-E75D5274244E}" type="sibTrans" cxnId="{261A521F-512D-EE4A-820C-0F21C791CBD3}">
      <dgm:prSet/>
      <dgm:spPr/>
      <dgm:t>
        <a:bodyPr/>
        <a:lstStyle/>
        <a:p>
          <a:endParaRPr lang="en-US"/>
        </a:p>
      </dgm:t>
    </dgm:pt>
    <dgm:pt modelId="{B8325E84-E43A-A942-B293-1637E5B822F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dgm:t>
    </dgm:pt>
    <dgm:pt modelId="{042523FB-6134-554D-AE3A-56F2A08FE200}" type="parTrans" cxnId="{1296615E-941D-0043-ACE6-70AB90120BA6}">
      <dgm:prSet/>
      <dgm:spPr/>
      <dgm:t>
        <a:bodyPr/>
        <a:lstStyle/>
        <a:p>
          <a:endParaRPr lang="en-US"/>
        </a:p>
      </dgm:t>
    </dgm:pt>
    <dgm:pt modelId="{DF36FF17-9752-264A-A9BC-8BF5D76AA3F3}" type="sibTrans" cxnId="{1296615E-941D-0043-ACE6-70AB90120BA6}">
      <dgm:prSet/>
      <dgm:spPr/>
      <dgm:t>
        <a:bodyPr/>
        <a:lstStyle/>
        <a:p>
          <a:endParaRPr lang="en-US"/>
        </a:p>
      </dgm:t>
    </dgm:pt>
    <dgm:pt modelId="{ADD2C54E-7136-7F44-8A74-A15DAD765CDD}">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endPar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dgm:t>
    </dgm:pt>
    <dgm:pt modelId="{2A53AAC9-F144-C04A-AA6C-4927A23A1147}" type="parTrans" cxnId="{07D00810-B882-A14A-8384-E4607A724A4D}">
      <dgm:prSet/>
      <dgm:spPr/>
      <dgm:t>
        <a:bodyPr/>
        <a:lstStyle/>
        <a:p>
          <a:endParaRPr lang="en-US"/>
        </a:p>
      </dgm:t>
    </dgm:pt>
    <dgm:pt modelId="{EA78B6D6-D3E3-C149-B16C-24C646EC0B18}" type="sibTrans" cxnId="{07D00810-B882-A14A-8384-E4607A724A4D}">
      <dgm:prSet/>
      <dgm:spPr/>
      <dgm:t>
        <a:bodyPr/>
        <a:lstStyle/>
        <a:p>
          <a:endParaRPr lang="en-US"/>
        </a:p>
      </dgm:t>
    </dgm:pt>
    <dgm:pt modelId="{1B40489D-4E34-5243-BBE7-B217CF33E77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endPar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dgm:t>
    </dgm:pt>
    <dgm:pt modelId="{F9CF6CBC-319A-B542-838A-E1A553295760}" type="parTrans" cxnId="{2BEAC801-4418-F34D-89D7-5487C44F760A}">
      <dgm:prSet/>
      <dgm:spPr/>
      <dgm:t>
        <a:bodyPr/>
        <a:lstStyle/>
        <a:p>
          <a:endParaRPr lang="en-US"/>
        </a:p>
      </dgm:t>
    </dgm:pt>
    <dgm:pt modelId="{7878C69F-3423-AE4A-AC89-3D152158C777}" type="sibTrans" cxnId="{2BEAC801-4418-F34D-89D7-5487C44F760A}">
      <dgm:prSet/>
      <dgm:spPr/>
      <dgm:t>
        <a:bodyPr/>
        <a:lstStyle/>
        <a:p>
          <a:endParaRPr lang="en-US"/>
        </a:p>
      </dgm:t>
    </dgm:pt>
    <dgm:pt modelId="{0D8A1E2D-1C9F-F44F-9355-D8CB0CD33B10}" type="pres">
      <dgm:prSet presAssocID="{2F30213C-3613-BD44-8F25-FD0DF500C1F3}" presName="cycle" presStyleCnt="0">
        <dgm:presLayoutVars>
          <dgm:dir/>
          <dgm:resizeHandles val="exact"/>
        </dgm:presLayoutVars>
      </dgm:prSet>
      <dgm:spPr/>
    </dgm:pt>
    <dgm:pt modelId="{8B7BF722-939F-8840-A61F-83A3E6A3B130}" type="pres">
      <dgm:prSet presAssocID="{E2898653-43C8-F546-92CE-16D4A0B6FDD0}" presName="dummy" presStyleCnt="0"/>
      <dgm:spPr/>
    </dgm:pt>
    <dgm:pt modelId="{5C76886B-ACE3-A94F-8329-874A6E7646A3}" type="pres">
      <dgm:prSet presAssocID="{E2898653-43C8-F546-92CE-16D4A0B6FDD0}" presName="node" presStyleLbl="revTx" presStyleIdx="0" presStyleCnt="4">
        <dgm:presLayoutVars>
          <dgm:bulletEnabled val="1"/>
        </dgm:presLayoutVars>
      </dgm:prSet>
      <dgm:spPr/>
    </dgm:pt>
    <dgm:pt modelId="{0A0FF7DC-1259-514B-8132-0899564E75FC}" type="pres">
      <dgm:prSet presAssocID="{8D92BEE0-FF39-894C-8083-E75D5274244E}" presName="sibTrans" presStyleLbl="node1" presStyleIdx="0" presStyleCnt="4"/>
      <dgm:spPr/>
    </dgm:pt>
    <dgm:pt modelId="{9F39DF4B-B920-3041-86AC-F61D1B116259}" type="pres">
      <dgm:prSet presAssocID="{B8325E84-E43A-A942-B293-1637E5B822FF}" presName="dummy" presStyleCnt="0"/>
      <dgm:spPr/>
    </dgm:pt>
    <dgm:pt modelId="{E616B7FF-318C-B649-A865-F36206B1F3DD}" type="pres">
      <dgm:prSet presAssocID="{B8325E84-E43A-A942-B293-1637E5B822FF}" presName="node" presStyleLbl="revTx" presStyleIdx="1" presStyleCnt="4">
        <dgm:presLayoutVars>
          <dgm:bulletEnabled val="1"/>
        </dgm:presLayoutVars>
      </dgm:prSet>
      <dgm:spPr/>
    </dgm:pt>
    <dgm:pt modelId="{F77D8399-2405-DC48-B94A-8D560960D96B}" type="pres">
      <dgm:prSet presAssocID="{DF36FF17-9752-264A-A9BC-8BF5D76AA3F3}" presName="sibTrans" presStyleLbl="node1" presStyleIdx="1" presStyleCnt="4"/>
      <dgm:spPr/>
    </dgm:pt>
    <dgm:pt modelId="{FA5FB7EF-1227-9E49-AD73-88C9543B761D}" type="pres">
      <dgm:prSet presAssocID="{ADD2C54E-7136-7F44-8A74-A15DAD765CDD}" presName="dummy" presStyleCnt="0"/>
      <dgm:spPr/>
    </dgm:pt>
    <dgm:pt modelId="{CF340A4B-5C27-9C40-9DB3-77A99DF03E88}" type="pres">
      <dgm:prSet presAssocID="{ADD2C54E-7136-7F44-8A74-A15DAD765CDD}" presName="node" presStyleLbl="revTx" presStyleIdx="2" presStyleCnt="4">
        <dgm:presLayoutVars>
          <dgm:bulletEnabled val="1"/>
        </dgm:presLayoutVars>
      </dgm:prSet>
      <dgm:spPr/>
    </dgm:pt>
    <dgm:pt modelId="{C77AF9B6-FBA3-F540-9C7F-69B9BD89D537}" type="pres">
      <dgm:prSet presAssocID="{EA78B6D6-D3E3-C149-B16C-24C646EC0B18}" presName="sibTrans" presStyleLbl="node1" presStyleIdx="2" presStyleCnt="4"/>
      <dgm:spPr/>
    </dgm:pt>
    <dgm:pt modelId="{A19EE066-32A9-B944-800D-C1DF3F74E278}" type="pres">
      <dgm:prSet presAssocID="{1B40489D-4E34-5243-BBE7-B217CF33E771}" presName="dummy" presStyleCnt="0"/>
      <dgm:spPr/>
    </dgm:pt>
    <dgm:pt modelId="{D2BC7BA2-B10A-C54D-BDE8-9FE96597F56B}" type="pres">
      <dgm:prSet presAssocID="{1B40489D-4E34-5243-BBE7-B217CF33E771}" presName="node" presStyleLbl="revTx" presStyleIdx="3" presStyleCnt="4">
        <dgm:presLayoutVars>
          <dgm:bulletEnabled val="1"/>
        </dgm:presLayoutVars>
      </dgm:prSet>
      <dgm:spPr/>
    </dgm:pt>
    <dgm:pt modelId="{4840D773-53B6-434E-B1E5-5C8C2F63DB83}" type="pres">
      <dgm:prSet presAssocID="{7878C69F-3423-AE4A-AC89-3D152158C777}" presName="sibTrans" presStyleLbl="node1" presStyleIdx="3" presStyleCnt="4"/>
      <dgm:spPr/>
    </dgm:pt>
  </dgm:ptLst>
  <dgm:cxnLst>
    <dgm:cxn modelId="{2BEAC801-4418-F34D-89D7-5487C44F760A}" srcId="{2F30213C-3613-BD44-8F25-FD0DF500C1F3}" destId="{1B40489D-4E34-5243-BBE7-B217CF33E771}" srcOrd="3" destOrd="0" parTransId="{F9CF6CBC-319A-B542-838A-E1A553295760}" sibTransId="{7878C69F-3423-AE4A-AC89-3D152158C777}"/>
    <dgm:cxn modelId="{75111703-09B0-884B-AD0E-3A4611C3973F}" type="presOf" srcId="{E2898653-43C8-F546-92CE-16D4A0B6FDD0}" destId="{5C76886B-ACE3-A94F-8329-874A6E7646A3}" srcOrd="0" destOrd="0" presId="urn:microsoft.com/office/officeart/2005/8/layout/cycle1"/>
    <dgm:cxn modelId="{07D00810-B882-A14A-8384-E4607A724A4D}" srcId="{2F30213C-3613-BD44-8F25-FD0DF500C1F3}" destId="{ADD2C54E-7136-7F44-8A74-A15DAD765CDD}" srcOrd="2" destOrd="0" parTransId="{2A53AAC9-F144-C04A-AA6C-4927A23A1147}" sibTransId="{EA78B6D6-D3E3-C149-B16C-24C646EC0B18}"/>
    <dgm:cxn modelId="{261A521F-512D-EE4A-820C-0F21C791CBD3}" srcId="{2F30213C-3613-BD44-8F25-FD0DF500C1F3}" destId="{E2898653-43C8-F546-92CE-16D4A0B6FDD0}" srcOrd="0" destOrd="0" parTransId="{FB7F3FD3-3B3D-3B4F-99EC-1BD295E47274}" sibTransId="{8D92BEE0-FF39-894C-8083-E75D5274244E}"/>
    <dgm:cxn modelId="{AA6E7134-A1E0-D94A-8B64-060B5713665A}" type="presOf" srcId="{ADD2C54E-7136-7F44-8A74-A15DAD765CDD}" destId="{CF340A4B-5C27-9C40-9DB3-77A99DF03E88}" srcOrd="0" destOrd="0" presId="urn:microsoft.com/office/officeart/2005/8/layout/cycle1"/>
    <dgm:cxn modelId="{1296615E-941D-0043-ACE6-70AB90120BA6}" srcId="{2F30213C-3613-BD44-8F25-FD0DF500C1F3}" destId="{B8325E84-E43A-A942-B293-1637E5B822FF}" srcOrd="1" destOrd="0" parTransId="{042523FB-6134-554D-AE3A-56F2A08FE200}" sibTransId="{DF36FF17-9752-264A-A9BC-8BF5D76AA3F3}"/>
    <dgm:cxn modelId="{71EFBD62-8E85-3A49-8CEA-F20D2E19DE52}" type="presOf" srcId="{8D92BEE0-FF39-894C-8083-E75D5274244E}" destId="{0A0FF7DC-1259-514B-8132-0899564E75FC}" srcOrd="0" destOrd="0" presId="urn:microsoft.com/office/officeart/2005/8/layout/cycle1"/>
    <dgm:cxn modelId="{92C17348-83CD-6B4B-B66C-F3B64E639E77}" type="presOf" srcId="{7878C69F-3423-AE4A-AC89-3D152158C777}" destId="{4840D773-53B6-434E-B1E5-5C8C2F63DB83}" srcOrd="0" destOrd="0" presId="urn:microsoft.com/office/officeart/2005/8/layout/cycle1"/>
    <dgm:cxn modelId="{B1F4B783-8961-FC4F-ACB1-1BEEE8FF66E5}" type="presOf" srcId="{2F30213C-3613-BD44-8F25-FD0DF500C1F3}" destId="{0D8A1E2D-1C9F-F44F-9355-D8CB0CD33B10}" srcOrd="0" destOrd="0" presId="urn:microsoft.com/office/officeart/2005/8/layout/cycle1"/>
    <dgm:cxn modelId="{48152A8A-BA1F-634D-9C43-272FB4D3B859}" type="presOf" srcId="{EA78B6D6-D3E3-C149-B16C-24C646EC0B18}" destId="{C77AF9B6-FBA3-F540-9C7F-69B9BD89D537}" srcOrd="0" destOrd="0" presId="urn:microsoft.com/office/officeart/2005/8/layout/cycle1"/>
    <dgm:cxn modelId="{04A9F5B3-54BE-664D-9513-36905FD15C6B}" type="presOf" srcId="{B8325E84-E43A-A942-B293-1637E5B822FF}" destId="{E616B7FF-318C-B649-A865-F36206B1F3DD}" srcOrd="0" destOrd="0" presId="urn:microsoft.com/office/officeart/2005/8/layout/cycle1"/>
    <dgm:cxn modelId="{3F3A94B9-EED0-1646-A043-DD0F41B84C54}" type="presOf" srcId="{DF36FF17-9752-264A-A9BC-8BF5D76AA3F3}" destId="{F77D8399-2405-DC48-B94A-8D560960D96B}" srcOrd="0" destOrd="0" presId="urn:microsoft.com/office/officeart/2005/8/layout/cycle1"/>
    <dgm:cxn modelId="{2D1998EB-DA1F-534D-847D-0E9521CEDDDB}" type="presOf" srcId="{1B40489D-4E34-5243-BBE7-B217CF33E771}" destId="{D2BC7BA2-B10A-C54D-BDE8-9FE96597F56B}" srcOrd="0" destOrd="0" presId="urn:microsoft.com/office/officeart/2005/8/layout/cycle1"/>
    <dgm:cxn modelId="{EB86E945-8796-4343-85F8-BE4165DD15A1}" type="presParOf" srcId="{0D8A1E2D-1C9F-F44F-9355-D8CB0CD33B10}" destId="{8B7BF722-939F-8840-A61F-83A3E6A3B130}" srcOrd="0" destOrd="0" presId="urn:microsoft.com/office/officeart/2005/8/layout/cycle1"/>
    <dgm:cxn modelId="{8B02D258-6216-3540-BDDB-3B461A7B83DA}" type="presParOf" srcId="{0D8A1E2D-1C9F-F44F-9355-D8CB0CD33B10}" destId="{5C76886B-ACE3-A94F-8329-874A6E7646A3}" srcOrd="1" destOrd="0" presId="urn:microsoft.com/office/officeart/2005/8/layout/cycle1"/>
    <dgm:cxn modelId="{AD45D447-C892-774A-BF19-D03A9CE9B86B}" type="presParOf" srcId="{0D8A1E2D-1C9F-F44F-9355-D8CB0CD33B10}" destId="{0A0FF7DC-1259-514B-8132-0899564E75FC}" srcOrd="2" destOrd="0" presId="urn:microsoft.com/office/officeart/2005/8/layout/cycle1"/>
    <dgm:cxn modelId="{7157AD79-642A-454D-967B-AD66938705CB}" type="presParOf" srcId="{0D8A1E2D-1C9F-F44F-9355-D8CB0CD33B10}" destId="{9F39DF4B-B920-3041-86AC-F61D1B116259}" srcOrd="3" destOrd="0" presId="urn:microsoft.com/office/officeart/2005/8/layout/cycle1"/>
    <dgm:cxn modelId="{7BF1686D-53F8-6441-A97C-B09C6E34D701}" type="presParOf" srcId="{0D8A1E2D-1C9F-F44F-9355-D8CB0CD33B10}" destId="{E616B7FF-318C-B649-A865-F36206B1F3DD}" srcOrd="4" destOrd="0" presId="urn:microsoft.com/office/officeart/2005/8/layout/cycle1"/>
    <dgm:cxn modelId="{528E781E-FB4A-914C-B253-EB46237C7CD0}" type="presParOf" srcId="{0D8A1E2D-1C9F-F44F-9355-D8CB0CD33B10}" destId="{F77D8399-2405-DC48-B94A-8D560960D96B}" srcOrd="5" destOrd="0" presId="urn:microsoft.com/office/officeart/2005/8/layout/cycle1"/>
    <dgm:cxn modelId="{A19E9562-418A-9442-9468-5D15AC712A90}" type="presParOf" srcId="{0D8A1E2D-1C9F-F44F-9355-D8CB0CD33B10}" destId="{FA5FB7EF-1227-9E49-AD73-88C9543B761D}" srcOrd="6" destOrd="0" presId="urn:microsoft.com/office/officeart/2005/8/layout/cycle1"/>
    <dgm:cxn modelId="{ECF924F4-4218-BA49-8411-F866EB8230FC}" type="presParOf" srcId="{0D8A1E2D-1C9F-F44F-9355-D8CB0CD33B10}" destId="{CF340A4B-5C27-9C40-9DB3-77A99DF03E88}" srcOrd="7" destOrd="0" presId="urn:microsoft.com/office/officeart/2005/8/layout/cycle1"/>
    <dgm:cxn modelId="{E9908CF2-757F-B046-AE56-AEC47B358A91}" type="presParOf" srcId="{0D8A1E2D-1C9F-F44F-9355-D8CB0CD33B10}" destId="{C77AF9B6-FBA3-F540-9C7F-69B9BD89D537}" srcOrd="8" destOrd="0" presId="urn:microsoft.com/office/officeart/2005/8/layout/cycle1"/>
    <dgm:cxn modelId="{3E45020C-DEDC-FD4D-94F6-650BDECC36BD}" type="presParOf" srcId="{0D8A1E2D-1C9F-F44F-9355-D8CB0CD33B10}" destId="{A19EE066-32A9-B944-800D-C1DF3F74E278}" srcOrd="9" destOrd="0" presId="urn:microsoft.com/office/officeart/2005/8/layout/cycle1"/>
    <dgm:cxn modelId="{5E20606E-5E98-0C46-8DAA-47D2E63943A0}" type="presParOf" srcId="{0D8A1E2D-1C9F-F44F-9355-D8CB0CD33B10}" destId="{D2BC7BA2-B10A-C54D-BDE8-9FE96597F56B}" srcOrd="10" destOrd="0" presId="urn:microsoft.com/office/officeart/2005/8/layout/cycle1"/>
    <dgm:cxn modelId="{4C6B46B3-1342-9E4D-87FA-7658063C54E8}" type="presParOf" srcId="{0D8A1E2D-1C9F-F44F-9355-D8CB0CD33B10}" destId="{4840D773-53B6-434E-B1E5-5C8C2F63DB83}" srcOrd="11" destOrd="0" presId="urn:microsoft.com/office/officeart/2005/8/layout/cycle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76886B-ACE3-A94F-8329-874A6E7646A3}">
      <dsp:nvSpPr>
        <dsp:cNvPr id="0" name=""/>
        <dsp:cNvSpPr/>
      </dsp:nvSpPr>
      <dsp:spPr>
        <a:xfrm>
          <a:off x="2518996" y="337573"/>
          <a:ext cx="1429680" cy="142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50" tIns="82550" rIns="82550" bIns="8255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endParaRPr kumimoji="0" lang="en-US" altLang="en-US" sz="65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endParaRPr>
        </a:p>
      </dsp:txBody>
      <dsp:txXfrm>
        <a:off x="2518996" y="337573"/>
        <a:ext cx="1429680" cy="1429680"/>
      </dsp:txXfrm>
    </dsp:sp>
    <dsp:sp modelId="{0A0FF7DC-1259-514B-8132-0899564E75FC}">
      <dsp:nvSpPr>
        <dsp:cNvPr id="0" name=""/>
        <dsp:cNvSpPr/>
      </dsp:nvSpPr>
      <dsp:spPr>
        <a:xfrm>
          <a:off x="-333" y="247316"/>
          <a:ext cx="4039267" cy="4039267"/>
        </a:xfrm>
        <a:prstGeom prst="circularArrow">
          <a:avLst>
            <a:gd name="adj1" fmla="val 6902"/>
            <a:gd name="adj2" fmla="val 465342"/>
            <a:gd name="adj3" fmla="val 549458"/>
            <a:gd name="adj4" fmla="val 20585200"/>
            <a:gd name="adj5" fmla="val 805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16B7FF-318C-B649-A865-F36206B1F3DD}">
      <dsp:nvSpPr>
        <dsp:cNvPr id="0" name=""/>
        <dsp:cNvSpPr/>
      </dsp:nvSpPr>
      <dsp:spPr>
        <a:xfrm>
          <a:off x="2518996" y="2766646"/>
          <a:ext cx="1429680" cy="142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50" tIns="82550" rIns="82550" bIns="8255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65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endParaRPr>
        </a:p>
      </dsp:txBody>
      <dsp:txXfrm>
        <a:off x="2518996" y="2766646"/>
        <a:ext cx="1429680" cy="1429680"/>
      </dsp:txXfrm>
    </dsp:sp>
    <dsp:sp modelId="{F77D8399-2405-DC48-B94A-8D560960D96B}">
      <dsp:nvSpPr>
        <dsp:cNvPr id="0" name=""/>
        <dsp:cNvSpPr/>
      </dsp:nvSpPr>
      <dsp:spPr>
        <a:xfrm>
          <a:off x="-333" y="247316"/>
          <a:ext cx="4039267" cy="4039267"/>
        </a:xfrm>
        <a:prstGeom prst="circularArrow">
          <a:avLst>
            <a:gd name="adj1" fmla="val 6902"/>
            <a:gd name="adj2" fmla="val 465342"/>
            <a:gd name="adj3" fmla="val 5949458"/>
            <a:gd name="adj4" fmla="val 4385200"/>
            <a:gd name="adj5" fmla="val 805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340A4B-5C27-9C40-9DB3-77A99DF03E88}">
      <dsp:nvSpPr>
        <dsp:cNvPr id="0" name=""/>
        <dsp:cNvSpPr/>
      </dsp:nvSpPr>
      <dsp:spPr>
        <a:xfrm>
          <a:off x="89923" y="2766646"/>
          <a:ext cx="1429680" cy="142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50" tIns="82550" rIns="82550" bIns="8255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endParaRPr kumimoji="0" lang="en-US" altLang="en-US" sz="65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endParaRPr>
        </a:p>
      </dsp:txBody>
      <dsp:txXfrm>
        <a:off x="89923" y="2766646"/>
        <a:ext cx="1429680" cy="1429680"/>
      </dsp:txXfrm>
    </dsp:sp>
    <dsp:sp modelId="{C77AF9B6-FBA3-F540-9C7F-69B9BD89D537}">
      <dsp:nvSpPr>
        <dsp:cNvPr id="0" name=""/>
        <dsp:cNvSpPr/>
      </dsp:nvSpPr>
      <dsp:spPr>
        <a:xfrm>
          <a:off x="-333" y="247316"/>
          <a:ext cx="4039267" cy="4039267"/>
        </a:xfrm>
        <a:prstGeom prst="circularArrow">
          <a:avLst>
            <a:gd name="adj1" fmla="val 6902"/>
            <a:gd name="adj2" fmla="val 465342"/>
            <a:gd name="adj3" fmla="val 11349458"/>
            <a:gd name="adj4" fmla="val 9785200"/>
            <a:gd name="adj5" fmla="val 805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BC7BA2-B10A-C54D-BDE8-9FE96597F56B}">
      <dsp:nvSpPr>
        <dsp:cNvPr id="0" name=""/>
        <dsp:cNvSpPr/>
      </dsp:nvSpPr>
      <dsp:spPr>
        <a:xfrm>
          <a:off x="89923" y="337573"/>
          <a:ext cx="1429680" cy="1429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550" tIns="82550" rIns="82550" bIns="82550"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endParaRPr kumimoji="0" lang="en-US" altLang="en-US" sz="65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endParaRPr>
        </a:p>
      </dsp:txBody>
      <dsp:txXfrm>
        <a:off x="89923" y="337573"/>
        <a:ext cx="1429680" cy="1429680"/>
      </dsp:txXfrm>
    </dsp:sp>
    <dsp:sp modelId="{4840D773-53B6-434E-B1E5-5C8C2F63DB83}">
      <dsp:nvSpPr>
        <dsp:cNvPr id="0" name=""/>
        <dsp:cNvSpPr/>
      </dsp:nvSpPr>
      <dsp:spPr>
        <a:xfrm>
          <a:off x="-333" y="247316"/>
          <a:ext cx="4039267" cy="4039267"/>
        </a:xfrm>
        <a:prstGeom prst="circularArrow">
          <a:avLst>
            <a:gd name="adj1" fmla="val 6902"/>
            <a:gd name="adj2" fmla="val 465342"/>
            <a:gd name="adj3" fmla="val 16749458"/>
            <a:gd name="adj4" fmla="val 15185200"/>
            <a:gd name="adj5" fmla="val 8052"/>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53811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1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1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lide 1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lide 1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lide 1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lide 1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Slide 2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Slide 2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Slide 2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Slide 2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Slide 2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Slide 2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Slide 2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Slide 2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Slide 2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Slide 2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Slide 3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Slide 3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Slide 3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Slide 3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Slide 3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Slide 3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Slide 3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Slide 3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Slide 3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lide 3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lide 4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lide 4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lide 4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Slide 4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lide 4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Slide 4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6E6E6"/>
          </a:solidFill>
          <a:ln/>
        </p:spPr>
        <p:txBody>
          <a:bodyPr/>
          <a:lstStyle/>
          <a:p>
            <a:endParaRPr lang="en-US"/>
          </a:p>
        </p:txBody>
      </p:sp>
      <p:sp>
        <p:nvSpPr>
          <p:cNvPr id="3" name="Shape 1"/>
          <p:cNvSpPr/>
          <p:nvPr/>
        </p:nvSpPr>
        <p:spPr>
          <a:xfrm>
            <a:off x="0" y="0"/>
            <a:ext cx="14630400" cy="8229600"/>
          </a:xfrm>
          <a:prstGeom prst="rect">
            <a:avLst/>
          </a:prstGeom>
          <a:solidFill>
            <a:srgbClr val="FFFFFF"/>
          </a:solidFill>
          <a:ln/>
        </p:spPr>
        <p:txBody>
          <a:bodyPr/>
          <a:lstStyle/>
          <a:p>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836"/>
            <a:ext cx="10972800" cy="2865120"/>
          </a:xfrm>
        </p:spPr>
        <p:txBody>
          <a:bodyPr anchor="b"/>
          <a:lstStyle>
            <a:lvl1pPr algn="ctr">
              <a:defRPr sz="7200"/>
            </a:lvl1pPr>
          </a:lstStyle>
          <a:p>
            <a:r>
              <a:rPr lang="en-US"/>
              <a:t>Click to edit Master title style</a:t>
            </a:r>
          </a:p>
        </p:txBody>
      </p:sp>
      <p:sp>
        <p:nvSpPr>
          <p:cNvPr id="3" name="Subtitle 2"/>
          <p:cNvSpPr>
            <a:spLocks noGrp="1"/>
          </p:cNvSpPr>
          <p:nvPr>
            <p:ph type="subTitle" idx="1"/>
          </p:nvPr>
        </p:nvSpPr>
        <p:spPr>
          <a:xfrm>
            <a:off x="1828800" y="4322446"/>
            <a:ext cx="10972800" cy="1986914"/>
          </a:xfrm>
        </p:spPr>
        <p:txBody>
          <a:bodyPr/>
          <a:lstStyle>
            <a:lvl1pPr marL="0" indent="0" algn="ctr">
              <a:buNone/>
              <a:defRPr sz="2880"/>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7508309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836"/>
            <a:ext cx="10972800" cy="2865120"/>
          </a:xfrm>
        </p:spPr>
        <p:txBody>
          <a:bodyPr anchor="b"/>
          <a:lstStyle>
            <a:lvl1pPr algn="ctr">
              <a:defRPr sz="7200"/>
            </a:lvl1pPr>
          </a:lstStyle>
          <a:p>
            <a:r>
              <a:rPr lang="en-US"/>
              <a:t>Click to edit Master title style</a:t>
            </a:r>
          </a:p>
        </p:txBody>
      </p:sp>
      <p:sp>
        <p:nvSpPr>
          <p:cNvPr id="3" name="Subtitle 2"/>
          <p:cNvSpPr>
            <a:spLocks noGrp="1"/>
          </p:cNvSpPr>
          <p:nvPr>
            <p:ph type="subTitle" idx="1"/>
          </p:nvPr>
        </p:nvSpPr>
        <p:spPr>
          <a:xfrm>
            <a:off x="1828800" y="4322446"/>
            <a:ext cx="10972800" cy="1986914"/>
          </a:xfrm>
        </p:spPr>
        <p:txBody>
          <a:bodyPr/>
          <a:lstStyle>
            <a:lvl1pPr marL="0" indent="0" algn="ctr">
              <a:buNone/>
              <a:defRPr sz="2880"/>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210001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94127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220" y="2051686"/>
            <a:ext cx="12618720" cy="3423284"/>
          </a:xfrm>
        </p:spPr>
        <p:txBody>
          <a:bodyPr anchor="b"/>
          <a:lstStyle>
            <a:lvl1pPr>
              <a:defRPr sz="7200"/>
            </a:lvl1pPr>
          </a:lstStyle>
          <a:p>
            <a:r>
              <a:rPr lang="en-US"/>
              <a:t>Click to edit Master title style</a:t>
            </a:r>
          </a:p>
        </p:txBody>
      </p:sp>
      <p:sp>
        <p:nvSpPr>
          <p:cNvPr id="3" name="Text Placeholder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0166641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058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4066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154625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746" y="438150"/>
            <a:ext cx="12618720" cy="1590676"/>
          </a:xfrm>
        </p:spPr>
        <p:txBody>
          <a:bodyPr/>
          <a:lstStyle/>
          <a:p>
            <a:r>
              <a:rPr lang="en-US"/>
              <a:t>Click to edit Master title style</a:t>
            </a:r>
          </a:p>
        </p:txBody>
      </p:sp>
      <p:sp>
        <p:nvSpPr>
          <p:cNvPr id="3" name="Text Placeholder 2"/>
          <p:cNvSpPr>
            <a:spLocks noGrp="1"/>
          </p:cNvSpPr>
          <p:nvPr>
            <p:ph type="body" idx="1"/>
          </p:nvPr>
        </p:nvSpPr>
        <p:spPr>
          <a:xfrm>
            <a:off x="1007746" y="2017396"/>
            <a:ext cx="6189344"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p:cNvSpPr>
            <a:spLocks noGrp="1"/>
          </p:cNvSpPr>
          <p:nvPr>
            <p:ph sz="half" idx="2"/>
          </p:nvPr>
        </p:nvSpPr>
        <p:spPr>
          <a:xfrm>
            <a:off x="1007746" y="3006090"/>
            <a:ext cx="6189344"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406640" y="2017396"/>
            <a:ext cx="6219826"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p:cNvSpPr>
            <a:spLocks noGrp="1"/>
          </p:cNvSpPr>
          <p:nvPr>
            <p:ph sz="quarter" idx="4"/>
          </p:nvPr>
        </p:nvSpPr>
        <p:spPr>
          <a:xfrm>
            <a:off x="7406640" y="3006090"/>
            <a:ext cx="6219826"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246638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021743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076981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Content Placeholder 2"/>
          <p:cNvSpPr>
            <a:spLocks noGrp="1"/>
          </p:cNvSpPr>
          <p:nvPr>
            <p:ph idx="1"/>
          </p:nvPr>
        </p:nvSpPr>
        <p:spPr>
          <a:xfrm>
            <a:off x="6219826" y="1184911"/>
            <a:ext cx="7406640" cy="5848350"/>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050300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Picture Placeholder 2"/>
          <p:cNvSpPr>
            <a:spLocks noGrp="1"/>
          </p:cNvSpPr>
          <p:nvPr>
            <p:ph type="pic" idx="1"/>
          </p:nvPr>
        </p:nvSpPr>
        <p:spPr>
          <a:xfrm>
            <a:off x="6219826" y="1184911"/>
            <a:ext cx="7406640" cy="584835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en-US"/>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014077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182594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880" y="438150"/>
            <a:ext cx="3154680" cy="697420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5840" y="438150"/>
            <a:ext cx="9281160" cy="69742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510110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4630400" cy="82296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1530926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11689078" cy="715518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1182801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4143180" y="-4"/>
            <a:ext cx="10487221" cy="82296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440"/>
            </a:lvl1pPr>
          </a:lstStyle>
          <a:p>
            <a:endParaRPr lang="id-ID"/>
          </a:p>
        </p:txBody>
      </p:sp>
    </p:spTree>
    <p:extLst>
      <p:ext uri="{BB962C8B-B14F-4D97-AF65-F5344CB8AC3E}">
        <p14:creationId xmlns:p14="http://schemas.microsoft.com/office/powerpoint/2010/main" val="759107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353312" y="1348740"/>
            <a:ext cx="11923776" cy="553212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3114719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1346836"/>
            <a:ext cx="10972800" cy="2865120"/>
          </a:xfrm>
        </p:spPr>
        <p:txBody>
          <a:bodyPr anchor="b"/>
          <a:lstStyle>
            <a:lvl1pPr algn="ctr">
              <a:defRPr sz="7200"/>
            </a:lvl1pPr>
          </a:lstStyle>
          <a:p>
            <a:r>
              <a:rPr lang="en-US"/>
              <a:t>Click to edit Master title style</a:t>
            </a:r>
          </a:p>
        </p:txBody>
      </p:sp>
      <p:sp>
        <p:nvSpPr>
          <p:cNvPr id="3" name="Subtitle 2"/>
          <p:cNvSpPr>
            <a:spLocks noGrp="1"/>
          </p:cNvSpPr>
          <p:nvPr>
            <p:ph type="subTitle" idx="1"/>
          </p:nvPr>
        </p:nvSpPr>
        <p:spPr>
          <a:xfrm>
            <a:off x="1828800" y="4322446"/>
            <a:ext cx="10972800" cy="1986914"/>
          </a:xfrm>
        </p:spPr>
        <p:txBody>
          <a:bodyPr/>
          <a:lstStyle>
            <a:lvl1pPr marL="0" indent="0" algn="ctr">
              <a:buNone/>
              <a:defRPr sz="2880"/>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138537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56459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98220" y="2051686"/>
            <a:ext cx="12618720" cy="3423284"/>
          </a:xfrm>
        </p:spPr>
        <p:txBody>
          <a:bodyPr anchor="b"/>
          <a:lstStyle>
            <a:lvl1pPr>
              <a:defRPr sz="7200"/>
            </a:lvl1pPr>
          </a:lstStyle>
          <a:p>
            <a:r>
              <a:rPr lang="en-US"/>
              <a:t>Click to edit Master title style</a:t>
            </a:r>
          </a:p>
        </p:txBody>
      </p:sp>
      <p:sp>
        <p:nvSpPr>
          <p:cNvPr id="3" name="Text Placeholder 2"/>
          <p:cNvSpPr>
            <a:spLocks noGrp="1"/>
          </p:cNvSpPr>
          <p:nvPr>
            <p:ph type="body" idx="1"/>
          </p:nvPr>
        </p:nvSpPr>
        <p:spPr>
          <a:xfrm>
            <a:off x="998220" y="5507356"/>
            <a:ext cx="12618720" cy="1800224"/>
          </a:xfrm>
        </p:spPr>
        <p:txBody>
          <a:bodyPr/>
          <a:lstStyle>
            <a:lvl1pPr marL="0" indent="0">
              <a:buNone/>
              <a:defRPr sz="2880">
                <a:solidFill>
                  <a:schemeClr val="tx1">
                    <a:tint val="75000"/>
                  </a:schemeClr>
                </a:solidFill>
              </a:defRPr>
            </a:lvl1pPr>
            <a:lvl2pPr marL="548640" indent="0">
              <a:buNone/>
              <a:defRPr sz="2400">
                <a:solidFill>
                  <a:schemeClr val="tx1">
                    <a:tint val="75000"/>
                  </a:schemeClr>
                </a:solidFill>
              </a:defRPr>
            </a:lvl2pPr>
            <a:lvl3pPr marL="1097280" indent="0">
              <a:buNone/>
              <a:defRPr sz="2160">
                <a:solidFill>
                  <a:schemeClr val="tx1">
                    <a:tint val="75000"/>
                  </a:schemeClr>
                </a:solidFill>
              </a:defRPr>
            </a:lvl3pPr>
            <a:lvl4pPr marL="1645920" indent="0">
              <a:buNone/>
              <a:defRPr sz="1920">
                <a:solidFill>
                  <a:schemeClr val="tx1">
                    <a:tint val="75000"/>
                  </a:schemeClr>
                </a:solidFill>
              </a:defRPr>
            </a:lvl4pPr>
            <a:lvl5pPr marL="2194560" indent="0">
              <a:buNone/>
              <a:defRPr sz="1920">
                <a:solidFill>
                  <a:schemeClr val="tx1">
                    <a:tint val="75000"/>
                  </a:schemeClr>
                </a:solidFill>
              </a:defRPr>
            </a:lvl5pPr>
            <a:lvl6pPr marL="2743200" indent="0">
              <a:buNone/>
              <a:defRPr sz="1920">
                <a:solidFill>
                  <a:schemeClr val="tx1">
                    <a:tint val="75000"/>
                  </a:schemeClr>
                </a:solidFill>
              </a:defRPr>
            </a:lvl6pPr>
            <a:lvl7pPr marL="3291840" indent="0">
              <a:buNone/>
              <a:defRPr sz="1920">
                <a:solidFill>
                  <a:schemeClr val="tx1">
                    <a:tint val="75000"/>
                  </a:schemeClr>
                </a:solidFill>
              </a:defRPr>
            </a:lvl7pPr>
            <a:lvl8pPr marL="3840480" indent="0">
              <a:buNone/>
              <a:defRPr sz="1920">
                <a:solidFill>
                  <a:schemeClr val="tx1">
                    <a:tint val="75000"/>
                  </a:schemeClr>
                </a:solidFill>
              </a:defRPr>
            </a:lvl8pPr>
            <a:lvl9pPr marL="4389120" indent="0">
              <a:buNone/>
              <a:defRPr sz="19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068579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058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4066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343753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746" y="438150"/>
            <a:ext cx="12618720" cy="1590676"/>
          </a:xfrm>
        </p:spPr>
        <p:txBody>
          <a:bodyPr/>
          <a:lstStyle/>
          <a:p>
            <a:r>
              <a:rPr lang="en-US"/>
              <a:t>Click to edit Master title style</a:t>
            </a:r>
          </a:p>
        </p:txBody>
      </p:sp>
      <p:sp>
        <p:nvSpPr>
          <p:cNvPr id="3" name="Text Placeholder 2"/>
          <p:cNvSpPr>
            <a:spLocks noGrp="1"/>
          </p:cNvSpPr>
          <p:nvPr>
            <p:ph type="body" idx="1"/>
          </p:nvPr>
        </p:nvSpPr>
        <p:spPr>
          <a:xfrm>
            <a:off x="1007746" y="2017396"/>
            <a:ext cx="6189344"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p:cNvSpPr>
            <a:spLocks noGrp="1"/>
          </p:cNvSpPr>
          <p:nvPr>
            <p:ph sz="half" idx="2"/>
          </p:nvPr>
        </p:nvSpPr>
        <p:spPr>
          <a:xfrm>
            <a:off x="1007746" y="3006090"/>
            <a:ext cx="6189344"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406640" y="2017396"/>
            <a:ext cx="6219826"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p:cNvSpPr>
            <a:spLocks noGrp="1"/>
          </p:cNvSpPr>
          <p:nvPr>
            <p:ph sz="quarter" idx="4"/>
          </p:nvPr>
        </p:nvSpPr>
        <p:spPr>
          <a:xfrm>
            <a:off x="7406640" y="3006090"/>
            <a:ext cx="6219826"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266940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982799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916376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Content Placeholder 2"/>
          <p:cNvSpPr>
            <a:spLocks noGrp="1"/>
          </p:cNvSpPr>
          <p:nvPr>
            <p:ph idx="1"/>
          </p:nvPr>
        </p:nvSpPr>
        <p:spPr>
          <a:xfrm>
            <a:off x="6219826" y="1184911"/>
            <a:ext cx="7406640" cy="5848350"/>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861361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746" y="548640"/>
            <a:ext cx="4718684" cy="1920240"/>
          </a:xfrm>
        </p:spPr>
        <p:txBody>
          <a:bodyPr anchor="b"/>
          <a:lstStyle>
            <a:lvl1pPr>
              <a:defRPr sz="3840"/>
            </a:lvl1pPr>
          </a:lstStyle>
          <a:p>
            <a:r>
              <a:rPr lang="en-US"/>
              <a:t>Click to edit Master title style</a:t>
            </a:r>
          </a:p>
        </p:txBody>
      </p:sp>
      <p:sp>
        <p:nvSpPr>
          <p:cNvPr id="3" name="Picture Placeholder 2"/>
          <p:cNvSpPr>
            <a:spLocks noGrp="1"/>
          </p:cNvSpPr>
          <p:nvPr>
            <p:ph type="pic" idx="1"/>
          </p:nvPr>
        </p:nvSpPr>
        <p:spPr>
          <a:xfrm>
            <a:off x="6219826" y="1184911"/>
            <a:ext cx="7406640" cy="584835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en-US"/>
          </a:p>
        </p:txBody>
      </p:sp>
      <p:sp>
        <p:nvSpPr>
          <p:cNvPr id="4" name="Text Placeholder 3"/>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72123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3484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9880" y="438150"/>
            <a:ext cx="3154680" cy="6974206"/>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05840" y="438150"/>
            <a:ext cx="9281160" cy="69742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546324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4630400" cy="82296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8376314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353312" y="1348740"/>
            <a:ext cx="11923776" cy="553212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920">
                <a:solidFill>
                  <a:schemeClr val="bg1">
                    <a:lumMod val="50000"/>
                  </a:schemeClr>
                </a:solidFill>
              </a:defRPr>
            </a:lvl1pPr>
          </a:lstStyle>
          <a:p>
            <a:endParaRPr lang="id-ID"/>
          </a:p>
        </p:txBody>
      </p:sp>
    </p:spTree>
    <p:extLst>
      <p:ext uri="{BB962C8B-B14F-4D97-AF65-F5344CB8AC3E}">
        <p14:creationId xmlns:p14="http://schemas.microsoft.com/office/powerpoint/2010/main" val="991619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8506710" y="610585"/>
            <a:ext cx="4442216" cy="6220868"/>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92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1242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4143180" y="-4"/>
            <a:ext cx="10487221" cy="82296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440"/>
            </a:lvl1pPr>
          </a:lstStyle>
          <a:p>
            <a:endParaRPr lang="id-ID"/>
          </a:p>
        </p:txBody>
      </p:sp>
    </p:spTree>
    <p:extLst>
      <p:ext uri="{BB962C8B-B14F-4D97-AF65-F5344CB8AC3E}">
        <p14:creationId xmlns:p14="http://schemas.microsoft.com/office/powerpoint/2010/main" val="2029832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17" Type="http://schemas.openxmlformats.org/officeDocument/2006/relationships/image" Target="../media/image1.png"/><Relationship Id="rId2" Type="http://schemas.openxmlformats.org/officeDocument/2006/relationships/slideLayout" Target="../slideLayouts/slideLayout49.xml"/><Relationship Id="rId16" Type="http://schemas.openxmlformats.org/officeDocument/2006/relationships/theme" Target="../theme/theme2.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slideLayout" Target="../slideLayouts/slideLayout6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image" Target="../media/image1.png"/><Relationship Id="rId2" Type="http://schemas.openxmlformats.org/officeDocument/2006/relationships/slideLayout" Target="../slideLayouts/slideLayout64.xml"/><Relationship Id="rId16" Type="http://schemas.openxmlformats.org/officeDocument/2006/relationships/theme" Target="../theme/theme3.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711" r:id="rId47"/>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5840" y="438150"/>
            <a:ext cx="12618720" cy="159067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05840" y="2190750"/>
            <a:ext cx="12618720" cy="52216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05840" y="7627621"/>
            <a:ext cx="3291840" cy="438150"/>
          </a:xfrm>
          <a:prstGeom prst="rect">
            <a:avLst/>
          </a:prstGeom>
        </p:spPr>
        <p:txBody>
          <a:bodyPr vert="horz" lIns="91440" tIns="45720" rIns="91440" bIns="45720" rtlCol="0" anchor="ctr"/>
          <a:lstStyle>
            <a:lvl1pPr algn="l">
              <a:defRPr sz="1440">
                <a:solidFill>
                  <a:schemeClr val="tx1">
                    <a:tint val="75000"/>
                  </a:schemeClr>
                </a:solidFill>
              </a:defRPr>
            </a:lvl1pPr>
          </a:lstStyle>
          <a:p>
            <a:fld id="{7AD86B2E-B702-4422-B277-3A08C7449694}" type="datetimeFigureOut">
              <a:rPr lang="en-US" smtClean="0"/>
              <a:t>1/28/2026</a:t>
            </a:fld>
            <a:endParaRPr lang="en-US"/>
          </a:p>
        </p:txBody>
      </p:sp>
      <p:sp>
        <p:nvSpPr>
          <p:cNvPr id="5" name="Footer Placeholder 4"/>
          <p:cNvSpPr>
            <a:spLocks noGrp="1"/>
          </p:cNvSpPr>
          <p:nvPr>
            <p:ph type="ftr" sz="quarter" idx="3"/>
          </p:nvPr>
        </p:nvSpPr>
        <p:spPr>
          <a:xfrm>
            <a:off x="4846320" y="7627621"/>
            <a:ext cx="4937760" cy="438150"/>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332720" y="7627621"/>
            <a:ext cx="3291840" cy="438150"/>
          </a:xfrm>
          <a:prstGeom prst="rect">
            <a:avLst/>
          </a:prstGeom>
        </p:spPr>
        <p:txBody>
          <a:bodyPr vert="horz" lIns="91440" tIns="45720" rIns="91440" bIns="45720" rtlCol="0" anchor="ctr"/>
          <a:lstStyle>
            <a:lvl1pPr algn="r">
              <a:defRPr sz="144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85337756"/>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10" r:id="rId14"/>
    <p:sldLayoutId id="2147483712" r:id="rId15"/>
  </p:sldLayoutIdLst>
  <p:txStyles>
    <p:titleStyle>
      <a:lvl1pPr algn="l" defTabSz="1097280" rtl="0" eaLnBrk="1" latinLnBrk="0" hangingPunct="1">
        <a:lnSpc>
          <a:spcPct val="90000"/>
        </a:lnSpc>
        <a:spcBef>
          <a:spcPct val="0"/>
        </a:spcBef>
        <a:buNone/>
        <a:defRPr sz="5280" kern="1200">
          <a:solidFill>
            <a:schemeClr val="tx1"/>
          </a:solidFill>
          <a:latin typeface="+mj-lt"/>
          <a:ea typeface="+mj-ea"/>
          <a:cs typeface="+mj-cs"/>
        </a:defRPr>
      </a:lvl1pPr>
    </p:titleStyle>
    <p:bodyStyle>
      <a:lvl1pPr marL="274320" indent="-274320" algn="l" defTabSz="1097280" rtl="0" eaLnBrk="1" latinLnBrk="0" hangingPunct="1">
        <a:lnSpc>
          <a:spcPct val="90000"/>
        </a:lnSpc>
        <a:spcBef>
          <a:spcPts val="1200"/>
        </a:spcBef>
        <a:buFont typeface="Arial" panose="020B0604020202020204" pitchFamily="34" charset="0"/>
        <a:buChar char="•"/>
        <a:defRPr sz="3360" kern="1200">
          <a:solidFill>
            <a:schemeClr val="tx1"/>
          </a:solidFill>
          <a:latin typeface="+mn-lt"/>
          <a:ea typeface="+mn-ea"/>
          <a:cs typeface="+mn-cs"/>
        </a:defRPr>
      </a:lvl1pPr>
      <a:lvl2pPr marL="822960" indent="-274320" algn="l" defTabSz="1097280" rtl="0" eaLnBrk="1" latinLnBrk="0" hangingPunct="1">
        <a:lnSpc>
          <a:spcPct val="90000"/>
        </a:lnSpc>
        <a:spcBef>
          <a:spcPts val="600"/>
        </a:spcBef>
        <a:buFont typeface="Arial" panose="020B0604020202020204" pitchFamily="34" charset="0"/>
        <a:buChar char="•"/>
        <a:defRPr sz="2880" kern="1200">
          <a:solidFill>
            <a:schemeClr val="tx1"/>
          </a:solidFill>
          <a:latin typeface="+mn-lt"/>
          <a:ea typeface="+mn-ea"/>
          <a:cs typeface="+mn-cs"/>
        </a:defRPr>
      </a:lvl2pPr>
      <a:lvl3pPr marL="1371600" indent="-274320" algn="l" defTabSz="1097280" rtl="0" eaLnBrk="1" latinLnBrk="0" hangingPunct="1">
        <a:lnSpc>
          <a:spcPct val="90000"/>
        </a:lnSpc>
        <a:spcBef>
          <a:spcPts val="600"/>
        </a:spcBef>
        <a:buFont typeface="Arial" panose="020B0604020202020204" pitchFamily="34" charset="0"/>
        <a:buChar char="•"/>
        <a:defRPr sz="2400" kern="1200">
          <a:solidFill>
            <a:schemeClr val="tx1"/>
          </a:solidFill>
          <a:latin typeface="+mn-lt"/>
          <a:ea typeface="+mn-ea"/>
          <a:cs typeface="+mn-cs"/>
        </a:defRPr>
      </a:lvl3pPr>
      <a:lvl4pPr marL="19202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4pPr>
      <a:lvl5pPr marL="246888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5840" y="438150"/>
            <a:ext cx="12618720" cy="159067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05840" y="2190750"/>
            <a:ext cx="12618720" cy="52216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05840" y="7627621"/>
            <a:ext cx="3291840" cy="438150"/>
          </a:xfrm>
          <a:prstGeom prst="rect">
            <a:avLst/>
          </a:prstGeom>
        </p:spPr>
        <p:txBody>
          <a:bodyPr vert="horz" lIns="91440" tIns="45720" rIns="91440" bIns="45720" rtlCol="0" anchor="ctr"/>
          <a:lstStyle>
            <a:lvl1pPr algn="l">
              <a:defRPr sz="1440">
                <a:solidFill>
                  <a:schemeClr val="tx1">
                    <a:tint val="75000"/>
                  </a:schemeClr>
                </a:solidFill>
              </a:defRPr>
            </a:lvl1pPr>
          </a:lstStyle>
          <a:p>
            <a:fld id="{7AD86B2E-B702-4422-B277-3A08C7449694}" type="datetimeFigureOut">
              <a:rPr lang="en-US" smtClean="0"/>
              <a:t>1/28/2026</a:t>
            </a:fld>
            <a:endParaRPr lang="en-US"/>
          </a:p>
        </p:txBody>
      </p:sp>
      <p:sp>
        <p:nvSpPr>
          <p:cNvPr id="5" name="Footer Placeholder 4"/>
          <p:cNvSpPr>
            <a:spLocks noGrp="1"/>
          </p:cNvSpPr>
          <p:nvPr>
            <p:ph type="ftr" sz="quarter" idx="3"/>
          </p:nvPr>
        </p:nvSpPr>
        <p:spPr>
          <a:xfrm>
            <a:off x="4846320" y="7627621"/>
            <a:ext cx="4937760" cy="438150"/>
          </a:xfrm>
          <a:prstGeom prst="rect">
            <a:avLst/>
          </a:prstGeom>
        </p:spPr>
        <p:txBody>
          <a:bodyPr vert="horz" lIns="91440" tIns="45720" rIns="91440" bIns="45720" rtlCol="0" anchor="ctr"/>
          <a:lstStyle>
            <a:lvl1pPr algn="ctr">
              <a:defRPr sz="14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332720" y="7627621"/>
            <a:ext cx="3291840" cy="438150"/>
          </a:xfrm>
          <a:prstGeom prst="rect">
            <a:avLst/>
          </a:prstGeom>
        </p:spPr>
        <p:txBody>
          <a:bodyPr vert="horz" lIns="91440" tIns="45720" rIns="91440" bIns="45720" rtlCol="0" anchor="ctr"/>
          <a:lstStyle>
            <a:lvl1pPr algn="r">
              <a:defRPr sz="144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52838770"/>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Lst>
  <p:txStyles>
    <p:titleStyle>
      <a:lvl1pPr algn="l" defTabSz="1097280" rtl="0" eaLnBrk="1" latinLnBrk="0" hangingPunct="1">
        <a:lnSpc>
          <a:spcPct val="90000"/>
        </a:lnSpc>
        <a:spcBef>
          <a:spcPct val="0"/>
        </a:spcBef>
        <a:buNone/>
        <a:defRPr sz="5280" kern="1200">
          <a:solidFill>
            <a:schemeClr val="tx1"/>
          </a:solidFill>
          <a:latin typeface="+mj-lt"/>
          <a:ea typeface="+mj-ea"/>
          <a:cs typeface="+mj-cs"/>
        </a:defRPr>
      </a:lvl1pPr>
    </p:titleStyle>
    <p:bodyStyle>
      <a:lvl1pPr marL="274320" indent="-274320" algn="l" defTabSz="1097280" rtl="0" eaLnBrk="1" latinLnBrk="0" hangingPunct="1">
        <a:lnSpc>
          <a:spcPct val="90000"/>
        </a:lnSpc>
        <a:spcBef>
          <a:spcPts val="1200"/>
        </a:spcBef>
        <a:buFont typeface="Arial" panose="020B0604020202020204" pitchFamily="34" charset="0"/>
        <a:buChar char="•"/>
        <a:defRPr sz="3360" kern="1200">
          <a:solidFill>
            <a:schemeClr val="tx1"/>
          </a:solidFill>
          <a:latin typeface="+mn-lt"/>
          <a:ea typeface="+mn-ea"/>
          <a:cs typeface="+mn-cs"/>
        </a:defRPr>
      </a:lvl1pPr>
      <a:lvl2pPr marL="822960" indent="-274320" algn="l" defTabSz="1097280" rtl="0" eaLnBrk="1" latinLnBrk="0" hangingPunct="1">
        <a:lnSpc>
          <a:spcPct val="90000"/>
        </a:lnSpc>
        <a:spcBef>
          <a:spcPts val="600"/>
        </a:spcBef>
        <a:buFont typeface="Arial" panose="020B0604020202020204" pitchFamily="34" charset="0"/>
        <a:buChar char="•"/>
        <a:defRPr sz="2880" kern="1200">
          <a:solidFill>
            <a:schemeClr val="tx1"/>
          </a:solidFill>
          <a:latin typeface="+mn-lt"/>
          <a:ea typeface="+mn-ea"/>
          <a:cs typeface="+mn-cs"/>
        </a:defRPr>
      </a:lvl2pPr>
      <a:lvl3pPr marL="1371600" indent="-274320" algn="l" defTabSz="1097280" rtl="0" eaLnBrk="1" latinLnBrk="0" hangingPunct="1">
        <a:lnSpc>
          <a:spcPct val="90000"/>
        </a:lnSpc>
        <a:spcBef>
          <a:spcPts val="600"/>
        </a:spcBef>
        <a:buFont typeface="Arial" panose="020B0604020202020204" pitchFamily="34" charset="0"/>
        <a:buChar char="•"/>
        <a:defRPr sz="2400" kern="1200">
          <a:solidFill>
            <a:schemeClr val="tx1"/>
          </a:solidFill>
          <a:latin typeface="+mn-lt"/>
          <a:ea typeface="+mn-ea"/>
          <a:cs typeface="+mn-cs"/>
        </a:defRPr>
      </a:lvl3pPr>
      <a:lvl4pPr marL="19202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4pPr>
      <a:lvl5pPr marL="246888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59.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0.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6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8.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8.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48.xml"/></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8.png"/><Relationship Id="rId1" Type="http://schemas.openxmlformats.org/officeDocument/2006/relationships/slideLayout" Target="../slideLayouts/slideLayout48.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7.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8.png"/><Relationship Id="rId7" Type="http://schemas.openxmlformats.org/officeDocument/2006/relationships/image" Target="../media/image24.svg"/><Relationship Id="rId2" Type="http://schemas.openxmlformats.org/officeDocument/2006/relationships/image" Target="../media/image17.png"/><Relationship Id="rId1" Type="http://schemas.openxmlformats.org/officeDocument/2006/relationships/slideLayout" Target="../slideLayouts/slideLayout47.xml"/><Relationship Id="rId6" Type="http://schemas.openxmlformats.org/officeDocument/2006/relationships/image" Target="../media/image23.png"/><Relationship Id="rId11" Type="http://schemas.openxmlformats.org/officeDocument/2006/relationships/image" Target="../media/image28.svg"/><Relationship Id="rId5" Type="http://schemas.openxmlformats.org/officeDocument/2006/relationships/image" Target="../media/image22.sv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sv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7.xml"/><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image" Target="../media/image17.png"/><Relationship Id="rId1" Type="http://schemas.openxmlformats.org/officeDocument/2006/relationships/slideLayout" Target="../slideLayouts/slideLayout4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4.png"/><Relationship Id="rId1" Type="http://schemas.openxmlformats.org/officeDocument/2006/relationships/slideLayout" Target="../slideLayouts/slideLayout48.xml"/><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4.png"/><Relationship Id="rId1" Type="http://schemas.openxmlformats.org/officeDocument/2006/relationships/slideLayout" Target="../slideLayouts/slideLayout48.xml"/><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8.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8.png"/><Relationship Id="rId1" Type="http://schemas.openxmlformats.org/officeDocument/2006/relationships/slideLayout" Target="../slideLayouts/slideLayout48.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8.png"/><Relationship Id="rId1" Type="http://schemas.openxmlformats.org/officeDocument/2006/relationships/slideLayout" Target="../slideLayouts/slideLayout48.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8.png"/><Relationship Id="rId1" Type="http://schemas.openxmlformats.org/officeDocument/2006/relationships/slideLayout" Target="../slideLayouts/slideLayout48.xml"/></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8.png"/><Relationship Id="rId1" Type="http://schemas.openxmlformats.org/officeDocument/2006/relationships/slideLayout" Target="../slideLayouts/slideLayout48.xml"/><Relationship Id="rId5" Type="http://schemas.openxmlformats.org/officeDocument/2006/relationships/image" Target="../media/image45.svg"/><Relationship Id="rId4" Type="http://schemas.openxmlformats.org/officeDocument/2006/relationships/image" Target="../media/image44.pn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8.png"/><Relationship Id="rId1" Type="http://schemas.openxmlformats.org/officeDocument/2006/relationships/slideLayout" Target="../slideLayouts/slideLayout48.xml"/><Relationship Id="rId4" Type="http://schemas.openxmlformats.org/officeDocument/2006/relationships/image" Target="../media/image47.GIF"/></Relationships>
</file>

<file path=ppt/slides/_rels/slide21.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svg"/><Relationship Id="rId2" Type="http://schemas.openxmlformats.org/officeDocument/2006/relationships/image" Target="../media/image8.png"/><Relationship Id="rId1" Type="http://schemas.openxmlformats.org/officeDocument/2006/relationships/slideLayout" Target="../slideLayouts/slideLayout48.xml"/><Relationship Id="rId6" Type="http://schemas.openxmlformats.org/officeDocument/2006/relationships/image" Target="../media/image51.png"/><Relationship Id="rId11" Type="http://schemas.openxmlformats.org/officeDocument/2006/relationships/image" Target="../media/image56.svg"/><Relationship Id="rId5" Type="http://schemas.openxmlformats.org/officeDocument/2006/relationships/image" Target="../media/image50.svg"/><Relationship Id="rId10" Type="http://schemas.openxmlformats.org/officeDocument/2006/relationships/image" Target="../media/image55.png"/><Relationship Id="rId4" Type="http://schemas.openxmlformats.org/officeDocument/2006/relationships/image" Target="../media/image49.png"/><Relationship Id="rId9" Type="http://schemas.openxmlformats.org/officeDocument/2006/relationships/image" Target="../media/image54.svg"/></Relationships>
</file>

<file path=ppt/slides/_rels/slide2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8.png"/><Relationship Id="rId1" Type="http://schemas.openxmlformats.org/officeDocument/2006/relationships/slideLayout" Target="../slideLayouts/slideLayout5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9.xml"/></Relationships>
</file>

<file path=ppt/slides/_rels/slide2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8.png"/><Relationship Id="rId1" Type="http://schemas.openxmlformats.org/officeDocument/2006/relationships/slideLayout" Target="../slideLayouts/slideLayout48.xml"/><Relationship Id="rId5" Type="http://schemas.openxmlformats.org/officeDocument/2006/relationships/image" Target="../media/image60.svg"/><Relationship Id="rId4" Type="http://schemas.openxmlformats.org/officeDocument/2006/relationships/image" Target="../media/image5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7.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7.xml"/><Relationship Id="rId5" Type="http://schemas.openxmlformats.org/officeDocument/2006/relationships/image" Target="../media/image62.png"/><Relationship Id="rId4" Type="http://schemas.openxmlformats.org/officeDocument/2006/relationships/image" Target="../media/image61.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7.xml"/><Relationship Id="rId4" Type="http://schemas.openxmlformats.org/officeDocument/2006/relationships/image" Target="../media/image63.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7.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7.xml"/><Relationship Id="rId6" Type="http://schemas.openxmlformats.org/officeDocument/2006/relationships/image" Target="../media/image66.svg"/><Relationship Id="rId5" Type="http://schemas.openxmlformats.org/officeDocument/2006/relationships/image" Target="../media/image65.png"/><Relationship Id="rId4" Type="http://schemas.openxmlformats.org/officeDocument/2006/relationships/image" Target="../media/image64.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7.xml"/><Relationship Id="rId5" Type="http://schemas.openxmlformats.org/officeDocument/2006/relationships/image" Target="../media/image68.png"/><Relationship Id="rId4" Type="http://schemas.openxmlformats.org/officeDocument/2006/relationships/image" Target="../media/image67.jpe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72.png"/><Relationship Id="rId2" Type="http://schemas.openxmlformats.org/officeDocument/2006/relationships/image" Target="../media/image17.png"/><Relationship Id="rId1" Type="http://schemas.openxmlformats.org/officeDocument/2006/relationships/slideLayout" Target="../slideLayouts/slideLayout47.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7.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7.xml"/><Relationship Id="rId4" Type="http://schemas.openxmlformats.org/officeDocument/2006/relationships/image" Target="../media/image73.png"/></Relationships>
</file>

<file path=ppt/slides/_rels/slide34.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8.png"/><Relationship Id="rId7" Type="http://schemas.openxmlformats.org/officeDocument/2006/relationships/image" Target="../media/image77.svg"/><Relationship Id="rId2" Type="http://schemas.openxmlformats.org/officeDocument/2006/relationships/image" Target="../media/image17.png"/><Relationship Id="rId1" Type="http://schemas.openxmlformats.org/officeDocument/2006/relationships/slideLayout" Target="../slideLayouts/slideLayout47.xml"/><Relationship Id="rId6" Type="http://schemas.openxmlformats.org/officeDocument/2006/relationships/image" Target="../media/image76.png"/><Relationship Id="rId5" Type="http://schemas.openxmlformats.org/officeDocument/2006/relationships/image" Target="../media/image75.svg"/><Relationship Id="rId4" Type="http://schemas.openxmlformats.org/officeDocument/2006/relationships/image" Target="../media/image74.png"/><Relationship Id="rId9" Type="http://schemas.openxmlformats.org/officeDocument/2006/relationships/image" Target="../media/image79.sv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47.xml"/><Relationship Id="rId4" Type="http://schemas.openxmlformats.org/officeDocument/2006/relationships/image" Target="../media/image80.png"/></Relationships>
</file>

<file path=ppt/slides/_rels/slide36.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8.png"/><Relationship Id="rId7" Type="http://schemas.openxmlformats.org/officeDocument/2006/relationships/image" Target="../media/image84.png"/><Relationship Id="rId12" Type="http://schemas.openxmlformats.org/officeDocument/2006/relationships/image" Target="../media/image89.svg"/><Relationship Id="rId2" Type="http://schemas.openxmlformats.org/officeDocument/2006/relationships/image" Target="../media/image17.png"/><Relationship Id="rId1" Type="http://schemas.openxmlformats.org/officeDocument/2006/relationships/slideLayout" Target="../slideLayouts/slideLayout47.xml"/><Relationship Id="rId6" Type="http://schemas.openxmlformats.org/officeDocument/2006/relationships/image" Target="../media/image83.svg"/><Relationship Id="rId11" Type="http://schemas.openxmlformats.org/officeDocument/2006/relationships/image" Target="../media/image88.png"/><Relationship Id="rId5" Type="http://schemas.openxmlformats.org/officeDocument/2006/relationships/image" Target="../media/image82.png"/><Relationship Id="rId10" Type="http://schemas.openxmlformats.org/officeDocument/2006/relationships/image" Target="../media/image87.png"/><Relationship Id="rId4" Type="http://schemas.openxmlformats.org/officeDocument/2006/relationships/image" Target="../media/image81.png"/><Relationship Id="rId9" Type="http://schemas.openxmlformats.org/officeDocument/2006/relationships/image" Target="../media/image86.svg"/></Relationships>
</file>

<file path=ppt/slides/_rels/slide37.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6.png"/><Relationship Id="rId1" Type="http://schemas.openxmlformats.org/officeDocument/2006/relationships/slideLayout" Target="../slideLayouts/slideLayout7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6.xml"/></Relationships>
</file>

<file path=ppt/slides/_rels/slide39.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1.png"/><Relationship Id="rId7" Type="http://schemas.openxmlformats.org/officeDocument/2006/relationships/image" Target="../media/image95.svg"/><Relationship Id="rId2" Type="http://schemas.openxmlformats.org/officeDocument/2006/relationships/image" Target="../media/image8.png"/><Relationship Id="rId1" Type="http://schemas.openxmlformats.org/officeDocument/2006/relationships/slideLayout" Target="../slideLayouts/slideLayout63.xml"/><Relationship Id="rId6" Type="http://schemas.openxmlformats.org/officeDocument/2006/relationships/image" Target="../media/image94.png"/><Relationship Id="rId11" Type="http://schemas.openxmlformats.org/officeDocument/2006/relationships/image" Target="../media/image99.svg"/><Relationship Id="rId5" Type="http://schemas.openxmlformats.org/officeDocument/2006/relationships/image" Target="../media/image93.svg"/><Relationship Id="rId10" Type="http://schemas.openxmlformats.org/officeDocument/2006/relationships/image" Target="../media/image98.png"/><Relationship Id="rId4" Type="http://schemas.openxmlformats.org/officeDocument/2006/relationships/image" Target="../media/image92.png"/><Relationship Id="rId9" Type="http://schemas.openxmlformats.org/officeDocument/2006/relationships/image" Target="../media/image97.svg"/></Relationships>
</file>

<file path=ppt/slides/_rels/slide40.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jpeg"/><Relationship Id="rId1" Type="http://schemas.openxmlformats.org/officeDocument/2006/relationships/slideLayout" Target="../slideLayouts/slideLayout77.xml"/><Relationship Id="rId5" Type="http://schemas.openxmlformats.org/officeDocument/2006/relationships/image" Target="../media/image103.png"/><Relationship Id="rId4" Type="http://schemas.openxmlformats.org/officeDocument/2006/relationships/image" Target="../media/image10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928723" y="523113"/>
            <a:ext cx="7648863" cy="76462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46" name="TextBox 45"/>
          <p:cNvSpPr txBox="1"/>
          <p:nvPr/>
        </p:nvSpPr>
        <p:spPr>
          <a:xfrm>
            <a:off x="911479" y="7312174"/>
            <a:ext cx="1205908" cy="400110"/>
          </a:xfrm>
          <a:prstGeom prst="rect">
            <a:avLst/>
          </a:prstGeom>
          <a:noFill/>
        </p:spPr>
        <p:txBody>
          <a:bodyPr wrap="none" rtlCol="0">
            <a:spAutoFit/>
          </a:bodyPr>
          <a:lstStyle/>
          <a:p>
            <a:pPr defTabSz="1097280"/>
            <a:r>
              <a:rPr lang="en-US" sz="2000" b="1" dirty="0">
                <a:solidFill>
                  <a:prstClr val="black"/>
                </a:solidFill>
                <a:latin typeface="Alexandria" pitchFamily="2" charset="-78"/>
                <a:cs typeface="Alexandria" pitchFamily="2" charset="-78"/>
              </a:rPr>
              <a:t>PRL 622</a:t>
            </a:r>
          </a:p>
        </p:txBody>
      </p:sp>
      <p:sp>
        <p:nvSpPr>
          <p:cNvPr id="14" name="Oval 13"/>
          <p:cNvSpPr/>
          <p:nvPr/>
        </p:nvSpPr>
        <p:spPr>
          <a:xfrm>
            <a:off x="7315201" y="604765"/>
            <a:ext cx="7262386" cy="748297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33541" y="323584"/>
            <a:ext cx="3545586" cy="1655546"/>
          </a:xfrm>
          <a:prstGeom prst="rect">
            <a:avLst/>
          </a:prstGeom>
        </p:spPr>
      </p:pic>
      <p:sp>
        <p:nvSpPr>
          <p:cNvPr id="2" name="Text 0">
            <a:extLst>
              <a:ext uri="{FF2B5EF4-FFF2-40B4-BE49-F238E27FC236}">
                <a16:creationId xmlns:a16="http://schemas.microsoft.com/office/drawing/2014/main" id="{81FFD5D8-CC6B-373D-76A4-BEEE7ED8FB45}"/>
              </a:ext>
            </a:extLst>
          </p:cNvPr>
          <p:cNvSpPr/>
          <p:nvPr/>
        </p:nvSpPr>
        <p:spPr>
          <a:xfrm>
            <a:off x="922127" y="2919055"/>
            <a:ext cx="6738985" cy="744094"/>
          </a:xfrm>
          <a:prstGeom prst="rect">
            <a:avLst/>
          </a:prstGeom>
          <a:noFill/>
          <a:ln/>
        </p:spPr>
        <p:txBody>
          <a:bodyPr wrap="none" lIns="0" tIns="0" rIns="0" bIns="0" rtlCol="0" anchor="t"/>
          <a:lstStyle/>
          <a:p>
            <a:pPr algn="ctr" defTabSz="1097280" rtl="1">
              <a:lnSpc>
                <a:spcPts val="5820"/>
              </a:lnSpc>
            </a:pPr>
            <a:r>
              <a:rPr lang="ar-EG" sz="3200" b="1" dirty="0">
                <a:solidFill>
                  <a:srgbClr val="00B0F0"/>
                </a:solidFill>
                <a:latin typeface="Alexandria Bold" pitchFamily="34" charset="0"/>
                <a:ea typeface="Alexandria Bold" pitchFamily="34" charset="-122"/>
                <a:cs typeface="Alexandria Bold" pitchFamily="34" charset="-120"/>
              </a:rPr>
              <a:t>مقرر </a:t>
            </a:r>
            <a:r>
              <a:rPr lang="en-US" sz="3200" b="1" dirty="0" err="1">
                <a:solidFill>
                  <a:srgbClr val="00B0F0"/>
                </a:solidFill>
                <a:latin typeface="Alexandria Bold" pitchFamily="34" charset="0"/>
                <a:ea typeface="Alexandria Bold" pitchFamily="34" charset="-122"/>
                <a:cs typeface="Alexandria Bold" pitchFamily="34" charset="-120"/>
              </a:rPr>
              <a:t>حملات</a:t>
            </a:r>
            <a:r>
              <a:rPr lang="en-US" sz="3200" b="1" dirty="0">
                <a:solidFill>
                  <a:srgbClr val="00B0F0"/>
                </a:solidFill>
                <a:latin typeface="Alexandria Bold" pitchFamily="34" charset="0"/>
                <a:ea typeface="Alexandria Bold" pitchFamily="34" charset="-122"/>
                <a:cs typeface="Alexandria Bold" pitchFamily="34" charset="-120"/>
              </a:rPr>
              <a:t> العلاقات العامة</a:t>
            </a:r>
            <a:endParaRPr lang="en-US" sz="3200" dirty="0">
              <a:solidFill>
                <a:srgbClr val="00B0F0"/>
              </a:solidFill>
              <a:latin typeface="Calibri"/>
            </a:endParaRPr>
          </a:p>
        </p:txBody>
      </p:sp>
      <p:sp>
        <p:nvSpPr>
          <p:cNvPr id="3" name="Shape 1">
            <a:extLst>
              <a:ext uri="{FF2B5EF4-FFF2-40B4-BE49-F238E27FC236}">
                <a16:creationId xmlns:a16="http://schemas.microsoft.com/office/drawing/2014/main" id="{F277A7CB-CF16-04C6-ADF0-D4086CF75BBD}"/>
              </a:ext>
            </a:extLst>
          </p:cNvPr>
          <p:cNvSpPr/>
          <p:nvPr/>
        </p:nvSpPr>
        <p:spPr>
          <a:xfrm>
            <a:off x="4005870" y="5452257"/>
            <a:ext cx="1646348" cy="447770"/>
          </a:xfrm>
          <a:prstGeom prst="roundRect">
            <a:avLst>
              <a:gd name="adj" fmla="val 17872"/>
            </a:avLst>
          </a:prstGeom>
          <a:solidFill>
            <a:srgbClr val="CCF1FF"/>
          </a:solidFill>
          <a:ln/>
        </p:spPr>
        <p:txBody>
          <a:bodyPr/>
          <a:lstStyle/>
          <a:p>
            <a:endParaRPr lang="en-US"/>
          </a:p>
        </p:txBody>
      </p:sp>
      <p:sp>
        <p:nvSpPr>
          <p:cNvPr id="5" name="Text 2">
            <a:extLst>
              <a:ext uri="{FF2B5EF4-FFF2-40B4-BE49-F238E27FC236}">
                <a16:creationId xmlns:a16="http://schemas.microsoft.com/office/drawing/2014/main" id="{5AEF441F-97C0-35A9-DDE2-CB9E091FB21E}"/>
              </a:ext>
            </a:extLst>
          </p:cNvPr>
          <p:cNvSpPr/>
          <p:nvPr/>
        </p:nvSpPr>
        <p:spPr>
          <a:xfrm>
            <a:off x="4148745" y="5491148"/>
            <a:ext cx="1360598" cy="304895"/>
          </a:xfrm>
          <a:prstGeom prst="rect">
            <a:avLst/>
          </a:prstGeom>
          <a:noFill/>
          <a:ln/>
        </p:spPr>
        <p:txBody>
          <a:bodyPr wrap="none" lIns="0" tIns="0" rIns="0" bIns="0" rtlCol="0" anchor="t"/>
          <a:lstStyle/>
          <a:p>
            <a:pPr algn="r" defTabSz="1097280" rtl="1">
              <a:lnSpc>
                <a:spcPts val="2400"/>
              </a:lnSpc>
            </a:pPr>
            <a:r>
              <a:rPr lang="en-US" sz="1500" dirty="0">
                <a:solidFill>
                  <a:srgbClr val="000000"/>
                </a:solidFill>
                <a:latin typeface="Alexandria" pitchFamily="34" charset="0"/>
                <a:ea typeface="Alexandria" pitchFamily="34" charset="-122"/>
                <a:cs typeface="Alexandria" pitchFamily="34" charset="-120"/>
              </a:rPr>
              <a:t>المحاضرة الأولى</a:t>
            </a:r>
            <a:endParaRPr lang="en-US" sz="1500" dirty="0">
              <a:solidFill>
                <a:prstClr val="black"/>
              </a:solidFill>
              <a:latin typeface="Calibri"/>
            </a:endParaRPr>
          </a:p>
        </p:txBody>
      </p:sp>
      <p:sp>
        <p:nvSpPr>
          <p:cNvPr id="6" name="Text 3">
            <a:extLst>
              <a:ext uri="{FF2B5EF4-FFF2-40B4-BE49-F238E27FC236}">
                <a16:creationId xmlns:a16="http://schemas.microsoft.com/office/drawing/2014/main" id="{56D2739A-12EC-D7EF-9B8C-F899A0D08C76}"/>
              </a:ext>
            </a:extLst>
          </p:cNvPr>
          <p:cNvSpPr/>
          <p:nvPr/>
        </p:nvSpPr>
        <p:spPr>
          <a:xfrm>
            <a:off x="1378859" y="5415920"/>
            <a:ext cx="6747058" cy="762095"/>
          </a:xfrm>
          <a:prstGeom prst="rect">
            <a:avLst/>
          </a:prstGeom>
          <a:noFill/>
          <a:ln/>
        </p:spPr>
        <p:txBody>
          <a:bodyPr wrap="square" lIns="0" tIns="0" rIns="0" bIns="0" rtlCol="0" anchor="t"/>
          <a:lstStyle/>
          <a:p>
            <a:pPr algn="r" defTabSz="1097280" rtl="1">
              <a:lnSpc>
                <a:spcPts val="3000"/>
              </a:lnSpc>
            </a:pPr>
            <a:endParaRPr lang="en-US" dirty="0">
              <a:solidFill>
                <a:prstClr val="black"/>
              </a:solidFill>
              <a:latin typeface="Calibri"/>
            </a:endParaRPr>
          </a:p>
        </p:txBody>
      </p:sp>
      <p:sp>
        <p:nvSpPr>
          <p:cNvPr id="8" name="TextBox 7">
            <a:extLst>
              <a:ext uri="{FF2B5EF4-FFF2-40B4-BE49-F238E27FC236}">
                <a16:creationId xmlns:a16="http://schemas.microsoft.com/office/drawing/2014/main" id="{05FB9351-29E8-0891-8DC1-26373F7E226A}"/>
              </a:ext>
            </a:extLst>
          </p:cNvPr>
          <p:cNvSpPr txBox="1"/>
          <p:nvPr/>
        </p:nvSpPr>
        <p:spPr>
          <a:xfrm>
            <a:off x="645188" y="6288022"/>
            <a:ext cx="7315200" cy="400110"/>
          </a:xfrm>
          <a:prstGeom prst="rect">
            <a:avLst/>
          </a:prstGeom>
          <a:noFill/>
        </p:spPr>
        <p:txBody>
          <a:bodyPr wrap="square">
            <a:spAutoFit/>
          </a:bodyPr>
          <a:lstStyle/>
          <a:p>
            <a:r>
              <a:rPr lang="en-US" sz="2000" b="1" dirty="0">
                <a:effectLst>
                  <a:outerShdw blurRad="38100" dist="38100" dir="2700000" algn="tl">
                    <a:srgbClr val="000000">
                      <a:alpha val="43137"/>
                    </a:srgbClr>
                  </a:outerShdw>
                </a:effectLst>
                <a:latin typeface="Alexandria" charset="0"/>
                <a:cs typeface="Alexandria" charset="0"/>
              </a:rPr>
              <a:t>Prepared by Dr. Mona </a:t>
            </a:r>
            <a:r>
              <a:rPr lang="en-US" sz="2000" b="1" dirty="0" err="1">
                <a:effectLst>
                  <a:outerShdw blurRad="38100" dist="38100" dir="2700000" algn="tl">
                    <a:srgbClr val="000000">
                      <a:alpha val="43137"/>
                    </a:srgbClr>
                  </a:outerShdw>
                </a:effectLst>
                <a:latin typeface="Alexandria" charset="0"/>
                <a:cs typeface="Alexandria" charset="0"/>
              </a:rPr>
              <a:t>Elhoseny</a:t>
            </a:r>
            <a:endParaRPr lang="en-US" sz="2000" b="1" dirty="0">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CCE47913-B3C3-F9A1-A473-8AC3D46D79C0}"/>
              </a:ext>
            </a:extLst>
          </p:cNvPr>
          <p:cNvSpPr txBox="1"/>
          <p:nvPr/>
        </p:nvSpPr>
        <p:spPr>
          <a:xfrm>
            <a:off x="491145" y="4091544"/>
            <a:ext cx="7315200" cy="400110"/>
          </a:xfrm>
          <a:prstGeom prst="rect">
            <a:avLst/>
          </a:prstGeom>
          <a:noFill/>
        </p:spPr>
        <p:txBody>
          <a:bodyPr wrap="square">
            <a:spAutoFit/>
          </a:bodyPr>
          <a:lstStyle/>
          <a:p>
            <a:r>
              <a:rPr lang="en-US" sz="2000" b="1" dirty="0">
                <a:solidFill>
                  <a:srgbClr val="00B0F0"/>
                </a:solidFill>
                <a:latin typeface="Alexandria" pitchFamily="2" charset="-78"/>
                <a:cs typeface="Alexandria" pitchFamily="2" charset="-78"/>
              </a:rPr>
              <a:t>Public Relations Campaigns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990" y="-69670"/>
            <a:ext cx="15196502" cy="8464733"/>
          </a:xfrm>
          <a:prstGeom prst="rect">
            <a:avLst/>
          </a:prstGeom>
        </p:spPr>
      </p:pic>
      <p:sp>
        <p:nvSpPr>
          <p:cNvPr id="2" name="Rectangle: Single Corner Rounded 1"/>
          <p:cNvSpPr/>
          <p:nvPr/>
        </p:nvSpPr>
        <p:spPr>
          <a:xfrm flipV="1">
            <a:off x="-1" y="0"/>
            <a:ext cx="14630399" cy="697974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2160" dirty="0"/>
          </a:p>
        </p:txBody>
      </p:sp>
      <p:pic>
        <p:nvPicPr>
          <p:cNvPr id="5" name="Picture Placeholder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52251"/>
            <a:ext cx="10391597" cy="6360958"/>
          </a:xfrm>
        </p:spPr>
      </p:pic>
      <p:sp>
        <p:nvSpPr>
          <p:cNvPr id="9" name="TextBox 8"/>
          <p:cNvSpPr txBox="1"/>
          <p:nvPr/>
        </p:nvSpPr>
        <p:spPr>
          <a:xfrm>
            <a:off x="8337519" y="2955844"/>
            <a:ext cx="4453463" cy="2246128"/>
          </a:xfrm>
          <a:prstGeom prst="rect">
            <a:avLst/>
          </a:prstGeom>
          <a:noFill/>
        </p:spPr>
        <p:txBody>
          <a:bodyPr wrap="none" rtlCol="0">
            <a:spAutoFit/>
          </a:bodyPr>
          <a:lstStyle/>
          <a:p>
            <a:pPr algn="ctr" defTabSz="1097280" rtl="1">
              <a:lnSpc>
                <a:spcPts val="5820"/>
              </a:lnSpc>
            </a:pPr>
            <a:r>
              <a:rPr lang="en-US" sz="3200" b="1" dirty="0" err="1">
                <a:solidFill>
                  <a:srgbClr val="00B0F0"/>
                </a:solidFill>
                <a:latin typeface="Alexandria Bold" pitchFamily="34" charset="0"/>
                <a:ea typeface="Alexandria Bold" pitchFamily="34" charset="-122"/>
                <a:cs typeface="Alexandria Bold" pitchFamily="34" charset="-120"/>
              </a:rPr>
              <a:t>حملات</a:t>
            </a:r>
            <a:r>
              <a:rPr lang="en-US" sz="3200" b="1" dirty="0">
                <a:solidFill>
                  <a:srgbClr val="00B0F0"/>
                </a:solidFill>
                <a:latin typeface="Alexandria Bold" pitchFamily="34" charset="0"/>
                <a:ea typeface="Alexandria Bold" pitchFamily="34" charset="-122"/>
                <a:cs typeface="Alexandria Bold" pitchFamily="34" charset="-120"/>
              </a:rPr>
              <a:t> </a:t>
            </a:r>
            <a:r>
              <a:rPr lang="en-US" sz="3200" b="1" dirty="0" err="1">
                <a:solidFill>
                  <a:srgbClr val="00B0F0"/>
                </a:solidFill>
                <a:latin typeface="Alexandria Bold" pitchFamily="34" charset="0"/>
                <a:ea typeface="Alexandria Bold" pitchFamily="34" charset="-122"/>
                <a:cs typeface="Alexandria Bold" pitchFamily="34" charset="-120"/>
              </a:rPr>
              <a:t>العلاقات</a:t>
            </a:r>
            <a:r>
              <a:rPr lang="en-US" sz="3200" b="1" dirty="0">
                <a:solidFill>
                  <a:srgbClr val="00B0F0"/>
                </a:solidFill>
                <a:latin typeface="Alexandria Bold" pitchFamily="34" charset="0"/>
                <a:ea typeface="Alexandria Bold" pitchFamily="34" charset="-122"/>
                <a:cs typeface="Alexandria Bold" pitchFamily="34" charset="-120"/>
              </a:rPr>
              <a:t> </a:t>
            </a:r>
            <a:r>
              <a:rPr lang="en-US" sz="3200" b="1" dirty="0" err="1">
                <a:solidFill>
                  <a:srgbClr val="00B0F0"/>
                </a:solidFill>
                <a:latin typeface="Alexandria Bold" pitchFamily="34" charset="0"/>
                <a:ea typeface="Alexandria Bold" pitchFamily="34" charset="-122"/>
                <a:cs typeface="Alexandria Bold" pitchFamily="34" charset="-120"/>
              </a:rPr>
              <a:t>العامة</a:t>
            </a:r>
            <a:endParaRPr lang="en-US" sz="3200" b="1" dirty="0">
              <a:solidFill>
                <a:srgbClr val="00B0F0"/>
              </a:solidFill>
              <a:latin typeface="Alexandria Bold" pitchFamily="34" charset="0"/>
              <a:ea typeface="Alexandria Bold" pitchFamily="34" charset="-122"/>
              <a:cs typeface="Alexandria Bold" pitchFamily="34" charset="-120"/>
            </a:endParaRPr>
          </a:p>
          <a:p>
            <a:pPr algn="ctr" defTabSz="1097280" rtl="1">
              <a:lnSpc>
                <a:spcPts val="5820"/>
              </a:lnSpc>
            </a:pPr>
            <a:r>
              <a:rPr lang="en-US" dirty="0">
                <a:solidFill>
                  <a:srgbClr val="00B0F0"/>
                </a:solidFill>
                <a:latin typeface="Alexandria" pitchFamily="2" charset="-78"/>
                <a:cs typeface="Alexandria" pitchFamily="2" charset="-78"/>
              </a:rPr>
              <a:t>PRL622</a:t>
            </a:r>
          </a:p>
          <a:p>
            <a:pPr algn="ctr" defTabSz="1097280" rtl="1">
              <a:lnSpc>
                <a:spcPts val="5820"/>
              </a:lnSpc>
            </a:pPr>
            <a:endParaRPr lang="en-US" sz="3200" dirty="0">
              <a:solidFill>
                <a:srgbClr val="00B0F0"/>
              </a:solidFill>
            </a:endParaRPr>
          </a:p>
        </p:txBody>
      </p:sp>
      <p:sp>
        <p:nvSpPr>
          <p:cNvPr id="10" name="Rectangle: Rounded Corners 9"/>
          <p:cNvSpPr/>
          <p:nvPr/>
        </p:nvSpPr>
        <p:spPr>
          <a:xfrm>
            <a:off x="7049673" y="4699613"/>
            <a:ext cx="3514577" cy="63500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360" b="1" dirty="0">
                <a:solidFill>
                  <a:schemeClr val="tx1"/>
                </a:solidFill>
                <a:latin typeface="Alexandria" charset="0"/>
                <a:cs typeface="Alexandria" charset="0"/>
              </a:rPr>
              <a:t>Lecture 01</a:t>
            </a:r>
          </a:p>
        </p:txBody>
      </p:sp>
      <p:sp>
        <p:nvSpPr>
          <p:cNvPr id="11" name="TextBox 10"/>
          <p:cNvSpPr txBox="1"/>
          <p:nvPr/>
        </p:nvSpPr>
        <p:spPr>
          <a:xfrm>
            <a:off x="4004441" y="5823693"/>
            <a:ext cx="9317421" cy="1218026"/>
          </a:xfrm>
          <a:prstGeom prst="rect">
            <a:avLst/>
          </a:prstGeom>
          <a:noFill/>
        </p:spPr>
        <p:txBody>
          <a:bodyPr wrap="square" rtlCol="0">
            <a:spAutoFit/>
          </a:bodyPr>
          <a:lstStyle/>
          <a:p>
            <a:pPr algn="ctr" defTabSz="1097280" rtl="1">
              <a:lnSpc>
                <a:spcPts val="3000"/>
              </a:lnSpc>
            </a:pPr>
            <a:r>
              <a:rPr lang="en-US" sz="2000" b="1" dirty="0" err="1">
                <a:solidFill>
                  <a:srgbClr val="000000"/>
                </a:solidFill>
                <a:latin typeface="Alexandria" pitchFamily="34" charset="0"/>
                <a:ea typeface="Alexandria" pitchFamily="34" charset="-122"/>
                <a:cs typeface="Alexandria" pitchFamily="34" charset="-120"/>
              </a:rPr>
              <a:t>مدخل</a:t>
            </a:r>
            <a:r>
              <a:rPr lang="en-US" sz="2000" b="1" dirty="0">
                <a:solidFill>
                  <a:srgbClr val="000000"/>
                </a:solidFill>
                <a:latin typeface="Alexandria" pitchFamily="34" charset="0"/>
                <a:ea typeface="Alexandria" pitchFamily="34" charset="-122"/>
                <a:cs typeface="Alexandria" pitchFamily="34" charset="-120"/>
              </a:rPr>
              <a:t> </a:t>
            </a:r>
            <a:r>
              <a:rPr lang="en-US" sz="2000" b="1" dirty="0" err="1">
                <a:solidFill>
                  <a:srgbClr val="000000"/>
                </a:solidFill>
                <a:latin typeface="Alexandria" pitchFamily="34" charset="0"/>
                <a:ea typeface="Alexandria" pitchFamily="34" charset="-122"/>
                <a:cs typeface="Alexandria" pitchFamily="34" charset="-120"/>
              </a:rPr>
              <a:t>شامل</a:t>
            </a:r>
            <a:r>
              <a:rPr lang="en-US" sz="2000" b="1" dirty="0">
                <a:solidFill>
                  <a:srgbClr val="000000"/>
                </a:solidFill>
                <a:latin typeface="Alexandria" pitchFamily="34" charset="0"/>
                <a:ea typeface="Alexandria" pitchFamily="34" charset="-122"/>
                <a:cs typeface="Alexandria" pitchFamily="34" charset="-120"/>
              </a:rPr>
              <a:t> </a:t>
            </a:r>
            <a:r>
              <a:rPr lang="en-US" sz="2000" b="1" dirty="0" err="1">
                <a:solidFill>
                  <a:srgbClr val="000000"/>
                </a:solidFill>
                <a:latin typeface="Alexandria" pitchFamily="34" charset="0"/>
                <a:ea typeface="Alexandria" pitchFamily="34" charset="-122"/>
                <a:cs typeface="Alexandria" pitchFamily="34" charset="-120"/>
              </a:rPr>
              <a:t>إلى</a:t>
            </a:r>
            <a:r>
              <a:rPr lang="en-US" sz="2000" b="1" dirty="0">
                <a:solidFill>
                  <a:srgbClr val="000000"/>
                </a:solidFill>
                <a:latin typeface="Alexandria" pitchFamily="34" charset="0"/>
                <a:ea typeface="Alexandria" pitchFamily="34" charset="-122"/>
                <a:cs typeface="Alexandria" pitchFamily="34" charset="-120"/>
              </a:rPr>
              <a:t> </a:t>
            </a:r>
            <a:r>
              <a:rPr lang="en-US" sz="2000" b="1" dirty="0" err="1">
                <a:solidFill>
                  <a:srgbClr val="000000"/>
                </a:solidFill>
                <a:latin typeface="Alexandria" pitchFamily="34" charset="0"/>
                <a:ea typeface="Alexandria" pitchFamily="34" charset="-122"/>
                <a:cs typeface="Alexandria" pitchFamily="34" charset="-120"/>
              </a:rPr>
              <a:t>أساسيات</a:t>
            </a:r>
            <a:r>
              <a:rPr lang="en-US" sz="2000" b="1" dirty="0">
                <a:solidFill>
                  <a:srgbClr val="000000"/>
                </a:solidFill>
                <a:latin typeface="Alexandria" pitchFamily="34" charset="0"/>
                <a:ea typeface="Alexandria" pitchFamily="34" charset="-122"/>
                <a:cs typeface="Alexandria" pitchFamily="34" charset="-120"/>
              </a:rPr>
              <a:t> </a:t>
            </a:r>
            <a:r>
              <a:rPr lang="en-US" sz="2000" b="1" dirty="0" err="1">
                <a:solidFill>
                  <a:srgbClr val="000000"/>
                </a:solidFill>
                <a:latin typeface="Alexandria" pitchFamily="34" charset="0"/>
                <a:ea typeface="Alexandria" pitchFamily="34" charset="-122"/>
                <a:cs typeface="Alexandria" pitchFamily="34" charset="-120"/>
              </a:rPr>
              <a:t>حملات</a:t>
            </a:r>
            <a:r>
              <a:rPr lang="en-US" sz="2000" b="1" dirty="0">
                <a:solidFill>
                  <a:srgbClr val="000000"/>
                </a:solidFill>
                <a:latin typeface="Alexandria" pitchFamily="34" charset="0"/>
                <a:ea typeface="Alexandria" pitchFamily="34" charset="-122"/>
                <a:cs typeface="Alexandria" pitchFamily="34" charset="-120"/>
              </a:rPr>
              <a:t> </a:t>
            </a:r>
            <a:r>
              <a:rPr lang="en-US" sz="2000" b="1" dirty="0" err="1">
                <a:solidFill>
                  <a:srgbClr val="000000"/>
                </a:solidFill>
                <a:latin typeface="Alexandria" pitchFamily="34" charset="0"/>
                <a:ea typeface="Alexandria" pitchFamily="34" charset="-122"/>
                <a:cs typeface="Alexandria" pitchFamily="34" charset="-120"/>
              </a:rPr>
              <a:t>العلاقات</a:t>
            </a:r>
            <a:r>
              <a:rPr lang="en-US" sz="2000" b="1" dirty="0">
                <a:solidFill>
                  <a:srgbClr val="000000"/>
                </a:solidFill>
                <a:latin typeface="Alexandria" pitchFamily="34" charset="0"/>
                <a:ea typeface="Alexandria" pitchFamily="34" charset="-122"/>
                <a:cs typeface="Alexandria" pitchFamily="34" charset="-120"/>
              </a:rPr>
              <a:t> </a:t>
            </a:r>
            <a:r>
              <a:rPr lang="en-US" sz="2000" b="1" dirty="0" err="1">
                <a:solidFill>
                  <a:srgbClr val="000000"/>
                </a:solidFill>
                <a:latin typeface="Alexandria" pitchFamily="34" charset="0"/>
                <a:ea typeface="Alexandria" pitchFamily="34" charset="-122"/>
                <a:cs typeface="Alexandria" pitchFamily="34" charset="-120"/>
              </a:rPr>
              <a:t>العامة</a:t>
            </a:r>
            <a:r>
              <a:rPr lang="en-US" sz="2000" b="1" dirty="0">
                <a:solidFill>
                  <a:srgbClr val="000000"/>
                </a:solidFill>
                <a:latin typeface="Alexandria" pitchFamily="34" charset="0"/>
                <a:ea typeface="Alexandria" pitchFamily="34" charset="-122"/>
                <a:cs typeface="Alexandria" pitchFamily="34" charset="-120"/>
              </a:rPr>
              <a:t>، </a:t>
            </a:r>
            <a:r>
              <a:rPr lang="en-US" sz="2000" b="1" dirty="0" err="1">
                <a:solidFill>
                  <a:srgbClr val="000000"/>
                </a:solidFill>
                <a:latin typeface="Alexandria" pitchFamily="34" charset="0"/>
                <a:ea typeface="Alexandria" pitchFamily="34" charset="-122"/>
                <a:cs typeface="Alexandria" pitchFamily="34" charset="-120"/>
              </a:rPr>
              <a:t>المفاهيم</a:t>
            </a:r>
            <a:r>
              <a:rPr lang="en-US" sz="2000" b="1" dirty="0">
                <a:solidFill>
                  <a:srgbClr val="000000"/>
                </a:solidFill>
                <a:latin typeface="Alexandria" pitchFamily="34" charset="0"/>
                <a:ea typeface="Alexandria" pitchFamily="34" charset="-122"/>
                <a:cs typeface="Alexandria" pitchFamily="34" charset="-120"/>
              </a:rPr>
              <a:t>، </a:t>
            </a:r>
            <a:r>
              <a:rPr lang="en-US" sz="2000" b="1" dirty="0" err="1">
                <a:solidFill>
                  <a:srgbClr val="000000"/>
                </a:solidFill>
                <a:latin typeface="Alexandria" pitchFamily="34" charset="0"/>
                <a:ea typeface="Alexandria" pitchFamily="34" charset="-122"/>
                <a:cs typeface="Alexandria" pitchFamily="34" charset="-120"/>
              </a:rPr>
              <a:t>الخصائص</a:t>
            </a:r>
            <a:r>
              <a:rPr lang="en-US" sz="2000" b="1" dirty="0">
                <a:solidFill>
                  <a:srgbClr val="000000"/>
                </a:solidFill>
                <a:latin typeface="Alexandria" pitchFamily="34" charset="0"/>
                <a:ea typeface="Alexandria" pitchFamily="34" charset="-122"/>
                <a:cs typeface="Alexandria" pitchFamily="34" charset="-120"/>
              </a:rPr>
              <a:t>، </a:t>
            </a:r>
            <a:r>
              <a:rPr lang="ar-EG" sz="2000" b="1" dirty="0">
                <a:solidFill>
                  <a:srgbClr val="000000"/>
                </a:solidFill>
                <a:latin typeface="Alexandria" pitchFamily="34" charset="0"/>
                <a:ea typeface="Alexandria" pitchFamily="34" charset="-122"/>
                <a:cs typeface="Alexandria" pitchFamily="34" charset="-120"/>
              </a:rPr>
              <a:t>مقومات وتحديات …</a:t>
            </a:r>
            <a:endParaRPr lang="en-US" sz="2000" b="1" dirty="0">
              <a:solidFill>
                <a:srgbClr val="000000"/>
              </a:solidFill>
              <a:latin typeface="Alexandria" pitchFamily="34" charset="0"/>
              <a:ea typeface="Alexandria" pitchFamily="34" charset="-122"/>
              <a:cs typeface="Alexandria" pitchFamily="34" charset="-120"/>
            </a:endParaRPr>
          </a:p>
          <a:p>
            <a:pPr algn="ctr" defTabSz="1097280" rtl="1">
              <a:lnSpc>
                <a:spcPts val="3000"/>
              </a:lnSpc>
            </a:pPr>
            <a:endParaRPr lang="en-US" sz="2000" b="1" dirty="0">
              <a:solidFill>
                <a:prstClr val="black"/>
              </a:solidFill>
            </a:endParaRPr>
          </a:p>
        </p:txBody>
      </p:sp>
      <p:sp>
        <p:nvSpPr>
          <p:cNvPr id="12" name="TextBox 11"/>
          <p:cNvSpPr txBox="1"/>
          <p:nvPr/>
        </p:nvSpPr>
        <p:spPr>
          <a:xfrm>
            <a:off x="551022" y="7425047"/>
            <a:ext cx="5863756" cy="609398"/>
          </a:xfrm>
          <a:prstGeom prst="rect">
            <a:avLst/>
          </a:prstGeom>
          <a:noFill/>
        </p:spPr>
        <p:txBody>
          <a:bodyPr wrap="square" rtlCol="0">
            <a:spAutoFit/>
          </a:bodyPr>
          <a:lstStyle/>
          <a:p>
            <a:r>
              <a:rPr lang="en-US" sz="3360" b="1" dirty="0">
                <a:solidFill>
                  <a:srgbClr val="00B0F0"/>
                </a:solidFill>
                <a:latin typeface="Alexandria" charset="0"/>
                <a:cs typeface="Alexandria" charset="0"/>
              </a:rPr>
              <a:t>Dr. Mona </a:t>
            </a:r>
            <a:r>
              <a:rPr lang="en-US" sz="3360" b="1" dirty="0" err="1">
                <a:solidFill>
                  <a:srgbClr val="00B0F0"/>
                </a:solidFill>
                <a:latin typeface="Alexandria" charset="0"/>
                <a:cs typeface="Alexandria" charset="0"/>
              </a:rPr>
              <a:t>Elhoseny</a:t>
            </a:r>
            <a:endParaRPr lang="en-US" sz="3360" b="1" dirty="0">
              <a:solidFill>
                <a:srgbClr val="00B0F0"/>
              </a:solidFill>
              <a:latin typeface="Alexandria" charset="0"/>
              <a:cs typeface="Alexandria" charset="0"/>
            </a:endParaRPr>
          </a:p>
        </p:txBody>
      </p:sp>
      <p:sp>
        <p:nvSpPr>
          <p:cNvPr id="13" name="TextBox 12"/>
          <p:cNvSpPr txBox="1"/>
          <p:nvPr/>
        </p:nvSpPr>
        <p:spPr>
          <a:xfrm>
            <a:off x="551022" y="6997160"/>
            <a:ext cx="5863756" cy="535531"/>
          </a:xfrm>
          <a:prstGeom prst="rect">
            <a:avLst/>
          </a:prstGeom>
          <a:noFill/>
        </p:spPr>
        <p:txBody>
          <a:bodyPr wrap="square" rtlCol="0">
            <a:spAutoFit/>
          </a:bodyPr>
          <a:lstStyle/>
          <a:p>
            <a:r>
              <a:rPr lang="en-US" sz="288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1739600" y="71747"/>
            <a:ext cx="2766169" cy="12916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7346633" y="2279026"/>
            <a:ext cx="5924815" cy="41553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60">
              <a:ea typeface="Roboto Light" panose="02000000000000000000" pitchFamily="2" charset="0"/>
            </a:endParaRPr>
          </a:p>
        </p:txBody>
      </p:sp>
      <p:sp>
        <p:nvSpPr>
          <p:cNvPr id="26" name="Rectangle 25"/>
          <p:cNvSpPr/>
          <p:nvPr/>
        </p:nvSpPr>
        <p:spPr>
          <a:xfrm>
            <a:off x="1432562" y="1387044"/>
            <a:ext cx="5851206" cy="381760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6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xfrm>
            <a:off x="1384745" y="1387044"/>
            <a:ext cx="11923776" cy="4966823"/>
          </a:xfrm>
        </p:spPr>
      </p:pic>
      <p:sp>
        <p:nvSpPr>
          <p:cNvPr id="11" name="Rectangle 10"/>
          <p:cNvSpPr/>
          <p:nvPr/>
        </p:nvSpPr>
        <p:spPr>
          <a:xfrm>
            <a:off x="5812893" y="904149"/>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20">
              <a:solidFill>
                <a:srgbClr val="00B0F0"/>
              </a:solidFill>
              <a:ea typeface="Roboto Light" panose="02000000000000000000" pitchFamily="2" charset="0"/>
            </a:endParaRPr>
          </a:p>
        </p:txBody>
      </p:sp>
      <p:sp>
        <p:nvSpPr>
          <p:cNvPr id="6" name="Rectangle 5"/>
          <p:cNvSpPr/>
          <p:nvPr/>
        </p:nvSpPr>
        <p:spPr>
          <a:xfrm>
            <a:off x="3151414" y="601080"/>
            <a:ext cx="12750704" cy="5486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60"/>
          </a:p>
        </p:txBody>
      </p:sp>
      <p:sp>
        <p:nvSpPr>
          <p:cNvPr id="41" name="TextBox 40"/>
          <p:cNvSpPr txBox="1"/>
          <p:nvPr/>
        </p:nvSpPr>
        <p:spPr>
          <a:xfrm>
            <a:off x="7800964" y="917562"/>
            <a:ext cx="3775393" cy="630365"/>
          </a:xfrm>
          <a:prstGeom prst="rect">
            <a:avLst/>
          </a:prstGeom>
          <a:noFill/>
        </p:spPr>
        <p:txBody>
          <a:bodyPr wrap="none" rtlCol="0">
            <a:spAutoFit/>
          </a:bodyPr>
          <a:lstStyle/>
          <a:p>
            <a:pPr lvl="0" algn="r" rtl="1">
              <a:lnSpc>
                <a:spcPts val="4850"/>
              </a:lnSpc>
              <a:defRPr/>
            </a:pPr>
            <a:r>
              <a:rPr lang="en-US" sz="2000" b="1" kern="0" dirty="0" err="1">
                <a:solidFill>
                  <a:srgbClr val="00B0F0"/>
                </a:solidFill>
                <a:latin typeface="Alexandria Bold" pitchFamily="34" charset="0"/>
                <a:ea typeface="Alexandria Bold" pitchFamily="34" charset="-122"/>
                <a:cs typeface="Alexandria Bold" pitchFamily="34" charset="-120"/>
              </a:rPr>
              <a:t>مفهوم</a:t>
            </a:r>
            <a:r>
              <a:rPr lang="en-US" sz="2000" b="1" kern="0" dirty="0">
                <a:solidFill>
                  <a:srgbClr val="00B0F0"/>
                </a:solidFill>
                <a:latin typeface="Alexandria Bold" pitchFamily="34" charset="0"/>
                <a:ea typeface="Alexandria Bold" pitchFamily="34" charset="-122"/>
                <a:cs typeface="Alexandria Bold" pitchFamily="34" charset="-120"/>
              </a:rPr>
              <a:t> </a:t>
            </a:r>
            <a:r>
              <a:rPr lang="en-US" sz="2000" b="1" kern="0" dirty="0" err="1">
                <a:solidFill>
                  <a:srgbClr val="00B0F0"/>
                </a:solidFill>
                <a:latin typeface="Alexandria Bold" pitchFamily="34" charset="0"/>
                <a:ea typeface="Alexandria Bold" pitchFamily="34" charset="-122"/>
                <a:cs typeface="Alexandria Bold" pitchFamily="34" charset="-120"/>
              </a:rPr>
              <a:t>حملات</a:t>
            </a:r>
            <a:r>
              <a:rPr lang="en-US" sz="2000" b="1" kern="0" dirty="0">
                <a:solidFill>
                  <a:srgbClr val="00B0F0"/>
                </a:solidFill>
                <a:latin typeface="Alexandria Bold" pitchFamily="34" charset="0"/>
                <a:ea typeface="Alexandria Bold" pitchFamily="34" charset="-122"/>
                <a:cs typeface="Alexandria Bold" pitchFamily="34" charset="-120"/>
              </a:rPr>
              <a:t> </a:t>
            </a:r>
            <a:r>
              <a:rPr lang="en-US" sz="2000" b="1" kern="0" dirty="0" err="1">
                <a:solidFill>
                  <a:srgbClr val="00B0F0"/>
                </a:solidFill>
                <a:latin typeface="Alexandria Bold" pitchFamily="34" charset="0"/>
                <a:ea typeface="Alexandria Bold" pitchFamily="34" charset="-122"/>
                <a:cs typeface="Alexandria Bold" pitchFamily="34" charset="-120"/>
              </a:rPr>
              <a:t>العلاقات</a:t>
            </a:r>
            <a:r>
              <a:rPr lang="en-US" sz="2000" b="1" kern="0" dirty="0">
                <a:solidFill>
                  <a:srgbClr val="00B0F0"/>
                </a:solidFill>
                <a:latin typeface="Alexandria Bold" pitchFamily="34" charset="0"/>
                <a:ea typeface="Alexandria Bold" pitchFamily="34" charset="-122"/>
                <a:cs typeface="Alexandria Bold" pitchFamily="34" charset="-120"/>
              </a:rPr>
              <a:t> </a:t>
            </a:r>
            <a:r>
              <a:rPr lang="en-US" sz="2000" b="1" kern="0" dirty="0" err="1">
                <a:solidFill>
                  <a:srgbClr val="00B0F0"/>
                </a:solidFill>
                <a:latin typeface="Alexandria Bold" pitchFamily="34" charset="0"/>
                <a:ea typeface="Alexandria Bold" pitchFamily="34" charset="-122"/>
                <a:cs typeface="Alexandria Bold" pitchFamily="34" charset="-120"/>
              </a:rPr>
              <a:t>العامة</a:t>
            </a:r>
            <a:endParaRPr lang="en-US" sz="2000" kern="0" dirty="0">
              <a:solidFill>
                <a:srgbClr val="00B0F0"/>
              </a:solidFill>
            </a:endParaRPr>
          </a:p>
        </p:txBody>
      </p:sp>
      <p:sp>
        <p:nvSpPr>
          <p:cNvPr id="42" name="TextBox 41"/>
          <p:cNvSpPr txBox="1"/>
          <p:nvPr/>
        </p:nvSpPr>
        <p:spPr>
          <a:xfrm>
            <a:off x="5927286" y="1323892"/>
            <a:ext cx="1100578" cy="369332"/>
          </a:xfrm>
          <a:prstGeom prst="rect">
            <a:avLst/>
          </a:prstGeom>
          <a:noFill/>
        </p:spPr>
        <p:txBody>
          <a:bodyPr wrap="square" rtlCol="0">
            <a:spAutoFit/>
          </a:bodyPr>
          <a:lstStyle/>
          <a:p>
            <a:pPr algn="ctr" rtl="1"/>
            <a:r>
              <a:rPr lang="ar-EG" dirty="0">
                <a:solidFill>
                  <a:schemeClr val="bg1"/>
                </a:solidFill>
                <a:latin typeface="Alexandria" charset="0"/>
                <a:cs typeface="Alexandria" charset="0"/>
              </a:rPr>
              <a:t>أولاً</a:t>
            </a:r>
            <a:endParaRPr lang="en-US"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216518" y="95432"/>
            <a:ext cx="2766169" cy="1291612"/>
          </a:xfrm>
          <a:prstGeom prst="rect">
            <a:avLst/>
          </a:prstGeom>
        </p:spPr>
      </p:pic>
      <p:sp>
        <p:nvSpPr>
          <p:cNvPr id="7" name="TextBox 6">
            <a:extLst>
              <a:ext uri="{FF2B5EF4-FFF2-40B4-BE49-F238E27FC236}">
                <a16:creationId xmlns:a16="http://schemas.microsoft.com/office/drawing/2014/main" id="{C191BA7B-B48B-AC91-4D71-6F26EE14918F}"/>
              </a:ext>
            </a:extLst>
          </p:cNvPr>
          <p:cNvSpPr txBox="1"/>
          <p:nvPr/>
        </p:nvSpPr>
        <p:spPr>
          <a:xfrm>
            <a:off x="806814" y="5503833"/>
            <a:ext cx="6548353" cy="2630335"/>
          </a:xfrm>
          <a:prstGeom prst="rect">
            <a:avLst/>
          </a:prstGeom>
          <a:noFill/>
        </p:spPr>
        <p:txBody>
          <a:bodyPr wrap="square">
            <a:spAutoFit/>
          </a:bodyPr>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حملة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العلاقات</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العامة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هي</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سلسلة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من</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الأنشطة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الاتصالية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المخططة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والمنسقة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تهدف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إلى</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نقل</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معلومات</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محددة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إلى</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جمهور</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معين</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عبر</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وسائل</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اتصال</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متعددة</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لإحداث</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تأثير</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إدراكي</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أو</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سلوكي</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في</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إطار</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زمني</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محدد</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endParaRPr lang="en-US" sz="1600" kern="0" dirty="0">
              <a:solidFill>
                <a:srgbClr val="000000"/>
              </a:solidFill>
              <a:latin typeface="Alexandria" pitchFamily="34" charset="0"/>
              <a:cs typeface="Alexandria" pitchFamily="34" charset="-120"/>
            </a:endParaRPr>
          </a:p>
          <a:p>
            <a:pPr lvl="0" algn="ctr" rtl="1">
              <a:lnSpc>
                <a:spcPts val="2500"/>
              </a:lnSpc>
              <a:defRPr/>
            </a:pPr>
            <a:r>
              <a:rPr lang="ar-EG" sz="1600" kern="0" dirty="0">
                <a:solidFill>
                  <a:srgbClr val="000000"/>
                </a:solidFill>
                <a:latin typeface="Alexandria" pitchFamily="34" charset="0"/>
                <a:ea typeface="Alexandria" pitchFamily="34" charset="-122"/>
                <a:cs typeface="Alexandria" pitchFamily="34" charset="-120"/>
              </a:rPr>
              <a:t>و</a:t>
            </a:r>
            <a:r>
              <a:rPr lang="en-US" sz="1600" kern="0" dirty="0" err="1">
                <a:solidFill>
                  <a:srgbClr val="000000"/>
                </a:solidFill>
                <a:latin typeface="Alexandria" pitchFamily="34" charset="0"/>
                <a:ea typeface="Alexandria" pitchFamily="34" charset="-122"/>
                <a:cs typeface="Alexandria" pitchFamily="34" charset="-120"/>
              </a:rPr>
              <a:t>هي</a:t>
            </a:r>
            <a:r>
              <a:rPr lang="en-US" sz="1600" kern="0" dirty="0">
                <a:solidFill>
                  <a:srgbClr val="000000"/>
                </a:solidFill>
                <a:latin typeface="Alexandria" pitchFamily="34" charset="0"/>
                <a:ea typeface="Alexandria" pitchFamily="34" charset="-122"/>
                <a:cs typeface="Alexandria" pitchFamily="34" charset="-120"/>
              </a:rPr>
              <a:t> خطة </a:t>
            </a:r>
            <a:r>
              <a:rPr lang="en-US" sz="1600" kern="0" dirty="0" err="1">
                <a:solidFill>
                  <a:srgbClr val="000000"/>
                </a:solidFill>
                <a:latin typeface="Alexandria" pitchFamily="34" charset="0"/>
                <a:ea typeface="Alexandria" pitchFamily="34" charset="-122"/>
                <a:cs typeface="Alexandria" pitchFamily="34" charset="-120"/>
              </a:rPr>
              <a:t>مكتوبة</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وشاملة</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تحتوي</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على</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رسائل</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مترابطة</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تظهر</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في</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وسائل</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الإعلام</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خلال</a:t>
            </a:r>
            <a:r>
              <a:rPr lang="en-US" sz="1600" kern="0" dirty="0">
                <a:solidFill>
                  <a:srgbClr val="000000"/>
                </a:solidFill>
                <a:latin typeface="Alexandria" pitchFamily="34" charset="0"/>
                <a:ea typeface="Alexandria" pitchFamily="34" charset="-122"/>
                <a:cs typeface="Alexandria" pitchFamily="34" charset="-120"/>
              </a:rPr>
              <a:t> فترة </a:t>
            </a:r>
            <a:r>
              <a:rPr lang="en-US" sz="1600" kern="0" dirty="0" err="1">
                <a:solidFill>
                  <a:srgbClr val="000000"/>
                </a:solidFill>
                <a:latin typeface="Alexandria" pitchFamily="34" charset="0"/>
                <a:ea typeface="Alexandria" pitchFamily="34" charset="-122"/>
                <a:cs typeface="Alexandria" pitchFamily="34" charset="-120"/>
              </a:rPr>
              <a:t>زمنية</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محددة</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وتُعد</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جزءاً</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من</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برامج</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العلاقات</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العامة</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وتركز</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على</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معالجة</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قضية</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حل</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مشكلة</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تحسين</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موقف</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أو</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استغلال</a:t>
            </a:r>
            <a:r>
              <a:rPr lang="en-US" sz="1600" kern="0" dirty="0">
                <a:solidFill>
                  <a:srgbClr val="000000"/>
                </a:solidFill>
                <a:latin typeface="Alexandria" pitchFamily="34" charset="0"/>
                <a:ea typeface="Alexandria" pitchFamily="34" charset="-122"/>
                <a:cs typeface="Alexandria" pitchFamily="34" charset="-120"/>
              </a:rPr>
              <a:t> </a:t>
            </a:r>
            <a:r>
              <a:rPr lang="en-US" sz="1600" kern="0" dirty="0" err="1">
                <a:solidFill>
                  <a:srgbClr val="000000"/>
                </a:solidFill>
                <a:latin typeface="Alexandria" pitchFamily="34" charset="0"/>
                <a:ea typeface="Alexandria" pitchFamily="34" charset="-122"/>
                <a:cs typeface="Alexandria" pitchFamily="34" charset="-120"/>
              </a:rPr>
              <a:t>فرصة</a:t>
            </a:r>
            <a:r>
              <a:rPr lang="ar-EG" sz="1600" kern="0" dirty="0">
                <a:solidFill>
                  <a:srgbClr val="000000"/>
                </a:solidFill>
                <a:latin typeface="Alexandria" pitchFamily="34" charset="0"/>
                <a:ea typeface="Alexandria" pitchFamily="34" charset="-122"/>
                <a:cs typeface="Alexandria" pitchFamily="34" charset="-120"/>
              </a:rPr>
              <a:t>..</a:t>
            </a:r>
            <a:endParaRPr kumimoji="0" lang="en-US" sz="1600" b="0" i="0" u="none" strike="noStrike" kern="0" cap="none" spc="0" normalizeH="0" baseline="0" noProof="0" dirty="0">
              <a:ln>
                <a:noFill/>
              </a:ln>
              <a:solidFill>
                <a:prstClr val="black"/>
              </a:solidFill>
              <a:effectLst/>
              <a:uLnTx/>
              <a:uFillTx/>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4AB1-BED3-FD9F-1936-001044770F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2B339-1855-052F-9A5B-F8F118248713}"/>
              </a:ext>
            </a:extLst>
          </p:cNvPr>
          <p:cNvSpPr/>
          <p:nvPr/>
        </p:nvSpPr>
        <p:spPr>
          <a:xfrm flipV="1">
            <a:off x="3151414" y="508128"/>
            <a:ext cx="11478986" cy="9295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233546A3-5DA5-81F3-6C58-D60C645B0AE9}"/>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A60021A3-3AEF-A28A-8B58-6E0967992453}"/>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48E398C-D7A0-EA8C-A827-AD8028B6D3D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Rectangle: Rounded Corners 2">
            <a:extLst>
              <a:ext uri="{FF2B5EF4-FFF2-40B4-BE49-F238E27FC236}">
                <a16:creationId xmlns:a16="http://schemas.microsoft.com/office/drawing/2014/main" id="{2C94A79E-54D7-FEC3-EED9-547FB4365AA7}"/>
              </a:ext>
            </a:extLst>
          </p:cNvPr>
          <p:cNvSpPr/>
          <p:nvPr/>
        </p:nvSpPr>
        <p:spPr>
          <a:xfrm>
            <a:off x="4124198" y="1004142"/>
            <a:ext cx="6803005" cy="1181290"/>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defTabSz="1097280"/>
            <a:r>
              <a:rPr lang="en-US" sz="2000" b="1" dirty="0" err="1">
                <a:solidFill>
                  <a:srgbClr val="00B0F0"/>
                </a:solidFill>
                <a:latin typeface="Alexandria Bold" pitchFamily="34" charset="0"/>
                <a:ea typeface="Alexandria Bold" pitchFamily="34" charset="-122"/>
                <a:cs typeface="Alexandria Bold" pitchFamily="34" charset="-120"/>
              </a:rPr>
              <a:t>التعريف</a:t>
            </a:r>
            <a:r>
              <a:rPr lang="en-US" sz="2000" b="1" dirty="0">
                <a:solidFill>
                  <a:srgbClr val="00B0F0"/>
                </a:solidFill>
                <a:latin typeface="Alexandria Bold" pitchFamily="34" charset="0"/>
                <a:ea typeface="Alexandria Bold" pitchFamily="34" charset="-122"/>
                <a:cs typeface="Alexandria Bold" pitchFamily="34" charset="-120"/>
              </a:rPr>
              <a:t> الاستراتيجي </a:t>
            </a:r>
            <a:r>
              <a:rPr lang="en-US" sz="2000" b="1" dirty="0" err="1">
                <a:solidFill>
                  <a:srgbClr val="00B0F0"/>
                </a:solidFill>
                <a:latin typeface="Alexandria Bold" pitchFamily="34" charset="0"/>
                <a:ea typeface="Alexandria Bold" pitchFamily="34" charset="-122"/>
                <a:cs typeface="Alexandria Bold" pitchFamily="34" charset="-120"/>
              </a:rPr>
              <a:t>للحملات</a:t>
            </a:r>
            <a:endParaRPr lang="en-US" sz="2000" dirty="0">
              <a:solidFill>
                <a:srgbClr val="00B0F0"/>
              </a:solidFill>
            </a:endParaRPr>
          </a:p>
          <a:p>
            <a:pPr algn="ctr" defTabSz="1097280"/>
            <a:endParaRPr lang="ar-EG" sz="2000" dirty="0">
              <a:solidFill>
                <a:schemeClr val="tx1"/>
              </a:solidFill>
              <a:latin typeface="Alexandria" pitchFamily="2" charset="-78"/>
              <a:cs typeface="Alexandria" pitchFamily="2" charset="-78"/>
            </a:endParaRPr>
          </a:p>
        </p:txBody>
      </p:sp>
      <p:pic>
        <p:nvPicPr>
          <p:cNvPr id="6" name="Image 0" descr="preencoded.png">
            <a:extLst>
              <a:ext uri="{FF2B5EF4-FFF2-40B4-BE49-F238E27FC236}">
                <a16:creationId xmlns:a16="http://schemas.microsoft.com/office/drawing/2014/main" id="{21D31D53-8A25-5B03-C8F7-22A9C3995F4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33429" y="2266073"/>
            <a:ext cx="3474414" cy="5211621"/>
          </a:xfrm>
          <a:prstGeom prst="rect">
            <a:avLst/>
          </a:prstGeom>
        </p:spPr>
      </p:pic>
      <p:sp>
        <p:nvSpPr>
          <p:cNvPr id="7" name="Text 0">
            <a:extLst>
              <a:ext uri="{FF2B5EF4-FFF2-40B4-BE49-F238E27FC236}">
                <a16:creationId xmlns:a16="http://schemas.microsoft.com/office/drawing/2014/main" id="{3EF80B6B-6269-8716-0358-6395C647EF83}"/>
              </a:ext>
            </a:extLst>
          </p:cNvPr>
          <p:cNvSpPr/>
          <p:nvPr/>
        </p:nvSpPr>
        <p:spPr>
          <a:xfrm>
            <a:off x="8246388" y="2322552"/>
            <a:ext cx="5590223"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endParaRPr kumimoji="0" lang="en-US" sz="3100" b="0" i="0" u="none" strike="noStrike" kern="0" cap="none" spc="0" normalizeH="0" baseline="0" noProof="0" dirty="0">
              <a:ln>
                <a:noFill/>
              </a:ln>
              <a:solidFill>
                <a:prstClr val="black"/>
              </a:solidFill>
              <a:effectLst/>
              <a:uLnTx/>
              <a:uFillTx/>
            </a:endParaRPr>
          </a:p>
        </p:txBody>
      </p:sp>
      <p:sp>
        <p:nvSpPr>
          <p:cNvPr id="9" name="Text 1">
            <a:extLst>
              <a:ext uri="{FF2B5EF4-FFF2-40B4-BE49-F238E27FC236}">
                <a16:creationId xmlns:a16="http://schemas.microsoft.com/office/drawing/2014/main" id="{64E03749-5545-E477-6B70-25B4FCFB8334}"/>
              </a:ext>
            </a:extLst>
          </p:cNvPr>
          <p:cNvSpPr/>
          <p:nvPr/>
        </p:nvSpPr>
        <p:spPr>
          <a:xfrm>
            <a:off x="7335441" y="3314700"/>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كأداة استراتيجية</a:t>
            </a:r>
            <a:endParaRPr kumimoji="0" lang="en-US" b="0" i="0" u="none" strike="noStrike" kern="0" cap="none" spc="0" normalizeH="0" baseline="0" noProof="0" dirty="0">
              <a:ln>
                <a:noFill/>
              </a:ln>
              <a:solidFill>
                <a:prstClr val="black"/>
              </a:solidFill>
              <a:effectLst/>
              <a:uLnTx/>
              <a:uFillTx/>
            </a:endParaRPr>
          </a:p>
        </p:txBody>
      </p:sp>
      <p:sp>
        <p:nvSpPr>
          <p:cNvPr id="10" name="Text 2">
            <a:extLst>
              <a:ext uri="{FF2B5EF4-FFF2-40B4-BE49-F238E27FC236}">
                <a16:creationId xmlns:a16="http://schemas.microsoft.com/office/drawing/2014/main" id="{528E275C-68F9-1E8E-B5CF-35D766FE46CA}"/>
              </a:ext>
            </a:extLst>
          </p:cNvPr>
          <p:cNvSpPr/>
          <p:nvPr/>
        </p:nvSpPr>
        <p:spPr>
          <a:xfrm>
            <a:off x="6280190" y="3823216"/>
            <a:ext cx="3536156" cy="1905238"/>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تُعد حملات العلاقات العامة أداة محورية لتحسين صورة المؤسسة وبناء الثقة مع الجمهور. تستند هذه الحملات إلى أسس علمية ومنهجية دقيقة، وتهدف إلى إيصال رسائل فعالة ومؤثرة تحقق أهداف المؤسسة الاستراتيجية.</a:t>
            </a:r>
            <a:endParaRPr kumimoji="0" lang="en-US" sz="1600" b="0" i="0" u="none" strike="noStrike" kern="0" cap="none" spc="0" normalizeH="0" baseline="0" noProof="0" dirty="0">
              <a:ln>
                <a:noFill/>
              </a:ln>
              <a:solidFill>
                <a:prstClr val="black"/>
              </a:solidFill>
              <a:effectLst/>
              <a:uLnTx/>
              <a:uFillTx/>
            </a:endParaRPr>
          </a:p>
        </p:txBody>
      </p:sp>
      <p:sp>
        <p:nvSpPr>
          <p:cNvPr id="11" name="Text 3">
            <a:extLst>
              <a:ext uri="{FF2B5EF4-FFF2-40B4-BE49-F238E27FC236}">
                <a16:creationId xmlns:a16="http://schemas.microsoft.com/office/drawing/2014/main" id="{56C41B7C-3B59-5B3B-9EBF-C71870741325}"/>
              </a:ext>
            </a:extLst>
          </p:cNvPr>
          <p:cNvSpPr/>
          <p:nvPr/>
        </p:nvSpPr>
        <p:spPr>
          <a:xfrm>
            <a:off x="11363325" y="3314700"/>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الأنشطة الاتصالية</a:t>
            </a:r>
            <a:endParaRPr kumimoji="0" lang="en-US" b="0" i="0" u="none" strike="noStrike" kern="0" cap="none" spc="0" normalizeH="0" baseline="0" noProof="0" dirty="0">
              <a:ln>
                <a:noFill/>
              </a:ln>
              <a:solidFill>
                <a:prstClr val="black"/>
              </a:solidFill>
              <a:effectLst/>
              <a:uLnTx/>
              <a:uFillTx/>
            </a:endParaRPr>
          </a:p>
        </p:txBody>
      </p:sp>
      <p:sp>
        <p:nvSpPr>
          <p:cNvPr id="12" name="Text 4">
            <a:extLst>
              <a:ext uri="{FF2B5EF4-FFF2-40B4-BE49-F238E27FC236}">
                <a16:creationId xmlns:a16="http://schemas.microsoft.com/office/drawing/2014/main" id="{95893F32-4B4D-06A1-C367-F6D9318D06E8}"/>
              </a:ext>
            </a:extLst>
          </p:cNvPr>
          <p:cNvSpPr/>
          <p:nvPr/>
        </p:nvSpPr>
        <p:spPr>
          <a:xfrm>
            <a:off x="10308074" y="3823216"/>
            <a:ext cx="3536156" cy="1905238"/>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تشمل الحملات مجموعة متكاملة من الأنشطة المخططة بعناية، من البحوث الأولية إلى التنفيذ والتقييم، مع التركيز على بناء علاقات طويلة الأمد مع الجماهير المستهدفة وتحقيق التفاهم المتبادل.</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20902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E7BF9-2442-55B5-D687-1DF1F61D73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EE279A-2CDC-6436-9A4F-FBD27CC524BF}"/>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438D83F5-75E5-8A94-674D-A52CCAC5694A}"/>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F5ECD028-E726-3736-08D8-852CD1314F96}"/>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075C4E8-E0BD-77DC-ADB1-0C77F5E0ABB3}"/>
              </a:ext>
            </a:extLst>
          </p:cNvPr>
          <p:cNvSpPr txBox="1"/>
          <p:nvPr/>
        </p:nvSpPr>
        <p:spPr>
          <a:xfrm>
            <a:off x="-156754" y="7781024"/>
            <a:ext cx="3139440" cy="461665"/>
          </a:xfrm>
          <a:prstGeom prst="rect">
            <a:avLst/>
          </a:prstGeom>
          <a:noFill/>
        </p:spPr>
        <p:txBody>
          <a:bodyPr wrap="square" rtlCol="0">
            <a:spAutoFit/>
          </a:bodyPr>
          <a:lstStyle/>
          <a:p>
            <a:pPr algn="ctr" defTabSz="1097280"/>
            <a:endParaRPr lang="ar-EG" sz="2400" b="1" dirty="0">
              <a:solidFill>
                <a:prstClr val="black"/>
              </a:solidFill>
              <a:latin typeface="Calibri"/>
            </a:endParaRPr>
          </a:p>
        </p:txBody>
      </p:sp>
      <p:pic>
        <p:nvPicPr>
          <p:cNvPr id="5" name="Graphic 21">
            <a:extLst>
              <a:ext uri="{FF2B5EF4-FFF2-40B4-BE49-F238E27FC236}">
                <a16:creationId xmlns:a16="http://schemas.microsoft.com/office/drawing/2014/main" id="{2970A1BE-7EB3-277C-A7C7-0157861A6A4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Rectangle: Rounded Corners 2">
            <a:extLst>
              <a:ext uri="{FF2B5EF4-FFF2-40B4-BE49-F238E27FC236}">
                <a16:creationId xmlns:a16="http://schemas.microsoft.com/office/drawing/2014/main" id="{CF767FF6-0EDB-DA97-583E-A3F6C78732C0}"/>
              </a:ext>
            </a:extLst>
          </p:cNvPr>
          <p:cNvSpPr/>
          <p:nvPr/>
        </p:nvSpPr>
        <p:spPr>
          <a:xfrm>
            <a:off x="3581233" y="655943"/>
            <a:ext cx="6803005" cy="1181290"/>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defTabSz="1097280"/>
            <a:endParaRPr lang="ar-EG" sz="3360" dirty="0">
              <a:solidFill>
                <a:srgbClr val="00B0F0"/>
              </a:solidFill>
              <a:latin typeface="Alexandria" pitchFamily="2" charset="-78"/>
              <a:cs typeface="Alexandria" pitchFamily="2" charset="-78"/>
            </a:endParaRPr>
          </a:p>
        </p:txBody>
      </p:sp>
      <p:sp>
        <p:nvSpPr>
          <p:cNvPr id="4" name="Text 0">
            <a:extLst>
              <a:ext uri="{FF2B5EF4-FFF2-40B4-BE49-F238E27FC236}">
                <a16:creationId xmlns:a16="http://schemas.microsoft.com/office/drawing/2014/main" id="{4C38AF9B-5256-127E-C87D-579190E52AF4}"/>
              </a:ext>
            </a:extLst>
          </p:cNvPr>
          <p:cNvSpPr/>
          <p:nvPr/>
        </p:nvSpPr>
        <p:spPr>
          <a:xfrm>
            <a:off x="2870351" y="1024839"/>
            <a:ext cx="5896570" cy="496133"/>
          </a:xfrm>
          <a:prstGeom prst="rect">
            <a:avLst/>
          </a:prstGeom>
          <a:noFill/>
          <a:ln/>
        </p:spPr>
        <p:txBody>
          <a:bodyPr wrap="none" lIns="0" tIns="0" rIns="0" bIns="0" rtlCol="0" anchor="t"/>
          <a:lstStyle/>
          <a:p>
            <a:pPr marL="0" indent="0" algn="r" rtl="1">
              <a:lnSpc>
                <a:spcPts val="3900"/>
              </a:lnSpc>
              <a:buNone/>
            </a:pPr>
            <a:r>
              <a:rPr lang="en-US" sz="2000" b="1" dirty="0">
                <a:solidFill>
                  <a:srgbClr val="00B0F0"/>
                </a:solidFill>
                <a:latin typeface="Alexandria Bold" pitchFamily="34" charset="0"/>
                <a:ea typeface="Alexandria Bold" pitchFamily="34" charset="-122"/>
                <a:cs typeface="Alexandria Bold" pitchFamily="34" charset="-120"/>
              </a:rPr>
              <a:t>التمييز بين المفاهيم الأساسية</a:t>
            </a:r>
            <a:endParaRPr lang="en-US" sz="2000" dirty="0">
              <a:solidFill>
                <a:srgbClr val="00B0F0"/>
              </a:solidFill>
            </a:endParaRPr>
          </a:p>
        </p:txBody>
      </p:sp>
      <p:sp>
        <p:nvSpPr>
          <p:cNvPr id="7" name="Shape 1">
            <a:extLst>
              <a:ext uri="{FF2B5EF4-FFF2-40B4-BE49-F238E27FC236}">
                <a16:creationId xmlns:a16="http://schemas.microsoft.com/office/drawing/2014/main" id="{7A9E88A8-2AD7-E1EB-13DB-4A662021379A}"/>
              </a:ext>
            </a:extLst>
          </p:cNvPr>
          <p:cNvSpPr/>
          <p:nvPr/>
        </p:nvSpPr>
        <p:spPr>
          <a:xfrm>
            <a:off x="7719536" y="2991846"/>
            <a:ext cx="6422231" cy="1793796"/>
          </a:xfrm>
          <a:prstGeom prst="roundRect">
            <a:avLst>
              <a:gd name="adj" fmla="val 4647"/>
            </a:avLst>
          </a:prstGeom>
          <a:solidFill>
            <a:srgbClr val="CCF1FF"/>
          </a:solidFill>
          <a:ln w="7620">
            <a:solidFill>
              <a:srgbClr val="B2D7E5"/>
            </a:solidFill>
            <a:prstDash val="solid"/>
          </a:ln>
        </p:spPr>
        <p:txBody>
          <a:bodyPr/>
          <a:lstStyle/>
          <a:p>
            <a:endParaRPr lang="en-US"/>
          </a:p>
        </p:txBody>
      </p:sp>
      <p:sp>
        <p:nvSpPr>
          <p:cNvPr id="8" name="Text 2">
            <a:extLst>
              <a:ext uri="{FF2B5EF4-FFF2-40B4-BE49-F238E27FC236}">
                <a16:creationId xmlns:a16="http://schemas.microsoft.com/office/drawing/2014/main" id="{D8F60B4D-8C78-5400-D8FF-4B3B1B94A1EC}"/>
              </a:ext>
            </a:extLst>
          </p:cNvPr>
          <p:cNvSpPr/>
          <p:nvPr/>
        </p:nvSpPr>
        <p:spPr>
          <a:xfrm>
            <a:off x="11454884" y="3197824"/>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الخطة (Plan)</a:t>
            </a:r>
            <a:endParaRPr lang="en-US" dirty="0"/>
          </a:p>
        </p:txBody>
      </p:sp>
      <p:sp>
        <p:nvSpPr>
          <p:cNvPr id="9" name="Text 3">
            <a:extLst>
              <a:ext uri="{FF2B5EF4-FFF2-40B4-BE49-F238E27FC236}">
                <a16:creationId xmlns:a16="http://schemas.microsoft.com/office/drawing/2014/main" id="{2C25796F-E473-2606-1266-C7BF77797CC4}"/>
              </a:ext>
            </a:extLst>
          </p:cNvPr>
          <p:cNvSpPr/>
          <p:nvPr/>
        </p:nvSpPr>
        <p:spPr>
          <a:xfrm>
            <a:off x="7925514" y="3627044"/>
            <a:ext cx="6010275"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إطار استراتيجي شامل طويل الأمد يحدد أهداف المؤسسة الكلية ورؤيتها المستقبلية. تشمل الخطة جميع جوانب العمل وتوجه القرارات الاستراتيجية.</a:t>
            </a:r>
            <a:endParaRPr lang="en-US" sz="1600" dirty="0"/>
          </a:p>
        </p:txBody>
      </p:sp>
      <p:sp>
        <p:nvSpPr>
          <p:cNvPr id="10" name="Shape 4">
            <a:extLst>
              <a:ext uri="{FF2B5EF4-FFF2-40B4-BE49-F238E27FC236}">
                <a16:creationId xmlns:a16="http://schemas.microsoft.com/office/drawing/2014/main" id="{5B9969F6-29A7-4C26-E1A0-C4F33F9E56AD}"/>
              </a:ext>
            </a:extLst>
          </p:cNvPr>
          <p:cNvSpPr/>
          <p:nvPr/>
        </p:nvSpPr>
        <p:spPr>
          <a:xfrm>
            <a:off x="1098947" y="2991846"/>
            <a:ext cx="6422231" cy="1793796"/>
          </a:xfrm>
          <a:prstGeom prst="roundRect">
            <a:avLst>
              <a:gd name="adj" fmla="val 4647"/>
            </a:avLst>
          </a:prstGeom>
          <a:solidFill>
            <a:srgbClr val="CCF1FF"/>
          </a:solidFill>
          <a:ln w="7620">
            <a:solidFill>
              <a:srgbClr val="B2D7E5"/>
            </a:solidFill>
            <a:prstDash val="solid"/>
          </a:ln>
        </p:spPr>
        <p:txBody>
          <a:bodyPr/>
          <a:lstStyle/>
          <a:p>
            <a:endParaRPr lang="en-US"/>
          </a:p>
        </p:txBody>
      </p:sp>
      <p:sp>
        <p:nvSpPr>
          <p:cNvPr id="11" name="Text 5">
            <a:extLst>
              <a:ext uri="{FF2B5EF4-FFF2-40B4-BE49-F238E27FC236}">
                <a16:creationId xmlns:a16="http://schemas.microsoft.com/office/drawing/2014/main" id="{80A79243-460F-0121-7CD1-CC33F8EF8EE5}"/>
              </a:ext>
            </a:extLst>
          </p:cNvPr>
          <p:cNvSpPr/>
          <p:nvPr/>
        </p:nvSpPr>
        <p:spPr>
          <a:xfrm>
            <a:off x="4834295" y="3197824"/>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البرنامج (Program)</a:t>
            </a:r>
            <a:endParaRPr lang="en-US" dirty="0"/>
          </a:p>
        </p:txBody>
      </p:sp>
      <p:sp>
        <p:nvSpPr>
          <p:cNvPr id="12" name="Text 6">
            <a:extLst>
              <a:ext uri="{FF2B5EF4-FFF2-40B4-BE49-F238E27FC236}">
                <a16:creationId xmlns:a16="http://schemas.microsoft.com/office/drawing/2014/main" id="{F884E3E8-4507-E33D-1383-E540896E9E3D}"/>
              </a:ext>
            </a:extLst>
          </p:cNvPr>
          <p:cNvSpPr/>
          <p:nvPr/>
        </p:nvSpPr>
        <p:spPr>
          <a:xfrm>
            <a:off x="1304925" y="3627044"/>
            <a:ext cx="6010275" cy="63507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نشاط دوري مستمر وغير مرتبط بمدة محددة يخدم أهدافاً طويلة الأمد. مثال: برنامج "سفراء المعرفة" الذي يستمر لسنوات.</a:t>
            </a:r>
            <a:endParaRPr lang="en-US" sz="1600" dirty="0"/>
          </a:p>
        </p:txBody>
      </p:sp>
      <p:sp>
        <p:nvSpPr>
          <p:cNvPr id="13" name="Shape 7">
            <a:extLst>
              <a:ext uri="{FF2B5EF4-FFF2-40B4-BE49-F238E27FC236}">
                <a16:creationId xmlns:a16="http://schemas.microsoft.com/office/drawing/2014/main" id="{F69F7DFE-C1B4-7B18-7C77-B494D6EF1DDD}"/>
              </a:ext>
            </a:extLst>
          </p:cNvPr>
          <p:cNvSpPr/>
          <p:nvPr/>
        </p:nvSpPr>
        <p:spPr>
          <a:xfrm>
            <a:off x="7719536" y="4984000"/>
            <a:ext cx="6422231" cy="1476256"/>
          </a:xfrm>
          <a:prstGeom prst="roundRect">
            <a:avLst>
              <a:gd name="adj" fmla="val 5647"/>
            </a:avLst>
          </a:prstGeom>
          <a:solidFill>
            <a:srgbClr val="CCF1FF"/>
          </a:solidFill>
          <a:ln w="7620">
            <a:solidFill>
              <a:srgbClr val="B2D7E5"/>
            </a:solidFill>
            <a:prstDash val="solid"/>
          </a:ln>
        </p:spPr>
        <p:txBody>
          <a:bodyPr/>
          <a:lstStyle/>
          <a:p>
            <a:endParaRPr lang="en-US"/>
          </a:p>
        </p:txBody>
      </p:sp>
      <p:sp>
        <p:nvSpPr>
          <p:cNvPr id="14" name="Text 8">
            <a:extLst>
              <a:ext uri="{FF2B5EF4-FFF2-40B4-BE49-F238E27FC236}">
                <a16:creationId xmlns:a16="http://schemas.microsoft.com/office/drawing/2014/main" id="{12D8700F-B80F-7663-7420-57DDBAC74645}"/>
              </a:ext>
            </a:extLst>
          </p:cNvPr>
          <p:cNvSpPr/>
          <p:nvPr/>
        </p:nvSpPr>
        <p:spPr>
          <a:xfrm>
            <a:off x="11454884" y="5189978"/>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الحملة (Campaign)</a:t>
            </a:r>
            <a:endParaRPr lang="en-US" dirty="0"/>
          </a:p>
        </p:txBody>
      </p:sp>
      <p:sp>
        <p:nvSpPr>
          <p:cNvPr id="15" name="Text 9">
            <a:extLst>
              <a:ext uri="{FF2B5EF4-FFF2-40B4-BE49-F238E27FC236}">
                <a16:creationId xmlns:a16="http://schemas.microsoft.com/office/drawing/2014/main" id="{319D02E5-CDCB-0B9A-67FD-57D5DC59B82F}"/>
              </a:ext>
            </a:extLst>
          </p:cNvPr>
          <p:cNvSpPr/>
          <p:nvPr/>
        </p:nvSpPr>
        <p:spPr>
          <a:xfrm>
            <a:off x="7925514" y="5619198"/>
            <a:ext cx="6010275" cy="63507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نشاط قصير المدى ومكثف يركز على قضية محددة ولها طابع مؤقت. تتميز بالتركيز والتوقيت المحدد.</a:t>
            </a:r>
            <a:endParaRPr lang="en-US" sz="1600" dirty="0"/>
          </a:p>
        </p:txBody>
      </p:sp>
      <p:sp>
        <p:nvSpPr>
          <p:cNvPr id="16" name="Shape 10">
            <a:extLst>
              <a:ext uri="{FF2B5EF4-FFF2-40B4-BE49-F238E27FC236}">
                <a16:creationId xmlns:a16="http://schemas.microsoft.com/office/drawing/2014/main" id="{63918FD6-D57E-656E-2AB4-EB9DAC935AAC}"/>
              </a:ext>
            </a:extLst>
          </p:cNvPr>
          <p:cNvSpPr/>
          <p:nvPr/>
        </p:nvSpPr>
        <p:spPr>
          <a:xfrm>
            <a:off x="1098947" y="4984000"/>
            <a:ext cx="6422231" cy="1476256"/>
          </a:xfrm>
          <a:prstGeom prst="roundRect">
            <a:avLst>
              <a:gd name="adj" fmla="val 5647"/>
            </a:avLst>
          </a:prstGeom>
          <a:solidFill>
            <a:srgbClr val="CCF1FF"/>
          </a:solidFill>
          <a:ln w="7620">
            <a:solidFill>
              <a:srgbClr val="B2D7E5"/>
            </a:solidFill>
            <a:prstDash val="solid"/>
          </a:ln>
        </p:spPr>
        <p:txBody>
          <a:bodyPr/>
          <a:lstStyle/>
          <a:p>
            <a:endParaRPr lang="en-US"/>
          </a:p>
        </p:txBody>
      </p:sp>
      <p:sp>
        <p:nvSpPr>
          <p:cNvPr id="17" name="Text 11">
            <a:extLst>
              <a:ext uri="{FF2B5EF4-FFF2-40B4-BE49-F238E27FC236}">
                <a16:creationId xmlns:a16="http://schemas.microsoft.com/office/drawing/2014/main" id="{75782D01-C3D9-2CFD-97FD-7A954B0A8FC4}"/>
              </a:ext>
            </a:extLst>
          </p:cNvPr>
          <p:cNvSpPr/>
          <p:nvPr/>
        </p:nvSpPr>
        <p:spPr>
          <a:xfrm>
            <a:off x="4834295" y="5189978"/>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الاتصال التسويقي</a:t>
            </a:r>
            <a:endParaRPr lang="en-US" dirty="0"/>
          </a:p>
        </p:txBody>
      </p:sp>
      <p:sp>
        <p:nvSpPr>
          <p:cNvPr id="19" name="Text 12">
            <a:extLst>
              <a:ext uri="{FF2B5EF4-FFF2-40B4-BE49-F238E27FC236}">
                <a16:creationId xmlns:a16="http://schemas.microsoft.com/office/drawing/2014/main" id="{50878964-9771-6B81-C971-DFF9FE094B5D}"/>
              </a:ext>
            </a:extLst>
          </p:cNvPr>
          <p:cNvSpPr/>
          <p:nvPr/>
        </p:nvSpPr>
        <p:spPr>
          <a:xfrm>
            <a:off x="1304925" y="5619198"/>
            <a:ext cx="6010275" cy="63507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مزيج من الأنشطة (إعلان، ترويج، علاقات عامة) يهدف لتعزيز المبيعات وبناء العلامة التجارية في السوق.</a:t>
            </a:r>
            <a:endParaRPr lang="en-US" sz="1600" dirty="0"/>
          </a:p>
        </p:txBody>
      </p:sp>
    </p:spTree>
    <p:extLst>
      <p:ext uri="{BB962C8B-B14F-4D97-AF65-F5344CB8AC3E}">
        <p14:creationId xmlns:p14="http://schemas.microsoft.com/office/powerpoint/2010/main" val="24256987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40FA1-B4B4-CC06-2D46-1007D88685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AB698D-946B-4DB6-1C70-959E70A90D94}"/>
              </a:ext>
            </a:extLst>
          </p:cNvPr>
          <p:cNvSpPr/>
          <p:nvPr/>
        </p:nvSpPr>
        <p:spPr>
          <a:xfrm>
            <a:off x="3151414" y="601081"/>
            <a:ext cx="11906644"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DB390F1-03BB-A280-9C16-FCF0E86C105C}"/>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FDDA16E-D7A9-195E-E007-2E4D66DEB01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6" name="Image 0" descr="preencoded.png">
            <a:extLst>
              <a:ext uri="{FF2B5EF4-FFF2-40B4-BE49-F238E27FC236}">
                <a16:creationId xmlns:a16="http://schemas.microsoft.com/office/drawing/2014/main" id="{AC87F06B-EAB5-4527-6BF8-02A74D74B9A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99602" y="2219767"/>
            <a:ext cx="3536156" cy="5304234"/>
          </a:xfrm>
          <a:prstGeom prst="rect">
            <a:avLst/>
          </a:prstGeom>
        </p:spPr>
      </p:pic>
      <p:sp>
        <p:nvSpPr>
          <p:cNvPr id="20" name="Text 0">
            <a:extLst>
              <a:ext uri="{FF2B5EF4-FFF2-40B4-BE49-F238E27FC236}">
                <a16:creationId xmlns:a16="http://schemas.microsoft.com/office/drawing/2014/main" id="{B250AFF5-BE09-F385-747C-00F9DA0E93D5}"/>
              </a:ext>
            </a:extLst>
          </p:cNvPr>
          <p:cNvSpPr/>
          <p:nvPr/>
        </p:nvSpPr>
        <p:spPr>
          <a:xfrm>
            <a:off x="4637901" y="1108927"/>
            <a:ext cx="5354598" cy="496133"/>
          </a:xfrm>
          <a:prstGeom prst="rect">
            <a:avLst/>
          </a:prstGeom>
          <a:noFill/>
          <a:ln/>
        </p:spPr>
        <p:txBody>
          <a:bodyPr wrap="none" lIns="0" tIns="0" rIns="0" bIns="0" rtlCol="0" anchor="t"/>
          <a:lstStyle/>
          <a:p>
            <a:pPr marL="0" marR="0" lvl="0" indent="0" algn="ct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أمثلة تطبيقية على الحملات</a:t>
            </a:r>
            <a:endParaRPr kumimoji="0" lang="en-US" sz="2000" b="0" i="0" u="none" strike="noStrike" kern="0" cap="none" spc="0" normalizeH="0" baseline="0" noProof="0" dirty="0">
              <a:ln>
                <a:noFill/>
              </a:ln>
              <a:solidFill>
                <a:srgbClr val="00B0F0"/>
              </a:solidFill>
              <a:effectLst/>
              <a:uLnTx/>
              <a:uFillTx/>
            </a:endParaRPr>
          </a:p>
        </p:txBody>
      </p:sp>
      <p:sp>
        <p:nvSpPr>
          <p:cNvPr id="21" name="Text 1">
            <a:extLst>
              <a:ext uri="{FF2B5EF4-FFF2-40B4-BE49-F238E27FC236}">
                <a16:creationId xmlns:a16="http://schemas.microsoft.com/office/drawing/2014/main" id="{2DB92A16-71B9-277B-B343-A2A8B1EDB494}"/>
              </a:ext>
            </a:extLst>
          </p:cNvPr>
          <p:cNvSpPr/>
          <p:nvPr/>
        </p:nvSpPr>
        <p:spPr>
          <a:xfrm>
            <a:off x="7335441" y="3632240"/>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حملة توعوية</a:t>
            </a:r>
            <a:endParaRPr kumimoji="0" lang="en-US" b="0" i="0" u="none" strike="noStrike" kern="0" cap="none" spc="0" normalizeH="0" baseline="0" noProof="0" dirty="0">
              <a:ln>
                <a:noFill/>
              </a:ln>
              <a:solidFill>
                <a:prstClr val="black"/>
              </a:solidFill>
              <a:effectLst/>
              <a:uLnTx/>
              <a:uFillTx/>
            </a:endParaRPr>
          </a:p>
        </p:txBody>
      </p:sp>
      <p:sp>
        <p:nvSpPr>
          <p:cNvPr id="22" name="Text 2">
            <a:extLst>
              <a:ext uri="{FF2B5EF4-FFF2-40B4-BE49-F238E27FC236}">
                <a16:creationId xmlns:a16="http://schemas.microsoft.com/office/drawing/2014/main" id="{34857FAF-AC9F-7331-AA21-EB2F787CA91B}"/>
              </a:ext>
            </a:extLst>
          </p:cNvPr>
          <p:cNvSpPr/>
          <p:nvPr/>
        </p:nvSpPr>
        <p:spPr>
          <a:xfrm>
            <a:off x="6280190" y="4140756"/>
            <a:ext cx="3536156"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حملة لتوعية الجمهور بمنتج جديد أو خدمة مبتكرة، تستخدم وسائل متعددة للوصول إلى الجمهور المستهدف وبناء الوعي بالعلامة التجارية.</a:t>
            </a:r>
            <a:endParaRPr kumimoji="0" lang="en-US" sz="1600" b="0" i="0" u="none" strike="noStrike" kern="0" cap="none" spc="0" normalizeH="0" baseline="0" noProof="0" dirty="0">
              <a:ln>
                <a:noFill/>
              </a:ln>
              <a:solidFill>
                <a:prstClr val="black"/>
              </a:solidFill>
              <a:effectLst/>
              <a:uLnTx/>
              <a:uFillTx/>
            </a:endParaRPr>
          </a:p>
        </p:txBody>
      </p:sp>
      <p:sp>
        <p:nvSpPr>
          <p:cNvPr id="24" name="Text 3">
            <a:extLst>
              <a:ext uri="{FF2B5EF4-FFF2-40B4-BE49-F238E27FC236}">
                <a16:creationId xmlns:a16="http://schemas.microsoft.com/office/drawing/2014/main" id="{09DDD909-D514-6BBD-7883-5A0CE688A4FC}"/>
              </a:ext>
            </a:extLst>
          </p:cNvPr>
          <p:cNvSpPr/>
          <p:nvPr/>
        </p:nvSpPr>
        <p:spPr>
          <a:xfrm>
            <a:off x="11363325" y="3632240"/>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إدارة الأزمات</a:t>
            </a:r>
            <a:endParaRPr kumimoji="0" lang="en-US" b="0" i="0" u="none" strike="noStrike" kern="0" cap="none" spc="0" normalizeH="0" baseline="0" noProof="0" dirty="0">
              <a:ln>
                <a:noFill/>
              </a:ln>
              <a:solidFill>
                <a:prstClr val="black"/>
              </a:solidFill>
              <a:effectLst/>
              <a:uLnTx/>
              <a:uFillTx/>
            </a:endParaRPr>
          </a:p>
        </p:txBody>
      </p:sp>
      <p:sp>
        <p:nvSpPr>
          <p:cNvPr id="26" name="Text 4">
            <a:extLst>
              <a:ext uri="{FF2B5EF4-FFF2-40B4-BE49-F238E27FC236}">
                <a16:creationId xmlns:a16="http://schemas.microsoft.com/office/drawing/2014/main" id="{C1C98AF7-4BD6-B518-7B70-9FE795155501}"/>
              </a:ext>
            </a:extLst>
          </p:cNvPr>
          <p:cNvSpPr/>
          <p:nvPr/>
        </p:nvSpPr>
        <p:spPr>
          <a:xfrm>
            <a:off x="10308074" y="4140756"/>
            <a:ext cx="3536156"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مثل حملة شركة تويوتا عند استدعاء السيارات، </a:t>
            </a:r>
            <a:r>
              <a:rPr kumimoji="0" lang="en-US" sz="1600" b="0" i="0" u="none" strike="noStrike" kern="0" cap="none" spc="0" normalizeH="0" baseline="0" noProof="0" dirty="0" err="1">
                <a:ln>
                  <a:noFill/>
                </a:ln>
                <a:solidFill>
                  <a:srgbClr val="000000"/>
                </a:solidFill>
                <a:effectLst/>
                <a:uLnTx/>
                <a:uFillTx/>
                <a:latin typeface="Alexandria" pitchFamily="34" charset="0"/>
                <a:ea typeface="Alexandria" pitchFamily="34" charset="-122"/>
                <a:cs typeface="Alexandria" pitchFamily="34" charset="-120"/>
              </a:rPr>
              <a:t>حيث</a:t>
            </a: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تم استخدام استراتيجيات اتصالية متقدمة للحفاظ على ثقة العملاء وإصلاح الصورة الذهنية.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07932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EDA46-38FB-2DDA-F445-616EBEFC38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13F065-D7B0-0DC7-87A6-0FFD870C5628}"/>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BC3EC7C9-1451-7698-37C2-2DBDC79FE620}"/>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D3DD486F-87DE-32FA-7DFC-DC078BED36EA}"/>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62DE37E-1381-5AE7-DA80-4F4827A13F58}"/>
              </a:ext>
            </a:extLst>
          </p:cNvPr>
          <p:cNvSpPr txBox="1"/>
          <p:nvPr/>
        </p:nvSpPr>
        <p:spPr>
          <a:xfrm>
            <a:off x="1336456" y="7984259"/>
            <a:ext cx="3139440" cy="461665"/>
          </a:xfrm>
          <a:prstGeom prst="rect">
            <a:avLst/>
          </a:prstGeom>
          <a:noFill/>
        </p:spPr>
        <p:txBody>
          <a:bodyPr wrap="square" rtlCol="0">
            <a:spAutoFit/>
          </a:bodyPr>
          <a:lstStyle/>
          <a:p>
            <a:pPr algn="ctr" defTabSz="1097280"/>
            <a:endParaRPr lang="ar-EG" sz="2400" b="1" dirty="0">
              <a:solidFill>
                <a:prstClr val="black"/>
              </a:solidFill>
              <a:latin typeface="Calibri"/>
            </a:endParaRPr>
          </a:p>
        </p:txBody>
      </p:sp>
      <p:pic>
        <p:nvPicPr>
          <p:cNvPr id="5" name="Graphic 21">
            <a:extLst>
              <a:ext uri="{FF2B5EF4-FFF2-40B4-BE49-F238E27FC236}">
                <a16:creationId xmlns:a16="http://schemas.microsoft.com/office/drawing/2014/main" id="{A22E30F5-07F5-987E-E96C-728C05F6F688}"/>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Rectangle: Rounded Corners 2">
            <a:extLst>
              <a:ext uri="{FF2B5EF4-FFF2-40B4-BE49-F238E27FC236}">
                <a16:creationId xmlns:a16="http://schemas.microsoft.com/office/drawing/2014/main" id="{CEA0DD26-E303-300C-66D5-470607487835}"/>
              </a:ext>
            </a:extLst>
          </p:cNvPr>
          <p:cNvSpPr/>
          <p:nvPr/>
        </p:nvSpPr>
        <p:spPr>
          <a:xfrm>
            <a:off x="5074443" y="859178"/>
            <a:ext cx="6803005" cy="1181290"/>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defTabSz="1097280"/>
            <a:endParaRPr lang="ar-EG" sz="3360" dirty="0">
              <a:solidFill>
                <a:srgbClr val="00B0F0"/>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39764FA4-2175-9F76-2FC3-C1835A2DF166}"/>
              </a:ext>
            </a:extLst>
          </p:cNvPr>
          <p:cNvSpPr/>
          <p:nvPr/>
        </p:nvSpPr>
        <p:spPr>
          <a:xfrm>
            <a:off x="12948094" y="3401059"/>
            <a:ext cx="2480905" cy="310158"/>
          </a:xfrm>
          <a:prstGeom prst="rect">
            <a:avLst/>
          </a:prstGeom>
          <a:noFill/>
          <a:ln/>
        </p:spPr>
        <p:txBody>
          <a:bodyPr wrap="none" lIns="0" tIns="0" rIns="0" bIns="0" rtlCol="0" anchor="t"/>
          <a:lstStyle/>
          <a:p>
            <a:pPr marL="0" indent="0" algn="r" rtl="1">
              <a:lnSpc>
                <a:spcPts val="2400"/>
              </a:lnSpc>
              <a:buNone/>
            </a:pPr>
            <a:endParaRPr lang="en-US" dirty="0"/>
          </a:p>
        </p:txBody>
      </p:sp>
      <p:sp>
        <p:nvSpPr>
          <p:cNvPr id="11" name="Text 5">
            <a:extLst>
              <a:ext uri="{FF2B5EF4-FFF2-40B4-BE49-F238E27FC236}">
                <a16:creationId xmlns:a16="http://schemas.microsoft.com/office/drawing/2014/main" id="{F127601E-D729-1F95-99D9-A09E0CF9055C}"/>
              </a:ext>
            </a:extLst>
          </p:cNvPr>
          <p:cNvSpPr/>
          <p:nvPr/>
        </p:nvSpPr>
        <p:spPr>
          <a:xfrm>
            <a:off x="6327505" y="3401059"/>
            <a:ext cx="2480905" cy="310158"/>
          </a:xfrm>
          <a:prstGeom prst="rect">
            <a:avLst/>
          </a:prstGeom>
          <a:noFill/>
          <a:ln/>
        </p:spPr>
        <p:txBody>
          <a:bodyPr wrap="none" lIns="0" tIns="0" rIns="0" bIns="0" rtlCol="0" anchor="t"/>
          <a:lstStyle/>
          <a:p>
            <a:pPr marL="0" indent="0" algn="r" rtl="1">
              <a:lnSpc>
                <a:spcPts val="2400"/>
              </a:lnSpc>
              <a:buNone/>
            </a:pPr>
            <a:endParaRPr lang="en-US" dirty="0"/>
          </a:p>
        </p:txBody>
      </p:sp>
      <p:sp>
        <p:nvSpPr>
          <p:cNvPr id="12" name="Text 6">
            <a:extLst>
              <a:ext uri="{FF2B5EF4-FFF2-40B4-BE49-F238E27FC236}">
                <a16:creationId xmlns:a16="http://schemas.microsoft.com/office/drawing/2014/main" id="{158055A6-6DD5-84DB-1A2D-CE1EE2E19737}"/>
              </a:ext>
            </a:extLst>
          </p:cNvPr>
          <p:cNvSpPr/>
          <p:nvPr/>
        </p:nvSpPr>
        <p:spPr>
          <a:xfrm>
            <a:off x="2798135" y="3830279"/>
            <a:ext cx="6010275" cy="635079"/>
          </a:xfrm>
          <a:prstGeom prst="rect">
            <a:avLst/>
          </a:prstGeom>
          <a:noFill/>
          <a:ln/>
        </p:spPr>
        <p:txBody>
          <a:bodyPr wrap="square" lIns="0" tIns="0" rIns="0" bIns="0" rtlCol="0" anchor="t"/>
          <a:lstStyle/>
          <a:p>
            <a:pPr marL="0" indent="0" algn="r" rtl="1">
              <a:lnSpc>
                <a:spcPts val="2500"/>
              </a:lnSpc>
              <a:buNone/>
            </a:pPr>
            <a:endParaRPr lang="en-US" sz="1600" dirty="0"/>
          </a:p>
        </p:txBody>
      </p:sp>
      <p:sp>
        <p:nvSpPr>
          <p:cNvPr id="14" name="Text 8">
            <a:extLst>
              <a:ext uri="{FF2B5EF4-FFF2-40B4-BE49-F238E27FC236}">
                <a16:creationId xmlns:a16="http://schemas.microsoft.com/office/drawing/2014/main" id="{9B74A88F-FA17-BFB9-EDD9-DDFB254FF217}"/>
              </a:ext>
            </a:extLst>
          </p:cNvPr>
          <p:cNvSpPr/>
          <p:nvPr/>
        </p:nvSpPr>
        <p:spPr>
          <a:xfrm>
            <a:off x="12948094" y="5393213"/>
            <a:ext cx="2480905" cy="310158"/>
          </a:xfrm>
          <a:prstGeom prst="rect">
            <a:avLst/>
          </a:prstGeom>
          <a:noFill/>
          <a:ln/>
        </p:spPr>
        <p:txBody>
          <a:bodyPr wrap="none" lIns="0" tIns="0" rIns="0" bIns="0" rtlCol="0" anchor="t"/>
          <a:lstStyle/>
          <a:p>
            <a:pPr marL="0" indent="0" algn="r" rtl="1">
              <a:lnSpc>
                <a:spcPts val="2400"/>
              </a:lnSpc>
              <a:buNone/>
            </a:pPr>
            <a:endParaRPr lang="en-US" dirty="0"/>
          </a:p>
        </p:txBody>
      </p:sp>
      <p:sp>
        <p:nvSpPr>
          <p:cNvPr id="15" name="Text 9">
            <a:extLst>
              <a:ext uri="{FF2B5EF4-FFF2-40B4-BE49-F238E27FC236}">
                <a16:creationId xmlns:a16="http://schemas.microsoft.com/office/drawing/2014/main" id="{087D1201-825D-5629-5B05-625D596A245D}"/>
              </a:ext>
            </a:extLst>
          </p:cNvPr>
          <p:cNvSpPr/>
          <p:nvPr/>
        </p:nvSpPr>
        <p:spPr>
          <a:xfrm>
            <a:off x="9418724" y="5822433"/>
            <a:ext cx="6010275" cy="635079"/>
          </a:xfrm>
          <a:prstGeom prst="rect">
            <a:avLst/>
          </a:prstGeom>
          <a:noFill/>
          <a:ln/>
        </p:spPr>
        <p:txBody>
          <a:bodyPr wrap="square" lIns="0" tIns="0" rIns="0" bIns="0" rtlCol="0" anchor="t"/>
          <a:lstStyle/>
          <a:p>
            <a:pPr marL="0" indent="0" algn="r" rtl="1">
              <a:lnSpc>
                <a:spcPts val="2500"/>
              </a:lnSpc>
              <a:buNone/>
            </a:pPr>
            <a:endParaRPr lang="en-US" sz="1600" dirty="0"/>
          </a:p>
        </p:txBody>
      </p:sp>
      <p:sp>
        <p:nvSpPr>
          <p:cNvPr id="17" name="Text 11">
            <a:extLst>
              <a:ext uri="{FF2B5EF4-FFF2-40B4-BE49-F238E27FC236}">
                <a16:creationId xmlns:a16="http://schemas.microsoft.com/office/drawing/2014/main" id="{5321B678-8FC5-A185-901C-D59130009ACA}"/>
              </a:ext>
            </a:extLst>
          </p:cNvPr>
          <p:cNvSpPr/>
          <p:nvPr/>
        </p:nvSpPr>
        <p:spPr>
          <a:xfrm>
            <a:off x="6327505" y="5393213"/>
            <a:ext cx="2480905" cy="310158"/>
          </a:xfrm>
          <a:prstGeom prst="rect">
            <a:avLst/>
          </a:prstGeom>
          <a:noFill/>
          <a:ln/>
        </p:spPr>
        <p:txBody>
          <a:bodyPr wrap="none" lIns="0" tIns="0" rIns="0" bIns="0" rtlCol="0" anchor="t"/>
          <a:lstStyle/>
          <a:p>
            <a:pPr marL="0" indent="0" algn="r" rtl="1">
              <a:lnSpc>
                <a:spcPts val="2400"/>
              </a:lnSpc>
              <a:buNone/>
            </a:pPr>
            <a:endParaRPr lang="en-US" dirty="0"/>
          </a:p>
        </p:txBody>
      </p:sp>
      <p:sp>
        <p:nvSpPr>
          <p:cNvPr id="19" name="Text 12">
            <a:extLst>
              <a:ext uri="{FF2B5EF4-FFF2-40B4-BE49-F238E27FC236}">
                <a16:creationId xmlns:a16="http://schemas.microsoft.com/office/drawing/2014/main" id="{C001EDCE-9D18-2F61-6C2F-E4538E8CDEFF}"/>
              </a:ext>
            </a:extLst>
          </p:cNvPr>
          <p:cNvSpPr/>
          <p:nvPr/>
        </p:nvSpPr>
        <p:spPr>
          <a:xfrm>
            <a:off x="2798135" y="5822433"/>
            <a:ext cx="6010275" cy="635079"/>
          </a:xfrm>
          <a:prstGeom prst="rect">
            <a:avLst/>
          </a:prstGeom>
          <a:noFill/>
          <a:ln/>
        </p:spPr>
        <p:txBody>
          <a:bodyPr wrap="square" lIns="0" tIns="0" rIns="0" bIns="0" rtlCol="0" anchor="t"/>
          <a:lstStyle/>
          <a:p>
            <a:pPr marL="0" indent="0" algn="r" rtl="1">
              <a:lnSpc>
                <a:spcPts val="2500"/>
              </a:lnSpc>
              <a:buNone/>
            </a:pPr>
            <a:endParaRPr lang="en-US" sz="1600" dirty="0"/>
          </a:p>
        </p:txBody>
      </p:sp>
      <p:sp>
        <p:nvSpPr>
          <p:cNvPr id="6" name="Oval 5">
            <a:extLst>
              <a:ext uri="{FF2B5EF4-FFF2-40B4-BE49-F238E27FC236}">
                <a16:creationId xmlns:a16="http://schemas.microsoft.com/office/drawing/2014/main" id="{78013453-A6CB-149F-D46D-9CB1A6E29B68}"/>
              </a:ext>
            </a:extLst>
          </p:cNvPr>
          <p:cNvSpPr/>
          <p:nvPr/>
        </p:nvSpPr>
        <p:spPr>
          <a:xfrm>
            <a:off x="5207081" y="3572468"/>
            <a:ext cx="4276577" cy="1508102"/>
          </a:xfrm>
          <a:prstGeom prst="ellipse">
            <a:avLst/>
          </a:prstGeom>
          <a:solidFill>
            <a:sysClr val="window" lastClr="FFFFFF"/>
          </a:solidFill>
          <a:ln w="12700" cap="flat" cmpd="sng" algn="ctr">
            <a:solidFill>
              <a:sysClr val="window" lastClr="FFFFFF"/>
            </a:solidFill>
            <a:prstDash val="solid"/>
            <a:miter lim="800000"/>
          </a:ln>
          <a:effectLst/>
        </p:spPr>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srgbClr val="70AD47">
                  <a:lumMod val="50000"/>
                </a:srgbClr>
              </a:solidFill>
              <a:effectLst/>
              <a:uLnTx/>
              <a:uFillTx/>
              <a:latin typeface="Al-Jazeera-Arabic" pitchFamily="2" charset="-78"/>
              <a:ea typeface="+mn-ea"/>
              <a:cs typeface="Al-Jazeera-Arabic" pitchFamily="2" charset="-78"/>
            </a:endParaRPr>
          </a:p>
        </p:txBody>
      </p:sp>
      <p:pic>
        <p:nvPicPr>
          <p:cNvPr id="20" name="Picture 2" descr="C:\Users\acu\Desktop\c6.jpg115039075040.jpg">
            <a:extLst>
              <a:ext uri="{FF2B5EF4-FFF2-40B4-BE49-F238E27FC236}">
                <a16:creationId xmlns:a16="http://schemas.microsoft.com/office/drawing/2014/main" id="{9CF47976-0CB4-368D-94BE-867B77083A9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991168" y="2931805"/>
            <a:ext cx="2050025" cy="123862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 descr="C:\Users\acu\Desktop\download.jpg">
            <a:extLst>
              <a:ext uri="{FF2B5EF4-FFF2-40B4-BE49-F238E27FC236}">
                <a16:creationId xmlns:a16="http://schemas.microsoft.com/office/drawing/2014/main" id="{89D00B26-822C-8D3B-6238-DB3CF8FDAAB8}"/>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290631" y="2021844"/>
            <a:ext cx="2034950" cy="105564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4" descr="C:\Users\acu\Desktop\download.jpg">
            <a:extLst>
              <a:ext uri="{FF2B5EF4-FFF2-40B4-BE49-F238E27FC236}">
                <a16:creationId xmlns:a16="http://schemas.microsoft.com/office/drawing/2014/main" id="{C88CAD6A-724A-2B7C-133C-FFA0F4F2D53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673316" y="2931805"/>
            <a:ext cx="2191416" cy="123862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5" descr="C:\Users\acu\Desktop\download.jpg">
            <a:extLst>
              <a:ext uri="{FF2B5EF4-FFF2-40B4-BE49-F238E27FC236}">
                <a16:creationId xmlns:a16="http://schemas.microsoft.com/office/drawing/2014/main" id="{855902F4-A0DA-7A31-C071-4806AFC7297A}"/>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270286" y="5156095"/>
            <a:ext cx="2191416" cy="1049734"/>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descr="C:\Users\acu\Desktop\download.jpg">
            <a:extLst>
              <a:ext uri="{FF2B5EF4-FFF2-40B4-BE49-F238E27FC236}">
                <a16:creationId xmlns:a16="http://schemas.microsoft.com/office/drawing/2014/main" id="{301846AF-8090-E599-90EF-757914F1F60F}"/>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10119976" y="5143944"/>
            <a:ext cx="2233385" cy="1061885"/>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7" descr="C:\Users\acu\Desktop\images.jpg">
            <a:extLst>
              <a:ext uri="{FF2B5EF4-FFF2-40B4-BE49-F238E27FC236}">
                <a16:creationId xmlns:a16="http://schemas.microsoft.com/office/drawing/2014/main" id="{A2081FA3-2C81-C378-E6A6-94B3D7ED37B8}"/>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4393077" y="2007175"/>
            <a:ext cx="1934428" cy="1045347"/>
          </a:xfrm>
          <a:prstGeom prst="rect">
            <a:avLst/>
          </a:prstGeom>
          <a:noFill/>
          <a:extLst>
            <a:ext uri="{909E8E84-426E-40DD-AFC4-6F175D3DCCD1}">
              <a14:hiddenFill xmlns:a14="http://schemas.microsoft.com/office/drawing/2010/main">
                <a:solidFill>
                  <a:srgbClr val="FFFFFF"/>
                </a:solidFill>
              </a14:hiddenFill>
            </a:ext>
          </a:extLst>
        </p:spPr>
      </p:pic>
      <p:sp>
        <p:nvSpPr>
          <p:cNvPr id="35" name="Right Brace 34">
            <a:extLst>
              <a:ext uri="{FF2B5EF4-FFF2-40B4-BE49-F238E27FC236}">
                <a16:creationId xmlns:a16="http://schemas.microsoft.com/office/drawing/2014/main" id="{70454C5C-E77C-81F5-2378-55078AAB5CCD}"/>
              </a:ext>
            </a:extLst>
          </p:cNvPr>
          <p:cNvSpPr/>
          <p:nvPr/>
        </p:nvSpPr>
        <p:spPr>
          <a:xfrm>
            <a:off x="8864681" y="3789034"/>
            <a:ext cx="266429" cy="1291535"/>
          </a:xfrm>
          <a:prstGeom prst="rightBrace">
            <a:avLst/>
          </a:prstGeom>
          <a:noFill/>
          <a:ln w="19050" cap="flat" cmpd="sng" algn="ctr">
            <a:solidFill>
              <a:srgbClr val="ED7D31"/>
            </a:solidFill>
            <a:prstDash val="solid"/>
            <a:miter lim="800000"/>
          </a:ln>
          <a:effectLst/>
        </p:spPr>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70AD47">
                  <a:lumMod val="50000"/>
                </a:srgbClr>
              </a:solidFill>
              <a:effectLst/>
              <a:uLnTx/>
              <a:uFillTx/>
              <a:latin typeface="Calibri" panose="020F0502020204030204"/>
              <a:ea typeface="+mn-ea"/>
              <a:cs typeface="+mn-cs"/>
            </a:endParaRPr>
          </a:p>
        </p:txBody>
      </p:sp>
      <p:sp>
        <p:nvSpPr>
          <p:cNvPr id="36" name="Left Brace 35">
            <a:extLst>
              <a:ext uri="{FF2B5EF4-FFF2-40B4-BE49-F238E27FC236}">
                <a16:creationId xmlns:a16="http://schemas.microsoft.com/office/drawing/2014/main" id="{84521B66-E7B3-AF1E-D2AF-F1C45634425E}"/>
              </a:ext>
            </a:extLst>
          </p:cNvPr>
          <p:cNvSpPr/>
          <p:nvPr/>
        </p:nvSpPr>
        <p:spPr>
          <a:xfrm>
            <a:off x="5724790" y="3776431"/>
            <a:ext cx="354488" cy="1281192"/>
          </a:xfrm>
          <a:prstGeom prst="leftBrace">
            <a:avLst/>
          </a:prstGeom>
          <a:noFill/>
          <a:ln w="19050" cap="flat" cmpd="sng" algn="ctr">
            <a:solidFill>
              <a:srgbClr val="ED7D31"/>
            </a:solidFill>
            <a:prstDash val="solid"/>
            <a:miter lim="800000"/>
          </a:ln>
          <a:effectLst/>
        </p:spPr>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70AD47">
                  <a:lumMod val="50000"/>
                </a:srgbClr>
              </a:solidFill>
              <a:effectLst/>
              <a:uLnTx/>
              <a:uFillTx/>
              <a:latin typeface="Calibri" panose="020F0502020204030204"/>
              <a:ea typeface="+mn-ea"/>
              <a:cs typeface="+mn-cs"/>
            </a:endParaRPr>
          </a:p>
        </p:txBody>
      </p:sp>
      <p:sp>
        <p:nvSpPr>
          <p:cNvPr id="37" name="Arc 36">
            <a:extLst>
              <a:ext uri="{FF2B5EF4-FFF2-40B4-BE49-F238E27FC236}">
                <a16:creationId xmlns:a16="http://schemas.microsoft.com/office/drawing/2014/main" id="{65174BC6-9EAD-4AE1-0138-F129407E7375}"/>
              </a:ext>
            </a:extLst>
          </p:cNvPr>
          <p:cNvSpPr/>
          <p:nvPr/>
        </p:nvSpPr>
        <p:spPr>
          <a:xfrm>
            <a:off x="7922145" y="5613995"/>
            <a:ext cx="1208965" cy="1559782"/>
          </a:xfrm>
          <a:prstGeom prst="arc">
            <a:avLst/>
          </a:prstGeom>
          <a:noFill/>
          <a:ln w="19050" cap="flat" cmpd="sng" algn="ctr">
            <a:solidFill>
              <a:srgbClr val="ED7D31"/>
            </a:solidFill>
            <a:prstDash val="solid"/>
            <a:miter lim="800000"/>
          </a:ln>
          <a:effectLst/>
        </p:spPr>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8" name="Arc 37">
            <a:extLst>
              <a:ext uri="{FF2B5EF4-FFF2-40B4-BE49-F238E27FC236}">
                <a16:creationId xmlns:a16="http://schemas.microsoft.com/office/drawing/2014/main" id="{7310125B-C37F-C9A6-BB02-722EF6E06C32}"/>
              </a:ext>
            </a:extLst>
          </p:cNvPr>
          <p:cNvSpPr/>
          <p:nvPr/>
        </p:nvSpPr>
        <p:spPr>
          <a:xfrm rot="11790347">
            <a:off x="5780516" y="5873327"/>
            <a:ext cx="1244783" cy="1032350"/>
          </a:xfrm>
          <a:prstGeom prst="arc">
            <a:avLst/>
          </a:prstGeom>
          <a:noFill/>
          <a:ln w="19050" cap="flat" cmpd="sng" algn="ctr">
            <a:solidFill>
              <a:srgbClr val="ED7D31"/>
            </a:solidFill>
            <a:prstDash val="solid"/>
            <a:miter lim="800000"/>
          </a:ln>
          <a:effectLst/>
        </p:spPr>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9" name="Text 3">
            <a:extLst>
              <a:ext uri="{FF2B5EF4-FFF2-40B4-BE49-F238E27FC236}">
                <a16:creationId xmlns:a16="http://schemas.microsoft.com/office/drawing/2014/main" id="{660AED64-5865-4F7A-5D61-64C1C8C8B8D8}"/>
              </a:ext>
            </a:extLst>
          </p:cNvPr>
          <p:cNvSpPr/>
          <p:nvPr/>
        </p:nvSpPr>
        <p:spPr>
          <a:xfrm>
            <a:off x="5942162" y="4002408"/>
            <a:ext cx="3024174" cy="952619"/>
          </a:xfrm>
          <a:prstGeom prst="rect">
            <a:avLst/>
          </a:prstGeom>
          <a:noFill/>
          <a:ln/>
        </p:spPr>
        <p:txBody>
          <a:bodyPr wrap="square" lIns="0" tIns="0" rIns="0" bIns="0" rtlCol="0" anchor="t"/>
          <a:lstStyle/>
          <a:p>
            <a:pPr marL="0" indent="0" algn="ctr" rtl="1">
              <a:lnSpc>
                <a:spcPts val="2500"/>
              </a:lnSpc>
              <a:buNone/>
            </a:pPr>
            <a:r>
              <a:rPr lang="ar-EG" sz="1600" dirty="0">
                <a:solidFill>
                  <a:srgbClr val="000000"/>
                </a:solidFill>
                <a:latin typeface="Alexandria" pitchFamily="34" charset="0"/>
                <a:ea typeface="Alexandria" pitchFamily="34" charset="-122"/>
                <a:cs typeface="Alexandria" pitchFamily="34" charset="-120"/>
              </a:rPr>
              <a:t>لماذا العلاقات العامة في المؤسسات؟</a:t>
            </a:r>
          </a:p>
        </p:txBody>
      </p:sp>
      <p:sp>
        <p:nvSpPr>
          <p:cNvPr id="39" name="Text 3">
            <a:extLst>
              <a:ext uri="{FF2B5EF4-FFF2-40B4-BE49-F238E27FC236}">
                <a16:creationId xmlns:a16="http://schemas.microsoft.com/office/drawing/2014/main" id="{AB649368-CEA0-BE78-B1DF-21CD3C873E8A}"/>
              </a:ext>
            </a:extLst>
          </p:cNvPr>
          <p:cNvSpPr/>
          <p:nvPr/>
        </p:nvSpPr>
        <p:spPr>
          <a:xfrm>
            <a:off x="5921830" y="5983631"/>
            <a:ext cx="3024174" cy="811741"/>
          </a:xfrm>
          <a:prstGeom prst="rect">
            <a:avLst/>
          </a:prstGeom>
          <a:noFill/>
          <a:ln/>
        </p:spPr>
        <p:txBody>
          <a:bodyPr wrap="square" lIns="0" tIns="0" rIns="0" bIns="0" rtlCol="0" anchor="t"/>
          <a:lstStyle/>
          <a:p>
            <a:pPr marL="0" indent="0" algn="ctr" rtl="1">
              <a:lnSpc>
                <a:spcPts val="2500"/>
              </a:lnSpc>
              <a:buNone/>
            </a:pPr>
            <a:r>
              <a:rPr lang="ar-EG" sz="1600" dirty="0">
                <a:solidFill>
                  <a:srgbClr val="000000"/>
                </a:solidFill>
                <a:latin typeface="Alexandria" pitchFamily="34" charset="0"/>
                <a:ea typeface="Alexandria" pitchFamily="34" charset="-122"/>
                <a:cs typeface="Alexandria" pitchFamily="34" charset="-120"/>
              </a:rPr>
              <a:t>الاتصال هو محور تحقيق هذه الوظائف </a:t>
            </a:r>
          </a:p>
        </p:txBody>
      </p:sp>
      <p:sp>
        <p:nvSpPr>
          <p:cNvPr id="41" name="Text 3">
            <a:extLst>
              <a:ext uri="{FF2B5EF4-FFF2-40B4-BE49-F238E27FC236}">
                <a16:creationId xmlns:a16="http://schemas.microsoft.com/office/drawing/2014/main" id="{E7D37D0A-999F-BF43-24C4-0C4986A6288D}"/>
              </a:ext>
            </a:extLst>
          </p:cNvPr>
          <p:cNvSpPr/>
          <p:nvPr/>
        </p:nvSpPr>
        <p:spPr>
          <a:xfrm>
            <a:off x="10539389" y="4213141"/>
            <a:ext cx="3024174" cy="811741"/>
          </a:xfrm>
          <a:prstGeom prst="rect">
            <a:avLst/>
          </a:prstGeom>
          <a:noFill/>
          <a:ln/>
        </p:spPr>
        <p:txBody>
          <a:bodyPr wrap="square" lIns="0" tIns="0" rIns="0" bIns="0" rtlCol="0" anchor="t"/>
          <a:lstStyle/>
          <a:p>
            <a:pPr marL="0" indent="0" algn="ctr" rtl="1">
              <a:lnSpc>
                <a:spcPts val="2500"/>
              </a:lnSpc>
              <a:buNone/>
            </a:pPr>
            <a:r>
              <a:rPr lang="ar-EG" sz="1600" dirty="0">
                <a:solidFill>
                  <a:srgbClr val="000000"/>
                </a:solidFill>
                <a:latin typeface="Alexandria" pitchFamily="34" charset="0"/>
                <a:ea typeface="Alexandria" pitchFamily="34" charset="-122"/>
                <a:cs typeface="Alexandria" pitchFamily="34" charset="-120"/>
              </a:rPr>
              <a:t>التفاهم المتبادل بين المؤسسة وجماهيرها </a:t>
            </a:r>
          </a:p>
        </p:txBody>
      </p:sp>
      <p:sp>
        <p:nvSpPr>
          <p:cNvPr id="42" name="Text 3">
            <a:extLst>
              <a:ext uri="{FF2B5EF4-FFF2-40B4-BE49-F238E27FC236}">
                <a16:creationId xmlns:a16="http://schemas.microsoft.com/office/drawing/2014/main" id="{D61A040F-0AFC-7B04-E44D-2F5E94AE87AB}"/>
              </a:ext>
            </a:extLst>
          </p:cNvPr>
          <p:cNvSpPr/>
          <p:nvPr/>
        </p:nvSpPr>
        <p:spPr>
          <a:xfrm>
            <a:off x="9805892" y="6297988"/>
            <a:ext cx="3024174" cy="811741"/>
          </a:xfrm>
          <a:prstGeom prst="rect">
            <a:avLst/>
          </a:prstGeom>
          <a:noFill/>
          <a:ln/>
        </p:spPr>
        <p:txBody>
          <a:bodyPr wrap="square" lIns="0" tIns="0" rIns="0" bIns="0" rtlCol="0" anchor="t"/>
          <a:lstStyle/>
          <a:p>
            <a:pPr marL="0" indent="0" algn="ctr" rtl="1">
              <a:lnSpc>
                <a:spcPts val="2500"/>
              </a:lnSpc>
              <a:buNone/>
            </a:pPr>
            <a:r>
              <a:rPr lang="ar-EG" sz="1600" dirty="0">
                <a:solidFill>
                  <a:srgbClr val="000000"/>
                </a:solidFill>
                <a:latin typeface="Alexandria" pitchFamily="34" charset="0"/>
                <a:ea typeface="Alexandria" pitchFamily="34" charset="-122"/>
                <a:cs typeface="Alexandria" pitchFamily="34" charset="-120"/>
              </a:rPr>
              <a:t>اعداد المحتوى الاتصالي الخاص المؤسسة</a:t>
            </a:r>
          </a:p>
        </p:txBody>
      </p:sp>
      <p:sp>
        <p:nvSpPr>
          <p:cNvPr id="43" name="Text 3">
            <a:extLst>
              <a:ext uri="{FF2B5EF4-FFF2-40B4-BE49-F238E27FC236}">
                <a16:creationId xmlns:a16="http://schemas.microsoft.com/office/drawing/2014/main" id="{3CECE1F3-0F3E-9463-9775-03850A1FB84F}"/>
              </a:ext>
            </a:extLst>
          </p:cNvPr>
          <p:cNvSpPr/>
          <p:nvPr/>
        </p:nvSpPr>
        <p:spPr>
          <a:xfrm>
            <a:off x="7886724" y="3139084"/>
            <a:ext cx="3024174" cy="811741"/>
          </a:xfrm>
          <a:prstGeom prst="rect">
            <a:avLst/>
          </a:prstGeom>
          <a:noFill/>
          <a:ln/>
        </p:spPr>
        <p:txBody>
          <a:bodyPr wrap="square" lIns="0" tIns="0" rIns="0" bIns="0" rtlCol="0" anchor="t"/>
          <a:lstStyle/>
          <a:p>
            <a:pPr marL="0" indent="0" algn="ctr" rtl="1">
              <a:lnSpc>
                <a:spcPts val="2500"/>
              </a:lnSpc>
              <a:buNone/>
            </a:pPr>
            <a:r>
              <a:rPr lang="ar-EG" sz="1600" dirty="0">
                <a:solidFill>
                  <a:srgbClr val="000000"/>
                </a:solidFill>
                <a:latin typeface="Alexandria" pitchFamily="34" charset="0"/>
                <a:ea typeface="Alexandria" pitchFamily="34" charset="-122"/>
                <a:cs typeface="Alexandria" pitchFamily="34" charset="-120"/>
              </a:rPr>
              <a:t>تحقيق الثقة في المؤسسة</a:t>
            </a:r>
          </a:p>
        </p:txBody>
      </p:sp>
      <p:sp>
        <p:nvSpPr>
          <p:cNvPr id="44" name="Text 3">
            <a:extLst>
              <a:ext uri="{FF2B5EF4-FFF2-40B4-BE49-F238E27FC236}">
                <a16:creationId xmlns:a16="http://schemas.microsoft.com/office/drawing/2014/main" id="{12EA2B0C-41F0-161E-6EF1-86A540A878CE}"/>
              </a:ext>
            </a:extLst>
          </p:cNvPr>
          <p:cNvSpPr/>
          <p:nvPr/>
        </p:nvSpPr>
        <p:spPr>
          <a:xfrm>
            <a:off x="3945053" y="3196745"/>
            <a:ext cx="3024174" cy="811741"/>
          </a:xfrm>
          <a:prstGeom prst="rect">
            <a:avLst/>
          </a:prstGeom>
          <a:noFill/>
          <a:ln/>
        </p:spPr>
        <p:txBody>
          <a:bodyPr wrap="square" lIns="0" tIns="0" rIns="0" bIns="0" rtlCol="0" anchor="t"/>
          <a:lstStyle/>
          <a:p>
            <a:pPr marL="0" indent="0" algn="ctr" rtl="1">
              <a:lnSpc>
                <a:spcPts val="2500"/>
              </a:lnSpc>
              <a:buNone/>
            </a:pPr>
            <a:r>
              <a:rPr lang="ar-EG" sz="1600" dirty="0">
                <a:solidFill>
                  <a:srgbClr val="000000"/>
                </a:solidFill>
                <a:latin typeface="Alexandria" pitchFamily="34" charset="0"/>
                <a:ea typeface="Alexandria" pitchFamily="34" charset="-122"/>
                <a:cs typeface="Alexandria" pitchFamily="34" charset="-120"/>
              </a:rPr>
              <a:t>تشكيل سمعة ايجابية</a:t>
            </a:r>
          </a:p>
        </p:txBody>
      </p:sp>
      <p:sp>
        <p:nvSpPr>
          <p:cNvPr id="45" name="Text 3">
            <a:extLst>
              <a:ext uri="{FF2B5EF4-FFF2-40B4-BE49-F238E27FC236}">
                <a16:creationId xmlns:a16="http://schemas.microsoft.com/office/drawing/2014/main" id="{37DFCBB7-48A7-5536-9DD0-EE064ACDB8FF}"/>
              </a:ext>
            </a:extLst>
          </p:cNvPr>
          <p:cNvSpPr/>
          <p:nvPr/>
        </p:nvSpPr>
        <p:spPr>
          <a:xfrm>
            <a:off x="1270843" y="4434801"/>
            <a:ext cx="3024174" cy="811741"/>
          </a:xfrm>
          <a:prstGeom prst="rect">
            <a:avLst/>
          </a:prstGeom>
          <a:noFill/>
          <a:ln/>
        </p:spPr>
        <p:txBody>
          <a:bodyPr wrap="square" lIns="0" tIns="0" rIns="0" bIns="0" rtlCol="0" anchor="t"/>
          <a:lstStyle/>
          <a:p>
            <a:pPr marL="0" indent="0" algn="ctr" rtl="1">
              <a:lnSpc>
                <a:spcPts val="2500"/>
              </a:lnSpc>
              <a:buNone/>
            </a:pPr>
            <a:r>
              <a:rPr lang="ar-EG" sz="1600" dirty="0">
                <a:solidFill>
                  <a:srgbClr val="000000"/>
                </a:solidFill>
                <a:latin typeface="Alexandria" pitchFamily="34" charset="0"/>
                <a:ea typeface="Alexandria" pitchFamily="34" charset="-122"/>
                <a:cs typeface="Alexandria" pitchFamily="34" charset="-120"/>
              </a:rPr>
              <a:t>كسب ولاء الموظفين</a:t>
            </a:r>
          </a:p>
        </p:txBody>
      </p:sp>
      <p:sp>
        <p:nvSpPr>
          <p:cNvPr id="46" name="Text 3">
            <a:extLst>
              <a:ext uri="{FF2B5EF4-FFF2-40B4-BE49-F238E27FC236}">
                <a16:creationId xmlns:a16="http://schemas.microsoft.com/office/drawing/2014/main" id="{058AE1E1-8037-BC29-81D3-8673B063FF1C}"/>
              </a:ext>
            </a:extLst>
          </p:cNvPr>
          <p:cNvSpPr/>
          <p:nvPr/>
        </p:nvSpPr>
        <p:spPr>
          <a:xfrm>
            <a:off x="2941884" y="6417750"/>
            <a:ext cx="3024174" cy="811741"/>
          </a:xfrm>
          <a:prstGeom prst="rect">
            <a:avLst/>
          </a:prstGeom>
          <a:noFill/>
          <a:ln/>
        </p:spPr>
        <p:txBody>
          <a:bodyPr wrap="square" lIns="0" tIns="0" rIns="0" bIns="0" rtlCol="0" anchor="t"/>
          <a:lstStyle/>
          <a:p>
            <a:pPr marL="0" indent="0" algn="ctr" rtl="1">
              <a:lnSpc>
                <a:spcPts val="2500"/>
              </a:lnSpc>
              <a:buNone/>
            </a:pPr>
            <a:r>
              <a:rPr lang="ar-EG" sz="1600" dirty="0">
                <a:solidFill>
                  <a:srgbClr val="000000"/>
                </a:solidFill>
                <a:latin typeface="Alexandria" pitchFamily="34" charset="0"/>
                <a:ea typeface="Alexandria" pitchFamily="34" charset="-122"/>
                <a:cs typeface="Alexandria" pitchFamily="34" charset="-120"/>
              </a:rPr>
              <a:t>وضع استراتيجيات اتصال ادارة الأزمات </a:t>
            </a:r>
          </a:p>
        </p:txBody>
      </p:sp>
    </p:spTree>
    <p:extLst>
      <p:ext uri="{BB962C8B-B14F-4D97-AF65-F5344CB8AC3E}">
        <p14:creationId xmlns:p14="http://schemas.microsoft.com/office/powerpoint/2010/main" val="7466477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88EF6-E607-244F-3E81-7E939B1CA57D}"/>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B62AF956-74AE-9C72-EBC6-A13F86D99BC2}"/>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42F01F06-112A-CF25-AD1A-DA20FBEDCC50}"/>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48B6F2D-BCA9-54BE-C654-25F618DBF68A}"/>
              </a:ext>
            </a:extLst>
          </p:cNvPr>
          <p:cNvSpPr/>
          <p:nvPr/>
        </p:nvSpPr>
        <p:spPr>
          <a:xfrm>
            <a:off x="624443" y="189794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560E2AB-E746-E725-0E16-ED3CE105455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3" name="Image 0" descr="preencoded.png">
            <a:extLst>
              <a:ext uri="{FF2B5EF4-FFF2-40B4-BE49-F238E27FC236}">
                <a16:creationId xmlns:a16="http://schemas.microsoft.com/office/drawing/2014/main" id="{EE6F4C14-52AD-BB74-FDF8-790EFE00FDE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4443" y="2008667"/>
            <a:ext cx="13381514" cy="2269129"/>
          </a:xfrm>
          <a:prstGeom prst="rect">
            <a:avLst/>
          </a:prstGeom>
        </p:spPr>
      </p:pic>
      <p:pic>
        <p:nvPicPr>
          <p:cNvPr id="8" name="Image 1" descr="preencoded.png">
            <a:extLst>
              <a:ext uri="{FF2B5EF4-FFF2-40B4-BE49-F238E27FC236}">
                <a16:creationId xmlns:a16="http://schemas.microsoft.com/office/drawing/2014/main" id="{43A7E258-26F7-BA21-15AA-15417E59E25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551218" y="4459724"/>
            <a:ext cx="158710" cy="158710"/>
          </a:xfrm>
          <a:prstGeom prst="rect">
            <a:avLst/>
          </a:prstGeom>
        </p:spPr>
      </p:pic>
      <p:sp>
        <p:nvSpPr>
          <p:cNvPr id="10" name="Text 2">
            <a:extLst>
              <a:ext uri="{FF2B5EF4-FFF2-40B4-BE49-F238E27FC236}">
                <a16:creationId xmlns:a16="http://schemas.microsoft.com/office/drawing/2014/main" id="{759DAF48-EB9F-E511-7FA4-6ED4814C3B04}"/>
              </a:ext>
            </a:extLst>
          </p:cNvPr>
          <p:cNvSpPr/>
          <p:nvPr/>
        </p:nvSpPr>
        <p:spPr>
          <a:xfrm>
            <a:off x="3151414" y="1089390"/>
            <a:ext cx="5496758" cy="620078"/>
          </a:xfrm>
          <a:prstGeom prst="rect">
            <a:avLst/>
          </a:prstGeom>
          <a:noFill/>
          <a:ln/>
        </p:spPr>
        <p:txBody>
          <a:bodyPr wrap="non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أهمية العلاقات العامة</a:t>
            </a:r>
            <a:endParaRPr kumimoji="0" lang="en-US" sz="20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15" name="Text 3">
            <a:extLst>
              <a:ext uri="{FF2B5EF4-FFF2-40B4-BE49-F238E27FC236}">
                <a16:creationId xmlns:a16="http://schemas.microsoft.com/office/drawing/2014/main" id="{B44E91DE-42BD-E3E7-C879-334025394355}"/>
              </a:ext>
            </a:extLst>
          </p:cNvPr>
          <p:cNvSpPr/>
          <p:nvPr/>
        </p:nvSpPr>
        <p:spPr>
          <a:xfrm>
            <a:off x="793790" y="5730359"/>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تلعب العلاقات العامة دوراً محورياً في نجاح المؤسسات الحديثة، حيث تتجاوز وظيفتها مجرد الاتصال لتصبح أداة استراتيجية شاملة تؤثر على جميع جوانب العمل المؤسسي. في عالم اليوم المتصل والمعقد، أصبحت العلاقات العامة ضرورة استراتيجية لا غنى عنها.</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30D9AD3-9C97-5452-B0CD-CCEF229A7A7D}"/>
              </a:ext>
            </a:extLst>
          </p:cNvPr>
          <p:cNvSpPr/>
          <p:nvPr/>
        </p:nvSpPr>
        <p:spPr>
          <a:xfrm>
            <a:off x="11650043" y="1463928"/>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320" b="0" i="0" u="none" strike="noStrike" kern="1200" cap="none" spc="0" normalizeH="0" baseline="0" noProof="0" dirty="0">
                <a:ln>
                  <a:noFill/>
                </a:ln>
                <a:solidFill>
                  <a:srgbClr val="00B0F0"/>
                </a:solidFill>
                <a:effectLst/>
                <a:uLnTx/>
                <a:uFillTx/>
                <a:latin typeface="Calibri" panose="020F0502020204030204"/>
                <a:ea typeface="Roboto Light" panose="02000000000000000000" pitchFamily="2" charset="0"/>
                <a:cs typeface="Arial" panose="020B0604020202020204" pitchFamily="34" charset="0"/>
              </a:rPr>
              <a:t>ث</a:t>
            </a:r>
            <a:endParaRPr kumimoji="0" lang="en-US" sz="1320" b="0" i="0" u="none" strike="noStrike" kern="1200" cap="none" spc="0" normalizeH="0" baseline="0" noProof="0" dirty="0">
              <a:ln>
                <a:noFill/>
              </a:ln>
              <a:solidFill>
                <a:srgbClr val="00B0F0"/>
              </a:solidFill>
              <a:effectLst/>
              <a:uLnTx/>
              <a:uFillTx/>
              <a:latin typeface="Calibri" panose="020F0502020204030204"/>
              <a:ea typeface="Roboto Light" panose="02000000000000000000" pitchFamily="2" charset="0"/>
              <a:cs typeface="+mn-cs"/>
            </a:endParaRPr>
          </a:p>
        </p:txBody>
      </p:sp>
      <p:sp>
        <p:nvSpPr>
          <p:cNvPr id="9" name="Text 1">
            <a:extLst>
              <a:ext uri="{FF2B5EF4-FFF2-40B4-BE49-F238E27FC236}">
                <a16:creationId xmlns:a16="http://schemas.microsoft.com/office/drawing/2014/main" id="{4F033520-0D8D-E4A3-0348-D02EA4681A58}"/>
              </a:ext>
            </a:extLst>
          </p:cNvPr>
          <p:cNvSpPr/>
          <p:nvPr/>
        </p:nvSpPr>
        <p:spPr>
          <a:xfrm>
            <a:off x="11650043" y="1787390"/>
            <a:ext cx="963454"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Alexandria" pitchFamily="34" charset="0"/>
                <a:ea typeface="Alexandria" pitchFamily="34" charset="-122"/>
                <a:cs typeface="Alexandria" pitchFamily="34" charset="-120"/>
              </a:rPr>
              <a:t>ثانياً</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8401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0EDD6-7C19-D806-7814-4B3951B034B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6D38E54-B871-0761-CFB7-E62E7035F76F}"/>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E884AC66-8925-0213-0359-0C867BC6F42D}"/>
              </a:ext>
            </a:extLst>
          </p:cNvPr>
          <p:cNvSpPr/>
          <p:nvPr/>
        </p:nvSpPr>
        <p:spPr>
          <a:xfrm>
            <a:off x="3151414" y="601081"/>
            <a:ext cx="11906644"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A93E15D-4F27-E385-B285-8A31C9025B8B}"/>
              </a:ext>
            </a:extLst>
          </p:cNvPr>
          <p:cNvSpPr/>
          <p:nvPr/>
        </p:nvSpPr>
        <p:spPr>
          <a:xfrm>
            <a:off x="624443" y="189794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7BDCDA69-D56A-8A9F-35D8-B64F159F08C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94379A60-EF05-E828-70E3-B85996C779F6}"/>
              </a:ext>
            </a:extLst>
          </p:cNvPr>
          <p:cNvSpPr/>
          <p:nvPr/>
        </p:nvSpPr>
        <p:spPr>
          <a:xfrm>
            <a:off x="6490733" y="928057"/>
            <a:ext cx="7186732"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الأهمية الاستراتيجية للعلاقات العامة</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Shape 1">
            <a:extLst>
              <a:ext uri="{FF2B5EF4-FFF2-40B4-BE49-F238E27FC236}">
                <a16:creationId xmlns:a16="http://schemas.microsoft.com/office/drawing/2014/main" id="{305278FE-2FB1-7077-4AC0-F2989CFD0F76}"/>
              </a:ext>
            </a:extLst>
          </p:cNvPr>
          <p:cNvSpPr/>
          <p:nvPr/>
        </p:nvSpPr>
        <p:spPr>
          <a:xfrm>
            <a:off x="7414379" y="2075255"/>
            <a:ext cx="6422231" cy="2143006"/>
          </a:xfrm>
          <a:prstGeom prst="roundRect">
            <a:avLst>
              <a:gd name="adj" fmla="val 3890"/>
            </a:avLst>
          </a:prstGeom>
          <a:solidFill>
            <a:srgbClr val="CCF1FF"/>
          </a:solidFill>
          <a:ln w="7620">
            <a:solidFill>
              <a:srgbClr val="B2D7E5"/>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hape 2">
            <a:extLst>
              <a:ext uri="{FF2B5EF4-FFF2-40B4-BE49-F238E27FC236}">
                <a16:creationId xmlns:a16="http://schemas.microsoft.com/office/drawing/2014/main" id="{67836736-2961-403C-0429-729617DCF24F}"/>
              </a:ext>
            </a:extLst>
          </p:cNvPr>
          <p:cNvSpPr/>
          <p:nvPr/>
        </p:nvSpPr>
        <p:spPr>
          <a:xfrm>
            <a:off x="13035320" y="2281234"/>
            <a:ext cx="595313" cy="595313"/>
          </a:xfrm>
          <a:prstGeom prst="roundRect">
            <a:avLst>
              <a:gd name="adj" fmla="val 15358451"/>
            </a:avLst>
          </a:prstGeom>
          <a:solidFill>
            <a:srgbClr val="00AEE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1" name="Image 0" descr="preencoded.png">
            <a:extLst>
              <a:ext uri="{FF2B5EF4-FFF2-40B4-BE49-F238E27FC236}">
                <a16:creationId xmlns:a16="http://schemas.microsoft.com/office/drawing/2014/main" id="{37886F3A-E095-9036-C591-D661A27C9B4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199031" y="2444825"/>
            <a:ext cx="267891" cy="267891"/>
          </a:xfrm>
          <a:prstGeom prst="rect">
            <a:avLst/>
          </a:prstGeom>
        </p:spPr>
      </p:pic>
      <p:sp>
        <p:nvSpPr>
          <p:cNvPr id="12" name="Text 3">
            <a:extLst>
              <a:ext uri="{FF2B5EF4-FFF2-40B4-BE49-F238E27FC236}">
                <a16:creationId xmlns:a16="http://schemas.microsoft.com/office/drawing/2014/main" id="{716FE193-EF2B-0909-73BD-669E21AD3C06}"/>
              </a:ext>
            </a:extLst>
          </p:cNvPr>
          <p:cNvSpPr/>
          <p:nvPr/>
        </p:nvSpPr>
        <p:spPr>
          <a:xfrm>
            <a:off x="11067454" y="2948633"/>
            <a:ext cx="2563178"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بناء الصورة والسمعة</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4">
            <a:extLst>
              <a:ext uri="{FF2B5EF4-FFF2-40B4-BE49-F238E27FC236}">
                <a16:creationId xmlns:a16="http://schemas.microsoft.com/office/drawing/2014/main" id="{B541E65F-9BED-3BBF-0B52-9F16295AF85D}"/>
              </a:ext>
            </a:extLst>
          </p:cNvPr>
          <p:cNvSpPr/>
          <p:nvPr/>
        </p:nvSpPr>
        <p:spPr>
          <a:xfrm>
            <a:off x="7620358" y="3360535"/>
            <a:ext cx="6010275" cy="508159"/>
          </a:xfrm>
          <a:prstGeom prst="rect">
            <a:avLst/>
          </a:prstGeom>
          <a:noFill/>
          <a:ln/>
        </p:spPr>
        <p:txBody>
          <a:bodyPr wrap="squar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تساهم العلاقات العامة في بناء وتعزيز الصورة الذهنية الإيجابية والسمعة المؤسسية من خلال الاتصالات المستمرة والمنهجية مع جميع أصحاب المصالح.</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Shape 5">
            <a:extLst>
              <a:ext uri="{FF2B5EF4-FFF2-40B4-BE49-F238E27FC236}">
                <a16:creationId xmlns:a16="http://schemas.microsoft.com/office/drawing/2014/main" id="{C29596D0-7CC0-B8B7-9252-C910729EB94F}"/>
              </a:ext>
            </a:extLst>
          </p:cNvPr>
          <p:cNvSpPr/>
          <p:nvPr/>
        </p:nvSpPr>
        <p:spPr>
          <a:xfrm>
            <a:off x="793790" y="2075255"/>
            <a:ext cx="6422231" cy="2143006"/>
          </a:xfrm>
          <a:prstGeom prst="roundRect">
            <a:avLst>
              <a:gd name="adj" fmla="val 3890"/>
            </a:avLst>
          </a:prstGeom>
          <a:solidFill>
            <a:srgbClr val="CCF1FF"/>
          </a:solidFill>
          <a:ln w="7620">
            <a:solidFill>
              <a:srgbClr val="B2D7E5"/>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Shape 6">
            <a:extLst>
              <a:ext uri="{FF2B5EF4-FFF2-40B4-BE49-F238E27FC236}">
                <a16:creationId xmlns:a16="http://schemas.microsoft.com/office/drawing/2014/main" id="{214A4AD6-A836-FCD5-1C35-9F0FC222FC6B}"/>
              </a:ext>
            </a:extLst>
          </p:cNvPr>
          <p:cNvSpPr/>
          <p:nvPr/>
        </p:nvSpPr>
        <p:spPr>
          <a:xfrm>
            <a:off x="6414730" y="2281234"/>
            <a:ext cx="595313" cy="595313"/>
          </a:xfrm>
          <a:prstGeom prst="roundRect">
            <a:avLst>
              <a:gd name="adj" fmla="val 15358451"/>
            </a:avLst>
          </a:prstGeom>
          <a:solidFill>
            <a:srgbClr val="00AEE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7" name="Image 1" descr="preencoded.png">
            <a:extLst>
              <a:ext uri="{FF2B5EF4-FFF2-40B4-BE49-F238E27FC236}">
                <a16:creationId xmlns:a16="http://schemas.microsoft.com/office/drawing/2014/main" id="{FB57C7B5-D938-54B9-A2F0-269E72AE521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578441" y="2444825"/>
            <a:ext cx="267891" cy="267891"/>
          </a:xfrm>
          <a:prstGeom prst="rect">
            <a:avLst/>
          </a:prstGeom>
        </p:spPr>
      </p:pic>
      <p:sp>
        <p:nvSpPr>
          <p:cNvPr id="19" name="Text 7">
            <a:extLst>
              <a:ext uri="{FF2B5EF4-FFF2-40B4-BE49-F238E27FC236}">
                <a16:creationId xmlns:a16="http://schemas.microsoft.com/office/drawing/2014/main" id="{B629B869-374B-5630-4874-0AB554BF0601}"/>
              </a:ext>
            </a:extLst>
          </p:cNvPr>
          <p:cNvSpPr/>
          <p:nvPr/>
        </p:nvSpPr>
        <p:spPr>
          <a:xfrm>
            <a:off x="4529138" y="2965027"/>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إدارة الأزمات</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Text 8">
            <a:extLst>
              <a:ext uri="{FF2B5EF4-FFF2-40B4-BE49-F238E27FC236}">
                <a16:creationId xmlns:a16="http://schemas.microsoft.com/office/drawing/2014/main" id="{ED8F455A-54F9-13CC-A8DC-D89A2C2F21A2}"/>
              </a:ext>
            </a:extLst>
          </p:cNvPr>
          <p:cNvSpPr/>
          <p:nvPr/>
        </p:nvSpPr>
        <p:spPr>
          <a:xfrm>
            <a:off x="999768" y="3360535"/>
            <a:ext cx="6010275" cy="508159"/>
          </a:xfrm>
          <a:prstGeom prst="rect">
            <a:avLst/>
          </a:prstGeom>
          <a:noFill/>
          <a:ln/>
        </p:spPr>
        <p:txBody>
          <a:bodyPr wrap="squar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توفر العلاقات العامة الأدوات والاستراتيجيات اللازمة لإدارة الأزمات بفعالية، وتقليل الخسائر المحتملة على السمعة، والتعافي السريع من التأثيرات السلبية.</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1" name="Shape 9">
            <a:extLst>
              <a:ext uri="{FF2B5EF4-FFF2-40B4-BE49-F238E27FC236}">
                <a16:creationId xmlns:a16="http://schemas.microsoft.com/office/drawing/2014/main" id="{F3B1AD9C-BDE9-ACA7-1393-56FD4D35AFB0}"/>
              </a:ext>
            </a:extLst>
          </p:cNvPr>
          <p:cNvSpPr/>
          <p:nvPr/>
        </p:nvSpPr>
        <p:spPr>
          <a:xfrm>
            <a:off x="7414379" y="4416619"/>
            <a:ext cx="6422231" cy="2143006"/>
          </a:xfrm>
          <a:prstGeom prst="roundRect">
            <a:avLst>
              <a:gd name="adj" fmla="val 3890"/>
            </a:avLst>
          </a:prstGeom>
          <a:solidFill>
            <a:srgbClr val="CCF1FF"/>
          </a:solidFill>
          <a:ln w="7620">
            <a:solidFill>
              <a:srgbClr val="B2D7E5"/>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Shape 10">
            <a:extLst>
              <a:ext uri="{FF2B5EF4-FFF2-40B4-BE49-F238E27FC236}">
                <a16:creationId xmlns:a16="http://schemas.microsoft.com/office/drawing/2014/main" id="{CAF721FB-26AA-8FEF-AE20-88A46BB77C2C}"/>
              </a:ext>
            </a:extLst>
          </p:cNvPr>
          <p:cNvSpPr/>
          <p:nvPr/>
        </p:nvSpPr>
        <p:spPr>
          <a:xfrm>
            <a:off x="13035320" y="4622598"/>
            <a:ext cx="595313" cy="595313"/>
          </a:xfrm>
          <a:prstGeom prst="roundRect">
            <a:avLst>
              <a:gd name="adj" fmla="val 15358451"/>
            </a:avLst>
          </a:prstGeom>
          <a:solidFill>
            <a:srgbClr val="00AEE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3" name="Image 2" descr="preencoded.png">
            <a:extLst>
              <a:ext uri="{FF2B5EF4-FFF2-40B4-BE49-F238E27FC236}">
                <a16:creationId xmlns:a16="http://schemas.microsoft.com/office/drawing/2014/main" id="{93240B1C-4CC3-52D6-FCA8-BE1B605BFBB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199031" y="4786189"/>
            <a:ext cx="267891" cy="267891"/>
          </a:xfrm>
          <a:prstGeom prst="rect">
            <a:avLst/>
          </a:prstGeom>
        </p:spPr>
      </p:pic>
      <p:sp>
        <p:nvSpPr>
          <p:cNvPr id="24" name="Text 11">
            <a:extLst>
              <a:ext uri="{FF2B5EF4-FFF2-40B4-BE49-F238E27FC236}">
                <a16:creationId xmlns:a16="http://schemas.microsoft.com/office/drawing/2014/main" id="{DA544DD3-3F7A-F7EE-5DE9-FE90C613A700}"/>
              </a:ext>
            </a:extLst>
          </p:cNvPr>
          <p:cNvSpPr/>
          <p:nvPr/>
        </p:nvSpPr>
        <p:spPr>
          <a:xfrm>
            <a:off x="11149727" y="5336973"/>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زيادة الوعي بالعلامة</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Text 12">
            <a:extLst>
              <a:ext uri="{FF2B5EF4-FFF2-40B4-BE49-F238E27FC236}">
                <a16:creationId xmlns:a16="http://schemas.microsoft.com/office/drawing/2014/main" id="{AD70EEF8-01E0-11BC-87B4-5443B382F21C}"/>
              </a:ext>
            </a:extLst>
          </p:cNvPr>
          <p:cNvSpPr/>
          <p:nvPr/>
        </p:nvSpPr>
        <p:spPr>
          <a:xfrm>
            <a:off x="7620357" y="5845489"/>
            <a:ext cx="6010275" cy="508159"/>
          </a:xfrm>
          <a:prstGeom prst="rect">
            <a:avLst/>
          </a:prstGeom>
          <a:noFill/>
          <a:ln/>
        </p:spPr>
        <p:txBody>
          <a:bodyPr wrap="squar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تعمل على زيادة الوعي بالعلامة التجارية وجذب عملاء جدد من خلال حملات مستهدفة ومحتوى قيم يبني علاقات طويلة الأمد.</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Shape 13">
            <a:extLst>
              <a:ext uri="{FF2B5EF4-FFF2-40B4-BE49-F238E27FC236}">
                <a16:creationId xmlns:a16="http://schemas.microsoft.com/office/drawing/2014/main" id="{1F828B29-03DE-826B-CCE6-74B07AF8405D}"/>
              </a:ext>
            </a:extLst>
          </p:cNvPr>
          <p:cNvSpPr/>
          <p:nvPr/>
        </p:nvSpPr>
        <p:spPr>
          <a:xfrm>
            <a:off x="793790" y="4416619"/>
            <a:ext cx="6422231" cy="2143006"/>
          </a:xfrm>
          <a:prstGeom prst="roundRect">
            <a:avLst>
              <a:gd name="adj" fmla="val 3890"/>
            </a:avLst>
          </a:prstGeom>
          <a:solidFill>
            <a:srgbClr val="CCF1FF"/>
          </a:solidFill>
          <a:ln w="7620">
            <a:solidFill>
              <a:srgbClr val="B2D7E5"/>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Shape 14">
            <a:extLst>
              <a:ext uri="{FF2B5EF4-FFF2-40B4-BE49-F238E27FC236}">
                <a16:creationId xmlns:a16="http://schemas.microsoft.com/office/drawing/2014/main" id="{88485F2C-C97E-D385-8585-F4315D0B49D6}"/>
              </a:ext>
            </a:extLst>
          </p:cNvPr>
          <p:cNvSpPr/>
          <p:nvPr/>
        </p:nvSpPr>
        <p:spPr>
          <a:xfrm>
            <a:off x="6414730" y="4622598"/>
            <a:ext cx="595313" cy="595313"/>
          </a:xfrm>
          <a:prstGeom prst="roundRect">
            <a:avLst>
              <a:gd name="adj" fmla="val 15358451"/>
            </a:avLst>
          </a:prstGeom>
          <a:solidFill>
            <a:srgbClr val="00AEEF"/>
          </a:solid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9" name="Image 3" descr="preencoded.png">
            <a:extLst>
              <a:ext uri="{FF2B5EF4-FFF2-40B4-BE49-F238E27FC236}">
                <a16:creationId xmlns:a16="http://schemas.microsoft.com/office/drawing/2014/main" id="{CFA8BFF9-4663-5FD0-86C0-208540A06F1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578441" y="4786189"/>
            <a:ext cx="267891" cy="267891"/>
          </a:xfrm>
          <a:prstGeom prst="rect">
            <a:avLst/>
          </a:prstGeom>
        </p:spPr>
      </p:pic>
      <p:sp>
        <p:nvSpPr>
          <p:cNvPr id="30" name="Text 15">
            <a:extLst>
              <a:ext uri="{FF2B5EF4-FFF2-40B4-BE49-F238E27FC236}">
                <a16:creationId xmlns:a16="http://schemas.microsoft.com/office/drawing/2014/main" id="{FF80506B-F817-B7EA-C753-42FC767AFE0A}"/>
              </a:ext>
            </a:extLst>
          </p:cNvPr>
          <p:cNvSpPr/>
          <p:nvPr/>
        </p:nvSpPr>
        <p:spPr>
          <a:xfrm>
            <a:off x="3944183" y="5322284"/>
            <a:ext cx="3065859"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دعم الأهداف الاستراتيجية</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 name="Text 16">
            <a:extLst>
              <a:ext uri="{FF2B5EF4-FFF2-40B4-BE49-F238E27FC236}">
                <a16:creationId xmlns:a16="http://schemas.microsoft.com/office/drawing/2014/main" id="{AB5EE944-C167-5C36-B7F1-D0A7D5F981E0}"/>
              </a:ext>
            </a:extLst>
          </p:cNvPr>
          <p:cNvSpPr/>
          <p:nvPr/>
        </p:nvSpPr>
        <p:spPr>
          <a:xfrm>
            <a:off x="999768" y="5845489"/>
            <a:ext cx="6010275" cy="508159"/>
          </a:xfrm>
          <a:prstGeom prst="rect">
            <a:avLst/>
          </a:prstGeom>
          <a:noFill/>
          <a:ln/>
        </p:spPr>
        <p:txBody>
          <a:bodyPr wrap="squar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تدعم العلاقات العامة تحقيق الأهداف الاستراتيجية والتسويقية للمؤسسة من خلال بناء بيئة إيجابية ومواتية للنمو والتوسع.</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0056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947307-1DE8-DEAA-8B17-509431EAB4D5}"/>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210A041F-F2A2-BD31-D614-1929E0EAFA8A}"/>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F2B9731E-22F9-5A82-B695-39DC1858AE7E}"/>
              </a:ext>
            </a:extLst>
          </p:cNvPr>
          <p:cNvSpPr/>
          <p:nvPr/>
        </p:nvSpPr>
        <p:spPr>
          <a:xfrm>
            <a:off x="3367932" y="578221"/>
            <a:ext cx="1126246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F47ED55-6515-005F-0422-45D68AB8266B}"/>
              </a:ext>
            </a:extLst>
          </p:cNvPr>
          <p:cNvSpPr/>
          <p:nvPr/>
        </p:nvSpPr>
        <p:spPr>
          <a:xfrm>
            <a:off x="866497" y="1904226"/>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7101B98-D386-E132-0A4D-EB10B1652D8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6" name="Text 0">
            <a:extLst>
              <a:ext uri="{FF2B5EF4-FFF2-40B4-BE49-F238E27FC236}">
                <a16:creationId xmlns:a16="http://schemas.microsoft.com/office/drawing/2014/main" id="{3D330AE8-5175-65B4-622C-8DB01824ECE9}"/>
              </a:ext>
            </a:extLst>
          </p:cNvPr>
          <p:cNvSpPr/>
          <p:nvPr/>
        </p:nvSpPr>
        <p:spPr>
          <a:xfrm>
            <a:off x="5262086" y="1117552"/>
            <a:ext cx="6203990" cy="480536"/>
          </a:xfrm>
          <a:prstGeom prst="rect">
            <a:avLst/>
          </a:prstGeom>
          <a:noFill/>
          <a:ln/>
        </p:spPr>
        <p:txBody>
          <a:bodyPr wrap="none" lIns="0" tIns="0" rIns="0" bIns="0" rtlCol="0" anchor="t"/>
          <a:lstStyle/>
          <a:p>
            <a:pPr marL="0" marR="0" lvl="0" indent="0" algn="r" defTabSz="914400" rtl="1" eaLnBrk="1" fontAlgn="auto" latinLnBrk="0" hangingPunct="1">
              <a:lnSpc>
                <a:spcPts val="375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بناء العلاقات مع أصحاب المصالح</a:t>
            </a:r>
            <a:endParaRPr kumimoji="0" lang="en-US" sz="20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7" name="Text 1">
            <a:extLst>
              <a:ext uri="{FF2B5EF4-FFF2-40B4-BE49-F238E27FC236}">
                <a16:creationId xmlns:a16="http://schemas.microsoft.com/office/drawing/2014/main" id="{75E3A686-2455-A41B-FADE-3F88DCE6F5B9}"/>
              </a:ext>
            </a:extLst>
          </p:cNvPr>
          <p:cNvSpPr/>
          <p:nvPr/>
        </p:nvSpPr>
        <p:spPr>
          <a:xfrm>
            <a:off x="4677728" y="3742491"/>
            <a:ext cx="2403038" cy="300276"/>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الجمهور الداخلي</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 2">
            <a:extLst>
              <a:ext uri="{FF2B5EF4-FFF2-40B4-BE49-F238E27FC236}">
                <a16:creationId xmlns:a16="http://schemas.microsoft.com/office/drawing/2014/main" id="{9BF1641B-9D41-FA29-3D2C-0094F0D82133}"/>
              </a:ext>
            </a:extLst>
          </p:cNvPr>
          <p:cNvSpPr/>
          <p:nvPr/>
        </p:nvSpPr>
        <p:spPr>
          <a:xfrm>
            <a:off x="768906" y="4234934"/>
            <a:ext cx="6311860" cy="3076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الموظفون:</a:t>
            </a: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بناء ثقافة مؤسسية قوية وتعزيز الانتماء</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 3">
            <a:extLst>
              <a:ext uri="{FF2B5EF4-FFF2-40B4-BE49-F238E27FC236}">
                <a16:creationId xmlns:a16="http://schemas.microsoft.com/office/drawing/2014/main" id="{00DC6421-E1F2-AD8D-4B6C-915638B559F1}"/>
              </a:ext>
            </a:extLst>
          </p:cNvPr>
          <p:cNvSpPr/>
          <p:nvPr/>
        </p:nvSpPr>
        <p:spPr>
          <a:xfrm>
            <a:off x="768906" y="4715589"/>
            <a:ext cx="6311860" cy="307658"/>
          </a:xfrm>
          <a:prstGeom prst="rect">
            <a:avLst/>
          </a:prstGeom>
          <a:noFill/>
          <a:ln/>
        </p:spPr>
        <p:txBody>
          <a:bodyPr wrap="none" lIns="0" tIns="0" rIns="0" bIns="0" rtlCol="0" anchor="t"/>
          <a:lstStyle/>
          <a:p>
            <a:pPr marL="342900" marR="0" lvl="0" indent="-342900" algn="r" defTabSz="914400" rtl="1" eaLnBrk="1" fontAlgn="auto" latinLnBrk="0" hangingPunct="1">
              <a:lnSpc>
                <a:spcPts val="2400"/>
              </a:lnSpc>
              <a:spcBef>
                <a:spcPts val="0"/>
              </a:spcBef>
              <a:spcAft>
                <a:spcPts val="0"/>
              </a:spcAft>
              <a:buClrTx/>
              <a:buSzPct val="100000"/>
              <a:buFontTx/>
              <a:buChar char="•"/>
              <a:tabLst/>
              <a:defRPr/>
            </a:pP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برامج الاتصال الداخلي الفعالة</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 4">
            <a:extLst>
              <a:ext uri="{FF2B5EF4-FFF2-40B4-BE49-F238E27FC236}">
                <a16:creationId xmlns:a16="http://schemas.microsoft.com/office/drawing/2014/main" id="{D29C9909-43A4-61D4-3B56-19F449E3D651}"/>
              </a:ext>
            </a:extLst>
          </p:cNvPr>
          <p:cNvSpPr/>
          <p:nvPr/>
        </p:nvSpPr>
        <p:spPr>
          <a:xfrm>
            <a:off x="768906" y="5090517"/>
            <a:ext cx="6311860" cy="307658"/>
          </a:xfrm>
          <a:prstGeom prst="rect">
            <a:avLst/>
          </a:prstGeom>
          <a:noFill/>
          <a:ln/>
        </p:spPr>
        <p:txBody>
          <a:bodyPr wrap="none" lIns="0" tIns="0" rIns="0" bIns="0" rtlCol="0" anchor="t"/>
          <a:lstStyle/>
          <a:p>
            <a:pPr marL="342900" marR="0" lvl="0" indent="-342900" algn="r" defTabSz="914400" rtl="1" eaLnBrk="1" fontAlgn="auto" latinLnBrk="0" hangingPunct="1">
              <a:lnSpc>
                <a:spcPts val="2400"/>
              </a:lnSpc>
              <a:spcBef>
                <a:spcPts val="0"/>
              </a:spcBef>
              <a:spcAft>
                <a:spcPts val="0"/>
              </a:spcAft>
              <a:buClrTx/>
              <a:buSzPct val="100000"/>
              <a:buFontTx/>
              <a:buChar char="•"/>
              <a:tabLst/>
              <a:defRPr/>
            </a:pP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تعزيز الشفافية والمشاركة</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 5">
            <a:extLst>
              <a:ext uri="{FF2B5EF4-FFF2-40B4-BE49-F238E27FC236}">
                <a16:creationId xmlns:a16="http://schemas.microsoft.com/office/drawing/2014/main" id="{87D15CB8-1394-4171-A1BC-AC9ACE7E3401}"/>
              </a:ext>
            </a:extLst>
          </p:cNvPr>
          <p:cNvSpPr/>
          <p:nvPr/>
        </p:nvSpPr>
        <p:spPr>
          <a:xfrm>
            <a:off x="768906" y="5465445"/>
            <a:ext cx="6311860" cy="307658"/>
          </a:xfrm>
          <a:prstGeom prst="rect">
            <a:avLst/>
          </a:prstGeom>
          <a:noFill/>
          <a:ln/>
        </p:spPr>
        <p:txBody>
          <a:bodyPr wrap="none" lIns="0" tIns="0" rIns="0" bIns="0" rtlCol="0" anchor="t"/>
          <a:lstStyle/>
          <a:p>
            <a:pPr marL="342900" marR="0" lvl="0" indent="-342900" algn="r" defTabSz="914400" rtl="1" eaLnBrk="1" fontAlgn="auto" latinLnBrk="0" hangingPunct="1">
              <a:lnSpc>
                <a:spcPts val="2400"/>
              </a:lnSpc>
              <a:spcBef>
                <a:spcPts val="0"/>
              </a:spcBef>
              <a:spcAft>
                <a:spcPts val="0"/>
              </a:spcAft>
              <a:buClrTx/>
              <a:buSzPct val="100000"/>
              <a:buFontTx/>
              <a:buChar char="•"/>
              <a:tabLst/>
              <a:defRPr/>
            </a:pP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الاحتفال بالإنجازات والنجاحات</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 6">
            <a:extLst>
              <a:ext uri="{FF2B5EF4-FFF2-40B4-BE49-F238E27FC236}">
                <a16:creationId xmlns:a16="http://schemas.microsoft.com/office/drawing/2014/main" id="{F66C8BDC-0C6D-AE3D-E174-7AF6C1B8B6EE}"/>
              </a:ext>
            </a:extLst>
          </p:cNvPr>
          <p:cNvSpPr/>
          <p:nvPr/>
        </p:nvSpPr>
        <p:spPr>
          <a:xfrm>
            <a:off x="768906" y="5840373"/>
            <a:ext cx="6311860" cy="307658"/>
          </a:xfrm>
          <a:prstGeom prst="rect">
            <a:avLst/>
          </a:prstGeom>
          <a:noFill/>
          <a:ln/>
        </p:spPr>
        <p:txBody>
          <a:bodyPr wrap="none" lIns="0" tIns="0" rIns="0" bIns="0" rtlCol="0" anchor="t"/>
          <a:lstStyle/>
          <a:p>
            <a:pPr marL="342900" marR="0" lvl="0" indent="-342900" algn="r" defTabSz="914400" rtl="1" eaLnBrk="1" fontAlgn="auto" latinLnBrk="0" hangingPunct="1">
              <a:lnSpc>
                <a:spcPts val="2400"/>
              </a:lnSpc>
              <a:spcBef>
                <a:spcPts val="0"/>
              </a:spcBef>
              <a:spcAft>
                <a:spcPts val="0"/>
              </a:spcAft>
              <a:buClrTx/>
              <a:buSzPct val="100000"/>
              <a:buFontTx/>
              <a:buChar char="•"/>
              <a:tabLst/>
              <a:defRPr/>
            </a:pP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توفير قنوات للتغذية الراجعة</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 7">
            <a:extLst>
              <a:ext uri="{FF2B5EF4-FFF2-40B4-BE49-F238E27FC236}">
                <a16:creationId xmlns:a16="http://schemas.microsoft.com/office/drawing/2014/main" id="{2EF50AE3-D762-544A-844E-54106F5BA5D1}"/>
              </a:ext>
            </a:extLst>
          </p:cNvPr>
          <p:cNvSpPr/>
          <p:nvPr/>
        </p:nvSpPr>
        <p:spPr>
          <a:xfrm>
            <a:off x="768906" y="6321028"/>
            <a:ext cx="6311860" cy="3076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المساهمون:</a:t>
            </a: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بناء الثقة وتعزيز القيمة</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 8">
            <a:extLst>
              <a:ext uri="{FF2B5EF4-FFF2-40B4-BE49-F238E27FC236}">
                <a16:creationId xmlns:a16="http://schemas.microsoft.com/office/drawing/2014/main" id="{3CAB1D05-187E-61BF-33CD-81DDC1145CE0}"/>
              </a:ext>
            </a:extLst>
          </p:cNvPr>
          <p:cNvSpPr/>
          <p:nvPr/>
        </p:nvSpPr>
        <p:spPr>
          <a:xfrm>
            <a:off x="768906" y="6801683"/>
            <a:ext cx="6311860" cy="307658"/>
          </a:xfrm>
          <a:prstGeom prst="rect">
            <a:avLst/>
          </a:prstGeom>
          <a:noFill/>
          <a:ln/>
        </p:spPr>
        <p:txBody>
          <a:bodyPr wrap="none" lIns="0" tIns="0" rIns="0" bIns="0" rtlCol="0" anchor="t"/>
          <a:lstStyle/>
          <a:p>
            <a:pPr marL="342900" marR="0" lvl="0" indent="-342900" algn="r" defTabSz="914400" rtl="1" eaLnBrk="1" fontAlgn="auto" latinLnBrk="0" hangingPunct="1">
              <a:lnSpc>
                <a:spcPts val="2400"/>
              </a:lnSpc>
              <a:spcBef>
                <a:spcPts val="0"/>
              </a:spcBef>
              <a:spcAft>
                <a:spcPts val="0"/>
              </a:spcAft>
              <a:buClrTx/>
              <a:buSzPct val="100000"/>
              <a:buFontTx/>
              <a:buChar char="•"/>
              <a:tabLst/>
              <a:defRPr/>
            </a:pP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تقارير شفافة ومنتظمة</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Text 9">
            <a:extLst>
              <a:ext uri="{FF2B5EF4-FFF2-40B4-BE49-F238E27FC236}">
                <a16:creationId xmlns:a16="http://schemas.microsoft.com/office/drawing/2014/main" id="{4DEC18D0-67C3-AFC0-439D-1C969B5FCBFA}"/>
              </a:ext>
            </a:extLst>
          </p:cNvPr>
          <p:cNvSpPr/>
          <p:nvPr/>
        </p:nvSpPr>
        <p:spPr>
          <a:xfrm>
            <a:off x="768906" y="7176611"/>
            <a:ext cx="6311860" cy="307658"/>
          </a:xfrm>
          <a:prstGeom prst="rect">
            <a:avLst/>
          </a:prstGeom>
          <a:noFill/>
          <a:ln/>
        </p:spPr>
        <p:txBody>
          <a:bodyPr wrap="none" lIns="0" tIns="0" rIns="0" bIns="0" rtlCol="0" anchor="t"/>
          <a:lstStyle/>
          <a:p>
            <a:pPr marL="342900" marR="0" lvl="0" indent="-342900" algn="r" defTabSz="914400" rtl="1" eaLnBrk="1" fontAlgn="auto" latinLnBrk="0" hangingPunct="1">
              <a:lnSpc>
                <a:spcPts val="2400"/>
              </a:lnSpc>
              <a:spcBef>
                <a:spcPts val="0"/>
              </a:spcBef>
              <a:spcAft>
                <a:spcPts val="0"/>
              </a:spcAft>
              <a:buClrTx/>
              <a:buSzPct val="100000"/>
              <a:buFontTx/>
              <a:buChar char="•"/>
              <a:tabLst/>
              <a:defRPr/>
            </a:pP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اجتماعات دورية وفعالة</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1" name="Text 10">
            <a:extLst>
              <a:ext uri="{FF2B5EF4-FFF2-40B4-BE49-F238E27FC236}">
                <a16:creationId xmlns:a16="http://schemas.microsoft.com/office/drawing/2014/main" id="{A6AB5F36-4A3E-DF11-A63B-8D4A68F45133}"/>
              </a:ext>
            </a:extLst>
          </p:cNvPr>
          <p:cNvSpPr/>
          <p:nvPr/>
        </p:nvSpPr>
        <p:spPr>
          <a:xfrm>
            <a:off x="11466076" y="3742491"/>
            <a:ext cx="2403038" cy="300276"/>
          </a:xfrm>
          <a:prstGeom prst="rect">
            <a:avLst/>
          </a:prstGeom>
          <a:noFill/>
          <a:ln/>
        </p:spPr>
        <p:txBody>
          <a:bodyPr wrap="none" lIns="0" tIns="0" rIns="0" bIns="0" rtlCol="0" anchor="t"/>
          <a:lstStyle/>
          <a:p>
            <a:pPr marL="0" marR="0" lvl="0" indent="0" algn="r" defTabSz="914400" rtl="1" eaLnBrk="1" fontAlgn="auto" latinLnBrk="0" hangingPunct="1">
              <a:lnSpc>
                <a:spcPts val="235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الجمهور الخارجي</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Text 11">
            <a:extLst>
              <a:ext uri="{FF2B5EF4-FFF2-40B4-BE49-F238E27FC236}">
                <a16:creationId xmlns:a16="http://schemas.microsoft.com/office/drawing/2014/main" id="{2BF89D37-6E50-EAA4-B39B-91BC6F024A7E}"/>
              </a:ext>
            </a:extLst>
          </p:cNvPr>
          <p:cNvSpPr/>
          <p:nvPr/>
        </p:nvSpPr>
        <p:spPr>
          <a:xfrm>
            <a:off x="7557254" y="4234934"/>
            <a:ext cx="6311860" cy="3076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العملاء:</a:t>
            </a: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بناء الولاء والرضا</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 12">
            <a:extLst>
              <a:ext uri="{FF2B5EF4-FFF2-40B4-BE49-F238E27FC236}">
                <a16:creationId xmlns:a16="http://schemas.microsoft.com/office/drawing/2014/main" id="{2A5F58CD-F7C3-2176-FE4F-1A3B18BD8289}"/>
              </a:ext>
            </a:extLst>
          </p:cNvPr>
          <p:cNvSpPr/>
          <p:nvPr/>
        </p:nvSpPr>
        <p:spPr>
          <a:xfrm>
            <a:off x="7557254" y="4715589"/>
            <a:ext cx="6311860" cy="307658"/>
          </a:xfrm>
          <a:prstGeom prst="rect">
            <a:avLst/>
          </a:prstGeom>
          <a:noFill/>
          <a:ln/>
        </p:spPr>
        <p:txBody>
          <a:bodyPr wrap="none" lIns="0" tIns="0" rIns="0" bIns="0" rtlCol="0" anchor="t"/>
          <a:lstStyle/>
          <a:p>
            <a:pPr marL="342900" marR="0" lvl="0" indent="-342900" algn="r" defTabSz="914400" rtl="1" eaLnBrk="1" fontAlgn="auto" latinLnBrk="0" hangingPunct="1">
              <a:lnSpc>
                <a:spcPts val="2400"/>
              </a:lnSpc>
              <a:spcBef>
                <a:spcPts val="0"/>
              </a:spcBef>
              <a:spcAft>
                <a:spcPts val="0"/>
              </a:spcAft>
              <a:buClrTx/>
              <a:buSzPct val="100000"/>
              <a:buFontTx/>
              <a:buChar char="•"/>
              <a:tabLst/>
              <a:defRPr/>
            </a:pP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خدمة عملاء متميزة</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 13">
            <a:extLst>
              <a:ext uri="{FF2B5EF4-FFF2-40B4-BE49-F238E27FC236}">
                <a16:creationId xmlns:a16="http://schemas.microsoft.com/office/drawing/2014/main" id="{81790C82-B754-D438-62DD-BAAD9F3A41CD}"/>
              </a:ext>
            </a:extLst>
          </p:cNvPr>
          <p:cNvSpPr/>
          <p:nvPr/>
        </p:nvSpPr>
        <p:spPr>
          <a:xfrm>
            <a:off x="7557254" y="5090517"/>
            <a:ext cx="6311860" cy="307658"/>
          </a:xfrm>
          <a:prstGeom prst="rect">
            <a:avLst/>
          </a:prstGeom>
          <a:noFill/>
          <a:ln/>
        </p:spPr>
        <p:txBody>
          <a:bodyPr wrap="none" lIns="0" tIns="0" rIns="0" bIns="0" rtlCol="0" anchor="t"/>
          <a:lstStyle/>
          <a:p>
            <a:pPr marL="342900" marR="0" lvl="0" indent="-342900" algn="r" defTabSz="914400" rtl="1" eaLnBrk="1" fontAlgn="auto" latinLnBrk="0" hangingPunct="1">
              <a:lnSpc>
                <a:spcPts val="2400"/>
              </a:lnSpc>
              <a:spcBef>
                <a:spcPts val="0"/>
              </a:spcBef>
              <a:spcAft>
                <a:spcPts val="0"/>
              </a:spcAft>
              <a:buClrTx/>
              <a:buSzPct val="100000"/>
              <a:buFontTx/>
              <a:buChar char="•"/>
              <a:tabLst/>
              <a:defRPr/>
            </a:pP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الاستماع للملاحظات والشكاوى</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Text 14">
            <a:extLst>
              <a:ext uri="{FF2B5EF4-FFF2-40B4-BE49-F238E27FC236}">
                <a16:creationId xmlns:a16="http://schemas.microsoft.com/office/drawing/2014/main" id="{02EDD689-3687-22D9-3B61-C699372813FC}"/>
              </a:ext>
            </a:extLst>
          </p:cNvPr>
          <p:cNvSpPr/>
          <p:nvPr/>
        </p:nvSpPr>
        <p:spPr>
          <a:xfrm>
            <a:off x="7557254" y="5465445"/>
            <a:ext cx="6311860" cy="307658"/>
          </a:xfrm>
          <a:prstGeom prst="rect">
            <a:avLst/>
          </a:prstGeom>
          <a:noFill/>
          <a:ln/>
        </p:spPr>
        <p:txBody>
          <a:bodyPr wrap="none" lIns="0" tIns="0" rIns="0" bIns="0" rtlCol="0" anchor="t"/>
          <a:lstStyle/>
          <a:p>
            <a:pPr marL="342900" marR="0" lvl="0" indent="-342900" algn="r" defTabSz="914400" rtl="1" eaLnBrk="1" fontAlgn="auto" latinLnBrk="0" hangingPunct="1">
              <a:lnSpc>
                <a:spcPts val="2400"/>
              </a:lnSpc>
              <a:spcBef>
                <a:spcPts val="0"/>
              </a:spcBef>
              <a:spcAft>
                <a:spcPts val="0"/>
              </a:spcAft>
              <a:buClrTx/>
              <a:buSzPct val="100000"/>
              <a:buFontTx/>
              <a:buChar char="•"/>
              <a:tabLst/>
              <a:defRPr/>
            </a:pP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برامج الولاء والمكافآت</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 15">
            <a:extLst>
              <a:ext uri="{FF2B5EF4-FFF2-40B4-BE49-F238E27FC236}">
                <a16:creationId xmlns:a16="http://schemas.microsoft.com/office/drawing/2014/main" id="{12338CBF-DEDC-C658-95D3-8FC8A4C52094}"/>
              </a:ext>
            </a:extLst>
          </p:cNvPr>
          <p:cNvSpPr/>
          <p:nvPr/>
        </p:nvSpPr>
        <p:spPr>
          <a:xfrm>
            <a:off x="7557254" y="5840373"/>
            <a:ext cx="6311860" cy="307658"/>
          </a:xfrm>
          <a:prstGeom prst="rect">
            <a:avLst/>
          </a:prstGeom>
          <a:noFill/>
          <a:ln/>
        </p:spPr>
        <p:txBody>
          <a:bodyPr wrap="none" lIns="0" tIns="0" rIns="0" bIns="0" rtlCol="0" anchor="t"/>
          <a:lstStyle/>
          <a:p>
            <a:pPr marL="342900" marR="0" lvl="0" indent="-342900" algn="r" defTabSz="914400" rtl="1" eaLnBrk="1" fontAlgn="auto" latinLnBrk="0" hangingPunct="1">
              <a:lnSpc>
                <a:spcPts val="2400"/>
              </a:lnSpc>
              <a:spcBef>
                <a:spcPts val="0"/>
              </a:spcBef>
              <a:spcAft>
                <a:spcPts val="0"/>
              </a:spcAft>
              <a:buClrTx/>
              <a:buSzPct val="100000"/>
              <a:buFontTx/>
              <a:buChar char="•"/>
              <a:tabLst/>
              <a:defRPr/>
            </a:pP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التواصل المستمر والفعال</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 16">
            <a:extLst>
              <a:ext uri="{FF2B5EF4-FFF2-40B4-BE49-F238E27FC236}">
                <a16:creationId xmlns:a16="http://schemas.microsoft.com/office/drawing/2014/main" id="{3B976954-1967-EA30-E968-31A38500206C}"/>
              </a:ext>
            </a:extLst>
          </p:cNvPr>
          <p:cNvSpPr/>
          <p:nvPr/>
        </p:nvSpPr>
        <p:spPr>
          <a:xfrm>
            <a:off x="7557254" y="6321028"/>
            <a:ext cx="6311860" cy="3076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sz="1500" b="1"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المجتمع:</a:t>
            </a: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المسؤولية الاجتماعية</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 17">
            <a:extLst>
              <a:ext uri="{FF2B5EF4-FFF2-40B4-BE49-F238E27FC236}">
                <a16:creationId xmlns:a16="http://schemas.microsoft.com/office/drawing/2014/main" id="{74B903AC-1FDC-6CA5-42A6-9DFCFA0E72E5}"/>
              </a:ext>
            </a:extLst>
          </p:cNvPr>
          <p:cNvSpPr/>
          <p:nvPr/>
        </p:nvSpPr>
        <p:spPr>
          <a:xfrm>
            <a:off x="7557254" y="6801683"/>
            <a:ext cx="6311860" cy="307658"/>
          </a:xfrm>
          <a:prstGeom prst="rect">
            <a:avLst/>
          </a:prstGeom>
          <a:noFill/>
          <a:ln/>
        </p:spPr>
        <p:txBody>
          <a:bodyPr wrap="none" lIns="0" tIns="0" rIns="0" bIns="0" rtlCol="0" anchor="t"/>
          <a:lstStyle/>
          <a:p>
            <a:pPr marL="342900" marR="0" lvl="0" indent="-342900" algn="r" defTabSz="914400" rtl="1" eaLnBrk="1" fontAlgn="auto" latinLnBrk="0" hangingPunct="1">
              <a:lnSpc>
                <a:spcPts val="2400"/>
              </a:lnSpc>
              <a:spcBef>
                <a:spcPts val="0"/>
              </a:spcBef>
              <a:spcAft>
                <a:spcPts val="0"/>
              </a:spcAft>
              <a:buClrTx/>
              <a:buSzPct val="100000"/>
              <a:buFontTx/>
              <a:buChar char="•"/>
              <a:tabLst/>
              <a:defRPr/>
            </a:pP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المبادرات المجتمعية</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Text 18">
            <a:extLst>
              <a:ext uri="{FF2B5EF4-FFF2-40B4-BE49-F238E27FC236}">
                <a16:creationId xmlns:a16="http://schemas.microsoft.com/office/drawing/2014/main" id="{535A9F67-48A7-17DE-DE84-562421D8A767}"/>
              </a:ext>
            </a:extLst>
          </p:cNvPr>
          <p:cNvSpPr/>
          <p:nvPr/>
        </p:nvSpPr>
        <p:spPr>
          <a:xfrm>
            <a:off x="7557254" y="7176611"/>
            <a:ext cx="6311860" cy="307658"/>
          </a:xfrm>
          <a:prstGeom prst="rect">
            <a:avLst/>
          </a:prstGeom>
          <a:noFill/>
          <a:ln/>
        </p:spPr>
        <p:txBody>
          <a:bodyPr wrap="none" lIns="0" tIns="0" rIns="0" bIns="0" rtlCol="0" anchor="t"/>
          <a:lstStyle/>
          <a:p>
            <a:pPr marL="342900" marR="0" lvl="0" indent="-342900" algn="r" defTabSz="914400" rtl="1" eaLnBrk="1" fontAlgn="auto" latinLnBrk="0" hangingPunct="1">
              <a:lnSpc>
                <a:spcPts val="2400"/>
              </a:lnSpc>
              <a:spcBef>
                <a:spcPts val="0"/>
              </a:spcBef>
              <a:spcAft>
                <a:spcPts val="0"/>
              </a:spcAft>
              <a:buClrTx/>
              <a:buSzPct val="100000"/>
              <a:buFontTx/>
              <a:buChar char="•"/>
              <a:tabLst/>
              <a:defRPr/>
            </a:pPr>
            <a:r>
              <a:rPr kumimoji="0" lang="en-US" sz="15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الشراكات مع المنظمات المحلية</a:t>
            </a:r>
            <a:endParaRPr kumimoji="0" lang="en-US" sz="1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A82DD2DA-39C3-DE75-E199-BDD845B345D1}"/>
              </a:ext>
            </a:extLst>
          </p:cNvPr>
          <p:cNvPicPr>
            <a:picLocks noChangeAspect="1"/>
          </p:cNvPicPr>
          <p:nvPr/>
        </p:nvPicPr>
        <p:blipFill>
          <a:blip r:embed="rId4"/>
          <a:stretch>
            <a:fillRect/>
          </a:stretch>
        </p:blipFill>
        <p:spPr>
          <a:xfrm>
            <a:off x="7519661" y="2316295"/>
            <a:ext cx="2959010" cy="4398890"/>
          </a:xfrm>
          <a:prstGeom prst="rect">
            <a:avLst/>
          </a:prstGeom>
        </p:spPr>
      </p:pic>
    </p:spTree>
    <p:extLst>
      <p:ext uri="{BB962C8B-B14F-4D97-AF65-F5344CB8AC3E}">
        <p14:creationId xmlns:p14="http://schemas.microsoft.com/office/powerpoint/2010/main" val="42489708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A79B1-00DC-F760-C2EC-EE19364ECF2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D7071494-2F6F-0A02-6CA0-263FF6F13B57}"/>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E4429821-1A5D-01EB-4F2B-9C97A2F0CADF}"/>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8BE37E7-D588-367B-245D-586E38CD05BD}"/>
              </a:ext>
            </a:extLst>
          </p:cNvPr>
          <p:cNvSpPr/>
          <p:nvPr/>
        </p:nvSpPr>
        <p:spPr>
          <a:xfrm>
            <a:off x="624443" y="189794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5884712A-4A3B-3F68-5D99-1422F34C604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Text 0">
            <a:extLst>
              <a:ext uri="{FF2B5EF4-FFF2-40B4-BE49-F238E27FC236}">
                <a16:creationId xmlns:a16="http://schemas.microsoft.com/office/drawing/2014/main" id="{8C70BDB9-3B8B-139A-7B1E-EDAF88198E5A}"/>
              </a:ext>
            </a:extLst>
          </p:cNvPr>
          <p:cNvSpPr/>
          <p:nvPr/>
        </p:nvSpPr>
        <p:spPr>
          <a:xfrm>
            <a:off x="9029343" y="1069777"/>
            <a:ext cx="4807268"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الفعالية من حيث التكلفة</a:t>
            </a:r>
            <a:endParaRPr kumimoji="0" lang="en-US" sz="20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4" name="Text 1">
            <a:extLst>
              <a:ext uri="{FF2B5EF4-FFF2-40B4-BE49-F238E27FC236}">
                <a16:creationId xmlns:a16="http://schemas.microsoft.com/office/drawing/2014/main" id="{F4BA3357-A36F-FB56-390B-6512BB3281EB}"/>
              </a:ext>
            </a:extLst>
          </p:cNvPr>
          <p:cNvSpPr/>
          <p:nvPr/>
        </p:nvSpPr>
        <p:spPr>
          <a:xfrm>
            <a:off x="10524887" y="3252668"/>
            <a:ext cx="2441138" cy="496133"/>
          </a:xfrm>
          <a:prstGeom prst="rect">
            <a:avLst/>
          </a:prstGeom>
          <a:noFill/>
          <a:ln/>
        </p:spPr>
        <p:txBody>
          <a:bodyPr wrap="none" lIns="0" tIns="0" rIns="0" bIns="0" rtlCol="0" anchor="t"/>
          <a:lstStyle/>
          <a:p>
            <a:pPr marL="0" marR="0" lvl="0" indent="0" algn="ctr" defTabSz="914400" rtl="1" eaLnBrk="1" fontAlgn="auto" latinLnBrk="0" hangingPunct="1">
              <a:lnSpc>
                <a:spcPts val="3900"/>
              </a:lnSpc>
              <a:spcBef>
                <a:spcPts val="0"/>
              </a:spcBef>
              <a:spcAft>
                <a:spcPts val="0"/>
              </a:spcAft>
              <a:buClrTx/>
              <a:buSzTx/>
              <a:buFontTx/>
              <a:buNone/>
              <a:tabLst/>
              <a:defRPr/>
            </a:pPr>
            <a:r>
              <a:rPr kumimoji="0" lang="en-US" sz="39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60%</a:t>
            </a:r>
            <a:endParaRPr kumimoji="0" lang="en-US" sz="3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Image 0" descr="preencoded.png">
            <a:extLst>
              <a:ext uri="{FF2B5EF4-FFF2-40B4-BE49-F238E27FC236}">
                <a16:creationId xmlns:a16="http://schemas.microsoft.com/office/drawing/2014/main" id="{6503D4A0-BF5A-625C-415E-99893171D99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256996" y="2012275"/>
            <a:ext cx="2977039" cy="2977039"/>
          </a:xfrm>
          <a:prstGeom prst="rect">
            <a:avLst/>
          </a:prstGeom>
        </p:spPr>
      </p:pic>
      <p:sp>
        <p:nvSpPr>
          <p:cNvPr id="9" name="Text 2">
            <a:extLst>
              <a:ext uri="{FF2B5EF4-FFF2-40B4-BE49-F238E27FC236}">
                <a16:creationId xmlns:a16="http://schemas.microsoft.com/office/drawing/2014/main" id="{EFF06882-BFC5-8111-3A31-A38D5851E267}"/>
              </a:ext>
            </a:extLst>
          </p:cNvPr>
          <p:cNvSpPr/>
          <p:nvPr/>
        </p:nvSpPr>
        <p:spPr>
          <a:xfrm>
            <a:off x="10505123" y="5237202"/>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انخفاض التكلفة</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 3">
            <a:extLst>
              <a:ext uri="{FF2B5EF4-FFF2-40B4-BE49-F238E27FC236}">
                <a16:creationId xmlns:a16="http://schemas.microsoft.com/office/drawing/2014/main" id="{724DD497-7997-8566-1D6F-190D2E1B1C0C}"/>
              </a:ext>
            </a:extLst>
          </p:cNvPr>
          <p:cNvSpPr/>
          <p:nvPr/>
        </p:nvSpPr>
        <p:spPr>
          <a:xfrm>
            <a:off x="9654421" y="5666423"/>
            <a:ext cx="4182189" cy="63507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تكلفة العلاقات العامة أقل بنسبة 60% مقارنة بالإعلانات التقليدية</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 4">
            <a:extLst>
              <a:ext uri="{FF2B5EF4-FFF2-40B4-BE49-F238E27FC236}">
                <a16:creationId xmlns:a16="http://schemas.microsoft.com/office/drawing/2014/main" id="{11EB0C08-1013-AC15-DEF0-DE165A12AA8C}"/>
              </a:ext>
            </a:extLst>
          </p:cNvPr>
          <p:cNvSpPr/>
          <p:nvPr/>
        </p:nvSpPr>
        <p:spPr>
          <a:xfrm>
            <a:off x="6094690" y="3252668"/>
            <a:ext cx="2441138" cy="496133"/>
          </a:xfrm>
          <a:prstGeom prst="rect">
            <a:avLst/>
          </a:prstGeom>
          <a:noFill/>
          <a:ln/>
        </p:spPr>
        <p:txBody>
          <a:bodyPr wrap="none" lIns="0" tIns="0" rIns="0" bIns="0" rtlCol="0" anchor="t"/>
          <a:lstStyle/>
          <a:p>
            <a:pPr marL="0" marR="0" lvl="0" indent="0" algn="ctr" defTabSz="914400" rtl="1" eaLnBrk="1" fontAlgn="auto" latinLnBrk="0" hangingPunct="1">
              <a:lnSpc>
                <a:spcPts val="3900"/>
              </a:lnSpc>
              <a:spcBef>
                <a:spcPts val="0"/>
              </a:spcBef>
              <a:spcAft>
                <a:spcPts val="0"/>
              </a:spcAft>
              <a:buClrTx/>
              <a:buSzTx/>
              <a:buFontTx/>
              <a:buNone/>
              <a:tabLst/>
              <a:defRPr/>
            </a:pPr>
            <a:r>
              <a:rPr kumimoji="0" lang="en-US" sz="39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3/1</a:t>
            </a:r>
            <a:endParaRPr kumimoji="0" lang="en-US" sz="3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1" name="Image 1" descr="preencoded.png">
            <a:extLst>
              <a:ext uri="{FF2B5EF4-FFF2-40B4-BE49-F238E27FC236}">
                <a16:creationId xmlns:a16="http://schemas.microsoft.com/office/drawing/2014/main" id="{D7A48EF2-EB5F-4F38-7251-9EBC689813B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26800" y="2012275"/>
            <a:ext cx="2977039" cy="2977039"/>
          </a:xfrm>
          <a:prstGeom prst="rect">
            <a:avLst/>
          </a:prstGeom>
        </p:spPr>
      </p:pic>
      <p:sp>
        <p:nvSpPr>
          <p:cNvPr id="32" name="Text 5">
            <a:extLst>
              <a:ext uri="{FF2B5EF4-FFF2-40B4-BE49-F238E27FC236}">
                <a16:creationId xmlns:a16="http://schemas.microsoft.com/office/drawing/2014/main" id="{89A696DA-7F02-0348-4327-F6D48A60C3AE}"/>
              </a:ext>
            </a:extLst>
          </p:cNvPr>
          <p:cNvSpPr/>
          <p:nvPr/>
        </p:nvSpPr>
        <p:spPr>
          <a:xfrm>
            <a:off x="6074807" y="5237202"/>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عائد الاستثمار</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3" name="Text 6">
            <a:extLst>
              <a:ext uri="{FF2B5EF4-FFF2-40B4-BE49-F238E27FC236}">
                <a16:creationId xmlns:a16="http://schemas.microsoft.com/office/drawing/2014/main" id="{8AD576E9-F928-C051-5D17-85FFEF2ACEC8}"/>
              </a:ext>
            </a:extLst>
          </p:cNvPr>
          <p:cNvSpPr/>
          <p:nvPr/>
        </p:nvSpPr>
        <p:spPr>
          <a:xfrm>
            <a:off x="5224105" y="5666423"/>
            <a:ext cx="4182308" cy="63507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كل ريال يُنفق على العلاقات العامة يحقق عائداً يعادل ثلاثة أضعاف الإعلان</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Text 7">
            <a:extLst>
              <a:ext uri="{FF2B5EF4-FFF2-40B4-BE49-F238E27FC236}">
                <a16:creationId xmlns:a16="http://schemas.microsoft.com/office/drawing/2014/main" id="{D1F04700-7F77-47FD-B79E-6969789B8D21}"/>
              </a:ext>
            </a:extLst>
          </p:cNvPr>
          <p:cNvSpPr/>
          <p:nvPr/>
        </p:nvSpPr>
        <p:spPr>
          <a:xfrm>
            <a:off x="1664375" y="3252668"/>
            <a:ext cx="2441138" cy="496133"/>
          </a:xfrm>
          <a:prstGeom prst="rect">
            <a:avLst/>
          </a:prstGeom>
          <a:noFill/>
          <a:ln/>
        </p:spPr>
        <p:txBody>
          <a:bodyPr wrap="none" lIns="0" tIns="0" rIns="0" bIns="0" rtlCol="0" anchor="t"/>
          <a:lstStyle/>
          <a:p>
            <a:pPr marL="0" marR="0" lvl="0" indent="0" algn="ctr" defTabSz="914400" rtl="1" eaLnBrk="1" fontAlgn="auto" latinLnBrk="0" hangingPunct="1">
              <a:lnSpc>
                <a:spcPts val="3900"/>
              </a:lnSpc>
              <a:spcBef>
                <a:spcPts val="0"/>
              </a:spcBef>
              <a:spcAft>
                <a:spcPts val="0"/>
              </a:spcAft>
              <a:buClrTx/>
              <a:buSzTx/>
              <a:buFontTx/>
              <a:buNone/>
              <a:tabLst/>
              <a:defRPr/>
            </a:pPr>
            <a:r>
              <a:rPr kumimoji="0" lang="en-US" sz="39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85%</a:t>
            </a:r>
            <a:endParaRPr kumimoji="0" lang="en-US" sz="3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5" name="Image 2" descr="preencoded.png">
            <a:extLst>
              <a:ext uri="{FF2B5EF4-FFF2-40B4-BE49-F238E27FC236}">
                <a16:creationId xmlns:a16="http://schemas.microsoft.com/office/drawing/2014/main" id="{583E96CE-6A10-FAA2-286A-ED400C2DA01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96484" y="2012275"/>
            <a:ext cx="2977039" cy="2977039"/>
          </a:xfrm>
          <a:prstGeom prst="rect">
            <a:avLst/>
          </a:prstGeom>
        </p:spPr>
      </p:pic>
      <p:sp>
        <p:nvSpPr>
          <p:cNvPr id="36" name="Text 8">
            <a:extLst>
              <a:ext uri="{FF2B5EF4-FFF2-40B4-BE49-F238E27FC236}">
                <a16:creationId xmlns:a16="http://schemas.microsoft.com/office/drawing/2014/main" id="{C6E52D46-54F7-BC3E-952D-7D49A4C39045}"/>
              </a:ext>
            </a:extLst>
          </p:cNvPr>
          <p:cNvSpPr/>
          <p:nvPr/>
        </p:nvSpPr>
        <p:spPr>
          <a:xfrm>
            <a:off x="1644491" y="5237202"/>
            <a:ext cx="2480905" cy="310158"/>
          </a:xfrm>
          <a:prstGeom prst="rect">
            <a:avLst/>
          </a:prstGeom>
          <a:noFill/>
          <a:ln/>
        </p:spPr>
        <p:txBody>
          <a:bodyPr wrap="none" lIns="0" tIns="0" rIns="0" bIns="0" rtlCol="0" anchor="t"/>
          <a:lstStyle/>
          <a:p>
            <a:pPr marL="0" marR="0" lvl="0" indent="0" algn="ctr" defTabSz="914400" rtl="1" eaLnBrk="1" fontAlgn="auto" latinLnBrk="0" hangingPunct="1">
              <a:lnSpc>
                <a:spcPts val="24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المصداقية</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Text 9">
            <a:extLst>
              <a:ext uri="{FF2B5EF4-FFF2-40B4-BE49-F238E27FC236}">
                <a16:creationId xmlns:a16="http://schemas.microsoft.com/office/drawing/2014/main" id="{BC3048A8-E44A-CFD7-026E-199851FE1BDF}"/>
              </a:ext>
            </a:extLst>
          </p:cNvPr>
          <p:cNvSpPr/>
          <p:nvPr/>
        </p:nvSpPr>
        <p:spPr>
          <a:xfrm>
            <a:off x="793790" y="5666423"/>
            <a:ext cx="4182308" cy="63507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المحتوى الناتج عن العلاقات العامة يحظى بمصداقية أعلى بنسبة 85%</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Text 10">
            <a:extLst>
              <a:ext uri="{FF2B5EF4-FFF2-40B4-BE49-F238E27FC236}">
                <a16:creationId xmlns:a16="http://schemas.microsoft.com/office/drawing/2014/main" id="{0C14EA56-E032-514A-6F1D-3FB32EB3E411}"/>
              </a:ext>
            </a:extLst>
          </p:cNvPr>
          <p:cNvSpPr/>
          <p:nvPr/>
        </p:nvSpPr>
        <p:spPr>
          <a:xfrm>
            <a:off x="793790" y="6524744"/>
            <a:ext cx="130428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توفر العلاقات العامة وسيلة فعالة من حيث التكلفة للوصول إلى الجمهور مقارنة بالنشاط الإعلاني التقليدي. المحتوى الناتج عن جهود العلاقات العامة (مثل التغطية الإعلامية) يحظى بمصداقية أعلى لأنه يأتي من مصادر مستقلة.</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9408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9D090-6238-7D34-1FEA-E78E68DB59E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E8A7D889-6B61-6066-BC81-36480D3ABA2A}"/>
              </a:ext>
            </a:extLst>
          </p:cNvPr>
          <p:cNvPicPr>
            <a:picLocks noChangeAspect="1"/>
          </p:cNvPicPr>
          <p:nvPr/>
        </p:nvPicPr>
        <p:blipFill>
          <a:blip r:embed="rId2"/>
          <a:stretch>
            <a:fillRect/>
          </a:stretch>
        </p:blipFill>
        <p:spPr>
          <a:xfrm>
            <a:off x="8879" y="-21278"/>
            <a:ext cx="14621521" cy="8229600"/>
          </a:xfrm>
          <a:prstGeom prst="rect">
            <a:avLst/>
          </a:prstGeom>
        </p:spPr>
      </p:pic>
      <p:sp>
        <p:nvSpPr>
          <p:cNvPr id="18" name="Rectangle 17">
            <a:extLst>
              <a:ext uri="{FF2B5EF4-FFF2-40B4-BE49-F238E27FC236}">
                <a16:creationId xmlns:a16="http://schemas.microsoft.com/office/drawing/2014/main" id="{22538583-42EB-A029-8EE2-E7F3D37AA884}"/>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577BDCF-C7A1-74A0-85B4-F3A3AE5CB5AD}"/>
              </a:ext>
            </a:extLst>
          </p:cNvPr>
          <p:cNvSpPr/>
          <p:nvPr/>
        </p:nvSpPr>
        <p:spPr>
          <a:xfrm>
            <a:off x="624443" y="1801599"/>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FF3C0C2-2F44-B140-2F0A-434DA75E449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Text 0">
            <a:extLst>
              <a:ext uri="{FF2B5EF4-FFF2-40B4-BE49-F238E27FC236}">
                <a16:creationId xmlns:a16="http://schemas.microsoft.com/office/drawing/2014/main" id="{037867D0-1767-4156-AFF0-BB87E1BB8637}"/>
              </a:ext>
            </a:extLst>
          </p:cNvPr>
          <p:cNvSpPr/>
          <p:nvPr/>
        </p:nvSpPr>
        <p:spPr>
          <a:xfrm>
            <a:off x="9029343" y="1069777"/>
            <a:ext cx="4807268"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كيف تمارس العلاقات العامة وظائفها الأساسية؟</a:t>
            </a:r>
          </a:p>
        </p:txBody>
      </p:sp>
      <p:sp>
        <p:nvSpPr>
          <p:cNvPr id="10" name="Text 3">
            <a:extLst>
              <a:ext uri="{FF2B5EF4-FFF2-40B4-BE49-F238E27FC236}">
                <a16:creationId xmlns:a16="http://schemas.microsoft.com/office/drawing/2014/main" id="{A8A22926-F53E-CDC7-B829-4A358B509F99}"/>
              </a:ext>
            </a:extLst>
          </p:cNvPr>
          <p:cNvSpPr/>
          <p:nvPr/>
        </p:nvSpPr>
        <p:spPr>
          <a:xfrm>
            <a:off x="6438255" y="2775023"/>
            <a:ext cx="4182189" cy="63507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التقييم</a:t>
            </a:r>
          </a:p>
        </p:txBody>
      </p:sp>
      <p:sp>
        <p:nvSpPr>
          <p:cNvPr id="2" name="Rectangle 2">
            <a:extLst>
              <a:ext uri="{FF2B5EF4-FFF2-40B4-BE49-F238E27FC236}">
                <a16:creationId xmlns:a16="http://schemas.microsoft.com/office/drawing/2014/main" id="{15CA5E55-CC4A-7682-8094-B5074EF2D19D}"/>
              </a:ext>
            </a:extLst>
          </p:cNvPr>
          <p:cNvSpPr txBox="1">
            <a:spLocks noChangeArrowheads="1"/>
          </p:cNvSpPr>
          <p:nvPr/>
        </p:nvSpPr>
        <p:spPr>
          <a:xfrm>
            <a:off x="2015176" y="864567"/>
            <a:ext cx="10972800" cy="785300"/>
          </a:xfrm>
        </p:spPr>
        <p:txBody>
          <a:bodyPr anchor="b">
            <a:normAutofit/>
          </a:bodyPr>
          <a:lstStyle>
            <a:lvl1pPr algn="ctr" defTabSz="914400" rtl="0" eaLnBrk="1" latinLnBrk="0" hangingPunct="1">
              <a:spcBef>
                <a:spcPct val="0"/>
              </a:spcBef>
              <a:buNone/>
              <a:defRPr sz="7200" kern="1200">
                <a:solidFill>
                  <a:schemeClr val="tx1"/>
                </a:solidFill>
                <a:latin typeface="+mj-lt"/>
                <a:ea typeface="+mj-ea"/>
                <a:cs typeface="+mj-cs"/>
              </a:defRPr>
            </a:lvl1pPr>
          </a:lstStyle>
          <a:p>
            <a:pPr rtl="1"/>
            <a:endParaRPr lang="en-US" altLang="en-US" sz="2400" b="1" dirty="0">
              <a:solidFill>
                <a:schemeClr val="accent6">
                  <a:lumMod val="50000"/>
                </a:schemeClr>
              </a:solidFill>
              <a:latin typeface="Al-Jazeera-Arabic" pitchFamily="2" charset="-78"/>
              <a:cs typeface="Al-Jazeera-Arabic" pitchFamily="2" charset="-78"/>
            </a:endParaRPr>
          </a:p>
        </p:txBody>
      </p:sp>
      <p:graphicFrame>
        <p:nvGraphicFramePr>
          <p:cNvPr id="7" name="Diagram 6">
            <a:extLst>
              <a:ext uri="{FF2B5EF4-FFF2-40B4-BE49-F238E27FC236}">
                <a16:creationId xmlns:a16="http://schemas.microsoft.com/office/drawing/2014/main" id="{717F4597-5487-5472-B52A-328629F97284}"/>
              </a:ext>
            </a:extLst>
          </p:cNvPr>
          <p:cNvGraphicFramePr/>
          <p:nvPr>
            <p:extLst>
              <p:ext uri="{D42A27DB-BD31-4B8C-83A1-F6EECF244321}">
                <p14:modId xmlns:p14="http://schemas.microsoft.com/office/powerpoint/2010/main" val="718869164"/>
              </p:ext>
            </p:extLst>
          </p:nvPr>
        </p:nvGraphicFramePr>
        <p:xfrm>
          <a:off x="5295900" y="1767602"/>
          <a:ext cx="4038600" cy="45339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TextBox 10">
            <a:extLst>
              <a:ext uri="{FF2B5EF4-FFF2-40B4-BE49-F238E27FC236}">
                <a16:creationId xmlns:a16="http://schemas.microsoft.com/office/drawing/2014/main" id="{914AB3B0-1754-B4B8-1E3C-7DEFF4826560}"/>
              </a:ext>
            </a:extLst>
          </p:cNvPr>
          <p:cNvSpPr txBox="1"/>
          <p:nvPr/>
        </p:nvSpPr>
        <p:spPr>
          <a:xfrm>
            <a:off x="8882712" y="4227454"/>
            <a:ext cx="258404" cy="369332"/>
          </a:xfrm>
          <a:prstGeom prst="rect">
            <a:avLst/>
          </a:prstGeom>
          <a:noFill/>
        </p:spPr>
        <p:txBody>
          <a:bodyPr wrap="none" rtlCol="0">
            <a:spAutoFit/>
          </a:bodyPr>
          <a:lstStyle/>
          <a:p>
            <a:pPr marL="0" algn="r" defTabSz="914400" rtl="1" eaLnBrk="1" latinLnBrk="0" hangingPunct="1"/>
            <a:r>
              <a:rPr lang="ar-SA" b="1" dirty="0">
                <a:solidFill>
                  <a:schemeClr val="bg1"/>
                </a:solidFill>
                <a:latin typeface="Al-Jazeera-Arabic" pitchFamily="2" charset="-78"/>
                <a:cs typeface="Al-Jazeera-Arabic" pitchFamily="2" charset="-78"/>
              </a:rPr>
              <a:t>١</a:t>
            </a:r>
            <a:endParaRPr lang="en-US" b="1" dirty="0">
              <a:solidFill>
                <a:schemeClr val="bg1"/>
              </a:solidFill>
              <a:latin typeface="Al-Jazeera-Arabic" pitchFamily="2" charset="-78"/>
              <a:cs typeface="Al-Jazeera-Arabic" pitchFamily="2" charset="-78"/>
            </a:endParaRPr>
          </a:p>
        </p:txBody>
      </p:sp>
      <p:sp>
        <p:nvSpPr>
          <p:cNvPr id="12" name="TextBox 11">
            <a:extLst>
              <a:ext uri="{FF2B5EF4-FFF2-40B4-BE49-F238E27FC236}">
                <a16:creationId xmlns:a16="http://schemas.microsoft.com/office/drawing/2014/main" id="{95BB76E1-71DB-F6BB-37CD-DDF25511897C}"/>
              </a:ext>
            </a:extLst>
          </p:cNvPr>
          <p:cNvSpPr txBox="1"/>
          <p:nvPr/>
        </p:nvSpPr>
        <p:spPr>
          <a:xfrm>
            <a:off x="6790334" y="5620155"/>
            <a:ext cx="314510" cy="369332"/>
          </a:xfrm>
          <a:prstGeom prst="rect">
            <a:avLst/>
          </a:prstGeom>
          <a:noFill/>
        </p:spPr>
        <p:txBody>
          <a:bodyPr wrap="none" rtlCol="0">
            <a:spAutoFit/>
          </a:bodyPr>
          <a:lstStyle/>
          <a:p>
            <a:pPr marL="0" algn="r" defTabSz="914400" rtl="1" eaLnBrk="1" latinLnBrk="0" hangingPunct="1"/>
            <a:r>
              <a:rPr lang="ar-SA" b="1" dirty="0">
                <a:solidFill>
                  <a:schemeClr val="bg1"/>
                </a:solidFill>
                <a:latin typeface="Al-Jazeera-Arabic" pitchFamily="2" charset="-78"/>
                <a:cs typeface="Al-Jazeera-Arabic" pitchFamily="2" charset="-78"/>
              </a:rPr>
              <a:t>٢</a:t>
            </a:r>
            <a:endParaRPr lang="en-US" b="1" dirty="0">
              <a:solidFill>
                <a:schemeClr val="bg1"/>
              </a:solidFill>
              <a:latin typeface="Al-Jazeera-Arabic" pitchFamily="2" charset="-78"/>
              <a:cs typeface="Al-Jazeera-Arabic" pitchFamily="2" charset="-78"/>
            </a:endParaRPr>
          </a:p>
        </p:txBody>
      </p:sp>
      <p:sp>
        <p:nvSpPr>
          <p:cNvPr id="13" name="TextBox 12">
            <a:extLst>
              <a:ext uri="{FF2B5EF4-FFF2-40B4-BE49-F238E27FC236}">
                <a16:creationId xmlns:a16="http://schemas.microsoft.com/office/drawing/2014/main" id="{94321F74-3432-8879-C5CB-C42885F92DFE}"/>
              </a:ext>
            </a:extLst>
          </p:cNvPr>
          <p:cNvSpPr txBox="1"/>
          <p:nvPr/>
        </p:nvSpPr>
        <p:spPr>
          <a:xfrm>
            <a:off x="5449454" y="3608475"/>
            <a:ext cx="304892" cy="369332"/>
          </a:xfrm>
          <a:prstGeom prst="rect">
            <a:avLst/>
          </a:prstGeom>
          <a:noFill/>
        </p:spPr>
        <p:txBody>
          <a:bodyPr wrap="none" rtlCol="0">
            <a:spAutoFit/>
          </a:bodyPr>
          <a:lstStyle/>
          <a:p>
            <a:pPr marL="0" algn="r" defTabSz="914400" rtl="1" eaLnBrk="1" latinLnBrk="0" hangingPunct="1"/>
            <a:r>
              <a:rPr lang="ar-SA" b="1" dirty="0">
                <a:solidFill>
                  <a:schemeClr val="bg1"/>
                </a:solidFill>
                <a:latin typeface="Al-Jazeera-Arabic" pitchFamily="2" charset="-78"/>
                <a:cs typeface="Al-Jazeera-Arabic" pitchFamily="2" charset="-78"/>
              </a:rPr>
              <a:t>٣</a:t>
            </a:r>
            <a:endParaRPr lang="en-US" b="1" dirty="0">
              <a:solidFill>
                <a:schemeClr val="bg1"/>
              </a:solidFill>
              <a:latin typeface="Al-Jazeera-Arabic" pitchFamily="2" charset="-78"/>
              <a:cs typeface="Al-Jazeera-Arabic" pitchFamily="2" charset="-78"/>
            </a:endParaRPr>
          </a:p>
        </p:txBody>
      </p:sp>
      <p:sp>
        <p:nvSpPr>
          <p:cNvPr id="14" name="TextBox 13">
            <a:extLst>
              <a:ext uri="{FF2B5EF4-FFF2-40B4-BE49-F238E27FC236}">
                <a16:creationId xmlns:a16="http://schemas.microsoft.com/office/drawing/2014/main" id="{650165D2-DD1A-3231-575D-48FC05D309F6}"/>
              </a:ext>
            </a:extLst>
          </p:cNvPr>
          <p:cNvSpPr txBox="1"/>
          <p:nvPr/>
        </p:nvSpPr>
        <p:spPr>
          <a:xfrm>
            <a:off x="7409311" y="2212332"/>
            <a:ext cx="314510" cy="369332"/>
          </a:xfrm>
          <a:prstGeom prst="rect">
            <a:avLst/>
          </a:prstGeom>
          <a:noFill/>
        </p:spPr>
        <p:txBody>
          <a:bodyPr wrap="none" rtlCol="0">
            <a:spAutoFit/>
          </a:bodyPr>
          <a:lstStyle/>
          <a:p>
            <a:pPr marL="0" algn="r" defTabSz="914400" rtl="1" eaLnBrk="1" latinLnBrk="0" hangingPunct="1"/>
            <a:r>
              <a:rPr lang="ar-SA" b="1" dirty="0">
                <a:solidFill>
                  <a:schemeClr val="bg1"/>
                </a:solidFill>
                <a:latin typeface="Al-Jazeera-Arabic" pitchFamily="2" charset="-78"/>
                <a:cs typeface="Al-Jazeera-Arabic" pitchFamily="2" charset="-78"/>
              </a:rPr>
              <a:t>٤</a:t>
            </a:r>
            <a:endParaRPr lang="en-US" b="1" dirty="0">
              <a:solidFill>
                <a:schemeClr val="bg1"/>
              </a:solidFill>
              <a:latin typeface="Al-Jazeera-Arabic" pitchFamily="2" charset="-78"/>
              <a:cs typeface="Al-Jazeera-Arabic" pitchFamily="2" charset="-78"/>
            </a:endParaRPr>
          </a:p>
        </p:txBody>
      </p:sp>
      <p:sp>
        <p:nvSpPr>
          <p:cNvPr id="17" name="Text 3">
            <a:extLst>
              <a:ext uri="{FF2B5EF4-FFF2-40B4-BE49-F238E27FC236}">
                <a16:creationId xmlns:a16="http://schemas.microsoft.com/office/drawing/2014/main" id="{EE16C862-F47D-34F4-39BD-4168AD43736F}"/>
              </a:ext>
            </a:extLst>
          </p:cNvPr>
          <p:cNvSpPr/>
          <p:nvPr/>
        </p:nvSpPr>
        <p:spPr>
          <a:xfrm>
            <a:off x="6438255" y="5011127"/>
            <a:ext cx="4182189" cy="63507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34" charset="0"/>
                <a:ea typeface="Alexandria" pitchFamily="34" charset="-122"/>
                <a:cs typeface="Alexandria" pitchFamily="34" charset="-120"/>
              </a:rPr>
              <a:t>البحوث</a:t>
            </a:r>
          </a:p>
        </p:txBody>
      </p:sp>
      <p:sp>
        <p:nvSpPr>
          <p:cNvPr id="19" name="Text 3">
            <a:extLst>
              <a:ext uri="{FF2B5EF4-FFF2-40B4-BE49-F238E27FC236}">
                <a16:creationId xmlns:a16="http://schemas.microsoft.com/office/drawing/2014/main" id="{A569639B-668A-202F-86E6-7B66BAA242EC}"/>
              </a:ext>
            </a:extLst>
          </p:cNvPr>
          <p:cNvSpPr/>
          <p:nvPr/>
        </p:nvSpPr>
        <p:spPr>
          <a:xfrm>
            <a:off x="4009956" y="4919905"/>
            <a:ext cx="4182189" cy="63507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34" charset="0"/>
                <a:ea typeface="Alexandria" pitchFamily="34" charset="-122"/>
                <a:cs typeface="Alexandria" pitchFamily="34" charset="-120"/>
              </a:rPr>
              <a:t>التخطيط</a:t>
            </a:r>
          </a:p>
        </p:txBody>
      </p:sp>
      <p:sp>
        <p:nvSpPr>
          <p:cNvPr id="20" name="Text 3">
            <a:extLst>
              <a:ext uri="{FF2B5EF4-FFF2-40B4-BE49-F238E27FC236}">
                <a16:creationId xmlns:a16="http://schemas.microsoft.com/office/drawing/2014/main" id="{A858A99B-D92E-17A0-86B8-2661588D43A8}"/>
              </a:ext>
            </a:extLst>
          </p:cNvPr>
          <p:cNvSpPr/>
          <p:nvPr/>
        </p:nvSpPr>
        <p:spPr>
          <a:xfrm>
            <a:off x="3981402" y="2735173"/>
            <a:ext cx="4182189" cy="63507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34" charset="0"/>
                <a:ea typeface="Alexandria" pitchFamily="34" charset="-122"/>
                <a:cs typeface="Alexandria" pitchFamily="34" charset="-120"/>
              </a:rPr>
              <a:t>الإتصال</a:t>
            </a:r>
          </a:p>
        </p:txBody>
      </p:sp>
      <p:sp>
        <p:nvSpPr>
          <p:cNvPr id="21" name="Text 3">
            <a:extLst>
              <a:ext uri="{FF2B5EF4-FFF2-40B4-BE49-F238E27FC236}">
                <a16:creationId xmlns:a16="http://schemas.microsoft.com/office/drawing/2014/main" id="{8D980B28-0836-C24E-4C5B-AE48C3BA196B}"/>
              </a:ext>
            </a:extLst>
          </p:cNvPr>
          <p:cNvSpPr/>
          <p:nvPr/>
        </p:nvSpPr>
        <p:spPr>
          <a:xfrm>
            <a:off x="9305946" y="2677340"/>
            <a:ext cx="2739652" cy="635079"/>
          </a:xfrm>
          <a:prstGeom prst="rect">
            <a:avLst/>
          </a:prstGeom>
          <a:noFill/>
          <a:ln/>
        </p:spPr>
        <p:txBody>
          <a:bodyPr wrap="square" lIns="0" tIns="0" rIns="0" bIns="0" rtlCol="0" anchor="t"/>
          <a:lstStyle/>
          <a:p>
            <a:pPr marL="0" marR="0" lvl="0" indent="0" algn="ctr" defTabSz="914400" rtl="1" eaLnBrk="1" fontAlgn="auto" latinLnBrk="0" hangingPunct="1">
              <a:lnSpc>
                <a:spcPts val="2500"/>
              </a:lnSpc>
              <a:spcBef>
                <a:spcPts val="0"/>
              </a:spcBef>
              <a:spcAft>
                <a:spcPts val="0"/>
              </a:spcAft>
              <a:buClrTx/>
              <a:buSzTx/>
              <a:buFontTx/>
              <a:buNone/>
              <a:tabLst/>
              <a:defRPr/>
            </a:pPr>
            <a:endPar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34" charset="0"/>
              <a:ea typeface="Alexandria" pitchFamily="34" charset="-122"/>
              <a:cs typeface="Alexandria" pitchFamily="34" charset="-120"/>
            </a:endParaRPr>
          </a:p>
        </p:txBody>
      </p:sp>
      <p:pic>
        <p:nvPicPr>
          <p:cNvPr id="22" name="Image 0" descr="preencoded.png">
            <a:extLst>
              <a:ext uri="{FF2B5EF4-FFF2-40B4-BE49-F238E27FC236}">
                <a16:creationId xmlns:a16="http://schemas.microsoft.com/office/drawing/2014/main" id="{0A1D16C8-5DFE-31E5-38C9-CC17821AC81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418897" y="6265849"/>
            <a:ext cx="11902965" cy="1409409"/>
          </a:xfrm>
          <a:prstGeom prst="rect">
            <a:avLst/>
          </a:prstGeom>
        </p:spPr>
      </p:pic>
    </p:spTree>
    <p:extLst>
      <p:ext uri="{BB962C8B-B14F-4D97-AF65-F5344CB8AC3E}">
        <p14:creationId xmlns:p14="http://schemas.microsoft.com/office/powerpoint/2010/main" val="997135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929BB-E0B6-0D0C-1F87-73A097C722F2}"/>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2E5D0B6C-3589-08AD-695F-E60B9B25774F}"/>
              </a:ext>
            </a:extLst>
          </p:cNvPr>
          <p:cNvPicPr>
            <a:picLocks noChangeAspect="1"/>
          </p:cNvPicPr>
          <p:nvPr/>
        </p:nvPicPr>
        <p:blipFill>
          <a:blip r:embed="rId2"/>
          <a:stretch>
            <a:fillRect/>
          </a:stretch>
        </p:blipFill>
        <p:spPr>
          <a:xfrm>
            <a:off x="9438555" y="1161301"/>
            <a:ext cx="5354598" cy="6732833"/>
          </a:xfrm>
          <a:prstGeom prst="rect">
            <a:avLst/>
          </a:prstGeom>
        </p:spPr>
      </p:pic>
      <p:sp>
        <p:nvSpPr>
          <p:cNvPr id="25" name="Rectangle: Rounded Corners 24">
            <a:extLst>
              <a:ext uri="{FF2B5EF4-FFF2-40B4-BE49-F238E27FC236}">
                <a16:creationId xmlns:a16="http://schemas.microsoft.com/office/drawing/2014/main" id="{6C5BE437-2456-F1B6-3499-A5AAA5E29B35}"/>
              </a:ext>
            </a:extLst>
          </p:cNvPr>
          <p:cNvSpPr/>
          <p:nvPr/>
        </p:nvSpPr>
        <p:spPr>
          <a:xfrm>
            <a:off x="916411" y="1562527"/>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311E3D81-E5FA-157F-02F6-A0FC1354F328}"/>
              </a:ext>
            </a:extLst>
          </p:cNvPr>
          <p:cNvSpPr/>
          <p:nvPr/>
        </p:nvSpPr>
        <p:spPr>
          <a:xfrm>
            <a:off x="3151414" y="557995"/>
            <a:ext cx="11478986" cy="979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9501A6F-53CA-6164-7680-22BE729428B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7" name="Text 1">
            <a:extLst>
              <a:ext uri="{FF2B5EF4-FFF2-40B4-BE49-F238E27FC236}">
                <a16:creationId xmlns:a16="http://schemas.microsoft.com/office/drawing/2014/main" id="{96B6FC74-8EDF-0474-D30F-96E1324452C1}"/>
              </a:ext>
            </a:extLst>
          </p:cNvPr>
          <p:cNvSpPr/>
          <p:nvPr/>
        </p:nvSpPr>
        <p:spPr>
          <a:xfrm>
            <a:off x="6280190" y="1914284"/>
            <a:ext cx="910471" cy="254079"/>
          </a:xfrm>
          <a:prstGeom prst="rect">
            <a:avLst/>
          </a:prstGeom>
          <a:noFill/>
          <a:ln/>
        </p:spPr>
        <p:txBody>
          <a:bodyPr wrap="none" lIns="0" tIns="0" rIns="0" bIns="0" rtlCol="0" anchor="t"/>
          <a:lstStyle/>
          <a:p>
            <a:pPr marL="0" marR="0" lvl="0" indent="0" algn="ctr" defTabSz="914400" rtl="1" eaLnBrk="1" fontAlgn="auto" latinLnBrk="0" hangingPunct="1">
              <a:lnSpc>
                <a:spcPts val="2000"/>
              </a:lnSpc>
              <a:spcBef>
                <a:spcPts val="0"/>
              </a:spcBef>
              <a:spcAft>
                <a:spcPts val="0"/>
              </a:spcAft>
              <a:buClrTx/>
              <a:buSzTx/>
              <a:buFontTx/>
              <a:buNone/>
              <a:tabLst/>
              <a:defRPr/>
            </a:pPr>
            <a:r>
              <a:rPr kumimoji="0" lang="ar-EG" sz="1250" b="0" i="0" u="none" strike="noStrike" kern="0" cap="none" spc="0" normalizeH="0" baseline="0" noProof="0" dirty="0">
                <a:ln>
                  <a:noFill/>
                </a:ln>
                <a:solidFill>
                  <a:schemeClr val="bg1"/>
                </a:solidFill>
                <a:effectLst/>
                <a:uLnTx/>
                <a:uFillTx/>
                <a:latin typeface="Alexandria" pitchFamily="34" charset="0"/>
                <a:ea typeface="Alexandria" pitchFamily="34" charset="-122"/>
                <a:cs typeface="Alexandria" pitchFamily="34" charset="-120"/>
              </a:rPr>
              <a:t>ثانياً</a:t>
            </a:r>
            <a:endParaRPr kumimoji="0" lang="en-US" sz="1250" b="0" i="0" u="none" strike="noStrike" kern="0" cap="none" spc="0" normalizeH="0" baseline="0" noProof="0" dirty="0">
              <a:ln>
                <a:noFill/>
              </a:ln>
              <a:solidFill>
                <a:schemeClr val="bg1"/>
              </a:solidFill>
              <a:effectLst/>
              <a:uLnTx/>
              <a:uFillTx/>
            </a:endParaRPr>
          </a:p>
        </p:txBody>
      </p:sp>
      <p:sp>
        <p:nvSpPr>
          <p:cNvPr id="8" name="Text 2">
            <a:extLst>
              <a:ext uri="{FF2B5EF4-FFF2-40B4-BE49-F238E27FC236}">
                <a16:creationId xmlns:a16="http://schemas.microsoft.com/office/drawing/2014/main" id="{DE54CA40-0946-9CDB-85CB-A08B30541330}"/>
              </a:ext>
            </a:extLst>
          </p:cNvPr>
          <p:cNvSpPr/>
          <p:nvPr/>
        </p:nvSpPr>
        <p:spPr>
          <a:xfrm>
            <a:off x="786170" y="2589283"/>
            <a:ext cx="7556421" cy="1240155"/>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B0F0"/>
              </a:solidFill>
              <a:effectLst/>
              <a:uLnTx/>
              <a:uFillTx/>
            </a:endParaRPr>
          </a:p>
        </p:txBody>
      </p:sp>
      <p:sp>
        <p:nvSpPr>
          <p:cNvPr id="9" name="Text 3">
            <a:extLst>
              <a:ext uri="{FF2B5EF4-FFF2-40B4-BE49-F238E27FC236}">
                <a16:creationId xmlns:a16="http://schemas.microsoft.com/office/drawing/2014/main" id="{6CA83EF6-16BE-6AF0-B04C-DB3978EE94A7}"/>
              </a:ext>
            </a:extLst>
          </p:cNvPr>
          <p:cNvSpPr/>
          <p:nvPr/>
        </p:nvSpPr>
        <p:spPr>
          <a:xfrm>
            <a:off x="5802234" y="2116809"/>
            <a:ext cx="7556421" cy="762238"/>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B0F0"/>
                </a:solidFill>
                <a:effectLst/>
                <a:uLnTx/>
                <a:uFillTx/>
                <a:latin typeface="Alexandria" pitchFamily="34" charset="0"/>
                <a:ea typeface="Alexandria" pitchFamily="34" charset="-122"/>
                <a:cs typeface="Alexandria" pitchFamily="34" charset="-120"/>
              </a:rPr>
              <a:t>البحوث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:والتي من خلالها يتم جمع المعلومات اللازمة مثل التعرف على الراي العام تجاه موضوع معين.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B0F0"/>
                </a:solidFill>
                <a:effectLst/>
                <a:uLnTx/>
                <a:uFillTx/>
                <a:latin typeface="Alexandria" pitchFamily="34" charset="0"/>
                <a:ea typeface="Alexandria" pitchFamily="34" charset="-122"/>
                <a:cs typeface="Alexandria" pitchFamily="34" charset="-120"/>
              </a:rPr>
              <a:t>التخطيط :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فالعلاقات العامة الجيدة تعتمد على خطة ، تضم جمهور مستهدف ، اهداف ، ورسائل. وهذه الخطة قد تكون قصيرة المدى او طويلة المدى.</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B0F0"/>
                </a:solidFill>
                <a:effectLst/>
                <a:uLnTx/>
                <a:uFillTx/>
                <a:latin typeface="Alexandria" pitchFamily="34" charset="0"/>
                <a:ea typeface="Alexandria" pitchFamily="34" charset="-122"/>
                <a:cs typeface="Alexandria" pitchFamily="34" charset="-120"/>
              </a:rPr>
              <a:t>الاتصال :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من خلال استخدام ادوات العلاقات العامة مثل التصريحات الصحفية والمطبوعات والمؤتمرات والاحداث الخاصة ، هذه الادوات يتم استخدامها بغرض تقديم المنظمة في افضل صورها والرد على الانتقاات الموجهة لها.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0" cap="none" spc="0" normalizeH="0" baseline="0" noProof="0" dirty="0">
                <a:ln>
                  <a:noFill/>
                </a:ln>
                <a:solidFill>
                  <a:srgbClr val="00B0F0"/>
                </a:solidFill>
                <a:effectLst/>
                <a:uLnTx/>
                <a:uFillTx/>
                <a:latin typeface="Alexandria" pitchFamily="34" charset="0"/>
                <a:ea typeface="Alexandria" pitchFamily="34" charset="-122"/>
                <a:cs typeface="Alexandria" pitchFamily="34" charset="-120"/>
              </a:rPr>
              <a:t>التقييم : </a:t>
            </a:r>
            <a:r>
              <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وهو ما يعني قياس النتائج ، والتي قد تؤدي الى العودة مرة اخرى الى اولى خطوات العملية.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endParaRPr>
          </a:p>
        </p:txBody>
      </p:sp>
      <p:pic>
        <p:nvPicPr>
          <p:cNvPr id="3" name="Image 0" descr="preencoded.png">
            <a:extLst>
              <a:ext uri="{FF2B5EF4-FFF2-40B4-BE49-F238E27FC236}">
                <a16:creationId xmlns:a16="http://schemas.microsoft.com/office/drawing/2014/main" id="{3B0FD883-5262-3486-73D3-27BC3BBFAA6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85699" y="1872031"/>
            <a:ext cx="4128423" cy="4128423"/>
          </a:xfrm>
          <a:prstGeom prst="rect">
            <a:avLst/>
          </a:prstGeom>
        </p:spPr>
      </p:pic>
      <p:sp>
        <p:nvSpPr>
          <p:cNvPr id="4" name="Text 3">
            <a:extLst>
              <a:ext uri="{FF2B5EF4-FFF2-40B4-BE49-F238E27FC236}">
                <a16:creationId xmlns:a16="http://schemas.microsoft.com/office/drawing/2014/main" id="{064685B7-847F-62CA-C1F2-8AAF4D7B2D81}"/>
              </a:ext>
            </a:extLst>
          </p:cNvPr>
          <p:cNvSpPr/>
          <p:nvPr/>
        </p:nvSpPr>
        <p:spPr>
          <a:xfrm>
            <a:off x="786170" y="6175937"/>
            <a:ext cx="13153179" cy="762238"/>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تعد البحوث هي </a:t>
            </a:r>
            <a:r>
              <a:rPr kumimoji="0" lang="ar-EG"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نقطة البداية والنهاية لاي برنامج علاقات عامة سواء كان هدفه ادارة ازمة او التسويق للمؤسسة ومنتجاتها.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الطريقة الوحيدة للتاكد من صدق النصيحة التي تقدمها للادارة هي التاكد من انها مبنية على اساس من الحقائق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قبل القيام بتنفيذ اي عمل ، تجرى البحوث من اجل الحفاظ على مصادر المنظمة المالية والبشرية</a:t>
            </a:r>
          </a:p>
        </p:txBody>
      </p:sp>
    </p:spTree>
    <p:extLst>
      <p:ext uri="{BB962C8B-B14F-4D97-AF65-F5344CB8AC3E}">
        <p14:creationId xmlns:p14="http://schemas.microsoft.com/office/powerpoint/2010/main" val="41529843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0F11B-2E98-F9BC-A7CF-78EBD1FDF3CD}"/>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20D47FDA-8C58-5DB3-BCDA-7E179479EA79}"/>
              </a:ext>
            </a:extLst>
          </p:cNvPr>
          <p:cNvPicPr>
            <a:picLocks noChangeAspect="1"/>
          </p:cNvPicPr>
          <p:nvPr/>
        </p:nvPicPr>
        <p:blipFill>
          <a:blip r:embed="rId2"/>
          <a:stretch>
            <a:fillRect/>
          </a:stretch>
        </p:blipFill>
        <p:spPr>
          <a:xfrm>
            <a:off x="9438555" y="1161301"/>
            <a:ext cx="5354598" cy="6732833"/>
          </a:xfrm>
          <a:prstGeom prst="rect">
            <a:avLst/>
          </a:prstGeom>
        </p:spPr>
      </p:pic>
      <p:sp>
        <p:nvSpPr>
          <p:cNvPr id="25" name="Rectangle: Rounded Corners 24">
            <a:extLst>
              <a:ext uri="{FF2B5EF4-FFF2-40B4-BE49-F238E27FC236}">
                <a16:creationId xmlns:a16="http://schemas.microsoft.com/office/drawing/2014/main" id="{BBD160CD-DB11-5B16-94D2-64F36D92BD46}"/>
              </a:ext>
            </a:extLst>
          </p:cNvPr>
          <p:cNvSpPr/>
          <p:nvPr/>
        </p:nvSpPr>
        <p:spPr>
          <a:xfrm>
            <a:off x="916411" y="1562527"/>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1097280" rtl="1" eaLnBrk="1" fontAlgn="auto" latinLnBrk="0" hangingPunct="1">
              <a:lnSpc>
                <a:spcPct val="200000"/>
              </a:lnSpc>
              <a:spcBef>
                <a:spcPts val="0"/>
              </a:spcBef>
              <a:spcAft>
                <a:spcPts val="0"/>
              </a:spcAft>
              <a:buClrTx/>
              <a:buSzTx/>
              <a:buFontTx/>
              <a:buNone/>
              <a:tabLst/>
              <a:defRPr/>
            </a:pPr>
            <a:endParaRPr kumimoji="0" lang="en-US" sz="192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8" name="Rectangle 17">
            <a:extLst>
              <a:ext uri="{FF2B5EF4-FFF2-40B4-BE49-F238E27FC236}">
                <a16:creationId xmlns:a16="http://schemas.microsoft.com/office/drawing/2014/main" id="{86757716-CB0C-6988-0642-D436E94C540D}"/>
              </a:ext>
            </a:extLst>
          </p:cNvPr>
          <p:cNvSpPr/>
          <p:nvPr/>
        </p:nvSpPr>
        <p:spPr>
          <a:xfrm>
            <a:off x="3151414" y="557995"/>
            <a:ext cx="11478986" cy="979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09728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A232F70-69F8-98BD-1625-6742D34454F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0" name="Text 0">
            <a:extLst>
              <a:ext uri="{FF2B5EF4-FFF2-40B4-BE49-F238E27FC236}">
                <a16:creationId xmlns:a16="http://schemas.microsoft.com/office/drawing/2014/main" id="{E7C3169A-D8A6-6071-C81F-BACF56B7557D}"/>
              </a:ext>
            </a:extLst>
          </p:cNvPr>
          <p:cNvSpPr/>
          <p:nvPr/>
        </p:nvSpPr>
        <p:spPr>
          <a:xfrm>
            <a:off x="8482013" y="2640092"/>
            <a:ext cx="5354598"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endParaRPr kumimoji="0" lang="ar-EG" sz="2000"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endParaRPr>
          </a:p>
        </p:txBody>
      </p:sp>
      <p:sp>
        <p:nvSpPr>
          <p:cNvPr id="21" name="Text 1">
            <a:extLst>
              <a:ext uri="{FF2B5EF4-FFF2-40B4-BE49-F238E27FC236}">
                <a16:creationId xmlns:a16="http://schemas.microsoft.com/office/drawing/2014/main" id="{841A23B8-A90E-CF1D-F1B3-7AAD2949CA86}"/>
              </a:ext>
            </a:extLst>
          </p:cNvPr>
          <p:cNvSpPr/>
          <p:nvPr/>
        </p:nvSpPr>
        <p:spPr>
          <a:xfrm>
            <a:off x="7335441" y="363224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endParaRPr kumimoji="0" lang="en-US" b="0" i="0" u="none" strike="noStrike" kern="0" cap="none" spc="0" normalizeH="0" baseline="0" noProof="0" dirty="0">
              <a:ln>
                <a:noFill/>
              </a:ln>
              <a:solidFill>
                <a:prstClr val="black"/>
              </a:solidFill>
              <a:effectLst/>
              <a:uLnTx/>
              <a:uFillTx/>
            </a:endParaRPr>
          </a:p>
        </p:txBody>
      </p:sp>
      <p:sp>
        <p:nvSpPr>
          <p:cNvPr id="22" name="Text 2">
            <a:extLst>
              <a:ext uri="{FF2B5EF4-FFF2-40B4-BE49-F238E27FC236}">
                <a16:creationId xmlns:a16="http://schemas.microsoft.com/office/drawing/2014/main" id="{4571BC78-C4A5-E3F2-97B2-FC13D3ACB194}"/>
              </a:ext>
            </a:extLst>
          </p:cNvPr>
          <p:cNvSpPr/>
          <p:nvPr/>
        </p:nvSpPr>
        <p:spPr>
          <a:xfrm>
            <a:off x="6280190" y="4140756"/>
            <a:ext cx="3536156"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endParaRPr>
          </a:p>
        </p:txBody>
      </p:sp>
      <p:sp>
        <p:nvSpPr>
          <p:cNvPr id="24" name="Text 3">
            <a:extLst>
              <a:ext uri="{FF2B5EF4-FFF2-40B4-BE49-F238E27FC236}">
                <a16:creationId xmlns:a16="http://schemas.microsoft.com/office/drawing/2014/main" id="{5F4E4CAD-8E9F-C7FF-00B3-DD333C258E9A}"/>
              </a:ext>
            </a:extLst>
          </p:cNvPr>
          <p:cNvSpPr/>
          <p:nvPr/>
        </p:nvSpPr>
        <p:spPr>
          <a:xfrm>
            <a:off x="11363325" y="3632240"/>
            <a:ext cx="2480905"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endParaRPr kumimoji="0" lang="en-US" b="0" i="0" u="none" strike="noStrike" kern="0" cap="none" spc="0" normalizeH="0" baseline="0" noProof="0" dirty="0">
              <a:ln>
                <a:noFill/>
              </a:ln>
              <a:solidFill>
                <a:prstClr val="black"/>
              </a:solidFill>
              <a:effectLst/>
              <a:uLnTx/>
              <a:uFillTx/>
            </a:endParaRPr>
          </a:p>
        </p:txBody>
      </p:sp>
      <p:sp>
        <p:nvSpPr>
          <p:cNvPr id="26" name="Text 4">
            <a:extLst>
              <a:ext uri="{FF2B5EF4-FFF2-40B4-BE49-F238E27FC236}">
                <a16:creationId xmlns:a16="http://schemas.microsoft.com/office/drawing/2014/main" id="{7C571633-B663-6F9A-D443-D0A98A024537}"/>
              </a:ext>
            </a:extLst>
          </p:cNvPr>
          <p:cNvSpPr/>
          <p:nvPr/>
        </p:nvSpPr>
        <p:spPr>
          <a:xfrm>
            <a:off x="10308074" y="4140756"/>
            <a:ext cx="3536156"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endParaRPr>
          </a:p>
        </p:txBody>
      </p:sp>
      <p:pic>
        <p:nvPicPr>
          <p:cNvPr id="2" name="Image 0" descr="preencoded.png">
            <a:extLst>
              <a:ext uri="{FF2B5EF4-FFF2-40B4-BE49-F238E27FC236}">
                <a16:creationId xmlns:a16="http://schemas.microsoft.com/office/drawing/2014/main" id="{2DA51344-7C79-5F18-512E-57AC24D94F8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16346" y="1707545"/>
            <a:ext cx="3760233" cy="5640349"/>
          </a:xfrm>
          <a:prstGeom prst="rect">
            <a:avLst/>
          </a:prstGeom>
        </p:spPr>
      </p:pic>
      <p:sp>
        <p:nvSpPr>
          <p:cNvPr id="7" name="Text 1">
            <a:extLst>
              <a:ext uri="{FF2B5EF4-FFF2-40B4-BE49-F238E27FC236}">
                <a16:creationId xmlns:a16="http://schemas.microsoft.com/office/drawing/2014/main" id="{041A0917-8FAC-247D-0911-24A2E39AB810}"/>
              </a:ext>
            </a:extLst>
          </p:cNvPr>
          <p:cNvSpPr/>
          <p:nvPr/>
        </p:nvSpPr>
        <p:spPr>
          <a:xfrm>
            <a:off x="6280190" y="1914284"/>
            <a:ext cx="910471" cy="254079"/>
          </a:xfrm>
          <a:prstGeom prst="rect">
            <a:avLst/>
          </a:prstGeom>
          <a:noFill/>
          <a:ln/>
        </p:spPr>
        <p:txBody>
          <a:bodyPr wrap="none" lIns="0" tIns="0" rIns="0" bIns="0" rtlCol="0" anchor="t"/>
          <a:lstStyle/>
          <a:p>
            <a:pPr marL="0" marR="0" lvl="0" indent="0" algn="ctr" defTabSz="914400" rtl="1" eaLnBrk="1" fontAlgn="auto" latinLnBrk="0" hangingPunct="1">
              <a:lnSpc>
                <a:spcPts val="2000"/>
              </a:lnSpc>
              <a:spcBef>
                <a:spcPts val="0"/>
              </a:spcBef>
              <a:spcAft>
                <a:spcPts val="0"/>
              </a:spcAft>
              <a:buClrTx/>
              <a:buSzTx/>
              <a:buFontTx/>
              <a:buNone/>
              <a:tabLst/>
              <a:defRPr/>
            </a:pPr>
            <a:r>
              <a:rPr kumimoji="0" lang="ar-EG" sz="1250" b="0" i="0" u="none" strike="noStrike" kern="0" cap="none" spc="0" normalizeH="0" baseline="0" noProof="0" dirty="0">
                <a:ln>
                  <a:noFill/>
                </a:ln>
                <a:solidFill>
                  <a:schemeClr val="bg1"/>
                </a:solidFill>
                <a:effectLst/>
                <a:uLnTx/>
                <a:uFillTx/>
                <a:latin typeface="Alexandria" pitchFamily="34" charset="0"/>
                <a:ea typeface="Alexandria" pitchFamily="34" charset="-122"/>
                <a:cs typeface="Alexandria" pitchFamily="34" charset="-120"/>
              </a:rPr>
              <a:t>ثانياً</a:t>
            </a:r>
            <a:endParaRPr kumimoji="0" lang="en-US" sz="1250" b="0" i="0" u="none" strike="noStrike" kern="0" cap="none" spc="0" normalizeH="0" baseline="0" noProof="0" dirty="0">
              <a:ln>
                <a:noFill/>
              </a:ln>
              <a:solidFill>
                <a:schemeClr val="bg1"/>
              </a:solidFill>
              <a:effectLst/>
              <a:uLnTx/>
              <a:uFillTx/>
            </a:endParaRPr>
          </a:p>
        </p:txBody>
      </p:sp>
      <p:sp>
        <p:nvSpPr>
          <p:cNvPr id="8" name="Text 2">
            <a:extLst>
              <a:ext uri="{FF2B5EF4-FFF2-40B4-BE49-F238E27FC236}">
                <a16:creationId xmlns:a16="http://schemas.microsoft.com/office/drawing/2014/main" id="{4C7C0C44-C5A8-E842-BF5A-C53BF872B59B}"/>
              </a:ext>
            </a:extLst>
          </p:cNvPr>
          <p:cNvSpPr/>
          <p:nvPr/>
        </p:nvSpPr>
        <p:spPr>
          <a:xfrm>
            <a:off x="786170" y="2589283"/>
            <a:ext cx="7556421" cy="1240155"/>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خصائص حملات العلاقات العامة</a:t>
            </a:r>
            <a:endParaRPr kumimoji="0" lang="en-US" sz="2000" b="0" i="0" u="none" strike="noStrike" kern="0" cap="none" spc="0" normalizeH="0" baseline="0" noProof="0" dirty="0">
              <a:ln>
                <a:noFill/>
              </a:ln>
              <a:solidFill>
                <a:srgbClr val="00B0F0"/>
              </a:solidFill>
              <a:effectLst/>
              <a:uLnTx/>
              <a:uFillTx/>
            </a:endParaRPr>
          </a:p>
        </p:txBody>
      </p:sp>
      <p:sp>
        <p:nvSpPr>
          <p:cNvPr id="9" name="Text 3">
            <a:extLst>
              <a:ext uri="{FF2B5EF4-FFF2-40B4-BE49-F238E27FC236}">
                <a16:creationId xmlns:a16="http://schemas.microsoft.com/office/drawing/2014/main" id="{D00B095D-DF2C-3FBE-F2F4-06C24F3642D4}"/>
              </a:ext>
            </a:extLst>
          </p:cNvPr>
          <p:cNvSpPr/>
          <p:nvPr/>
        </p:nvSpPr>
        <p:spPr>
          <a:xfrm>
            <a:off x="1386906" y="3618980"/>
            <a:ext cx="7556421" cy="762238"/>
          </a:xfrm>
          <a:prstGeom prst="rect">
            <a:avLst/>
          </a:prstGeom>
          <a:noFill/>
          <a:ln/>
        </p:spPr>
        <p:txBody>
          <a:bodyPr wrap="squar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تتميز حملات العلاقات العامة الفعالة بمجموعة من الخصائص العلمية والمنهجية التي تضمن نجاحها وتحقيق أهدافها. هذه الخصائص تشكل الأساس الذي تُبنى عليه الحملات الناجحة وتميزها عن الأنشطة الاتصالية الأخرى.</a:t>
            </a:r>
            <a:endParaRPr kumimoji="0" lang="en-US" sz="1600" b="0" i="0" u="none" strike="noStrike" kern="0" cap="none" spc="0" normalizeH="0" baseline="0" noProof="0" dirty="0">
              <a:ln>
                <a:noFill/>
              </a:ln>
              <a:solidFill>
                <a:prstClr val="black"/>
              </a:solidFill>
              <a:effectLst/>
              <a:uLnTx/>
              <a:uFillTx/>
            </a:endParaRPr>
          </a:p>
        </p:txBody>
      </p:sp>
      <p:sp>
        <p:nvSpPr>
          <p:cNvPr id="11" name="Rectangle 10">
            <a:extLst>
              <a:ext uri="{FF2B5EF4-FFF2-40B4-BE49-F238E27FC236}">
                <a16:creationId xmlns:a16="http://schemas.microsoft.com/office/drawing/2014/main" id="{09CF4E84-AAF9-EEFB-F119-0A9DB2D28925}"/>
              </a:ext>
            </a:extLst>
          </p:cNvPr>
          <p:cNvSpPr/>
          <p:nvPr/>
        </p:nvSpPr>
        <p:spPr>
          <a:xfrm>
            <a:off x="5941314" y="1341233"/>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320" dirty="0">
                <a:solidFill>
                  <a:srgbClr val="00B0F0"/>
                </a:solidFill>
                <a:ea typeface="Roboto Light" panose="02000000000000000000" pitchFamily="2" charset="0"/>
              </a:rPr>
              <a:t>ث</a:t>
            </a:r>
            <a:endParaRPr lang="en-US" sz="1320" dirty="0">
              <a:solidFill>
                <a:srgbClr val="00B0F0"/>
              </a:solidFill>
              <a:ea typeface="Roboto Light" panose="02000000000000000000" pitchFamily="2" charset="0"/>
            </a:endParaRPr>
          </a:p>
        </p:txBody>
      </p:sp>
      <p:sp>
        <p:nvSpPr>
          <p:cNvPr id="12" name="TextBox 11">
            <a:extLst>
              <a:ext uri="{FF2B5EF4-FFF2-40B4-BE49-F238E27FC236}">
                <a16:creationId xmlns:a16="http://schemas.microsoft.com/office/drawing/2014/main" id="{1CA195FC-AC4A-8C5F-0BCE-10BE2B45B695}"/>
              </a:ext>
            </a:extLst>
          </p:cNvPr>
          <p:cNvSpPr txBox="1"/>
          <p:nvPr/>
        </p:nvSpPr>
        <p:spPr>
          <a:xfrm>
            <a:off x="6421041" y="1703950"/>
            <a:ext cx="914400" cy="400110"/>
          </a:xfrm>
          <a:prstGeom prst="rect">
            <a:avLst/>
          </a:prstGeom>
          <a:noFill/>
        </p:spPr>
        <p:txBody>
          <a:bodyPr wrap="square" rtlCol="0">
            <a:spAutoFit/>
          </a:bodyPr>
          <a:lstStyle/>
          <a:p>
            <a:r>
              <a:rPr lang="ar-EG" sz="2000" b="1" kern="0" dirty="0">
                <a:solidFill>
                  <a:schemeClr val="bg1"/>
                </a:solidFill>
                <a:latin typeface="Alexandria Bold" pitchFamily="34" charset="0"/>
                <a:ea typeface="Alexandria Bold" pitchFamily="34" charset="-122"/>
              </a:rPr>
              <a:t>ثالثاً</a:t>
            </a:r>
            <a:endParaRPr lang="en-US" sz="2000" b="1" dirty="0">
              <a:solidFill>
                <a:schemeClr val="bg1"/>
              </a:solidFill>
              <a:latin typeface="Alexandria Bold"/>
            </a:endParaRPr>
          </a:p>
        </p:txBody>
      </p:sp>
    </p:spTree>
    <p:extLst>
      <p:ext uri="{BB962C8B-B14F-4D97-AF65-F5344CB8AC3E}">
        <p14:creationId xmlns:p14="http://schemas.microsoft.com/office/powerpoint/2010/main" val="2094477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E7BF9-2442-55B5-D687-1DF1F61D73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EE279A-2CDC-6436-9A4F-FBD27CC524BF}"/>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438D83F5-75E5-8A94-674D-A52CCAC5694A}"/>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F5ECD028-E726-3736-08D8-852CD1314F96}"/>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075C4E8-E0BD-77DC-ADB1-0C77F5E0ABB3}"/>
              </a:ext>
            </a:extLst>
          </p:cNvPr>
          <p:cNvSpPr txBox="1"/>
          <p:nvPr/>
        </p:nvSpPr>
        <p:spPr>
          <a:xfrm>
            <a:off x="-156754" y="7781024"/>
            <a:ext cx="3139440" cy="461665"/>
          </a:xfrm>
          <a:prstGeom prst="rect">
            <a:avLst/>
          </a:prstGeom>
          <a:noFill/>
        </p:spPr>
        <p:txBody>
          <a:bodyPr wrap="square" rtlCol="0">
            <a:spAutoFit/>
          </a:bodyPr>
          <a:lstStyle/>
          <a:p>
            <a:pPr algn="ctr" defTabSz="1097280"/>
            <a:endParaRPr lang="ar-EG" sz="2400" b="1" dirty="0">
              <a:solidFill>
                <a:prstClr val="black"/>
              </a:solidFill>
              <a:latin typeface="Calibri"/>
            </a:endParaRPr>
          </a:p>
        </p:txBody>
      </p:sp>
      <p:pic>
        <p:nvPicPr>
          <p:cNvPr id="5" name="Graphic 21">
            <a:extLst>
              <a:ext uri="{FF2B5EF4-FFF2-40B4-BE49-F238E27FC236}">
                <a16:creationId xmlns:a16="http://schemas.microsoft.com/office/drawing/2014/main" id="{2970A1BE-7EB3-277C-A7C7-0157861A6A4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Rectangle: Rounded Corners 2">
            <a:extLst>
              <a:ext uri="{FF2B5EF4-FFF2-40B4-BE49-F238E27FC236}">
                <a16:creationId xmlns:a16="http://schemas.microsoft.com/office/drawing/2014/main" id="{CF767FF6-0EDB-DA97-583E-A3F6C78732C0}"/>
              </a:ext>
            </a:extLst>
          </p:cNvPr>
          <p:cNvSpPr/>
          <p:nvPr/>
        </p:nvSpPr>
        <p:spPr>
          <a:xfrm>
            <a:off x="3581233" y="655943"/>
            <a:ext cx="6803005" cy="1181290"/>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defTabSz="1097280"/>
            <a:endParaRPr lang="ar-EG" sz="3360" dirty="0">
              <a:solidFill>
                <a:srgbClr val="00B0F0"/>
              </a:solidFill>
              <a:latin typeface="Alexandria" pitchFamily="2" charset="-78"/>
              <a:cs typeface="Alexandria" pitchFamily="2" charset="-78"/>
            </a:endParaRPr>
          </a:p>
        </p:txBody>
      </p:sp>
      <p:sp>
        <p:nvSpPr>
          <p:cNvPr id="34" name="Text 0">
            <a:extLst>
              <a:ext uri="{FF2B5EF4-FFF2-40B4-BE49-F238E27FC236}">
                <a16:creationId xmlns:a16="http://schemas.microsoft.com/office/drawing/2014/main" id="{32A55CA0-2EC3-F772-7A5E-A3D3C5330DEB}"/>
              </a:ext>
            </a:extLst>
          </p:cNvPr>
          <p:cNvSpPr/>
          <p:nvPr/>
        </p:nvSpPr>
        <p:spPr>
          <a:xfrm>
            <a:off x="6446708" y="1004947"/>
            <a:ext cx="7107317" cy="496133"/>
          </a:xfrm>
          <a:prstGeom prst="rect">
            <a:avLst/>
          </a:prstGeom>
          <a:noFill/>
          <a:ln/>
        </p:spPr>
        <p:txBody>
          <a:bodyPr wrap="none" lIns="0" tIns="0" rIns="0" bIns="0" rtlCol="0" anchor="t"/>
          <a:lstStyle/>
          <a:p>
            <a:pPr marL="0" indent="0" algn="r" rtl="1">
              <a:lnSpc>
                <a:spcPts val="3900"/>
              </a:lnSpc>
              <a:buNone/>
            </a:pPr>
            <a:r>
              <a:rPr lang="en-US" sz="2000" b="1" dirty="0">
                <a:solidFill>
                  <a:srgbClr val="00B0F0"/>
                </a:solidFill>
                <a:latin typeface="Alexandria Bold" pitchFamily="34" charset="0"/>
                <a:ea typeface="Alexandria Bold" pitchFamily="34" charset="-122"/>
                <a:cs typeface="Alexandria Bold" pitchFamily="34" charset="-120"/>
              </a:rPr>
              <a:t>الخصائص الأساسية للحملات الناجحة</a:t>
            </a:r>
            <a:endParaRPr lang="en-US" sz="2000" dirty="0">
              <a:solidFill>
                <a:srgbClr val="00B0F0"/>
              </a:solidFill>
            </a:endParaRPr>
          </a:p>
        </p:txBody>
      </p:sp>
      <p:sp>
        <p:nvSpPr>
          <p:cNvPr id="35" name="Shape 1">
            <a:extLst>
              <a:ext uri="{FF2B5EF4-FFF2-40B4-BE49-F238E27FC236}">
                <a16:creationId xmlns:a16="http://schemas.microsoft.com/office/drawing/2014/main" id="{1DDF5D7C-247D-BBE4-16E8-67279F259091}"/>
              </a:ext>
            </a:extLst>
          </p:cNvPr>
          <p:cNvSpPr/>
          <p:nvPr/>
        </p:nvSpPr>
        <p:spPr>
          <a:xfrm>
            <a:off x="7712035" y="2431494"/>
            <a:ext cx="6422231" cy="2099191"/>
          </a:xfrm>
          <a:prstGeom prst="roundRect">
            <a:avLst>
              <a:gd name="adj" fmla="val 5227"/>
            </a:avLst>
          </a:prstGeom>
          <a:solidFill>
            <a:srgbClr val="FFFFFF"/>
          </a:solidFill>
          <a:ln/>
        </p:spPr>
        <p:txBody>
          <a:bodyPr/>
          <a:lstStyle/>
          <a:p>
            <a:endParaRPr lang="en-US"/>
          </a:p>
        </p:txBody>
      </p:sp>
      <p:sp>
        <p:nvSpPr>
          <p:cNvPr id="36" name="Shape 2">
            <a:extLst>
              <a:ext uri="{FF2B5EF4-FFF2-40B4-BE49-F238E27FC236}">
                <a16:creationId xmlns:a16="http://schemas.microsoft.com/office/drawing/2014/main" id="{E7695522-A978-E8A4-5EC4-563A20C80858}"/>
              </a:ext>
            </a:extLst>
          </p:cNvPr>
          <p:cNvSpPr/>
          <p:nvPr/>
        </p:nvSpPr>
        <p:spPr>
          <a:xfrm>
            <a:off x="7712035" y="2408634"/>
            <a:ext cx="6422231" cy="91440"/>
          </a:xfrm>
          <a:prstGeom prst="roundRect">
            <a:avLst>
              <a:gd name="adj" fmla="val 91163"/>
            </a:avLst>
          </a:prstGeom>
          <a:solidFill>
            <a:srgbClr val="00AEEF"/>
          </a:solidFill>
          <a:ln/>
        </p:spPr>
        <p:txBody>
          <a:bodyPr/>
          <a:lstStyle/>
          <a:p>
            <a:endParaRPr lang="en-US"/>
          </a:p>
        </p:txBody>
      </p:sp>
      <p:sp>
        <p:nvSpPr>
          <p:cNvPr id="37" name="Shape 3">
            <a:extLst>
              <a:ext uri="{FF2B5EF4-FFF2-40B4-BE49-F238E27FC236}">
                <a16:creationId xmlns:a16="http://schemas.microsoft.com/office/drawing/2014/main" id="{2EADB84C-6947-AF15-F1AB-F4011FA50FFB}"/>
              </a:ext>
            </a:extLst>
          </p:cNvPr>
          <p:cNvSpPr/>
          <p:nvPr/>
        </p:nvSpPr>
        <p:spPr>
          <a:xfrm>
            <a:off x="10625494" y="2133838"/>
            <a:ext cx="595313" cy="595313"/>
          </a:xfrm>
          <a:prstGeom prst="roundRect">
            <a:avLst>
              <a:gd name="adj" fmla="val 153600"/>
            </a:avLst>
          </a:prstGeom>
          <a:solidFill>
            <a:srgbClr val="00AEEF"/>
          </a:solidFill>
          <a:ln/>
        </p:spPr>
        <p:txBody>
          <a:bodyPr/>
          <a:lstStyle/>
          <a:p>
            <a:endParaRPr lang="en-US"/>
          </a:p>
        </p:txBody>
      </p:sp>
      <p:sp>
        <p:nvSpPr>
          <p:cNvPr id="38" name="Text 4">
            <a:extLst>
              <a:ext uri="{FF2B5EF4-FFF2-40B4-BE49-F238E27FC236}">
                <a16:creationId xmlns:a16="http://schemas.microsoft.com/office/drawing/2014/main" id="{04E377FA-B253-22BA-F3D6-661EB4A33D23}"/>
              </a:ext>
            </a:extLst>
          </p:cNvPr>
          <p:cNvSpPr/>
          <p:nvPr/>
        </p:nvSpPr>
        <p:spPr>
          <a:xfrm>
            <a:off x="10804088" y="2282666"/>
            <a:ext cx="238125" cy="297656"/>
          </a:xfrm>
          <a:prstGeom prst="rect">
            <a:avLst/>
          </a:prstGeom>
          <a:noFill/>
          <a:ln/>
        </p:spPr>
        <p:txBody>
          <a:bodyPr wrap="none" lIns="0" tIns="0" rIns="0" bIns="0" rtlCol="0" anchor="t"/>
          <a:lstStyle/>
          <a:p>
            <a:pPr marL="0" indent="0" algn="r" rtl="1">
              <a:lnSpc>
                <a:spcPts val="3000"/>
              </a:lnSpc>
              <a:buNone/>
            </a:pPr>
            <a:r>
              <a:rPr lang="en-US" sz="1850" b="1" dirty="0">
                <a:solidFill>
                  <a:srgbClr val="000000"/>
                </a:solidFill>
                <a:latin typeface="Alexandria Bold" pitchFamily="34" charset="0"/>
                <a:ea typeface="Alexandria Bold" pitchFamily="34" charset="-122"/>
                <a:cs typeface="Alexandria Bold" pitchFamily="34" charset="-120"/>
              </a:rPr>
              <a:t>1</a:t>
            </a:r>
            <a:endParaRPr lang="en-US" sz="1850" dirty="0"/>
          </a:p>
        </p:txBody>
      </p:sp>
      <p:sp>
        <p:nvSpPr>
          <p:cNvPr id="39" name="Text 5">
            <a:extLst>
              <a:ext uri="{FF2B5EF4-FFF2-40B4-BE49-F238E27FC236}">
                <a16:creationId xmlns:a16="http://schemas.microsoft.com/office/drawing/2014/main" id="{F008D2D9-93B6-161A-2A0C-A45B0DB6DCC8}"/>
              </a:ext>
            </a:extLst>
          </p:cNvPr>
          <p:cNvSpPr/>
          <p:nvPr/>
        </p:nvSpPr>
        <p:spPr>
          <a:xfrm>
            <a:off x="11432143" y="2927628"/>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التخطيط المنهجي</a:t>
            </a:r>
            <a:endParaRPr lang="en-US" dirty="0"/>
          </a:p>
        </p:txBody>
      </p:sp>
      <p:sp>
        <p:nvSpPr>
          <p:cNvPr id="40" name="Text 6">
            <a:extLst>
              <a:ext uri="{FF2B5EF4-FFF2-40B4-BE49-F238E27FC236}">
                <a16:creationId xmlns:a16="http://schemas.microsoft.com/office/drawing/2014/main" id="{93ECB877-A055-44D6-B072-192BD350B559}"/>
              </a:ext>
            </a:extLst>
          </p:cNvPr>
          <p:cNvSpPr/>
          <p:nvPr/>
        </p:nvSpPr>
        <p:spPr>
          <a:xfrm>
            <a:off x="7933253" y="3356848"/>
            <a:ext cx="5979795"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تقوم الحملات على دراسات وبحوث مسبقة دقيقة لتحديد الأهداف والجمهور بدقة. يشمل ذلك تحليل البيئة الداخلية والخارجية، دراسة المنافسين، وفهم احتياجات الجمهور المستهدف.</a:t>
            </a:r>
            <a:endParaRPr lang="en-US" sz="1600" dirty="0"/>
          </a:p>
        </p:txBody>
      </p:sp>
      <p:sp>
        <p:nvSpPr>
          <p:cNvPr id="41" name="Shape 7">
            <a:extLst>
              <a:ext uri="{FF2B5EF4-FFF2-40B4-BE49-F238E27FC236}">
                <a16:creationId xmlns:a16="http://schemas.microsoft.com/office/drawing/2014/main" id="{D343B9F5-D82C-313E-14C8-A9D86758F566}"/>
              </a:ext>
            </a:extLst>
          </p:cNvPr>
          <p:cNvSpPr/>
          <p:nvPr/>
        </p:nvSpPr>
        <p:spPr>
          <a:xfrm>
            <a:off x="1091446" y="2431494"/>
            <a:ext cx="6422231" cy="2099191"/>
          </a:xfrm>
          <a:prstGeom prst="roundRect">
            <a:avLst>
              <a:gd name="adj" fmla="val 5227"/>
            </a:avLst>
          </a:prstGeom>
          <a:solidFill>
            <a:srgbClr val="FFFFFF"/>
          </a:solidFill>
          <a:ln/>
        </p:spPr>
        <p:txBody>
          <a:bodyPr/>
          <a:lstStyle/>
          <a:p>
            <a:endParaRPr lang="en-US"/>
          </a:p>
        </p:txBody>
      </p:sp>
      <p:sp>
        <p:nvSpPr>
          <p:cNvPr id="42" name="Shape 8">
            <a:extLst>
              <a:ext uri="{FF2B5EF4-FFF2-40B4-BE49-F238E27FC236}">
                <a16:creationId xmlns:a16="http://schemas.microsoft.com/office/drawing/2014/main" id="{94F67144-91BB-519D-57C1-477E2ED8A130}"/>
              </a:ext>
            </a:extLst>
          </p:cNvPr>
          <p:cNvSpPr/>
          <p:nvPr/>
        </p:nvSpPr>
        <p:spPr>
          <a:xfrm>
            <a:off x="1091446" y="2408634"/>
            <a:ext cx="6422231" cy="91440"/>
          </a:xfrm>
          <a:prstGeom prst="roundRect">
            <a:avLst>
              <a:gd name="adj" fmla="val 91163"/>
            </a:avLst>
          </a:prstGeom>
          <a:solidFill>
            <a:srgbClr val="00AEEF"/>
          </a:solidFill>
          <a:ln/>
        </p:spPr>
        <p:txBody>
          <a:bodyPr/>
          <a:lstStyle/>
          <a:p>
            <a:endParaRPr lang="en-US"/>
          </a:p>
        </p:txBody>
      </p:sp>
      <p:sp>
        <p:nvSpPr>
          <p:cNvPr id="43" name="Shape 9">
            <a:extLst>
              <a:ext uri="{FF2B5EF4-FFF2-40B4-BE49-F238E27FC236}">
                <a16:creationId xmlns:a16="http://schemas.microsoft.com/office/drawing/2014/main" id="{3CEAFEE9-A373-ED33-8C14-74E5C049018D}"/>
              </a:ext>
            </a:extLst>
          </p:cNvPr>
          <p:cNvSpPr/>
          <p:nvPr/>
        </p:nvSpPr>
        <p:spPr>
          <a:xfrm>
            <a:off x="4004905" y="2133838"/>
            <a:ext cx="595313" cy="595313"/>
          </a:xfrm>
          <a:prstGeom prst="roundRect">
            <a:avLst>
              <a:gd name="adj" fmla="val 153600"/>
            </a:avLst>
          </a:prstGeom>
          <a:solidFill>
            <a:srgbClr val="00AEEF"/>
          </a:solidFill>
          <a:ln/>
        </p:spPr>
        <p:txBody>
          <a:bodyPr/>
          <a:lstStyle/>
          <a:p>
            <a:endParaRPr lang="en-US"/>
          </a:p>
        </p:txBody>
      </p:sp>
      <p:sp>
        <p:nvSpPr>
          <p:cNvPr id="44" name="Text 10">
            <a:extLst>
              <a:ext uri="{FF2B5EF4-FFF2-40B4-BE49-F238E27FC236}">
                <a16:creationId xmlns:a16="http://schemas.microsoft.com/office/drawing/2014/main" id="{EA35EC8B-BFFC-6D42-A957-DBA66BAE7D54}"/>
              </a:ext>
            </a:extLst>
          </p:cNvPr>
          <p:cNvSpPr/>
          <p:nvPr/>
        </p:nvSpPr>
        <p:spPr>
          <a:xfrm>
            <a:off x="4183499" y="2282666"/>
            <a:ext cx="238125" cy="297656"/>
          </a:xfrm>
          <a:prstGeom prst="rect">
            <a:avLst/>
          </a:prstGeom>
          <a:noFill/>
          <a:ln/>
        </p:spPr>
        <p:txBody>
          <a:bodyPr wrap="none" lIns="0" tIns="0" rIns="0" bIns="0" rtlCol="0" anchor="t"/>
          <a:lstStyle/>
          <a:p>
            <a:pPr marL="0" indent="0" algn="r" rtl="1">
              <a:lnSpc>
                <a:spcPts val="3000"/>
              </a:lnSpc>
              <a:buNone/>
            </a:pPr>
            <a:r>
              <a:rPr lang="en-US" sz="1850" b="1" dirty="0">
                <a:solidFill>
                  <a:srgbClr val="000000"/>
                </a:solidFill>
                <a:latin typeface="Alexandria Bold" pitchFamily="34" charset="0"/>
                <a:ea typeface="Alexandria Bold" pitchFamily="34" charset="-122"/>
                <a:cs typeface="Alexandria Bold" pitchFamily="34" charset="-120"/>
              </a:rPr>
              <a:t>2</a:t>
            </a:r>
            <a:endParaRPr lang="en-US" sz="1850" dirty="0"/>
          </a:p>
        </p:txBody>
      </p:sp>
      <p:sp>
        <p:nvSpPr>
          <p:cNvPr id="45" name="Text 11">
            <a:extLst>
              <a:ext uri="{FF2B5EF4-FFF2-40B4-BE49-F238E27FC236}">
                <a16:creationId xmlns:a16="http://schemas.microsoft.com/office/drawing/2014/main" id="{E4E4268F-F3AE-5490-2719-64AED5422014}"/>
              </a:ext>
            </a:extLst>
          </p:cNvPr>
          <p:cNvSpPr/>
          <p:nvPr/>
        </p:nvSpPr>
        <p:spPr>
          <a:xfrm>
            <a:off x="4805839" y="2927628"/>
            <a:ext cx="2486620"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الاستمرارية والتكامل</a:t>
            </a:r>
            <a:endParaRPr lang="en-US" dirty="0"/>
          </a:p>
        </p:txBody>
      </p:sp>
      <p:sp>
        <p:nvSpPr>
          <p:cNvPr id="46" name="Text 12">
            <a:extLst>
              <a:ext uri="{FF2B5EF4-FFF2-40B4-BE49-F238E27FC236}">
                <a16:creationId xmlns:a16="http://schemas.microsoft.com/office/drawing/2014/main" id="{BA607D05-84BF-1AA5-EB41-16EA17BBB7AA}"/>
              </a:ext>
            </a:extLst>
          </p:cNvPr>
          <p:cNvSpPr/>
          <p:nvPr/>
        </p:nvSpPr>
        <p:spPr>
          <a:xfrm>
            <a:off x="1312664" y="3356848"/>
            <a:ext cx="5979795"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التنسيق الكامل بين مختلف الأنشطة والموارد والرسائل لضمان الفعالية القصوى. كل عنصر في الحملة يكمل الآخر ويعزز الرسالة الأساسية.</a:t>
            </a:r>
            <a:endParaRPr lang="en-US" sz="1600" dirty="0"/>
          </a:p>
        </p:txBody>
      </p:sp>
      <p:sp>
        <p:nvSpPr>
          <p:cNvPr id="47" name="Shape 13">
            <a:extLst>
              <a:ext uri="{FF2B5EF4-FFF2-40B4-BE49-F238E27FC236}">
                <a16:creationId xmlns:a16="http://schemas.microsoft.com/office/drawing/2014/main" id="{2C21CFEE-FBD7-BE96-64F9-1ED5BC49437C}"/>
              </a:ext>
            </a:extLst>
          </p:cNvPr>
          <p:cNvSpPr/>
          <p:nvPr/>
        </p:nvSpPr>
        <p:spPr>
          <a:xfrm>
            <a:off x="7712035" y="5026700"/>
            <a:ext cx="6422231" cy="2099191"/>
          </a:xfrm>
          <a:prstGeom prst="roundRect">
            <a:avLst>
              <a:gd name="adj" fmla="val 5227"/>
            </a:avLst>
          </a:prstGeom>
          <a:solidFill>
            <a:srgbClr val="FFFFFF"/>
          </a:solidFill>
          <a:ln/>
        </p:spPr>
        <p:txBody>
          <a:bodyPr/>
          <a:lstStyle/>
          <a:p>
            <a:endParaRPr lang="en-US"/>
          </a:p>
        </p:txBody>
      </p:sp>
      <p:sp>
        <p:nvSpPr>
          <p:cNvPr id="48" name="Shape 14">
            <a:extLst>
              <a:ext uri="{FF2B5EF4-FFF2-40B4-BE49-F238E27FC236}">
                <a16:creationId xmlns:a16="http://schemas.microsoft.com/office/drawing/2014/main" id="{B7457836-5622-EC0D-8871-F4DB9034E142}"/>
              </a:ext>
            </a:extLst>
          </p:cNvPr>
          <p:cNvSpPr/>
          <p:nvPr/>
        </p:nvSpPr>
        <p:spPr>
          <a:xfrm>
            <a:off x="7712035" y="5003840"/>
            <a:ext cx="6422231" cy="91440"/>
          </a:xfrm>
          <a:prstGeom prst="roundRect">
            <a:avLst>
              <a:gd name="adj" fmla="val 91163"/>
            </a:avLst>
          </a:prstGeom>
          <a:solidFill>
            <a:srgbClr val="00AEEF"/>
          </a:solidFill>
          <a:ln/>
        </p:spPr>
        <p:txBody>
          <a:bodyPr/>
          <a:lstStyle/>
          <a:p>
            <a:endParaRPr lang="en-US"/>
          </a:p>
        </p:txBody>
      </p:sp>
      <p:sp>
        <p:nvSpPr>
          <p:cNvPr id="49" name="Shape 15">
            <a:extLst>
              <a:ext uri="{FF2B5EF4-FFF2-40B4-BE49-F238E27FC236}">
                <a16:creationId xmlns:a16="http://schemas.microsoft.com/office/drawing/2014/main" id="{44269AAE-D215-5002-3F0C-05403C85012E}"/>
              </a:ext>
            </a:extLst>
          </p:cNvPr>
          <p:cNvSpPr/>
          <p:nvPr/>
        </p:nvSpPr>
        <p:spPr>
          <a:xfrm>
            <a:off x="10625494" y="4729043"/>
            <a:ext cx="595313" cy="595313"/>
          </a:xfrm>
          <a:prstGeom prst="roundRect">
            <a:avLst>
              <a:gd name="adj" fmla="val 153600"/>
            </a:avLst>
          </a:prstGeom>
          <a:solidFill>
            <a:srgbClr val="00AEEF"/>
          </a:solidFill>
          <a:ln/>
        </p:spPr>
        <p:txBody>
          <a:bodyPr/>
          <a:lstStyle/>
          <a:p>
            <a:endParaRPr lang="en-US"/>
          </a:p>
        </p:txBody>
      </p:sp>
      <p:sp>
        <p:nvSpPr>
          <p:cNvPr id="50" name="Text 16">
            <a:extLst>
              <a:ext uri="{FF2B5EF4-FFF2-40B4-BE49-F238E27FC236}">
                <a16:creationId xmlns:a16="http://schemas.microsoft.com/office/drawing/2014/main" id="{FAB064FA-3FAB-BF0B-B279-3222CA5DBC36}"/>
              </a:ext>
            </a:extLst>
          </p:cNvPr>
          <p:cNvSpPr/>
          <p:nvPr/>
        </p:nvSpPr>
        <p:spPr>
          <a:xfrm>
            <a:off x="10804088" y="4877872"/>
            <a:ext cx="238125" cy="297656"/>
          </a:xfrm>
          <a:prstGeom prst="rect">
            <a:avLst/>
          </a:prstGeom>
          <a:noFill/>
          <a:ln/>
        </p:spPr>
        <p:txBody>
          <a:bodyPr wrap="none" lIns="0" tIns="0" rIns="0" bIns="0" rtlCol="0" anchor="t"/>
          <a:lstStyle/>
          <a:p>
            <a:pPr marL="0" indent="0" algn="r" rtl="1">
              <a:lnSpc>
                <a:spcPts val="3000"/>
              </a:lnSpc>
              <a:buNone/>
            </a:pPr>
            <a:r>
              <a:rPr lang="en-US" sz="1850" b="1" dirty="0">
                <a:solidFill>
                  <a:srgbClr val="000000"/>
                </a:solidFill>
                <a:latin typeface="Alexandria Bold" pitchFamily="34" charset="0"/>
                <a:ea typeface="Alexandria Bold" pitchFamily="34" charset="-122"/>
                <a:cs typeface="Alexandria Bold" pitchFamily="34" charset="-120"/>
              </a:rPr>
              <a:t>3</a:t>
            </a:r>
            <a:endParaRPr lang="en-US" sz="1850" dirty="0"/>
          </a:p>
        </p:txBody>
      </p:sp>
      <p:sp>
        <p:nvSpPr>
          <p:cNvPr id="51" name="Text 17">
            <a:extLst>
              <a:ext uri="{FF2B5EF4-FFF2-40B4-BE49-F238E27FC236}">
                <a16:creationId xmlns:a16="http://schemas.microsoft.com/office/drawing/2014/main" id="{88B88514-21EE-18BB-279E-ED755D14CC20}"/>
              </a:ext>
            </a:extLst>
          </p:cNvPr>
          <p:cNvSpPr/>
          <p:nvPr/>
        </p:nvSpPr>
        <p:spPr>
          <a:xfrm>
            <a:off x="11432143" y="5522833"/>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التفاعل والمرونة</a:t>
            </a:r>
            <a:endParaRPr lang="en-US" dirty="0"/>
          </a:p>
        </p:txBody>
      </p:sp>
      <p:sp>
        <p:nvSpPr>
          <p:cNvPr id="52" name="Text 18">
            <a:extLst>
              <a:ext uri="{FF2B5EF4-FFF2-40B4-BE49-F238E27FC236}">
                <a16:creationId xmlns:a16="http://schemas.microsoft.com/office/drawing/2014/main" id="{AFC2F615-7C52-61B6-3796-B3D46058B413}"/>
              </a:ext>
            </a:extLst>
          </p:cNvPr>
          <p:cNvSpPr/>
          <p:nvPr/>
        </p:nvSpPr>
        <p:spPr>
          <a:xfrm>
            <a:off x="7933253" y="5952053"/>
            <a:ext cx="5979795"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القدرة على بناء علاقات تفاعلية مع الجمهور والتكيف السريع مع التغيرات البيئية والمستجدات. المرونة تسمح بتعديل الاستراتيجيات حسب ردود الفعل.</a:t>
            </a:r>
            <a:endParaRPr lang="en-US" sz="1600" dirty="0"/>
          </a:p>
        </p:txBody>
      </p:sp>
      <p:sp>
        <p:nvSpPr>
          <p:cNvPr id="53" name="Shape 19">
            <a:extLst>
              <a:ext uri="{FF2B5EF4-FFF2-40B4-BE49-F238E27FC236}">
                <a16:creationId xmlns:a16="http://schemas.microsoft.com/office/drawing/2014/main" id="{055C7B15-22DE-1D88-2733-453BB91D992A}"/>
              </a:ext>
            </a:extLst>
          </p:cNvPr>
          <p:cNvSpPr/>
          <p:nvPr/>
        </p:nvSpPr>
        <p:spPr>
          <a:xfrm>
            <a:off x="1091446" y="5026700"/>
            <a:ext cx="6422231" cy="2099191"/>
          </a:xfrm>
          <a:prstGeom prst="roundRect">
            <a:avLst>
              <a:gd name="adj" fmla="val 5227"/>
            </a:avLst>
          </a:prstGeom>
          <a:solidFill>
            <a:srgbClr val="FFFFFF"/>
          </a:solidFill>
          <a:ln/>
        </p:spPr>
        <p:txBody>
          <a:bodyPr/>
          <a:lstStyle/>
          <a:p>
            <a:endParaRPr lang="en-US"/>
          </a:p>
        </p:txBody>
      </p:sp>
      <p:sp>
        <p:nvSpPr>
          <p:cNvPr id="54" name="Shape 20">
            <a:extLst>
              <a:ext uri="{FF2B5EF4-FFF2-40B4-BE49-F238E27FC236}">
                <a16:creationId xmlns:a16="http://schemas.microsoft.com/office/drawing/2014/main" id="{C7AC5EE5-95D1-94FC-5EBA-B43C15D587D0}"/>
              </a:ext>
            </a:extLst>
          </p:cNvPr>
          <p:cNvSpPr/>
          <p:nvPr/>
        </p:nvSpPr>
        <p:spPr>
          <a:xfrm>
            <a:off x="1091446" y="5003840"/>
            <a:ext cx="6422231" cy="91440"/>
          </a:xfrm>
          <a:prstGeom prst="roundRect">
            <a:avLst>
              <a:gd name="adj" fmla="val 91163"/>
            </a:avLst>
          </a:prstGeom>
          <a:solidFill>
            <a:srgbClr val="00AEEF"/>
          </a:solidFill>
          <a:ln/>
        </p:spPr>
        <p:txBody>
          <a:bodyPr/>
          <a:lstStyle/>
          <a:p>
            <a:endParaRPr lang="en-US"/>
          </a:p>
        </p:txBody>
      </p:sp>
      <p:sp>
        <p:nvSpPr>
          <p:cNvPr id="55" name="Shape 21">
            <a:extLst>
              <a:ext uri="{FF2B5EF4-FFF2-40B4-BE49-F238E27FC236}">
                <a16:creationId xmlns:a16="http://schemas.microsoft.com/office/drawing/2014/main" id="{2B43956F-6FBA-AFA2-F414-59DD1AC2DE0D}"/>
              </a:ext>
            </a:extLst>
          </p:cNvPr>
          <p:cNvSpPr/>
          <p:nvPr/>
        </p:nvSpPr>
        <p:spPr>
          <a:xfrm>
            <a:off x="4004905" y="4729043"/>
            <a:ext cx="595313" cy="595313"/>
          </a:xfrm>
          <a:prstGeom prst="roundRect">
            <a:avLst>
              <a:gd name="adj" fmla="val 153600"/>
            </a:avLst>
          </a:prstGeom>
          <a:solidFill>
            <a:srgbClr val="00AEEF"/>
          </a:solidFill>
          <a:ln/>
        </p:spPr>
        <p:txBody>
          <a:bodyPr/>
          <a:lstStyle/>
          <a:p>
            <a:endParaRPr lang="en-US"/>
          </a:p>
        </p:txBody>
      </p:sp>
      <p:sp>
        <p:nvSpPr>
          <p:cNvPr id="56" name="Text 22">
            <a:extLst>
              <a:ext uri="{FF2B5EF4-FFF2-40B4-BE49-F238E27FC236}">
                <a16:creationId xmlns:a16="http://schemas.microsoft.com/office/drawing/2014/main" id="{E325DA2E-CA83-AAE9-720B-E0499D98590C}"/>
              </a:ext>
            </a:extLst>
          </p:cNvPr>
          <p:cNvSpPr/>
          <p:nvPr/>
        </p:nvSpPr>
        <p:spPr>
          <a:xfrm>
            <a:off x="4183499" y="4877872"/>
            <a:ext cx="238125" cy="297656"/>
          </a:xfrm>
          <a:prstGeom prst="rect">
            <a:avLst/>
          </a:prstGeom>
          <a:noFill/>
          <a:ln/>
        </p:spPr>
        <p:txBody>
          <a:bodyPr wrap="none" lIns="0" tIns="0" rIns="0" bIns="0" rtlCol="0" anchor="t"/>
          <a:lstStyle/>
          <a:p>
            <a:pPr marL="0" indent="0" algn="r" rtl="1">
              <a:lnSpc>
                <a:spcPts val="3000"/>
              </a:lnSpc>
              <a:buNone/>
            </a:pPr>
            <a:r>
              <a:rPr lang="en-US" sz="1850" b="1" dirty="0">
                <a:solidFill>
                  <a:srgbClr val="000000"/>
                </a:solidFill>
                <a:latin typeface="Alexandria Bold" pitchFamily="34" charset="0"/>
                <a:ea typeface="Alexandria Bold" pitchFamily="34" charset="-122"/>
                <a:cs typeface="Alexandria Bold" pitchFamily="34" charset="-120"/>
              </a:rPr>
              <a:t>4</a:t>
            </a:r>
            <a:endParaRPr lang="en-US" sz="1850" dirty="0"/>
          </a:p>
        </p:txBody>
      </p:sp>
      <p:sp>
        <p:nvSpPr>
          <p:cNvPr id="57" name="Text 23">
            <a:extLst>
              <a:ext uri="{FF2B5EF4-FFF2-40B4-BE49-F238E27FC236}">
                <a16:creationId xmlns:a16="http://schemas.microsoft.com/office/drawing/2014/main" id="{1B720771-D47E-0BC2-919C-25443B337ECE}"/>
              </a:ext>
            </a:extLst>
          </p:cNvPr>
          <p:cNvSpPr/>
          <p:nvPr/>
        </p:nvSpPr>
        <p:spPr>
          <a:xfrm>
            <a:off x="4811554" y="5522833"/>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التعدد والتنوع</a:t>
            </a:r>
            <a:endParaRPr lang="en-US" dirty="0"/>
          </a:p>
        </p:txBody>
      </p:sp>
      <p:sp>
        <p:nvSpPr>
          <p:cNvPr id="58" name="Text 24">
            <a:extLst>
              <a:ext uri="{FF2B5EF4-FFF2-40B4-BE49-F238E27FC236}">
                <a16:creationId xmlns:a16="http://schemas.microsoft.com/office/drawing/2014/main" id="{4A545EF5-2420-0151-1ECD-64D8EC7C3DE2}"/>
              </a:ext>
            </a:extLst>
          </p:cNvPr>
          <p:cNvSpPr/>
          <p:nvPr/>
        </p:nvSpPr>
        <p:spPr>
          <a:xfrm>
            <a:off x="1312664" y="5952053"/>
            <a:ext cx="5979795"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ضرورة وجود رسائل متنوعة ومتعددة تدور حول موضوع واحد لضمان التأثير الأمثل. التنوع في الرسائل يضمن الوصول لشرائح مختلفة من الجمهور.</a:t>
            </a:r>
            <a:endParaRPr lang="en-US" sz="1600" dirty="0"/>
          </a:p>
        </p:txBody>
      </p:sp>
    </p:spTree>
    <p:extLst>
      <p:ext uri="{BB962C8B-B14F-4D97-AF65-F5344CB8AC3E}">
        <p14:creationId xmlns:p14="http://schemas.microsoft.com/office/powerpoint/2010/main" val="1527863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E7BF9-2442-55B5-D687-1DF1F61D73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EE279A-2CDC-6436-9A4F-FBD27CC524BF}"/>
              </a:ext>
            </a:extLst>
          </p:cNvPr>
          <p:cNvSpPr/>
          <p:nvPr/>
        </p:nvSpPr>
        <p:spPr>
          <a:xfrm flipV="1">
            <a:off x="3086873" y="643230"/>
            <a:ext cx="11543527" cy="6723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438D83F5-75E5-8A94-674D-A52CCAC5694A}"/>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F5ECD028-E726-3736-08D8-852CD1314F96}"/>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2970A1BE-7EB3-277C-A7C7-0157861A6A4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Rectangle: Rounded Corners 2">
            <a:extLst>
              <a:ext uri="{FF2B5EF4-FFF2-40B4-BE49-F238E27FC236}">
                <a16:creationId xmlns:a16="http://schemas.microsoft.com/office/drawing/2014/main" id="{CF767FF6-0EDB-DA97-583E-A3F6C78732C0}"/>
              </a:ext>
            </a:extLst>
          </p:cNvPr>
          <p:cNvSpPr/>
          <p:nvPr/>
        </p:nvSpPr>
        <p:spPr>
          <a:xfrm>
            <a:off x="3581233" y="655943"/>
            <a:ext cx="6803005" cy="1181290"/>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defTabSz="1097280"/>
            <a:endParaRPr lang="ar-EG" sz="3360" dirty="0">
              <a:solidFill>
                <a:srgbClr val="00B0F0"/>
              </a:solidFill>
              <a:latin typeface="Alexandria" pitchFamily="2" charset="-78"/>
              <a:cs typeface="Alexandria" pitchFamily="2" charset="-78"/>
            </a:endParaRPr>
          </a:p>
        </p:txBody>
      </p:sp>
      <p:sp>
        <p:nvSpPr>
          <p:cNvPr id="4" name="Text 0">
            <a:extLst>
              <a:ext uri="{FF2B5EF4-FFF2-40B4-BE49-F238E27FC236}">
                <a16:creationId xmlns:a16="http://schemas.microsoft.com/office/drawing/2014/main" id="{66D1EAA8-0836-385F-BDA5-FDFA2F4F0B11}"/>
              </a:ext>
            </a:extLst>
          </p:cNvPr>
          <p:cNvSpPr/>
          <p:nvPr/>
        </p:nvSpPr>
        <p:spPr>
          <a:xfrm>
            <a:off x="8615840" y="941600"/>
            <a:ext cx="4712018" cy="496133"/>
          </a:xfrm>
          <a:prstGeom prst="rect">
            <a:avLst/>
          </a:prstGeom>
          <a:noFill/>
          <a:ln/>
        </p:spPr>
        <p:txBody>
          <a:bodyPr wrap="none" lIns="0" tIns="0" rIns="0" bIns="0" rtlCol="0" anchor="t"/>
          <a:lstStyle/>
          <a:p>
            <a:pPr marL="0" indent="0" algn="r" rtl="1">
              <a:lnSpc>
                <a:spcPts val="3900"/>
              </a:lnSpc>
              <a:buNone/>
            </a:pPr>
            <a:r>
              <a:rPr lang="en-US" sz="2000" b="1" dirty="0">
                <a:solidFill>
                  <a:srgbClr val="00B0F0"/>
                </a:solidFill>
                <a:latin typeface="Alexandria Bold" pitchFamily="34" charset="0"/>
                <a:ea typeface="Alexandria Bold" pitchFamily="34" charset="-122"/>
                <a:cs typeface="Alexandria Bold" pitchFamily="34" charset="-120"/>
              </a:rPr>
              <a:t>خصائص إضافية محورية</a:t>
            </a:r>
            <a:endParaRPr lang="en-US" sz="2000" dirty="0">
              <a:solidFill>
                <a:srgbClr val="00B0F0"/>
              </a:solidFill>
            </a:endParaRPr>
          </a:p>
        </p:txBody>
      </p:sp>
      <p:sp>
        <p:nvSpPr>
          <p:cNvPr id="7" name="Text 1">
            <a:extLst>
              <a:ext uri="{FF2B5EF4-FFF2-40B4-BE49-F238E27FC236}">
                <a16:creationId xmlns:a16="http://schemas.microsoft.com/office/drawing/2014/main" id="{BAA8D628-E1B9-F1F8-D921-44F836E85047}"/>
              </a:ext>
            </a:extLst>
          </p:cNvPr>
          <p:cNvSpPr/>
          <p:nvPr/>
        </p:nvSpPr>
        <p:spPr>
          <a:xfrm>
            <a:off x="10550143" y="5416111"/>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الصبغة الجماهيرية</a:t>
            </a:r>
            <a:endParaRPr lang="en-US" dirty="0"/>
          </a:p>
        </p:txBody>
      </p:sp>
      <p:sp>
        <p:nvSpPr>
          <p:cNvPr id="8" name="Text 2">
            <a:extLst>
              <a:ext uri="{FF2B5EF4-FFF2-40B4-BE49-F238E27FC236}">
                <a16:creationId xmlns:a16="http://schemas.microsoft.com/office/drawing/2014/main" id="{6B94070F-9412-35DE-16F9-96947EA77D93}"/>
              </a:ext>
            </a:extLst>
          </p:cNvPr>
          <p:cNvSpPr/>
          <p:nvPr/>
        </p:nvSpPr>
        <p:spPr>
          <a:xfrm>
            <a:off x="8878004" y="5800723"/>
            <a:ext cx="3979664"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استهداف جمهور واسع له مصلحة مباشرة بالقضية لضمان التأثير الزماني والمكاني الواسع.</a:t>
            </a:r>
            <a:endParaRPr lang="en-US" sz="1600" dirty="0"/>
          </a:p>
        </p:txBody>
      </p:sp>
      <p:sp>
        <p:nvSpPr>
          <p:cNvPr id="9" name="Text 3">
            <a:extLst>
              <a:ext uri="{FF2B5EF4-FFF2-40B4-BE49-F238E27FC236}">
                <a16:creationId xmlns:a16="http://schemas.microsoft.com/office/drawing/2014/main" id="{F82824C9-92C2-2A2B-F19C-87E56969B310}"/>
              </a:ext>
            </a:extLst>
          </p:cNvPr>
          <p:cNvSpPr/>
          <p:nvPr/>
        </p:nvSpPr>
        <p:spPr>
          <a:xfrm>
            <a:off x="8000896" y="6776330"/>
            <a:ext cx="397966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تحديد الجمهور المستهدف بدقة</a:t>
            </a:r>
            <a:endParaRPr lang="en-US" sz="1550" dirty="0"/>
          </a:p>
        </p:txBody>
      </p:sp>
      <p:sp>
        <p:nvSpPr>
          <p:cNvPr id="10" name="Text 4">
            <a:extLst>
              <a:ext uri="{FF2B5EF4-FFF2-40B4-BE49-F238E27FC236}">
                <a16:creationId xmlns:a16="http://schemas.microsoft.com/office/drawing/2014/main" id="{DDF2C05B-D7F5-D695-D564-DF9437BCC5F0}"/>
              </a:ext>
            </a:extLst>
          </p:cNvPr>
          <p:cNvSpPr/>
          <p:nvPr/>
        </p:nvSpPr>
        <p:spPr>
          <a:xfrm>
            <a:off x="4632679" y="6763616"/>
            <a:ext cx="397966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فهم احتياجاته واهتماماته</a:t>
            </a:r>
            <a:endParaRPr lang="en-US" sz="1550" dirty="0"/>
          </a:p>
        </p:txBody>
      </p:sp>
      <p:sp>
        <p:nvSpPr>
          <p:cNvPr id="11" name="Text 5">
            <a:extLst>
              <a:ext uri="{FF2B5EF4-FFF2-40B4-BE49-F238E27FC236}">
                <a16:creationId xmlns:a16="http://schemas.microsoft.com/office/drawing/2014/main" id="{E5B6502E-F1A3-EE2D-0344-53E1094489EE}"/>
              </a:ext>
            </a:extLst>
          </p:cNvPr>
          <p:cNvSpPr/>
          <p:nvPr/>
        </p:nvSpPr>
        <p:spPr>
          <a:xfrm>
            <a:off x="1587904" y="6753342"/>
            <a:ext cx="397966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ضمان الانتشار الواسع</a:t>
            </a:r>
            <a:endParaRPr lang="en-US" sz="1550" dirty="0"/>
          </a:p>
        </p:txBody>
      </p:sp>
      <p:sp>
        <p:nvSpPr>
          <p:cNvPr id="12" name="Text 6">
            <a:extLst>
              <a:ext uri="{FF2B5EF4-FFF2-40B4-BE49-F238E27FC236}">
                <a16:creationId xmlns:a16="http://schemas.microsoft.com/office/drawing/2014/main" id="{AA158E86-CC70-43FB-3339-06377482FFDE}"/>
              </a:ext>
            </a:extLst>
          </p:cNvPr>
          <p:cNvSpPr/>
          <p:nvPr/>
        </p:nvSpPr>
        <p:spPr>
          <a:xfrm>
            <a:off x="6760444" y="2799115"/>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الأسلوب الإقناعي</a:t>
            </a:r>
            <a:endParaRPr lang="en-US" dirty="0"/>
          </a:p>
        </p:txBody>
      </p:sp>
      <p:sp>
        <p:nvSpPr>
          <p:cNvPr id="13" name="Text 7">
            <a:extLst>
              <a:ext uri="{FF2B5EF4-FFF2-40B4-BE49-F238E27FC236}">
                <a16:creationId xmlns:a16="http://schemas.microsoft.com/office/drawing/2014/main" id="{322A00CD-9449-1CD6-AB45-F87F64335054}"/>
              </a:ext>
            </a:extLst>
          </p:cNvPr>
          <p:cNvSpPr/>
          <p:nvPr/>
        </p:nvSpPr>
        <p:spPr>
          <a:xfrm>
            <a:off x="5261685" y="3307631"/>
            <a:ext cx="3979664" cy="63507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الاعتماد على الاستمالات المؤثرة والحجج المنطقية لإقناع الجمهور بالفكرة أو الرسالة.</a:t>
            </a:r>
            <a:endParaRPr lang="en-US" sz="1600" dirty="0"/>
          </a:p>
        </p:txBody>
      </p:sp>
      <p:sp>
        <p:nvSpPr>
          <p:cNvPr id="14" name="Text 8">
            <a:extLst>
              <a:ext uri="{FF2B5EF4-FFF2-40B4-BE49-F238E27FC236}">
                <a16:creationId xmlns:a16="http://schemas.microsoft.com/office/drawing/2014/main" id="{E1E4C491-501F-6E2E-9947-5906EE467839}"/>
              </a:ext>
            </a:extLst>
          </p:cNvPr>
          <p:cNvSpPr/>
          <p:nvPr/>
        </p:nvSpPr>
        <p:spPr>
          <a:xfrm>
            <a:off x="5261685" y="4121304"/>
            <a:ext cx="397966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استخدام الأدلة والبراهين</a:t>
            </a:r>
            <a:endParaRPr lang="en-US" sz="1550" dirty="0"/>
          </a:p>
        </p:txBody>
      </p:sp>
      <p:sp>
        <p:nvSpPr>
          <p:cNvPr id="15" name="Text 9">
            <a:extLst>
              <a:ext uri="{FF2B5EF4-FFF2-40B4-BE49-F238E27FC236}">
                <a16:creationId xmlns:a16="http://schemas.microsoft.com/office/drawing/2014/main" id="{CDCB5A07-2FA8-4647-9FF4-BB298DF68070}"/>
              </a:ext>
            </a:extLst>
          </p:cNvPr>
          <p:cNvSpPr/>
          <p:nvPr/>
        </p:nvSpPr>
        <p:spPr>
          <a:xfrm>
            <a:off x="5261685" y="4508258"/>
            <a:ext cx="397966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الاستمالات العاطفية والعقلية</a:t>
            </a:r>
            <a:endParaRPr lang="en-US" sz="1550" dirty="0"/>
          </a:p>
        </p:txBody>
      </p:sp>
      <p:sp>
        <p:nvSpPr>
          <p:cNvPr id="16" name="Text 10">
            <a:extLst>
              <a:ext uri="{FF2B5EF4-FFF2-40B4-BE49-F238E27FC236}">
                <a16:creationId xmlns:a16="http://schemas.microsoft.com/office/drawing/2014/main" id="{9BB7C6E9-E4BE-F3E1-86D9-48CE0E3FAE69}"/>
              </a:ext>
            </a:extLst>
          </p:cNvPr>
          <p:cNvSpPr/>
          <p:nvPr/>
        </p:nvSpPr>
        <p:spPr>
          <a:xfrm>
            <a:off x="5261685" y="4895211"/>
            <a:ext cx="397966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بناء المصداقية</a:t>
            </a:r>
            <a:endParaRPr lang="en-US" sz="1550" dirty="0"/>
          </a:p>
        </p:txBody>
      </p:sp>
      <p:sp>
        <p:nvSpPr>
          <p:cNvPr id="17" name="Text 11">
            <a:extLst>
              <a:ext uri="{FF2B5EF4-FFF2-40B4-BE49-F238E27FC236}">
                <a16:creationId xmlns:a16="http://schemas.microsoft.com/office/drawing/2014/main" id="{49EA46CC-682A-F9D7-5334-DE27B73BD2D0}"/>
              </a:ext>
            </a:extLst>
          </p:cNvPr>
          <p:cNvSpPr/>
          <p:nvPr/>
        </p:nvSpPr>
        <p:spPr>
          <a:xfrm>
            <a:off x="11367210" y="2799115"/>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المتابعة والتقييم</a:t>
            </a:r>
            <a:endParaRPr lang="en-US" dirty="0"/>
          </a:p>
        </p:txBody>
      </p:sp>
      <p:sp>
        <p:nvSpPr>
          <p:cNvPr id="19" name="Text 12">
            <a:extLst>
              <a:ext uri="{FF2B5EF4-FFF2-40B4-BE49-F238E27FC236}">
                <a16:creationId xmlns:a16="http://schemas.microsoft.com/office/drawing/2014/main" id="{DBE9EB31-CF23-2810-9B7B-7C48B955B10F}"/>
              </a:ext>
            </a:extLst>
          </p:cNvPr>
          <p:cNvSpPr/>
          <p:nvPr/>
        </p:nvSpPr>
        <p:spPr>
          <a:xfrm>
            <a:off x="9733077" y="3307631"/>
            <a:ext cx="4115038" cy="63507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تشمل تقييماً مستمراً ونهائياً لقياس مدى نجاح الحملة وفائدتها وتحقيق الأهداف.</a:t>
            </a:r>
            <a:endParaRPr lang="en-US" sz="1600" dirty="0"/>
          </a:p>
        </p:txBody>
      </p:sp>
      <p:sp>
        <p:nvSpPr>
          <p:cNvPr id="20" name="Text 13">
            <a:extLst>
              <a:ext uri="{FF2B5EF4-FFF2-40B4-BE49-F238E27FC236}">
                <a16:creationId xmlns:a16="http://schemas.microsoft.com/office/drawing/2014/main" id="{98C12EA0-521E-DA91-49C5-F9469B46F40B}"/>
              </a:ext>
            </a:extLst>
          </p:cNvPr>
          <p:cNvSpPr/>
          <p:nvPr/>
        </p:nvSpPr>
        <p:spPr>
          <a:xfrm>
            <a:off x="9733077" y="4121304"/>
            <a:ext cx="4115038"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مؤشرات الأداء الرئيسية</a:t>
            </a:r>
            <a:endParaRPr lang="en-US" sz="1550" dirty="0"/>
          </a:p>
        </p:txBody>
      </p:sp>
      <p:sp>
        <p:nvSpPr>
          <p:cNvPr id="21" name="Text 14">
            <a:extLst>
              <a:ext uri="{FF2B5EF4-FFF2-40B4-BE49-F238E27FC236}">
                <a16:creationId xmlns:a16="http://schemas.microsoft.com/office/drawing/2014/main" id="{B3C79D25-B890-0A1C-08FD-7ADCB31C2414}"/>
              </a:ext>
            </a:extLst>
          </p:cNvPr>
          <p:cNvSpPr/>
          <p:nvPr/>
        </p:nvSpPr>
        <p:spPr>
          <a:xfrm>
            <a:off x="9733077" y="4508258"/>
            <a:ext cx="4115038"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التقييم المرحلي</a:t>
            </a:r>
            <a:endParaRPr lang="en-US" sz="1550" dirty="0"/>
          </a:p>
        </p:txBody>
      </p:sp>
      <p:sp>
        <p:nvSpPr>
          <p:cNvPr id="22" name="Text 15">
            <a:extLst>
              <a:ext uri="{FF2B5EF4-FFF2-40B4-BE49-F238E27FC236}">
                <a16:creationId xmlns:a16="http://schemas.microsoft.com/office/drawing/2014/main" id="{A74A3919-F135-A538-25CB-F27E910A2BA9}"/>
              </a:ext>
            </a:extLst>
          </p:cNvPr>
          <p:cNvSpPr/>
          <p:nvPr/>
        </p:nvSpPr>
        <p:spPr>
          <a:xfrm>
            <a:off x="9733077" y="4895211"/>
            <a:ext cx="4115038"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التحسين المستمر</a:t>
            </a:r>
            <a:endParaRPr lang="en-US" sz="1550" dirty="0"/>
          </a:p>
        </p:txBody>
      </p:sp>
      <p:pic>
        <p:nvPicPr>
          <p:cNvPr id="2" name="Image 0" descr="preencoded.png">
            <a:extLst>
              <a:ext uri="{FF2B5EF4-FFF2-40B4-BE49-F238E27FC236}">
                <a16:creationId xmlns:a16="http://schemas.microsoft.com/office/drawing/2014/main" id="{40153073-A4D4-2883-259E-40FD7A62B4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51613" y="2061543"/>
            <a:ext cx="2481290" cy="4583555"/>
          </a:xfrm>
          <a:prstGeom prst="rect">
            <a:avLst/>
          </a:prstGeom>
        </p:spPr>
      </p:pic>
    </p:spTree>
    <p:extLst>
      <p:ext uri="{BB962C8B-B14F-4D97-AF65-F5344CB8AC3E}">
        <p14:creationId xmlns:p14="http://schemas.microsoft.com/office/powerpoint/2010/main" val="744503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E7BF9-2442-55B5-D687-1DF1F61D73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EE279A-2CDC-6436-9A4F-FBD27CC524BF}"/>
              </a:ext>
            </a:extLst>
          </p:cNvPr>
          <p:cNvSpPr/>
          <p:nvPr/>
        </p:nvSpPr>
        <p:spPr>
          <a:xfrm>
            <a:off x="3151414" y="601081"/>
            <a:ext cx="11906644"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5" name="Rectangle: Rounded Corners 24">
            <a:extLst>
              <a:ext uri="{FF2B5EF4-FFF2-40B4-BE49-F238E27FC236}">
                <a16:creationId xmlns:a16="http://schemas.microsoft.com/office/drawing/2014/main" id="{F5ECD028-E726-3736-08D8-852CD1314F96}"/>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2970A1BE-7EB3-277C-A7C7-0157861A6A4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Rectangle: Rounded Corners 2">
            <a:extLst>
              <a:ext uri="{FF2B5EF4-FFF2-40B4-BE49-F238E27FC236}">
                <a16:creationId xmlns:a16="http://schemas.microsoft.com/office/drawing/2014/main" id="{CF767FF6-0EDB-DA97-583E-A3F6C78732C0}"/>
              </a:ext>
            </a:extLst>
          </p:cNvPr>
          <p:cNvSpPr/>
          <p:nvPr/>
        </p:nvSpPr>
        <p:spPr>
          <a:xfrm>
            <a:off x="3581233" y="655943"/>
            <a:ext cx="6803005" cy="1181290"/>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defTabSz="1097280"/>
            <a:endParaRPr lang="ar-EG" sz="3360" dirty="0">
              <a:solidFill>
                <a:srgbClr val="00B0F0"/>
              </a:solidFill>
              <a:latin typeface="Alexandria" pitchFamily="2" charset="-78"/>
              <a:cs typeface="Alexandria" pitchFamily="2" charset="-78"/>
            </a:endParaRPr>
          </a:p>
        </p:txBody>
      </p:sp>
      <p:pic>
        <p:nvPicPr>
          <p:cNvPr id="4" name="Image 0" descr="preencoded.png">
            <a:extLst>
              <a:ext uri="{FF2B5EF4-FFF2-40B4-BE49-F238E27FC236}">
                <a16:creationId xmlns:a16="http://schemas.microsoft.com/office/drawing/2014/main" id="{7D1E9166-DBE6-490E-463D-43507A5FA5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07345" y="1888695"/>
            <a:ext cx="11906644" cy="1874990"/>
          </a:xfrm>
          <a:prstGeom prst="rect">
            <a:avLst/>
          </a:prstGeom>
        </p:spPr>
      </p:pic>
      <p:sp>
        <p:nvSpPr>
          <p:cNvPr id="7" name="Text 0">
            <a:extLst>
              <a:ext uri="{FF2B5EF4-FFF2-40B4-BE49-F238E27FC236}">
                <a16:creationId xmlns:a16="http://schemas.microsoft.com/office/drawing/2014/main" id="{CE512918-03F5-6303-B727-10A2F55E3343}"/>
              </a:ext>
            </a:extLst>
          </p:cNvPr>
          <p:cNvSpPr/>
          <p:nvPr/>
        </p:nvSpPr>
        <p:spPr>
          <a:xfrm>
            <a:off x="3644292" y="927526"/>
            <a:ext cx="5460444" cy="496133"/>
          </a:xfrm>
          <a:prstGeom prst="rect">
            <a:avLst/>
          </a:prstGeom>
          <a:noFill/>
          <a:ln/>
        </p:spPr>
        <p:txBody>
          <a:bodyPr wrap="none" lIns="0" tIns="0" rIns="0" bIns="0" rtlCol="0" anchor="t"/>
          <a:lstStyle/>
          <a:p>
            <a:pPr marL="0" indent="0" algn="r" rtl="1">
              <a:lnSpc>
                <a:spcPts val="3900"/>
              </a:lnSpc>
              <a:buNone/>
            </a:pPr>
            <a:r>
              <a:rPr lang="en-US" sz="2000" b="1" dirty="0">
                <a:solidFill>
                  <a:srgbClr val="00B0F0"/>
                </a:solidFill>
                <a:latin typeface="Alexandria Bold" pitchFamily="34" charset="0"/>
                <a:ea typeface="Alexandria Bold" pitchFamily="34" charset="-122"/>
                <a:cs typeface="Alexandria Bold" pitchFamily="34" charset="-120"/>
              </a:rPr>
              <a:t>التوقيت والتركيز في الحملات</a:t>
            </a:r>
            <a:endParaRPr lang="en-US" sz="2000" dirty="0">
              <a:solidFill>
                <a:srgbClr val="00B0F0"/>
              </a:solidFill>
            </a:endParaRPr>
          </a:p>
        </p:txBody>
      </p:sp>
      <p:pic>
        <p:nvPicPr>
          <p:cNvPr id="8" name="Image 1" descr="preencoded.png">
            <a:extLst>
              <a:ext uri="{FF2B5EF4-FFF2-40B4-BE49-F238E27FC236}">
                <a16:creationId xmlns:a16="http://schemas.microsoft.com/office/drawing/2014/main" id="{A3C5FDDE-4AC9-0F92-E277-3D41E165760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21518" y="4465915"/>
            <a:ext cx="4347567" cy="793790"/>
          </a:xfrm>
          <a:prstGeom prst="rect">
            <a:avLst/>
          </a:prstGeom>
        </p:spPr>
      </p:pic>
      <p:sp>
        <p:nvSpPr>
          <p:cNvPr id="9" name="Text 1">
            <a:extLst>
              <a:ext uri="{FF2B5EF4-FFF2-40B4-BE49-F238E27FC236}">
                <a16:creationId xmlns:a16="http://schemas.microsoft.com/office/drawing/2014/main" id="{155A54A9-0F61-C058-8B94-B2F714B257F0}"/>
              </a:ext>
            </a:extLst>
          </p:cNvPr>
          <p:cNvSpPr/>
          <p:nvPr/>
        </p:nvSpPr>
        <p:spPr>
          <a:xfrm>
            <a:off x="11489822" y="5458063"/>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التوقيت المحدد</a:t>
            </a:r>
            <a:endParaRPr lang="en-US" dirty="0"/>
          </a:p>
        </p:txBody>
      </p:sp>
      <p:sp>
        <p:nvSpPr>
          <p:cNvPr id="10" name="Text 2">
            <a:extLst>
              <a:ext uri="{FF2B5EF4-FFF2-40B4-BE49-F238E27FC236}">
                <a16:creationId xmlns:a16="http://schemas.microsoft.com/office/drawing/2014/main" id="{9A6F6CFB-249D-7B08-F37E-494B61A6857A}"/>
              </a:ext>
            </a:extLst>
          </p:cNvPr>
          <p:cNvSpPr/>
          <p:nvPr/>
        </p:nvSpPr>
        <p:spPr>
          <a:xfrm>
            <a:off x="10019876" y="5887283"/>
            <a:ext cx="3950851"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كل حملة مقيدة بإطار زمني محدد (3-6 أشهر أو سنة)، مما يخلق إحساساً بالإلحاح ويسهل التقييم.</a:t>
            </a:r>
            <a:endParaRPr lang="en-US" sz="1600" dirty="0"/>
          </a:p>
        </p:txBody>
      </p:sp>
      <p:pic>
        <p:nvPicPr>
          <p:cNvPr id="11" name="Image 2" descr="preencoded.png">
            <a:extLst>
              <a:ext uri="{FF2B5EF4-FFF2-40B4-BE49-F238E27FC236}">
                <a16:creationId xmlns:a16="http://schemas.microsoft.com/office/drawing/2014/main" id="{B198C507-F106-966F-1E59-78A2739A9EB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73951" y="4465915"/>
            <a:ext cx="4347567" cy="793790"/>
          </a:xfrm>
          <a:prstGeom prst="rect">
            <a:avLst/>
          </a:prstGeom>
        </p:spPr>
      </p:pic>
      <p:sp>
        <p:nvSpPr>
          <p:cNvPr id="12" name="Text 3">
            <a:extLst>
              <a:ext uri="{FF2B5EF4-FFF2-40B4-BE49-F238E27FC236}">
                <a16:creationId xmlns:a16="http://schemas.microsoft.com/office/drawing/2014/main" id="{08D6A2DB-4F9C-B7B7-B92C-A03FB6635934}"/>
              </a:ext>
            </a:extLst>
          </p:cNvPr>
          <p:cNvSpPr/>
          <p:nvPr/>
        </p:nvSpPr>
        <p:spPr>
          <a:xfrm>
            <a:off x="7142255" y="5458063"/>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التركيز الموضوعي</a:t>
            </a:r>
            <a:endParaRPr lang="en-US" dirty="0"/>
          </a:p>
        </p:txBody>
      </p:sp>
      <p:sp>
        <p:nvSpPr>
          <p:cNvPr id="13" name="Text 4">
            <a:extLst>
              <a:ext uri="{FF2B5EF4-FFF2-40B4-BE49-F238E27FC236}">
                <a16:creationId xmlns:a16="http://schemas.microsoft.com/office/drawing/2014/main" id="{7583B9DB-102F-98E8-A389-7814369E8D9C}"/>
              </a:ext>
            </a:extLst>
          </p:cNvPr>
          <p:cNvSpPr/>
          <p:nvPr/>
        </p:nvSpPr>
        <p:spPr>
          <a:xfrm>
            <a:off x="5672309" y="5887283"/>
            <a:ext cx="3950851"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تركز الحملة على قضايا أو مواضيع محددة بعينها، مما يضمن وضوح الرسالة وقوة التأثير.</a:t>
            </a:r>
            <a:endParaRPr lang="en-US" sz="1600" dirty="0"/>
          </a:p>
        </p:txBody>
      </p:sp>
      <p:pic>
        <p:nvPicPr>
          <p:cNvPr id="14" name="Image 3" descr="preencoded.png">
            <a:extLst>
              <a:ext uri="{FF2B5EF4-FFF2-40B4-BE49-F238E27FC236}">
                <a16:creationId xmlns:a16="http://schemas.microsoft.com/office/drawing/2014/main" id="{CE174801-717E-2FB1-0EF4-D9F4C02EE79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126384" y="4465915"/>
            <a:ext cx="4347567" cy="793790"/>
          </a:xfrm>
          <a:prstGeom prst="rect">
            <a:avLst/>
          </a:prstGeom>
        </p:spPr>
      </p:pic>
      <p:sp>
        <p:nvSpPr>
          <p:cNvPr id="15" name="Text 5">
            <a:extLst>
              <a:ext uri="{FF2B5EF4-FFF2-40B4-BE49-F238E27FC236}">
                <a16:creationId xmlns:a16="http://schemas.microsoft.com/office/drawing/2014/main" id="{7807C70E-B53E-181D-8DD8-C6562D5EB9BD}"/>
              </a:ext>
            </a:extLst>
          </p:cNvPr>
          <p:cNvSpPr/>
          <p:nvPr/>
        </p:nvSpPr>
        <p:spPr>
          <a:xfrm>
            <a:off x="2794687" y="5458063"/>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الاستهداف الدقيق</a:t>
            </a:r>
            <a:endParaRPr lang="en-US" dirty="0"/>
          </a:p>
        </p:txBody>
      </p:sp>
      <p:sp>
        <p:nvSpPr>
          <p:cNvPr id="16" name="Text 6">
            <a:extLst>
              <a:ext uri="{FF2B5EF4-FFF2-40B4-BE49-F238E27FC236}">
                <a16:creationId xmlns:a16="http://schemas.microsoft.com/office/drawing/2014/main" id="{1334FD40-863A-606F-17E1-F8CE27EEBDC6}"/>
              </a:ext>
            </a:extLst>
          </p:cNvPr>
          <p:cNvSpPr/>
          <p:nvPr/>
        </p:nvSpPr>
        <p:spPr>
          <a:xfrm>
            <a:off x="1324742" y="5887283"/>
            <a:ext cx="3950851"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تركز على فئات محددة من الجمهور لتجنب تبدد الجهود وضمان أقصى عائد على الاستثمار.</a:t>
            </a:r>
            <a:endParaRPr lang="en-US" sz="1600" dirty="0"/>
          </a:p>
        </p:txBody>
      </p:sp>
    </p:spTree>
    <p:extLst>
      <p:ext uri="{BB962C8B-B14F-4D97-AF65-F5344CB8AC3E}">
        <p14:creationId xmlns:p14="http://schemas.microsoft.com/office/powerpoint/2010/main" val="29707185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D141A-ABEC-1F53-46FC-439B81D98A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0F9FBA3-49FE-8773-5ABE-E456F59894D9}"/>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5" name="Rectangle: Rounded Corners 24">
            <a:extLst>
              <a:ext uri="{FF2B5EF4-FFF2-40B4-BE49-F238E27FC236}">
                <a16:creationId xmlns:a16="http://schemas.microsoft.com/office/drawing/2014/main" id="{C38A0F80-E19D-0D1E-1687-0148F7F49353}"/>
              </a:ext>
            </a:extLst>
          </p:cNvPr>
          <p:cNvSpPr/>
          <p:nvPr/>
        </p:nvSpPr>
        <p:spPr>
          <a:xfrm>
            <a:off x="624443"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F4CFCFB-E445-0788-24D0-FAD98D14625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Rectangle: Rounded Corners 2">
            <a:extLst>
              <a:ext uri="{FF2B5EF4-FFF2-40B4-BE49-F238E27FC236}">
                <a16:creationId xmlns:a16="http://schemas.microsoft.com/office/drawing/2014/main" id="{AE1030CB-4F5C-7F7E-E467-AC2BFCE9EA29}"/>
              </a:ext>
            </a:extLst>
          </p:cNvPr>
          <p:cNvSpPr/>
          <p:nvPr/>
        </p:nvSpPr>
        <p:spPr>
          <a:xfrm>
            <a:off x="3581233" y="655943"/>
            <a:ext cx="6803005" cy="1181290"/>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defTabSz="1097280"/>
            <a:endParaRPr lang="ar-EG" sz="3360" dirty="0">
              <a:solidFill>
                <a:srgbClr val="00B0F0"/>
              </a:solidFill>
              <a:latin typeface="Alexandria" pitchFamily="2" charset="-78"/>
              <a:cs typeface="Alexandria" pitchFamily="2" charset="-78"/>
            </a:endParaRPr>
          </a:p>
        </p:txBody>
      </p:sp>
      <p:pic>
        <p:nvPicPr>
          <p:cNvPr id="2" name="Image 0" descr="preencoded.png">
            <a:extLst>
              <a:ext uri="{FF2B5EF4-FFF2-40B4-BE49-F238E27FC236}">
                <a16:creationId xmlns:a16="http://schemas.microsoft.com/office/drawing/2014/main" id="{B47715F9-8044-46F4-8DAA-0C82861E7CEF}"/>
              </a:ext>
            </a:extLst>
          </p:cNvPr>
          <p:cNvPicPr>
            <a:picLocks noChangeAspect="1"/>
          </p:cNvPicPr>
          <p:nvPr/>
        </p:nvPicPr>
        <p:blipFill>
          <a:blip r:embed="rId3" cstate="screen">
            <a:extLst>
              <a:ext uri="{28A0092B-C50C-407E-A947-70E740481C1C}">
                <a14:useLocalDpi xmlns:a14="http://schemas.microsoft.com/office/drawing/2010/main"/>
              </a:ext>
            </a:extLst>
          </a:blip>
          <a:srcRect l="-1399" b="-28944"/>
          <a:stretch>
            <a:fillRect/>
          </a:stretch>
        </p:blipFill>
        <p:spPr>
          <a:xfrm>
            <a:off x="822111" y="2142791"/>
            <a:ext cx="4843510" cy="7265265"/>
          </a:xfrm>
          <a:prstGeom prst="rect">
            <a:avLst/>
          </a:prstGeom>
          <a:ln>
            <a:noFill/>
          </a:ln>
          <a:effectLst>
            <a:outerShdw blurRad="190500" algn="tl" rotWithShape="0">
              <a:srgbClr val="000000">
                <a:alpha val="70000"/>
              </a:srgbClr>
            </a:outerShdw>
          </a:effectLst>
        </p:spPr>
      </p:pic>
      <p:sp>
        <p:nvSpPr>
          <p:cNvPr id="6" name="Text 0">
            <a:extLst>
              <a:ext uri="{FF2B5EF4-FFF2-40B4-BE49-F238E27FC236}">
                <a16:creationId xmlns:a16="http://schemas.microsoft.com/office/drawing/2014/main" id="{4FA3FB52-5BC8-FFA8-C137-7C6D8253724A}"/>
              </a:ext>
            </a:extLst>
          </p:cNvPr>
          <p:cNvSpPr/>
          <p:nvPr/>
        </p:nvSpPr>
        <p:spPr>
          <a:xfrm>
            <a:off x="7189009" y="2118317"/>
            <a:ext cx="6619280"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endParaRPr kumimoji="0" lang="en-US" b="0" i="0" u="none" strike="noStrike" kern="0" cap="none" spc="0" normalizeH="0" baseline="0" noProof="0" dirty="0">
              <a:ln>
                <a:noFill/>
              </a:ln>
              <a:solidFill>
                <a:srgbClr val="00B0F0"/>
              </a:solidFill>
              <a:effectLst/>
              <a:uLnTx/>
              <a:uFillTx/>
            </a:endParaRPr>
          </a:p>
        </p:txBody>
      </p:sp>
      <p:sp>
        <p:nvSpPr>
          <p:cNvPr id="19" name="Text 2">
            <a:extLst>
              <a:ext uri="{FF2B5EF4-FFF2-40B4-BE49-F238E27FC236}">
                <a16:creationId xmlns:a16="http://schemas.microsoft.com/office/drawing/2014/main" id="{A7616599-370D-9E11-DFD5-500318694633}"/>
              </a:ext>
            </a:extLst>
          </p:cNvPr>
          <p:cNvSpPr/>
          <p:nvPr/>
        </p:nvSpPr>
        <p:spPr>
          <a:xfrm>
            <a:off x="8532495" y="3019425"/>
            <a:ext cx="5105757" cy="310158"/>
          </a:xfrm>
          <a:prstGeom prst="rect">
            <a:avLst/>
          </a:prstGeom>
          <a:noFill/>
          <a:ln/>
        </p:spPr>
        <p:txBody>
          <a:bodyPr wrap="none" lIns="0" tIns="0" rIns="0" bIns="0" rtlCol="0" anchor="t"/>
          <a:lstStyle/>
          <a:p>
            <a:pPr marL="0" marR="0" lvl="0" indent="0" algn="r" defTabSz="914400" rtl="1" eaLnBrk="1" fontAlgn="auto" latinLnBrk="0" hangingPunct="1">
              <a:lnSpc>
                <a:spcPts val="2400"/>
              </a:lnSpc>
              <a:spcBef>
                <a:spcPts val="0"/>
              </a:spcBef>
              <a:spcAft>
                <a:spcPts val="0"/>
              </a:spcAft>
              <a:buClrTx/>
              <a:buSzTx/>
              <a:buFontTx/>
              <a:buNone/>
              <a:tabLst/>
              <a:defRPr/>
            </a:pPr>
            <a:r>
              <a:rPr kumimoji="0" lang="en-US" b="1" i="0" u="none" strike="noStrike" kern="0" cap="none" spc="0" normalizeH="0" baseline="0" noProof="0" dirty="0">
                <a:ln>
                  <a:noFill/>
                </a:ln>
                <a:solidFill>
                  <a:srgbClr val="000000"/>
                </a:solidFill>
                <a:effectLst/>
                <a:uLnTx/>
                <a:uFillTx/>
                <a:latin typeface="Alexandria Bold" pitchFamily="34" charset="0"/>
                <a:ea typeface="Alexandria Bold" pitchFamily="34" charset="-122"/>
                <a:cs typeface="Alexandria Bold" pitchFamily="34" charset="-120"/>
              </a:rPr>
              <a:t>دراسة حالة: حملة "كلنا مسؤول" السعودية</a:t>
            </a:r>
            <a:endParaRPr kumimoji="0" lang="en-US" b="0" i="0" u="none" strike="noStrike" kern="0" cap="none" spc="0" normalizeH="0" baseline="0" noProof="0" dirty="0">
              <a:ln>
                <a:noFill/>
              </a:ln>
              <a:solidFill>
                <a:prstClr val="black"/>
              </a:solidFill>
              <a:effectLst/>
              <a:uLnTx/>
              <a:uFillTx/>
            </a:endParaRPr>
          </a:p>
        </p:txBody>
      </p:sp>
      <p:sp>
        <p:nvSpPr>
          <p:cNvPr id="20" name="Text 3">
            <a:extLst>
              <a:ext uri="{FF2B5EF4-FFF2-40B4-BE49-F238E27FC236}">
                <a16:creationId xmlns:a16="http://schemas.microsoft.com/office/drawing/2014/main" id="{2168E386-EFF6-F06F-E9F9-AE5F1A26B726}"/>
              </a:ext>
            </a:extLst>
          </p:cNvPr>
          <p:cNvSpPr/>
          <p:nvPr/>
        </p:nvSpPr>
        <p:spPr>
          <a:xfrm>
            <a:off x="6986945" y="3527941"/>
            <a:ext cx="6651308" cy="127015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حملة وطنية أُطلقت أثناء جائحة كورونا، ركزت على التوقيت الحرج والرسائل الواضحة. استخدمت وسائل متعددة (تلفزيون، وسائل تواصل، لوحات إعلانية) لنشر رسالة المسؤولية المشتركة. نجحت في رفع الوعي بنسبة كبيرة خلال أسابيع قليلة.</a:t>
            </a:r>
            <a:endParaRPr kumimoji="0" lang="en-US" sz="1600" b="0" i="0" u="none" strike="noStrike" kern="0" cap="none" spc="0" normalizeH="0" baseline="0" noProof="0" dirty="0">
              <a:ln>
                <a:noFill/>
              </a:ln>
              <a:solidFill>
                <a:prstClr val="black"/>
              </a:solidFill>
              <a:effectLst/>
              <a:uLnTx/>
              <a:uFillTx/>
            </a:endParaRPr>
          </a:p>
        </p:txBody>
      </p:sp>
      <p:sp>
        <p:nvSpPr>
          <p:cNvPr id="21" name="Text 4">
            <a:extLst>
              <a:ext uri="{FF2B5EF4-FFF2-40B4-BE49-F238E27FC236}">
                <a16:creationId xmlns:a16="http://schemas.microsoft.com/office/drawing/2014/main" id="{9636A3BD-D9C3-C6F7-F54B-2F95DF62A1B6}"/>
              </a:ext>
            </a:extLst>
          </p:cNvPr>
          <p:cNvSpPr/>
          <p:nvPr/>
        </p:nvSpPr>
        <p:spPr>
          <a:xfrm>
            <a:off x="6081832" y="5299115"/>
            <a:ext cx="7556421"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تجسد هذه الحملة جميع الخصائص الأساسية: التخطيط المنهجي، التوقيت المناسب، التنوع في الرسائل، الانتشار الواسع، والأسلوب الإقناعي. كما استفادت من العصر الرقمي لتحقيق انتشار سريع وواسع.</a:t>
            </a:r>
            <a:endParaRPr kumimoji="0" lang="en-US" sz="1600" b="0" i="0" u="none" strike="noStrike" kern="0" cap="none" spc="0" normalizeH="0" baseline="0" noProof="0" dirty="0">
              <a:ln>
                <a:noFill/>
              </a:ln>
              <a:solidFill>
                <a:prstClr val="black"/>
              </a:solidFill>
              <a:effectLst/>
              <a:uLnTx/>
              <a:uFillTx/>
            </a:endParaRPr>
          </a:p>
        </p:txBody>
      </p:sp>
      <p:sp>
        <p:nvSpPr>
          <p:cNvPr id="7" name="TextBox 6">
            <a:extLst>
              <a:ext uri="{FF2B5EF4-FFF2-40B4-BE49-F238E27FC236}">
                <a16:creationId xmlns:a16="http://schemas.microsoft.com/office/drawing/2014/main" id="{2632BF10-DC66-FDAF-67CD-63F9FA695A2D}"/>
              </a:ext>
            </a:extLst>
          </p:cNvPr>
          <p:cNvSpPr txBox="1"/>
          <p:nvPr/>
        </p:nvSpPr>
        <p:spPr>
          <a:xfrm>
            <a:off x="4768478" y="1094041"/>
            <a:ext cx="7528034" cy="547522"/>
          </a:xfrm>
          <a:prstGeom prst="rect">
            <a:avLst/>
          </a:prstGeom>
          <a:noFill/>
        </p:spPr>
        <p:txBody>
          <a:bodyPr wrap="square">
            <a:spAutoFit/>
          </a:bodyPr>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مثال</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تطبيقي</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حملة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كلنا</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 </a:t>
            </a:r>
            <a:r>
              <a:rPr kumimoji="0" lang="en-US" sz="2000" b="1" i="0" u="none" strike="noStrike" kern="0" cap="none" spc="0" normalizeH="0" baseline="0" noProof="0" dirty="0" err="1">
                <a:ln>
                  <a:noFill/>
                </a:ln>
                <a:solidFill>
                  <a:srgbClr val="00B0F0"/>
                </a:solidFill>
                <a:effectLst/>
                <a:uLnTx/>
                <a:uFillTx/>
                <a:latin typeface="Alexandria Bold" pitchFamily="34" charset="0"/>
                <a:ea typeface="Alexandria Bold" pitchFamily="34" charset="-122"/>
                <a:cs typeface="Alexandria Bold" pitchFamily="34" charset="-120"/>
              </a:rPr>
              <a:t>مسؤول</a:t>
            </a: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a:t>
            </a:r>
            <a:endParaRPr kumimoji="0" lang="en-US" sz="2000" b="0" i="0" u="none" strike="noStrike" kern="0" cap="none" spc="0" normalizeH="0" baseline="0" noProof="0" dirty="0">
              <a:ln>
                <a:noFill/>
              </a:ln>
              <a:solidFill>
                <a:srgbClr val="00B0F0"/>
              </a:solidFill>
              <a:effectLst/>
              <a:uLnTx/>
              <a:uFillTx/>
            </a:endParaRPr>
          </a:p>
        </p:txBody>
      </p:sp>
    </p:spTree>
    <p:extLst>
      <p:ext uri="{BB962C8B-B14F-4D97-AF65-F5344CB8AC3E}">
        <p14:creationId xmlns:p14="http://schemas.microsoft.com/office/powerpoint/2010/main" val="36471230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035D93-CC04-97A2-FCED-B5EB66C8B8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4E185A-D006-C7CA-D322-DAACFFFD61B0}"/>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5" name="Rectangle: Rounded Corners 24">
            <a:extLst>
              <a:ext uri="{FF2B5EF4-FFF2-40B4-BE49-F238E27FC236}">
                <a16:creationId xmlns:a16="http://schemas.microsoft.com/office/drawing/2014/main" id="{9B21BB0C-E221-C809-5812-3EB0BC87D969}"/>
              </a:ext>
            </a:extLst>
          </p:cNvPr>
          <p:cNvSpPr/>
          <p:nvPr/>
        </p:nvSpPr>
        <p:spPr>
          <a:xfrm>
            <a:off x="624443" y="1950698"/>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B6DC271-BA01-EF12-A430-A407E072FC58}"/>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4" name="Image 0" descr="preencoded.png">
            <a:extLst>
              <a:ext uri="{FF2B5EF4-FFF2-40B4-BE49-F238E27FC236}">
                <a16:creationId xmlns:a16="http://schemas.microsoft.com/office/drawing/2014/main" id="{D466306E-49D0-AB36-6247-F2D8DE04569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784990" y="2123984"/>
            <a:ext cx="3119251" cy="5495800"/>
          </a:xfrm>
          <a:prstGeom prst="rect">
            <a:avLst/>
          </a:prstGeom>
        </p:spPr>
      </p:pic>
      <p:pic>
        <p:nvPicPr>
          <p:cNvPr id="8" name="Image 1" descr="preencoded.png">
            <a:extLst>
              <a:ext uri="{FF2B5EF4-FFF2-40B4-BE49-F238E27FC236}">
                <a16:creationId xmlns:a16="http://schemas.microsoft.com/office/drawing/2014/main" id="{BBBA0511-C520-B5C0-1981-28C2E780AB1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397883" y="2750463"/>
            <a:ext cx="158710" cy="158710"/>
          </a:xfrm>
          <a:prstGeom prst="rect">
            <a:avLst/>
          </a:prstGeom>
        </p:spPr>
      </p:pic>
      <p:sp>
        <p:nvSpPr>
          <p:cNvPr id="10" name="Text 2">
            <a:extLst>
              <a:ext uri="{FF2B5EF4-FFF2-40B4-BE49-F238E27FC236}">
                <a16:creationId xmlns:a16="http://schemas.microsoft.com/office/drawing/2014/main" id="{D9B82EE1-1737-3AEE-157A-23022DB28E70}"/>
              </a:ext>
            </a:extLst>
          </p:cNvPr>
          <p:cNvSpPr/>
          <p:nvPr/>
        </p:nvSpPr>
        <p:spPr>
          <a:xfrm>
            <a:off x="732953" y="2837366"/>
            <a:ext cx="7556421" cy="1240155"/>
          </a:xfrm>
          <a:prstGeom prst="rect">
            <a:avLst/>
          </a:prstGeom>
          <a:noFill/>
          <a:ln/>
        </p:spPr>
        <p:txBody>
          <a:bodyPr wrap="square" lIns="0" tIns="0" rIns="0" bIns="0" rtlCol="0" anchor="t"/>
          <a:lstStyle/>
          <a:p>
            <a:pPr marL="0" marR="0" lvl="0" indent="0" algn="r" defTabSz="914400" rtl="1" eaLnBrk="1" fontAlgn="auto" latinLnBrk="0" hangingPunct="1">
              <a:lnSpc>
                <a:spcPts val="485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الفروق الجوهرية بين أنواع الحملات</a:t>
            </a:r>
            <a:endParaRPr kumimoji="0" lang="en-US" sz="2000" b="0" i="0" u="none" strike="noStrike" kern="0" cap="none" spc="0" normalizeH="0" baseline="0" noProof="0" dirty="0">
              <a:ln>
                <a:noFill/>
              </a:ln>
              <a:solidFill>
                <a:srgbClr val="00B0F0"/>
              </a:solidFill>
              <a:effectLst/>
              <a:uLnTx/>
              <a:uFillTx/>
            </a:endParaRPr>
          </a:p>
        </p:txBody>
      </p:sp>
      <p:sp>
        <p:nvSpPr>
          <p:cNvPr id="11" name="Text 3">
            <a:extLst>
              <a:ext uri="{FF2B5EF4-FFF2-40B4-BE49-F238E27FC236}">
                <a16:creationId xmlns:a16="http://schemas.microsoft.com/office/drawing/2014/main" id="{DD89F7B6-47DD-B3CA-F751-D11D89678DF3}"/>
              </a:ext>
            </a:extLst>
          </p:cNvPr>
          <p:cNvSpPr/>
          <p:nvPr/>
        </p:nvSpPr>
        <p:spPr>
          <a:xfrm>
            <a:off x="1126855" y="3838902"/>
            <a:ext cx="7556421"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يُعد فهم الفروق بين أنواع الحملات المختلفة أمراً حيوياً لنجاح أي استراتيجية اتصالية. كل نوع من الحملات له أهداف ووسائل ومستويات مصداقية مختلفة، ويخدم أغراضاً محددة في السياق المؤسسي أو المجتمعي.</a:t>
            </a:r>
            <a:endParaRPr kumimoji="0" lang="en-US" sz="1600" b="0" i="0" u="none" strike="noStrike" kern="0" cap="none" spc="0" normalizeH="0" baseline="0" noProof="0" dirty="0">
              <a:ln>
                <a:noFill/>
              </a:ln>
              <a:solidFill>
                <a:prstClr val="black"/>
              </a:solidFill>
              <a:effectLst/>
              <a:uLnTx/>
              <a:uFillTx/>
            </a:endParaRPr>
          </a:p>
        </p:txBody>
      </p:sp>
      <p:sp>
        <p:nvSpPr>
          <p:cNvPr id="2" name="Rectangle 1">
            <a:extLst>
              <a:ext uri="{FF2B5EF4-FFF2-40B4-BE49-F238E27FC236}">
                <a16:creationId xmlns:a16="http://schemas.microsoft.com/office/drawing/2014/main" id="{03E2F723-1195-5798-536E-8AE19E872623}"/>
              </a:ext>
            </a:extLst>
          </p:cNvPr>
          <p:cNvSpPr/>
          <p:nvPr/>
        </p:nvSpPr>
        <p:spPr>
          <a:xfrm>
            <a:off x="5736363" y="1242811"/>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320" dirty="0">
                <a:solidFill>
                  <a:srgbClr val="00B0F0"/>
                </a:solidFill>
                <a:ea typeface="Roboto Light" panose="02000000000000000000" pitchFamily="2" charset="0"/>
              </a:rPr>
              <a:t>ث</a:t>
            </a:r>
            <a:endParaRPr lang="en-US" sz="1320" dirty="0">
              <a:solidFill>
                <a:srgbClr val="00B0F0"/>
              </a:solidFill>
              <a:ea typeface="Roboto Light" panose="02000000000000000000" pitchFamily="2" charset="0"/>
            </a:endParaRPr>
          </a:p>
        </p:txBody>
      </p:sp>
      <p:sp>
        <p:nvSpPr>
          <p:cNvPr id="9" name="Text 1">
            <a:extLst>
              <a:ext uri="{FF2B5EF4-FFF2-40B4-BE49-F238E27FC236}">
                <a16:creationId xmlns:a16="http://schemas.microsoft.com/office/drawing/2014/main" id="{6F235287-60AA-D02A-3C2B-86FE17D02895}"/>
              </a:ext>
            </a:extLst>
          </p:cNvPr>
          <p:cNvSpPr/>
          <p:nvPr/>
        </p:nvSpPr>
        <p:spPr>
          <a:xfrm>
            <a:off x="5736363" y="1779653"/>
            <a:ext cx="919162"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lang="ar-EG" sz="2000" kern="0" dirty="0">
                <a:solidFill>
                  <a:schemeClr val="bg1"/>
                </a:solidFill>
                <a:latin typeface="Alexandria" pitchFamily="34" charset="0"/>
                <a:cs typeface="Alexandria" pitchFamily="34" charset="-120"/>
              </a:rPr>
              <a:t>رابعاً</a:t>
            </a:r>
            <a:endParaRPr kumimoji="0" lang="en-US" sz="2000" b="0" i="0" u="none" strike="noStrike" kern="0" cap="none" spc="0" normalizeH="0" baseline="0" noProof="0" dirty="0">
              <a:ln>
                <a:noFill/>
              </a:ln>
              <a:solidFill>
                <a:schemeClr val="bg1"/>
              </a:solidFill>
              <a:effectLst/>
              <a:uLnTx/>
              <a:uFillTx/>
            </a:endParaRPr>
          </a:p>
        </p:txBody>
      </p:sp>
    </p:spTree>
    <p:extLst>
      <p:ext uri="{BB962C8B-B14F-4D97-AF65-F5344CB8AC3E}">
        <p14:creationId xmlns:p14="http://schemas.microsoft.com/office/powerpoint/2010/main" val="25923045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3BB94-3EAD-4152-DDA0-493782815E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6F0C3B-E12B-6E98-2B1E-B3E7714364A3}"/>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5" name="Rectangle: Rounded Corners 24">
            <a:extLst>
              <a:ext uri="{FF2B5EF4-FFF2-40B4-BE49-F238E27FC236}">
                <a16:creationId xmlns:a16="http://schemas.microsoft.com/office/drawing/2014/main" id="{21330B02-5893-4A47-F2C7-80D9CB2D51E2}"/>
              </a:ext>
            </a:extLst>
          </p:cNvPr>
          <p:cNvSpPr/>
          <p:nvPr/>
        </p:nvSpPr>
        <p:spPr>
          <a:xfrm>
            <a:off x="624443"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B61B3EF-B3BC-2B1C-4006-E758D3D3E83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63B0A71D-F780-3433-F214-C1F2128F300D}"/>
              </a:ext>
            </a:extLst>
          </p:cNvPr>
          <p:cNvSpPr/>
          <p:nvPr/>
        </p:nvSpPr>
        <p:spPr>
          <a:xfrm>
            <a:off x="7049206" y="1123223"/>
            <a:ext cx="6251377" cy="496133"/>
          </a:xfrm>
          <a:prstGeom prst="rect">
            <a:avLst/>
          </a:prstGeom>
          <a:noFill/>
          <a:ln/>
        </p:spPr>
        <p:txBody>
          <a:bodyPr wrap="none" lIns="0" tIns="0" rIns="0" bIns="0" rtlCol="0" anchor="t"/>
          <a:lstStyle/>
          <a:p>
            <a:pPr marL="0" indent="0" algn="r" rtl="1">
              <a:lnSpc>
                <a:spcPts val="3900"/>
              </a:lnSpc>
              <a:buNone/>
            </a:pPr>
            <a:r>
              <a:rPr lang="en-US" sz="2000" b="1" dirty="0">
                <a:solidFill>
                  <a:srgbClr val="00B0F0"/>
                </a:solidFill>
                <a:latin typeface="Alexandria Bold" pitchFamily="34" charset="0"/>
                <a:ea typeface="Alexandria Bold" pitchFamily="34" charset="-122"/>
                <a:cs typeface="Alexandria Bold" pitchFamily="34" charset="-120"/>
              </a:rPr>
              <a:t>الحملات الإعلانية: الترويج التجاري</a:t>
            </a:r>
            <a:endParaRPr lang="en-US" sz="2000" dirty="0">
              <a:solidFill>
                <a:srgbClr val="00B0F0"/>
              </a:solidFill>
            </a:endParaRPr>
          </a:p>
        </p:txBody>
      </p:sp>
      <p:pic>
        <p:nvPicPr>
          <p:cNvPr id="3" name="Image 0" descr="preencoded.png">
            <a:extLst>
              <a:ext uri="{FF2B5EF4-FFF2-40B4-BE49-F238E27FC236}">
                <a16:creationId xmlns:a16="http://schemas.microsoft.com/office/drawing/2014/main" id="{B9C07EA8-0F90-12B3-A1E9-F7A113C42F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3790" y="2346623"/>
            <a:ext cx="4926568" cy="4926568"/>
          </a:xfrm>
          <a:prstGeom prst="rect">
            <a:avLst/>
          </a:prstGeom>
        </p:spPr>
      </p:pic>
      <p:sp>
        <p:nvSpPr>
          <p:cNvPr id="6" name="Text 1">
            <a:extLst>
              <a:ext uri="{FF2B5EF4-FFF2-40B4-BE49-F238E27FC236}">
                <a16:creationId xmlns:a16="http://schemas.microsoft.com/office/drawing/2014/main" id="{F1C35A2B-16A9-F5E4-DB74-28FB486BDE50}"/>
              </a:ext>
            </a:extLst>
          </p:cNvPr>
          <p:cNvSpPr/>
          <p:nvPr/>
        </p:nvSpPr>
        <p:spPr>
          <a:xfrm>
            <a:off x="11110958" y="2117080"/>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الخصائص الأساسية</a:t>
            </a:r>
            <a:endParaRPr lang="en-US" dirty="0"/>
          </a:p>
        </p:txBody>
      </p:sp>
      <p:sp>
        <p:nvSpPr>
          <p:cNvPr id="12" name="Text 2">
            <a:extLst>
              <a:ext uri="{FF2B5EF4-FFF2-40B4-BE49-F238E27FC236}">
                <a16:creationId xmlns:a16="http://schemas.microsoft.com/office/drawing/2014/main" id="{F219051F-E037-990A-4034-FF0B0D2ADBB2}"/>
              </a:ext>
            </a:extLst>
          </p:cNvPr>
          <p:cNvSpPr/>
          <p:nvPr/>
        </p:nvSpPr>
        <p:spPr>
          <a:xfrm>
            <a:off x="6212086" y="2753606"/>
            <a:ext cx="7632025" cy="635079"/>
          </a:xfrm>
          <a:prstGeom prst="rect">
            <a:avLst/>
          </a:prstGeom>
          <a:noFill/>
          <a:ln/>
        </p:spPr>
        <p:txBody>
          <a:bodyPr wrap="square" lIns="0" tIns="0" rIns="0" bIns="0" rtlCol="0" anchor="t"/>
          <a:lstStyle/>
          <a:p>
            <a:pPr marL="0" indent="0" algn="r" rtl="1">
              <a:lnSpc>
                <a:spcPts val="2500"/>
              </a:lnSpc>
              <a:buNone/>
            </a:pPr>
            <a:r>
              <a:rPr lang="en-US" sz="1600" b="1" dirty="0">
                <a:solidFill>
                  <a:srgbClr val="000000"/>
                </a:solidFill>
                <a:latin typeface="Alexandria" pitchFamily="34" charset="0"/>
                <a:ea typeface="Alexandria" pitchFamily="34" charset="-122"/>
                <a:cs typeface="Alexandria" pitchFamily="34" charset="-120"/>
              </a:rPr>
              <a:t>الهدف الرئيسي:</a:t>
            </a:r>
            <a:r>
              <a:rPr lang="en-US" sz="1600" dirty="0">
                <a:solidFill>
                  <a:srgbClr val="000000"/>
                </a:solidFill>
                <a:latin typeface="Alexandria" pitchFamily="34" charset="0"/>
                <a:ea typeface="Alexandria" pitchFamily="34" charset="-122"/>
                <a:cs typeface="Alexandria" pitchFamily="34" charset="-120"/>
              </a:rPr>
              <a:t> ترويج تجاري، زيادة المبيعات، وتحقيق الربح المباشر. تركز على إقناع المستهلك بشراء المنتج أو الخدمة.</a:t>
            </a:r>
            <a:endParaRPr lang="en-US" sz="1600" dirty="0"/>
          </a:p>
        </p:txBody>
      </p:sp>
      <p:sp>
        <p:nvSpPr>
          <p:cNvPr id="13" name="Text 3">
            <a:extLst>
              <a:ext uri="{FF2B5EF4-FFF2-40B4-BE49-F238E27FC236}">
                <a16:creationId xmlns:a16="http://schemas.microsoft.com/office/drawing/2014/main" id="{26061911-0A56-9A39-CED8-06129E688A25}"/>
              </a:ext>
            </a:extLst>
          </p:cNvPr>
          <p:cNvSpPr/>
          <p:nvPr/>
        </p:nvSpPr>
        <p:spPr>
          <a:xfrm>
            <a:off x="6212086" y="3690077"/>
            <a:ext cx="7632025" cy="635079"/>
          </a:xfrm>
          <a:prstGeom prst="rect">
            <a:avLst/>
          </a:prstGeom>
          <a:noFill/>
          <a:ln/>
        </p:spPr>
        <p:txBody>
          <a:bodyPr wrap="square" lIns="0" tIns="0" rIns="0" bIns="0" rtlCol="0" anchor="t"/>
          <a:lstStyle/>
          <a:p>
            <a:pPr marL="0" indent="0" algn="r" rtl="1">
              <a:lnSpc>
                <a:spcPts val="2500"/>
              </a:lnSpc>
              <a:buNone/>
            </a:pPr>
            <a:r>
              <a:rPr lang="en-US" sz="1600" b="1" dirty="0">
                <a:solidFill>
                  <a:srgbClr val="000000"/>
                </a:solidFill>
                <a:latin typeface="Alexandria" pitchFamily="34" charset="0"/>
                <a:ea typeface="Alexandria" pitchFamily="34" charset="-122"/>
                <a:cs typeface="Alexandria" pitchFamily="34" charset="-120"/>
              </a:rPr>
              <a:t>الوسائل المستخدمة:</a:t>
            </a:r>
            <a:r>
              <a:rPr lang="en-US" sz="1600" dirty="0">
                <a:solidFill>
                  <a:srgbClr val="000000"/>
                </a:solidFill>
                <a:latin typeface="Alexandria" pitchFamily="34" charset="0"/>
                <a:ea typeface="Alexandria" pitchFamily="34" charset="-122"/>
                <a:cs typeface="Alexandria" pitchFamily="34" charset="-120"/>
              </a:rPr>
              <a:t> رسائل قصيرة ومباشرة مدفوعة الأجر عبر التلفزيون، الصحف، الإعلانات الرقمية، واللوحات الإعلانية.</a:t>
            </a:r>
            <a:endParaRPr lang="en-US" sz="1600" dirty="0"/>
          </a:p>
        </p:txBody>
      </p:sp>
      <p:sp>
        <p:nvSpPr>
          <p:cNvPr id="14" name="Text 4">
            <a:extLst>
              <a:ext uri="{FF2B5EF4-FFF2-40B4-BE49-F238E27FC236}">
                <a16:creationId xmlns:a16="http://schemas.microsoft.com/office/drawing/2014/main" id="{CAF8B41C-6A80-B431-3514-908C5A350081}"/>
              </a:ext>
            </a:extLst>
          </p:cNvPr>
          <p:cNvSpPr/>
          <p:nvPr/>
        </p:nvSpPr>
        <p:spPr>
          <a:xfrm>
            <a:off x="6212086" y="4719213"/>
            <a:ext cx="7632025" cy="635079"/>
          </a:xfrm>
          <a:prstGeom prst="rect">
            <a:avLst/>
          </a:prstGeom>
          <a:noFill/>
          <a:ln/>
        </p:spPr>
        <p:txBody>
          <a:bodyPr wrap="square" lIns="0" tIns="0" rIns="0" bIns="0" rtlCol="0" anchor="t"/>
          <a:lstStyle/>
          <a:p>
            <a:pPr marL="0" indent="0" algn="r" rtl="1">
              <a:lnSpc>
                <a:spcPts val="2500"/>
              </a:lnSpc>
              <a:buNone/>
            </a:pPr>
            <a:r>
              <a:rPr lang="en-US" sz="1600" b="1" dirty="0">
                <a:solidFill>
                  <a:srgbClr val="000000"/>
                </a:solidFill>
                <a:latin typeface="Alexandria" pitchFamily="34" charset="0"/>
                <a:ea typeface="Alexandria" pitchFamily="34" charset="-122"/>
                <a:cs typeface="Alexandria" pitchFamily="34" charset="-120"/>
              </a:rPr>
              <a:t>مستوى المصداقية:</a:t>
            </a:r>
            <a:r>
              <a:rPr lang="en-US" sz="1600" dirty="0">
                <a:solidFill>
                  <a:srgbClr val="000000"/>
                </a:solidFill>
                <a:latin typeface="Alexandria" pitchFamily="34" charset="0"/>
                <a:ea typeface="Alexandria" pitchFamily="34" charset="-122"/>
                <a:cs typeface="Alexandria" pitchFamily="34" charset="-120"/>
              </a:rPr>
              <a:t> محدودة نسبياً بسبب الطبيعة الترويجية الواضحة للجمهور، حيث يدرك المتلقي أن الهدف تجاري بحت.</a:t>
            </a:r>
            <a:endParaRPr lang="en-US" sz="1600" dirty="0"/>
          </a:p>
        </p:txBody>
      </p:sp>
      <p:sp>
        <p:nvSpPr>
          <p:cNvPr id="15" name="Text 5">
            <a:extLst>
              <a:ext uri="{FF2B5EF4-FFF2-40B4-BE49-F238E27FC236}">
                <a16:creationId xmlns:a16="http://schemas.microsoft.com/office/drawing/2014/main" id="{82153741-A9A7-4D3B-F4B9-C501CB3A652A}"/>
              </a:ext>
            </a:extLst>
          </p:cNvPr>
          <p:cNvSpPr/>
          <p:nvPr/>
        </p:nvSpPr>
        <p:spPr>
          <a:xfrm>
            <a:off x="6212086" y="5680660"/>
            <a:ext cx="7632025" cy="317540"/>
          </a:xfrm>
          <a:prstGeom prst="rect">
            <a:avLst/>
          </a:prstGeom>
          <a:noFill/>
          <a:ln/>
        </p:spPr>
        <p:txBody>
          <a:bodyPr wrap="none" lIns="0" tIns="0" rIns="0" bIns="0" rtlCol="0" anchor="t"/>
          <a:lstStyle/>
          <a:p>
            <a:pPr marL="0" indent="0" algn="r" rtl="1">
              <a:lnSpc>
                <a:spcPts val="2500"/>
              </a:lnSpc>
              <a:buNone/>
            </a:pPr>
            <a:r>
              <a:rPr lang="en-US" sz="1600" b="1" dirty="0">
                <a:solidFill>
                  <a:srgbClr val="000000"/>
                </a:solidFill>
                <a:latin typeface="Alexandria" pitchFamily="34" charset="0"/>
                <a:ea typeface="Alexandria" pitchFamily="34" charset="-122"/>
                <a:cs typeface="Alexandria" pitchFamily="34" charset="-120"/>
              </a:rPr>
              <a:t>مثال:</a:t>
            </a:r>
            <a:r>
              <a:rPr lang="en-US" sz="1600" dirty="0">
                <a:solidFill>
                  <a:srgbClr val="000000"/>
                </a:solidFill>
                <a:latin typeface="Alexandria" pitchFamily="34" charset="0"/>
                <a:ea typeface="Alexandria" pitchFamily="34" charset="-122"/>
                <a:cs typeface="Alexandria" pitchFamily="34" charset="-120"/>
              </a:rPr>
              <a:t> حملة "Just Do It" لشركة Nike التي تهدف لزيادة مبيعات المنتجات الرياضية.</a:t>
            </a:r>
            <a:endParaRPr lang="en-US" sz="1600" dirty="0"/>
          </a:p>
        </p:txBody>
      </p:sp>
      <p:pic>
        <p:nvPicPr>
          <p:cNvPr id="4" name="Picture 3">
            <a:extLst>
              <a:ext uri="{FF2B5EF4-FFF2-40B4-BE49-F238E27FC236}">
                <a16:creationId xmlns:a16="http://schemas.microsoft.com/office/drawing/2014/main" id="{4EFF49E5-3E76-1E5C-1BEB-32B36457DB0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39163" y="5998200"/>
            <a:ext cx="2009725" cy="1677756"/>
          </a:xfrm>
          <a:prstGeom prst="ellipse">
            <a:avLst/>
          </a:prstGeom>
          <a:ln>
            <a:noFill/>
          </a:ln>
          <a:effectLst>
            <a:softEdge rad="112500"/>
          </a:effectLst>
        </p:spPr>
      </p:pic>
    </p:spTree>
    <p:extLst>
      <p:ext uri="{BB962C8B-B14F-4D97-AF65-F5344CB8AC3E}">
        <p14:creationId xmlns:p14="http://schemas.microsoft.com/office/powerpoint/2010/main" val="2149563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055F5-E341-2E1F-1D8F-4CA1D54896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6C02BA-FF35-5A4A-2986-52400997824D}"/>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5" name="Rectangle: Rounded Corners 24">
            <a:extLst>
              <a:ext uri="{FF2B5EF4-FFF2-40B4-BE49-F238E27FC236}">
                <a16:creationId xmlns:a16="http://schemas.microsoft.com/office/drawing/2014/main" id="{A4666617-49E9-45F3-29E8-94850A808209}"/>
              </a:ext>
            </a:extLst>
          </p:cNvPr>
          <p:cNvSpPr/>
          <p:nvPr/>
        </p:nvSpPr>
        <p:spPr>
          <a:xfrm>
            <a:off x="624443" y="1957611"/>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935D966-944B-0F55-8CDD-F35488A82497}"/>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4" name="Image 0" descr="preencoded.png">
            <a:extLst>
              <a:ext uri="{FF2B5EF4-FFF2-40B4-BE49-F238E27FC236}">
                <a16:creationId xmlns:a16="http://schemas.microsoft.com/office/drawing/2014/main" id="{C7226DAD-1898-B91E-ED03-839099AB87C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71046" y="2077429"/>
            <a:ext cx="3690936" cy="5536405"/>
          </a:xfrm>
          <a:prstGeom prst="rect">
            <a:avLst/>
          </a:prstGeom>
        </p:spPr>
      </p:pic>
      <p:sp>
        <p:nvSpPr>
          <p:cNvPr id="7" name="Text 0">
            <a:extLst>
              <a:ext uri="{FF2B5EF4-FFF2-40B4-BE49-F238E27FC236}">
                <a16:creationId xmlns:a16="http://schemas.microsoft.com/office/drawing/2014/main" id="{41F57835-BBAA-F28C-DDA8-1BFE2E9DE0A7}"/>
              </a:ext>
            </a:extLst>
          </p:cNvPr>
          <p:cNvSpPr/>
          <p:nvPr/>
        </p:nvSpPr>
        <p:spPr>
          <a:xfrm>
            <a:off x="7842720" y="974335"/>
            <a:ext cx="5072574" cy="187666"/>
          </a:xfrm>
          <a:prstGeom prst="rect">
            <a:avLst/>
          </a:prstGeom>
          <a:noFill/>
          <a:ln/>
        </p:spPr>
        <p:txBody>
          <a:bodyPr wrap="none" lIns="0" tIns="0" rIns="0" bIns="0" rtlCol="0" anchor="t"/>
          <a:lstStyle/>
          <a:p>
            <a:pPr marL="0" indent="0" algn="r" rtl="1">
              <a:lnSpc>
                <a:spcPts val="3000"/>
              </a:lnSpc>
              <a:buNone/>
            </a:pPr>
            <a:r>
              <a:rPr lang="en-US" sz="2000" b="1" dirty="0">
                <a:solidFill>
                  <a:srgbClr val="00B0F0"/>
                </a:solidFill>
                <a:latin typeface="Alexandria Bold" pitchFamily="34" charset="0"/>
                <a:ea typeface="Alexandria Bold" pitchFamily="34" charset="-122"/>
                <a:cs typeface="Alexandria Bold" pitchFamily="34" charset="-120"/>
              </a:rPr>
              <a:t>الحملات الإعلامية: التوعية والتثقيف</a:t>
            </a:r>
            <a:endParaRPr lang="en-US" sz="2000" dirty="0">
              <a:solidFill>
                <a:srgbClr val="00B0F0"/>
              </a:solidFill>
            </a:endParaRPr>
          </a:p>
        </p:txBody>
      </p:sp>
      <p:sp>
        <p:nvSpPr>
          <p:cNvPr id="8" name="Shape 1">
            <a:extLst>
              <a:ext uri="{FF2B5EF4-FFF2-40B4-BE49-F238E27FC236}">
                <a16:creationId xmlns:a16="http://schemas.microsoft.com/office/drawing/2014/main" id="{D7604B1C-D20B-5380-B8E5-75E3720B534A}"/>
              </a:ext>
            </a:extLst>
          </p:cNvPr>
          <p:cNvSpPr/>
          <p:nvPr/>
        </p:nvSpPr>
        <p:spPr>
          <a:xfrm>
            <a:off x="1150882" y="2024920"/>
            <a:ext cx="7476189" cy="1066482"/>
          </a:xfrm>
          <a:prstGeom prst="roundRect">
            <a:avLst>
              <a:gd name="adj" fmla="val 4260"/>
            </a:avLst>
          </a:prstGeom>
          <a:solidFill>
            <a:srgbClr val="CCF1FF"/>
          </a:solidFill>
          <a:ln w="7620">
            <a:solidFill>
              <a:srgbClr val="B2D7E5"/>
            </a:solidFill>
            <a:prstDash val="solid"/>
          </a:ln>
        </p:spPr>
        <p:txBody>
          <a:bodyPr/>
          <a:lstStyle/>
          <a:p>
            <a:endParaRPr lang="en-US"/>
          </a:p>
        </p:txBody>
      </p:sp>
      <p:sp>
        <p:nvSpPr>
          <p:cNvPr id="9" name="Shape 2">
            <a:extLst>
              <a:ext uri="{FF2B5EF4-FFF2-40B4-BE49-F238E27FC236}">
                <a16:creationId xmlns:a16="http://schemas.microsoft.com/office/drawing/2014/main" id="{7DA9C62A-A0AE-A9CC-33A6-5FD21C940E3B}"/>
              </a:ext>
            </a:extLst>
          </p:cNvPr>
          <p:cNvSpPr/>
          <p:nvPr/>
        </p:nvSpPr>
        <p:spPr>
          <a:xfrm>
            <a:off x="8669796" y="2050131"/>
            <a:ext cx="435865" cy="225141"/>
          </a:xfrm>
          <a:prstGeom prst="roundRect">
            <a:avLst>
              <a:gd name="adj" fmla="val 19817381"/>
            </a:avLst>
          </a:prstGeom>
          <a:solidFill>
            <a:srgbClr val="00AEEF"/>
          </a:solidFill>
          <a:ln/>
        </p:spPr>
        <p:txBody>
          <a:bodyPr/>
          <a:lstStyle/>
          <a:p>
            <a:endParaRPr lang="en-US"/>
          </a:p>
        </p:txBody>
      </p:sp>
      <p:pic>
        <p:nvPicPr>
          <p:cNvPr id="10" name="Image 1" descr="preencoded.png">
            <a:extLst>
              <a:ext uri="{FF2B5EF4-FFF2-40B4-BE49-F238E27FC236}">
                <a16:creationId xmlns:a16="http://schemas.microsoft.com/office/drawing/2014/main" id="{BBFAFDB2-F48E-4236-07DA-929F25FDA00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772339" y="2050131"/>
            <a:ext cx="196055" cy="196055"/>
          </a:xfrm>
          <a:prstGeom prst="rect">
            <a:avLst/>
          </a:prstGeom>
        </p:spPr>
      </p:pic>
      <p:sp>
        <p:nvSpPr>
          <p:cNvPr id="11" name="Text 3">
            <a:extLst>
              <a:ext uri="{FF2B5EF4-FFF2-40B4-BE49-F238E27FC236}">
                <a16:creationId xmlns:a16="http://schemas.microsoft.com/office/drawing/2014/main" id="{6C10D588-1411-3458-1267-3411C50E9F7E}"/>
              </a:ext>
            </a:extLst>
          </p:cNvPr>
          <p:cNvSpPr/>
          <p:nvPr/>
        </p:nvSpPr>
        <p:spPr>
          <a:xfrm>
            <a:off x="6649504" y="2147941"/>
            <a:ext cx="1816237" cy="117248"/>
          </a:xfrm>
          <a:prstGeom prst="rect">
            <a:avLst/>
          </a:prstGeom>
          <a:noFill/>
          <a:ln/>
        </p:spPr>
        <p:txBody>
          <a:bodyPr wrap="none" lIns="0" tIns="0" rIns="0" bIns="0" rtlCol="0" anchor="t"/>
          <a:lstStyle/>
          <a:p>
            <a:pPr marL="0" indent="0" algn="r" rtl="1">
              <a:lnSpc>
                <a:spcPts val="1850"/>
              </a:lnSpc>
              <a:buNone/>
            </a:pPr>
            <a:r>
              <a:rPr lang="en-US" b="1" dirty="0">
                <a:solidFill>
                  <a:srgbClr val="000000"/>
                </a:solidFill>
                <a:latin typeface="Alexandria Bold" pitchFamily="34" charset="0"/>
                <a:ea typeface="Alexandria Bold" pitchFamily="34" charset="-122"/>
                <a:cs typeface="Alexandria Bold" pitchFamily="34" charset="-120"/>
              </a:rPr>
              <a:t>الهدف</a:t>
            </a:r>
            <a:endParaRPr lang="en-US" dirty="0"/>
          </a:p>
        </p:txBody>
      </p:sp>
      <p:sp>
        <p:nvSpPr>
          <p:cNvPr id="16" name="Text 4">
            <a:extLst>
              <a:ext uri="{FF2B5EF4-FFF2-40B4-BE49-F238E27FC236}">
                <a16:creationId xmlns:a16="http://schemas.microsoft.com/office/drawing/2014/main" id="{286FDD63-2F78-1F5B-0C2B-4E97E94B3893}"/>
              </a:ext>
            </a:extLst>
          </p:cNvPr>
          <p:cNvSpPr/>
          <p:nvPr/>
        </p:nvSpPr>
        <p:spPr>
          <a:xfrm>
            <a:off x="1734207" y="2534499"/>
            <a:ext cx="6731536" cy="69066"/>
          </a:xfrm>
          <a:prstGeom prst="rect">
            <a:avLst/>
          </a:prstGeom>
          <a:noFill/>
          <a:ln/>
        </p:spPr>
        <p:txBody>
          <a:bodyPr wrap="none" lIns="0" tIns="0" rIns="0" bIns="0" rtlCol="0" anchor="t"/>
          <a:lstStyle/>
          <a:p>
            <a:pPr marL="0" indent="0" algn="r" rtl="1">
              <a:lnSpc>
                <a:spcPts val="1900"/>
              </a:lnSpc>
              <a:buNone/>
            </a:pPr>
            <a:r>
              <a:rPr lang="en-US" sz="1600" dirty="0">
                <a:solidFill>
                  <a:srgbClr val="000000"/>
                </a:solidFill>
                <a:latin typeface="Alexandria" pitchFamily="34" charset="0"/>
                <a:ea typeface="Alexandria" pitchFamily="34" charset="-122"/>
                <a:cs typeface="Alexandria" pitchFamily="34" charset="-120"/>
              </a:rPr>
              <a:t>توعوي وتثقيفي، نقل معلومات دقيقة لتغيير اتجاهات أو </a:t>
            </a:r>
            <a:r>
              <a:rPr lang="en-US" sz="1600" dirty="0" err="1">
                <a:solidFill>
                  <a:srgbClr val="000000"/>
                </a:solidFill>
                <a:latin typeface="Alexandria" pitchFamily="34" charset="0"/>
                <a:ea typeface="Alexandria" pitchFamily="34" charset="-122"/>
                <a:cs typeface="Alexandria" pitchFamily="34" charset="-120"/>
              </a:rPr>
              <a:t>سلوكيات</a:t>
            </a:r>
            <a:r>
              <a:rPr lang="en-US" sz="1600" dirty="0">
                <a:solidFill>
                  <a:srgbClr val="000000"/>
                </a:solidFill>
                <a:latin typeface="Alexandria" pitchFamily="34" charset="0"/>
                <a:ea typeface="Alexandria" pitchFamily="34" charset="-122"/>
                <a:cs typeface="Alexandria" pitchFamily="34" charset="-120"/>
              </a:rPr>
              <a:t> </a:t>
            </a:r>
            <a:r>
              <a:rPr lang="en-US" sz="1600" dirty="0" err="1">
                <a:solidFill>
                  <a:srgbClr val="000000"/>
                </a:solidFill>
                <a:latin typeface="Alexandria" pitchFamily="34" charset="0"/>
                <a:ea typeface="Alexandria" pitchFamily="34" charset="-122"/>
                <a:cs typeface="Alexandria" pitchFamily="34" charset="-120"/>
              </a:rPr>
              <a:t>المجتمع</a:t>
            </a:r>
            <a:endParaRPr lang="ar-EG" sz="1600" dirty="0">
              <a:solidFill>
                <a:srgbClr val="000000"/>
              </a:solidFill>
              <a:latin typeface="Alexandria" pitchFamily="34" charset="0"/>
              <a:ea typeface="Alexandria" pitchFamily="34" charset="-122"/>
              <a:cs typeface="Alexandria" pitchFamily="34" charset="-120"/>
            </a:endParaRPr>
          </a:p>
          <a:p>
            <a:pPr marL="0" indent="0" algn="r" rtl="1">
              <a:lnSpc>
                <a:spcPts val="1900"/>
              </a:lnSpc>
              <a:buNone/>
            </a:pPr>
            <a:r>
              <a:rPr lang="en-US" sz="1600" dirty="0" err="1">
                <a:solidFill>
                  <a:srgbClr val="000000"/>
                </a:solidFill>
                <a:latin typeface="Alexandria" pitchFamily="34" charset="0"/>
                <a:ea typeface="Alexandria" pitchFamily="34" charset="-122"/>
                <a:cs typeface="Alexandria" pitchFamily="34" charset="-120"/>
              </a:rPr>
              <a:t>مثل</a:t>
            </a:r>
            <a:r>
              <a:rPr lang="en-US" sz="1600" dirty="0">
                <a:solidFill>
                  <a:srgbClr val="000000"/>
                </a:solidFill>
                <a:latin typeface="Alexandria" pitchFamily="34" charset="0"/>
                <a:ea typeface="Alexandria" pitchFamily="34" charset="-122"/>
                <a:cs typeface="Alexandria" pitchFamily="34" charset="-120"/>
              </a:rPr>
              <a:t> التوعية الصحية </a:t>
            </a:r>
            <a:r>
              <a:rPr lang="en-US" sz="1600" dirty="0" err="1">
                <a:solidFill>
                  <a:srgbClr val="000000"/>
                </a:solidFill>
                <a:latin typeface="Alexandria" pitchFamily="34" charset="0"/>
                <a:ea typeface="Alexandria" pitchFamily="34" charset="-122"/>
                <a:cs typeface="Alexandria" pitchFamily="34" charset="-120"/>
              </a:rPr>
              <a:t>أو</a:t>
            </a:r>
            <a:r>
              <a:rPr lang="en-US" sz="1600" dirty="0">
                <a:solidFill>
                  <a:srgbClr val="000000"/>
                </a:solidFill>
                <a:latin typeface="Alexandria" pitchFamily="34" charset="0"/>
                <a:ea typeface="Alexandria" pitchFamily="34" charset="-122"/>
                <a:cs typeface="Alexandria" pitchFamily="34" charset="-120"/>
              </a:rPr>
              <a:t> </a:t>
            </a:r>
            <a:r>
              <a:rPr lang="en-US" sz="1600" dirty="0" err="1">
                <a:solidFill>
                  <a:srgbClr val="000000"/>
                </a:solidFill>
                <a:latin typeface="Alexandria" pitchFamily="34" charset="0"/>
                <a:ea typeface="Alexandria" pitchFamily="34" charset="-122"/>
                <a:cs typeface="Alexandria" pitchFamily="34" charset="-120"/>
              </a:rPr>
              <a:t>البيئية</a:t>
            </a:r>
            <a:endParaRPr lang="en-US" sz="1600" dirty="0"/>
          </a:p>
        </p:txBody>
      </p:sp>
      <p:sp>
        <p:nvSpPr>
          <p:cNvPr id="17" name="Shape 5">
            <a:extLst>
              <a:ext uri="{FF2B5EF4-FFF2-40B4-BE49-F238E27FC236}">
                <a16:creationId xmlns:a16="http://schemas.microsoft.com/office/drawing/2014/main" id="{D13B3B6C-B764-F52B-197E-281813E25B4A}"/>
              </a:ext>
            </a:extLst>
          </p:cNvPr>
          <p:cNvSpPr/>
          <p:nvPr/>
        </p:nvSpPr>
        <p:spPr>
          <a:xfrm>
            <a:off x="1150882" y="3695010"/>
            <a:ext cx="7476189" cy="1039694"/>
          </a:xfrm>
          <a:prstGeom prst="roundRect">
            <a:avLst>
              <a:gd name="adj" fmla="val 4260"/>
            </a:avLst>
          </a:prstGeom>
          <a:solidFill>
            <a:srgbClr val="CCF1FF"/>
          </a:solidFill>
          <a:ln w="7620">
            <a:solidFill>
              <a:srgbClr val="B2D7E5"/>
            </a:solidFill>
            <a:prstDash val="solid"/>
          </a:ln>
        </p:spPr>
        <p:txBody>
          <a:bodyPr/>
          <a:lstStyle/>
          <a:p>
            <a:endParaRPr lang="en-US"/>
          </a:p>
        </p:txBody>
      </p:sp>
      <p:sp>
        <p:nvSpPr>
          <p:cNvPr id="19" name="Shape 6">
            <a:extLst>
              <a:ext uri="{FF2B5EF4-FFF2-40B4-BE49-F238E27FC236}">
                <a16:creationId xmlns:a16="http://schemas.microsoft.com/office/drawing/2014/main" id="{737198BC-D656-DA2A-7F29-FB803C8BE985}"/>
              </a:ext>
            </a:extLst>
          </p:cNvPr>
          <p:cNvSpPr/>
          <p:nvPr/>
        </p:nvSpPr>
        <p:spPr>
          <a:xfrm>
            <a:off x="8705609" y="3671493"/>
            <a:ext cx="435865" cy="225141"/>
          </a:xfrm>
          <a:prstGeom prst="roundRect">
            <a:avLst>
              <a:gd name="adj" fmla="val 19817381"/>
            </a:avLst>
          </a:prstGeom>
          <a:solidFill>
            <a:srgbClr val="00AEEF"/>
          </a:solidFill>
          <a:ln/>
        </p:spPr>
        <p:txBody>
          <a:bodyPr/>
          <a:lstStyle/>
          <a:p>
            <a:endParaRPr lang="en-US"/>
          </a:p>
        </p:txBody>
      </p:sp>
      <p:pic>
        <p:nvPicPr>
          <p:cNvPr id="20" name="Image 2" descr="preencoded.png">
            <a:extLst>
              <a:ext uri="{FF2B5EF4-FFF2-40B4-BE49-F238E27FC236}">
                <a16:creationId xmlns:a16="http://schemas.microsoft.com/office/drawing/2014/main" id="{E508BA96-A9DE-11D3-5561-0FBF09C44D4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839125" y="3695010"/>
            <a:ext cx="196055" cy="196055"/>
          </a:xfrm>
          <a:prstGeom prst="rect">
            <a:avLst/>
          </a:prstGeom>
        </p:spPr>
      </p:pic>
      <p:sp>
        <p:nvSpPr>
          <p:cNvPr id="21" name="Text 7">
            <a:extLst>
              <a:ext uri="{FF2B5EF4-FFF2-40B4-BE49-F238E27FC236}">
                <a16:creationId xmlns:a16="http://schemas.microsoft.com/office/drawing/2014/main" id="{540CD531-22D1-B86E-DC02-6981D107325D}"/>
              </a:ext>
            </a:extLst>
          </p:cNvPr>
          <p:cNvSpPr/>
          <p:nvPr/>
        </p:nvSpPr>
        <p:spPr>
          <a:xfrm>
            <a:off x="6649504" y="3818031"/>
            <a:ext cx="1816237" cy="117248"/>
          </a:xfrm>
          <a:prstGeom prst="rect">
            <a:avLst/>
          </a:prstGeom>
          <a:noFill/>
          <a:ln/>
        </p:spPr>
        <p:txBody>
          <a:bodyPr wrap="none" lIns="0" tIns="0" rIns="0" bIns="0" rtlCol="0" anchor="t"/>
          <a:lstStyle/>
          <a:p>
            <a:pPr marL="0" indent="0" algn="r" rtl="1">
              <a:lnSpc>
                <a:spcPts val="1850"/>
              </a:lnSpc>
              <a:buNone/>
            </a:pPr>
            <a:r>
              <a:rPr lang="en-US" b="1" dirty="0">
                <a:solidFill>
                  <a:srgbClr val="000000"/>
                </a:solidFill>
                <a:latin typeface="Alexandria Bold" pitchFamily="34" charset="0"/>
                <a:ea typeface="Alexandria Bold" pitchFamily="34" charset="-122"/>
                <a:cs typeface="Alexandria Bold" pitchFamily="34" charset="-120"/>
              </a:rPr>
              <a:t>الوسائل</a:t>
            </a:r>
            <a:endParaRPr lang="en-US" dirty="0"/>
          </a:p>
        </p:txBody>
      </p:sp>
      <p:sp>
        <p:nvSpPr>
          <p:cNvPr id="22" name="Text 8">
            <a:extLst>
              <a:ext uri="{FF2B5EF4-FFF2-40B4-BE49-F238E27FC236}">
                <a16:creationId xmlns:a16="http://schemas.microsoft.com/office/drawing/2014/main" id="{9C7A0E54-69F5-F088-6BD8-E62BE0E449D2}"/>
              </a:ext>
            </a:extLst>
          </p:cNvPr>
          <p:cNvSpPr/>
          <p:nvPr/>
        </p:nvSpPr>
        <p:spPr>
          <a:xfrm>
            <a:off x="1294378" y="4153560"/>
            <a:ext cx="7171365" cy="120094"/>
          </a:xfrm>
          <a:prstGeom prst="rect">
            <a:avLst/>
          </a:prstGeom>
          <a:noFill/>
          <a:ln/>
        </p:spPr>
        <p:txBody>
          <a:bodyPr wrap="none" lIns="0" tIns="0" rIns="0" bIns="0" rtlCol="0" anchor="t"/>
          <a:lstStyle/>
          <a:p>
            <a:pPr marL="0" indent="0" algn="r" rtl="1">
              <a:lnSpc>
                <a:spcPts val="1900"/>
              </a:lnSpc>
              <a:buNone/>
            </a:pPr>
            <a:r>
              <a:rPr lang="en-US" sz="1600" dirty="0">
                <a:solidFill>
                  <a:srgbClr val="000000"/>
                </a:solidFill>
                <a:latin typeface="Alexandria" pitchFamily="34" charset="0"/>
                <a:ea typeface="Alexandria" pitchFamily="34" charset="-122"/>
                <a:cs typeface="Alexandria" pitchFamily="34" charset="-120"/>
              </a:rPr>
              <a:t>أدوات محايدة كالمؤتمرات الصحفية، المقابلات الإعلامية، </a:t>
            </a:r>
            <a:r>
              <a:rPr lang="en-US" sz="1600" dirty="0" err="1">
                <a:solidFill>
                  <a:srgbClr val="000000"/>
                </a:solidFill>
                <a:latin typeface="Alexandria" pitchFamily="34" charset="0"/>
                <a:ea typeface="Alexandria" pitchFamily="34" charset="-122"/>
                <a:cs typeface="Alexandria" pitchFamily="34" charset="-120"/>
              </a:rPr>
              <a:t>النشرات</a:t>
            </a:r>
            <a:r>
              <a:rPr lang="en-US" sz="1600" dirty="0">
                <a:solidFill>
                  <a:srgbClr val="000000"/>
                </a:solidFill>
                <a:latin typeface="Alexandria" pitchFamily="34" charset="0"/>
                <a:ea typeface="Alexandria" pitchFamily="34" charset="-122"/>
                <a:cs typeface="Alexandria" pitchFamily="34" charset="-120"/>
              </a:rPr>
              <a:t> </a:t>
            </a:r>
            <a:r>
              <a:rPr lang="en-US" sz="1600" dirty="0" err="1">
                <a:solidFill>
                  <a:srgbClr val="000000"/>
                </a:solidFill>
                <a:latin typeface="Alexandria" pitchFamily="34" charset="0"/>
                <a:ea typeface="Alexandria" pitchFamily="34" charset="-122"/>
                <a:cs typeface="Alexandria" pitchFamily="34" charset="-120"/>
              </a:rPr>
              <a:t>الإخبارية</a:t>
            </a:r>
            <a:endParaRPr lang="ar-EG" sz="1600" dirty="0">
              <a:solidFill>
                <a:srgbClr val="000000"/>
              </a:solidFill>
              <a:latin typeface="Alexandria" pitchFamily="34" charset="0"/>
              <a:ea typeface="Alexandria" pitchFamily="34" charset="-122"/>
              <a:cs typeface="Alexandria" pitchFamily="34" charset="-120"/>
            </a:endParaRPr>
          </a:p>
          <a:p>
            <a:pPr marL="0" indent="0" algn="r" rtl="1">
              <a:lnSpc>
                <a:spcPts val="1900"/>
              </a:lnSpc>
              <a:buNone/>
            </a:pPr>
            <a:r>
              <a:rPr lang="en-US" sz="1600" dirty="0">
                <a:solidFill>
                  <a:srgbClr val="000000"/>
                </a:solidFill>
                <a:latin typeface="Alexandria" pitchFamily="34" charset="0"/>
                <a:ea typeface="Alexandria" pitchFamily="34" charset="-122"/>
                <a:cs typeface="Alexandria" pitchFamily="34" charset="-120"/>
              </a:rPr>
              <a:t> والمحتوى الإخباري الموضوعي.</a:t>
            </a:r>
            <a:endParaRPr lang="en-US" sz="1600" dirty="0"/>
          </a:p>
        </p:txBody>
      </p:sp>
      <p:sp>
        <p:nvSpPr>
          <p:cNvPr id="23" name="Shape 9">
            <a:extLst>
              <a:ext uri="{FF2B5EF4-FFF2-40B4-BE49-F238E27FC236}">
                <a16:creationId xmlns:a16="http://schemas.microsoft.com/office/drawing/2014/main" id="{AA148FA4-D441-E176-2A06-E1A73B7A1A82}"/>
              </a:ext>
            </a:extLst>
          </p:cNvPr>
          <p:cNvSpPr/>
          <p:nvPr/>
        </p:nvSpPr>
        <p:spPr>
          <a:xfrm>
            <a:off x="1150882" y="5365100"/>
            <a:ext cx="7476189" cy="1032075"/>
          </a:xfrm>
          <a:prstGeom prst="roundRect">
            <a:avLst>
              <a:gd name="adj" fmla="val 4260"/>
            </a:avLst>
          </a:prstGeom>
          <a:solidFill>
            <a:srgbClr val="CCF1FF"/>
          </a:solidFill>
          <a:ln w="7620">
            <a:solidFill>
              <a:srgbClr val="B2D7E5"/>
            </a:solidFill>
            <a:prstDash val="solid"/>
          </a:ln>
        </p:spPr>
        <p:txBody>
          <a:bodyPr/>
          <a:lstStyle/>
          <a:p>
            <a:endParaRPr lang="en-US"/>
          </a:p>
        </p:txBody>
      </p:sp>
      <p:sp>
        <p:nvSpPr>
          <p:cNvPr id="24" name="Shape 10">
            <a:extLst>
              <a:ext uri="{FF2B5EF4-FFF2-40B4-BE49-F238E27FC236}">
                <a16:creationId xmlns:a16="http://schemas.microsoft.com/office/drawing/2014/main" id="{5E3FC4C4-687D-C77B-EF90-950041BC45D6}"/>
              </a:ext>
            </a:extLst>
          </p:cNvPr>
          <p:cNvSpPr/>
          <p:nvPr/>
        </p:nvSpPr>
        <p:spPr>
          <a:xfrm>
            <a:off x="8705609" y="5434173"/>
            <a:ext cx="435865" cy="225141"/>
          </a:xfrm>
          <a:prstGeom prst="roundRect">
            <a:avLst>
              <a:gd name="adj" fmla="val 19817381"/>
            </a:avLst>
          </a:prstGeom>
          <a:solidFill>
            <a:srgbClr val="00AEEF"/>
          </a:solidFill>
          <a:ln/>
        </p:spPr>
        <p:txBody>
          <a:bodyPr/>
          <a:lstStyle/>
          <a:p>
            <a:endParaRPr lang="en-US"/>
          </a:p>
        </p:txBody>
      </p:sp>
      <p:pic>
        <p:nvPicPr>
          <p:cNvPr id="26" name="Image 3" descr="preencoded.png">
            <a:extLst>
              <a:ext uri="{FF2B5EF4-FFF2-40B4-BE49-F238E27FC236}">
                <a16:creationId xmlns:a16="http://schemas.microsoft.com/office/drawing/2014/main" id="{8AC9EFC4-3540-F143-7011-E112F075442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839123" y="5443117"/>
            <a:ext cx="196055" cy="196055"/>
          </a:xfrm>
          <a:prstGeom prst="rect">
            <a:avLst/>
          </a:prstGeom>
        </p:spPr>
      </p:pic>
      <p:sp>
        <p:nvSpPr>
          <p:cNvPr id="27" name="Text 11">
            <a:extLst>
              <a:ext uri="{FF2B5EF4-FFF2-40B4-BE49-F238E27FC236}">
                <a16:creationId xmlns:a16="http://schemas.microsoft.com/office/drawing/2014/main" id="{E60DDE2E-15C1-B680-3CF6-6A3F10A34933}"/>
              </a:ext>
            </a:extLst>
          </p:cNvPr>
          <p:cNvSpPr/>
          <p:nvPr/>
        </p:nvSpPr>
        <p:spPr>
          <a:xfrm>
            <a:off x="6649504" y="5488120"/>
            <a:ext cx="1816237" cy="117248"/>
          </a:xfrm>
          <a:prstGeom prst="rect">
            <a:avLst/>
          </a:prstGeom>
          <a:noFill/>
          <a:ln/>
        </p:spPr>
        <p:txBody>
          <a:bodyPr wrap="none" lIns="0" tIns="0" rIns="0" bIns="0" rtlCol="0" anchor="t"/>
          <a:lstStyle/>
          <a:p>
            <a:pPr marL="0" indent="0" algn="r" rtl="1">
              <a:lnSpc>
                <a:spcPts val="1850"/>
              </a:lnSpc>
              <a:buNone/>
            </a:pPr>
            <a:r>
              <a:rPr lang="en-US" b="1" dirty="0">
                <a:solidFill>
                  <a:srgbClr val="000000"/>
                </a:solidFill>
                <a:latin typeface="Alexandria Bold" pitchFamily="34" charset="0"/>
                <a:ea typeface="Alexandria Bold" pitchFamily="34" charset="-122"/>
                <a:cs typeface="Alexandria Bold" pitchFamily="34" charset="-120"/>
              </a:rPr>
              <a:t>الجمهور</a:t>
            </a:r>
            <a:endParaRPr lang="en-US" dirty="0"/>
          </a:p>
        </p:txBody>
      </p:sp>
      <p:sp>
        <p:nvSpPr>
          <p:cNvPr id="28" name="Text 12">
            <a:extLst>
              <a:ext uri="{FF2B5EF4-FFF2-40B4-BE49-F238E27FC236}">
                <a16:creationId xmlns:a16="http://schemas.microsoft.com/office/drawing/2014/main" id="{E375C84B-7B80-D5F0-4639-39CA3A9558A7}"/>
              </a:ext>
            </a:extLst>
          </p:cNvPr>
          <p:cNvSpPr/>
          <p:nvPr/>
        </p:nvSpPr>
        <p:spPr>
          <a:xfrm>
            <a:off x="1294378" y="5823650"/>
            <a:ext cx="7171365" cy="120094"/>
          </a:xfrm>
          <a:prstGeom prst="rect">
            <a:avLst/>
          </a:prstGeom>
          <a:noFill/>
          <a:ln/>
        </p:spPr>
        <p:txBody>
          <a:bodyPr wrap="none" lIns="0" tIns="0" rIns="0" bIns="0" rtlCol="0" anchor="t"/>
          <a:lstStyle/>
          <a:p>
            <a:pPr marL="0" indent="0" algn="r" rtl="1">
              <a:lnSpc>
                <a:spcPts val="1900"/>
              </a:lnSpc>
              <a:buNone/>
            </a:pPr>
            <a:r>
              <a:rPr lang="en-US" sz="1600" dirty="0">
                <a:solidFill>
                  <a:srgbClr val="000000"/>
                </a:solidFill>
                <a:latin typeface="Alexandria" pitchFamily="34" charset="0"/>
                <a:ea typeface="Alexandria" pitchFamily="34" charset="-122"/>
                <a:cs typeface="Alexandria" pitchFamily="34" charset="-120"/>
              </a:rPr>
              <a:t>جمهور عام أو فئات مجتمعية واسعة، مع التركيز على الفئات </a:t>
            </a:r>
            <a:r>
              <a:rPr lang="en-US" sz="1600" dirty="0" err="1">
                <a:solidFill>
                  <a:srgbClr val="000000"/>
                </a:solidFill>
                <a:latin typeface="Alexandria" pitchFamily="34" charset="0"/>
                <a:ea typeface="Alexandria" pitchFamily="34" charset="-122"/>
                <a:cs typeface="Alexandria" pitchFamily="34" charset="-120"/>
              </a:rPr>
              <a:t>الأكثر</a:t>
            </a:r>
            <a:r>
              <a:rPr lang="en-US" sz="1600" dirty="0">
                <a:solidFill>
                  <a:srgbClr val="000000"/>
                </a:solidFill>
                <a:latin typeface="Alexandria" pitchFamily="34" charset="0"/>
                <a:ea typeface="Alexandria" pitchFamily="34" charset="-122"/>
                <a:cs typeface="Alexandria" pitchFamily="34" charset="-120"/>
              </a:rPr>
              <a:t> </a:t>
            </a:r>
            <a:endParaRPr lang="ar-EG" sz="1600" dirty="0">
              <a:solidFill>
                <a:srgbClr val="000000"/>
              </a:solidFill>
              <a:latin typeface="Alexandria" pitchFamily="34" charset="0"/>
              <a:ea typeface="Alexandria" pitchFamily="34" charset="-122"/>
              <a:cs typeface="Alexandria" pitchFamily="34" charset="-120"/>
            </a:endParaRPr>
          </a:p>
          <a:p>
            <a:pPr marL="0" indent="0" algn="r" rtl="1">
              <a:lnSpc>
                <a:spcPts val="1900"/>
              </a:lnSpc>
              <a:buNone/>
            </a:pPr>
            <a:r>
              <a:rPr lang="en-US" sz="1600" dirty="0" err="1">
                <a:solidFill>
                  <a:srgbClr val="000000"/>
                </a:solidFill>
                <a:latin typeface="Alexandria" pitchFamily="34" charset="0"/>
                <a:ea typeface="Alexandria" pitchFamily="34" charset="-122"/>
                <a:cs typeface="Alexandria" pitchFamily="34" charset="-120"/>
              </a:rPr>
              <a:t>تأثراً</a:t>
            </a:r>
            <a:r>
              <a:rPr lang="en-US" sz="1600" dirty="0">
                <a:solidFill>
                  <a:srgbClr val="000000"/>
                </a:solidFill>
                <a:latin typeface="Alexandria" pitchFamily="34" charset="0"/>
                <a:ea typeface="Alexandria" pitchFamily="34" charset="-122"/>
                <a:cs typeface="Alexandria" pitchFamily="34" charset="-120"/>
              </a:rPr>
              <a:t> بالقضية المطروحة.</a:t>
            </a:r>
            <a:endParaRPr lang="en-US" sz="1600" dirty="0"/>
          </a:p>
        </p:txBody>
      </p:sp>
      <p:sp>
        <p:nvSpPr>
          <p:cNvPr id="29" name="Shape 13">
            <a:extLst>
              <a:ext uri="{FF2B5EF4-FFF2-40B4-BE49-F238E27FC236}">
                <a16:creationId xmlns:a16="http://schemas.microsoft.com/office/drawing/2014/main" id="{642A86BF-6A7E-84E7-0007-DC429B35CDAC}"/>
              </a:ext>
            </a:extLst>
          </p:cNvPr>
          <p:cNvSpPr/>
          <p:nvPr/>
        </p:nvSpPr>
        <p:spPr>
          <a:xfrm>
            <a:off x="1198149" y="6772598"/>
            <a:ext cx="7476189" cy="1032075"/>
          </a:xfrm>
          <a:prstGeom prst="roundRect">
            <a:avLst>
              <a:gd name="adj" fmla="val 4260"/>
            </a:avLst>
          </a:prstGeom>
          <a:solidFill>
            <a:srgbClr val="CCF1FF"/>
          </a:solidFill>
          <a:ln w="7620">
            <a:solidFill>
              <a:srgbClr val="B2D7E5"/>
            </a:solidFill>
            <a:prstDash val="solid"/>
          </a:ln>
        </p:spPr>
        <p:txBody>
          <a:bodyPr/>
          <a:lstStyle/>
          <a:p>
            <a:endParaRPr lang="en-US"/>
          </a:p>
        </p:txBody>
      </p:sp>
      <p:sp>
        <p:nvSpPr>
          <p:cNvPr id="30" name="Shape 14">
            <a:extLst>
              <a:ext uri="{FF2B5EF4-FFF2-40B4-BE49-F238E27FC236}">
                <a16:creationId xmlns:a16="http://schemas.microsoft.com/office/drawing/2014/main" id="{CFC7E19B-8F63-FBB8-E36E-B432210E2805}"/>
              </a:ext>
            </a:extLst>
          </p:cNvPr>
          <p:cNvSpPr/>
          <p:nvPr/>
        </p:nvSpPr>
        <p:spPr>
          <a:xfrm>
            <a:off x="8687001" y="7050317"/>
            <a:ext cx="435865" cy="225141"/>
          </a:xfrm>
          <a:prstGeom prst="roundRect">
            <a:avLst>
              <a:gd name="adj" fmla="val 19817381"/>
            </a:avLst>
          </a:prstGeom>
          <a:solidFill>
            <a:srgbClr val="00AEEF"/>
          </a:solidFill>
          <a:ln/>
        </p:spPr>
        <p:txBody>
          <a:bodyPr/>
          <a:lstStyle/>
          <a:p>
            <a:endParaRPr lang="en-US"/>
          </a:p>
        </p:txBody>
      </p:sp>
      <p:pic>
        <p:nvPicPr>
          <p:cNvPr id="31" name="Image 4" descr="preencoded.png">
            <a:extLst>
              <a:ext uri="{FF2B5EF4-FFF2-40B4-BE49-F238E27FC236}">
                <a16:creationId xmlns:a16="http://schemas.microsoft.com/office/drawing/2014/main" id="{57A2D72E-E14D-38C3-E988-5FD9B2C1A73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839124" y="7062104"/>
            <a:ext cx="196055" cy="196055"/>
          </a:xfrm>
          <a:prstGeom prst="rect">
            <a:avLst/>
          </a:prstGeom>
        </p:spPr>
      </p:pic>
      <p:sp>
        <p:nvSpPr>
          <p:cNvPr id="32" name="Text 15">
            <a:extLst>
              <a:ext uri="{FF2B5EF4-FFF2-40B4-BE49-F238E27FC236}">
                <a16:creationId xmlns:a16="http://schemas.microsoft.com/office/drawing/2014/main" id="{EF498A38-2CDE-316B-224D-0BB8CD6D794D}"/>
              </a:ext>
            </a:extLst>
          </p:cNvPr>
          <p:cNvSpPr/>
          <p:nvPr/>
        </p:nvSpPr>
        <p:spPr>
          <a:xfrm>
            <a:off x="6649504" y="6907035"/>
            <a:ext cx="1816237" cy="117248"/>
          </a:xfrm>
          <a:prstGeom prst="rect">
            <a:avLst/>
          </a:prstGeom>
          <a:noFill/>
          <a:ln/>
        </p:spPr>
        <p:txBody>
          <a:bodyPr wrap="none" lIns="0" tIns="0" rIns="0" bIns="0" rtlCol="0" anchor="t"/>
          <a:lstStyle/>
          <a:p>
            <a:pPr marL="0" indent="0" algn="r" rtl="1">
              <a:lnSpc>
                <a:spcPts val="1850"/>
              </a:lnSpc>
              <a:buNone/>
            </a:pPr>
            <a:r>
              <a:rPr lang="en-US" b="1" dirty="0">
                <a:solidFill>
                  <a:srgbClr val="000000"/>
                </a:solidFill>
                <a:latin typeface="Alexandria Bold" pitchFamily="34" charset="0"/>
                <a:ea typeface="Alexandria Bold" pitchFamily="34" charset="-122"/>
                <a:cs typeface="Alexandria Bold" pitchFamily="34" charset="-120"/>
              </a:rPr>
              <a:t>المصداقية</a:t>
            </a:r>
            <a:endParaRPr lang="en-US" dirty="0"/>
          </a:p>
        </p:txBody>
      </p:sp>
      <p:sp>
        <p:nvSpPr>
          <p:cNvPr id="33" name="Text 16">
            <a:extLst>
              <a:ext uri="{FF2B5EF4-FFF2-40B4-BE49-F238E27FC236}">
                <a16:creationId xmlns:a16="http://schemas.microsoft.com/office/drawing/2014/main" id="{DB5BBF80-F326-917E-2D06-FC93353D8B10}"/>
              </a:ext>
            </a:extLst>
          </p:cNvPr>
          <p:cNvSpPr/>
          <p:nvPr/>
        </p:nvSpPr>
        <p:spPr>
          <a:xfrm>
            <a:off x="1303293" y="7245201"/>
            <a:ext cx="7171365" cy="120094"/>
          </a:xfrm>
          <a:prstGeom prst="rect">
            <a:avLst/>
          </a:prstGeom>
          <a:noFill/>
          <a:ln/>
        </p:spPr>
        <p:txBody>
          <a:bodyPr wrap="none" lIns="0" tIns="0" rIns="0" bIns="0" rtlCol="0" anchor="t"/>
          <a:lstStyle/>
          <a:p>
            <a:pPr marL="0" indent="0" algn="r" rtl="1">
              <a:lnSpc>
                <a:spcPts val="1900"/>
              </a:lnSpc>
              <a:buNone/>
            </a:pPr>
            <a:r>
              <a:rPr lang="en-US" sz="1600" dirty="0">
                <a:solidFill>
                  <a:srgbClr val="000000"/>
                </a:solidFill>
                <a:latin typeface="Alexandria" pitchFamily="34" charset="0"/>
                <a:ea typeface="Alexandria" pitchFamily="34" charset="-122"/>
                <a:cs typeface="Alexandria" pitchFamily="34" charset="-120"/>
              </a:rPr>
              <a:t>عالية جداً لاعتمادها على قنوات إعلامية </a:t>
            </a:r>
            <a:r>
              <a:rPr lang="en-US" sz="1600" dirty="0" err="1">
                <a:solidFill>
                  <a:srgbClr val="000000"/>
                </a:solidFill>
                <a:latin typeface="Alexandria" pitchFamily="34" charset="0"/>
                <a:ea typeface="Alexandria" pitchFamily="34" charset="-122"/>
                <a:cs typeface="Alexandria" pitchFamily="34" charset="-120"/>
              </a:rPr>
              <a:t>مستقلة</a:t>
            </a:r>
            <a:r>
              <a:rPr lang="en-US" sz="1600" dirty="0">
                <a:solidFill>
                  <a:srgbClr val="000000"/>
                </a:solidFill>
                <a:latin typeface="Alexandria" pitchFamily="34" charset="0"/>
                <a:ea typeface="Alexandria" pitchFamily="34" charset="-122"/>
                <a:cs typeface="Alexandria" pitchFamily="34" charset="-120"/>
              </a:rPr>
              <a:t> </a:t>
            </a:r>
            <a:r>
              <a:rPr lang="en-US" sz="1600" dirty="0" err="1">
                <a:solidFill>
                  <a:srgbClr val="000000"/>
                </a:solidFill>
                <a:latin typeface="Alexandria" pitchFamily="34" charset="0"/>
                <a:ea typeface="Alexandria" pitchFamily="34" charset="-122"/>
                <a:cs typeface="Alexandria" pitchFamily="34" charset="-120"/>
              </a:rPr>
              <a:t>وموضوعية</a:t>
            </a:r>
            <a:endParaRPr lang="ar-EG" sz="1600" dirty="0">
              <a:solidFill>
                <a:srgbClr val="000000"/>
              </a:solidFill>
              <a:latin typeface="Alexandria" pitchFamily="34" charset="0"/>
              <a:ea typeface="Alexandria" pitchFamily="34" charset="-122"/>
              <a:cs typeface="Alexandria" pitchFamily="34" charset="-120"/>
            </a:endParaRPr>
          </a:p>
          <a:p>
            <a:pPr marL="0" indent="0" algn="r" rtl="1">
              <a:lnSpc>
                <a:spcPts val="1900"/>
              </a:lnSpc>
              <a:buNone/>
            </a:pPr>
            <a:r>
              <a:rPr lang="en-US" sz="1600" dirty="0" err="1">
                <a:solidFill>
                  <a:srgbClr val="000000"/>
                </a:solidFill>
                <a:latin typeface="Alexandria" pitchFamily="34" charset="0"/>
                <a:ea typeface="Alexandria" pitchFamily="34" charset="-122"/>
                <a:cs typeface="Alexandria" pitchFamily="34" charset="-120"/>
              </a:rPr>
              <a:t>مما</a:t>
            </a:r>
            <a:r>
              <a:rPr lang="en-US" sz="1600" dirty="0">
                <a:solidFill>
                  <a:srgbClr val="000000"/>
                </a:solidFill>
                <a:latin typeface="Alexandria" pitchFamily="34" charset="0"/>
                <a:ea typeface="Alexandria" pitchFamily="34" charset="-122"/>
                <a:cs typeface="Alexandria" pitchFamily="34" charset="-120"/>
              </a:rPr>
              <a:t> يعزز ثقة الجمهور بالرسالة.</a:t>
            </a:r>
            <a:endParaRPr lang="en-US" sz="1600" dirty="0"/>
          </a:p>
        </p:txBody>
      </p:sp>
    </p:spTree>
    <p:extLst>
      <p:ext uri="{BB962C8B-B14F-4D97-AF65-F5344CB8AC3E}">
        <p14:creationId xmlns:p14="http://schemas.microsoft.com/office/powerpoint/2010/main" val="8459118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E7BF9-2442-55B5-D687-1DF1F61D73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EE279A-2CDC-6436-9A4F-FBD27CC524BF}"/>
              </a:ext>
            </a:extLst>
          </p:cNvPr>
          <p:cNvSpPr/>
          <p:nvPr/>
        </p:nvSpPr>
        <p:spPr>
          <a:xfrm>
            <a:off x="3151414" y="664263"/>
            <a:ext cx="11478986" cy="6946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438D83F5-75E5-8A94-674D-A52CCAC5694A}"/>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F5ECD028-E726-3736-08D8-852CD1314F96}"/>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2970A1BE-7EB3-277C-A7C7-0157861A6A4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Rectangle: Rounded Corners 2">
            <a:extLst>
              <a:ext uri="{FF2B5EF4-FFF2-40B4-BE49-F238E27FC236}">
                <a16:creationId xmlns:a16="http://schemas.microsoft.com/office/drawing/2014/main" id="{CF767FF6-0EDB-DA97-583E-A3F6C78732C0}"/>
              </a:ext>
            </a:extLst>
          </p:cNvPr>
          <p:cNvSpPr/>
          <p:nvPr/>
        </p:nvSpPr>
        <p:spPr>
          <a:xfrm>
            <a:off x="3581233" y="655943"/>
            <a:ext cx="6803005" cy="1181290"/>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defTabSz="1097280"/>
            <a:endParaRPr lang="ar-EG" sz="3360" dirty="0">
              <a:solidFill>
                <a:srgbClr val="00B0F0"/>
              </a:solidFill>
              <a:latin typeface="Alexandria" pitchFamily="2" charset="-78"/>
              <a:cs typeface="Alexandria" pitchFamily="2" charset="-78"/>
            </a:endParaRPr>
          </a:p>
        </p:txBody>
      </p:sp>
      <p:pic>
        <p:nvPicPr>
          <p:cNvPr id="4" name="Image 0" descr="preencoded.png">
            <a:extLst>
              <a:ext uri="{FF2B5EF4-FFF2-40B4-BE49-F238E27FC236}">
                <a16:creationId xmlns:a16="http://schemas.microsoft.com/office/drawing/2014/main" id="{8544689C-B5FA-010A-8AE5-FF9E63D460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8656" y="2319343"/>
            <a:ext cx="3581233" cy="5371850"/>
          </a:xfrm>
          <a:prstGeom prst="rect">
            <a:avLst/>
          </a:prstGeom>
        </p:spPr>
      </p:pic>
      <p:sp>
        <p:nvSpPr>
          <p:cNvPr id="7" name="Text 0">
            <a:extLst>
              <a:ext uri="{FF2B5EF4-FFF2-40B4-BE49-F238E27FC236}">
                <a16:creationId xmlns:a16="http://schemas.microsoft.com/office/drawing/2014/main" id="{B096A565-113A-B98B-7FE1-DD91C28BD236}"/>
              </a:ext>
            </a:extLst>
          </p:cNvPr>
          <p:cNvSpPr/>
          <p:nvPr/>
        </p:nvSpPr>
        <p:spPr>
          <a:xfrm>
            <a:off x="6815816" y="1062630"/>
            <a:ext cx="7136844" cy="496133"/>
          </a:xfrm>
          <a:prstGeom prst="rect">
            <a:avLst/>
          </a:prstGeom>
          <a:noFill/>
          <a:ln/>
        </p:spPr>
        <p:txBody>
          <a:bodyPr wrap="none" lIns="0" tIns="0" rIns="0" bIns="0" rtlCol="0" anchor="t"/>
          <a:lstStyle/>
          <a:p>
            <a:pPr marL="0" marR="0" lvl="0" indent="0" algn="r" defTabSz="914400" rtl="1" eaLnBrk="1" fontAlgn="auto" latinLnBrk="0" hangingPunct="1">
              <a:lnSpc>
                <a:spcPts val="3900"/>
              </a:lnSpc>
              <a:spcBef>
                <a:spcPts val="0"/>
              </a:spcBef>
              <a:spcAft>
                <a:spcPts val="0"/>
              </a:spcAft>
              <a:buClrTx/>
              <a:buSzTx/>
              <a:buFontTx/>
              <a:buNone/>
              <a:tabLst/>
              <a:defRPr/>
            </a:pPr>
            <a:r>
              <a:rPr kumimoji="0" lang="en-US" b="1" i="0" u="none" strike="noStrike" kern="0" cap="none" spc="0" normalizeH="0" baseline="0" noProof="0" dirty="0">
                <a:ln>
                  <a:noFill/>
                </a:ln>
                <a:solidFill>
                  <a:srgbClr val="00B0F0"/>
                </a:solidFill>
                <a:effectLst/>
                <a:uLnTx/>
                <a:uFillTx/>
                <a:latin typeface="Alexandria Bold" pitchFamily="34" charset="0"/>
                <a:ea typeface="Alexandria Bold" pitchFamily="34" charset="-122"/>
                <a:cs typeface="Alexandria Bold" pitchFamily="34" charset="-120"/>
              </a:rPr>
              <a:t>مثال: حملة "Stay Home, Save Lives"</a:t>
            </a:r>
            <a:endParaRPr kumimoji="0" lang="en-US" b="0" i="0" u="none" strike="noStrike" kern="0" cap="none" spc="0" normalizeH="0" baseline="0" noProof="0" dirty="0">
              <a:ln>
                <a:noFill/>
              </a:ln>
              <a:solidFill>
                <a:srgbClr val="00B0F0"/>
              </a:solidFill>
              <a:effectLst/>
              <a:uLnTx/>
              <a:uFillTx/>
            </a:endParaRPr>
          </a:p>
        </p:txBody>
      </p:sp>
      <p:sp>
        <p:nvSpPr>
          <p:cNvPr id="8" name="Text 1">
            <a:extLst>
              <a:ext uri="{FF2B5EF4-FFF2-40B4-BE49-F238E27FC236}">
                <a16:creationId xmlns:a16="http://schemas.microsoft.com/office/drawing/2014/main" id="{A12B020A-58BC-8EC8-7C98-6F1347BA03CA}"/>
              </a:ext>
            </a:extLst>
          </p:cNvPr>
          <p:cNvSpPr/>
          <p:nvPr/>
        </p:nvSpPr>
        <p:spPr>
          <a:xfrm>
            <a:off x="6282523" y="3316515"/>
            <a:ext cx="7258764" cy="95261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حملة بريطانية إعلامية أُطلقت أثناء جائحة كورونا، هدفت لتوعية المواطنين بأهمية البقاء في المنزل لإنقاذ الأرواح. استخدمت وسائل إعلامية محايدة وحققت مصداقية عالية، مما ساهم في تغيير سلوك ملايين المواطنين.</a:t>
            </a:r>
            <a:endParaRPr kumimoji="0" lang="en-US" sz="1600" b="0" i="0" u="none" strike="noStrike" kern="0" cap="none" spc="0" normalizeH="0" baseline="0" noProof="0" dirty="0">
              <a:ln>
                <a:noFill/>
              </a:ln>
              <a:solidFill>
                <a:prstClr val="black"/>
              </a:solidFill>
              <a:effectLst/>
              <a:uLnTx/>
              <a:uFillTx/>
            </a:endParaRPr>
          </a:p>
        </p:txBody>
      </p:sp>
      <p:sp>
        <p:nvSpPr>
          <p:cNvPr id="9" name="Shape 2">
            <a:extLst>
              <a:ext uri="{FF2B5EF4-FFF2-40B4-BE49-F238E27FC236}">
                <a16:creationId xmlns:a16="http://schemas.microsoft.com/office/drawing/2014/main" id="{EBF3F544-1EBA-CC64-FC87-1F33F7BA0213}"/>
              </a:ext>
            </a:extLst>
          </p:cNvPr>
          <p:cNvSpPr/>
          <p:nvPr/>
        </p:nvSpPr>
        <p:spPr>
          <a:xfrm>
            <a:off x="13813750" y="3382923"/>
            <a:ext cx="22860" cy="1399103"/>
          </a:xfrm>
          <a:prstGeom prst="rect">
            <a:avLst/>
          </a:prstGeom>
          <a:solidFill>
            <a:srgbClr val="00AEEF"/>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endParaRPr>
          </a:p>
        </p:txBody>
      </p:sp>
      <p:sp>
        <p:nvSpPr>
          <p:cNvPr id="10" name="Text 3">
            <a:extLst>
              <a:ext uri="{FF2B5EF4-FFF2-40B4-BE49-F238E27FC236}">
                <a16:creationId xmlns:a16="http://schemas.microsoft.com/office/drawing/2014/main" id="{9C33ED32-39D5-782E-DFA2-30BF093F7131}"/>
              </a:ext>
            </a:extLst>
          </p:cNvPr>
          <p:cNvSpPr/>
          <p:nvPr/>
        </p:nvSpPr>
        <p:spPr>
          <a:xfrm>
            <a:off x="6157568" y="4648495"/>
            <a:ext cx="7556421" cy="635079"/>
          </a:xfrm>
          <a:prstGeom prst="rect">
            <a:avLst/>
          </a:prstGeom>
          <a:noFill/>
          <a:ln/>
        </p:spPr>
        <p:txBody>
          <a:bodyPr wrap="square" lIns="0" tIns="0" rIns="0" bIns="0" rtlCol="0" anchor="t"/>
          <a:lstStyle/>
          <a:p>
            <a:pPr marL="0" marR="0" lvl="0" indent="0" algn="r" defTabSz="914400" rtl="1" eaLnBrk="1" fontAlgn="auto" latinLnBrk="0" hangingPunct="1">
              <a:lnSpc>
                <a:spcPts val="25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تميزت الحملة بالمدة الأطول نسبياً (استمرت لأشهر) والرسائل الواضحة والمباشرة التي ركزت على الصالح العام دون أي أهداف تجارية.</a:t>
            </a:r>
            <a:endParaRPr kumimoji="0" lang="en-US"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1940157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Rounded Corners 25">
            <a:extLst>
              <a:ext uri="{FF2B5EF4-FFF2-40B4-BE49-F238E27FC236}">
                <a16:creationId xmlns:a16="http://schemas.microsoft.com/office/drawing/2014/main" id="{3F06F08B-3104-AEE8-DE08-73CC72E916D1}"/>
              </a:ext>
            </a:extLst>
          </p:cNvPr>
          <p:cNvSpPr/>
          <p:nvPr/>
        </p:nvSpPr>
        <p:spPr>
          <a:xfrm>
            <a:off x="9459777" y="1670385"/>
            <a:ext cx="4783761" cy="63013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6" name="Rectangle: Rounded Corners 5">
            <a:extLst>
              <a:ext uri="{FF2B5EF4-FFF2-40B4-BE49-F238E27FC236}">
                <a16:creationId xmlns:a16="http://schemas.microsoft.com/office/drawing/2014/main" id="{8DC8557E-F239-6497-B0AC-FEFFED469E2E}"/>
              </a:ext>
            </a:extLst>
          </p:cNvPr>
          <p:cNvSpPr/>
          <p:nvPr/>
        </p:nvSpPr>
        <p:spPr>
          <a:xfrm>
            <a:off x="624443" y="1720988"/>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sp>
        <p:nvSpPr>
          <p:cNvPr id="2" name="Title 1">
            <a:extLst>
              <a:ext uri="{FF2B5EF4-FFF2-40B4-BE49-F238E27FC236}">
                <a16:creationId xmlns:a16="http://schemas.microsoft.com/office/drawing/2014/main" id="{9BE0FC0B-2A89-1260-6101-65DEC7A68321}"/>
              </a:ext>
            </a:extLst>
          </p:cNvPr>
          <p:cNvSpPr>
            <a:spLocks noGrp="1"/>
          </p:cNvSpPr>
          <p:nvPr>
            <p:ph type="title"/>
          </p:nvPr>
        </p:nvSpPr>
        <p:spPr/>
        <p:txBody>
          <a:bodyPr>
            <a:normAutofit/>
          </a:bodyPr>
          <a:lstStyle/>
          <a:p>
            <a:pPr algn="r" rtl="1"/>
            <a:r>
              <a:rPr lang="en-US" sz="2000" b="1" dirty="0" err="1">
                <a:solidFill>
                  <a:srgbClr val="00B0F0"/>
                </a:solidFill>
                <a:latin typeface="Alexandria Bold" pitchFamily="34" charset="0"/>
                <a:ea typeface="Alexandria Bold" pitchFamily="34" charset="-122"/>
                <a:cs typeface="Alexandria Bold" pitchFamily="34" charset="-120"/>
              </a:rPr>
              <a:t>جدول</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المقارنة</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الشامل</a:t>
            </a:r>
            <a:endParaRPr lang="" sz="2000" dirty="0"/>
          </a:p>
        </p:txBody>
      </p:sp>
      <p:graphicFrame>
        <p:nvGraphicFramePr>
          <p:cNvPr id="4" name="Content Placeholder 3">
            <a:extLst>
              <a:ext uri="{FF2B5EF4-FFF2-40B4-BE49-F238E27FC236}">
                <a16:creationId xmlns:a16="http://schemas.microsoft.com/office/drawing/2014/main" id="{84B38FAE-FFEB-07D7-FAA5-AFECF56AB41F}"/>
              </a:ext>
            </a:extLst>
          </p:cNvPr>
          <p:cNvGraphicFramePr>
            <a:graphicFrameLocks noGrp="1"/>
          </p:cNvGraphicFramePr>
          <p:nvPr>
            <p:ph idx="1"/>
            <p:extLst>
              <p:ext uri="{D42A27DB-BD31-4B8C-83A1-F6EECF244321}">
                <p14:modId xmlns:p14="http://schemas.microsoft.com/office/powerpoint/2010/main" val="1557906936"/>
              </p:ext>
            </p:extLst>
          </p:nvPr>
        </p:nvGraphicFramePr>
        <p:xfrm>
          <a:off x="1006476" y="2192297"/>
          <a:ext cx="12617448" cy="4389120"/>
        </p:xfrm>
        <a:graphic>
          <a:graphicData uri="http://schemas.openxmlformats.org/drawingml/2006/table">
            <a:tbl>
              <a:tblPr firstRow="1" bandRow="1">
                <a:tableStyleId>{5C22544A-7EE6-4342-B048-85BDC9FD1C3A}</a:tableStyleId>
              </a:tblPr>
              <a:tblGrid>
                <a:gridCol w="3154362">
                  <a:extLst>
                    <a:ext uri="{9D8B030D-6E8A-4147-A177-3AD203B41FA5}">
                      <a16:colId xmlns:a16="http://schemas.microsoft.com/office/drawing/2014/main" val="4073307096"/>
                    </a:ext>
                  </a:extLst>
                </a:gridCol>
                <a:gridCol w="3154362">
                  <a:extLst>
                    <a:ext uri="{9D8B030D-6E8A-4147-A177-3AD203B41FA5}">
                      <a16:colId xmlns:a16="http://schemas.microsoft.com/office/drawing/2014/main" val="1806195001"/>
                    </a:ext>
                  </a:extLst>
                </a:gridCol>
                <a:gridCol w="3154362">
                  <a:extLst>
                    <a:ext uri="{9D8B030D-6E8A-4147-A177-3AD203B41FA5}">
                      <a16:colId xmlns:a16="http://schemas.microsoft.com/office/drawing/2014/main" val="2943521413"/>
                    </a:ext>
                  </a:extLst>
                </a:gridCol>
                <a:gridCol w="3154362">
                  <a:extLst>
                    <a:ext uri="{9D8B030D-6E8A-4147-A177-3AD203B41FA5}">
                      <a16:colId xmlns:a16="http://schemas.microsoft.com/office/drawing/2014/main" val="3159174102"/>
                    </a:ext>
                  </a:extLst>
                </a:gridCol>
              </a:tblGrid>
              <a:tr h="624840">
                <a:tc>
                  <a:txBody>
                    <a:bodyPr/>
                    <a:lstStyle/>
                    <a:p>
                      <a:pPr algn="ctr"/>
                      <a:r>
                        <a:rPr lang="en-US" sz="1800" b="1" dirty="0" err="1">
                          <a:solidFill>
                            <a:schemeClr val="bg1"/>
                          </a:solidFill>
                          <a:latin typeface="Alexandria" pitchFamily="34" charset="0"/>
                          <a:ea typeface="Alexandria" pitchFamily="34" charset="-122"/>
                          <a:cs typeface="Alexandria" pitchFamily="34" charset="-120"/>
                        </a:rPr>
                        <a:t>الحملات</a:t>
                      </a:r>
                      <a:r>
                        <a:rPr lang="en-US" sz="1800" b="1" dirty="0">
                          <a:solidFill>
                            <a:schemeClr val="bg1"/>
                          </a:solidFill>
                          <a:latin typeface="Alexandria" pitchFamily="34" charset="0"/>
                          <a:ea typeface="Alexandria" pitchFamily="34" charset="-122"/>
                          <a:cs typeface="Alexandria" pitchFamily="34" charset="-120"/>
                        </a:rPr>
                        <a:t> </a:t>
                      </a:r>
                      <a:r>
                        <a:rPr lang="en-US" sz="1800" b="1" dirty="0" err="1">
                          <a:solidFill>
                            <a:schemeClr val="bg1"/>
                          </a:solidFill>
                          <a:latin typeface="Alexandria" pitchFamily="34" charset="0"/>
                          <a:ea typeface="Alexandria" pitchFamily="34" charset="-122"/>
                          <a:cs typeface="Alexandria" pitchFamily="34" charset="-120"/>
                        </a:rPr>
                        <a:t>الإعلامية</a:t>
                      </a:r>
                      <a:endParaRPr lang="" sz="1800" dirty="0">
                        <a:solidFill>
                          <a:schemeClr val="bg1"/>
                        </a:solidFill>
                      </a:endParaRPr>
                    </a:p>
                  </a:txBody>
                  <a:tcPr/>
                </a:tc>
                <a:tc>
                  <a:txBody>
                    <a:bodyPr/>
                    <a:lstStyle/>
                    <a:p>
                      <a:pPr algn="ctr"/>
                      <a:r>
                        <a:rPr lang="en-US" sz="1800" b="1" dirty="0" err="1">
                          <a:solidFill>
                            <a:schemeClr val="bg1"/>
                          </a:solidFill>
                          <a:latin typeface="Alexandria" pitchFamily="34" charset="0"/>
                          <a:ea typeface="Alexandria" pitchFamily="34" charset="-122"/>
                          <a:cs typeface="Alexandria" pitchFamily="34" charset="-120"/>
                        </a:rPr>
                        <a:t>الحملات</a:t>
                      </a:r>
                      <a:r>
                        <a:rPr lang="en-US" sz="2400" b="1" dirty="0">
                          <a:solidFill>
                            <a:srgbClr val="000000"/>
                          </a:solidFill>
                          <a:latin typeface="Alexandria" pitchFamily="34" charset="0"/>
                          <a:ea typeface="Alexandria" pitchFamily="34" charset="-122"/>
                          <a:cs typeface="Alexandria" pitchFamily="34" charset="-120"/>
                        </a:rPr>
                        <a:t> </a:t>
                      </a:r>
                      <a:r>
                        <a:rPr lang="en-US" sz="1800" b="1" dirty="0" err="1">
                          <a:solidFill>
                            <a:schemeClr val="bg1"/>
                          </a:solidFill>
                          <a:latin typeface="Alexandria" pitchFamily="34" charset="0"/>
                          <a:ea typeface="Alexandria" pitchFamily="34" charset="-122"/>
                          <a:cs typeface="Alexandria" pitchFamily="34" charset="-120"/>
                        </a:rPr>
                        <a:t>الإعلانية</a:t>
                      </a:r>
                      <a:endParaRPr lang="" sz="1800" dirty="0">
                        <a:solidFill>
                          <a:schemeClr val="bg1"/>
                        </a:solidFill>
                      </a:endParaRPr>
                    </a:p>
                  </a:txBody>
                  <a:tcPr/>
                </a:tc>
                <a:tc>
                  <a:txBody>
                    <a:bodyPr/>
                    <a:lstStyle/>
                    <a:p>
                      <a:pPr algn="ctr"/>
                      <a:r>
                        <a:rPr lang="en-US" sz="1800" b="1" dirty="0" err="1">
                          <a:solidFill>
                            <a:schemeClr val="bg1"/>
                          </a:solidFill>
                          <a:latin typeface="Alexandria" pitchFamily="34" charset="0"/>
                          <a:ea typeface="Alexandria" pitchFamily="34" charset="-122"/>
                          <a:cs typeface="Alexandria" pitchFamily="34" charset="-120"/>
                        </a:rPr>
                        <a:t>حملات</a:t>
                      </a:r>
                      <a:r>
                        <a:rPr lang="en-US" sz="1800" b="1" dirty="0">
                          <a:solidFill>
                            <a:schemeClr val="bg1"/>
                          </a:solidFill>
                          <a:latin typeface="Alexandria" pitchFamily="34" charset="0"/>
                          <a:ea typeface="Alexandria" pitchFamily="34" charset="-122"/>
                          <a:cs typeface="Alexandria" pitchFamily="34" charset="-120"/>
                        </a:rPr>
                        <a:t> </a:t>
                      </a:r>
                      <a:r>
                        <a:rPr lang="en-US" sz="1800" b="1" dirty="0" err="1">
                          <a:solidFill>
                            <a:schemeClr val="bg1"/>
                          </a:solidFill>
                          <a:latin typeface="Alexandria" pitchFamily="34" charset="0"/>
                          <a:ea typeface="Alexandria" pitchFamily="34" charset="-122"/>
                          <a:cs typeface="Alexandria" pitchFamily="34" charset="-120"/>
                        </a:rPr>
                        <a:t>العلاقات</a:t>
                      </a:r>
                      <a:r>
                        <a:rPr lang="en-US" sz="1800" b="1" dirty="0">
                          <a:solidFill>
                            <a:schemeClr val="bg1"/>
                          </a:solidFill>
                          <a:latin typeface="Alexandria" pitchFamily="34" charset="0"/>
                          <a:ea typeface="Alexandria" pitchFamily="34" charset="-122"/>
                          <a:cs typeface="Alexandria" pitchFamily="34" charset="-120"/>
                        </a:rPr>
                        <a:t> </a:t>
                      </a:r>
                      <a:r>
                        <a:rPr lang="en-US" sz="1800" b="1" dirty="0" err="1">
                          <a:solidFill>
                            <a:schemeClr val="bg1"/>
                          </a:solidFill>
                          <a:latin typeface="Alexandria" pitchFamily="34" charset="0"/>
                          <a:ea typeface="Alexandria" pitchFamily="34" charset="-122"/>
                          <a:cs typeface="Alexandria" pitchFamily="34" charset="-120"/>
                        </a:rPr>
                        <a:t>العامة</a:t>
                      </a:r>
                      <a:endParaRPr lang="" sz="1800" dirty="0">
                        <a:solidFill>
                          <a:schemeClr val="bg1"/>
                        </a:solidFill>
                      </a:endParaRPr>
                    </a:p>
                  </a:txBody>
                  <a:tcPr/>
                </a:tc>
                <a:tc>
                  <a:txBody>
                    <a:bodyPr/>
                    <a:lstStyle/>
                    <a:p>
                      <a:pPr algn="ctr"/>
                      <a:r>
                        <a:rPr lang="ar-EG" sz="2400" dirty="0">
                          <a:solidFill>
                            <a:schemeClr val="bg1"/>
                          </a:solidFill>
                          <a:latin typeface="Alexandria" pitchFamily="34" charset="0"/>
                          <a:ea typeface="Alexandria" pitchFamily="34" charset="-122"/>
                          <a:cs typeface="Alexandria" pitchFamily="34" charset="-120"/>
                        </a:rPr>
                        <a:t>البند</a:t>
                      </a:r>
                      <a:endParaRPr lang="" dirty="0">
                        <a:solidFill>
                          <a:schemeClr val="bg1"/>
                        </a:solidFill>
                      </a:endParaRPr>
                    </a:p>
                  </a:txBody>
                  <a:tcPr/>
                </a:tc>
                <a:extLst>
                  <a:ext uri="{0D108BD9-81ED-4DB2-BD59-A6C34878D82A}">
                    <a16:rowId xmlns:a16="http://schemas.microsoft.com/office/drawing/2014/main" val="846111607"/>
                  </a:ext>
                </a:extLst>
              </a:tr>
              <a:tr h="624840">
                <a:tc>
                  <a:txBody>
                    <a:bodyPr/>
                    <a:lstStyle/>
                    <a:p>
                      <a:pPr algn="ctr"/>
                      <a:r>
                        <a:rPr lang="en-US" sz="1800" dirty="0" err="1">
                          <a:solidFill>
                            <a:srgbClr val="000000"/>
                          </a:solidFill>
                          <a:latin typeface="Alexandria" pitchFamily="34" charset="0"/>
                          <a:ea typeface="Alexandria" pitchFamily="34" charset="-122"/>
                          <a:cs typeface="Alexandria" pitchFamily="34" charset="-120"/>
                        </a:rPr>
                        <a:t>توعوي</a:t>
                      </a:r>
                      <a:r>
                        <a:rPr lang="en-US" sz="2400" dirty="0">
                          <a:solidFill>
                            <a:srgbClr val="000000"/>
                          </a:solidFill>
                          <a:latin typeface="Alexandria" pitchFamily="34" charset="0"/>
                          <a:ea typeface="Alexandria" pitchFamily="34" charset="-122"/>
                          <a:cs typeface="Alexandria" pitchFamily="34" charset="-120"/>
                        </a:rPr>
                        <a:t>/</a:t>
                      </a:r>
                      <a:r>
                        <a:rPr lang="en-US" sz="1800" dirty="0" err="1">
                          <a:solidFill>
                            <a:srgbClr val="000000"/>
                          </a:solidFill>
                          <a:latin typeface="Alexandria" pitchFamily="34" charset="0"/>
                          <a:ea typeface="Alexandria" pitchFamily="34" charset="-122"/>
                          <a:cs typeface="Alexandria" pitchFamily="34" charset="-120"/>
                        </a:rPr>
                        <a:t>تغيير</a:t>
                      </a:r>
                      <a:r>
                        <a:rPr lang="en-US" sz="18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سلوكي</a:t>
                      </a:r>
                      <a:endParaRPr lang="" sz="1800" dirty="0"/>
                    </a:p>
                  </a:txBody>
                  <a:tcPr/>
                </a:tc>
                <a:tc>
                  <a:txBody>
                    <a:bodyPr/>
                    <a:lstStyle/>
                    <a:p>
                      <a:pPr algn="ctr"/>
                      <a:r>
                        <a:rPr lang="en-US" sz="1800" dirty="0" err="1">
                          <a:solidFill>
                            <a:srgbClr val="000000"/>
                          </a:solidFill>
                          <a:latin typeface="Alexandria" pitchFamily="34" charset="0"/>
                          <a:ea typeface="Alexandria" pitchFamily="34" charset="-122"/>
                          <a:cs typeface="Alexandria" pitchFamily="34" charset="-120"/>
                        </a:rPr>
                        <a:t>ترويجي</a:t>
                      </a:r>
                      <a:r>
                        <a:rPr lang="en-US" sz="1800" dirty="0">
                          <a:solidFill>
                            <a:srgbClr val="000000"/>
                          </a:solidFill>
                          <a:latin typeface="Alexandria" pitchFamily="34" charset="0"/>
                          <a:ea typeface="Alexandria" pitchFamily="34" charset="-122"/>
                          <a:cs typeface="Alexandria" pitchFamily="34" charset="-120"/>
                        </a:rPr>
                        <a:t>/</a:t>
                      </a:r>
                      <a:r>
                        <a:rPr lang="en-US" sz="1800" dirty="0" err="1">
                          <a:solidFill>
                            <a:srgbClr val="000000"/>
                          </a:solidFill>
                          <a:latin typeface="Alexandria" pitchFamily="34" charset="0"/>
                          <a:ea typeface="Alexandria" pitchFamily="34" charset="-122"/>
                          <a:cs typeface="Alexandria" pitchFamily="34" charset="-120"/>
                        </a:rPr>
                        <a:t>زيادة</a:t>
                      </a:r>
                      <a:r>
                        <a:rPr lang="en-US" sz="18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مبيعات</a:t>
                      </a:r>
                      <a:endParaRPr lang="" sz="1800" dirty="0"/>
                    </a:p>
                  </a:txBody>
                  <a:tcPr/>
                </a:tc>
                <a:tc>
                  <a:txBody>
                    <a:bodyPr/>
                    <a:lstStyle/>
                    <a:p>
                      <a:pPr algn="ctr"/>
                      <a:r>
                        <a:rPr lang="en-US" sz="1800" dirty="0" err="1">
                          <a:solidFill>
                            <a:srgbClr val="000000"/>
                          </a:solidFill>
                          <a:latin typeface="Alexandria" pitchFamily="34" charset="0"/>
                          <a:ea typeface="Alexandria" pitchFamily="34" charset="-122"/>
                          <a:cs typeface="Alexandria" pitchFamily="34" charset="-120"/>
                        </a:rPr>
                        <a:t>بناء</a:t>
                      </a:r>
                      <a:r>
                        <a:rPr lang="en-US" sz="18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سمعة</a:t>
                      </a:r>
                      <a:r>
                        <a:rPr lang="en-US" sz="1800" dirty="0">
                          <a:solidFill>
                            <a:srgbClr val="000000"/>
                          </a:solidFill>
                          <a:latin typeface="Alexandria" pitchFamily="34" charset="0"/>
                          <a:ea typeface="Alexandria" pitchFamily="34" charset="-122"/>
                          <a:cs typeface="Alexandria" pitchFamily="34" charset="-120"/>
                        </a:rPr>
                        <a:t>/</a:t>
                      </a:r>
                      <a:r>
                        <a:rPr lang="en-US" sz="1800" dirty="0" err="1">
                          <a:solidFill>
                            <a:srgbClr val="000000"/>
                          </a:solidFill>
                          <a:latin typeface="Alexandria" pitchFamily="34" charset="0"/>
                          <a:ea typeface="Alexandria" pitchFamily="34" charset="-122"/>
                          <a:cs typeface="Alexandria" pitchFamily="34" charset="-120"/>
                        </a:rPr>
                        <a:t>ثقة</a:t>
                      </a:r>
                      <a:endParaRPr lang="" sz="1800" dirty="0"/>
                    </a:p>
                  </a:txBody>
                  <a:tcPr/>
                </a:tc>
                <a:tc>
                  <a:txBody>
                    <a:bodyPr/>
                    <a:lstStyle/>
                    <a:p>
                      <a:pPr algn="ctr"/>
                      <a:r>
                        <a:rPr lang="ar-EG" sz="2000" dirty="0">
                          <a:solidFill>
                            <a:srgbClr val="000000"/>
                          </a:solidFill>
                          <a:latin typeface="Alexandria" pitchFamily="34" charset="0"/>
                          <a:ea typeface="Alexandria" pitchFamily="34" charset="-122"/>
                          <a:cs typeface="Alexandria" pitchFamily="34" charset="-120"/>
                        </a:rPr>
                        <a:t>الهدف الرئيسي</a:t>
                      </a:r>
                      <a:endParaRPr lang="" dirty="0"/>
                    </a:p>
                  </a:txBody>
                  <a:tcPr/>
                </a:tc>
                <a:extLst>
                  <a:ext uri="{0D108BD9-81ED-4DB2-BD59-A6C34878D82A}">
                    <a16:rowId xmlns:a16="http://schemas.microsoft.com/office/drawing/2014/main" val="1876386402"/>
                  </a:ext>
                </a:extLst>
              </a:tr>
              <a:tr h="624840">
                <a:tc>
                  <a:txBody>
                    <a:bodyPr/>
                    <a:lstStyle/>
                    <a:p>
                      <a:pPr algn="ctr"/>
                      <a:r>
                        <a:rPr lang="en-US" sz="1800" dirty="0" err="1">
                          <a:solidFill>
                            <a:srgbClr val="000000"/>
                          </a:solidFill>
                          <a:latin typeface="Alexandria" pitchFamily="34" charset="0"/>
                          <a:ea typeface="Alexandria" pitchFamily="34" charset="-122"/>
                          <a:cs typeface="Alexandria" pitchFamily="34" charset="-120"/>
                        </a:rPr>
                        <a:t>إعلام</a:t>
                      </a:r>
                      <a:r>
                        <a:rPr lang="en-US" sz="18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حيادي</a:t>
                      </a:r>
                      <a:r>
                        <a:rPr lang="ar-EG" sz="1800" dirty="0">
                          <a:solidFill>
                            <a:srgbClr val="000000"/>
                          </a:solidFill>
                          <a:latin typeface="Alexandria" pitchFamily="34" charset="0"/>
                          <a:ea typeface="Alexandria" pitchFamily="34" charset="-122"/>
                          <a:cs typeface="Alexandria" pitchFamily="34" charset="-120"/>
                        </a:rPr>
                        <a:t>(</a:t>
                      </a:r>
                      <a:r>
                        <a:rPr lang="en-US" sz="1800" dirty="0" err="1">
                          <a:solidFill>
                            <a:srgbClr val="000000"/>
                          </a:solidFill>
                          <a:latin typeface="Alexandria" pitchFamily="34" charset="0"/>
                          <a:ea typeface="Alexandria" pitchFamily="34" charset="-122"/>
                          <a:cs typeface="Alexandria" pitchFamily="34" charset="-120"/>
                        </a:rPr>
                        <a:t>مقابلات</a:t>
                      </a:r>
                      <a:r>
                        <a:rPr lang="en-US" sz="18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نشرات</a:t>
                      </a:r>
                      <a:r>
                        <a:rPr lang="ar-EG" sz="1800" dirty="0">
                          <a:solidFill>
                            <a:srgbClr val="000000"/>
                          </a:solidFill>
                          <a:latin typeface="Alexandria" pitchFamily="34" charset="0"/>
                          <a:ea typeface="Alexandria" pitchFamily="34" charset="-122"/>
                          <a:cs typeface="Alexandria" pitchFamily="34" charset="-120"/>
                        </a:rPr>
                        <a:t>)</a:t>
                      </a:r>
                      <a:endParaRPr lang="" sz="1800" dirty="0"/>
                    </a:p>
                  </a:txBody>
                  <a:tcPr/>
                </a:tc>
                <a:tc>
                  <a:txBody>
                    <a:bodyPr/>
                    <a:lstStyle/>
                    <a:p>
                      <a:pPr algn="ctr"/>
                      <a:r>
                        <a:rPr lang="en-US" sz="1800" dirty="0" err="1">
                          <a:solidFill>
                            <a:srgbClr val="000000"/>
                          </a:solidFill>
                          <a:latin typeface="Alexandria" pitchFamily="34" charset="0"/>
                          <a:ea typeface="Alexandria" pitchFamily="34" charset="-122"/>
                          <a:cs typeface="Alexandria" pitchFamily="34" charset="-120"/>
                        </a:rPr>
                        <a:t>إعلانات</a:t>
                      </a:r>
                      <a:r>
                        <a:rPr lang="en-US" sz="18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مدفوعة</a:t>
                      </a:r>
                      <a:r>
                        <a:rPr lang="en-US" sz="1800" dirty="0">
                          <a:solidFill>
                            <a:srgbClr val="000000"/>
                          </a:solidFill>
                          <a:latin typeface="Alexandria" pitchFamily="34" charset="0"/>
                          <a:ea typeface="Alexandria" pitchFamily="34" charset="-122"/>
                          <a:cs typeface="Alexandria" pitchFamily="34" charset="-120"/>
                        </a:rPr>
                        <a:t> </a:t>
                      </a:r>
                      <a:r>
                        <a:rPr lang="ar-EG" sz="1800" dirty="0">
                          <a:solidFill>
                            <a:srgbClr val="000000"/>
                          </a:solidFill>
                          <a:latin typeface="Alexandria" pitchFamily="34" charset="0"/>
                          <a:ea typeface="Alexandria" pitchFamily="34" charset="-122"/>
                          <a:cs typeface="Alexandria" pitchFamily="34" charset="-120"/>
                        </a:rPr>
                        <a:t>(</a:t>
                      </a:r>
                      <a:r>
                        <a:rPr lang="en-US" sz="1800" dirty="0" err="1">
                          <a:solidFill>
                            <a:srgbClr val="000000"/>
                          </a:solidFill>
                          <a:latin typeface="Alexandria" pitchFamily="34" charset="0"/>
                          <a:ea typeface="Alexandria" pitchFamily="34" charset="-122"/>
                          <a:cs typeface="Alexandria" pitchFamily="34" charset="-120"/>
                        </a:rPr>
                        <a:t>تلفزيون</a:t>
                      </a:r>
                      <a:r>
                        <a:rPr lang="en-US" sz="18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لوحات</a:t>
                      </a:r>
                      <a:r>
                        <a:rPr lang="ar-EG" sz="1800" dirty="0">
                          <a:solidFill>
                            <a:srgbClr val="000000"/>
                          </a:solidFill>
                          <a:latin typeface="Alexandria" pitchFamily="34" charset="0"/>
                          <a:ea typeface="Alexandria" pitchFamily="34" charset="-122"/>
                          <a:cs typeface="Alexandria" pitchFamily="34" charset="-120"/>
                        </a:rPr>
                        <a:t>)</a:t>
                      </a:r>
                      <a:endParaRPr lang="" sz="1800" dirty="0"/>
                    </a:p>
                  </a:txBody>
                  <a:tcPr/>
                </a:tc>
                <a:tc>
                  <a:txBody>
                    <a:bodyPr/>
                    <a:lstStyle/>
                    <a:p>
                      <a:pPr algn="ctr" rtl="1"/>
                      <a:r>
                        <a:rPr lang="en-US" sz="1600" dirty="0" err="1">
                          <a:solidFill>
                            <a:srgbClr val="000000"/>
                          </a:solidFill>
                          <a:latin typeface="Alexandria" pitchFamily="34" charset="0"/>
                          <a:ea typeface="Alexandria" pitchFamily="34" charset="-122"/>
                          <a:cs typeface="Alexandria" pitchFamily="34" charset="-120"/>
                        </a:rPr>
                        <a:t>مزيج</a:t>
                      </a:r>
                      <a:r>
                        <a:rPr lang="en-US" sz="2400" dirty="0">
                          <a:solidFill>
                            <a:srgbClr val="000000"/>
                          </a:solidFill>
                          <a:latin typeface="Alexandria" pitchFamily="34" charset="0"/>
                          <a:ea typeface="Alexandria" pitchFamily="34" charset="-122"/>
                          <a:cs typeface="Alexandria" pitchFamily="34" charset="-120"/>
                        </a:rPr>
                        <a:t> </a:t>
                      </a:r>
                      <a:r>
                        <a:rPr lang="en-US" sz="1600" dirty="0" err="1">
                          <a:solidFill>
                            <a:srgbClr val="000000"/>
                          </a:solidFill>
                          <a:latin typeface="Alexandria" pitchFamily="34" charset="0"/>
                          <a:ea typeface="Alexandria" pitchFamily="34" charset="-122"/>
                          <a:cs typeface="Alexandria" pitchFamily="34" charset="-120"/>
                        </a:rPr>
                        <a:t>متكامل</a:t>
                      </a:r>
                      <a:r>
                        <a:rPr lang="en-US" sz="1600" dirty="0">
                          <a:solidFill>
                            <a:srgbClr val="000000"/>
                          </a:solidFill>
                          <a:latin typeface="Alexandria" pitchFamily="34" charset="0"/>
                          <a:ea typeface="Alexandria" pitchFamily="34" charset="-122"/>
                          <a:cs typeface="Alexandria" pitchFamily="34" charset="-120"/>
                        </a:rPr>
                        <a:t> </a:t>
                      </a:r>
                      <a:r>
                        <a:rPr lang="ar-EG" sz="1600" dirty="0">
                          <a:solidFill>
                            <a:srgbClr val="000000"/>
                          </a:solidFill>
                          <a:latin typeface="Alexandria" pitchFamily="34" charset="0"/>
                          <a:ea typeface="Alexandria" pitchFamily="34" charset="-122"/>
                          <a:cs typeface="Alexandria" pitchFamily="34" charset="-120"/>
                        </a:rPr>
                        <a:t>(</a:t>
                      </a:r>
                      <a:r>
                        <a:rPr lang="en-US" sz="1600" dirty="0" err="1">
                          <a:solidFill>
                            <a:srgbClr val="000000"/>
                          </a:solidFill>
                          <a:latin typeface="Alexandria" pitchFamily="34" charset="0"/>
                          <a:ea typeface="Alexandria" pitchFamily="34" charset="-122"/>
                          <a:cs typeface="Alexandria" pitchFamily="34" charset="-120"/>
                        </a:rPr>
                        <a:t>بيانات</a:t>
                      </a:r>
                      <a:r>
                        <a:rPr lang="en-US" sz="1600" dirty="0">
                          <a:solidFill>
                            <a:srgbClr val="000000"/>
                          </a:solidFill>
                          <a:latin typeface="Alexandria" pitchFamily="34" charset="0"/>
                          <a:ea typeface="Alexandria" pitchFamily="34" charset="-122"/>
                          <a:cs typeface="Alexandria" pitchFamily="34" charset="-120"/>
                        </a:rPr>
                        <a:t>، </a:t>
                      </a:r>
                      <a:r>
                        <a:rPr lang="en-US" sz="1600" dirty="0" err="1">
                          <a:solidFill>
                            <a:srgbClr val="000000"/>
                          </a:solidFill>
                          <a:latin typeface="Alexandria" pitchFamily="34" charset="0"/>
                          <a:ea typeface="Alexandria" pitchFamily="34" charset="-122"/>
                          <a:cs typeface="Alexandria" pitchFamily="34" charset="-120"/>
                        </a:rPr>
                        <a:t>أحداث</a:t>
                      </a:r>
                      <a:r>
                        <a:rPr lang="ar-EG" sz="1600" dirty="0">
                          <a:solidFill>
                            <a:srgbClr val="000000"/>
                          </a:solidFill>
                          <a:latin typeface="Alexandria" pitchFamily="34" charset="0"/>
                          <a:ea typeface="Alexandria" pitchFamily="34" charset="-122"/>
                          <a:cs typeface="Alexandria" pitchFamily="34" charset="-120"/>
                        </a:rPr>
                        <a:t>)</a:t>
                      </a:r>
                      <a:endParaRPr lang="" sz="1600" dirty="0"/>
                    </a:p>
                  </a:txBody>
                  <a:tcPr/>
                </a:tc>
                <a:tc>
                  <a:txBody>
                    <a:bodyPr/>
                    <a:lstStyle/>
                    <a:p>
                      <a:pPr algn="ctr"/>
                      <a:r>
                        <a:rPr lang="ar-EG" sz="2000" dirty="0">
                          <a:solidFill>
                            <a:srgbClr val="000000"/>
                          </a:solidFill>
                          <a:latin typeface="Alexandria" pitchFamily="34" charset="0"/>
                          <a:cs typeface="Alexandria" pitchFamily="34" charset="-120"/>
                        </a:rPr>
                        <a:t>نوع المحتوى</a:t>
                      </a:r>
                      <a:endParaRPr lang="" dirty="0"/>
                    </a:p>
                  </a:txBody>
                  <a:tcPr/>
                </a:tc>
                <a:extLst>
                  <a:ext uri="{0D108BD9-81ED-4DB2-BD59-A6C34878D82A}">
                    <a16:rowId xmlns:a16="http://schemas.microsoft.com/office/drawing/2014/main" val="884941269"/>
                  </a:ext>
                </a:extLst>
              </a:tr>
              <a:tr h="624840">
                <a:tc>
                  <a:txBody>
                    <a:bodyPr/>
                    <a:lstStyle/>
                    <a:p>
                      <a:pPr algn="ctr"/>
                      <a:r>
                        <a:rPr lang="en-US" sz="1800" dirty="0" err="1">
                          <a:solidFill>
                            <a:srgbClr val="000000"/>
                          </a:solidFill>
                          <a:latin typeface="Alexandria" pitchFamily="34" charset="0"/>
                          <a:ea typeface="Alexandria" pitchFamily="34" charset="-122"/>
                          <a:cs typeface="Alexandria" pitchFamily="34" charset="-120"/>
                        </a:rPr>
                        <a:t>عالية</a:t>
                      </a:r>
                      <a:r>
                        <a:rPr lang="en-US" sz="18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جداً</a:t>
                      </a:r>
                      <a:endParaRPr lang="" sz="1800" dirty="0"/>
                    </a:p>
                  </a:txBody>
                  <a:tcPr/>
                </a:tc>
                <a:tc>
                  <a:txBody>
                    <a:bodyPr/>
                    <a:lstStyle/>
                    <a:p>
                      <a:pPr algn="ctr"/>
                      <a:r>
                        <a:rPr lang="en-US" sz="1800" dirty="0" err="1">
                          <a:solidFill>
                            <a:srgbClr val="000000"/>
                          </a:solidFill>
                          <a:latin typeface="Alexandria" pitchFamily="34" charset="0"/>
                          <a:ea typeface="Alexandria" pitchFamily="34" charset="-122"/>
                          <a:cs typeface="Alexandria" pitchFamily="34" charset="-120"/>
                        </a:rPr>
                        <a:t>محدودة</a:t>
                      </a:r>
                      <a:endParaRPr lang="" sz="1800" dirty="0"/>
                    </a:p>
                  </a:txBody>
                  <a:tcPr/>
                </a:tc>
                <a:tc>
                  <a:txBody>
                    <a:bodyPr/>
                    <a:lstStyle/>
                    <a:p>
                      <a:pPr algn="ctr"/>
                      <a:r>
                        <a:rPr lang="en-US" sz="1800" dirty="0" err="1">
                          <a:solidFill>
                            <a:srgbClr val="000000"/>
                          </a:solidFill>
                          <a:latin typeface="Alexandria" pitchFamily="34" charset="0"/>
                          <a:ea typeface="Alexandria" pitchFamily="34" charset="-122"/>
                          <a:cs typeface="Alexandria" pitchFamily="34" charset="-120"/>
                        </a:rPr>
                        <a:t>عالية</a:t>
                      </a:r>
                      <a:endParaRPr lang="" sz="1800" dirty="0"/>
                    </a:p>
                  </a:txBody>
                  <a:tcPr/>
                </a:tc>
                <a:tc>
                  <a:txBody>
                    <a:bodyPr/>
                    <a:lstStyle/>
                    <a:p>
                      <a:pPr algn="ctr"/>
                      <a:r>
                        <a:rPr lang="ar-EG" sz="2000" dirty="0">
                          <a:solidFill>
                            <a:srgbClr val="000000"/>
                          </a:solidFill>
                          <a:latin typeface="Alexandria" pitchFamily="34" charset="0"/>
                          <a:cs typeface="Alexandria" pitchFamily="34" charset="-120"/>
                        </a:rPr>
                        <a:t>مدى الإنتشار </a:t>
                      </a:r>
                      <a:endParaRPr lang="" dirty="0"/>
                    </a:p>
                  </a:txBody>
                  <a:tcPr/>
                </a:tc>
                <a:extLst>
                  <a:ext uri="{0D108BD9-81ED-4DB2-BD59-A6C34878D82A}">
                    <a16:rowId xmlns:a16="http://schemas.microsoft.com/office/drawing/2014/main" val="1794769756"/>
                  </a:ext>
                </a:extLst>
              </a:tr>
              <a:tr h="624840">
                <a:tc>
                  <a:txBody>
                    <a:bodyPr/>
                    <a:lstStyle/>
                    <a:p>
                      <a:pPr algn="ctr"/>
                      <a:r>
                        <a:rPr lang="en-US" sz="1800" dirty="0" err="1">
                          <a:solidFill>
                            <a:srgbClr val="000000"/>
                          </a:solidFill>
                          <a:latin typeface="Alexandria" pitchFamily="34" charset="0"/>
                          <a:ea typeface="Alexandria" pitchFamily="34" charset="-122"/>
                          <a:cs typeface="Alexandria" pitchFamily="34" charset="-120"/>
                        </a:rPr>
                        <a:t>عام</a:t>
                      </a:r>
                      <a:r>
                        <a:rPr lang="en-US" sz="2400" dirty="0">
                          <a:solidFill>
                            <a:srgbClr val="000000"/>
                          </a:solidFill>
                          <a:latin typeface="Alexandria" pitchFamily="34" charset="0"/>
                          <a:ea typeface="Alexandria" pitchFamily="34" charset="-122"/>
                          <a:cs typeface="Alexandria" pitchFamily="34" charset="-120"/>
                        </a:rPr>
                        <a:t>/</a:t>
                      </a:r>
                      <a:r>
                        <a:rPr lang="en-US" sz="1800" dirty="0" err="1">
                          <a:solidFill>
                            <a:srgbClr val="000000"/>
                          </a:solidFill>
                          <a:latin typeface="Alexandria" pitchFamily="34" charset="0"/>
                          <a:ea typeface="Alexandria" pitchFamily="34" charset="-122"/>
                          <a:cs typeface="Alexandria" pitchFamily="34" charset="-120"/>
                        </a:rPr>
                        <a:t>مجتمعي</a:t>
                      </a:r>
                      <a:endParaRPr lang="" sz="1800" dirty="0"/>
                    </a:p>
                  </a:txBody>
                  <a:tcPr/>
                </a:tc>
                <a:tc>
                  <a:txBody>
                    <a:bodyPr/>
                    <a:lstStyle/>
                    <a:p>
                      <a:pPr algn="ctr"/>
                      <a:r>
                        <a:rPr lang="en-US" sz="1800" dirty="0" err="1">
                          <a:solidFill>
                            <a:srgbClr val="000000"/>
                          </a:solidFill>
                          <a:latin typeface="Alexandria" pitchFamily="34" charset="0"/>
                          <a:ea typeface="Alexandria" pitchFamily="34" charset="-122"/>
                          <a:cs typeface="Alexandria" pitchFamily="34" charset="-120"/>
                        </a:rPr>
                        <a:t>مستهلك</a:t>
                      </a:r>
                      <a:r>
                        <a:rPr lang="en-US" sz="24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نهائي</a:t>
                      </a:r>
                      <a:endParaRPr lang="" sz="1800" dirty="0"/>
                    </a:p>
                  </a:txBody>
                  <a:tcPr/>
                </a:tc>
                <a:tc>
                  <a:txBody>
                    <a:bodyPr/>
                    <a:lstStyle/>
                    <a:p>
                      <a:pPr algn="ctr" rtl="1"/>
                      <a:r>
                        <a:rPr lang="en-US" sz="1800" dirty="0">
                          <a:solidFill>
                            <a:srgbClr val="000000"/>
                          </a:solidFill>
                          <a:latin typeface="Alexandria" pitchFamily="34" charset="0"/>
                          <a:ea typeface="Alexandria" pitchFamily="34" charset="-122"/>
                          <a:cs typeface="Alexandria" pitchFamily="34" charset="-120"/>
                        </a:rPr>
                        <a:t>أصحاب</a:t>
                      </a:r>
                      <a:r>
                        <a:rPr lang="en-US" sz="24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مصالح</a:t>
                      </a:r>
                      <a:r>
                        <a:rPr lang="en-US" sz="24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متعددون</a:t>
                      </a:r>
                      <a:endParaRPr lang="" sz="1800" dirty="0"/>
                    </a:p>
                  </a:txBody>
                  <a:tcPr/>
                </a:tc>
                <a:tc>
                  <a:txBody>
                    <a:bodyPr/>
                    <a:lstStyle/>
                    <a:p>
                      <a:pPr algn="ctr"/>
                      <a:r>
                        <a:rPr lang="ar-EG" sz="2000" dirty="0">
                          <a:solidFill>
                            <a:srgbClr val="000000"/>
                          </a:solidFill>
                          <a:latin typeface="Alexandria" pitchFamily="34" charset="0"/>
                          <a:ea typeface="Alexandria" pitchFamily="34" charset="-122"/>
                          <a:cs typeface="Alexandria" pitchFamily="34" charset="-120"/>
                        </a:rPr>
                        <a:t>الجمهور</a:t>
                      </a:r>
                      <a:r>
                        <a:rPr lang="ar-EG" dirty="0"/>
                        <a:t> </a:t>
                      </a:r>
                      <a:r>
                        <a:rPr lang="ar-EG" sz="2000" dirty="0">
                          <a:solidFill>
                            <a:srgbClr val="000000"/>
                          </a:solidFill>
                          <a:latin typeface="Alexandria" pitchFamily="34" charset="0"/>
                          <a:ea typeface="Alexandria" pitchFamily="34" charset="-122"/>
                          <a:cs typeface="Alexandria" pitchFamily="34" charset="-120"/>
                        </a:rPr>
                        <a:t>المستهدف</a:t>
                      </a:r>
                      <a:endParaRPr lang="" dirty="0"/>
                    </a:p>
                  </a:txBody>
                  <a:tcPr/>
                </a:tc>
                <a:extLst>
                  <a:ext uri="{0D108BD9-81ED-4DB2-BD59-A6C34878D82A}">
                    <a16:rowId xmlns:a16="http://schemas.microsoft.com/office/drawing/2014/main" val="1403121165"/>
                  </a:ext>
                </a:extLst>
              </a:tr>
              <a:tr h="624840">
                <a:tc>
                  <a:txBody>
                    <a:bodyPr/>
                    <a:lstStyle/>
                    <a:p>
                      <a:pPr algn="ctr"/>
                      <a:r>
                        <a:rPr lang="en-US" sz="1800" dirty="0" err="1">
                          <a:solidFill>
                            <a:srgbClr val="000000"/>
                          </a:solidFill>
                          <a:latin typeface="Alexandria" pitchFamily="34" charset="0"/>
                          <a:ea typeface="Alexandria" pitchFamily="34" charset="-122"/>
                          <a:cs typeface="Alexandria" pitchFamily="34" charset="-120"/>
                        </a:rPr>
                        <a:t>أطول</a:t>
                      </a:r>
                      <a:r>
                        <a:rPr lang="en-US" sz="24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نسبياً</a:t>
                      </a:r>
                      <a:endParaRPr lang="" sz="1800" dirty="0"/>
                    </a:p>
                  </a:txBody>
                  <a:tcPr/>
                </a:tc>
                <a:tc>
                  <a:txBody>
                    <a:bodyPr/>
                    <a:lstStyle/>
                    <a:p>
                      <a:pPr algn="ctr"/>
                      <a:r>
                        <a:rPr lang="en-US" sz="1800" dirty="0" err="1">
                          <a:solidFill>
                            <a:srgbClr val="000000"/>
                          </a:solidFill>
                          <a:latin typeface="Alexandria" pitchFamily="34" charset="0"/>
                          <a:ea typeface="Alexandria" pitchFamily="34" charset="-122"/>
                          <a:cs typeface="Alexandria" pitchFamily="34" charset="-120"/>
                        </a:rPr>
                        <a:t>قصيرة</a:t>
                      </a:r>
                      <a:r>
                        <a:rPr lang="en-US" sz="24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ومحددة</a:t>
                      </a:r>
                      <a:endParaRPr lang="" sz="1800" dirty="0"/>
                    </a:p>
                  </a:txBody>
                  <a:tcPr/>
                </a:tc>
                <a:tc>
                  <a:txBody>
                    <a:bodyPr/>
                    <a:lstStyle/>
                    <a:p>
                      <a:pPr algn="ctr"/>
                      <a:r>
                        <a:rPr lang="en-US" sz="1800" dirty="0" err="1">
                          <a:solidFill>
                            <a:srgbClr val="000000"/>
                          </a:solidFill>
                          <a:latin typeface="Alexandria" pitchFamily="34" charset="0"/>
                          <a:ea typeface="Alexandria" pitchFamily="34" charset="-122"/>
                          <a:cs typeface="Alexandria" pitchFamily="34" charset="-120"/>
                        </a:rPr>
                        <a:t>متوسطة</a:t>
                      </a:r>
                      <a:r>
                        <a:rPr lang="en-US" sz="24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إلى</a:t>
                      </a:r>
                      <a:r>
                        <a:rPr lang="en-US" sz="24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طويلة</a:t>
                      </a:r>
                      <a:endParaRPr lang="" sz="1800" dirty="0"/>
                    </a:p>
                  </a:txBody>
                  <a:tcPr/>
                </a:tc>
                <a:tc>
                  <a:txBody>
                    <a:bodyPr/>
                    <a:lstStyle/>
                    <a:p>
                      <a:pPr algn="ctr"/>
                      <a:r>
                        <a:rPr lang="ar-EG" sz="2000" dirty="0">
                          <a:solidFill>
                            <a:srgbClr val="000000"/>
                          </a:solidFill>
                          <a:latin typeface="Alexandria" pitchFamily="34" charset="0"/>
                          <a:ea typeface="Alexandria" pitchFamily="34" charset="-122"/>
                          <a:cs typeface="Alexandria" pitchFamily="34" charset="-120"/>
                        </a:rPr>
                        <a:t>المدة</a:t>
                      </a:r>
                      <a:r>
                        <a:rPr lang="ar-EG" dirty="0"/>
                        <a:t> </a:t>
                      </a:r>
                      <a:r>
                        <a:rPr lang="ar-EG" sz="2000" dirty="0">
                          <a:solidFill>
                            <a:srgbClr val="000000"/>
                          </a:solidFill>
                          <a:latin typeface="Alexandria" pitchFamily="34" charset="0"/>
                          <a:ea typeface="Alexandria" pitchFamily="34" charset="-122"/>
                          <a:cs typeface="Alexandria" pitchFamily="34" charset="-120"/>
                        </a:rPr>
                        <a:t>الزمنية</a:t>
                      </a:r>
                      <a:endParaRPr lang="" dirty="0"/>
                    </a:p>
                  </a:txBody>
                  <a:tcPr/>
                </a:tc>
                <a:extLst>
                  <a:ext uri="{0D108BD9-81ED-4DB2-BD59-A6C34878D82A}">
                    <a16:rowId xmlns:a16="http://schemas.microsoft.com/office/drawing/2014/main" val="2877002062"/>
                  </a:ext>
                </a:extLst>
              </a:tr>
              <a:tr h="624840">
                <a:tc>
                  <a:txBody>
                    <a:bodyPr/>
                    <a:lstStyle/>
                    <a:p>
                      <a:pPr algn="ctr"/>
                      <a:r>
                        <a:rPr lang="en-US" sz="1800" dirty="0" err="1">
                          <a:solidFill>
                            <a:srgbClr val="000000"/>
                          </a:solidFill>
                          <a:latin typeface="Alexandria" pitchFamily="34" charset="0"/>
                          <a:ea typeface="Alexandria" pitchFamily="34" charset="-122"/>
                          <a:cs typeface="Alexandria" pitchFamily="34" charset="-120"/>
                        </a:rPr>
                        <a:t>منخفضة</a:t>
                      </a:r>
                      <a:r>
                        <a:rPr lang="en-US" sz="24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إلى</a:t>
                      </a:r>
                      <a:r>
                        <a:rPr lang="en-US" sz="24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متوسطة</a:t>
                      </a:r>
                      <a:endParaRPr lang="" sz="1800" dirty="0"/>
                    </a:p>
                  </a:txBody>
                  <a:tcPr/>
                </a:tc>
                <a:tc>
                  <a:txBody>
                    <a:bodyPr/>
                    <a:lstStyle/>
                    <a:p>
                      <a:pPr algn="ctr"/>
                      <a:r>
                        <a:rPr lang="en-US" sz="1800" dirty="0" err="1">
                          <a:solidFill>
                            <a:srgbClr val="000000"/>
                          </a:solidFill>
                          <a:latin typeface="Alexandria" pitchFamily="34" charset="0"/>
                          <a:ea typeface="Alexandria" pitchFamily="34" charset="-122"/>
                          <a:cs typeface="Alexandria" pitchFamily="34" charset="-120"/>
                        </a:rPr>
                        <a:t>عالية</a:t>
                      </a:r>
                      <a:r>
                        <a:rPr lang="en-US" sz="2400" dirty="0">
                          <a:solidFill>
                            <a:srgbClr val="000000"/>
                          </a:solidFill>
                          <a:latin typeface="Alexandria" pitchFamily="34" charset="0"/>
                          <a:ea typeface="Alexandria" pitchFamily="34" charset="-122"/>
                          <a:cs typeface="Alexandria" pitchFamily="34" charset="-120"/>
                        </a:rPr>
                        <a:t> </a:t>
                      </a:r>
                      <a:r>
                        <a:rPr lang="en-US" sz="1800" dirty="0" err="1">
                          <a:solidFill>
                            <a:srgbClr val="000000"/>
                          </a:solidFill>
                          <a:latin typeface="Alexandria" pitchFamily="34" charset="0"/>
                          <a:ea typeface="Alexandria" pitchFamily="34" charset="-122"/>
                          <a:cs typeface="Alexandria" pitchFamily="34" charset="-120"/>
                        </a:rPr>
                        <a:t>جداً</a:t>
                      </a:r>
                      <a:endParaRPr lang="" sz="1800" dirty="0"/>
                    </a:p>
                  </a:txBody>
                  <a:tcPr/>
                </a:tc>
                <a:tc>
                  <a:txBody>
                    <a:bodyPr/>
                    <a:lstStyle/>
                    <a:p>
                      <a:pPr algn="ctr"/>
                      <a:r>
                        <a:rPr lang="en-US" sz="1800" dirty="0" err="1">
                          <a:solidFill>
                            <a:srgbClr val="000000"/>
                          </a:solidFill>
                          <a:latin typeface="Alexandria" pitchFamily="34" charset="0"/>
                          <a:ea typeface="Alexandria" pitchFamily="34" charset="-122"/>
                          <a:cs typeface="Alexandria" pitchFamily="34" charset="-120"/>
                        </a:rPr>
                        <a:t>متوسطة</a:t>
                      </a:r>
                      <a:endParaRPr lang="" sz="1800" dirty="0"/>
                    </a:p>
                  </a:txBody>
                  <a:tcPr/>
                </a:tc>
                <a:tc>
                  <a:txBody>
                    <a:bodyPr/>
                    <a:lstStyle/>
                    <a:p>
                      <a:pPr algn="ctr"/>
                      <a:r>
                        <a:rPr lang="ar-EG" sz="2000" dirty="0">
                          <a:solidFill>
                            <a:srgbClr val="000000"/>
                          </a:solidFill>
                          <a:latin typeface="Alexandria" pitchFamily="34" charset="0"/>
                          <a:cs typeface="Alexandria" pitchFamily="34" charset="-120"/>
                        </a:rPr>
                        <a:t>درجة</a:t>
                      </a:r>
                      <a:r>
                        <a:rPr lang="ar-EG" dirty="0"/>
                        <a:t> </a:t>
                      </a:r>
                      <a:r>
                        <a:rPr lang="ar-EG" sz="2000" dirty="0">
                          <a:solidFill>
                            <a:srgbClr val="000000"/>
                          </a:solidFill>
                          <a:latin typeface="Alexandria" pitchFamily="34" charset="0"/>
                          <a:ea typeface="Alexandria" pitchFamily="34" charset="-122"/>
                          <a:cs typeface="Alexandria" pitchFamily="34" charset="-120"/>
                        </a:rPr>
                        <a:t>التأثير</a:t>
                      </a:r>
                      <a:endParaRPr lang="" dirty="0"/>
                    </a:p>
                  </a:txBody>
                  <a:tcPr/>
                </a:tc>
                <a:extLst>
                  <a:ext uri="{0D108BD9-81ED-4DB2-BD59-A6C34878D82A}">
                    <a16:rowId xmlns:a16="http://schemas.microsoft.com/office/drawing/2014/main" val="3200808292"/>
                  </a:ext>
                </a:extLst>
              </a:tr>
            </a:tbl>
          </a:graphicData>
        </a:graphic>
      </p:graphicFrame>
      <p:pic>
        <p:nvPicPr>
          <p:cNvPr id="24" name="Graphic 21">
            <a:extLst>
              <a:ext uri="{FF2B5EF4-FFF2-40B4-BE49-F238E27FC236}">
                <a16:creationId xmlns:a16="http://schemas.microsoft.com/office/drawing/2014/main" id="{88D184A7-AF31-AA34-D146-87B3C5B3186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8" name="Rectangle 27">
            <a:extLst>
              <a:ext uri="{FF2B5EF4-FFF2-40B4-BE49-F238E27FC236}">
                <a16:creationId xmlns:a16="http://schemas.microsoft.com/office/drawing/2014/main" id="{DBA85439-4B82-17CC-98D1-97BCD849C941}"/>
              </a:ext>
            </a:extLst>
          </p:cNvPr>
          <p:cNvSpPr/>
          <p:nvPr/>
        </p:nvSpPr>
        <p:spPr>
          <a:xfrm>
            <a:off x="3151414" y="56884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grpSp>
        <p:nvGrpSpPr>
          <p:cNvPr id="43" name="Group 42">
            <a:extLst>
              <a:ext uri="{FF2B5EF4-FFF2-40B4-BE49-F238E27FC236}">
                <a16:creationId xmlns:a16="http://schemas.microsoft.com/office/drawing/2014/main" id="{8FF6E8D7-CFE2-8061-24DE-1B6C4710A7D8}"/>
              </a:ext>
            </a:extLst>
          </p:cNvPr>
          <p:cNvGrpSpPr/>
          <p:nvPr/>
        </p:nvGrpSpPr>
        <p:grpSpPr>
          <a:xfrm>
            <a:off x="7780484" y="558359"/>
            <a:ext cx="1441712" cy="1535813"/>
            <a:chOff x="8749618" y="13822"/>
            <a:chExt cx="2421042" cy="3262271"/>
          </a:xfrm>
        </p:grpSpPr>
        <p:grpSp>
          <p:nvGrpSpPr>
            <p:cNvPr id="30" name="Group 29">
              <a:extLst>
                <a:ext uri="{FF2B5EF4-FFF2-40B4-BE49-F238E27FC236}">
                  <a16:creationId xmlns:a16="http://schemas.microsoft.com/office/drawing/2014/main" id="{ED47F85D-5106-88EB-6FEA-A2AD475DEF7E}"/>
                </a:ext>
              </a:extLst>
            </p:cNvPr>
            <p:cNvGrpSpPr/>
            <p:nvPr/>
          </p:nvGrpSpPr>
          <p:grpSpPr>
            <a:xfrm>
              <a:off x="8749618" y="13822"/>
              <a:ext cx="2421042" cy="3262271"/>
              <a:chOff x="8749618" y="13822"/>
              <a:chExt cx="2421042" cy="3262271"/>
            </a:xfrm>
          </p:grpSpPr>
          <p:sp>
            <p:nvSpPr>
              <p:cNvPr id="36" name="Right Triangle 4">
                <a:extLst>
                  <a:ext uri="{FF2B5EF4-FFF2-40B4-BE49-F238E27FC236}">
                    <a16:creationId xmlns:a16="http://schemas.microsoft.com/office/drawing/2014/main" id="{24D8F7DD-2F33-F4DF-7615-29E78310FEB0}"/>
                  </a:ext>
                </a:extLst>
              </p:cNvPr>
              <p:cNvSpPr/>
              <p:nvPr/>
            </p:nvSpPr>
            <p:spPr>
              <a:xfrm>
                <a:off x="9955960" y="1433225"/>
                <a:ext cx="1214700"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 name="connsiteX0-17" fmla="*/ 0 w 1212319"/>
                  <a:gd name="connsiteY0-18" fmla="*/ 1842868 h 1842868"/>
                  <a:gd name="connsiteX1-19" fmla="*/ 0 w 1212319"/>
                  <a:gd name="connsiteY1-20" fmla="*/ 0 h 1842868"/>
                  <a:gd name="connsiteX2-21" fmla="*/ 1212319 w 1212319"/>
                  <a:gd name="connsiteY2-22" fmla="*/ 1837871 h 1842868"/>
                  <a:gd name="connsiteX3-23" fmla="*/ 0 w 1212319"/>
                  <a:gd name="connsiteY3-24" fmla="*/ 1842868 h 1842868"/>
                  <a:gd name="connsiteX0-25" fmla="*/ 0 w 1214700"/>
                  <a:gd name="connsiteY0-26" fmla="*/ 1842868 h 1842868"/>
                  <a:gd name="connsiteX1-27" fmla="*/ 0 w 1214700"/>
                  <a:gd name="connsiteY1-28" fmla="*/ 0 h 1842868"/>
                  <a:gd name="connsiteX2-29" fmla="*/ 1214700 w 1214700"/>
                  <a:gd name="connsiteY2-30" fmla="*/ 1833109 h 1842868"/>
                  <a:gd name="connsiteX3-31" fmla="*/ 0 w 1214700"/>
                  <a:gd name="connsiteY3-32" fmla="*/ 1842868 h 1842868"/>
                </a:gdLst>
                <a:ahLst/>
                <a:cxnLst>
                  <a:cxn ang="0">
                    <a:pos x="connsiteX0-1" y="connsiteY0-2"/>
                  </a:cxn>
                  <a:cxn ang="0">
                    <a:pos x="connsiteX1-3" y="connsiteY1-4"/>
                  </a:cxn>
                  <a:cxn ang="0">
                    <a:pos x="connsiteX2-5" y="connsiteY2-6"/>
                  </a:cxn>
                  <a:cxn ang="0">
                    <a:pos x="connsiteX3-7" y="connsiteY3-8"/>
                  </a:cxn>
                </a:cxnLst>
                <a:rect l="l" t="t" r="r" b="b"/>
                <a:pathLst>
                  <a:path w="1214700" h="1842868">
                    <a:moveTo>
                      <a:pt x="0" y="1842868"/>
                    </a:moveTo>
                    <a:lnTo>
                      <a:pt x="0" y="0"/>
                    </a:lnTo>
                    <a:lnTo>
                      <a:pt x="1214700" y="1833109"/>
                    </a:lnTo>
                    <a:cubicBezTo>
                      <a:pt x="804603" y="1792166"/>
                      <a:pt x="505632" y="1778041"/>
                      <a:pt x="0" y="1842868"/>
                    </a:cubicBezTo>
                    <a:close/>
                  </a:path>
                </a:pathLst>
              </a:custGeom>
              <a:solidFill>
                <a:srgbClr val="BDBD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Right Triangle 4">
                <a:extLst>
                  <a:ext uri="{FF2B5EF4-FFF2-40B4-BE49-F238E27FC236}">
                    <a16:creationId xmlns:a16="http://schemas.microsoft.com/office/drawing/2014/main" id="{E71A8CE0-2144-6D7D-8497-147483ED5DE7}"/>
                  </a:ext>
                </a:extLst>
              </p:cNvPr>
              <p:cNvSpPr/>
              <p:nvPr/>
            </p:nvSpPr>
            <p:spPr>
              <a:xfrm>
                <a:off x="9959438" y="1418711"/>
                <a:ext cx="1209821"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Lst>
                <a:ahLst/>
                <a:cxnLst>
                  <a:cxn ang="0">
                    <a:pos x="connsiteX0-1" y="connsiteY0-2"/>
                  </a:cxn>
                  <a:cxn ang="0">
                    <a:pos x="connsiteX1-3" y="connsiteY1-4"/>
                  </a:cxn>
                  <a:cxn ang="0">
                    <a:pos x="connsiteX2-5" y="connsiteY2-6"/>
                  </a:cxn>
                  <a:cxn ang="0">
                    <a:pos x="connsiteX3-7" y="connsiteY3-8"/>
                  </a:cxn>
                </a:cxnLst>
                <a:rect l="l" t="t" r="r" b="b"/>
                <a:pathLst>
                  <a:path w="1209821" h="1842868">
                    <a:moveTo>
                      <a:pt x="0" y="1842868"/>
                    </a:moveTo>
                    <a:lnTo>
                      <a:pt x="0" y="0"/>
                    </a:lnTo>
                    <a:lnTo>
                      <a:pt x="1209821" y="1842868"/>
                    </a:lnTo>
                    <a:cubicBezTo>
                      <a:pt x="799724" y="1801925"/>
                      <a:pt x="505632" y="1778041"/>
                      <a:pt x="0" y="1842868"/>
                    </a:cubicBezTo>
                    <a:close/>
                  </a:path>
                </a:pathLst>
              </a:cu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Right Triangle 4">
                <a:extLst>
                  <a:ext uri="{FF2B5EF4-FFF2-40B4-BE49-F238E27FC236}">
                    <a16:creationId xmlns:a16="http://schemas.microsoft.com/office/drawing/2014/main" id="{CD2E8A34-8021-E93E-DE32-0BE3D876C02B}"/>
                  </a:ext>
                </a:extLst>
              </p:cNvPr>
              <p:cNvSpPr/>
              <p:nvPr/>
            </p:nvSpPr>
            <p:spPr>
              <a:xfrm>
                <a:off x="9948852" y="1634991"/>
                <a:ext cx="694990" cy="1368363"/>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Lst>
                <a:ahLst/>
                <a:cxnLst>
                  <a:cxn ang="0">
                    <a:pos x="connsiteX0-1" y="connsiteY0-2"/>
                  </a:cxn>
                  <a:cxn ang="0">
                    <a:pos x="connsiteX1-3" y="connsiteY1-4"/>
                  </a:cxn>
                  <a:cxn ang="0">
                    <a:pos x="connsiteX2-5" y="connsiteY2-6"/>
                  </a:cxn>
                  <a:cxn ang="0">
                    <a:pos x="connsiteX3-7" y="connsiteY3-8"/>
                  </a:cxn>
                </a:cxnLst>
                <a:rect l="l" t="t" r="r" b="b"/>
                <a:pathLst>
                  <a:path w="1209821" h="1842868">
                    <a:moveTo>
                      <a:pt x="0" y="1842868"/>
                    </a:moveTo>
                    <a:lnTo>
                      <a:pt x="0" y="0"/>
                    </a:lnTo>
                    <a:lnTo>
                      <a:pt x="1209821" y="1842868"/>
                    </a:lnTo>
                    <a:cubicBezTo>
                      <a:pt x="799724" y="1801925"/>
                      <a:pt x="505632" y="1778041"/>
                      <a:pt x="0" y="1842868"/>
                    </a:cubicBezTo>
                    <a:close/>
                  </a:path>
                </a:pathLst>
              </a:custGeom>
              <a:solidFill>
                <a:schemeClr val="tx1">
                  <a:alpha val="26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Right Triangle 4">
                <a:extLst>
                  <a:ext uri="{FF2B5EF4-FFF2-40B4-BE49-F238E27FC236}">
                    <a16:creationId xmlns:a16="http://schemas.microsoft.com/office/drawing/2014/main" id="{AA558DDE-F159-3DA1-3F40-B0F037D06F93}"/>
                  </a:ext>
                </a:extLst>
              </p:cNvPr>
              <p:cNvSpPr/>
              <p:nvPr/>
            </p:nvSpPr>
            <p:spPr>
              <a:xfrm flipH="1">
                <a:off x="8753706" y="1447739"/>
                <a:ext cx="1520379" cy="1810896"/>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 name="connsiteX0-17" fmla="*/ 0 w 1455710"/>
                  <a:gd name="connsiteY0-18" fmla="*/ 1397194 h 1842868"/>
                  <a:gd name="connsiteX1-19" fmla="*/ 245889 w 1455710"/>
                  <a:gd name="connsiteY1-20" fmla="*/ 0 h 1842868"/>
                  <a:gd name="connsiteX2-21" fmla="*/ 1455710 w 1455710"/>
                  <a:gd name="connsiteY2-22" fmla="*/ 1842868 h 1842868"/>
                  <a:gd name="connsiteX3-23" fmla="*/ 0 w 1455710"/>
                  <a:gd name="connsiteY3-24" fmla="*/ 1397194 h 1842868"/>
                  <a:gd name="connsiteX0-25" fmla="*/ 0 w 1455710"/>
                  <a:gd name="connsiteY0-26" fmla="*/ 1397194 h 1842868"/>
                  <a:gd name="connsiteX1-27" fmla="*/ 245889 w 1455710"/>
                  <a:gd name="connsiteY1-28" fmla="*/ 0 h 1842868"/>
                  <a:gd name="connsiteX2-29" fmla="*/ 1455710 w 1455710"/>
                  <a:gd name="connsiteY2-30" fmla="*/ 1842868 h 1842868"/>
                  <a:gd name="connsiteX3-31" fmla="*/ 0 w 1455710"/>
                  <a:gd name="connsiteY3-32" fmla="*/ 1397194 h 1842868"/>
                  <a:gd name="connsiteX0-33" fmla="*/ 0 w 1517182"/>
                  <a:gd name="connsiteY0-34" fmla="*/ 1397194 h 1842868"/>
                  <a:gd name="connsiteX1-35" fmla="*/ 307361 w 1517182"/>
                  <a:gd name="connsiteY1-36" fmla="*/ 0 h 1842868"/>
                  <a:gd name="connsiteX2-37" fmla="*/ 1517182 w 1517182"/>
                  <a:gd name="connsiteY2-38" fmla="*/ 1842868 h 1842868"/>
                  <a:gd name="connsiteX3-39" fmla="*/ 0 w 1517182"/>
                  <a:gd name="connsiteY3-40" fmla="*/ 1397194 h 1842868"/>
                  <a:gd name="connsiteX0-41" fmla="*/ 0 w 1520379"/>
                  <a:gd name="connsiteY0-42" fmla="*/ 1397194 h 1810896"/>
                  <a:gd name="connsiteX1-43" fmla="*/ 307361 w 1520379"/>
                  <a:gd name="connsiteY1-44" fmla="*/ 0 h 1810896"/>
                  <a:gd name="connsiteX2-45" fmla="*/ 1520379 w 1520379"/>
                  <a:gd name="connsiteY2-46" fmla="*/ 1810896 h 1810896"/>
                  <a:gd name="connsiteX3-47" fmla="*/ 0 w 1520379"/>
                  <a:gd name="connsiteY3-48" fmla="*/ 1397194 h 1810896"/>
                  <a:gd name="connsiteX0-49" fmla="*/ 0 w 1520379"/>
                  <a:gd name="connsiteY0-50" fmla="*/ 1397194 h 1810896"/>
                  <a:gd name="connsiteX1-51" fmla="*/ 307361 w 1520379"/>
                  <a:gd name="connsiteY1-52" fmla="*/ 0 h 1810896"/>
                  <a:gd name="connsiteX2-53" fmla="*/ 1520379 w 1520379"/>
                  <a:gd name="connsiteY2-54" fmla="*/ 1810896 h 1810896"/>
                  <a:gd name="connsiteX3-55" fmla="*/ 0 w 1520379"/>
                  <a:gd name="connsiteY3-56" fmla="*/ 1397194 h 1810896"/>
                  <a:gd name="connsiteX0-57" fmla="*/ 0 w 1520379"/>
                  <a:gd name="connsiteY0-58" fmla="*/ 1397194 h 1810896"/>
                  <a:gd name="connsiteX1-59" fmla="*/ 307361 w 1520379"/>
                  <a:gd name="connsiteY1-60" fmla="*/ 0 h 1810896"/>
                  <a:gd name="connsiteX2-61" fmla="*/ 1520379 w 1520379"/>
                  <a:gd name="connsiteY2-62" fmla="*/ 1810896 h 1810896"/>
                  <a:gd name="connsiteX3-63" fmla="*/ 0 w 1520379"/>
                  <a:gd name="connsiteY3-64" fmla="*/ 1397194 h 1810896"/>
                </a:gdLst>
                <a:ahLst/>
                <a:cxnLst>
                  <a:cxn ang="0">
                    <a:pos x="connsiteX0-1" y="connsiteY0-2"/>
                  </a:cxn>
                  <a:cxn ang="0">
                    <a:pos x="connsiteX1-3" y="connsiteY1-4"/>
                  </a:cxn>
                  <a:cxn ang="0">
                    <a:pos x="connsiteX2-5" y="connsiteY2-6"/>
                  </a:cxn>
                  <a:cxn ang="0">
                    <a:pos x="connsiteX3-7" y="connsiteY3-8"/>
                  </a:cxn>
                </a:cxnLst>
                <a:rect l="l" t="t" r="r" b="b"/>
                <a:pathLst>
                  <a:path w="1520379" h="1810896">
                    <a:moveTo>
                      <a:pt x="0" y="1397194"/>
                    </a:moveTo>
                    <a:lnTo>
                      <a:pt x="307361" y="0"/>
                    </a:lnTo>
                    <a:lnTo>
                      <a:pt x="1520379" y="1810896"/>
                    </a:lnTo>
                    <a:cubicBezTo>
                      <a:pt x="980379" y="1538760"/>
                      <a:pt x="505632" y="1332367"/>
                      <a:pt x="0" y="1397194"/>
                    </a:cubicBez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 name="Right Triangle 4">
                <a:extLst>
                  <a:ext uri="{FF2B5EF4-FFF2-40B4-BE49-F238E27FC236}">
                    <a16:creationId xmlns:a16="http://schemas.microsoft.com/office/drawing/2014/main" id="{B1392443-689B-2953-4E12-EB99ABBD0BCF}"/>
                  </a:ext>
                </a:extLst>
              </p:cNvPr>
              <p:cNvSpPr/>
              <p:nvPr/>
            </p:nvSpPr>
            <p:spPr>
              <a:xfrm flipH="1">
                <a:off x="8749618" y="1418711"/>
                <a:ext cx="1517182"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 name="connsiteX0-17" fmla="*/ 0 w 1455710"/>
                  <a:gd name="connsiteY0-18" fmla="*/ 1397194 h 1842868"/>
                  <a:gd name="connsiteX1-19" fmla="*/ 245889 w 1455710"/>
                  <a:gd name="connsiteY1-20" fmla="*/ 0 h 1842868"/>
                  <a:gd name="connsiteX2-21" fmla="*/ 1455710 w 1455710"/>
                  <a:gd name="connsiteY2-22" fmla="*/ 1842868 h 1842868"/>
                  <a:gd name="connsiteX3-23" fmla="*/ 0 w 1455710"/>
                  <a:gd name="connsiteY3-24" fmla="*/ 1397194 h 1842868"/>
                  <a:gd name="connsiteX0-25" fmla="*/ 0 w 1455710"/>
                  <a:gd name="connsiteY0-26" fmla="*/ 1397194 h 1842868"/>
                  <a:gd name="connsiteX1-27" fmla="*/ 245889 w 1455710"/>
                  <a:gd name="connsiteY1-28" fmla="*/ 0 h 1842868"/>
                  <a:gd name="connsiteX2-29" fmla="*/ 1455710 w 1455710"/>
                  <a:gd name="connsiteY2-30" fmla="*/ 1842868 h 1842868"/>
                  <a:gd name="connsiteX3-31" fmla="*/ 0 w 1455710"/>
                  <a:gd name="connsiteY3-32" fmla="*/ 1397194 h 1842868"/>
                  <a:gd name="connsiteX0-33" fmla="*/ 0 w 1517182"/>
                  <a:gd name="connsiteY0-34" fmla="*/ 1397194 h 1842868"/>
                  <a:gd name="connsiteX1-35" fmla="*/ 307361 w 1517182"/>
                  <a:gd name="connsiteY1-36" fmla="*/ 0 h 1842868"/>
                  <a:gd name="connsiteX2-37" fmla="*/ 1517182 w 1517182"/>
                  <a:gd name="connsiteY2-38" fmla="*/ 1842868 h 1842868"/>
                  <a:gd name="connsiteX3-39" fmla="*/ 0 w 1517182"/>
                  <a:gd name="connsiteY3-40" fmla="*/ 1397194 h 1842868"/>
                </a:gdLst>
                <a:ahLst/>
                <a:cxnLst>
                  <a:cxn ang="0">
                    <a:pos x="connsiteX0-1" y="connsiteY0-2"/>
                  </a:cxn>
                  <a:cxn ang="0">
                    <a:pos x="connsiteX1-3" y="connsiteY1-4"/>
                  </a:cxn>
                  <a:cxn ang="0">
                    <a:pos x="connsiteX2-5" y="connsiteY2-6"/>
                  </a:cxn>
                  <a:cxn ang="0">
                    <a:pos x="connsiteX3-7" y="connsiteY3-8"/>
                  </a:cxn>
                </a:cxnLst>
                <a:rect l="l" t="t" r="r" b="b"/>
                <a:pathLst>
                  <a:path w="1517182" h="1842868">
                    <a:moveTo>
                      <a:pt x="0" y="1397194"/>
                    </a:moveTo>
                    <a:lnTo>
                      <a:pt x="307361" y="0"/>
                    </a:lnTo>
                    <a:lnTo>
                      <a:pt x="1517182" y="1842868"/>
                    </a:lnTo>
                    <a:cubicBezTo>
                      <a:pt x="1037929" y="1548352"/>
                      <a:pt x="505632" y="1332367"/>
                      <a:pt x="0" y="1397194"/>
                    </a:cubicBezTo>
                    <a:close/>
                  </a:path>
                </a:pathLst>
              </a:cu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Freeform: Shape 40">
                <a:extLst>
                  <a:ext uri="{FF2B5EF4-FFF2-40B4-BE49-F238E27FC236}">
                    <a16:creationId xmlns:a16="http://schemas.microsoft.com/office/drawing/2014/main" id="{33CE090F-4359-7918-B81E-D1788B9D04C0}"/>
                  </a:ext>
                </a:extLst>
              </p:cNvPr>
              <p:cNvSpPr/>
              <p:nvPr/>
            </p:nvSpPr>
            <p:spPr>
              <a:xfrm flipH="1">
                <a:off x="8756671" y="1418711"/>
                <a:ext cx="1362670" cy="1842868"/>
              </a:xfrm>
              <a:custGeom>
                <a:avLst/>
                <a:gdLst>
                  <a:gd name="connsiteX0" fmla="*/ 152849 w 1362670"/>
                  <a:gd name="connsiteY0" fmla="*/ 0 h 1842868"/>
                  <a:gd name="connsiteX1" fmla="*/ 0 w 1362670"/>
                  <a:gd name="connsiteY1" fmla="*/ 694820 h 1842868"/>
                  <a:gd name="connsiteX2" fmla="*/ 111696 w 1362670"/>
                  <a:gd name="connsiteY2" fmla="*/ 727208 h 1842868"/>
                  <a:gd name="connsiteX3" fmla="*/ 625935 w 1362670"/>
                  <a:gd name="connsiteY3" fmla="*/ 1004156 h 1842868"/>
                  <a:gd name="connsiteX4" fmla="*/ 1154477 w 1362670"/>
                  <a:gd name="connsiteY4" fmla="*/ 1673938 h 1842868"/>
                  <a:gd name="connsiteX5" fmla="*/ 1177730 w 1362670"/>
                  <a:gd name="connsiteY5" fmla="*/ 1735000 h 1842868"/>
                  <a:gd name="connsiteX6" fmla="*/ 1180620 w 1362670"/>
                  <a:gd name="connsiteY6" fmla="*/ 1736501 h 1842868"/>
                  <a:gd name="connsiteX7" fmla="*/ 1362670 w 1362670"/>
                  <a:gd name="connsiteY7" fmla="*/ 1842868 h 1842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62670" h="1842868">
                    <a:moveTo>
                      <a:pt x="152849" y="0"/>
                    </a:moveTo>
                    <a:lnTo>
                      <a:pt x="0" y="694820"/>
                    </a:lnTo>
                    <a:lnTo>
                      <a:pt x="111696" y="727208"/>
                    </a:lnTo>
                    <a:cubicBezTo>
                      <a:pt x="289343" y="786972"/>
                      <a:pt x="464173" y="879192"/>
                      <a:pt x="625935" y="1004156"/>
                    </a:cubicBezTo>
                    <a:cubicBezTo>
                      <a:pt x="868577" y="1191603"/>
                      <a:pt x="1047357" y="1426106"/>
                      <a:pt x="1154477" y="1673938"/>
                    </a:cubicBezTo>
                    <a:lnTo>
                      <a:pt x="1177730" y="1735000"/>
                    </a:lnTo>
                    <a:lnTo>
                      <a:pt x="1180620" y="1736501"/>
                    </a:lnTo>
                    <a:cubicBezTo>
                      <a:pt x="1242028" y="1770466"/>
                      <a:pt x="1302764" y="1806054"/>
                      <a:pt x="1362670" y="1842868"/>
                    </a:cubicBez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42" name="Straight Connector 41">
                <a:extLst>
                  <a:ext uri="{FF2B5EF4-FFF2-40B4-BE49-F238E27FC236}">
                    <a16:creationId xmlns:a16="http://schemas.microsoft.com/office/drawing/2014/main" id="{B040D0BF-C4F2-C0B9-3877-83F29D4BB9F8}"/>
                  </a:ext>
                </a:extLst>
              </p:cNvPr>
              <p:cNvCxnSpPr/>
              <p:nvPr/>
            </p:nvCxnSpPr>
            <p:spPr>
              <a:xfrm flipV="1">
                <a:off x="9973667" y="13822"/>
                <a:ext cx="0" cy="1465303"/>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id="{92E9E922-3487-34E4-506E-A21831720ABB}"/>
                </a:ext>
              </a:extLst>
            </p:cNvPr>
            <p:cNvGrpSpPr/>
            <p:nvPr/>
          </p:nvGrpSpPr>
          <p:grpSpPr>
            <a:xfrm>
              <a:off x="9597782" y="406652"/>
              <a:ext cx="896995" cy="738664"/>
              <a:chOff x="1625244" y="405855"/>
              <a:chExt cx="896995" cy="738664"/>
            </a:xfrm>
          </p:grpSpPr>
          <p:grpSp>
            <p:nvGrpSpPr>
              <p:cNvPr id="32" name="Group 31">
                <a:extLst>
                  <a:ext uri="{FF2B5EF4-FFF2-40B4-BE49-F238E27FC236}">
                    <a16:creationId xmlns:a16="http://schemas.microsoft.com/office/drawing/2014/main" id="{23F49466-1899-F993-B13A-E7D6F724D078}"/>
                  </a:ext>
                </a:extLst>
              </p:cNvPr>
              <p:cNvGrpSpPr/>
              <p:nvPr/>
            </p:nvGrpSpPr>
            <p:grpSpPr>
              <a:xfrm>
                <a:off x="1698438" y="491023"/>
                <a:ext cx="649454" cy="649454"/>
                <a:chOff x="4034971" y="769257"/>
                <a:chExt cx="649454" cy="649454"/>
              </a:xfrm>
            </p:grpSpPr>
            <p:sp>
              <p:nvSpPr>
                <p:cNvPr id="34" name="Oval 33">
                  <a:extLst>
                    <a:ext uri="{FF2B5EF4-FFF2-40B4-BE49-F238E27FC236}">
                      <a16:creationId xmlns:a16="http://schemas.microsoft.com/office/drawing/2014/main" id="{42174F16-8145-D269-99E9-DBF002D3C921}"/>
                    </a:ext>
                  </a:extLst>
                </p:cNvPr>
                <p:cNvSpPr/>
                <p:nvPr/>
              </p:nvSpPr>
              <p:spPr>
                <a:xfrm>
                  <a:off x="4034971" y="769257"/>
                  <a:ext cx="649454" cy="649454"/>
                </a:xfrm>
                <a:prstGeom prst="ellipse">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230EF89A-9056-56C1-3943-AF29B4CCB7DE}"/>
                    </a:ext>
                  </a:extLst>
                </p:cNvPr>
                <p:cNvSpPr/>
                <p:nvPr/>
              </p:nvSpPr>
              <p:spPr>
                <a:xfrm>
                  <a:off x="4125686" y="859972"/>
                  <a:ext cx="468025" cy="4680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3" name="TextBox 87">
                <a:extLst>
                  <a:ext uri="{FF2B5EF4-FFF2-40B4-BE49-F238E27FC236}">
                    <a16:creationId xmlns:a16="http://schemas.microsoft.com/office/drawing/2014/main" id="{65F99F19-C158-6AA7-F5E5-116EAF3B39D4}"/>
                  </a:ext>
                </a:extLst>
              </p:cNvPr>
              <p:cNvSpPr txBox="1"/>
              <p:nvPr/>
            </p:nvSpPr>
            <p:spPr>
              <a:xfrm>
                <a:off x="1625244" y="405855"/>
                <a:ext cx="896995" cy="73866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800" b="1" i="0" u="none" strike="noStrike" kern="1200" cap="none" spc="0" normalizeH="0" baseline="0" noProof="0" dirty="0">
                    <a:ln>
                      <a:noFill/>
                    </a:ln>
                    <a:solidFill>
                      <a:srgbClr val="00CC99"/>
                    </a:solidFill>
                    <a:effectLst/>
                    <a:uLnTx/>
                    <a:uFillTx/>
                    <a:latin typeface="Calibri" panose="020F0502020204030204"/>
                    <a:ea typeface="+mn-ea"/>
                    <a:cs typeface="+mn-cs"/>
                  </a:rPr>
                  <a:t>01</a:t>
                </a:r>
              </a:p>
            </p:txBody>
          </p:sp>
        </p:grpSp>
      </p:grpSp>
      <p:grpSp>
        <p:nvGrpSpPr>
          <p:cNvPr id="63" name="Group 62">
            <a:extLst>
              <a:ext uri="{FF2B5EF4-FFF2-40B4-BE49-F238E27FC236}">
                <a16:creationId xmlns:a16="http://schemas.microsoft.com/office/drawing/2014/main" id="{0B8B1EB3-3037-FC79-E371-78E98F786CDF}"/>
              </a:ext>
            </a:extLst>
          </p:cNvPr>
          <p:cNvGrpSpPr/>
          <p:nvPr/>
        </p:nvGrpSpPr>
        <p:grpSpPr>
          <a:xfrm>
            <a:off x="4551251" y="518160"/>
            <a:ext cx="1978035" cy="1620192"/>
            <a:chOff x="806685" y="1"/>
            <a:chExt cx="2421042" cy="3336506"/>
          </a:xfrm>
        </p:grpSpPr>
        <p:grpSp>
          <p:nvGrpSpPr>
            <p:cNvPr id="49" name="Group 48">
              <a:extLst>
                <a:ext uri="{FF2B5EF4-FFF2-40B4-BE49-F238E27FC236}">
                  <a16:creationId xmlns:a16="http://schemas.microsoft.com/office/drawing/2014/main" id="{2DB0B326-E521-3BA3-6D4D-28463C0492CF}"/>
                </a:ext>
              </a:extLst>
            </p:cNvPr>
            <p:cNvGrpSpPr/>
            <p:nvPr/>
          </p:nvGrpSpPr>
          <p:grpSpPr>
            <a:xfrm>
              <a:off x="806685" y="1"/>
              <a:ext cx="2421042" cy="3336506"/>
              <a:chOff x="806685" y="1"/>
              <a:chExt cx="2421042" cy="3336506"/>
            </a:xfrm>
          </p:grpSpPr>
          <p:grpSp>
            <p:nvGrpSpPr>
              <p:cNvPr id="55" name="Group 54">
                <a:extLst>
                  <a:ext uri="{FF2B5EF4-FFF2-40B4-BE49-F238E27FC236}">
                    <a16:creationId xmlns:a16="http://schemas.microsoft.com/office/drawing/2014/main" id="{C9DF089B-B811-FC78-CCEF-0F82E2DC9F3D}"/>
                  </a:ext>
                </a:extLst>
              </p:cNvPr>
              <p:cNvGrpSpPr/>
              <p:nvPr/>
            </p:nvGrpSpPr>
            <p:grpSpPr>
              <a:xfrm>
                <a:off x="806685" y="1479125"/>
                <a:ext cx="2421042" cy="1857382"/>
                <a:chOff x="806685" y="1479125"/>
                <a:chExt cx="2421042" cy="1857382"/>
              </a:xfrm>
            </p:grpSpPr>
            <p:sp>
              <p:nvSpPr>
                <p:cNvPr id="57" name="Right Triangle 4">
                  <a:extLst>
                    <a:ext uri="{FF2B5EF4-FFF2-40B4-BE49-F238E27FC236}">
                      <a16:creationId xmlns:a16="http://schemas.microsoft.com/office/drawing/2014/main" id="{B3DF59EF-A002-1A61-A99B-4316E12A21EA}"/>
                    </a:ext>
                  </a:extLst>
                </p:cNvPr>
                <p:cNvSpPr/>
                <p:nvPr/>
              </p:nvSpPr>
              <p:spPr>
                <a:xfrm>
                  <a:off x="2013027" y="1493639"/>
                  <a:ext cx="1214700"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 name="connsiteX0-17" fmla="*/ 0 w 1212319"/>
                    <a:gd name="connsiteY0-18" fmla="*/ 1842868 h 1842868"/>
                    <a:gd name="connsiteX1-19" fmla="*/ 0 w 1212319"/>
                    <a:gd name="connsiteY1-20" fmla="*/ 0 h 1842868"/>
                    <a:gd name="connsiteX2-21" fmla="*/ 1212319 w 1212319"/>
                    <a:gd name="connsiteY2-22" fmla="*/ 1837871 h 1842868"/>
                    <a:gd name="connsiteX3-23" fmla="*/ 0 w 1212319"/>
                    <a:gd name="connsiteY3-24" fmla="*/ 1842868 h 1842868"/>
                    <a:gd name="connsiteX0-25" fmla="*/ 0 w 1214700"/>
                    <a:gd name="connsiteY0-26" fmla="*/ 1842868 h 1842868"/>
                    <a:gd name="connsiteX1-27" fmla="*/ 0 w 1214700"/>
                    <a:gd name="connsiteY1-28" fmla="*/ 0 h 1842868"/>
                    <a:gd name="connsiteX2-29" fmla="*/ 1214700 w 1214700"/>
                    <a:gd name="connsiteY2-30" fmla="*/ 1833109 h 1842868"/>
                    <a:gd name="connsiteX3-31" fmla="*/ 0 w 1214700"/>
                    <a:gd name="connsiteY3-32" fmla="*/ 1842868 h 1842868"/>
                  </a:gdLst>
                  <a:ahLst/>
                  <a:cxnLst>
                    <a:cxn ang="0">
                      <a:pos x="connsiteX0-1" y="connsiteY0-2"/>
                    </a:cxn>
                    <a:cxn ang="0">
                      <a:pos x="connsiteX1-3" y="connsiteY1-4"/>
                    </a:cxn>
                    <a:cxn ang="0">
                      <a:pos x="connsiteX2-5" y="connsiteY2-6"/>
                    </a:cxn>
                    <a:cxn ang="0">
                      <a:pos x="connsiteX3-7" y="connsiteY3-8"/>
                    </a:cxn>
                  </a:cxnLst>
                  <a:rect l="l" t="t" r="r" b="b"/>
                  <a:pathLst>
                    <a:path w="1214700" h="1842868">
                      <a:moveTo>
                        <a:pt x="0" y="1842868"/>
                      </a:moveTo>
                      <a:lnTo>
                        <a:pt x="0" y="0"/>
                      </a:lnTo>
                      <a:lnTo>
                        <a:pt x="1214700" y="1833109"/>
                      </a:lnTo>
                      <a:cubicBezTo>
                        <a:pt x="804603" y="1792166"/>
                        <a:pt x="505632" y="1778041"/>
                        <a:pt x="0" y="1842868"/>
                      </a:cubicBezTo>
                      <a:close/>
                    </a:path>
                  </a:pathLst>
                </a:custGeom>
                <a:solidFill>
                  <a:srgbClr val="BDBD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8" name="Right Triangle 4">
                  <a:extLst>
                    <a:ext uri="{FF2B5EF4-FFF2-40B4-BE49-F238E27FC236}">
                      <a16:creationId xmlns:a16="http://schemas.microsoft.com/office/drawing/2014/main" id="{EB6359C6-8135-3707-6D1D-4B7BF6E8B49A}"/>
                    </a:ext>
                  </a:extLst>
                </p:cNvPr>
                <p:cNvSpPr/>
                <p:nvPr/>
              </p:nvSpPr>
              <p:spPr>
                <a:xfrm>
                  <a:off x="2016505" y="1479125"/>
                  <a:ext cx="1209821"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Lst>
                  <a:ahLst/>
                  <a:cxnLst>
                    <a:cxn ang="0">
                      <a:pos x="connsiteX0-1" y="connsiteY0-2"/>
                    </a:cxn>
                    <a:cxn ang="0">
                      <a:pos x="connsiteX1-3" y="connsiteY1-4"/>
                    </a:cxn>
                    <a:cxn ang="0">
                      <a:pos x="connsiteX2-5" y="connsiteY2-6"/>
                    </a:cxn>
                    <a:cxn ang="0">
                      <a:pos x="connsiteX3-7" y="connsiteY3-8"/>
                    </a:cxn>
                  </a:cxnLst>
                  <a:rect l="l" t="t" r="r" b="b"/>
                  <a:pathLst>
                    <a:path w="1209821" h="1842868">
                      <a:moveTo>
                        <a:pt x="0" y="1842868"/>
                      </a:moveTo>
                      <a:lnTo>
                        <a:pt x="0" y="0"/>
                      </a:lnTo>
                      <a:lnTo>
                        <a:pt x="1209821" y="1842868"/>
                      </a:lnTo>
                      <a:cubicBezTo>
                        <a:pt x="799724" y="1801925"/>
                        <a:pt x="505632" y="1778041"/>
                        <a:pt x="0" y="1842868"/>
                      </a:cubicBezTo>
                      <a:close/>
                    </a:path>
                  </a:pathLst>
                </a:custGeom>
                <a:solidFill>
                  <a:srgbClr val="97B5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Right Triangle 4">
                  <a:extLst>
                    <a:ext uri="{FF2B5EF4-FFF2-40B4-BE49-F238E27FC236}">
                      <a16:creationId xmlns:a16="http://schemas.microsoft.com/office/drawing/2014/main" id="{1D684E4A-45B2-FC66-862E-D6A176B66C90}"/>
                    </a:ext>
                  </a:extLst>
                </p:cNvPr>
                <p:cNvSpPr/>
                <p:nvPr/>
              </p:nvSpPr>
              <p:spPr>
                <a:xfrm>
                  <a:off x="2005919" y="1695405"/>
                  <a:ext cx="694990" cy="1368363"/>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Lst>
                  <a:ahLst/>
                  <a:cxnLst>
                    <a:cxn ang="0">
                      <a:pos x="connsiteX0-1" y="connsiteY0-2"/>
                    </a:cxn>
                    <a:cxn ang="0">
                      <a:pos x="connsiteX1-3" y="connsiteY1-4"/>
                    </a:cxn>
                    <a:cxn ang="0">
                      <a:pos x="connsiteX2-5" y="connsiteY2-6"/>
                    </a:cxn>
                    <a:cxn ang="0">
                      <a:pos x="connsiteX3-7" y="connsiteY3-8"/>
                    </a:cxn>
                  </a:cxnLst>
                  <a:rect l="l" t="t" r="r" b="b"/>
                  <a:pathLst>
                    <a:path w="1209821" h="1842868">
                      <a:moveTo>
                        <a:pt x="0" y="1842868"/>
                      </a:moveTo>
                      <a:lnTo>
                        <a:pt x="0" y="0"/>
                      </a:lnTo>
                      <a:lnTo>
                        <a:pt x="1209821" y="1842868"/>
                      </a:lnTo>
                      <a:cubicBezTo>
                        <a:pt x="799724" y="1801925"/>
                        <a:pt x="505632" y="1778041"/>
                        <a:pt x="0" y="1842868"/>
                      </a:cubicBezTo>
                      <a:close/>
                    </a:path>
                  </a:pathLst>
                </a:custGeom>
                <a:solidFill>
                  <a:schemeClr val="tx1">
                    <a:alpha val="26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0" name="Right Triangle 4">
                  <a:extLst>
                    <a:ext uri="{FF2B5EF4-FFF2-40B4-BE49-F238E27FC236}">
                      <a16:creationId xmlns:a16="http://schemas.microsoft.com/office/drawing/2014/main" id="{9F08E74A-BFEA-40D8-3C08-E02693BBB9AB}"/>
                    </a:ext>
                  </a:extLst>
                </p:cNvPr>
                <p:cNvSpPr/>
                <p:nvPr/>
              </p:nvSpPr>
              <p:spPr>
                <a:xfrm flipH="1">
                  <a:off x="810773" y="1508153"/>
                  <a:ext cx="1520379" cy="1810896"/>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 name="connsiteX0-17" fmla="*/ 0 w 1455710"/>
                    <a:gd name="connsiteY0-18" fmla="*/ 1397194 h 1842868"/>
                    <a:gd name="connsiteX1-19" fmla="*/ 245889 w 1455710"/>
                    <a:gd name="connsiteY1-20" fmla="*/ 0 h 1842868"/>
                    <a:gd name="connsiteX2-21" fmla="*/ 1455710 w 1455710"/>
                    <a:gd name="connsiteY2-22" fmla="*/ 1842868 h 1842868"/>
                    <a:gd name="connsiteX3-23" fmla="*/ 0 w 1455710"/>
                    <a:gd name="connsiteY3-24" fmla="*/ 1397194 h 1842868"/>
                    <a:gd name="connsiteX0-25" fmla="*/ 0 w 1455710"/>
                    <a:gd name="connsiteY0-26" fmla="*/ 1397194 h 1842868"/>
                    <a:gd name="connsiteX1-27" fmla="*/ 245889 w 1455710"/>
                    <a:gd name="connsiteY1-28" fmla="*/ 0 h 1842868"/>
                    <a:gd name="connsiteX2-29" fmla="*/ 1455710 w 1455710"/>
                    <a:gd name="connsiteY2-30" fmla="*/ 1842868 h 1842868"/>
                    <a:gd name="connsiteX3-31" fmla="*/ 0 w 1455710"/>
                    <a:gd name="connsiteY3-32" fmla="*/ 1397194 h 1842868"/>
                    <a:gd name="connsiteX0-33" fmla="*/ 0 w 1517182"/>
                    <a:gd name="connsiteY0-34" fmla="*/ 1397194 h 1842868"/>
                    <a:gd name="connsiteX1-35" fmla="*/ 307361 w 1517182"/>
                    <a:gd name="connsiteY1-36" fmla="*/ 0 h 1842868"/>
                    <a:gd name="connsiteX2-37" fmla="*/ 1517182 w 1517182"/>
                    <a:gd name="connsiteY2-38" fmla="*/ 1842868 h 1842868"/>
                    <a:gd name="connsiteX3-39" fmla="*/ 0 w 1517182"/>
                    <a:gd name="connsiteY3-40" fmla="*/ 1397194 h 1842868"/>
                    <a:gd name="connsiteX0-41" fmla="*/ 0 w 1520379"/>
                    <a:gd name="connsiteY0-42" fmla="*/ 1397194 h 1810896"/>
                    <a:gd name="connsiteX1-43" fmla="*/ 307361 w 1520379"/>
                    <a:gd name="connsiteY1-44" fmla="*/ 0 h 1810896"/>
                    <a:gd name="connsiteX2-45" fmla="*/ 1520379 w 1520379"/>
                    <a:gd name="connsiteY2-46" fmla="*/ 1810896 h 1810896"/>
                    <a:gd name="connsiteX3-47" fmla="*/ 0 w 1520379"/>
                    <a:gd name="connsiteY3-48" fmla="*/ 1397194 h 1810896"/>
                    <a:gd name="connsiteX0-49" fmla="*/ 0 w 1520379"/>
                    <a:gd name="connsiteY0-50" fmla="*/ 1397194 h 1810896"/>
                    <a:gd name="connsiteX1-51" fmla="*/ 307361 w 1520379"/>
                    <a:gd name="connsiteY1-52" fmla="*/ 0 h 1810896"/>
                    <a:gd name="connsiteX2-53" fmla="*/ 1520379 w 1520379"/>
                    <a:gd name="connsiteY2-54" fmla="*/ 1810896 h 1810896"/>
                    <a:gd name="connsiteX3-55" fmla="*/ 0 w 1520379"/>
                    <a:gd name="connsiteY3-56" fmla="*/ 1397194 h 1810896"/>
                    <a:gd name="connsiteX0-57" fmla="*/ 0 w 1520379"/>
                    <a:gd name="connsiteY0-58" fmla="*/ 1397194 h 1810896"/>
                    <a:gd name="connsiteX1-59" fmla="*/ 307361 w 1520379"/>
                    <a:gd name="connsiteY1-60" fmla="*/ 0 h 1810896"/>
                    <a:gd name="connsiteX2-61" fmla="*/ 1520379 w 1520379"/>
                    <a:gd name="connsiteY2-62" fmla="*/ 1810896 h 1810896"/>
                    <a:gd name="connsiteX3-63" fmla="*/ 0 w 1520379"/>
                    <a:gd name="connsiteY3-64" fmla="*/ 1397194 h 1810896"/>
                  </a:gdLst>
                  <a:ahLst/>
                  <a:cxnLst>
                    <a:cxn ang="0">
                      <a:pos x="connsiteX0-1" y="connsiteY0-2"/>
                    </a:cxn>
                    <a:cxn ang="0">
                      <a:pos x="connsiteX1-3" y="connsiteY1-4"/>
                    </a:cxn>
                    <a:cxn ang="0">
                      <a:pos x="connsiteX2-5" y="connsiteY2-6"/>
                    </a:cxn>
                    <a:cxn ang="0">
                      <a:pos x="connsiteX3-7" y="connsiteY3-8"/>
                    </a:cxn>
                  </a:cxnLst>
                  <a:rect l="l" t="t" r="r" b="b"/>
                  <a:pathLst>
                    <a:path w="1520379" h="1810896">
                      <a:moveTo>
                        <a:pt x="0" y="1397194"/>
                      </a:moveTo>
                      <a:lnTo>
                        <a:pt x="307361" y="0"/>
                      </a:lnTo>
                      <a:lnTo>
                        <a:pt x="1520379" y="1810896"/>
                      </a:lnTo>
                      <a:cubicBezTo>
                        <a:pt x="980379" y="1538760"/>
                        <a:pt x="505632" y="1332367"/>
                        <a:pt x="0" y="1397194"/>
                      </a:cubicBez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 name="Right Triangle 4">
                  <a:extLst>
                    <a:ext uri="{FF2B5EF4-FFF2-40B4-BE49-F238E27FC236}">
                      <a16:creationId xmlns:a16="http://schemas.microsoft.com/office/drawing/2014/main" id="{F917A723-E9F2-F80F-59C5-D28B864C9A81}"/>
                    </a:ext>
                  </a:extLst>
                </p:cNvPr>
                <p:cNvSpPr/>
                <p:nvPr/>
              </p:nvSpPr>
              <p:spPr>
                <a:xfrm flipH="1">
                  <a:off x="806685" y="1479125"/>
                  <a:ext cx="1517182"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 name="connsiteX0-17" fmla="*/ 0 w 1455710"/>
                    <a:gd name="connsiteY0-18" fmla="*/ 1397194 h 1842868"/>
                    <a:gd name="connsiteX1-19" fmla="*/ 245889 w 1455710"/>
                    <a:gd name="connsiteY1-20" fmla="*/ 0 h 1842868"/>
                    <a:gd name="connsiteX2-21" fmla="*/ 1455710 w 1455710"/>
                    <a:gd name="connsiteY2-22" fmla="*/ 1842868 h 1842868"/>
                    <a:gd name="connsiteX3-23" fmla="*/ 0 w 1455710"/>
                    <a:gd name="connsiteY3-24" fmla="*/ 1397194 h 1842868"/>
                    <a:gd name="connsiteX0-25" fmla="*/ 0 w 1455710"/>
                    <a:gd name="connsiteY0-26" fmla="*/ 1397194 h 1842868"/>
                    <a:gd name="connsiteX1-27" fmla="*/ 245889 w 1455710"/>
                    <a:gd name="connsiteY1-28" fmla="*/ 0 h 1842868"/>
                    <a:gd name="connsiteX2-29" fmla="*/ 1455710 w 1455710"/>
                    <a:gd name="connsiteY2-30" fmla="*/ 1842868 h 1842868"/>
                    <a:gd name="connsiteX3-31" fmla="*/ 0 w 1455710"/>
                    <a:gd name="connsiteY3-32" fmla="*/ 1397194 h 1842868"/>
                    <a:gd name="connsiteX0-33" fmla="*/ 0 w 1517182"/>
                    <a:gd name="connsiteY0-34" fmla="*/ 1397194 h 1842868"/>
                    <a:gd name="connsiteX1-35" fmla="*/ 307361 w 1517182"/>
                    <a:gd name="connsiteY1-36" fmla="*/ 0 h 1842868"/>
                    <a:gd name="connsiteX2-37" fmla="*/ 1517182 w 1517182"/>
                    <a:gd name="connsiteY2-38" fmla="*/ 1842868 h 1842868"/>
                    <a:gd name="connsiteX3-39" fmla="*/ 0 w 1517182"/>
                    <a:gd name="connsiteY3-40" fmla="*/ 1397194 h 1842868"/>
                  </a:gdLst>
                  <a:ahLst/>
                  <a:cxnLst>
                    <a:cxn ang="0">
                      <a:pos x="connsiteX0-1" y="connsiteY0-2"/>
                    </a:cxn>
                    <a:cxn ang="0">
                      <a:pos x="connsiteX1-3" y="connsiteY1-4"/>
                    </a:cxn>
                    <a:cxn ang="0">
                      <a:pos x="connsiteX2-5" y="connsiteY2-6"/>
                    </a:cxn>
                    <a:cxn ang="0">
                      <a:pos x="connsiteX3-7" y="connsiteY3-8"/>
                    </a:cxn>
                  </a:cxnLst>
                  <a:rect l="l" t="t" r="r" b="b"/>
                  <a:pathLst>
                    <a:path w="1517182" h="1842868">
                      <a:moveTo>
                        <a:pt x="0" y="1397194"/>
                      </a:moveTo>
                      <a:lnTo>
                        <a:pt x="307361" y="0"/>
                      </a:lnTo>
                      <a:lnTo>
                        <a:pt x="1517182" y="1842868"/>
                      </a:lnTo>
                      <a:cubicBezTo>
                        <a:pt x="1037929" y="1548352"/>
                        <a:pt x="505632" y="1332367"/>
                        <a:pt x="0" y="1397194"/>
                      </a:cubicBezTo>
                      <a:close/>
                    </a:path>
                  </a:pathLst>
                </a:custGeom>
                <a:solidFill>
                  <a:srgbClr val="CAD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2" name="Freeform: Shape 61">
                  <a:extLst>
                    <a:ext uri="{FF2B5EF4-FFF2-40B4-BE49-F238E27FC236}">
                      <a16:creationId xmlns:a16="http://schemas.microsoft.com/office/drawing/2014/main" id="{785F6B90-FB4A-B4A0-193A-90715DC700BB}"/>
                    </a:ext>
                  </a:extLst>
                </p:cNvPr>
                <p:cNvSpPr/>
                <p:nvPr/>
              </p:nvSpPr>
              <p:spPr>
                <a:xfrm flipH="1">
                  <a:off x="813738" y="1479125"/>
                  <a:ext cx="1362670" cy="1842868"/>
                </a:xfrm>
                <a:custGeom>
                  <a:avLst/>
                  <a:gdLst>
                    <a:gd name="connsiteX0" fmla="*/ 152849 w 1362670"/>
                    <a:gd name="connsiteY0" fmla="*/ 0 h 1842868"/>
                    <a:gd name="connsiteX1" fmla="*/ 0 w 1362670"/>
                    <a:gd name="connsiteY1" fmla="*/ 694820 h 1842868"/>
                    <a:gd name="connsiteX2" fmla="*/ 111696 w 1362670"/>
                    <a:gd name="connsiteY2" fmla="*/ 727208 h 1842868"/>
                    <a:gd name="connsiteX3" fmla="*/ 625935 w 1362670"/>
                    <a:gd name="connsiteY3" fmla="*/ 1004156 h 1842868"/>
                    <a:gd name="connsiteX4" fmla="*/ 1154477 w 1362670"/>
                    <a:gd name="connsiteY4" fmla="*/ 1673938 h 1842868"/>
                    <a:gd name="connsiteX5" fmla="*/ 1177730 w 1362670"/>
                    <a:gd name="connsiteY5" fmla="*/ 1735000 h 1842868"/>
                    <a:gd name="connsiteX6" fmla="*/ 1180620 w 1362670"/>
                    <a:gd name="connsiteY6" fmla="*/ 1736501 h 1842868"/>
                    <a:gd name="connsiteX7" fmla="*/ 1362670 w 1362670"/>
                    <a:gd name="connsiteY7" fmla="*/ 1842868 h 1842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62670" h="1842868">
                      <a:moveTo>
                        <a:pt x="152849" y="0"/>
                      </a:moveTo>
                      <a:lnTo>
                        <a:pt x="0" y="694820"/>
                      </a:lnTo>
                      <a:lnTo>
                        <a:pt x="111696" y="727208"/>
                      </a:lnTo>
                      <a:cubicBezTo>
                        <a:pt x="289343" y="786972"/>
                        <a:pt x="464173" y="879192"/>
                        <a:pt x="625935" y="1004156"/>
                      </a:cubicBezTo>
                      <a:cubicBezTo>
                        <a:pt x="868577" y="1191603"/>
                        <a:pt x="1047357" y="1426106"/>
                        <a:pt x="1154477" y="1673938"/>
                      </a:cubicBezTo>
                      <a:lnTo>
                        <a:pt x="1177730" y="1735000"/>
                      </a:lnTo>
                      <a:lnTo>
                        <a:pt x="1180620" y="1736501"/>
                      </a:lnTo>
                      <a:cubicBezTo>
                        <a:pt x="1242028" y="1770466"/>
                        <a:pt x="1302764" y="1806054"/>
                        <a:pt x="1362670" y="1842868"/>
                      </a:cubicBez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cxnSp>
            <p:nvCxnSpPr>
              <p:cNvPr id="56" name="Straight Connector 55">
                <a:extLst>
                  <a:ext uri="{FF2B5EF4-FFF2-40B4-BE49-F238E27FC236}">
                    <a16:creationId xmlns:a16="http://schemas.microsoft.com/office/drawing/2014/main" id="{A4556FB9-709E-81C3-6B36-AFC3828FE798}"/>
                  </a:ext>
                </a:extLst>
              </p:cNvPr>
              <p:cNvCxnSpPr/>
              <p:nvPr/>
            </p:nvCxnSpPr>
            <p:spPr>
              <a:xfrm flipV="1">
                <a:off x="2023166" y="1"/>
                <a:ext cx="0" cy="1479124"/>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50" name="Group 49">
              <a:extLst>
                <a:ext uri="{FF2B5EF4-FFF2-40B4-BE49-F238E27FC236}">
                  <a16:creationId xmlns:a16="http://schemas.microsoft.com/office/drawing/2014/main" id="{A9460524-8241-4A29-A964-6E59F094B98A}"/>
                </a:ext>
              </a:extLst>
            </p:cNvPr>
            <p:cNvGrpSpPr/>
            <p:nvPr/>
          </p:nvGrpSpPr>
          <p:grpSpPr>
            <a:xfrm>
              <a:off x="1638734" y="400570"/>
              <a:ext cx="709158" cy="739907"/>
              <a:chOff x="1638734" y="400570"/>
              <a:chExt cx="709158" cy="739907"/>
            </a:xfrm>
          </p:grpSpPr>
          <p:grpSp>
            <p:nvGrpSpPr>
              <p:cNvPr id="51" name="Group 50">
                <a:extLst>
                  <a:ext uri="{FF2B5EF4-FFF2-40B4-BE49-F238E27FC236}">
                    <a16:creationId xmlns:a16="http://schemas.microsoft.com/office/drawing/2014/main" id="{696DD9EF-BF2F-BBF9-EB3E-DC2DE7CF9210}"/>
                  </a:ext>
                </a:extLst>
              </p:cNvPr>
              <p:cNvGrpSpPr/>
              <p:nvPr/>
            </p:nvGrpSpPr>
            <p:grpSpPr>
              <a:xfrm>
                <a:off x="1698438" y="491023"/>
                <a:ext cx="649454" cy="649454"/>
                <a:chOff x="4034971" y="769257"/>
                <a:chExt cx="649454" cy="649454"/>
              </a:xfrm>
            </p:grpSpPr>
            <p:sp>
              <p:nvSpPr>
                <p:cNvPr id="53" name="Oval 52">
                  <a:extLst>
                    <a:ext uri="{FF2B5EF4-FFF2-40B4-BE49-F238E27FC236}">
                      <a16:creationId xmlns:a16="http://schemas.microsoft.com/office/drawing/2014/main" id="{9FD6BD0E-E7B9-F858-61EB-744B6A0479C3}"/>
                    </a:ext>
                  </a:extLst>
                </p:cNvPr>
                <p:cNvSpPr/>
                <p:nvPr/>
              </p:nvSpPr>
              <p:spPr>
                <a:xfrm>
                  <a:off x="4034971" y="769257"/>
                  <a:ext cx="649454" cy="649454"/>
                </a:xfrm>
                <a:prstGeom prst="ellipse">
                  <a:avLst/>
                </a:prstGeom>
                <a:solidFill>
                  <a:srgbClr val="CAD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42EEAFFC-D3F4-76A8-4D89-56AAE2329664}"/>
                    </a:ext>
                  </a:extLst>
                </p:cNvPr>
                <p:cNvSpPr/>
                <p:nvPr/>
              </p:nvSpPr>
              <p:spPr>
                <a:xfrm>
                  <a:off x="4125686" y="859972"/>
                  <a:ext cx="468025" cy="4680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52" name="TextBox 39">
                <a:extLst>
                  <a:ext uri="{FF2B5EF4-FFF2-40B4-BE49-F238E27FC236}">
                    <a16:creationId xmlns:a16="http://schemas.microsoft.com/office/drawing/2014/main" id="{D39A0A01-ACE3-62B2-6F84-9784FF7FAA9D}"/>
                  </a:ext>
                </a:extLst>
              </p:cNvPr>
              <p:cNvSpPr txBox="1"/>
              <p:nvPr/>
            </p:nvSpPr>
            <p:spPr>
              <a:xfrm>
                <a:off x="1638734" y="400570"/>
                <a:ext cx="418704" cy="36933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800" b="1" i="0" u="none" strike="noStrike" kern="1200" cap="none" spc="0" normalizeH="0" baseline="0" noProof="0" dirty="0">
                    <a:ln>
                      <a:noFill/>
                    </a:ln>
                    <a:solidFill>
                      <a:srgbClr val="97B53D"/>
                    </a:solidFill>
                    <a:effectLst/>
                    <a:uLnTx/>
                    <a:uFillTx/>
                    <a:latin typeface="Calibri" panose="020F0502020204030204"/>
                    <a:ea typeface="+mn-ea"/>
                    <a:cs typeface="+mn-cs"/>
                  </a:rPr>
                  <a:t>02</a:t>
                </a:r>
              </a:p>
            </p:txBody>
          </p:sp>
        </p:grpSp>
      </p:grpSp>
      <p:grpSp>
        <p:nvGrpSpPr>
          <p:cNvPr id="78" name="Group 77">
            <a:extLst>
              <a:ext uri="{FF2B5EF4-FFF2-40B4-BE49-F238E27FC236}">
                <a16:creationId xmlns:a16="http://schemas.microsoft.com/office/drawing/2014/main" id="{620EF7A4-D4B6-4080-35B6-8B750488622D}"/>
              </a:ext>
            </a:extLst>
          </p:cNvPr>
          <p:cNvGrpSpPr/>
          <p:nvPr/>
        </p:nvGrpSpPr>
        <p:grpSpPr>
          <a:xfrm flipH="1">
            <a:off x="1562826" y="743296"/>
            <a:ext cx="1917865" cy="1367266"/>
            <a:chOff x="8749618" y="13822"/>
            <a:chExt cx="2421042" cy="3262271"/>
          </a:xfrm>
        </p:grpSpPr>
        <p:grpSp>
          <p:nvGrpSpPr>
            <p:cNvPr id="65" name="Group 64">
              <a:extLst>
                <a:ext uri="{FF2B5EF4-FFF2-40B4-BE49-F238E27FC236}">
                  <a16:creationId xmlns:a16="http://schemas.microsoft.com/office/drawing/2014/main" id="{F929E2E4-A81D-4F13-A4CE-D1DC368D20A9}"/>
                </a:ext>
              </a:extLst>
            </p:cNvPr>
            <p:cNvGrpSpPr/>
            <p:nvPr/>
          </p:nvGrpSpPr>
          <p:grpSpPr>
            <a:xfrm>
              <a:off x="8749618" y="13822"/>
              <a:ext cx="2421042" cy="3262271"/>
              <a:chOff x="8749618" y="13822"/>
              <a:chExt cx="2421042" cy="3262271"/>
            </a:xfrm>
          </p:grpSpPr>
          <p:sp>
            <p:nvSpPr>
              <p:cNvPr id="71" name="Right Triangle 4">
                <a:extLst>
                  <a:ext uri="{FF2B5EF4-FFF2-40B4-BE49-F238E27FC236}">
                    <a16:creationId xmlns:a16="http://schemas.microsoft.com/office/drawing/2014/main" id="{A31B9E27-2FA7-B00B-F072-24E74EDF5C8F}"/>
                  </a:ext>
                </a:extLst>
              </p:cNvPr>
              <p:cNvSpPr/>
              <p:nvPr/>
            </p:nvSpPr>
            <p:spPr>
              <a:xfrm>
                <a:off x="9955960" y="1433225"/>
                <a:ext cx="1214700"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 name="connsiteX0-17" fmla="*/ 0 w 1212319"/>
                  <a:gd name="connsiteY0-18" fmla="*/ 1842868 h 1842868"/>
                  <a:gd name="connsiteX1-19" fmla="*/ 0 w 1212319"/>
                  <a:gd name="connsiteY1-20" fmla="*/ 0 h 1842868"/>
                  <a:gd name="connsiteX2-21" fmla="*/ 1212319 w 1212319"/>
                  <a:gd name="connsiteY2-22" fmla="*/ 1837871 h 1842868"/>
                  <a:gd name="connsiteX3-23" fmla="*/ 0 w 1212319"/>
                  <a:gd name="connsiteY3-24" fmla="*/ 1842868 h 1842868"/>
                  <a:gd name="connsiteX0-25" fmla="*/ 0 w 1214700"/>
                  <a:gd name="connsiteY0-26" fmla="*/ 1842868 h 1842868"/>
                  <a:gd name="connsiteX1-27" fmla="*/ 0 w 1214700"/>
                  <a:gd name="connsiteY1-28" fmla="*/ 0 h 1842868"/>
                  <a:gd name="connsiteX2-29" fmla="*/ 1214700 w 1214700"/>
                  <a:gd name="connsiteY2-30" fmla="*/ 1833109 h 1842868"/>
                  <a:gd name="connsiteX3-31" fmla="*/ 0 w 1214700"/>
                  <a:gd name="connsiteY3-32" fmla="*/ 1842868 h 1842868"/>
                </a:gdLst>
                <a:ahLst/>
                <a:cxnLst>
                  <a:cxn ang="0">
                    <a:pos x="connsiteX0-1" y="connsiteY0-2"/>
                  </a:cxn>
                  <a:cxn ang="0">
                    <a:pos x="connsiteX1-3" y="connsiteY1-4"/>
                  </a:cxn>
                  <a:cxn ang="0">
                    <a:pos x="connsiteX2-5" y="connsiteY2-6"/>
                  </a:cxn>
                  <a:cxn ang="0">
                    <a:pos x="connsiteX3-7" y="connsiteY3-8"/>
                  </a:cxn>
                </a:cxnLst>
                <a:rect l="l" t="t" r="r" b="b"/>
                <a:pathLst>
                  <a:path w="1214700" h="1842868">
                    <a:moveTo>
                      <a:pt x="0" y="1842868"/>
                    </a:moveTo>
                    <a:lnTo>
                      <a:pt x="0" y="0"/>
                    </a:lnTo>
                    <a:lnTo>
                      <a:pt x="1214700" y="1833109"/>
                    </a:lnTo>
                    <a:cubicBezTo>
                      <a:pt x="804603" y="1792166"/>
                      <a:pt x="505632" y="1778041"/>
                      <a:pt x="0" y="1842868"/>
                    </a:cubicBezTo>
                    <a:close/>
                  </a:path>
                </a:pathLst>
              </a:custGeom>
              <a:solidFill>
                <a:srgbClr val="BDBD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2" name="Right Triangle 4">
                <a:extLst>
                  <a:ext uri="{FF2B5EF4-FFF2-40B4-BE49-F238E27FC236}">
                    <a16:creationId xmlns:a16="http://schemas.microsoft.com/office/drawing/2014/main" id="{3F1EAC01-FA39-A5DE-8043-5D0A1595073C}"/>
                  </a:ext>
                </a:extLst>
              </p:cNvPr>
              <p:cNvSpPr/>
              <p:nvPr/>
            </p:nvSpPr>
            <p:spPr>
              <a:xfrm>
                <a:off x="9959438" y="1418711"/>
                <a:ext cx="1209821"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Lst>
                <a:ahLst/>
                <a:cxnLst>
                  <a:cxn ang="0">
                    <a:pos x="connsiteX0-1" y="connsiteY0-2"/>
                  </a:cxn>
                  <a:cxn ang="0">
                    <a:pos x="connsiteX1-3" y="connsiteY1-4"/>
                  </a:cxn>
                  <a:cxn ang="0">
                    <a:pos x="connsiteX2-5" y="connsiteY2-6"/>
                  </a:cxn>
                  <a:cxn ang="0">
                    <a:pos x="connsiteX3-7" y="connsiteY3-8"/>
                  </a:cxn>
                </a:cxnLst>
                <a:rect l="l" t="t" r="r" b="b"/>
                <a:pathLst>
                  <a:path w="1209821" h="1842868">
                    <a:moveTo>
                      <a:pt x="0" y="1842868"/>
                    </a:moveTo>
                    <a:lnTo>
                      <a:pt x="0" y="0"/>
                    </a:lnTo>
                    <a:lnTo>
                      <a:pt x="1209821" y="1842868"/>
                    </a:lnTo>
                    <a:cubicBezTo>
                      <a:pt x="799724" y="1801925"/>
                      <a:pt x="505632" y="1778041"/>
                      <a:pt x="0" y="1842868"/>
                    </a:cubicBezTo>
                    <a:close/>
                  </a:path>
                </a:pathLst>
              </a:cu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Right Triangle 4">
                <a:extLst>
                  <a:ext uri="{FF2B5EF4-FFF2-40B4-BE49-F238E27FC236}">
                    <a16:creationId xmlns:a16="http://schemas.microsoft.com/office/drawing/2014/main" id="{B96913B3-19C6-1E3B-8C7F-9687525AF9B0}"/>
                  </a:ext>
                </a:extLst>
              </p:cNvPr>
              <p:cNvSpPr/>
              <p:nvPr/>
            </p:nvSpPr>
            <p:spPr>
              <a:xfrm>
                <a:off x="9948852" y="1634991"/>
                <a:ext cx="694990" cy="1368363"/>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Lst>
                <a:ahLst/>
                <a:cxnLst>
                  <a:cxn ang="0">
                    <a:pos x="connsiteX0-1" y="connsiteY0-2"/>
                  </a:cxn>
                  <a:cxn ang="0">
                    <a:pos x="connsiteX1-3" y="connsiteY1-4"/>
                  </a:cxn>
                  <a:cxn ang="0">
                    <a:pos x="connsiteX2-5" y="connsiteY2-6"/>
                  </a:cxn>
                  <a:cxn ang="0">
                    <a:pos x="connsiteX3-7" y="connsiteY3-8"/>
                  </a:cxn>
                </a:cxnLst>
                <a:rect l="l" t="t" r="r" b="b"/>
                <a:pathLst>
                  <a:path w="1209821" h="1842868">
                    <a:moveTo>
                      <a:pt x="0" y="1842868"/>
                    </a:moveTo>
                    <a:lnTo>
                      <a:pt x="0" y="0"/>
                    </a:lnTo>
                    <a:lnTo>
                      <a:pt x="1209821" y="1842868"/>
                    </a:lnTo>
                    <a:cubicBezTo>
                      <a:pt x="799724" y="1801925"/>
                      <a:pt x="505632" y="1778041"/>
                      <a:pt x="0" y="1842868"/>
                    </a:cubicBezTo>
                    <a:close/>
                  </a:path>
                </a:pathLst>
              </a:custGeom>
              <a:solidFill>
                <a:schemeClr val="tx1">
                  <a:alpha val="26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4" name="Right Triangle 4">
                <a:extLst>
                  <a:ext uri="{FF2B5EF4-FFF2-40B4-BE49-F238E27FC236}">
                    <a16:creationId xmlns:a16="http://schemas.microsoft.com/office/drawing/2014/main" id="{B3216354-F17E-6AB6-C668-824E9A02C850}"/>
                  </a:ext>
                </a:extLst>
              </p:cNvPr>
              <p:cNvSpPr/>
              <p:nvPr/>
            </p:nvSpPr>
            <p:spPr>
              <a:xfrm flipH="1">
                <a:off x="8753706" y="1447739"/>
                <a:ext cx="1520379" cy="1810896"/>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 name="connsiteX0-17" fmla="*/ 0 w 1455710"/>
                  <a:gd name="connsiteY0-18" fmla="*/ 1397194 h 1842868"/>
                  <a:gd name="connsiteX1-19" fmla="*/ 245889 w 1455710"/>
                  <a:gd name="connsiteY1-20" fmla="*/ 0 h 1842868"/>
                  <a:gd name="connsiteX2-21" fmla="*/ 1455710 w 1455710"/>
                  <a:gd name="connsiteY2-22" fmla="*/ 1842868 h 1842868"/>
                  <a:gd name="connsiteX3-23" fmla="*/ 0 w 1455710"/>
                  <a:gd name="connsiteY3-24" fmla="*/ 1397194 h 1842868"/>
                  <a:gd name="connsiteX0-25" fmla="*/ 0 w 1455710"/>
                  <a:gd name="connsiteY0-26" fmla="*/ 1397194 h 1842868"/>
                  <a:gd name="connsiteX1-27" fmla="*/ 245889 w 1455710"/>
                  <a:gd name="connsiteY1-28" fmla="*/ 0 h 1842868"/>
                  <a:gd name="connsiteX2-29" fmla="*/ 1455710 w 1455710"/>
                  <a:gd name="connsiteY2-30" fmla="*/ 1842868 h 1842868"/>
                  <a:gd name="connsiteX3-31" fmla="*/ 0 w 1455710"/>
                  <a:gd name="connsiteY3-32" fmla="*/ 1397194 h 1842868"/>
                  <a:gd name="connsiteX0-33" fmla="*/ 0 w 1517182"/>
                  <a:gd name="connsiteY0-34" fmla="*/ 1397194 h 1842868"/>
                  <a:gd name="connsiteX1-35" fmla="*/ 307361 w 1517182"/>
                  <a:gd name="connsiteY1-36" fmla="*/ 0 h 1842868"/>
                  <a:gd name="connsiteX2-37" fmla="*/ 1517182 w 1517182"/>
                  <a:gd name="connsiteY2-38" fmla="*/ 1842868 h 1842868"/>
                  <a:gd name="connsiteX3-39" fmla="*/ 0 w 1517182"/>
                  <a:gd name="connsiteY3-40" fmla="*/ 1397194 h 1842868"/>
                  <a:gd name="connsiteX0-41" fmla="*/ 0 w 1520379"/>
                  <a:gd name="connsiteY0-42" fmla="*/ 1397194 h 1810896"/>
                  <a:gd name="connsiteX1-43" fmla="*/ 307361 w 1520379"/>
                  <a:gd name="connsiteY1-44" fmla="*/ 0 h 1810896"/>
                  <a:gd name="connsiteX2-45" fmla="*/ 1520379 w 1520379"/>
                  <a:gd name="connsiteY2-46" fmla="*/ 1810896 h 1810896"/>
                  <a:gd name="connsiteX3-47" fmla="*/ 0 w 1520379"/>
                  <a:gd name="connsiteY3-48" fmla="*/ 1397194 h 1810896"/>
                  <a:gd name="connsiteX0-49" fmla="*/ 0 w 1520379"/>
                  <a:gd name="connsiteY0-50" fmla="*/ 1397194 h 1810896"/>
                  <a:gd name="connsiteX1-51" fmla="*/ 307361 w 1520379"/>
                  <a:gd name="connsiteY1-52" fmla="*/ 0 h 1810896"/>
                  <a:gd name="connsiteX2-53" fmla="*/ 1520379 w 1520379"/>
                  <a:gd name="connsiteY2-54" fmla="*/ 1810896 h 1810896"/>
                  <a:gd name="connsiteX3-55" fmla="*/ 0 w 1520379"/>
                  <a:gd name="connsiteY3-56" fmla="*/ 1397194 h 1810896"/>
                  <a:gd name="connsiteX0-57" fmla="*/ 0 w 1520379"/>
                  <a:gd name="connsiteY0-58" fmla="*/ 1397194 h 1810896"/>
                  <a:gd name="connsiteX1-59" fmla="*/ 307361 w 1520379"/>
                  <a:gd name="connsiteY1-60" fmla="*/ 0 h 1810896"/>
                  <a:gd name="connsiteX2-61" fmla="*/ 1520379 w 1520379"/>
                  <a:gd name="connsiteY2-62" fmla="*/ 1810896 h 1810896"/>
                  <a:gd name="connsiteX3-63" fmla="*/ 0 w 1520379"/>
                  <a:gd name="connsiteY3-64" fmla="*/ 1397194 h 1810896"/>
                </a:gdLst>
                <a:ahLst/>
                <a:cxnLst>
                  <a:cxn ang="0">
                    <a:pos x="connsiteX0-1" y="connsiteY0-2"/>
                  </a:cxn>
                  <a:cxn ang="0">
                    <a:pos x="connsiteX1-3" y="connsiteY1-4"/>
                  </a:cxn>
                  <a:cxn ang="0">
                    <a:pos x="connsiteX2-5" y="connsiteY2-6"/>
                  </a:cxn>
                  <a:cxn ang="0">
                    <a:pos x="connsiteX3-7" y="connsiteY3-8"/>
                  </a:cxn>
                </a:cxnLst>
                <a:rect l="l" t="t" r="r" b="b"/>
                <a:pathLst>
                  <a:path w="1520379" h="1810896">
                    <a:moveTo>
                      <a:pt x="0" y="1397194"/>
                    </a:moveTo>
                    <a:lnTo>
                      <a:pt x="307361" y="0"/>
                    </a:lnTo>
                    <a:lnTo>
                      <a:pt x="1520379" y="1810896"/>
                    </a:lnTo>
                    <a:cubicBezTo>
                      <a:pt x="980379" y="1538760"/>
                      <a:pt x="505632" y="1332367"/>
                      <a:pt x="0" y="1397194"/>
                    </a:cubicBez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Right Triangle 4">
                <a:extLst>
                  <a:ext uri="{FF2B5EF4-FFF2-40B4-BE49-F238E27FC236}">
                    <a16:creationId xmlns:a16="http://schemas.microsoft.com/office/drawing/2014/main" id="{20584CB5-ED1F-6CF9-89BF-D6FAB206937B}"/>
                  </a:ext>
                </a:extLst>
              </p:cNvPr>
              <p:cNvSpPr/>
              <p:nvPr/>
            </p:nvSpPr>
            <p:spPr>
              <a:xfrm flipH="1">
                <a:off x="8749618" y="1418711"/>
                <a:ext cx="1517182" cy="1842868"/>
              </a:xfrm>
              <a:custGeom>
                <a:avLst/>
                <a:gdLst>
                  <a:gd name="connsiteX0" fmla="*/ 0 w 1209821"/>
                  <a:gd name="connsiteY0" fmla="*/ 1842868 h 1842868"/>
                  <a:gd name="connsiteX1" fmla="*/ 0 w 1209821"/>
                  <a:gd name="connsiteY1" fmla="*/ 0 h 1842868"/>
                  <a:gd name="connsiteX2" fmla="*/ 1209821 w 1209821"/>
                  <a:gd name="connsiteY2" fmla="*/ 1842868 h 1842868"/>
                  <a:gd name="connsiteX3" fmla="*/ 0 w 1209821"/>
                  <a:gd name="connsiteY3" fmla="*/ 1842868 h 1842868"/>
                  <a:gd name="connsiteX0-1" fmla="*/ 0 w 1209821"/>
                  <a:gd name="connsiteY0-2" fmla="*/ 1842868 h 1842868"/>
                  <a:gd name="connsiteX1-3" fmla="*/ 0 w 1209821"/>
                  <a:gd name="connsiteY1-4" fmla="*/ 0 h 1842868"/>
                  <a:gd name="connsiteX2-5" fmla="*/ 1209821 w 1209821"/>
                  <a:gd name="connsiteY2-6" fmla="*/ 1842868 h 1842868"/>
                  <a:gd name="connsiteX3-7" fmla="*/ 0 w 1209821"/>
                  <a:gd name="connsiteY3-8" fmla="*/ 1842868 h 1842868"/>
                  <a:gd name="connsiteX0-9" fmla="*/ 0 w 1209821"/>
                  <a:gd name="connsiteY0-10" fmla="*/ 1842868 h 1842868"/>
                  <a:gd name="connsiteX1-11" fmla="*/ 0 w 1209821"/>
                  <a:gd name="connsiteY1-12" fmla="*/ 0 h 1842868"/>
                  <a:gd name="connsiteX2-13" fmla="*/ 1209821 w 1209821"/>
                  <a:gd name="connsiteY2-14" fmla="*/ 1842868 h 1842868"/>
                  <a:gd name="connsiteX3-15" fmla="*/ 0 w 1209821"/>
                  <a:gd name="connsiteY3-16" fmla="*/ 1842868 h 1842868"/>
                  <a:gd name="connsiteX0-17" fmla="*/ 0 w 1455710"/>
                  <a:gd name="connsiteY0-18" fmla="*/ 1397194 h 1842868"/>
                  <a:gd name="connsiteX1-19" fmla="*/ 245889 w 1455710"/>
                  <a:gd name="connsiteY1-20" fmla="*/ 0 h 1842868"/>
                  <a:gd name="connsiteX2-21" fmla="*/ 1455710 w 1455710"/>
                  <a:gd name="connsiteY2-22" fmla="*/ 1842868 h 1842868"/>
                  <a:gd name="connsiteX3-23" fmla="*/ 0 w 1455710"/>
                  <a:gd name="connsiteY3-24" fmla="*/ 1397194 h 1842868"/>
                  <a:gd name="connsiteX0-25" fmla="*/ 0 w 1455710"/>
                  <a:gd name="connsiteY0-26" fmla="*/ 1397194 h 1842868"/>
                  <a:gd name="connsiteX1-27" fmla="*/ 245889 w 1455710"/>
                  <a:gd name="connsiteY1-28" fmla="*/ 0 h 1842868"/>
                  <a:gd name="connsiteX2-29" fmla="*/ 1455710 w 1455710"/>
                  <a:gd name="connsiteY2-30" fmla="*/ 1842868 h 1842868"/>
                  <a:gd name="connsiteX3-31" fmla="*/ 0 w 1455710"/>
                  <a:gd name="connsiteY3-32" fmla="*/ 1397194 h 1842868"/>
                  <a:gd name="connsiteX0-33" fmla="*/ 0 w 1517182"/>
                  <a:gd name="connsiteY0-34" fmla="*/ 1397194 h 1842868"/>
                  <a:gd name="connsiteX1-35" fmla="*/ 307361 w 1517182"/>
                  <a:gd name="connsiteY1-36" fmla="*/ 0 h 1842868"/>
                  <a:gd name="connsiteX2-37" fmla="*/ 1517182 w 1517182"/>
                  <a:gd name="connsiteY2-38" fmla="*/ 1842868 h 1842868"/>
                  <a:gd name="connsiteX3-39" fmla="*/ 0 w 1517182"/>
                  <a:gd name="connsiteY3-40" fmla="*/ 1397194 h 1842868"/>
                </a:gdLst>
                <a:ahLst/>
                <a:cxnLst>
                  <a:cxn ang="0">
                    <a:pos x="connsiteX0-1" y="connsiteY0-2"/>
                  </a:cxn>
                  <a:cxn ang="0">
                    <a:pos x="connsiteX1-3" y="connsiteY1-4"/>
                  </a:cxn>
                  <a:cxn ang="0">
                    <a:pos x="connsiteX2-5" y="connsiteY2-6"/>
                  </a:cxn>
                  <a:cxn ang="0">
                    <a:pos x="connsiteX3-7" y="connsiteY3-8"/>
                  </a:cxn>
                </a:cxnLst>
                <a:rect l="l" t="t" r="r" b="b"/>
                <a:pathLst>
                  <a:path w="1517182" h="1842868">
                    <a:moveTo>
                      <a:pt x="0" y="1397194"/>
                    </a:moveTo>
                    <a:lnTo>
                      <a:pt x="307361" y="0"/>
                    </a:lnTo>
                    <a:lnTo>
                      <a:pt x="1517182" y="1842868"/>
                    </a:lnTo>
                    <a:cubicBezTo>
                      <a:pt x="1037929" y="1548352"/>
                      <a:pt x="505632" y="1332367"/>
                      <a:pt x="0" y="1397194"/>
                    </a:cubicBezTo>
                    <a:close/>
                  </a:path>
                </a:pathLst>
              </a:cu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Freeform: Shape 75">
                <a:extLst>
                  <a:ext uri="{FF2B5EF4-FFF2-40B4-BE49-F238E27FC236}">
                    <a16:creationId xmlns:a16="http://schemas.microsoft.com/office/drawing/2014/main" id="{31DA80EE-2DC7-1BD2-BD9E-4C4FD39AF99A}"/>
                  </a:ext>
                </a:extLst>
              </p:cNvPr>
              <p:cNvSpPr/>
              <p:nvPr/>
            </p:nvSpPr>
            <p:spPr>
              <a:xfrm flipH="1">
                <a:off x="8756671" y="1418711"/>
                <a:ext cx="1362670" cy="1842868"/>
              </a:xfrm>
              <a:custGeom>
                <a:avLst/>
                <a:gdLst>
                  <a:gd name="connsiteX0" fmla="*/ 152849 w 1362670"/>
                  <a:gd name="connsiteY0" fmla="*/ 0 h 1842868"/>
                  <a:gd name="connsiteX1" fmla="*/ 0 w 1362670"/>
                  <a:gd name="connsiteY1" fmla="*/ 694820 h 1842868"/>
                  <a:gd name="connsiteX2" fmla="*/ 111696 w 1362670"/>
                  <a:gd name="connsiteY2" fmla="*/ 727208 h 1842868"/>
                  <a:gd name="connsiteX3" fmla="*/ 625935 w 1362670"/>
                  <a:gd name="connsiteY3" fmla="*/ 1004156 h 1842868"/>
                  <a:gd name="connsiteX4" fmla="*/ 1154477 w 1362670"/>
                  <a:gd name="connsiteY4" fmla="*/ 1673938 h 1842868"/>
                  <a:gd name="connsiteX5" fmla="*/ 1177730 w 1362670"/>
                  <a:gd name="connsiteY5" fmla="*/ 1735000 h 1842868"/>
                  <a:gd name="connsiteX6" fmla="*/ 1180620 w 1362670"/>
                  <a:gd name="connsiteY6" fmla="*/ 1736501 h 1842868"/>
                  <a:gd name="connsiteX7" fmla="*/ 1362670 w 1362670"/>
                  <a:gd name="connsiteY7" fmla="*/ 1842868 h 1842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62670" h="1842868">
                    <a:moveTo>
                      <a:pt x="152849" y="0"/>
                    </a:moveTo>
                    <a:lnTo>
                      <a:pt x="0" y="694820"/>
                    </a:lnTo>
                    <a:lnTo>
                      <a:pt x="111696" y="727208"/>
                    </a:lnTo>
                    <a:cubicBezTo>
                      <a:pt x="289343" y="786972"/>
                      <a:pt x="464173" y="879192"/>
                      <a:pt x="625935" y="1004156"/>
                    </a:cubicBezTo>
                    <a:cubicBezTo>
                      <a:pt x="868577" y="1191603"/>
                      <a:pt x="1047357" y="1426106"/>
                      <a:pt x="1154477" y="1673938"/>
                    </a:cubicBezTo>
                    <a:lnTo>
                      <a:pt x="1177730" y="1735000"/>
                    </a:lnTo>
                    <a:lnTo>
                      <a:pt x="1180620" y="1736501"/>
                    </a:lnTo>
                    <a:cubicBezTo>
                      <a:pt x="1242028" y="1770466"/>
                      <a:pt x="1302764" y="1806054"/>
                      <a:pt x="1362670" y="1842868"/>
                    </a:cubicBez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77" name="Straight Connector 76">
                <a:extLst>
                  <a:ext uri="{FF2B5EF4-FFF2-40B4-BE49-F238E27FC236}">
                    <a16:creationId xmlns:a16="http://schemas.microsoft.com/office/drawing/2014/main" id="{69D50783-F0F1-38D0-4E51-1942177C9C4F}"/>
                  </a:ext>
                </a:extLst>
              </p:cNvPr>
              <p:cNvCxnSpPr/>
              <p:nvPr/>
            </p:nvCxnSpPr>
            <p:spPr>
              <a:xfrm flipV="1">
                <a:off x="9973667" y="13822"/>
                <a:ext cx="0" cy="1465303"/>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66" name="Group 65">
              <a:extLst>
                <a:ext uri="{FF2B5EF4-FFF2-40B4-BE49-F238E27FC236}">
                  <a16:creationId xmlns:a16="http://schemas.microsoft.com/office/drawing/2014/main" id="{36271F12-B4F1-1D9E-9446-4450CAA9E858}"/>
                </a:ext>
              </a:extLst>
            </p:cNvPr>
            <p:cNvGrpSpPr/>
            <p:nvPr/>
          </p:nvGrpSpPr>
          <p:grpSpPr>
            <a:xfrm>
              <a:off x="9597782" y="406652"/>
              <a:ext cx="757603" cy="881219"/>
              <a:chOff x="1625244" y="405855"/>
              <a:chExt cx="757603" cy="881219"/>
            </a:xfrm>
          </p:grpSpPr>
          <p:grpSp>
            <p:nvGrpSpPr>
              <p:cNvPr id="67" name="Group 66">
                <a:extLst>
                  <a:ext uri="{FF2B5EF4-FFF2-40B4-BE49-F238E27FC236}">
                    <a16:creationId xmlns:a16="http://schemas.microsoft.com/office/drawing/2014/main" id="{CDD6DEFF-4AF0-F740-4E3E-0E14FE54ABE8}"/>
                  </a:ext>
                </a:extLst>
              </p:cNvPr>
              <p:cNvGrpSpPr/>
              <p:nvPr/>
            </p:nvGrpSpPr>
            <p:grpSpPr>
              <a:xfrm>
                <a:off x="1698438" y="491023"/>
                <a:ext cx="649454" cy="649454"/>
                <a:chOff x="4034971" y="769257"/>
                <a:chExt cx="649454" cy="649454"/>
              </a:xfrm>
            </p:grpSpPr>
            <p:sp>
              <p:nvSpPr>
                <p:cNvPr id="69" name="Oval 68">
                  <a:extLst>
                    <a:ext uri="{FF2B5EF4-FFF2-40B4-BE49-F238E27FC236}">
                      <a16:creationId xmlns:a16="http://schemas.microsoft.com/office/drawing/2014/main" id="{B53DD98D-E207-B566-C152-C275B0072FCA}"/>
                    </a:ext>
                  </a:extLst>
                </p:cNvPr>
                <p:cNvSpPr/>
                <p:nvPr/>
              </p:nvSpPr>
              <p:spPr>
                <a:xfrm>
                  <a:off x="4034971" y="769257"/>
                  <a:ext cx="649454" cy="649454"/>
                </a:xfrm>
                <a:prstGeom prst="ellipse">
                  <a:avLst/>
                </a:prstGeom>
                <a:solidFill>
                  <a:srgbClr val="00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0" name="Oval 69">
                  <a:extLst>
                    <a:ext uri="{FF2B5EF4-FFF2-40B4-BE49-F238E27FC236}">
                      <a16:creationId xmlns:a16="http://schemas.microsoft.com/office/drawing/2014/main" id="{0B40EB60-7D43-3FC1-6B96-06AB156666CC}"/>
                    </a:ext>
                  </a:extLst>
                </p:cNvPr>
                <p:cNvSpPr/>
                <p:nvPr/>
              </p:nvSpPr>
              <p:spPr>
                <a:xfrm>
                  <a:off x="4125686" y="859972"/>
                  <a:ext cx="468025" cy="4680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68" name="TextBox 87">
                <a:extLst>
                  <a:ext uri="{FF2B5EF4-FFF2-40B4-BE49-F238E27FC236}">
                    <a16:creationId xmlns:a16="http://schemas.microsoft.com/office/drawing/2014/main" id="{93E694E7-6358-1904-02CB-0B6BD72E2A77}"/>
                  </a:ext>
                </a:extLst>
              </p:cNvPr>
              <p:cNvSpPr txBox="1"/>
              <p:nvPr/>
            </p:nvSpPr>
            <p:spPr>
              <a:xfrm>
                <a:off x="1625244" y="405855"/>
                <a:ext cx="757603" cy="88121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1800" b="1" i="0" u="none" strike="noStrike" kern="1200" cap="none" spc="0" normalizeH="0" baseline="0" noProof="0" dirty="0">
                    <a:ln>
                      <a:noFill/>
                    </a:ln>
                    <a:solidFill>
                      <a:srgbClr val="00CC99"/>
                    </a:solidFill>
                    <a:effectLst/>
                    <a:uLnTx/>
                    <a:uFillTx/>
                    <a:latin typeface="Calibri" panose="020F0502020204030204"/>
                    <a:ea typeface="+mn-ea"/>
                    <a:cs typeface="+mn-cs"/>
                  </a:rPr>
                  <a:t>0</a:t>
                </a:r>
                <a:r>
                  <a:rPr kumimoji="0" lang="ar-EG" sz="1800" b="1" i="0" u="none" strike="noStrike" kern="1200" cap="none" spc="0" normalizeH="0" baseline="0" noProof="0" dirty="0">
                    <a:ln>
                      <a:noFill/>
                    </a:ln>
                    <a:solidFill>
                      <a:srgbClr val="00CC99"/>
                    </a:solidFill>
                    <a:effectLst/>
                    <a:uLnTx/>
                    <a:uFillTx/>
                    <a:latin typeface="Calibri" panose="020F0502020204030204"/>
                    <a:ea typeface="+mn-ea"/>
                    <a:cs typeface="+mn-cs"/>
                  </a:rPr>
                  <a:t>3</a:t>
                </a:r>
                <a:endParaRPr kumimoji="0" lang="en-US" sz="1800" b="1" i="0" u="none" strike="noStrike" kern="1200" cap="none" spc="0" normalizeH="0" baseline="0" noProof="0" dirty="0">
                  <a:ln>
                    <a:noFill/>
                  </a:ln>
                  <a:solidFill>
                    <a:srgbClr val="00CC99"/>
                  </a:solidFill>
                  <a:effectLst/>
                  <a:uLnTx/>
                  <a:uFillTx/>
                  <a:latin typeface="Calibri" panose="020F0502020204030204"/>
                  <a:ea typeface="+mn-ea"/>
                  <a:cs typeface="+mn-cs"/>
                </a:endParaRPr>
              </a:p>
            </p:txBody>
          </p:sp>
        </p:grpSp>
      </p:grpSp>
    </p:spTree>
    <p:extLst>
      <p:ext uri="{BB962C8B-B14F-4D97-AF65-F5344CB8AC3E}">
        <p14:creationId xmlns:p14="http://schemas.microsoft.com/office/powerpoint/2010/main" val="9188905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CCEDC-BA03-DD05-B9B3-56786A4A2375}"/>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C2CD9FA0-ED77-E7DF-DD4C-609E2DA23B11}"/>
              </a:ext>
            </a:extLst>
          </p:cNvPr>
          <p:cNvSpPr/>
          <p:nvPr/>
        </p:nvSpPr>
        <p:spPr>
          <a:xfrm>
            <a:off x="3151414" y="601081"/>
            <a:ext cx="11906644"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4" name="Rectangle: Rounded Corners 3">
            <a:extLst>
              <a:ext uri="{FF2B5EF4-FFF2-40B4-BE49-F238E27FC236}">
                <a16:creationId xmlns:a16="http://schemas.microsoft.com/office/drawing/2014/main" id="{522997D9-5306-122C-FB07-1B6F4ABEAF5C}"/>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7" name="Rectangle: Rounded Corners 6">
            <a:extLst>
              <a:ext uri="{FF2B5EF4-FFF2-40B4-BE49-F238E27FC236}">
                <a16:creationId xmlns:a16="http://schemas.microsoft.com/office/drawing/2014/main" id="{4861F851-948B-E0F6-C87C-903FBB891A52}"/>
              </a:ext>
            </a:extLst>
          </p:cNvPr>
          <p:cNvSpPr/>
          <p:nvPr/>
        </p:nvSpPr>
        <p:spPr>
          <a:xfrm>
            <a:off x="920472" y="1922866"/>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5FA6BF05-5133-A1BE-328B-950A508FDAB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9" name="Image 0" descr="preencoded.png">
            <a:extLst>
              <a:ext uri="{FF2B5EF4-FFF2-40B4-BE49-F238E27FC236}">
                <a16:creationId xmlns:a16="http://schemas.microsoft.com/office/drawing/2014/main" id="{6712A295-9251-B432-038C-DCFE1ACC51C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57662" y="2327320"/>
            <a:ext cx="3414315" cy="5121473"/>
          </a:xfrm>
          <a:prstGeom prst="rect">
            <a:avLst/>
          </a:prstGeom>
        </p:spPr>
      </p:pic>
      <p:pic>
        <p:nvPicPr>
          <p:cNvPr id="10" name="Image 1" descr="preencoded.png">
            <a:extLst>
              <a:ext uri="{FF2B5EF4-FFF2-40B4-BE49-F238E27FC236}">
                <a16:creationId xmlns:a16="http://schemas.microsoft.com/office/drawing/2014/main" id="{3DD22BE6-5DD2-DFDF-6876-04D66CE2462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551218" y="3155752"/>
            <a:ext cx="158710" cy="158710"/>
          </a:xfrm>
          <a:prstGeom prst="rect">
            <a:avLst/>
          </a:prstGeom>
        </p:spPr>
      </p:pic>
      <p:sp>
        <p:nvSpPr>
          <p:cNvPr id="22" name="Text 2">
            <a:extLst>
              <a:ext uri="{FF2B5EF4-FFF2-40B4-BE49-F238E27FC236}">
                <a16:creationId xmlns:a16="http://schemas.microsoft.com/office/drawing/2014/main" id="{97F8880E-84E2-0D93-60EB-90A29466943D}"/>
              </a:ext>
            </a:extLst>
          </p:cNvPr>
          <p:cNvSpPr/>
          <p:nvPr/>
        </p:nvSpPr>
        <p:spPr>
          <a:xfrm>
            <a:off x="6395807" y="2798084"/>
            <a:ext cx="6876931" cy="620078"/>
          </a:xfrm>
          <a:prstGeom prst="rect">
            <a:avLst/>
          </a:prstGeom>
          <a:noFill/>
          <a:ln/>
        </p:spPr>
        <p:txBody>
          <a:bodyPr wrap="none" lIns="0" tIns="0" rIns="0" bIns="0" rtlCol="0" anchor="t"/>
          <a:lstStyle/>
          <a:p>
            <a:pPr marL="0" indent="0" algn="r" rtl="1">
              <a:lnSpc>
                <a:spcPts val="4850"/>
              </a:lnSpc>
              <a:buNone/>
            </a:pPr>
            <a:r>
              <a:rPr lang="en-US" sz="2000" b="1" dirty="0">
                <a:solidFill>
                  <a:srgbClr val="00B0F0"/>
                </a:solidFill>
                <a:latin typeface="Alexandria Bold" pitchFamily="34" charset="0"/>
                <a:ea typeface="Alexandria Bold" pitchFamily="34" charset="-122"/>
                <a:cs typeface="Alexandria Bold" pitchFamily="34" charset="-120"/>
              </a:rPr>
              <a:t>أنواع حملات العلاقات العامة</a:t>
            </a:r>
            <a:endParaRPr lang="en-US" sz="2000" dirty="0">
              <a:solidFill>
                <a:srgbClr val="00B0F0"/>
              </a:solidFill>
            </a:endParaRPr>
          </a:p>
        </p:txBody>
      </p:sp>
      <p:sp>
        <p:nvSpPr>
          <p:cNvPr id="24" name="Text 3">
            <a:extLst>
              <a:ext uri="{FF2B5EF4-FFF2-40B4-BE49-F238E27FC236}">
                <a16:creationId xmlns:a16="http://schemas.microsoft.com/office/drawing/2014/main" id="{E83C6631-91B4-5A50-833C-1166DB16E2C1}"/>
              </a:ext>
            </a:extLst>
          </p:cNvPr>
          <p:cNvSpPr/>
          <p:nvPr/>
        </p:nvSpPr>
        <p:spPr>
          <a:xfrm>
            <a:off x="6280190" y="3832909"/>
            <a:ext cx="7556421" cy="762238"/>
          </a:xfrm>
          <a:prstGeom prst="rect">
            <a:avLst/>
          </a:prstGeom>
          <a:noFill/>
          <a:ln/>
        </p:spPr>
        <p:txBody>
          <a:bodyPr wrap="square" lIns="0" tIns="0" rIns="0" bIns="0" rtlCol="0" anchor="t"/>
          <a:lstStyle/>
          <a:p>
            <a:pPr marL="0" indent="0" algn="r" rtl="1">
              <a:lnSpc>
                <a:spcPct val="150000"/>
              </a:lnSpc>
              <a:buNone/>
            </a:pPr>
            <a:r>
              <a:rPr lang="en-US" sz="1600" dirty="0">
                <a:solidFill>
                  <a:srgbClr val="000000"/>
                </a:solidFill>
                <a:latin typeface="Alexandria" pitchFamily="34" charset="0"/>
                <a:ea typeface="Alexandria" pitchFamily="34" charset="-122"/>
                <a:cs typeface="Alexandria" pitchFamily="34" charset="-120"/>
              </a:rPr>
              <a:t>تتنوع حملات العلاقات العامة بحسب الأهداف والسياقات المؤسسية والمجتمعية. كل نوع يخدم غرضاً محدداً ويستخدم استراتيجيات وأدوات مختلفة لتحقيق أهدافه. فهم هذه الأنواع يساعد المخططين على اختيار النهج الأنسب لكل موقف.</a:t>
            </a:r>
            <a:endParaRPr lang="en-US" sz="1600" dirty="0"/>
          </a:p>
        </p:txBody>
      </p:sp>
      <p:sp>
        <p:nvSpPr>
          <p:cNvPr id="26" name="Rectangle 25">
            <a:extLst>
              <a:ext uri="{FF2B5EF4-FFF2-40B4-BE49-F238E27FC236}">
                <a16:creationId xmlns:a16="http://schemas.microsoft.com/office/drawing/2014/main" id="{F0287D19-5F44-C1ED-19A1-E7362DBB3DED}"/>
              </a:ext>
            </a:extLst>
          </p:cNvPr>
          <p:cNvSpPr/>
          <p:nvPr/>
        </p:nvSpPr>
        <p:spPr>
          <a:xfrm>
            <a:off x="5931923" y="1508119"/>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320" dirty="0">
                <a:solidFill>
                  <a:srgbClr val="00B0F0"/>
                </a:solidFill>
                <a:ea typeface="Roboto Light" panose="02000000000000000000" pitchFamily="2" charset="0"/>
              </a:rPr>
              <a:t>ث</a:t>
            </a:r>
            <a:endParaRPr lang="en-US" sz="1320" dirty="0">
              <a:solidFill>
                <a:srgbClr val="00B0F0"/>
              </a:solidFill>
              <a:ea typeface="Roboto Light" panose="02000000000000000000" pitchFamily="2" charset="0"/>
            </a:endParaRPr>
          </a:p>
        </p:txBody>
      </p:sp>
      <p:sp>
        <p:nvSpPr>
          <p:cNvPr id="27" name="Text 1">
            <a:extLst>
              <a:ext uri="{FF2B5EF4-FFF2-40B4-BE49-F238E27FC236}">
                <a16:creationId xmlns:a16="http://schemas.microsoft.com/office/drawing/2014/main" id="{2059EC89-13D4-7744-69E4-22E7C5D73334}"/>
              </a:ext>
            </a:extLst>
          </p:cNvPr>
          <p:cNvSpPr/>
          <p:nvPr/>
        </p:nvSpPr>
        <p:spPr>
          <a:xfrm>
            <a:off x="5971697" y="2138357"/>
            <a:ext cx="869037" cy="254079"/>
          </a:xfrm>
          <a:prstGeom prst="rect">
            <a:avLst/>
          </a:prstGeom>
          <a:noFill/>
          <a:ln/>
        </p:spPr>
        <p:txBody>
          <a:bodyPr wrap="none" lIns="0" tIns="0" rIns="0" bIns="0" rtlCol="0" anchor="t"/>
          <a:lstStyle/>
          <a:p>
            <a:pPr marL="0" indent="0" algn="r" rtl="1">
              <a:lnSpc>
                <a:spcPts val="2000"/>
              </a:lnSpc>
              <a:buNone/>
            </a:pPr>
            <a:r>
              <a:rPr lang="ar-EG" dirty="0">
                <a:solidFill>
                  <a:schemeClr val="bg1"/>
                </a:solidFill>
                <a:latin typeface="Alexandria" pitchFamily="34" charset="0"/>
                <a:cs typeface="Alexandria" pitchFamily="34" charset="-120"/>
              </a:rPr>
              <a:t>خامساً</a:t>
            </a:r>
            <a:endParaRPr lang="en-US" dirty="0">
              <a:solidFill>
                <a:schemeClr val="bg1"/>
              </a:solidFill>
            </a:endParaRPr>
          </a:p>
        </p:txBody>
      </p:sp>
    </p:spTree>
    <p:extLst>
      <p:ext uri="{BB962C8B-B14F-4D97-AF65-F5344CB8AC3E}">
        <p14:creationId xmlns:p14="http://schemas.microsoft.com/office/powerpoint/2010/main" val="15208996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67A2-49AF-CB3C-B352-3442CAC04A91}"/>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9B3747B9-9962-70DD-180F-7F1349DAC13C}"/>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61FDC3FD-98FC-FEDB-6AB0-ADD36D6C2A35}"/>
              </a:ext>
            </a:extLst>
          </p:cNvPr>
          <p:cNvSpPr/>
          <p:nvPr/>
        </p:nvSpPr>
        <p:spPr>
          <a:xfrm>
            <a:off x="3151414" y="561765"/>
            <a:ext cx="11478986" cy="941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5" name="Rectangle: Rounded Corners 24">
            <a:extLst>
              <a:ext uri="{FF2B5EF4-FFF2-40B4-BE49-F238E27FC236}">
                <a16:creationId xmlns:a16="http://schemas.microsoft.com/office/drawing/2014/main" id="{83729B7F-B555-8DAD-8453-C72F0A8B0C54}"/>
              </a:ext>
            </a:extLst>
          </p:cNvPr>
          <p:cNvSpPr/>
          <p:nvPr/>
        </p:nvSpPr>
        <p:spPr>
          <a:xfrm>
            <a:off x="624443"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73F12BB-7FB2-E9AC-6EDE-A7C8DF41399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3E71145E-BE2E-BFBC-50F6-221559987CE2}"/>
              </a:ext>
            </a:extLst>
          </p:cNvPr>
          <p:cNvSpPr/>
          <p:nvPr/>
        </p:nvSpPr>
        <p:spPr>
          <a:xfrm>
            <a:off x="8038625" y="1189342"/>
            <a:ext cx="5576768" cy="496133"/>
          </a:xfrm>
          <a:prstGeom prst="rect">
            <a:avLst/>
          </a:prstGeom>
          <a:noFill/>
          <a:ln/>
        </p:spPr>
        <p:txBody>
          <a:bodyPr wrap="none" lIns="0" tIns="0" rIns="0" bIns="0" rtlCol="0" anchor="t"/>
          <a:lstStyle/>
          <a:p>
            <a:pPr marL="0" indent="0" algn="r" rtl="1">
              <a:lnSpc>
                <a:spcPts val="3900"/>
              </a:lnSpc>
              <a:buNone/>
            </a:pPr>
            <a:r>
              <a:rPr lang="en-US" sz="2000" b="1" dirty="0">
                <a:solidFill>
                  <a:srgbClr val="00B0F0"/>
                </a:solidFill>
                <a:latin typeface="Alexandria Bold" pitchFamily="34" charset="0"/>
                <a:ea typeface="Alexandria Bold" pitchFamily="34" charset="-122"/>
                <a:cs typeface="Alexandria Bold" pitchFamily="34" charset="-120"/>
              </a:rPr>
              <a:t>حملات تغيير وتعزيز المفاهيم</a:t>
            </a:r>
            <a:endParaRPr lang="en-US" sz="2000" dirty="0">
              <a:solidFill>
                <a:srgbClr val="00B0F0"/>
              </a:solidFill>
            </a:endParaRPr>
          </a:p>
        </p:txBody>
      </p:sp>
      <p:sp>
        <p:nvSpPr>
          <p:cNvPr id="3" name="Shape 1">
            <a:extLst>
              <a:ext uri="{FF2B5EF4-FFF2-40B4-BE49-F238E27FC236}">
                <a16:creationId xmlns:a16="http://schemas.microsoft.com/office/drawing/2014/main" id="{A2FAD468-538E-8A02-113E-AFF336064F97}"/>
              </a:ext>
            </a:extLst>
          </p:cNvPr>
          <p:cNvSpPr/>
          <p:nvPr/>
        </p:nvSpPr>
        <p:spPr>
          <a:xfrm>
            <a:off x="9621322" y="3192661"/>
            <a:ext cx="4215289" cy="2737128"/>
          </a:xfrm>
          <a:prstGeom prst="roundRect">
            <a:avLst>
              <a:gd name="adj" fmla="val 3046"/>
            </a:avLst>
          </a:prstGeom>
          <a:solidFill>
            <a:srgbClr val="FFFFFF"/>
          </a:solidFill>
          <a:ln w="22860">
            <a:solidFill>
              <a:srgbClr val="B2D7E5"/>
            </a:solidFill>
            <a:prstDash val="solid"/>
          </a:ln>
        </p:spPr>
        <p:txBody>
          <a:bodyPr/>
          <a:lstStyle/>
          <a:p>
            <a:endParaRPr lang="en-US"/>
          </a:p>
        </p:txBody>
      </p:sp>
      <p:sp>
        <p:nvSpPr>
          <p:cNvPr id="6" name="Shape 2">
            <a:extLst>
              <a:ext uri="{FF2B5EF4-FFF2-40B4-BE49-F238E27FC236}">
                <a16:creationId xmlns:a16="http://schemas.microsoft.com/office/drawing/2014/main" id="{7386C7CC-0580-F96C-1111-385B4F36386D}"/>
              </a:ext>
            </a:extLst>
          </p:cNvPr>
          <p:cNvSpPr/>
          <p:nvPr/>
        </p:nvSpPr>
        <p:spPr>
          <a:xfrm>
            <a:off x="9644182" y="3215521"/>
            <a:ext cx="4169569" cy="595313"/>
          </a:xfrm>
          <a:prstGeom prst="roundRect">
            <a:avLst>
              <a:gd name="adj" fmla="val 9395"/>
            </a:avLst>
          </a:prstGeom>
          <a:solidFill>
            <a:srgbClr val="CCF1FF"/>
          </a:solidFill>
          <a:ln/>
        </p:spPr>
        <p:txBody>
          <a:bodyPr/>
          <a:lstStyle/>
          <a:p>
            <a:endParaRPr lang="en-US"/>
          </a:p>
        </p:txBody>
      </p:sp>
      <p:sp>
        <p:nvSpPr>
          <p:cNvPr id="12" name="Text 3">
            <a:extLst>
              <a:ext uri="{FF2B5EF4-FFF2-40B4-BE49-F238E27FC236}">
                <a16:creationId xmlns:a16="http://schemas.microsoft.com/office/drawing/2014/main" id="{40BC8BE1-EA87-279E-79AA-C135BA38F68E}"/>
              </a:ext>
            </a:extLst>
          </p:cNvPr>
          <p:cNvSpPr/>
          <p:nvPr/>
        </p:nvSpPr>
        <p:spPr>
          <a:xfrm>
            <a:off x="11580138" y="3323273"/>
            <a:ext cx="297656" cy="372070"/>
          </a:xfrm>
          <a:prstGeom prst="rect">
            <a:avLst/>
          </a:prstGeom>
          <a:noFill/>
          <a:ln/>
        </p:spPr>
        <p:txBody>
          <a:bodyPr wrap="none" lIns="0" tIns="0" rIns="0" bIns="0" rtlCol="0" anchor="t"/>
          <a:lstStyle/>
          <a:p>
            <a:pPr marL="0" indent="0" algn="r" rtl="1">
              <a:lnSpc>
                <a:spcPts val="2300"/>
              </a:lnSpc>
              <a:buNone/>
            </a:pPr>
            <a:r>
              <a:rPr lang="en-US" sz="2300" b="1" dirty="0">
                <a:solidFill>
                  <a:srgbClr val="000000"/>
                </a:solidFill>
                <a:latin typeface="Alexandria Bold" pitchFamily="34" charset="0"/>
                <a:ea typeface="Alexandria Bold" pitchFamily="34" charset="-122"/>
                <a:cs typeface="Alexandria Bold" pitchFamily="34" charset="-120"/>
              </a:rPr>
              <a:t>1</a:t>
            </a:r>
            <a:endParaRPr lang="en-US" sz="2300" dirty="0"/>
          </a:p>
        </p:txBody>
      </p:sp>
      <p:sp>
        <p:nvSpPr>
          <p:cNvPr id="13" name="Text 4">
            <a:extLst>
              <a:ext uri="{FF2B5EF4-FFF2-40B4-BE49-F238E27FC236}">
                <a16:creationId xmlns:a16="http://schemas.microsoft.com/office/drawing/2014/main" id="{ED5938A3-D7B5-BE16-EACB-AE7E4CCAA107}"/>
              </a:ext>
            </a:extLst>
          </p:cNvPr>
          <p:cNvSpPr/>
          <p:nvPr/>
        </p:nvSpPr>
        <p:spPr>
          <a:xfrm>
            <a:off x="10922437" y="4009192"/>
            <a:ext cx="2692956"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حملات تغيير المفاهيم</a:t>
            </a:r>
            <a:endParaRPr lang="en-US" dirty="0"/>
          </a:p>
        </p:txBody>
      </p:sp>
      <p:sp>
        <p:nvSpPr>
          <p:cNvPr id="14" name="Text 5">
            <a:extLst>
              <a:ext uri="{FF2B5EF4-FFF2-40B4-BE49-F238E27FC236}">
                <a16:creationId xmlns:a16="http://schemas.microsoft.com/office/drawing/2014/main" id="{034D5193-7D3C-59B0-C0BD-F65FA8FA7465}"/>
              </a:ext>
            </a:extLst>
          </p:cNvPr>
          <p:cNvSpPr/>
          <p:nvPr/>
        </p:nvSpPr>
        <p:spPr>
          <a:xfrm>
            <a:off x="9842540" y="4438412"/>
            <a:ext cx="3772853" cy="127015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تهدف لتصحيح المفاهيم الخاطئة أو الصور النمطية السلبية تجاه المنظمة. تستخدم الحقائق والأدلة لتغيير التصورات المغلوطة وبناء فهم صحيح.</a:t>
            </a:r>
            <a:endParaRPr lang="en-US" sz="1600" dirty="0"/>
          </a:p>
        </p:txBody>
      </p:sp>
      <p:sp>
        <p:nvSpPr>
          <p:cNvPr id="15" name="Shape 6">
            <a:extLst>
              <a:ext uri="{FF2B5EF4-FFF2-40B4-BE49-F238E27FC236}">
                <a16:creationId xmlns:a16="http://schemas.microsoft.com/office/drawing/2014/main" id="{0A326DD4-B263-485A-5E8C-6001A128BBA8}"/>
              </a:ext>
            </a:extLst>
          </p:cNvPr>
          <p:cNvSpPr/>
          <p:nvPr/>
        </p:nvSpPr>
        <p:spPr>
          <a:xfrm>
            <a:off x="5207556" y="3192661"/>
            <a:ext cx="4215408" cy="2737128"/>
          </a:xfrm>
          <a:prstGeom prst="roundRect">
            <a:avLst>
              <a:gd name="adj" fmla="val 3046"/>
            </a:avLst>
          </a:prstGeom>
          <a:solidFill>
            <a:srgbClr val="FFFFFF"/>
          </a:solidFill>
          <a:ln w="22860">
            <a:solidFill>
              <a:srgbClr val="B2D7E5"/>
            </a:solidFill>
            <a:prstDash val="solid"/>
          </a:ln>
        </p:spPr>
        <p:txBody>
          <a:bodyPr/>
          <a:lstStyle/>
          <a:p>
            <a:endParaRPr lang="en-US"/>
          </a:p>
        </p:txBody>
      </p:sp>
      <p:sp>
        <p:nvSpPr>
          <p:cNvPr id="49" name="Shape 7">
            <a:extLst>
              <a:ext uri="{FF2B5EF4-FFF2-40B4-BE49-F238E27FC236}">
                <a16:creationId xmlns:a16="http://schemas.microsoft.com/office/drawing/2014/main" id="{410E6F4E-3037-59E9-D907-CABFFC7BF444}"/>
              </a:ext>
            </a:extLst>
          </p:cNvPr>
          <p:cNvSpPr/>
          <p:nvPr/>
        </p:nvSpPr>
        <p:spPr>
          <a:xfrm>
            <a:off x="5230416" y="3215521"/>
            <a:ext cx="4169688" cy="595313"/>
          </a:xfrm>
          <a:prstGeom prst="roundRect">
            <a:avLst>
              <a:gd name="adj" fmla="val 9395"/>
            </a:avLst>
          </a:prstGeom>
          <a:solidFill>
            <a:srgbClr val="CCF1FF"/>
          </a:solidFill>
          <a:ln/>
        </p:spPr>
        <p:txBody>
          <a:bodyPr/>
          <a:lstStyle/>
          <a:p>
            <a:endParaRPr lang="en-US"/>
          </a:p>
        </p:txBody>
      </p:sp>
      <p:sp>
        <p:nvSpPr>
          <p:cNvPr id="50" name="Text 8">
            <a:extLst>
              <a:ext uri="{FF2B5EF4-FFF2-40B4-BE49-F238E27FC236}">
                <a16:creationId xmlns:a16="http://schemas.microsoft.com/office/drawing/2014/main" id="{D7C4F1A8-7CDD-28A9-CF76-56524EB5A6A8}"/>
              </a:ext>
            </a:extLst>
          </p:cNvPr>
          <p:cNvSpPr/>
          <p:nvPr/>
        </p:nvSpPr>
        <p:spPr>
          <a:xfrm>
            <a:off x="7166491" y="3323273"/>
            <a:ext cx="297656" cy="372070"/>
          </a:xfrm>
          <a:prstGeom prst="rect">
            <a:avLst/>
          </a:prstGeom>
          <a:noFill/>
          <a:ln/>
        </p:spPr>
        <p:txBody>
          <a:bodyPr wrap="none" lIns="0" tIns="0" rIns="0" bIns="0" rtlCol="0" anchor="t"/>
          <a:lstStyle/>
          <a:p>
            <a:pPr marL="0" indent="0" algn="r" rtl="1">
              <a:lnSpc>
                <a:spcPts val="2300"/>
              </a:lnSpc>
              <a:buNone/>
            </a:pPr>
            <a:r>
              <a:rPr lang="en-US" sz="2300" b="1" dirty="0">
                <a:solidFill>
                  <a:srgbClr val="000000"/>
                </a:solidFill>
                <a:latin typeface="Alexandria Bold" pitchFamily="34" charset="0"/>
                <a:ea typeface="Alexandria Bold" pitchFamily="34" charset="-122"/>
                <a:cs typeface="Alexandria Bold" pitchFamily="34" charset="-120"/>
              </a:rPr>
              <a:t>2</a:t>
            </a:r>
            <a:endParaRPr lang="en-US" sz="2300" dirty="0"/>
          </a:p>
        </p:txBody>
      </p:sp>
      <p:sp>
        <p:nvSpPr>
          <p:cNvPr id="51" name="Text 9">
            <a:extLst>
              <a:ext uri="{FF2B5EF4-FFF2-40B4-BE49-F238E27FC236}">
                <a16:creationId xmlns:a16="http://schemas.microsoft.com/office/drawing/2014/main" id="{95713158-4B0D-6ABC-5B0F-A7E3807E4E1A}"/>
              </a:ext>
            </a:extLst>
          </p:cNvPr>
          <p:cNvSpPr/>
          <p:nvPr/>
        </p:nvSpPr>
        <p:spPr>
          <a:xfrm>
            <a:off x="5980033" y="4009192"/>
            <a:ext cx="3221712"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حملات تعزيز الصور الذهنية</a:t>
            </a:r>
            <a:endParaRPr lang="en-US" dirty="0"/>
          </a:p>
        </p:txBody>
      </p:sp>
      <p:sp>
        <p:nvSpPr>
          <p:cNvPr id="52" name="Text 10">
            <a:extLst>
              <a:ext uri="{FF2B5EF4-FFF2-40B4-BE49-F238E27FC236}">
                <a16:creationId xmlns:a16="http://schemas.microsoft.com/office/drawing/2014/main" id="{1BEFCA06-CE8D-6801-0313-8549F4139650}"/>
              </a:ext>
            </a:extLst>
          </p:cNvPr>
          <p:cNvSpPr/>
          <p:nvPr/>
        </p:nvSpPr>
        <p:spPr>
          <a:xfrm>
            <a:off x="5428774" y="4438412"/>
            <a:ext cx="3772972"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تركز على بناء وتعزيز صورة إيجابية للمؤسسة في أذهان الجمهور. تستخدم قصص النجاح والإنجازات لتعزيز المكانة.</a:t>
            </a:r>
            <a:endParaRPr lang="en-US" sz="1600" dirty="0"/>
          </a:p>
        </p:txBody>
      </p:sp>
      <p:sp>
        <p:nvSpPr>
          <p:cNvPr id="53" name="Shape 11">
            <a:extLst>
              <a:ext uri="{FF2B5EF4-FFF2-40B4-BE49-F238E27FC236}">
                <a16:creationId xmlns:a16="http://schemas.microsoft.com/office/drawing/2014/main" id="{12EA1C29-60C8-E941-C49C-70D0CBC39582}"/>
              </a:ext>
            </a:extLst>
          </p:cNvPr>
          <p:cNvSpPr/>
          <p:nvPr/>
        </p:nvSpPr>
        <p:spPr>
          <a:xfrm>
            <a:off x="793909" y="3192661"/>
            <a:ext cx="4215289" cy="2737128"/>
          </a:xfrm>
          <a:prstGeom prst="roundRect">
            <a:avLst>
              <a:gd name="adj" fmla="val 3046"/>
            </a:avLst>
          </a:prstGeom>
          <a:solidFill>
            <a:srgbClr val="FFFFFF"/>
          </a:solidFill>
          <a:ln w="22860">
            <a:solidFill>
              <a:srgbClr val="B2D7E5"/>
            </a:solidFill>
            <a:prstDash val="solid"/>
          </a:ln>
        </p:spPr>
        <p:txBody>
          <a:bodyPr/>
          <a:lstStyle/>
          <a:p>
            <a:endParaRPr lang="en-US"/>
          </a:p>
        </p:txBody>
      </p:sp>
      <p:sp>
        <p:nvSpPr>
          <p:cNvPr id="54" name="Shape 12">
            <a:extLst>
              <a:ext uri="{FF2B5EF4-FFF2-40B4-BE49-F238E27FC236}">
                <a16:creationId xmlns:a16="http://schemas.microsoft.com/office/drawing/2014/main" id="{15AD261E-7ABE-8DA0-53FD-52F59FFBA57E}"/>
              </a:ext>
            </a:extLst>
          </p:cNvPr>
          <p:cNvSpPr/>
          <p:nvPr/>
        </p:nvSpPr>
        <p:spPr>
          <a:xfrm>
            <a:off x="816769" y="3215521"/>
            <a:ext cx="4169569" cy="595313"/>
          </a:xfrm>
          <a:prstGeom prst="roundRect">
            <a:avLst>
              <a:gd name="adj" fmla="val 9395"/>
            </a:avLst>
          </a:prstGeom>
          <a:solidFill>
            <a:srgbClr val="CCF1FF"/>
          </a:solidFill>
          <a:ln/>
        </p:spPr>
        <p:txBody>
          <a:bodyPr/>
          <a:lstStyle/>
          <a:p>
            <a:endParaRPr lang="en-US"/>
          </a:p>
        </p:txBody>
      </p:sp>
      <p:sp>
        <p:nvSpPr>
          <p:cNvPr id="55" name="Text 13">
            <a:extLst>
              <a:ext uri="{FF2B5EF4-FFF2-40B4-BE49-F238E27FC236}">
                <a16:creationId xmlns:a16="http://schemas.microsoft.com/office/drawing/2014/main" id="{3214CFF2-96A3-94C4-71C1-77D93189B8C5}"/>
              </a:ext>
            </a:extLst>
          </p:cNvPr>
          <p:cNvSpPr/>
          <p:nvPr/>
        </p:nvSpPr>
        <p:spPr>
          <a:xfrm>
            <a:off x="2752725" y="3323273"/>
            <a:ext cx="297656" cy="372070"/>
          </a:xfrm>
          <a:prstGeom prst="rect">
            <a:avLst/>
          </a:prstGeom>
          <a:noFill/>
          <a:ln/>
        </p:spPr>
        <p:txBody>
          <a:bodyPr wrap="none" lIns="0" tIns="0" rIns="0" bIns="0" rtlCol="0" anchor="t"/>
          <a:lstStyle/>
          <a:p>
            <a:pPr marL="0" indent="0" algn="r" rtl="1">
              <a:lnSpc>
                <a:spcPts val="2300"/>
              </a:lnSpc>
              <a:buNone/>
            </a:pPr>
            <a:r>
              <a:rPr lang="en-US" sz="2300" b="1" dirty="0">
                <a:solidFill>
                  <a:srgbClr val="000000"/>
                </a:solidFill>
                <a:latin typeface="Alexandria Bold" pitchFamily="34" charset="0"/>
                <a:ea typeface="Alexandria Bold" pitchFamily="34" charset="-122"/>
                <a:cs typeface="Alexandria Bold" pitchFamily="34" charset="-120"/>
              </a:rPr>
              <a:t>3</a:t>
            </a:r>
            <a:endParaRPr lang="en-US" sz="2300" dirty="0"/>
          </a:p>
        </p:txBody>
      </p:sp>
      <p:sp>
        <p:nvSpPr>
          <p:cNvPr id="56" name="Text 14">
            <a:extLst>
              <a:ext uri="{FF2B5EF4-FFF2-40B4-BE49-F238E27FC236}">
                <a16:creationId xmlns:a16="http://schemas.microsoft.com/office/drawing/2014/main" id="{616F2A6C-CAA4-AB16-8BEC-DEF81C790B67}"/>
              </a:ext>
            </a:extLst>
          </p:cNvPr>
          <p:cNvSpPr/>
          <p:nvPr/>
        </p:nvSpPr>
        <p:spPr>
          <a:xfrm>
            <a:off x="1258848" y="4009192"/>
            <a:ext cx="3529132"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حملات إصلاح الصورة الذهنية</a:t>
            </a:r>
            <a:endParaRPr lang="en-US" dirty="0"/>
          </a:p>
        </p:txBody>
      </p:sp>
      <p:sp>
        <p:nvSpPr>
          <p:cNvPr id="57" name="Text 15">
            <a:extLst>
              <a:ext uri="{FF2B5EF4-FFF2-40B4-BE49-F238E27FC236}">
                <a16:creationId xmlns:a16="http://schemas.microsoft.com/office/drawing/2014/main" id="{D5C18F13-656E-1EA9-DA4B-FE883284CCD8}"/>
              </a:ext>
            </a:extLst>
          </p:cNvPr>
          <p:cNvSpPr/>
          <p:nvPr/>
        </p:nvSpPr>
        <p:spPr>
          <a:xfrm>
            <a:off x="1015127" y="4438412"/>
            <a:ext cx="3772853"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تُطلق بعد الأزمات أو الأحداث السلبية لإصلاح الضرر وإعادة بناء الثقة. تتطلب شفافية وصدقاً في التعامل مع القضايا.</a:t>
            </a:r>
            <a:endParaRPr lang="en-US" sz="1600" dirty="0"/>
          </a:p>
        </p:txBody>
      </p:sp>
    </p:spTree>
    <p:extLst>
      <p:ext uri="{BB962C8B-B14F-4D97-AF65-F5344CB8AC3E}">
        <p14:creationId xmlns:p14="http://schemas.microsoft.com/office/powerpoint/2010/main" val="37096573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4064A-AA48-EDF4-172B-10AB9B55383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103CD87C-81A5-D763-09DE-0C46AB3A7D04}"/>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199FA4C7-E006-DF47-47D5-189149D89DF3}"/>
              </a:ext>
            </a:extLst>
          </p:cNvPr>
          <p:cNvSpPr/>
          <p:nvPr/>
        </p:nvSpPr>
        <p:spPr>
          <a:xfrm>
            <a:off x="2982686" y="601081"/>
            <a:ext cx="11647713"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5" name="Rectangle: Rounded Corners 24">
            <a:extLst>
              <a:ext uri="{FF2B5EF4-FFF2-40B4-BE49-F238E27FC236}">
                <a16:creationId xmlns:a16="http://schemas.microsoft.com/office/drawing/2014/main" id="{2663EB98-288D-3E34-F318-82E9C314803D}"/>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98444B8-D251-AE3B-1303-21224CA9F1D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70EC95FA-6CFC-2499-946C-80624C52980B}"/>
              </a:ext>
            </a:extLst>
          </p:cNvPr>
          <p:cNvSpPr/>
          <p:nvPr/>
        </p:nvSpPr>
        <p:spPr>
          <a:xfrm>
            <a:off x="4450872" y="843476"/>
            <a:ext cx="4350425" cy="377547"/>
          </a:xfrm>
          <a:prstGeom prst="rect">
            <a:avLst/>
          </a:prstGeom>
          <a:noFill/>
          <a:ln/>
        </p:spPr>
        <p:txBody>
          <a:bodyPr wrap="none" lIns="0" tIns="0" rIns="0" bIns="0" rtlCol="0" anchor="t"/>
          <a:lstStyle/>
          <a:p>
            <a:pPr marL="0" indent="0" algn="r" rtl="1">
              <a:lnSpc>
                <a:spcPts val="2950"/>
              </a:lnSpc>
              <a:buNone/>
            </a:pPr>
            <a:r>
              <a:rPr lang="en-US" sz="2000" b="1" dirty="0">
                <a:solidFill>
                  <a:srgbClr val="00B0F0"/>
                </a:solidFill>
                <a:latin typeface="Alexandria Bold" pitchFamily="34" charset="0"/>
                <a:ea typeface="Alexandria Bold" pitchFamily="34" charset="-122"/>
                <a:cs typeface="Alexandria Bold" pitchFamily="34" charset="-120"/>
              </a:rPr>
              <a:t>حملات السمعة وإدارة الأزمات</a:t>
            </a:r>
            <a:endParaRPr lang="en-US" sz="2000" dirty="0">
              <a:solidFill>
                <a:srgbClr val="00B0F0"/>
              </a:solidFill>
            </a:endParaRPr>
          </a:p>
        </p:txBody>
      </p:sp>
      <p:sp>
        <p:nvSpPr>
          <p:cNvPr id="6" name="Text 1">
            <a:extLst>
              <a:ext uri="{FF2B5EF4-FFF2-40B4-BE49-F238E27FC236}">
                <a16:creationId xmlns:a16="http://schemas.microsoft.com/office/drawing/2014/main" id="{4EB0FD1A-11C5-ADE3-8DEF-FF306B77DC1F}"/>
              </a:ext>
            </a:extLst>
          </p:cNvPr>
          <p:cNvSpPr/>
          <p:nvPr/>
        </p:nvSpPr>
        <p:spPr>
          <a:xfrm>
            <a:off x="2404426" y="1512739"/>
            <a:ext cx="2046446" cy="235982"/>
          </a:xfrm>
          <a:prstGeom prst="rect">
            <a:avLst/>
          </a:prstGeom>
          <a:noFill/>
          <a:ln/>
        </p:spPr>
        <p:txBody>
          <a:bodyPr wrap="none" lIns="0" tIns="0" rIns="0" bIns="0" rtlCol="0" anchor="t"/>
          <a:lstStyle/>
          <a:p>
            <a:pPr marL="0" indent="0" algn="r" rtl="1">
              <a:lnSpc>
                <a:spcPts val="1850"/>
              </a:lnSpc>
              <a:buNone/>
            </a:pPr>
            <a:r>
              <a:rPr lang="en-US" sz="1600" b="1" dirty="0">
                <a:solidFill>
                  <a:srgbClr val="000000"/>
                </a:solidFill>
                <a:latin typeface="Alexandria Bold" pitchFamily="34" charset="0"/>
                <a:ea typeface="Alexandria Bold" pitchFamily="34" charset="-122"/>
                <a:cs typeface="Alexandria Bold" pitchFamily="34" charset="-120"/>
              </a:rPr>
              <a:t>حملات معززة للسمعة</a:t>
            </a:r>
            <a:endParaRPr lang="en-US" sz="1600" dirty="0"/>
          </a:p>
        </p:txBody>
      </p:sp>
      <p:pic>
        <p:nvPicPr>
          <p:cNvPr id="11" name="Image 0" descr="preencoded.png">
            <a:extLst>
              <a:ext uri="{FF2B5EF4-FFF2-40B4-BE49-F238E27FC236}">
                <a16:creationId xmlns:a16="http://schemas.microsoft.com/office/drawing/2014/main" id="{231CF54E-D087-0F13-3C54-59ABD8625D9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93130" y="1981175"/>
            <a:ext cx="4394042" cy="4394042"/>
          </a:xfrm>
          <a:prstGeom prst="rect">
            <a:avLst/>
          </a:prstGeom>
        </p:spPr>
      </p:pic>
      <p:sp>
        <p:nvSpPr>
          <p:cNvPr id="12" name="Text 2">
            <a:extLst>
              <a:ext uri="{FF2B5EF4-FFF2-40B4-BE49-F238E27FC236}">
                <a16:creationId xmlns:a16="http://schemas.microsoft.com/office/drawing/2014/main" id="{8EB3DAFE-0069-79A1-097C-CA1741FA2146}"/>
              </a:ext>
            </a:extLst>
          </p:cNvPr>
          <p:cNvSpPr/>
          <p:nvPr/>
        </p:nvSpPr>
        <p:spPr>
          <a:xfrm>
            <a:off x="916411" y="6561383"/>
            <a:ext cx="5918242" cy="258493"/>
          </a:xfrm>
          <a:prstGeom prst="rect">
            <a:avLst/>
          </a:prstGeom>
          <a:noFill/>
          <a:ln/>
        </p:spPr>
        <p:txBody>
          <a:bodyPr wrap="square" lIns="0" tIns="0" rIns="0" bIns="0" rtlCol="0" anchor="t"/>
          <a:lstStyle/>
          <a:p>
            <a:pPr marL="0" indent="0" algn="ctr" rtl="1">
              <a:lnSpc>
                <a:spcPct val="150000"/>
              </a:lnSpc>
              <a:buNone/>
            </a:pPr>
            <a:r>
              <a:rPr lang="en-US" sz="1600" dirty="0">
                <a:solidFill>
                  <a:srgbClr val="000000"/>
                </a:solidFill>
                <a:latin typeface="Alexandria" pitchFamily="34" charset="0"/>
                <a:ea typeface="Alexandria" pitchFamily="34" charset="-122"/>
                <a:cs typeface="Alexandria" pitchFamily="34" charset="-120"/>
              </a:rPr>
              <a:t>تهدف لتعزيز الثقة والمصداقية المؤسسية على المدى الطويل. تركز على القيم المؤسسية، الإنجازات، والمساهمات </a:t>
            </a:r>
            <a:r>
              <a:rPr lang="en-US" sz="1600" dirty="0" err="1">
                <a:solidFill>
                  <a:srgbClr val="000000"/>
                </a:solidFill>
                <a:latin typeface="Alexandria" pitchFamily="34" charset="0"/>
                <a:ea typeface="Alexandria" pitchFamily="34" charset="-122"/>
                <a:cs typeface="Alexandria" pitchFamily="34" charset="-120"/>
              </a:rPr>
              <a:t>المجتمعية</a:t>
            </a:r>
            <a:r>
              <a:rPr lang="en-US" sz="1600" dirty="0">
                <a:solidFill>
                  <a:srgbClr val="000000"/>
                </a:solidFill>
                <a:latin typeface="Alexandria" pitchFamily="34" charset="0"/>
                <a:ea typeface="Alexandria" pitchFamily="34" charset="-122"/>
                <a:cs typeface="Alexandria" pitchFamily="34" charset="-120"/>
              </a:rPr>
              <a:t>. تبني علاقات قوية مع أصحاب المصالح وتعزز الولاء.</a:t>
            </a:r>
            <a:endParaRPr lang="en-US" sz="1600" dirty="0"/>
          </a:p>
        </p:txBody>
      </p:sp>
      <p:sp>
        <p:nvSpPr>
          <p:cNvPr id="13" name="Text 3">
            <a:extLst>
              <a:ext uri="{FF2B5EF4-FFF2-40B4-BE49-F238E27FC236}">
                <a16:creationId xmlns:a16="http://schemas.microsoft.com/office/drawing/2014/main" id="{5E1F6951-885C-CAC1-3764-9F7C3566D196}"/>
              </a:ext>
            </a:extLst>
          </p:cNvPr>
          <p:cNvSpPr/>
          <p:nvPr/>
        </p:nvSpPr>
        <p:spPr>
          <a:xfrm>
            <a:off x="11201579" y="1438257"/>
            <a:ext cx="1888212" cy="235982"/>
          </a:xfrm>
          <a:prstGeom prst="rect">
            <a:avLst/>
          </a:prstGeom>
          <a:noFill/>
          <a:ln/>
        </p:spPr>
        <p:txBody>
          <a:bodyPr wrap="none" lIns="0" tIns="0" rIns="0" bIns="0" rtlCol="0" anchor="t"/>
          <a:lstStyle/>
          <a:p>
            <a:pPr marL="0" indent="0" algn="r" rtl="1">
              <a:lnSpc>
                <a:spcPts val="1850"/>
              </a:lnSpc>
              <a:buNone/>
            </a:pPr>
            <a:r>
              <a:rPr lang="en-US" sz="1600" b="1" dirty="0">
                <a:solidFill>
                  <a:srgbClr val="000000"/>
                </a:solidFill>
                <a:latin typeface="Alexandria Bold" pitchFamily="34" charset="0"/>
                <a:ea typeface="Alexandria Bold" pitchFamily="34" charset="-122"/>
                <a:cs typeface="Alexandria Bold" pitchFamily="34" charset="-120"/>
              </a:rPr>
              <a:t>حملات إدارة الأزمات</a:t>
            </a:r>
            <a:endParaRPr lang="en-US" sz="1600" dirty="0"/>
          </a:p>
        </p:txBody>
      </p:sp>
      <p:pic>
        <p:nvPicPr>
          <p:cNvPr id="14" name="Image 1" descr="preencoded.png">
            <a:extLst>
              <a:ext uri="{FF2B5EF4-FFF2-40B4-BE49-F238E27FC236}">
                <a16:creationId xmlns:a16="http://schemas.microsoft.com/office/drawing/2014/main" id="{7D518849-E97B-B608-339F-121EF2CD7F0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338191" y="1981175"/>
            <a:ext cx="4375798" cy="4375798"/>
          </a:xfrm>
          <a:prstGeom prst="rect">
            <a:avLst/>
          </a:prstGeom>
        </p:spPr>
      </p:pic>
      <p:sp>
        <p:nvSpPr>
          <p:cNvPr id="15" name="Text 4">
            <a:extLst>
              <a:ext uri="{FF2B5EF4-FFF2-40B4-BE49-F238E27FC236}">
                <a16:creationId xmlns:a16="http://schemas.microsoft.com/office/drawing/2014/main" id="{5B35BE96-3694-7CF4-2040-19D25B96F5F8}"/>
              </a:ext>
            </a:extLst>
          </p:cNvPr>
          <p:cNvSpPr/>
          <p:nvPr/>
        </p:nvSpPr>
        <p:spPr>
          <a:xfrm>
            <a:off x="8287555" y="6497271"/>
            <a:ext cx="5918241" cy="322605"/>
          </a:xfrm>
          <a:prstGeom prst="rect">
            <a:avLst/>
          </a:prstGeom>
          <a:noFill/>
          <a:ln/>
        </p:spPr>
        <p:txBody>
          <a:bodyPr wrap="square" lIns="0" tIns="0" rIns="0" bIns="0" rtlCol="0" anchor="t"/>
          <a:lstStyle/>
          <a:p>
            <a:pPr marL="0" indent="0" algn="ctr" rtl="1">
              <a:lnSpc>
                <a:spcPct val="150000"/>
              </a:lnSpc>
              <a:buNone/>
            </a:pPr>
            <a:r>
              <a:rPr lang="en-US" sz="1600" dirty="0">
                <a:solidFill>
                  <a:srgbClr val="000000"/>
                </a:solidFill>
                <a:latin typeface="Alexandria" pitchFamily="34" charset="0"/>
                <a:ea typeface="Alexandria" pitchFamily="34" charset="-122"/>
                <a:cs typeface="Alexandria" pitchFamily="34" charset="-120"/>
              </a:rPr>
              <a:t>تُطلق للسيطرة على الأضرار أثناء الأزمات وتقليل التأثير السلبي على السمعة. </a:t>
            </a:r>
            <a:r>
              <a:rPr lang="en-US" sz="1600" dirty="0" err="1">
                <a:solidFill>
                  <a:srgbClr val="000000"/>
                </a:solidFill>
                <a:latin typeface="Alexandria" pitchFamily="34" charset="0"/>
                <a:ea typeface="Alexandria" pitchFamily="34" charset="-122"/>
                <a:cs typeface="Alexandria" pitchFamily="34" charset="-120"/>
              </a:rPr>
              <a:t>مثال</a:t>
            </a:r>
            <a:r>
              <a:rPr lang="en-US" sz="1600" dirty="0">
                <a:solidFill>
                  <a:srgbClr val="000000"/>
                </a:solidFill>
                <a:latin typeface="Alexandria" pitchFamily="34" charset="0"/>
                <a:ea typeface="Alexandria" pitchFamily="34" charset="-122"/>
                <a:cs typeface="Alexandria" pitchFamily="34" charset="-120"/>
              </a:rPr>
              <a:t>: حملة تويوتا 2010 عند استدعاء ملايين السيارات، حيث استخدمت الشفافية والتواصل السريع لإدارة الأزمة.</a:t>
            </a:r>
            <a:endParaRPr lang="en-US" sz="1600" dirty="0"/>
          </a:p>
        </p:txBody>
      </p:sp>
    </p:spTree>
    <p:extLst>
      <p:ext uri="{BB962C8B-B14F-4D97-AF65-F5344CB8AC3E}">
        <p14:creationId xmlns:p14="http://schemas.microsoft.com/office/powerpoint/2010/main" val="6056486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BD159-551B-CEF8-4FFF-132ECAA60D5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B13668F-0C95-5669-26D4-3EBD10EB69A4}"/>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3DDFEA8C-D77D-6A36-3ACD-5E04460BC529}"/>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5" name="Rectangle: Rounded Corners 24">
            <a:extLst>
              <a:ext uri="{FF2B5EF4-FFF2-40B4-BE49-F238E27FC236}">
                <a16:creationId xmlns:a16="http://schemas.microsoft.com/office/drawing/2014/main" id="{5496556F-FF6F-6BD7-714C-86851FE9C5F9}"/>
              </a:ext>
            </a:extLst>
          </p:cNvPr>
          <p:cNvSpPr/>
          <p:nvPr/>
        </p:nvSpPr>
        <p:spPr>
          <a:xfrm>
            <a:off x="624443"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C710CAB-8746-24DE-3AE7-FB5EF0032D7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4" name="Image 0" descr="preencoded.png">
            <a:extLst>
              <a:ext uri="{FF2B5EF4-FFF2-40B4-BE49-F238E27FC236}">
                <a16:creationId xmlns:a16="http://schemas.microsoft.com/office/drawing/2014/main" id="{B8428EE8-DC6C-7AC6-3599-E5B036FC227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607792" y="1985946"/>
            <a:ext cx="3847917" cy="5771876"/>
          </a:xfrm>
          <a:prstGeom prst="rect">
            <a:avLst/>
          </a:prstGeom>
        </p:spPr>
      </p:pic>
      <p:sp>
        <p:nvSpPr>
          <p:cNvPr id="7" name="Text 0">
            <a:extLst>
              <a:ext uri="{FF2B5EF4-FFF2-40B4-BE49-F238E27FC236}">
                <a16:creationId xmlns:a16="http://schemas.microsoft.com/office/drawing/2014/main" id="{91E0C11A-B796-6C20-CD48-DE917BBD9D07}"/>
              </a:ext>
            </a:extLst>
          </p:cNvPr>
          <p:cNvSpPr/>
          <p:nvPr/>
        </p:nvSpPr>
        <p:spPr>
          <a:xfrm>
            <a:off x="3376132" y="1150735"/>
            <a:ext cx="5612844" cy="496133"/>
          </a:xfrm>
          <a:prstGeom prst="rect">
            <a:avLst/>
          </a:prstGeom>
          <a:noFill/>
          <a:ln/>
        </p:spPr>
        <p:txBody>
          <a:bodyPr wrap="none" lIns="0" tIns="0" rIns="0" bIns="0" rtlCol="0" anchor="t"/>
          <a:lstStyle/>
          <a:p>
            <a:pPr marL="0" indent="0" algn="r" rtl="1">
              <a:lnSpc>
                <a:spcPts val="3900"/>
              </a:lnSpc>
              <a:buNone/>
            </a:pPr>
            <a:r>
              <a:rPr lang="en-US" sz="2000" b="1" dirty="0" err="1">
                <a:solidFill>
                  <a:srgbClr val="00B0F0"/>
                </a:solidFill>
                <a:latin typeface="Alexandria Bold" pitchFamily="34" charset="0"/>
                <a:ea typeface="Alexandria Bold" pitchFamily="34" charset="-122"/>
                <a:cs typeface="Alexandria Bold" pitchFamily="34" charset="-120"/>
              </a:rPr>
              <a:t>الحملات</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الحكومية</a:t>
            </a:r>
            <a:r>
              <a:rPr lang="en-US" sz="2000" b="1" dirty="0">
                <a:solidFill>
                  <a:srgbClr val="00B0F0"/>
                </a:solidFill>
                <a:latin typeface="Alexandria Bold" pitchFamily="34" charset="0"/>
                <a:ea typeface="Alexandria Bold" pitchFamily="34" charset="-122"/>
                <a:cs typeface="Alexandria Bold" pitchFamily="34" charset="-120"/>
              </a:rPr>
              <a:t> </a:t>
            </a:r>
            <a:r>
              <a:rPr lang="en-US" sz="2000" b="1" dirty="0" err="1">
                <a:solidFill>
                  <a:srgbClr val="00B0F0"/>
                </a:solidFill>
                <a:latin typeface="Alexandria Bold" pitchFamily="34" charset="0"/>
                <a:ea typeface="Alexandria Bold" pitchFamily="34" charset="-122"/>
                <a:cs typeface="Alexandria Bold" pitchFamily="34" charset="-120"/>
              </a:rPr>
              <a:t>والانتخابية</a:t>
            </a:r>
            <a:endParaRPr lang="en-US" sz="2000" dirty="0">
              <a:solidFill>
                <a:srgbClr val="00B0F0"/>
              </a:solidFill>
            </a:endParaRPr>
          </a:p>
        </p:txBody>
      </p:sp>
      <p:sp>
        <p:nvSpPr>
          <p:cNvPr id="8" name="Shape 1">
            <a:extLst>
              <a:ext uri="{FF2B5EF4-FFF2-40B4-BE49-F238E27FC236}">
                <a16:creationId xmlns:a16="http://schemas.microsoft.com/office/drawing/2014/main" id="{586B805A-F60D-3761-AFAC-E861A4625FC2}"/>
              </a:ext>
            </a:extLst>
          </p:cNvPr>
          <p:cNvSpPr/>
          <p:nvPr/>
        </p:nvSpPr>
        <p:spPr>
          <a:xfrm>
            <a:off x="1455941" y="3019369"/>
            <a:ext cx="7556421" cy="3572351"/>
          </a:xfrm>
          <a:prstGeom prst="roundRect">
            <a:avLst>
              <a:gd name="adj" fmla="val 2333"/>
            </a:avLst>
          </a:prstGeom>
          <a:solidFill>
            <a:srgbClr val="CCF1FF"/>
          </a:solidFill>
          <a:ln w="7620">
            <a:solidFill>
              <a:srgbClr val="B2D7E5"/>
            </a:solidFill>
            <a:prstDash val="solid"/>
          </a:ln>
        </p:spPr>
        <p:txBody>
          <a:bodyPr/>
          <a:lstStyle/>
          <a:p>
            <a:endParaRPr lang="en-US"/>
          </a:p>
        </p:txBody>
      </p:sp>
      <p:sp>
        <p:nvSpPr>
          <p:cNvPr id="9" name="Shape 2">
            <a:extLst>
              <a:ext uri="{FF2B5EF4-FFF2-40B4-BE49-F238E27FC236}">
                <a16:creationId xmlns:a16="http://schemas.microsoft.com/office/drawing/2014/main" id="{D38A70A4-9697-C603-3357-543C05D01A6A}"/>
              </a:ext>
            </a:extLst>
          </p:cNvPr>
          <p:cNvSpPr/>
          <p:nvPr/>
        </p:nvSpPr>
        <p:spPr>
          <a:xfrm>
            <a:off x="1463561" y="3026989"/>
            <a:ext cx="7541181" cy="1778556"/>
          </a:xfrm>
          <a:prstGeom prst="roundRect">
            <a:avLst>
              <a:gd name="adj" fmla="val 4687"/>
            </a:avLst>
          </a:prstGeom>
          <a:solidFill>
            <a:srgbClr val="CCF1FF"/>
          </a:solidFill>
          <a:ln/>
        </p:spPr>
        <p:txBody>
          <a:bodyPr/>
          <a:lstStyle/>
          <a:p>
            <a:endParaRPr lang="en-US"/>
          </a:p>
        </p:txBody>
      </p:sp>
      <p:sp>
        <p:nvSpPr>
          <p:cNvPr id="10" name="Text 3">
            <a:extLst>
              <a:ext uri="{FF2B5EF4-FFF2-40B4-BE49-F238E27FC236}">
                <a16:creationId xmlns:a16="http://schemas.microsoft.com/office/drawing/2014/main" id="{A2E4BC63-3064-BDAE-6566-CE309E7A3300}"/>
              </a:ext>
            </a:extLst>
          </p:cNvPr>
          <p:cNvSpPr/>
          <p:nvPr/>
        </p:nvSpPr>
        <p:spPr>
          <a:xfrm>
            <a:off x="6325478" y="3225347"/>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الحملات الحكومية</a:t>
            </a:r>
            <a:endParaRPr lang="en-US" dirty="0"/>
          </a:p>
        </p:txBody>
      </p:sp>
      <p:sp>
        <p:nvSpPr>
          <p:cNvPr id="11" name="Text 4">
            <a:extLst>
              <a:ext uri="{FF2B5EF4-FFF2-40B4-BE49-F238E27FC236}">
                <a16:creationId xmlns:a16="http://schemas.microsoft.com/office/drawing/2014/main" id="{E39038F0-510E-2C3F-867E-4F38335DD337}"/>
              </a:ext>
            </a:extLst>
          </p:cNvPr>
          <p:cNvSpPr/>
          <p:nvPr/>
        </p:nvSpPr>
        <p:spPr>
          <a:xfrm>
            <a:off x="1661919" y="3654567"/>
            <a:ext cx="7144464"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تهدف للتوعية العامة بالسياسات والبرامج الحكومية. مثال: حملة "كلنا مسؤول" في السعودية أثناء جائحة كورونا، التي نجحت في رفع الوعي بالإجراءات الاحترازية وتعزيز المسؤولية المجتمعية.</a:t>
            </a:r>
            <a:endParaRPr lang="en-US" sz="1600" dirty="0"/>
          </a:p>
        </p:txBody>
      </p:sp>
      <p:sp>
        <p:nvSpPr>
          <p:cNvPr id="16" name="Shape 5">
            <a:extLst>
              <a:ext uri="{FF2B5EF4-FFF2-40B4-BE49-F238E27FC236}">
                <a16:creationId xmlns:a16="http://schemas.microsoft.com/office/drawing/2014/main" id="{4F53FC77-6501-138F-7C07-B3DA614B3774}"/>
              </a:ext>
            </a:extLst>
          </p:cNvPr>
          <p:cNvSpPr/>
          <p:nvPr/>
        </p:nvSpPr>
        <p:spPr>
          <a:xfrm>
            <a:off x="1463561" y="4805544"/>
            <a:ext cx="7541181" cy="1778556"/>
          </a:xfrm>
          <a:prstGeom prst="rect">
            <a:avLst/>
          </a:prstGeom>
          <a:solidFill>
            <a:srgbClr val="CCF1FF"/>
          </a:solidFill>
          <a:ln/>
        </p:spPr>
        <p:txBody>
          <a:bodyPr/>
          <a:lstStyle/>
          <a:p>
            <a:endParaRPr lang="en-US"/>
          </a:p>
        </p:txBody>
      </p:sp>
      <p:sp>
        <p:nvSpPr>
          <p:cNvPr id="17" name="Shape 6">
            <a:extLst>
              <a:ext uri="{FF2B5EF4-FFF2-40B4-BE49-F238E27FC236}">
                <a16:creationId xmlns:a16="http://schemas.microsoft.com/office/drawing/2014/main" id="{74E02D3C-5A0C-2728-6383-E37FBCAEA549}"/>
              </a:ext>
            </a:extLst>
          </p:cNvPr>
          <p:cNvSpPr/>
          <p:nvPr/>
        </p:nvSpPr>
        <p:spPr>
          <a:xfrm>
            <a:off x="1463561" y="4805544"/>
            <a:ext cx="7541181" cy="22860"/>
          </a:xfrm>
          <a:prstGeom prst="roundRect">
            <a:avLst>
              <a:gd name="adj" fmla="val 364651"/>
            </a:avLst>
          </a:prstGeom>
          <a:solidFill>
            <a:srgbClr val="B2D7E5"/>
          </a:solidFill>
          <a:ln/>
        </p:spPr>
        <p:txBody>
          <a:bodyPr/>
          <a:lstStyle/>
          <a:p>
            <a:endParaRPr lang="en-US"/>
          </a:p>
        </p:txBody>
      </p:sp>
      <p:sp>
        <p:nvSpPr>
          <p:cNvPr id="19" name="Text 7">
            <a:extLst>
              <a:ext uri="{FF2B5EF4-FFF2-40B4-BE49-F238E27FC236}">
                <a16:creationId xmlns:a16="http://schemas.microsoft.com/office/drawing/2014/main" id="{F15BDF6E-3FB1-63D7-93C0-FD0D22D367A8}"/>
              </a:ext>
            </a:extLst>
          </p:cNvPr>
          <p:cNvSpPr/>
          <p:nvPr/>
        </p:nvSpPr>
        <p:spPr>
          <a:xfrm>
            <a:off x="6325478" y="5003902"/>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الحملات الانتخابية</a:t>
            </a:r>
            <a:endParaRPr lang="en-US" dirty="0"/>
          </a:p>
        </p:txBody>
      </p:sp>
      <p:sp>
        <p:nvSpPr>
          <p:cNvPr id="20" name="Text 8">
            <a:extLst>
              <a:ext uri="{FF2B5EF4-FFF2-40B4-BE49-F238E27FC236}">
                <a16:creationId xmlns:a16="http://schemas.microsoft.com/office/drawing/2014/main" id="{13B0459B-C244-4B9B-EE15-405D9BBCA69F}"/>
              </a:ext>
            </a:extLst>
          </p:cNvPr>
          <p:cNvSpPr/>
          <p:nvPr/>
        </p:nvSpPr>
        <p:spPr>
          <a:xfrm>
            <a:off x="1661919" y="5433123"/>
            <a:ext cx="7144464"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تُستخدم لحشد التأييد والدعم للمرشحين أو القضايا السياسية</a:t>
            </a:r>
            <a:r>
              <a:rPr lang="en-US" sz="1600">
                <a:solidFill>
                  <a:srgbClr val="000000"/>
                </a:solidFill>
                <a:latin typeface="Alexandria" pitchFamily="34" charset="0"/>
                <a:ea typeface="Alexandria" pitchFamily="34" charset="-122"/>
                <a:cs typeface="Alexandria" pitchFamily="34" charset="-120"/>
              </a:rPr>
              <a:t>. </a:t>
            </a:r>
            <a:endParaRPr lang="en-US" sz="1600" dirty="0"/>
          </a:p>
        </p:txBody>
      </p:sp>
    </p:spTree>
    <p:extLst>
      <p:ext uri="{BB962C8B-B14F-4D97-AF65-F5344CB8AC3E}">
        <p14:creationId xmlns:p14="http://schemas.microsoft.com/office/powerpoint/2010/main" val="22598495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B8BE4-D9E2-EF3E-498A-83B6A0514CA6}"/>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0801E1D-2B5F-F3DD-DE81-4EE85FD847A1}"/>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5202F58C-3CAE-AFE8-E895-47EF47640201}"/>
              </a:ext>
            </a:extLst>
          </p:cNvPr>
          <p:cNvSpPr/>
          <p:nvPr/>
        </p:nvSpPr>
        <p:spPr>
          <a:xfrm>
            <a:off x="3151414" y="601081"/>
            <a:ext cx="1147898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414B158D-E4A2-D7E4-0EF7-0BA8D64C4E3D}"/>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BC5F6E4D-6834-5655-423C-88C04DBAF156}"/>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6B848A9-B026-43BA-A4DC-A8B6612594F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7607969A-2540-9FEC-45DF-2CDF5B947593}"/>
              </a:ext>
            </a:extLst>
          </p:cNvPr>
          <p:cNvSpPr/>
          <p:nvPr/>
        </p:nvSpPr>
        <p:spPr>
          <a:xfrm>
            <a:off x="3301381" y="1044339"/>
            <a:ext cx="5675948" cy="496133"/>
          </a:xfrm>
          <a:prstGeom prst="rect">
            <a:avLst/>
          </a:prstGeom>
          <a:noFill/>
          <a:ln/>
        </p:spPr>
        <p:txBody>
          <a:bodyPr wrap="none" lIns="0" tIns="0" rIns="0" bIns="0" rtlCol="0" anchor="t"/>
          <a:lstStyle/>
          <a:p>
            <a:pPr marL="0" indent="0" algn="r" rtl="1">
              <a:lnSpc>
                <a:spcPts val="3900"/>
              </a:lnSpc>
              <a:buNone/>
            </a:pPr>
            <a:r>
              <a:rPr lang="en-US" sz="2000" b="1" dirty="0">
                <a:solidFill>
                  <a:srgbClr val="00B0F0"/>
                </a:solidFill>
                <a:latin typeface="Alexandria Bold" pitchFamily="34" charset="0"/>
                <a:ea typeface="Alexandria Bold" pitchFamily="34" charset="-122"/>
                <a:cs typeface="Alexandria Bold" pitchFamily="34" charset="-120"/>
              </a:rPr>
              <a:t>الحملات التوعوية والتسويقية</a:t>
            </a:r>
            <a:endParaRPr lang="en-US" sz="2000" dirty="0">
              <a:solidFill>
                <a:srgbClr val="00B0F0"/>
              </a:solidFill>
            </a:endParaRPr>
          </a:p>
        </p:txBody>
      </p:sp>
      <p:sp>
        <p:nvSpPr>
          <p:cNvPr id="6" name="Text 1">
            <a:extLst>
              <a:ext uri="{FF2B5EF4-FFF2-40B4-BE49-F238E27FC236}">
                <a16:creationId xmlns:a16="http://schemas.microsoft.com/office/drawing/2014/main" id="{6309E703-C907-AD50-AC17-43D77A42E898}"/>
              </a:ext>
            </a:extLst>
          </p:cNvPr>
          <p:cNvSpPr/>
          <p:nvPr/>
        </p:nvSpPr>
        <p:spPr>
          <a:xfrm>
            <a:off x="11478326" y="3810714"/>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الحملات التوعوية</a:t>
            </a:r>
            <a:endParaRPr lang="en-US" dirty="0"/>
          </a:p>
        </p:txBody>
      </p:sp>
      <p:sp>
        <p:nvSpPr>
          <p:cNvPr id="11" name="Text 2">
            <a:extLst>
              <a:ext uri="{FF2B5EF4-FFF2-40B4-BE49-F238E27FC236}">
                <a16:creationId xmlns:a16="http://schemas.microsoft.com/office/drawing/2014/main" id="{C3FEB039-F6B9-D21E-D271-9523F941FC7B}"/>
              </a:ext>
            </a:extLst>
          </p:cNvPr>
          <p:cNvSpPr/>
          <p:nvPr/>
        </p:nvSpPr>
        <p:spPr>
          <a:xfrm>
            <a:off x="9777042" y="4239935"/>
            <a:ext cx="4182189" cy="127015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تركز على قضايا اجتماعية وصحية مهمة مثل مكافحة التدخين، التوعية بالأمراض، أو حماية البيئة. تهدف لتغيير السلوكيات وبناء وعي مجتمعي.</a:t>
            </a:r>
            <a:endParaRPr lang="en-US" sz="1600" dirty="0"/>
          </a:p>
        </p:txBody>
      </p:sp>
      <p:sp>
        <p:nvSpPr>
          <p:cNvPr id="12" name="Text 3">
            <a:extLst>
              <a:ext uri="{FF2B5EF4-FFF2-40B4-BE49-F238E27FC236}">
                <a16:creationId xmlns:a16="http://schemas.microsoft.com/office/drawing/2014/main" id="{8C0FE547-AA99-E61C-DD28-09D49B8BC8DC}"/>
              </a:ext>
            </a:extLst>
          </p:cNvPr>
          <p:cNvSpPr/>
          <p:nvPr/>
        </p:nvSpPr>
        <p:spPr>
          <a:xfrm>
            <a:off x="7048129" y="3810714"/>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الحملات التسويقية</a:t>
            </a:r>
            <a:endParaRPr lang="en-US" dirty="0"/>
          </a:p>
        </p:txBody>
      </p:sp>
      <p:sp>
        <p:nvSpPr>
          <p:cNvPr id="13" name="Text 4">
            <a:extLst>
              <a:ext uri="{FF2B5EF4-FFF2-40B4-BE49-F238E27FC236}">
                <a16:creationId xmlns:a16="http://schemas.microsoft.com/office/drawing/2014/main" id="{F17591EC-5C68-5D92-CF24-44ECD9EFF5F9}"/>
              </a:ext>
            </a:extLst>
          </p:cNvPr>
          <p:cNvSpPr/>
          <p:nvPr/>
        </p:nvSpPr>
        <p:spPr>
          <a:xfrm>
            <a:off x="5346726" y="4239935"/>
            <a:ext cx="4182308"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تدعم الأهداف التسويقية وتعزز المبيعات من خلال بناء الوعي بالعلامة التجارية وخلق علاقات إيجابية مع العملاء المحتملين.</a:t>
            </a:r>
            <a:endParaRPr lang="en-US" sz="1600" dirty="0"/>
          </a:p>
        </p:txBody>
      </p:sp>
      <p:sp>
        <p:nvSpPr>
          <p:cNvPr id="14" name="Text 5">
            <a:extLst>
              <a:ext uri="{FF2B5EF4-FFF2-40B4-BE49-F238E27FC236}">
                <a16:creationId xmlns:a16="http://schemas.microsoft.com/office/drawing/2014/main" id="{DB4B1DFC-0C0A-1FA2-CE33-03492E5517BC}"/>
              </a:ext>
            </a:extLst>
          </p:cNvPr>
          <p:cNvSpPr/>
          <p:nvPr/>
        </p:nvSpPr>
        <p:spPr>
          <a:xfrm>
            <a:off x="2617814" y="3810714"/>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الحملات المؤسسية</a:t>
            </a:r>
            <a:endParaRPr lang="en-US" dirty="0"/>
          </a:p>
        </p:txBody>
      </p:sp>
      <p:sp>
        <p:nvSpPr>
          <p:cNvPr id="15" name="Text 6">
            <a:extLst>
              <a:ext uri="{FF2B5EF4-FFF2-40B4-BE49-F238E27FC236}">
                <a16:creationId xmlns:a16="http://schemas.microsoft.com/office/drawing/2014/main" id="{B01296AD-D7A5-6086-E53F-0D7A15B776BF}"/>
              </a:ext>
            </a:extLst>
          </p:cNvPr>
          <p:cNvSpPr/>
          <p:nvPr/>
        </p:nvSpPr>
        <p:spPr>
          <a:xfrm>
            <a:off x="916411" y="4239935"/>
            <a:ext cx="4182308"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تهدف لبناء علاقات داخلية قوية مع الموظفين وخارجية مع الشركاء والمجتمع. تعزز الهوية المؤسسية والثقافة التنظيمية.</a:t>
            </a:r>
            <a:endParaRPr lang="en-US" sz="1600" dirty="0"/>
          </a:p>
        </p:txBody>
      </p:sp>
    </p:spTree>
    <p:extLst>
      <p:ext uri="{BB962C8B-B14F-4D97-AF65-F5344CB8AC3E}">
        <p14:creationId xmlns:p14="http://schemas.microsoft.com/office/powerpoint/2010/main" val="25367444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912BB-26E9-CB07-E158-A50EAACB419A}"/>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F3A0D1F4-F88D-B732-9EA7-563C6A5F699E}"/>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A96F20BB-93B9-3196-F18E-705AF7FFFF65}"/>
              </a:ext>
            </a:extLst>
          </p:cNvPr>
          <p:cNvSpPr/>
          <p:nvPr/>
        </p:nvSpPr>
        <p:spPr>
          <a:xfrm>
            <a:off x="3151414" y="601081"/>
            <a:ext cx="11906644"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5" name="Rectangle: Rounded Corners 24">
            <a:extLst>
              <a:ext uri="{FF2B5EF4-FFF2-40B4-BE49-F238E27FC236}">
                <a16:creationId xmlns:a16="http://schemas.microsoft.com/office/drawing/2014/main" id="{E3D0E4A7-15B0-6898-C810-67AC71B8FEFC}"/>
              </a:ext>
            </a:extLst>
          </p:cNvPr>
          <p:cNvSpPr/>
          <p:nvPr/>
        </p:nvSpPr>
        <p:spPr>
          <a:xfrm>
            <a:off x="624443"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1EAF0E0-C7ED-3853-06BA-275FE97F20F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1014B269-76E4-5C78-A0A7-55C92AE3FD4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77938" y="2211670"/>
            <a:ext cx="3546951" cy="5320427"/>
          </a:xfrm>
          <a:prstGeom prst="rect">
            <a:avLst/>
          </a:prstGeom>
        </p:spPr>
      </p:pic>
      <p:pic>
        <p:nvPicPr>
          <p:cNvPr id="6" name="Image 1" descr="preencoded.png">
            <a:extLst>
              <a:ext uri="{FF2B5EF4-FFF2-40B4-BE49-F238E27FC236}">
                <a16:creationId xmlns:a16="http://schemas.microsoft.com/office/drawing/2014/main" id="{A1A5A155-8B73-7420-AD99-2AC2F63D0FF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551218" y="2750463"/>
            <a:ext cx="158710" cy="158710"/>
          </a:xfrm>
          <a:prstGeom prst="rect">
            <a:avLst/>
          </a:prstGeom>
        </p:spPr>
      </p:pic>
      <p:sp>
        <p:nvSpPr>
          <p:cNvPr id="13" name="Text 2">
            <a:extLst>
              <a:ext uri="{FF2B5EF4-FFF2-40B4-BE49-F238E27FC236}">
                <a16:creationId xmlns:a16="http://schemas.microsoft.com/office/drawing/2014/main" id="{622A1B1B-E153-7728-24C1-36F4E11F557A}"/>
              </a:ext>
            </a:extLst>
          </p:cNvPr>
          <p:cNvSpPr/>
          <p:nvPr/>
        </p:nvSpPr>
        <p:spPr>
          <a:xfrm>
            <a:off x="4924889" y="1198255"/>
            <a:ext cx="7556421" cy="1240155"/>
          </a:xfrm>
          <a:prstGeom prst="rect">
            <a:avLst/>
          </a:prstGeom>
          <a:noFill/>
          <a:ln/>
        </p:spPr>
        <p:txBody>
          <a:bodyPr wrap="square" lIns="0" tIns="0" rIns="0" bIns="0" rtlCol="0" anchor="t"/>
          <a:lstStyle/>
          <a:p>
            <a:pPr marL="0" indent="0" algn="r" rtl="1">
              <a:lnSpc>
                <a:spcPts val="4850"/>
              </a:lnSpc>
              <a:buNone/>
            </a:pPr>
            <a:r>
              <a:rPr lang="en-US" sz="2000" b="1" dirty="0" err="1">
                <a:solidFill>
                  <a:srgbClr val="00B0F0"/>
                </a:solidFill>
                <a:latin typeface="Alexandria Bold" pitchFamily="34" charset="0"/>
                <a:ea typeface="Alexandria Bold" pitchFamily="34" charset="-122"/>
                <a:cs typeface="Alexandria Bold" pitchFamily="34" charset="-120"/>
              </a:rPr>
              <a:t>مقومات</a:t>
            </a:r>
            <a:r>
              <a:rPr lang="ar-EG" sz="2000" b="1" dirty="0">
                <a:solidFill>
                  <a:srgbClr val="00B0F0"/>
                </a:solidFill>
                <a:latin typeface="Alexandria Bold" pitchFamily="34" charset="0"/>
                <a:ea typeface="Alexandria Bold" pitchFamily="34" charset="-122"/>
                <a:cs typeface="Alexandria Bold" pitchFamily="34" charset="-120"/>
              </a:rPr>
              <a:t> نجاح </a:t>
            </a:r>
            <a:r>
              <a:rPr lang="en-US" sz="2000" b="1" dirty="0">
                <a:solidFill>
                  <a:srgbClr val="00B0F0"/>
                </a:solidFill>
                <a:latin typeface="Alexandria Bold" pitchFamily="34" charset="0"/>
                <a:ea typeface="Alexandria Bold" pitchFamily="34" charset="-122"/>
                <a:cs typeface="Alexandria Bold" pitchFamily="34" charset="-120"/>
              </a:rPr>
              <a:t> حملات العلاقات العامة</a:t>
            </a:r>
            <a:endParaRPr lang="en-US" sz="2000" dirty="0">
              <a:solidFill>
                <a:srgbClr val="00B0F0"/>
              </a:solidFill>
            </a:endParaRPr>
          </a:p>
        </p:txBody>
      </p:sp>
      <p:sp>
        <p:nvSpPr>
          <p:cNvPr id="14" name="Text 3">
            <a:extLst>
              <a:ext uri="{FF2B5EF4-FFF2-40B4-BE49-F238E27FC236}">
                <a16:creationId xmlns:a16="http://schemas.microsoft.com/office/drawing/2014/main" id="{7B7685C2-CB14-9698-85C7-2050397444B2}"/>
              </a:ext>
            </a:extLst>
          </p:cNvPr>
          <p:cNvSpPr/>
          <p:nvPr/>
        </p:nvSpPr>
        <p:spPr>
          <a:xfrm>
            <a:off x="5164193" y="3335261"/>
            <a:ext cx="8602459"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نجاح أي حملة علاقات عامة يعتمد على مجموعة من المقومات الأساسية التي تشكل الأساس المتين للتخطيط والتنفيذ. هذه المقومات تضمن تحقيق الأهداف بكفاءة وفعالية، وتساعد على تجنب الأخطاء الشائعة التي قد تؤدي لفشل الحملة.</a:t>
            </a:r>
            <a:endParaRPr lang="en-US" sz="1600" dirty="0"/>
          </a:p>
        </p:txBody>
      </p:sp>
      <p:sp>
        <p:nvSpPr>
          <p:cNvPr id="4" name="Rectangle 3">
            <a:extLst>
              <a:ext uri="{FF2B5EF4-FFF2-40B4-BE49-F238E27FC236}">
                <a16:creationId xmlns:a16="http://schemas.microsoft.com/office/drawing/2014/main" id="{D8D048F5-7557-4EA6-B303-2504F27E2776}"/>
              </a:ext>
            </a:extLst>
          </p:cNvPr>
          <p:cNvSpPr/>
          <p:nvPr/>
        </p:nvSpPr>
        <p:spPr>
          <a:xfrm>
            <a:off x="5941314" y="1480605"/>
            <a:ext cx="1340152" cy="11550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320" dirty="0">
                <a:solidFill>
                  <a:srgbClr val="00B0F0"/>
                </a:solidFill>
                <a:ea typeface="Roboto Light" panose="02000000000000000000" pitchFamily="2" charset="0"/>
              </a:rPr>
              <a:t>ث</a:t>
            </a:r>
            <a:endParaRPr lang="en-US" sz="1320" dirty="0">
              <a:solidFill>
                <a:srgbClr val="00B0F0"/>
              </a:solidFill>
              <a:ea typeface="Roboto Light" panose="02000000000000000000" pitchFamily="2" charset="0"/>
            </a:endParaRPr>
          </a:p>
        </p:txBody>
      </p:sp>
      <p:sp>
        <p:nvSpPr>
          <p:cNvPr id="12" name="Text 1">
            <a:extLst>
              <a:ext uri="{FF2B5EF4-FFF2-40B4-BE49-F238E27FC236}">
                <a16:creationId xmlns:a16="http://schemas.microsoft.com/office/drawing/2014/main" id="{653E4229-8A8A-9D18-A88F-348CC163BC62}"/>
              </a:ext>
            </a:extLst>
          </p:cNvPr>
          <p:cNvSpPr/>
          <p:nvPr/>
        </p:nvSpPr>
        <p:spPr>
          <a:xfrm>
            <a:off x="5941314" y="2084630"/>
            <a:ext cx="1089303" cy="254079"/>
          </a:xfrm>
          <a:prstGeom prst="rect">
            <a:avLst/>
          </a:prstGeom>
          <a:noFill/>
          <a:ln/>
        </p:spPr>
        <p:txBody>
          <a:bodyPr wrap="none" lIns="0" tIns="0" rIns="0" bIns="0" rtlCol="0" anchor="t"/>
          <a:lstStyle/>
          <a:p>
            <a:pPr marL="0" indent="0" algn="r" rtl="1">
              <a:lnSpc>
                <a:spcPts val="2000"/>
              </a:lnSpc>
              <a:buNone/>
            </a:pPr>
            <a:r>
              <a:rPr lang="ar-EG" dirty="0">
                <a:solidFill>
                  <a:schemeClr val="bg1"/>
                </a:solidFill>
                <a:latin typeface="Alexandria" pitchFamily="34" charset="0"/>
                <a:ea typeface="Alexandria" pitchFamily="34" charset="-122"/>
                <a:cs typeface="Alexandria" pitchFamily="34" charset="-120"/>
              </a:rPr>
              <a:t>سادساً</a:t>
            </a:r>
            <a:endParaRPr lang="en-US" dirty="0">
              <a:solidFill>
                <a:schemeClr val="bg1"/>
              </a:solidFill>
            </a:endParaRPr>
          </a:p>
        </p:txBody>
      </p:sp>
    </p:spTree>
    <p:extLst>
      <p:ext uri="{BB962C8B-B14F-4D97-AF65-F5344CB8AC3E}">
        <p14:creationId xmlns:p14="http://schemas.microsoft.com/office/powerpoint/2010/main" val="23818464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CCD3F-EA4A-02D8-48BC-CFC4C564D8FF}"/>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0D09C060-8088-D8D5-66BF-CC666D09C6B4}"/>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32CFF8BE-A777-E981-5D69-460CA1999EA8}"/>
              </a:ext>
            </a:extLst>
          </p:cNvPr>
          <p:cNvSpPr/>
          <p:nvPr/>
        </p:nvSpPr>
        <p:spPr>
          <a:xfrm>
            <a:off x="3151414" y="601081"/>
            <a:ext cx="11906644"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7DA6B471-847B-8D8E-F876-A8B5D956F515}"/>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4C59B085-48FE-9481-02AA-FEF912CDA014}"/>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B4BD0F0-488C-DC62-EFB9-98F113BC46A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Text 0">
            <a:extLst>
              <a:ext uri="{FF2B5EF4-FFF2-40B4-BE49-F238E27FC236}">
                <a16:creationId xmlns:a16="http://schemas.microsoft.com/office/drawing/2014/main" id="{BC4F65F0-9EC3-319A-A4F6-1BFE8F440101}"/>
              </a:ext>
            </a:extLst>
          </p:cNvPr>
          <p:cNvSpPr/>
          <p:nvPr/>
        </p:nvSpPr>
        <p:spPr>
          <a:xfrm>
            <a:off x="3526821" y="1226547"/>
            <a:ext cx="5722025" cy="496133"/>
          </a:xfrm>
          <a:prstGeom prst="rect">
            <a:avLst/>
          </a:prstGeom>
          <a:noFill/>
          <a:ln/>
        </p:spPr>
        <p:txBody>
          <a:bodyPr wrap="none" lIns="0" tIns="0" rIns="0" bIns="0" rtlCol="0" anchor="t"/>
          <a:lstStyle/>
          <a:p>
            <a:pPr marL="0" indent="0" algn="r" rtl="1">
              <a:lnSpc>
                <a:spcPts val="3900"/>
              </a:lnSpc>
              <a:buNone/>
            </a:pPr>
            <a:r>
              <a:rPr lang="ar-EG" sz="2000" b="1" dirty="0">
                <a:solidFill>
                  <a:srgbClr val="00B0F0"/>
                </a:solidFill>
                <a:latin typeface="Alexandria Bold" pitchFamily="34" charset="0"/>
                <a:ea typeface="Alexandria Bold" pitchFamily="34" charset="-122"/>
                <a:cs typeface="Alexandria Bold" pitchFamily="34" charset="-120"/>
              </a:rPr>
              <a:t>1- </a:t>
            </a:r>
            <a:r>
              <a:rPr lang="en-US" sz="2000" b="1" dirty="0" err="1">
                <a:solidFill>
                  <a:srgbClr val="00B0F0"/>
                </a:solidFill>
                <a:latin typeface="Alexandria Bold" pitchFamily="34" charset="0"/>
                <a:ea typeface="Alexandria Bold" pitchFamily="34" charset="-122"/>
                <a:cs typeface="Alexandria Bold" pitchFamily="34" charset="-120"/>
              </a:rPr>
              <a:t>الأهداف</a:t>
            </a:r>
            <a:r>
              <a:rPr lang="en-US" sz="2000" b="1" dirty="0">
                <a:solidFill>
                  <a:srgbClr val="00B0F0"/>
                </a:solidFill>
                <a:latin typeface="Alexandria Bold" pitchFamily="34" charset="0"/>
                <a:ea typeface="Alexandria Bold" pitchFamily="34" charset="-122"/>
                <a:cs typeface="Alexandria Bold" pitchFamily="34" charset="-120"/>
              </a:rPr>
              <a:t> والجمهور المستهدف</a:t>
            </a:r>
            <a:endParaRPr lang="en-US" sz="2000" dirty="0">
              <a:solidFill>
                <a:srgbClr val="00B0F0"/>
              </a:solidFill>
            </a:endParaRPr>
          </a:p>
        </p:txBody>
      </p:sp>
      <p:sp>
        <p:nvSpPr>
          <p:cNvPr id="4" name="Text 1">
            <a:extLst>
              <a:ext uri="{FF2B5EF4-FFF2-40B4-BE49-F238E27FC236}">
                <a16:creationId xmlns:a16="http://schemas.microsoft.com/office/drawing/2014/main" id="{B415E42F-03F8-9FAC-661E-0625269D4ED0}"/>
              </a:ext>
            </a:extLst>
          </p:cNvPr>
          <p:cNvSpPr/>
          <p:nvPr/>
        </p:nvSpPr>
        <p:spPr>
          <a:xfrm>
            <a:off x="2402562" y="3332633"/>
            <a:ext cx="4670584"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أهداف واضحة وقابلة للقياس (SMART)</a:t>
            </a:r>
            <a:endParaRPr lang="en-US" dirty="0"/>
          </a:p>
        </p:txBody>
      </p:sp>
      <p:sp>
        <p:nvSpPr>
          <p:cNvPr id="7" name="Text 2">
            <a:extLst>
              <a:ext uri="{FF2B5EF4-FFF2-40B4-BE49-F238E27FC236}">
                <a16:creationId xmlns:a16="http://schemas.microsoft.com/office/drawing/2014/main" id="{71C2B074-2C89-B56C-8CC7-7195A648C5E6}"/>
              </a:ext>
            </a:extLst>
          </p:cNvPr>
          <p:cNvSpPr/>
          <p:nvPr/>
        </p:nvSpPr>
        <p:spPr>
          <a:xfrm>
            <a:off x="793790" y="3841149"/>
            <a:ext cx="6279356" cy="317540"/>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يجب أن تكون الأهداف:</a:t>
            </a:r>
            <a:endParaRPr lang="en-US" sz="1550" dirty="0"/>
          </a:p>
        </p:txBody>
      </p:sp>
      <p:sp>
        <p:nvSpPr>
          <p:cNvPr id="8" name="Text 3">
            <a:extLst>
              <a:ext uri="{FF2B5EF4-FFF2-40B4-BE49-F238E27FC236}">
                <a16:creationId xmlns:a16="http://schemas.microsoft.com/office/drawing/2014/main" id="{5CDE3D4A-F7B8-D1F6-8BD8-0B7B123350E9}"/>
              </a:ext>
            </a:extLst>
          </p:cNvPr>
          <p:cNvSpPr/>
          <p:nvPr/>
        </p:nvSpPr>
        <p:spPr>
          <a:xfrm>
            <a:off x="793790" y="4337282"/>
            <a:ext cx="62793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b="1" dirty="0">
                <a:solidFill>
                  <a:srgbClr val="000000"/>
                </a:solidFill>
                <a:latin typeface="Alexandria" pitchFamily="34" charset="0"/>
                <a:ea typeface="Alexandria" pitchFamily="34" charset="-122"/>
                <a:cs typeface="Alexandria" pitchFamily="34" charset="-120"/>
              </a:rPr>
              <a:t>محددة (Specific):</a:t>
            </a:r>
            <a:r>
              <a:rPr lang="en-US" sz="1550" dirty="0">
                <a:solidFill>
                  <a:srgbClr val="000000"/>
                </a:solidFill>
                <a:latin typeface="Alexandria" pitchFamily="34" charset="0"/>
                <a:ea typeface="Alexandria" pitchFamily="34" charset="-122"/>
                <a:cs typeface="Alexandria" pitchFamily="34" charset="-120"/>
              </a:rPr>
              <a:t> واضحة ودقيقة</a:t>
            </a:r>
            <a:endParaRPr lang="en-US" sz="1550" dirty="0"/>
          </a:p>
        </p:txBody>
      </p:sp>
      <p:sp>
        <p:nvSpPr>
          <p:cNvPr id="9" name="Text 4">
            <a:extLst>
              <a:ext uri="{FF2B5EF4-FFF2-40B4-BE49-F238E27FC236}">
                <a16:creationId xmlns:a16="http://schemas.microsoft.com/office/drawing/2014/main" id="{404E5018-A0B6-BD28-0035-B39B91617730}"/>
              </a:ext>
            </a:extLst>
          </p:cNvPr>
          <p:cNvSpPr/>
          <p:nvPr/>
        </p:nvSpPr>
        <p:spPr>
          <a:xfrm>
            <a:off x="793790" y="4724235"/>
            <a:ext cx="62793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b="1" dirty="0">
                <a:solidFill>
                  <a:srgbClr val="000000"/>
                </a:solidFill>
                <a:latin typeface="Alexandria" pitchFamily="34" charset="0"/>
                <a:ea typeface="Alexandria" pitchFamily="34" charset="-122"/>
                <a:cs typeface="Alexandria" pitchFamily="34" charset="-120"/>
              </a:rPr>
              <a:t>قابلة للقياس (Measurable):</a:t>
            </a:r>
            <a:r>
              <a:rPr lang="en-US" sz="1550" dirty="0">
                <a:solidFill>
                  <a:srgbClr val="000000"/>
                </a:solidFill>
                <a:latin typeface="Alexandria" pitchFamily="34" charset="0"/>
                <a:ea typeface="Alexandria" pitchFamily="34" charset="-122"/>
                <a:cs typeface="Alexandria" pitchFamily="34" charset="-120"/>
              </a:rPr>
              <a:t> يمكن تتبع تقدمها</a:t>
            </a:r>
            <a:endParaRPr lang="en-US" sz="1550" dirty="0"/>
          </a:p>
        </p:txBody>
      </p:sp>
      <p:sp>
        <p:nvSpPr>
          <p:cNvPr id="10" name="Text 5">
            <a:extLst>
              <a:ext uri="{FF2B5EF4-FFF2-40B4-BE49-F238E27FC236}">
                <a16:creationId xmlns:a16="http://schemas.microsoft.com/office/drawing/2014/main" id="{052E0212-0331-581A-7A4A-B31A45E82072}"/>
              </a:ext>
            </a:extLst>
          </p:cNvPr>
          <p:cNvSpPr/>
          <p:nvPr/>
        </p:nvSpPr>
        <p:spPr>
          <a:xfrm>
            <a:off x="793790" y="5111189"/>
            <a:ext cx="62793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b="1" dirty="0">
                <a:solidFill>
                  <a:srgbClr val="000000"/>
                </a:solidFill>
                <a:latin typeface="Alexandria" pitchFamily="34" charset="0"/>
                <a:ea typeface="Alexandria" pitchFamily="34" charset="-122"/>
                <a:cs typeface="Alexandria" pitchFamily="34" charset="-120"/>
              </a:rPr>
              <a:t>قابلة للتحقيق (Achievable):</a:t>
            </a:r>
            <a:r>
              <a:rPr lang="en-US" sz="1550" dirty="0">
                <a:solidFill>
                  <a:srgbClr val="000000"/>
                </a:solidFill>
                <a:latin typeface="Alexandria" pitchFamily="34" charset="0"/>
                <a:ea typeface="Alexandria" pitchFamily="34" charset="-122"/>
                <a:cs typeface="Alexandria" pitchFamily="34" charset="-120"/>
              </a:rPr>
              <a:t> واقعية ومنطقية</a:t>
            </a:r>
            <a:endParaRPr lang="en-US" sz="1550" dirty="0"/>
          </a:p>
        </p:txBody>
      </p:sp>
      <p:sp>
        <p:nvSpPr>
          <p:cNvPr id="16" name="Text 6">
            <a:extLst>
              <a:ext uri="{FF2B5EF4-FFF2-40B4-BE49-F238E27FC236}">
                <a16:creationId xmlns:a16="http://schemas.microsoft.com/office/drawing/2014/main" id="{213B30CA-C78C-D70A-EE8C-8D29B555371A}"/>
              </a:ext>
            </a:extLst>
          </p:cNvPr>
          <p:cNvSpPr/>
          <p:nvPr/>
        </p:nvSpPr>
        <p:spPr>
          <a:xfrm>
            <a:off x="793790" y="5498142"/>
            <a:ext cx="62793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b="1" dirty="0">
                <a:solidFill>
                  <a:srgbClr val="000000"/>
                </a:solidFill>
                <a:latin typeface="Alexandria" pitchFamily="34" charset="0"/>
                <a:ea typeface="Alexandria" pitchFamily="34" charset="-122"/>
                <a:cs typeface="Alexandria" pitchFamily="34" charset="-120"/>
              </a:rPr>
              <a:t>ذات صلة (Relevant):</a:t>
            </a:r>
            <a:r>
              <a:rPr lang="en-US" sz="1550" dirty="0">
                <a:solidFill>
                  <a:srgbClr val="000000"/>
                </a:solidFill>
                <a:latin typeface="Alexandria" pitchFamily="34" charset="0"/>
                <a:ea typeface="Alexandria" pitchFamily="34" charset="-122"/>
                <a:cs typeface="Alexandria" pitchFamily="34" charset="-120"/>
              </a:rPr>
              <a:t> تخدم الاستراتيجية العامة</a:t>
            </a:r>
            <a:endParaRPr lang="en-US" sz="1550" dirty="0"/>
          </a:p>
        </p:txBody>
      </p:sp>
      <p:sp>
        <p:nvSpPr>
          <p:cNvPr id="17" name="Text 7">
            <a:extLst>
              <a:ext uri="{FF2B5EF4-FFF2-40B4-BE49-F238E27FC236}">
                <a16:creationId xmlns:a16="http://schemas.microsoft.com/office/drawing/2014/main" id="{C6CB10CC-AF65-CE92-1216-B6A1DC860189}"/>
              </a:ext>
            </a:extLst>
          </p:cNvPr>
          <p:cNvSpPr/>
          <p:nvPr/>
        </p:nvSpPr>
        <p:spPr>
          <a:xfrm>
            <a:off x="793790" y="5885095"/>
            <a:ext cx="62793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b="1" dirty="0">
                <a:solidFill>
                  <a:srgbClr val="000000"/>
                </a:solidFill>
                <a:latin typeface="Alexandria" pitchFamily="34" charset="0"/>
                <a:ea typeface="Alexandria" pitchFamily="34" charset="-122"/>
                <a:cs typeface="Alexandria" pitchFamily="34" charset="-120"/>
              </a:rPr>
              <a:t>محددة زمنياً (Time-bound):</a:t>
            </a:r>
            <a:r>
              <a:rPr lang="en-US" sz="1550" dirty="0">
                <a:solidFill>
                  <a:srgbClr val="000000"/>
                </a:solidFill>
                <a:latin typeface="Alexandria" pitchFamily="34" charset="0"/>
                <a:ea typeface="Alexandria" pitchFamily="34" charset="-122"/>
                <a:cs typeface="Alexandria" pitchFamily="34" charset="-120"/>
              </a:rPr>
              <a:t> لها إطار زمني واضح</a:t>
            </a:r>
            <a:endParaRPr lang="en-US" sz="1550" dirty="0"/>
          </a:p>
        </p:txBody>
      </p:sp>
      <p:sp>
        <p:nvSpPr>
          <p:cNvPr id="19" name="Text 8">
            <a:extLst>
              <a:ext uri="{FF2B5EF4-FFF2-40B4-BE49-F238E27FC236}">
                <a16:creationId xmlns:a16="http://schemas.microsoft.com/office/drawing/2014/main" id="{FA5A928F-E1E0-199F-0E51-D1B794715D7A}"/>
              </a:ext>
            </a:extLst>
          </p:cNvPr>
          <p:cNvSpPr/>
          <p:nvPr/>
        </p:nvSpPr>
        <p:spPr>
          <a:xfrm>
            <a:off x="10077688" y="3332633"/>
            <a:ext cx="3766542"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فهم دقيق للجمهور المستهدف</a:t>
            </a:r>
            <a:endParaRPr lang="en-US" dirty="0"/>
          </a:p>
        </p:txBody>
      </p:sp>
      <p:sp>
        <p:nvSpPr>
          <p:cNvPr id="20" name="Text 9">
            <a:extLst>
              <a:ext uri="{FF2B5EF4-FFF2-40B4-BE49-F238E27FC236}">
                <a16:creationId xmlns:a16="http://schemas.microsoft.com/office/drawing/2014/main" id="{F7B40CDE-64C5-1E03-2223-6F8A5846F058}"/>
              </a:ext>
            </a:extLst>
          </p:cNvPr>
          <p:cNvSpPr/>
          <p:nvPr/>
        </p:nvSpPr>
        <p:spPr>
          <a:xfrm>
            <a:off x="7564874" y="3841149"/>
            <a:ext cx="6279356" cy="317540"/>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يتطلب النجاح فهماً عميقاً لـ:</a:t>
            </a:r>
            <a:endParaRPr lang="en-US" sz="1550" dirty="0"/>
          </a:p>
        </p:txBody>
      </p:sp>
      <p:sp>
        <p:nvSpPr>
          <p:cNvPr id="21" name="Text 10">
            <a:extLst>
              <a:ext uri="{FF2B5EF4-FFF2-40B4-BE49-F238E27FC236}">
                <a16:creationId xmlns:a16="http://schemas.microsoft.com/office/drawing/2014/main" id="{15B991C0-A427-958A-2841-6A92610BDB60}"/>
              </a:ext>
            </a:extLst>
          </p:cNvPr>
          <p:cNvSpPr/>
          <p:nvPr/>
        </p:nvSpPr>
        <p:spPr>
          <a:xfrm>
            <a:off x="7564874" y="4337282"/>
            <a:ext cx="62793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الخصائص الديموغرافية والنفسية</a:t>
            </a:r>
            <a:endParaRPr lang="en-US" sz="1550" dirty="0"/>
          </a:p>
        </p:txBody>
      </p:sp>
      <p:sp>
        <p:nvSpPr>
          <p:cNvPr id="22" name="Text 11">
            <a:extLst>
              <a:ext uri="{FF2B5EF4-FFF2-40B4-BE49-F238E27FC236}">
                <a16:creationId xmlns:a16="http://schemas.microsoft.com/office/drawing/2014/main" id="{A612E0D1-1691-FE1B-308A-510492F83FE8}"/>
              </a:ext>
            </a:extLst>
          </p:cNvPr>
          <p:cNvSpPr/>
          <p:nvPr/>
        </p:nvSpPr>
        <p:spPr>
          <a:xfrm>
            <a:off x="7564874" y="4724235"/>
            <a:ext cx="62793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الاحتياجات والاهتمامات</a:t>
            </a:r>
            <a:endParaRPr lang="en-US" sz="1550" dirty="0"/>
          </a:p>
        </p:txBody>
      </p:sp>
      <p:sp>
        <p:nvSpPr>
          <p:cNvPr id="24" name="Text 12">
            <a:extLst>
              <a:ext uri="{FF2B5EF4-FFF2-40B4-BE49-F238E27FC236}">
                <a16:creationId xmlns:a16="http://schemas.microsoft.com/office/drawing/2014/main" id="{FE2623BE-76DA-E20C-188C-14CD66F0DD34}"/>
              </a:ext>
            </a:extLst>
          </p:cNvPr>
          <p:cNvSpPr/>
          <p:nvPr/>
        </p:nvSpPr>
        <p:spPr>
          <a:xfrm>
            <a:off x="7564874" y="5111189"/>
            <a:ext cx="62793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السلوكيات والعادات الإعلامية</a:t>
            </a:r>
            <a:endParaRPr lang="en-US" sz="1550" dirty="0"/>
          </a:p>
        </p:txBody>
      </p:sp>
      <p:sp>
        <p:nvSpPr>
          <p:cNvPr id="26" name="Text 13">
            <a:extLst>
              <a:ext uri="{FF2B5EF4-FFF2-40B4-BE49-F238E27FC236}">
                <a16:creationId xmlns:a16="http://schemas.microsoft.com/office/drawing/2014/main" id="{B7C4CFEC-FBE1-773E-9E20-D631F8B948EA}"/>
              </a:ext>
            </a:extLst>
          </p:cNvPr>
          <p:cNvSpPr/>
          <p:nvPr/>
        </p:nvSpPr>
        <p:spPr>
          <a:xfrm>
            <a:off x="7564874" y="5498142"/>
            <a:ext cx="62793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التحديات والمخاوف</a:t>
            </a:r>
            <a:endParaRPr lang="en-US" sz="1550" dirty="0"/>
          </a:p>
        </p:txBody>
      </p:sp>
      <p:sp>
        <p:nvSpPr>
          <p:cNvPr id="27" name="Text 14">
            <a:extLst>
              <a:ext uri="{FF2B5EF4-FFF2-40B4-BE49-F238E27FC236}">
                <a16:creationId xmlns:a16="http://schemas.microsoft.com/office/drawing/2014/main" id="{DDA63D16-D3C3-736D-41A0-1D16EADB8FED}"/>
              </a:ext>
            </a:extLst>
          </p:cNvPr>
          <p:cNvSpPr/>
          <p:nvPr/>
        </p:nvSpPr>
        <p:spPr>
          <a:xfrm>
            <a:off x="7564874" y="5885095"/>
            <a:ext cx="62793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القنوات المفضلة للتواصل</a:t>
            </a:r>
            <a:endParaRPr lang="en-US" sz="1550" dirty="0"/>
          </a:p>
        </p:txBody>
      </p:sp>
      <p:pic>
        <p:nvPicPr>
          <p:cNvPr id="2" name="Picture Placeholder 4">
            <a:extLst>
              <a:ext uri="{FF2B5EF4-FFF2-40B4-BE49-F238E27FC236}">
                <a16:creationId xmlns:a16="http://schemas.microsoft.com/office/drawing/2014/main" id="{4322B1AE-F20E-6B74-E8E5-6459F6D7CE18}"/>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096000" y="1397680"/>
            <a:ext cx="4962146" cy="2495550"/>
          </a:xfrm>
        </p:spPr>
      </p:pic>
      <p:pic>
        <p:nvPicPr>
          <p:cNvPr id="6" name="Picture Placeholder 4">
            <a:extLst>
              <a:ext uri="{FF2B5EF4-FFF2-40B4-BE49-F238E27FC236}">
                <a16:creationId xmlns:a16="http://schemas.microsoft.com/office/drawing/2014/main" id="{944D0B1E-64DB-3E86-3EEA-AB5EF153F9D3}"/>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248400" y="1550080"/>
            <a:ext cx="4962146" cy="2495550"/>
          </a:xfrm>
        </p:spPr>
      </p:pic>
      <p:pic>
        <p:nvPicPr>
          <p:cNvPr id="11" name="Picture 10">
            <a:extLst>
              <a:ext uri="{FF2B5EF4-FFF2-40B4-BE49-F238E27FC236}">
                <a16:creationId xmlns:a16="http://schemas.microsoft.com/office/drawing/2014/main" id="{28526402-7519-D48F-9B3D-9C33CA9FDA0F}"/>
              </a:ext>
            </a:extLst>
          </p:cNvPr>
          <p:cNvPicPr>
            <a:picLocks noChangeAspect="1"/>
          </p:cNvPicPr>
          <p:nvPr/>
        </p:nvPicPr>
        <p:blipFill>
          <a:blip r:embed="rId5"/>
          <a:stretch>
            <a:fillRect/>
          </a:stretch>
        </p:blipFill>
        <p:spPr>
          <a:xfrm>
            <a:off x="7483387" y="2853559"/>
            <a:ext cx="2969323" cy="4215204"/>
          </a:xfrm>
          <a:prstGeom prst="rect">
            <a:avLst/>
          </a:prstGeom>
        </p:spPr>
      </p:pic>
    </p:spTree>
    <p:extLst>
      <p:ext uri="{BB962C8B-B14F-4D97-AF65-F5344CB8AC3E}">
        <p14:creationId xmlns:p14="http://schemas.microsoft.com/office/powerpoint/2010/main" val="22207129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77715-D21E-3E13-74F1-8FBFD45C537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32BFA90-CCCF-2A7A-F44B-5E95FF8F9811}"/>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C31BCBA9-4779-B654-2B03-9261C98E07C2}"/>
              </a:ext>
            </a:extLst>
          </p:cNvPr>
          <p:cNvSpPr/>
          <p:nvPr/>
        </p:nvSpPr>
        <p:spPr>
          <a:xfrm flipV="1">
            <a:off x="3151414" y="555362"/>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E2E62868-712F-0D93-A6EE-2625FFCD4CD5}"/>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84BC4480-0A67-BB15-A766-B747ECDEC03A}"/>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7EABC6A-25AA-2D33-CF3A-024B8F0B502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2AC315A7-CBB9-D049-2B56-276FD6F3D8E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15963" y="2042786"/>
            <a:ext cx="3772131" cy="5658196"/>
          </a:xfrm>
          <a:prstGeom prst="rect">
            <a:avLst/>
          </a:prstGeom>
        </p:spPr>
      </p:pic>
      <p:sp>
        <p:nvSpPr>
          <p:cNvPr id="6" name="Text 0">
            <a:extLst>
              <a:ext uri="{FF2B5EF4-FFF2-40B4-BE49-F238E27FC236}">
                <a16:creationId xmlns:a16="http://schemas.microsoft.com/office/drawing/2014/main" id="{BA9D55D5-7FE9-542A-7341-15808B61A962}"/>
              </a:ext>
            </a:extLst>
          </p:cNvPr>
          <p:cNvSpPr/>
          <p:nvPr/>
        </p:nvSpPr>
        <p:spPr>
          <a:xfrm>
            <a:off x="4254571" y="1226547"/>
            <a:ext cx="5191482" cy="496133"/>
          </a:xfrm>
          <a:prstGeom prst="rect">
            <a:avLst/>
          </a:prstGeom>
          <a:noFill/>
          <a:ln/>
        </p:spPr>
        <p:txBody>
          <a:bodyPr wrap="none" lIns="0" tIns="0" rIns="0" bIns="0" rtlCol="0" anchor="t"/>
          <a:lstStyle/>
          <a:p>
            <a:pPr marL="0" indent="0" algn="r" rtl="1">
              <a:lnSpc>
                <a:spcPts val="3900"/>
              </a:lnSpc>
              <a:buNone/>
            </a:pPr>
            <a:r>
              <a:rPr lang="ar-EG" sz="2000" b="1" dirty="0">
                <a:solidFill>
                  <a:srgbClr val="00B0F0"/>
                </a:solidFill>
                <a:latin typeface="Alexandria Bold" pitchFamily="34" charset="0"/>
                <a:ea typeface="Alexandria Bold" pitchFamily="34" charset="-122"/>
                <a:cs typeface="Alexandria Bold" pitchFamily="34" charset="-120"/>
              </a:rPr>
              <a:t>2- </a:t>
            </a:r>
            <a:r>
              <a:rPr lang="en-US" sz="2000" b="1" dirty="0" err="1">
                <a:solidFill>
                  <a:srgbClr val="00B0F0"/>
                </a:solidFill>
                <a:latin typeface="Alexandria Bold" pitchFamily="34" charset="0"/>
                <a:ea typeface="Alexandria Bold" pitchFamily="34" charset="-122"/>
                <a:cs typeface="Alexandria Bold" pitchFamily="34" charset="-120"/>
              </a:rPr>
              <a:t>الرسائل</a:t>
            </a:r>
            <a:r>
              <a:rPr lang="en-US" sz="2000" b="1" dirty="0">
                <a:solidFill>
                  <a:srgbClr val="00B0F0"/>
                </a:solidFill>
                <a:latin typeface="Alexandria Bold" pitchFamily="34" charset="0"/>
                <a:ea typeface="Alexandria Bold" pitchFamily="34" charset="-122"/>
                <a:cs typeface="Alexandria Bold" pitchFamily="34" charset="-120"/>
              </a:rPr>
              <a:t> والوسائل الاتصالية</a:t>
            </a:r>
            <a:endParaRPr lang="en-US" sz="2000" dirty="0">
              <a:solidFill>
                <a:srgbClr val="00B0F0"/>
              </a:solidFill>
            </a:endParaRPr>
          </a:p>
        </p:txBody>
      </p:sp>
      <p:pic>
        <p:nvPicPr>
          <p:cNvPr id="11" name="Image 1" descr="preencoded.png">
            <a:extLst>
              <a:ext uri="{FF2B5EF4-FFF2-40B4-BE49-F238E27FC236}">
                <a16:creationId xmlns:a16="http://schemas.microsoft.com/office/drawing/2014/main" id="{EF2A046B-7FF2-DBC2-98C8-653C7639781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844343" y="3056275"/>
            <a:ext cx="992267" cy="1334095"/>
          </a:xfrm>
          <a:prstGeom prst="rect">
            <a:avLst/>
          </a:prstGeom>
        </p:spPr>
      </p:pic>
      <p:sp>
        <p:nvSpPr>
          <p:cNvPr id="12" name="Text 1">
            <a:extLst>
              <a:ext uri="{FF2B5EF4-FFF2-40B4-BE49-F238E27FC236}">
                <a16:creationId xmlns:a16="http://schemas.microsoft.com/office/drawing/2014/main" id="{C031F2BF-E237-2349-34BC-7B1F79E9874B}"/>
              </a:ext>
            </a:extLst>
          </p:cNvPr>
          <p:cNvSpPr/>
          <p:nvPr/>
        </p:nvSpPr>
        <p:spPr>
          <a:xfrm>
            <a:off x="9924812" y="3254633"/>
            <a:ext cx="2721173"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رسائل مقنعة وبسيطة</a:t>
            </a:r>
            <a:endParaRPr lang="en-US" dirty="0"/>
          </a:p>
        </p:txBody>
      </p:sp>
      <p:sp>
        <p:nvSpPr>
          <p:cNvPr id="13" name="Text 2">
            <a:extLst>
              <a:ext uri="{FF2B5EF4-FFF2-40B4-BE49-F238E27FC236}">
                <a16:creationId xmlns:a16="http://schemas.microsoft.com/office/drawing/2014/main" id="{F723DFDD-54A1-FEA6-1802-94A30A1BADBC}"/>
              </a:ext>
            </a:extLst>
          </p:cNvPr>
          <p:cNvSpPr/>
          <p:nvPr/>
        </p:nvSpPr>
        <p:spPr>
          <a:xfrm>
            <a:off x="6280190" y="3683853"/>
            <a:ext cx="6365796" cy="508159"/>
          </a:xfrm>
          <a:prstGeom prst="rect">
            <a:avLst/>
          </a:prstGeom>
          <a:noFill/>
          <a:ln/>
        </p:spPr>
        <p:txBody>
          <a:bodyPr wrap="square" lIns="0" tIns="0" rIns="0" bIns="0" rtlCol="0" anchor="t"/>
          <a:lstStyle/>
          <a:p>
            <a:pPr marL="0" indent="0" algn="r" rtl="1">
              <a:lnSpc>
                <a:spcPts val="2000"/>
              </a:lnSpc>
              <a:buNone/>
            </a:pPr>
            <a:r>
              <a:rPr lang="en-US" sz="1600" dirty="0">
                <a:solidFill>
                  <a:srgbClr val="000000"/>
                </a:solidFill>
                <a:latin typeface="Alexandria" pitchFamily="34" charset="0"/>
                <a:ea typeface="Alexandria" pitchFamily="34" charset="-122"/>
                <a:cs typeface="Alexandria" pitchFamily="34" charset="-120"/>
              </a:rPr>
              <a:t>يجب أن تكون الرسائل واضحة، مباشرة، وسهلة الفهم. تستخدم لغة بسيطة وتركز على الفوائد الأساسية للجمهور المستهدف.</a:t>
            </a:r>
            <a:endParaRPr lang="en-US" sz="1600" dirty="0"/>
          </a:p>
        </p:txBody>
      </p:sp>
      <p:pic>
        <p:nvPicPr>
          <p:cNvPr id="14" name="Image 2" descr="preencoded.png">
            <a:extLst>
              <a:ext uri="{FF2B5EF4-FFF2-40B4-BE49-F238E27FC236}">
                <a16:creationId xmlns:a16="http://schemas.microsoft.com/office/drawing/2014/main" id="{A7F9A3EA-63F7-0F7D-39D2-AB418F9F06E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844343" y="4390370"/>
            <a:ext cx="992267" cy="1334095"/>
          </a:xfrm>
          <a:prstGeom prst="rect">
            <a:avLst/>
          </a:prstGeom>
        </p:spPr>
      </p:pic>
      <p:sp>
        <p:nvSpPr>
          <p:cNvPr id="15" name="Text 3">
            <a:extLst>
              <a:ext uri="{FF2B5EF4-FFF2-40B4-BE49-F238E27FC236}">
                <a16:creationId xmlns:a16="http://schemas.microsoft.com/office/drawing/2014/main" id="{50EC9D65-2AB7-4267-B6A4-81C1B89525B8}"/>
              </a:ext>
            </a:extLst>
          </p:cNvPr>
          <p:cNvSpPr/>
          <p:nvPr/>
        </p:nvSpPr>
        <p:spPr>
          <a:xfrm>
            <a:off x="10165080" y="4588728"/>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اختيار وسائل مناسبة</a:t>
            </a:r>
            <a:endParaRPr lang="en-US" dirty="0"/>
          </a:p>
        </p:txBody>
      </p:sp>
      <p:sp>
        <p:nvSpPr>
          <p:cNvPr id="28" name="Text 4">
            <a:extLst>
              <a:ext uri="{FF2B5EF4-FFF2-40B4-BE49-F238E27FC236}">
                <a16:creationId xmlns:a16="http://schemas.microsoft.com/office/drawing/2014/main" id="{09817D45-D919-65F4-0717-2280D5C9EBBD}"/>
              </a:ext>
            </a:extLst>
          </p:cNvPr>
          <p:cNvSpPr/>
          <p:nvPr/>
        </p:nvSpPr>
        <p:spPr>
          <a:xfrm>
            <a:off x="6280190" y="5017949"/>
            <a:ext cx="6365796" cy="508159"/>
          </a:xfrm>
          <a:prstGeom prst="rect">
            <a:avLst/>
          </a:prstGeom>
          <a:noFill/>
          <a:ln/>
        </p:spPr>
        <p:txBody>
          <a:bodyPr wrap="square" lIns="0" tIns="0" rIns="0" bIns="0" rtlCol="0" anchor="t"/>
          <a:lstStyle/>
          <a:p>
            <a:pPr marL="0" indent="0" algn="r" rtl="1">
              <a:lnSpc>
                <a:spcPts val="2000"/>
              </a:lnSpc>
              <a:buNone/>
            </a:pPr>
            <a:r>
              <a:rPr lang="en-US" sz="1600" dirty="0">
                <a:solidFill>
                  <a:srgbClr val="000000"/>
                </a:solidFill>
                <a:latin typeface="Alexandria" pitchFamily="34" charset="0"/>
                <a:ea typeface="Alexandria" pitchFamily="34" charset="-122"/>
                <a:cs typeface="Alexandria" pitchFamily="34" charset="-120"/>
              </a:rPr>
              <a:t>تشمل الوسائل التقليدية (تلفزيون، صحف، راديو) والرقمية (وسائل تواصل، مواقع إلكترونية، بريد إلكتروني) بحسب الجمهور.</a:t>
            </a:r>
            <a:endParaRPr lang="en-US" sz="1600" dirty="0"/>
          </a:p>
        </p:txBody>
      </p:sp>
      <p:pic>
        <p:nvPicPr>
          <p:cNvPr id="29" name="Image 3" descr="preencoded.png">
            <a:extLst>
              <a:ext uri="{FF2B5EF4-FFF2-40B4-BE49-F238E27FC236}">
                <a16:creationId xmlns:a16="http://schemas.microsoft.com/office/drawing/2014/main" id="{68F259A7-F7DA-1EA7-A611-EB154D5F4D6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2844343" y="5724466"/>
            <a:ext cx="992267" cy="1334095"/>
          </a:xfrm>
          <a:prstGeom prst="rect">
            <a:avLst/>
          </a:prstGeom>
        </p:spPr>
      </p:pic>
      <p:sp>
        <p:nvSpPr>
          <p:cNvPr id="30" name="Text 5">
            <a:extLst>
              <a:ext uri="{FF2B5EF4-FFF2-40B4-BE49-F238E27FC236}">
                <a16:creationId xmlns:a16="http://schemas.microsoft.com/office/drawing/2014/main" id="{681DA892-350D-9654-6874-048F66B968A8}"/>
              </a:ext>
            </a:extLst>
          </p:cNvPr>
          <p:cNvSpPr/>
          <p:nvPr/>
        </p:nvSpPr>
        <p:spPr>
          <a:xfrm>
            <a:off x="10165080" y="5922824"/>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التكامل بين الوسائل</a:t>
            </a:r>
            <a:endParaRPr lang="en-US" dirty="0"/>
          </a:p>
        </p:txBody>
      </p:sp>
      <p:sp>
        <p:nvSpPr>
          <p:cNvPr id="31" name="Text 6">
            <a:extLst>
              <a:ext uri="{FF2B5EF4-FFF2-40B4-BE49-F238E27FC236}">
                <a16:creationId xmlns:a16="http://schemas.microsoft.com/office/drawing/2014/main" id="{1FF7A12D-4AFE-1595-C734-412EBD2331FB}"/>
              </a:ext>
            </a:extLst>
          </p:cNvPr>
          <p:cNvSpPr/>
          <p:nvPr/>
        </p:nvSpPr>
        <p:spPr>
          <a:xfrm>
            <a:off x="6280190" y="6352044"/>
            <a:ext cx="6365796" cy="508159"/>
          </a:xfrm>
          <a:prstGeom prst="rect">
            <a:avLst/>
          </a:prstGeom>
          <a:noFill/>
          <a:ln/>
        </p:spPr>
        <p:txBody>
          <a:bodyPr wrap="square" lIns="0" tIns="0" rIns="0" bIns="0" rtlCol="0" anchor="t"/>
          <a:lstStyle/>
          <a:p>
            <a:pPr marL="0" indent="0" algn="r" rtl="1">
              <a:lnSpc>
                <a:spcPts val="2000"/>
              </a:lnSpc>
              <a:buNone/>
            </a:pPr>
            <a:r>
              <a:rPr lang="en-US" sz="1600" dirty="0">
                <a:solidFill>
                  <a:srgbClr val="000000"/>
                </a:solidFill>
                <a:latin typeface="Alexandria" pitchFamily="34" charset="0"/>
                <a:ea typeface="Alexandria" pitchFamily="34" charset="-122"/>
                <a:cs typeface="Alexandria" pitchFamily="34" charset="-120"/>
              </a:rPr>
              <a:t>استخدام مزيج متكامل من الوسائل لضمان الوصول الأمثل وتعزيز الرسالة من خلال قنوات متعددة.</a:t>
            </a:r>
            <a:endParaRPr lang="en-US" sz="1600" dirty="0"/>
          </a:p>
        </p:txBody>
      </p:sp>
    </p:spTree>
    <p:extLst>
      <p:ext uri="{BB962C8B-B14F-4D97-AF65-F5344CB8AC3E}">
        <p14:creationId xmlns:p14="http://schemas.microsoft.com/office/powerpoint/2010/main" val="40159218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FD4A3-C26E-D237-E2C2-35E90289587D}"/>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3EB4CADA-7B9D-8778-62FB-4DC47B82A870}"/>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498FC3A3-2569-BA7E-2B41-A8CB9880BE20}"/>
              </a:ext>
            </a:extLst>
          </p:cNvPr>
          <p:cNvSpPr/>
          <p:nvPr/>
        </p:nvSpPr>
        <p:spPr>
          <a:xfrm>
            <a:off x="3151414" y="601081"/>
            <a:ext cx="11906644"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65AAB4EE-D971-1A3D-BE40-4529BE5CA6BE}"/>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BC7F347A-94D8-9DC7-FA72-44FA55475F35}"/>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966E31D-EB07-BC27-11FF-5F7C3D592A7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Text 0">
            <a:extLst>
              <a:ext uri="{FF2B5EF4-FFF2-40B4-BE49-F238E27FC236}">
                <a16:creationId xmlns:a16="http://schemas.microsoft.com/office/drawing/2014/main" id="{85D02241-B4C1-444E-C67B-060725B49744}"/>
              </a:ext>
            </a:extLst>
          </p:cNvPr>
          <p:cNvSpPr/>
          <p:nvPr/>
        </p:nvSpPr>
        <p:spPr>
          <a:xfrm>
            <a:off x="5017489" y="1287747"/>
            <a:ext cx="3969425" cy="496133"/>
          </a:xfrm>
          <a:prstGeom prst="rect">
            <a:avLst/>
          </a:prstGeom>
          <a:noFill/>
          <a:ln/>
        </p:spPr>
        <p:txBody>
          <a:bodyPr wrap="none" lIns="0" tIns="0" rIns="0" bIns="0" rtlCol="0" anchor="t"/>
          <a:lstStyle/>
          <a:p>
            <a:pPr marL="0" indent="0" algn="r" rtl="1">
              <a:lnSpc>
                <a:spcPts val="3900"/>
              </a:lnSpc>
              <a:buNone/>
            </a:pPr>
            <a:r>
              <a:rPr lang="ar-EG" sz="2000" b="1" dirty="0">
                <a:solidFill>
                  <a:srgbClr val="00B0F0"/>
                </a:solidFill>
                <a:latin typeface="Alexandria Bold" pitchFamily="34" charset="0"/>
                <a:ea typeface="Alexandria Bold" pitchFamily="34" charset="-122"/>
                <a:cs typeface="Alexandria Bold" pitchFamily="34" charset="-120"/>
              </a:rPr>
              <a:t>3- </a:t>
            </a:r>
            <a:r>
              <a:rPr lang="en-US" sz="2000" b="1" dirty="0" err="1">
                <a:solidFill>
                  <a:srgbClr val="00B0F0"/>
                </a:solidFill>
                <a:latin typeface="Alexandria Bold" pitchFamily="34" charset="0"/>
                <a:ea typeface="Alexandria Bold" pitchFamily="34" charset="-122"/>
                <a:cs typeface="Alexandria Bold" pitchFamily="34" charset="-120"/>
              </a:rPr>
              <a:t>التوقيت</a:t>
            </a:r>
            <a:r>
              <a:rPr lang="en-US" sz="2000" b="1" dirty="0">
                <a:solidFill>
                  <a:srgbClr val="00B0F0"/>
                </a:solidFill>
                <a:latin typeface="Alexandria Bold" pitchFamily="34" charset="0"/>
                <a:ea typeface="Alexandria Bold" pitchFamily="34" charset="-122"/>
                <a:cs typeface="Alexandria Bold" pitchFamily="34" charset="-120"/>
              </a:rPr>
              <a:t> والتقييم</a:t>
            </a:r>
            <a:endParaRPr lang="en-US" sz="2000" dirty="0">
              <a:solidFill>
                <a:srgbClr val="00B0F0"/>
              </a:solidFill>
            </a:endParaRPr>
          </a:p>
        </p:txBody>
      </p:sp>
      <p:sp>
        <p:nvSpPr>
          <p:cNvPr id="4" name="Shape 1">
            <a:extLst>
              <a:ext uri="{FF2B5EF4-FFF2-40B4-BE49-F238E27FC236}">
                <a16:creationId xmlns:a16="http://schemas.microsoft.com/office/drawing/2014/main" id="{65C56CFC-943B-F8B9-8338-3847D5E29D63}"/>
              </a:ext>
            </a:extLst>
          </p:cNvPr>
          <p:cNvSpPr/>
          <p:nvPr/>
        </p:nvSpPr>
        <p:spPr>
          <a:xfrm>
            <a:off x="992148" y="5210258"/>
            <a:ext cx="13042821" cy="22860"/>
          </a:xfrm>
          <a:prstGeom prst="roundRect">
            <a:avLst>
              <a:gd name="adj" fmla="val 364651"/>
            </a:avLst>
          </a:prstGeom>
          <a:solidFill>
            <a:srgbClr val="B2D7E5"/>
          </a:solidFill>
          <a:ln/>
        </p:spPr>
        <p:txBody>
          <a:bodyPr/>
          <a:lstStyle/>
          <a:p>
            <a:endParaRPr lang="en-US"/>
          </a:p>
        </p:txBody>
      </p:sp>
      <p:sp>
        <p:nvSpPr>
          <p:cNvPr id="7" name="Shape 2">
            <a:extLst>
              <a:ext uri="{FF2B5EF4-FFF2-40B4-BE49-F238E27FC236}">
                <a16:creationId xmlns:a16="http://schemas.microsoft.com/office/drawing/2014/main" id="{21867BB8-E9AB-8C92-BE2B-BA1577B58E67}"/>
              </a:ext>
            </a:extLst>
          </p:cNvPr>
          <p:cNvSpPr/>
          <p:nvPr/>
        </p:nvSpPr>
        <p:spPr>
          <a:xfrm>
            <a:off x="11489412" y="4614945"/>
            <a:ext cx="22860" cy="595313"/>
          </a:xfrm>
          <a:prstGeom prst="roundRect">
            <a:avLst>
              <a:gd name="adj" fmla="val 364651"/>
            </a:avLst>
          </a:prstGeom>
          <a:solidFill>
            <a:srgbClr val="B2D7E5"/>
          </a:solidFill>
          <a:ln/>
        </p:spPr>
        <p:txBody>
          <a:bodyPr/>
          <a:lstStyle/>
          <a:p>
            <a:endParaRPr lang="en-US"/>
          </a:p>
        </p:txBody>
      </p:sp>
      <p:sp>
        <p:nvSpPr>
          <p:cNvPr id="8" name="Shape 3">
            <a:extLst>
              <a:ext uri="{FF2B5EF4-FFF2-40B4-BE49-F238E27FC236}">
                <a16:creationId xmlns:a16="http://schemas.microsoft.com/office/drawing/2014/main" id="{45E2D61D-2F8B-B540-93F5-F5F9C683DA07}"/>
              </a:ext>
            </a:extLst>
          </p:cNvPr>
          <p:cNvSpPr/>
          <p:nvPr/>
        </p:nvSpPr>
        <p:spPr>
          <a:xfrm>
            <a:off x="11277600" y="4987016"/>
            <a:ext cx="446484" cy="446484"/>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9" name="Text 4">
            <a:extLst>
              <a:ext uri="{FF2B5EF4-FFF2-40B4-BE49-F238E27FC236}">
                <a16:creationId xmlns:a16="http://schemas.microsoft.com/office/drawing/2014/main" id="{85F5322E-A35A-B038-FCCB-AD7056C43691}"/>
              </a:ext>
            </a:extLst>
          </p:cNvPr>
          <p:cNvSpPr/>
          <p:nvPr/>
        </p:nvSpPr>
        <p:spPr>
          <a:xfrm>
            <a:off x="11352014" y="5024223"/>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000000"/>
                </a:solidFill>
                <a:latin typeface="Alexandria Bold" pitchFamily="34" charset="0"/>
                <a:ea typeface="Alexandria Bold" pitchFamily="34" charset="-122"/>
                <a:cs typeface="Alexandria Bold" pitchFamily="34" charset="-120"/>
              </a:rPr>
              <a:t>1</a:t>
            </a:r>
            <a:endParaRPr lang="en-US" sz="2300" dirty="0"/>
          </a:p>
        </p:txBody>
      </p:sp>
      <p:sp>
        <p:nvSpPr>
          <p:cNvPr id="10" name="Text 5">
            <a:extLst>
              <a:ext uri="{FF2B5EF4-FFF2-40B4-BE49-F238E27FC236}">
                <a16:creationId xmlns:a16="http://schemas.microsoft.com/office/drawing/2014/main" id="{D12EAB5D-D005-47E6-2FDF-7AE75F683ABD}"/>
              </a:ext>
            </a:extLst>
          </p:cNvPr>
          <p:cNvSpPr/>
          <p:nvPr/>
        </p:nvSpPr>
        <p:spPr>
          <a:xfrm>
            <a:off x="10260449" y="3034629"/>
            <a:ext cx="2480905" cy="310158"/>
          </a:xfrm>
          <a:prstGeom prst="rect">
            <a:avLst/>
          </a:prstGeom>
          <a:noFill/>
          <a:ln/>
        </p:spPr>
        <p:txBody>
          <a:bodyPr wrap="none" lIns="0" tIns="0" rIns="0" bIns="0" rtlCol="0" anchor="t"/>
          <a:lstStyle/>
          <a:p>
            <a:pPr marL="0" indent="0" algn="ct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التخطيط الزمني</a:t>
            </a:r>
            <a:endParaRPr lang="en-US" dirty="0"/>
          </a:p>
        </p:txBody>
      </p:sp>
      <p:sp>
        <p:nvSpPr>
          <p:cNvPr id="16" name="Text 6">
            <a:extLst>
              <a:ext uri="{FF2B5EF4-FFF2-40B4-BE49-F238E27FC236}">
                <a16:creationId xmlns:a16="http://schemas.microsoft.com/office/drawing/2014/main" id="{97982310-D9B1-4D8E-ACBE-F67B97A99EE6}"/>
              </a:ext>
            </a:extLst>
          </p:cNvPr>
          <p:cNvSpPr/>
          <p:nvPr/>
        </p:nvSpPr>
        <p:spPr>
          <a:xfrm>
            <a:off x="9165074" y="3463849"/>
            <a:ext cx="4671536" cy="952619"/>
          </a:xfrm>
          <a:prstGeom prst="rect">
            <a:avLst/>
          </a:prstGeom>
          <a:noFill/>
          <a:ln/>
        </p:spPr>
        <p:txBody>
          <a:bodyPr wrap="square" lIns="0" tIns="0" rIns="0" bIns="0" rtlCol="0" anchor="t"/>
          <a:lstStyle/>
          <a:p>
            <a:pPr marL="0" indent="0" algn="ctr" rtl="1">
              <a:lnSpc>
                <a:spcPts val="2500"/>
              </a:lnSpc>
              <a:buNone/>
            </a:pPr>
            <a:r>
              <a:rPr lang="en-US" sz="1600" dirty="0">
                <a:solidFill>
                  <a:srgbClr val="000000"/>
                </a:solidFill>
                <a:latin typeface="Alexandria" pitchFamily="34" charset="0"/>
                <a:ea typeface="Alexandria" pitchFamily="34" charset="-122"/>
                <a:cs typeface="Alexandria" pitchFamily="34" charset="-120"/>
              </a:rPr>
              <a:t>وضع جدول زمني واقعي ومرن يحدد مراحل الحملة، المهام، والمسؤوليات. يجب مراعاة المناسبات والأحداث المهمة.</a:t>
            </a:r>
            <a:endParaRPr lang="en-US" sz="1600" dirty="0"/>
          </a:p>
        </p:txBody>
      </p:sp>
      <p:sp>
        <p:nvSpPr>
          <p:cNvPr id="17" name="Shape 7">
            <a:extLst>
              <a:ext uri="{FF2B5EF4-FFF2-40B4-BE49-F238E27FC236}">
                <a16:creationId xmlns:a16="http://schemas.microsoft.com/office/drawing/2014/main" id="{8B7ECE47-7192-7920-6675-676D3A10166F}"/>
              </a:ext>
            </a:extLst>
          </p:cNvPr>
          <p:cNvSpPr/>
          <p:nvPr/>
        </p:nvSpPr>
        <p:spPr>
          <a:xfrm>
            <a:off x="8831342" y="5210258"/>
            <a:ext cx="22860" cy="595313"/>
          </a:xfrm>
          <a:prstGeom prst="roundRect">
            <a:avLst>
              <a:gd name="adj" fmla="val 364651"/>
            </a:avLst>
          </a:prstGeom>
          <a:solidFill>
            <a:srgbClr val="B2D7E5"/>
          </a:solidFill>
          <a:ln/>
        </p:spPr>
        <p:txBody>
          <a:bodyPr/>
          <a:lstStyle/>
          <a:p>
            <a:endParaRPr lang="en-US"/>
          </a:p>
        </p:txBody>
      </p:sp>
      <p:sp>
        <p:nvSpPr>
          <p:cNvPr id="19" name="Shape 8">
            <a:extLst>
              <a:ext uri="{FF2B5EF4-FFF2-40B4-BE49-F238E27FC236}">
                <a16:creationId xmlns:a16="http://schemas.microsoft.com/office/drawing/2014/main" id="{9834E7D1-19E4-5BD9-C1CB-17760F957DE1}"/>
              </a:ext>
            </a:extLst>
          </p:cNvPr>
          <p:cNvSpPr/>
          <p:nvPr/>
        </p:nvSpPr>
        <p:spPr>
          <a:xfrm>
            <a:off x="8619530" y="4987016"/>
            <a:ext cx="446484" cy="446484"/>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20" name="Text 9">
            <a:extLst>
              <a:ext uri="{FF2B5EF4-FFF2-40B4-BE49-F238E27FC236}">
                <a16:creationId xmlns:a16="http://schemas.microsoft.com/office/drawing/2014/main" id="{5D1A51D4-4D46-B652-022D-73123F6B2A4C}"/>
              </a:ext>
            </a:extLst>
          </p:cNvPr>
          <p:cNvSpPr/>
          <p:nvPr/>
        </p:nvSpPr>
        <p:spPr>
          <a:xfrm>
            <a:off x="8693944" y="5024223"/>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000000"/>
                </a:solidFill>
                <a:latin typeface="Alexandria Bold" pitchFamily="34" charset="0"/>
                <a:ea typeface="Alexandria Bold" pitchFamily="34" charset="-122"/>
                <a:cs typeface="Alexandria Bold" pitchFamily="34" charset="-120"/>
              </a:rPr>
              <a:t>2</a:t>
            </a:r>
            <a:endParaRPr lang="en-US" sz="2300" dirty="0"/>
          </a:p>
        </p:txBody>
      </p:sp>
      <p:sp>
        <p:nvSpPr>
          <p:cNvPr id="21" name="Text 10">
            <a:extLst>
              <a:ext uri="{FF2B5EF4-FFF2-40B4-BE49-F238E27FC236}">
                <a16:creationId xmlns:a16="http://schemas.microsoft.com/office/drawing/2014/main" id="{31E4013E-F429-E99A-80E2-B22EBEC5CB5F}"/>
              </a:ext>
            </a:extLst>
          </p:cNvPr>
          <p:cNvSpPr/>
          <p:nvPr/>
        </p:nvSpPr>
        <p:spPr>
          <a:xfrm>
            <a:off x="7602260" y="6004047"/>
            <a:ext cx="2480905" cy="310158"/>
          </a:xfrm>
          <a:prstGeom prst="rect">
            <a:avLst/>
          </a:prstGeom>
          <a:noFill/>
          <a:ln/>
        </p:spPr>
        <p:txBody>
          <a:bodyPr wrap="none" lIns="0" tIns="0" rIns="0" bIns="0" rtlCol="0" anchor="t"/>
          <a:lstStyle/>
          <a:p>
            <a:pPr marL="0" indent="0" algn="ct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التنفيذ المرحلي</a:t>
            </a:r>
            <a:endParaRPr lang="en-US" dirty="0"/>
          </a:p>
        </p:txBody>
      </p:sp>
      <p:sp>
        <p:nvSpPr>
          <p:cNvPr id="22" name="Text 11">
            <a:extLst>
              <a:ext uri="{FF2B5EF4-FFF2-40B4-BE49-F238E27FC236}">
                <a16:creationId xmlns:a16="http://schemas.microsoft.com/office/drawing/2014/main" id="{B2D0EB95-2E9B-6050-2D0E-BD319650840B}"/>
              </a:ext>
            </a:extLst>
          </p:cNvPr>
          <p:cNvSpPr/>
          <p:nvPr/>
        </p:nvSpPr>
        <p:spPr>
          <a:xfrm>
            <a:off x="6506885" y="6433268"/>
            <a:ext cx="4671655" cy="635079"/>
          </a:xfrm>
          <a:prstGeom prst="rect">
            <a:avLst/>
          </a:prstGeom>
          <a:noFill/>
          <a:ln/>
        </p:spPr>
        <p:txBody>
          <a:bodyPr wrap="square" lIns="0" tIns="0" rIns="0" bIns="0" rtlCol="0" anchor="t"/>
          <a:lstStyle/>
          <a:p>
            <a:pPr marL="0" indent="0" algn="ctr" rtl="1">
              <a:lnSpc>
                <a:spcPts val="2500"/>
              </a:lnSpc>
              <a:buNone/>
            </a:pPr>
            <a:r>
              <a:rPr lang="en-US" sz="1600" dirty="0">
                <a:solidFill>
                  <a:srgbClr val="000000"/>
                </a:solidFill>
                <a:latin typeface="Alexandria" pitchFamily="34" charset="0"/>
                <a:ea typeface="Alexandria" pitchFamily="34" charset="-122"/>
                <a:cs typeface="Alexandria" pitchFamily="34" charset="-120"/>
              </a:rPr>
              <a:t>تنفيذ الحملة على مراحل متتابعة مع مراقبة مستمرة للتقدم والتكيف مع أي تحديات أو فرص جديدة.</a:t>
            </a:r>
            <a:endParaRPr lang="en-US" sz="1600" dirty="0"/>
          </a:p>
        </p:txBody>
      </p:sp>
      <p:sp>
        <p:nvSpPr>
          <p:cNvPr id="24" name="Shape 12">
            <a:extLst>
              <a:ext uri="{FF2B5EF4-FFF2-40B4-BE49-F238E27FC236}">
                <a16:creationId xmlns:a16="http://schemas.microsoft.com/office/drawing/2014/main" id="{60B48FF3-767A-1D35-81C4-E228C136E9EC}"/>
              </a:ext>
            </a:extLst>
          </p:cNvPr>
          <p:cNvSpPr/>
          <p:nvPr/>
        </p:nvSpPr>
        <p:spPr>
          <a:xfrm>
            <a:off x="6173152" y="4614945"/>
            <a:ext cx="22860" cy="595313"/>
          </a:xfrm>
          <a:prstGeom prst="roundRect">
            <a:avLst>
              <a:gd name="adj" fmla="val 364651"/>
            </a:avLst>
          </a:prstGeom>
          <a:solidFill>
            <a:srgbClr val="B2D7E5"/>
          </a:solidFill>
          <a:ln/>
        </p:spPr>
        <p:txBody>
          <a:bodyPr/>
          <a:lstStyle/>
          <a:p>
            <a:endParaRPr lang="en-US"/>
          </a:p>
        </p:txBody>
      </p:sp>
      <p:sp>
        <p:nvSpPr>
          <p:cNvPr id="26" name="Shape 13">
            <a:extLst>
              <a:ext uri="{FF2B5EF4-FFF2-40B4-BE49-F238E27FC236}">
                <a16:creationId xmlns:a16="http://schemas.microsoft.com/office/drawing/2014/main" id="{4958D917-3429-1DC4-9D14-1D8F81A2966D}"/>
              </a:ext>
            </a:extLst>
          </p:cNvPr>
          <p:cNvSpPr/>
          <p:nvPr/>
        </p:nvSpPr>
        <p:spPr>
          <a:xfrm>
            <a:off x="5961340" y="4987016"/>
            <a:ext cx="446484" cy="446484"/>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27" name="Text 14">
            <a:extLst>
              <a:ext uri="{FF2B5EF4-FFF2-40B4-BE49-F238E27FC236}">
                <a16:creationId xmlns:a16="http://schemas.microsoft.com/office/drawing/2014/main" id="{486B586D-B18A-F597-64AC-8F0370F41389}"/>
              </a:ext>
            </a:extLst>
          </p:cNvPr>
          <p:cNvSpPr/>
          <p:nvPr/>
        </p:nvSpPr>
        <p:spPr>
          <a:xfrm>
            <a:off x="6035754" y="5024223"/>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000000"/>
                </a:solidFill>
                <a:latin typeface="Alexandria Bold" pitchFamily="34" charset="0"/>
                <a:ea typeface="Alexandria Bold" pitchFamily="34" charset="-122"/>
                <a:cs typeface="Alexandria Bold" pitchFamily="34" charset="-120"/>
              </a:rPr>
              <a:t>3</a:t>
            </a:r>
            <a:endParaRPr lang="en-US" sz="2300" dirty="0"/>
          </a:p>
        </p:txBody>
      </p:sp>
      <p:sp>
        <p:nvSpPr>
          <p:cNvPr id="32" name="Text 15">
            <a:extLst>
              <a:ext uri="{FF2B5EF4-FFF2-40B4-BE49-F238E27FC236}">
                <a16:creationId xmlns:a16="http://schemas.microsoft.com/office/drawing/2014/main" id="{49D02F7C-ECCC-B589-646C-F34FABE49A53}"/>
              </a:ext>
            </a:extLst>
          </p:cNvPr>
          <p:cNvSpPr/>
          <p:nvPr/>
        </p:nvSpPr>
        <p:spPr>
          <a:xfrm>
            <a:off x="4944070" y="3034629"/>
            <a:ext cx="2480905" cy="310158"/>
          </a:xfrm>
          <a:prstGeom prst="rect">
            <a:avLst/>
          </a:prstGeom>
          <a:noFill/>
          <a:ln/>
        </p:spPr>
        <p:txBody>
          <a:bodyPr wrap="none" lIns="0" tIns="0" rIns="0" bIns="0" rtlCol="0" anchor="t"/>
          <a:lstStyle/>
          <a:p>
            <a:pPr marL="0" indent="0" algn="ct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التقييم المستمر</a:t>
            </a:r>
            <a:endParaRPr lang="en-US" dirty="0"/>
          </a:p>
        </p:txBody>
      </p:sp>
      <p:sp>
        <p:nvSpPr>
          <p:cNvPr id="33" name="Text 16">
            <a:extLst>
              <a:ext uri="{FF2B5EF4-FFF2-40B4-BE49-F238E27FC236}">
                <a16:creationId xmlns:a16="http://schemas.microsoft.com/office/drawing/2014/main" id="{ED11A828-6ABC-5EDB-FEA5-7542BF2BF2DB}"/>
              </a:ext>
            </a:extLst>
          </p:cNvPr>
          <p:cNvSpPr/>
          <p:nvPr/>
        </p:nvSpPr>
        <p:spPr>
          <a:xfrm>
            <a:off x="3848695" y="3463849"/>
            <a:ext cx="4671655" cy="635079"/>
          </a:xfrm>
          <a:prstGeom prst="rect">
            <a:avLst/>
          </a:prstGeom>
          <a:noFill/>
          <a:ln/>
        </p:spPr>
        <p:txBody>
          <a:bodyPr wrap="square" lIns="0" tIns="0" rIns="0" bIns="0" rtlCol="0" anchor="t"/>
          <a:lstStyle/>
          <a:p>
            <a:pPr marL="0" indent="0" algn="ctr" rtl="1">
              <a:lnSpc>
                <a:spcPts val="2500"/>
              </a:lnSpc>
              <a:buNone/>
            </a:pPr>
            <a:r>
              <a:rPr lang="en-US" sz="1600" dirty="0">
                <a:solidFill>
                  <a:srgbClr val="000000"/>
                </a:solidFill>
                <a:latin typeface="Alexandria" pitchFamily="34" charset="0"/>
                <a:ea typeface="Alexandria" pitchFamily="34" charset="-122"/>
                <a:cs typeface="Alexandria" pitchFamily="34" charset="-120"/>
              </a:rPr>
              <a:t>قياس الأداء عبر مؤشرات محددة (KPIs) مثل الوصول، التفاعل، التغيير في الاتجاهات، وتحقيق الأهداف.</a:t>
            </a:r>
            <a:endParaRPr lang="en-US" sz="1600" dirty="0"/>
          </a:p>
        </p:txBody>
      </p:sp>
      <p:sp>
        <p:nvSpPr>
          <p:cNvPr id="34" name="Shape 17">
            <a:extLst>
              <a:ext uri="{FF2B5EF4-FFF2-40B4-BE49-F238E27FC236}">
                <a16:creationId xmlns:a16="http://schemas.microsoft.com/office/drawing/2014/main" id="{8B1137DE-A618-025F-19F8-30FC5AFC22A5}"/>
              </a:ext>
            </a:extLst>
          </p:cNvPr>
          <p:cNvSpPr/>
          <p:nvPr/>
        </p:nvSpPr>
        <p:spPr>
          <a:xfrm>
            <a:off x="3514963" y="5210258"/>
            <a:ext cx="22860" cy="595313"/>
          </a:xfrm>
          <a:prstGeom prst="roundRect">
            <a:avLst>
              <a:gd name="adj" fmla="val 364651"/>
            </a:avLst>
          </a:prstGeom>
          <a:solidFill>
            <a:srgbClr val="B2D7E5"/>
          </a:solidFill>
          <a:ln/>
        </p:spPr>
        <p:txBody>
          <a:bodyPr/>
          <a:lstStyle/>
          <a:p>
            <a:endParaRPr lang="en-US"/>
          </a:p>
        </p:txBody>
      </p:sp>
      <p:sp>
        <p:nvSpPr>
          <p:cNvPr id="35" name="Shape 18">
            <a:extLst>
              <a:ext uri="{FF2B5EF4-FFF2-40B4-BE49-F238E27FC236}">
                <a16:creationId xmlns:a16="http://schemas.microsoft.com/office/drawing/2014/main" id="{B9AF3AB1-9EA9-EC04-7AD0-1E47E19323EF}"/>
              </a:ext>
            </a:extLst>
          </p:cNvPr>
          <p:cNvSpPr/>
          <p:nvPr/>
        </p:nvSpPr>
        <p:spPr>
          <a:xfrm>
            <a:off x="3303151" y="4987016"/>
            <a:ext cx="446484" cy="446484"/>
          </a:xfrm>
          <a:prstGeom prst="roundRect">
            <a:avLst>
              <a:gd name="adj" fmla="val 18670"/>
            </a:avLst>
          </a:prstGeom>
          <a:solidFill>
            <a:srgbClr val="CCF1FF"/>
          </a:solidFill>
          <a:ln w="7620">
            <a:solidFill>
              <a:srgbClr val="B2D7E5"/>
            </a:solidFill>
            <a:prstDash val="solid"/>
          </a:ln>
        </p:spPr>
        <p:txBody>
          <a:bodyPr/>
          <a:lstStyle/>
          <a:p>
            <a:endParaRPr lang="en-US"/>
          </a:p>
        </p:txBody>
      </p:sp>
      <p:sp>
        <p:nvSpPr>
          <p:cNvPr id="36" name="Text 19">
            <a:extLst>
              <a:ext uri="{FF2B5EF4-FFF2-40B4-BE49-F238E27FC236}">
                <a16:creationId xmlns:a16="http://schemas.microsoft.com/office/drawing/2014/main" id="{BB46D5B2-EBD9-8439-08A5-2CC79F2D42F8}"/>
              </a:ext>
            </a:extLst>
          </p:cNvPr>
          <p:cNvSpPr/>
          <p:nvPr/>
        </p:nvSpPr>
        <p:spPr>
          <a:xfrm>
            <a:off x="3377565" y="5024223"/>
            <a:ext cx="297656" cy="372070"/>
          </a:xfrm>
          <a:prstGeom prst="rect">
            <a:avLst/>
          </a:prstGeom>
          <a:noFill/>
          <a:ln/>
        </p:spPr>
        <p:txBody>
          <a:bodyPr wrap="none" lIns="0" tIns="0" rIns="0" bIns="0" rtlCol="0" anchor="t"/>
          <a:lstStyle/>
          <a:p>
            <a:pPr marL="0" indent="0" algn="ctr" rtl="1">
              <a:lnSpc>
                <a:spcPts val="2300"/>
              </a:lnSpc>
              <a:buNone/>
            </a:pPr>
            <a:r>
              <a:rPr lang="en-US" sz="2300" b="1" dirty="0">
                <a:solidFill>
                  <a:srgbClr val="000000"/>
                </a:solidFill>
                <a:latin typeface="Alexandria Bold" pitchFamily="34" charset="0"/>
                <a:ea typeface="Alexandria Bold" pitchFamily="34" charset="-122"/>
                <a:cs typeface="Alexandria Bold" pitchFamily="34" charset="-120"/>
              </a:rPr>
              <a:t>4</a:t>
            </a:r>
            <a:endParaRPr lang="en-US" sz="2300" dirty="0"/>
          </a:p>
        </p:txBody>
      </p:sp>
      <p:sp>
        <p:nvSpPr>
          <p:cNvPr id="37" name="Text 20">
            <a:extLst>
              <a:ext uri="{FF2B5EF4-FFF2-40B4-BE49-F238E27FC236}">
                <a16:creationId xmlns:a16="http://schemas.microsoft.com/office/drawing/2014/main" id="{2E9BABDB-08C5-7AB9-4F5B-A7D278197DEE}"/>
              </a:ext>
            </a:extLst>
          </p:cNvPr>
          <p:cNvSpPr/>
          <p:nvPr/>
        </p:nvSpPr>
        <p:spPr>
          <a:xfrm>
            <a:off x="2285881" y="6004047"/>
            <a:ext cx="2480905" cy="310158"/>
          </a:xfrm>
          <a:prstGeom prst="rect">
            <a:avLst/>
          </a:prstGeom>
          <a:noFill/>
          <a:ln/>
        </p:spPr>
        <p:txBody>
          <a:bodyPr wrap="none" lIns="0" tIns="0" rIns="0" bIns="0" rtlCol="0" anchor="t"/>
          <a:lstStyle/>
          <a:p>
            <a:pPr marL="0" indent="0" algn="ct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التحسين والتطوير</a:t>
            </a:r>
            <a:endParaRPr lang="en-US" dirty="0"/>
          </a:p>
        </p:txBody>
      </p:sp>
      <p:sp>
        <p:nvSpPr>
          <p:cNvPr id="38" name="Text 21">
            <a:extLst>
              <a:ext uri="{FF2B5EF4-FFF2-40B4-BE49-F238E27FC236}">
                <a16:creationId xmlns:a16="http://schemas.microsoft.com/office/drawing/2014/main" id="{4E254C46-085C-BDA0-C768-C95E8644ABAA}"/>
              </a:ext>
            </a:extLst>
          </p:cNvPr>
          <p:cNvSpPr/>
          <p:nvPr/>
        </p:nvSpPr>
        <p:spPr>
          <a:xfrm>
            <a:off x="1190506" y="6433268"/>
            <a:ext cx="4671655" cy="635079"/>
          </a:xfrm>
          <a:prstGeom prst="rect">
            <a:avLst/>
          </a:prstGeom>
          <a:noFill/>
          <a:ln/>
        </p:spPr>
        <p:txBody>
          <a:bodyPr wrap="square" lIns="0" tIns="0" rIns="0" bIns="0" rtlCol="0" anchor="t"/>
          <a:lstStyle/>
          <a:p>
            <a:pPr marL="0" indent="0" algn="ctr" rtl="1">
              <a:lnSpc>
                <a:spcPts val="2500"/>
              </a:lnSpc>
              <a:buNone/>
            </a:pPr>
            <a:r>
              <a:rPr lang="en-US" sz="1600" dirty="0">
                <a:solidFill>
                  <a:srgbClr val="000000"/>
                </a:solidFill>
                <a:latin typeface="Alexandria" pitchFamily="34" charset="0"/>
                <a:ea typeface="Alexandria" pitchFamily="34" charset="-122"/>
                <a:cs typeface="Alexandria" pitchFamily="34" charset="-120"/>
              </a:rPr>
              <a:t>استخدام نتائج التقييم لتحسين الحملات المستقبلية وتطوير الاستراتيجيات بناءً على الدروس المستفادة.</a:t>
            </a:r>
            <a:endParaRPr lang="en-US" sz="1600" dirty="0"/>
          </a:p>
        </p:txBody>
      </p:sp>
    </p:spTree>
    <p:extLst>
      <p:ext uri="{BB962C8B-B14F-4D97-AF65-F5344CB8AC3E}">
        <p14:creationId xmlns:p14="http://schemas.microsoft.com/office/powerpoint/2010/main" val="23815822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490D1-019A-5BCB-3C0A-523C0CB44E7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3B0F6C6-270A-77E1-AD7C-9EF857017736}"/>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630EFD43-3504-ABD6-D940-9B9BE73DC5D5}"/>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17E0AD48-2697-5059-627D-050973FC7DBD}"/>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0AECCFE9-AD1F-44C2-3DE9-3D5A9E70CC21}"/>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F9F25B7-FA65-1D2F-0494-2C55D8F4DA5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2" name="Text 0">
            <a:extLst>
              <a:ext uri="{FF2B5EF4-FFF2-40B4-BE49-F238E27FC236}">
                <a16:creationId xmlns:a16="http://schemas.microsoft.com/office/drawing/2014/main" id="{AE3AAD8F-F605-0CC5-DAF3-7C72417739B3}"/>
              </a:ext>
            </a:extLst>
          </p:cNvPr>
          <p:cNvSpPr/>
          <p:nvPr/>
        </p:nvSpPr>
        <p:spPr>
          <a:xfrm>
            <a:off x="5097100" y="1149990"/>
            <a:ext cx="3793807" cy="474107"/>
          </a:xfrm>
          <a:prstGeom prst="rect">
            <a:avLst/>
          </a:prstGeom>
          <a:noFill/>
          <a:ln/>
        </p:spPr>
        <p:txBody>
          <a:bodyPr wrap="none" lIns="0" tIns="0" rIns="0" bIns="0" rtlCol="0" anchor="t"/>
          <a:lstStyle/>
          <a:p>
            <a:pPr marL="0" indent="0" algn="r" rtl="1">
              <a:lnSpc>
                <a:spcPts val="3700"/>
              </a:lnSpc>
              <a:buNone/>
            </a:pPr>
            <a:r>
              <a:rPr lang="ar-EG" sz="2000" b="1" dirty="0">
                <a:solidFill>
                  <a:srgbClr val="00B0F0"/>
                </a:solidFill>
                <a:latin typeface="Alexandria Bold" pitchFamily="34" charset="0"/>
                <a:ea typeface="Alexandria Bold" pitchFamily="34" charset="-122"/>
                <a:cs typeface="Alexandria Bold" pitchFamily="34" charset="-120"/>
              </a:rPr>
              <a:t>4- </a:t>
            </a:r>
            <a:r>
              <a:rPr lang="en-US" sz="2000" b="1" dirty="0" err="1">
                <a:solidFill>
                  <a:srgbClr val="00B0F0"/>
                </a:solidFill>
                <a:latin typeface="Alexandria Bold" pitchFamily="34" charset="0"/>
                <a:ea typeface="Alexandria Bold" pitchFamily="34" charset="-122"/>
                <a:cs typeface="Alexandria Bold" pitchFamily="34" charset="-120"/>
              </a:rPr>
              <a:t>الفريق</a:t>
            </a:r>
            <a:r>
              <a:rPr lang="en-US" sz="2000" b="1" dirty="0">
                <a:solidFill>
                  <a:srgbClr val="00B0F0"/>
                </a:solidFill>
                <a:latin typeface="Alexandria Bold" pitchFamily="34" charset="0"/>
                <a:ea typeface="Alexandria Bold" pitchFamily="34" charset="-122"/>
                <a:cs typeface="Alexandria Bold" pitchFamily="34" charset="-120"/>
              </a:rPr>
              <a:t> والمرونة</a:t>
            </a:r>
            <a:endParaRPr lang="en-US" sz="2000" dirty="0">
              <a:solidFill>
                <a:srgbClr val="00B0F0"/>
              </a:solidFill>
            </a:endParaRPr>
          </a:p>
        </p:txBody>
      </p:sp>
      <p:pic>
        <p:nvPicPr>
          <p:cNvPr id="6" name="Image 0" descr="preencoded.png">
            <a:extLst>
              <a:ext uri="{FF2B5EF4-FFF2-40B4-BE49-F238E27FC236}">
                <a16:creationId xmlns:a16="http://schemas.microsoft.com/office/drawing/2014/main" id="{AD603EDA-8DFE-C42F-47A5-1BD8EB718BF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65925" y="2259841"/>
            <a:ext cx="5224086" cy="5224086"/>
          </a:xfrm>
          <a:prstGeom prst="rect">
            <a:avLst/>
          </a:prstGeom>
        </p:spPr>
      </p:pic>
      <p:sp>
        <p:nvSpPr>
          <p:cNvPr id="11" name="Text 1">
            <a:extLst>
              <a:ext uri="{FF2B5EF4-FFF2-40B4-BE49-F238E27FC236}">
                <a16:creationId xmlns:a16="http://schemas.microsoft.com/office/drawing/2014/main" id="{51AEECC7-C8CB-B8DF-5789-C4D27F02F788}"/>
              </a:ext>
            </a:extLst>
          </p:cNvPr>
          <p:cNvSpPr/>
          <p:nvPr/>
        </p:nvSpPr>
        <p:spPr>
          <a:xfrm>
            <a:off x="10222467" y="2098204"/>
            <a:ext cx="3649266" cy="296466"/>
          </a:xfrm>
          <a:prstGeom prst="rect">
            <a:avLst/>
          </a:prstGeom>
          <a:noFill/>
          <a:ln/>
        </p:spPr>
        <p:txBody>
          <a:bodyPr wrap="none" lIns="0" tIns="0" rIns="0" bIns="0" rtlCol="0" anchor="t"/>
          <a:lstStyle/>
          <a:p>
            <a:pPr marL="0" indent="0" algn="r" rtl="1">
              <a:lnSpc>
                <a:spcPts val="2300"/>
              </a:lnSpc>
              <a:buNone/>
            </a:pPr>
            <a:r>
              <a:rPr lang="en-US" b="1" dirty="0">
                <a:solidFill>
                  <a:srgbClr val="000000"/>
                </a:solidFill>
                <a:latin typeface="Alexandria Bold" pitchFamily="34" charset="0"/>
                <a:ea typeface="Alexandria Bold" pitchFamily="34" charset="-122"/>
                <a:cs typeface="Alexandria Bold" pitchFamily="34" charset="-120"/>
              </a:rPr>
              <a:t>فريق متخصص متعدد المهارات</a:t>
            </a:r>
            <a:endParaRPr lang="en-US" dirty="0"/>
          </a:p>
        </p:txBody>
      </p:sp>
      <p:sp>
        <p:nvSpPr>
          <p:cNvPr id="12" name="Text 2">
            <a:extLst>
              <a:ext uri="{FF2B5EF4-FFF2-40B4-BE49-F238E27FC236}">
                <a16:creationId xmlns:a16="http://schemas.microsoft.com/office/drawing/2014/main" id="{A046A488-8214-30DE-6727-9D3C171BB208}"/>
              </a:ext>
            </a:extLst>
          </p:cNvPr>
          <p:cNvSpPr/>
          <p:nvPr/>
        </p:nvSpPr>
        <p:spPr>
          <a:xfrm>
            <a:off x="7546537" y="2584336"/>
            <a:ext cx="6325195" cy="303371"/>
          </a:xfrm>
          <a:prstGeom prst="rect">
            <a:avLst/>
          </a:prstGeom>
          <a:noFill/>
          <a:ln/>
        </p:spPr>
        <p:txBody>
          <a:bodyPr wrap="none" lIns="0" tIns="0" rIns="0" bIns="0" rtlCol="0" anchor="t"/>
          <a:lstStyle/>
          <a:p>
            <a:pPr marL="0" indent="0" algn="r" rtl="1">
              <a:lnSpc>
                <a:spcPts val="2350"/>
              </a:lnSpc>
              <a:buNone/>
            </a:pPr>
            <a:r>
              <a:rPr lang="en-US" sz="1600" dirty="0">
                <a:solidFill>
                  <a:srgbClr val="000000"/>
                </a:solidFill>
                <a:latin typeface="Alexandria" pitchFamily="34" charset="0"/>
                <a:ea typeface="Alexandria" pitchFamily="34" charset="-122"/>
                <a:cs typeface="Alexandria" pitchFamily="34" charset="-120"/>
              </a:rPr>
              <a:t>يتطلب نجاح الحملة فريقاً يضم:</a:t>
            </a:r>
            <a:endParaRPr lang="en-US" sz="1600" dirty="0"/>
          </a:p>
        </p:txBody>
      </p:sp>
      <p:sp>
        <p:nvSpPr>
          <p:cNvPr id="13" name="Text 3">
            <a:extLst>
              <a:ext uri="{FF2B5EF4-FFF2-40B4-BE49-F238E27FC236}">
                <a16:creationId xmlns:a16="http://schemas.microsoft.com/office/drawing/2014/main" id="{BD80C45E-5682-071F-F891-799E7A227303}"/>
              </a:ext>
            </a:extLst>
          </p:cNvPr>
          <p:cNvSpPr/>
          <p:nvPr/>
        </p:nvSpPr>
        <p:spPr>
          <a:xfrm>
            <a:off x="7546537" y="3058324"/>
            <a:ext cx="6325195" cy="303371"/>
          </a:xfrm>
          <a:prstGeom prst="rect">
            <a:avLst/>
          </a:prstGeom>
          <a:noFill/>
          <a:ln/>
        </p:spPr>
        <p:txBody>
          <a:bodyPr wrap="none" lIns="0" tIns="0" rIns="0" bIns="0" rtlCol="0" anchor="t"/>
          <a:lstStyle/>
          <a:p>
            <a:pPr marL="342900" indent="-342900" algn="r" rtl="1">
              <a:lnSpc>
                <a:spcPts val="2350"/>
              </a:lnSpc>
              <a:buSzPct val="100000"/>
              <a:buChar char="•"/>
            </a:pPr>
            <a:r>
              <a:rPr lang="en-US" sz="1600" dirty="0">
                <a:solidFill>
                  <a:srgbClr val="000000"/>
                </a:solidFill>
                <a:latin typeface="Alexandria" pitchFamily="34" charset="0"/>
                <a:ea typeface="Alexandria" pitchFamily="34" charset="-122"/>
                <a:cs typeface="Alexandria" pitchFamily="34" charset="-120"/>
              </a:rPr>
              <a:t>مخططين استراتيجيين</a:t>
            </a:r>
            <a:endParaRPr lang="en-US" sz="1600" dirty="0"/>
          </a:p>
        </p:txBody>
      </p:sp>
      <p:sp>
        <p:nvSpPr>
          <p:cNvPr id="14" name="Text 4">
            <a:extLst>
              <a:ext uri="{FF2B5EF4-FFF2-40B4-BE49-F238E27FC236}">
                <a16:creationId xmlns:a16="http://schemas.microsoft.com/office/drawing/2014/main" id="{BB519332-F3A4-AB1A-D1F4-320F90A6861B}"/>
              </a:ext>
            </a:extLst>
          </p:cNvPr>
          <p:cNvSpPr/>
          <p:nvPr/>
        </p:nvSpPr>
        <p:spPr>
          <a:xfrm>
            <a:off x="7546537" y="3428013"/>
            <a:ext cx="6325195" cy="303371"/>
          </a:xfrm>
          <a:prstGeom prst="rect">
            <a:avLst/>
          </a:prstGeom>
          <a:noFill/>
          <a:ln/>
        </p:spPr>
        <p:txBody>
          <a:bodyPr wrap="none" lIns="0" tIns="0" rIns="0" bIns="0" rtlCol="0" anchor="t"/>
          <a:lstStyle/>
          <a:p>
            <a:pPr marL="342900" indent="-342900" algn="r" rtl="1">
              <a:lnSpc>
                <a:spcPts val="2350"/>
              </a:lnSpc>
              <a:buSzPct val="100000"/>
              <a:buChar char="•"/>
            </a:pPr>
            <a:r>
              <a:rPr lang="en-US" sz="1600" dirty="0">
                <a:solidFill>
                  <a:srgbClr val="000000"/>
                </a:solidFill>
                <a:latin typeface="Alexandria" pitchFamily="34" charset="0"/>
                <a:ea typeface="Alexandria" pitchFamily="34" charset="-122"/>
                <a:cs typeface="Alexandria" pitchFamily="34" charset="-120"/>
              </a:rPr>
              <a:t>كتّاب محتوى ومصممين</a:t>
            </a:r>
            <a:endParaRPr lang="en-US" sz="1600" dirty="0"/>
          </a:p>
        </p:txBody>
      </p:sp>
      <p:sp>
        <p:nvSpPr>
          <p:cNvPr id="15" name="Text 5">
            <a:extLst>
              <a:ext uri="{FF2B5EF4-FFF2-40B4-BE49-F238E27FC236}">
                <a16:creationId xmlns:a16="http://schemas.microsoft.com/office/drawing/2014/main" id="{392D6E79-376F-E5DE-31D5-E6510AAC53A6}"/>
              </a:ext>
            </a:extLst>
          </p:cNvPr>
          <p:cNvSpPr/>
          <p:nvPr/>
        </p:nvSpPr>
        <p:spPr>
          <a:xfrm>
            <a:off x="7546537" y="3797702"/>
            <a:ext cx="6325195" cy="303371"/>
          </a:xfrm>
          <a:prstGeom prst="rect">
            <a:avLst/>
          </a:prstGeom>
          <a:noFill/>
          <a:ln/>
        </p:spPr>
        <p:txBody>
          <a:bodyPr wrap="none" lIns="0" tIns="0" rIns="0" bIns="0" rtlCol="0" anchor="t"/>
          <a:lstStyle/>
          <a:p>
            <a:pPr marL="342900" indent="-342900" algn="r" rtl="1">
              <a:lnSpc>
                <a:spcPts val="2350"/>
              </a:lnSpc>
              <a:buSzPct val="100000"/>
              <a:buChar char="•"/>
            </a:pPr>
            <a:r>
              <a:rPr lang="en-US" sz="1600" dirty="0">
                <a:solidFill>
                  <a:srgbClr val="000000"/>
                </a:solidFill>
                <a:latin typeface="Alexandria" pitchFamily="34" charset="0"/>
                <a:ea typeface="Alexandria" pitchFamily="34" charset="-122"/>
                <a:cs typeface="Alexandria" pitchFamily="34" charset="-120"/>
              </a:rPr>
              <a:t>متخصصي وسائل التواصل الاجتماعي</a:t>
            </a:r>
            <a:endParaRPr lang="en-US" sz="1600" dirty="0"/>
          </a:p>
        </p:txBody>
      </p:sp>
      <p:sp>
        <p:nvSpPr>
          <p:cNvPr id="28" name="Text 6">
            <a:extLst>
              <a:ext uri="{FF2B5EF4-FFF2-40B4-BE49-F238E27FC236}">
                <a16:creationId xmlns:a16="http://schemas.microsoft.com/office/drawing/2014/main" id="{26514947-9445-1EF0-4B20-576798A344E1}"/>
              </a:ext>
            </a:extLst>
          </p:cNvPr>
          <p:cNvSpPr/>
          <p:nvPr/>
        </p:nvSpPr>
        <p:spPr>
          <a:xfrm>
            <a:off x="7546537" y="4167391"/>
            <a:ext cx="6325195" cy="303371"/>
          </a:xfrm>
          <a:prstGeom prst="rect">
            <a:avLst/>
          </a:prstGeom>
          <a:noFill/>
          <a:ln/>
        </p:spPr>
        <p:txBody>
          <a:bodyPr wrap="none" lIns="0" tIns="0" rIns="0" bIns="0" rtlCol="0" anchor="t"/>
          <a:lstStyle/>
          <a:p>
            <a:pPr marL="342900" indent="-342900" algn="r" rtl="1">
              <a:lnSpc>
                <a:spcPts val="2350"/>
              </a:lnSpc>
              <a:buSzPct val="100000"/>
              <a:buChar char="•"/>
            </a:pPr>
            <a:r>
              <a:rPr lang="en-US" sz="1600" dirty="0">
                <a:solidFill>
                  <a:srgbClr val="000000"/>
                </a:solidFill>
                <a:latin typeface="Alexandria" pitchFamily="34" charset="0"/>
                <a:ea typeface="Alexandria" pitchFamily="34" charset="-122"/>
                <a:cs typeface="Alexandria" pitchFamily="34" charset="-120"/>
              </a:rPr>
              <a:t>محللي بيانات</a:t>
            </a:r>
            <a:endParaRPr lang="en-US" sz="1600" dirty="0"/>
          </a:p>
        </p:txBody>
      </p:sp>
      <p:sp>
        <p:nvSpPr>
          <p:cNvPr id="29" name="Text 7">
            <a:extLst>
              <a:ext uri="{FF2B5EF4-FFF2-40B4-BE49-F238E27FC236}">
                <a16:creationId xmlns:a16="http://schemas.microsoft.com/office/drawing/2014/main" id="{735D0FA5-032A-D9B8-D8B6-FC7208210DC2}"/>
              </a:ext>
            </a:extLst>
          </p:cNvPr>
          <p:cNvSpPr/>
          <p:nvPr/>
        </p:nvSpPr>
        <p:spPr>
          <a:xfrm>
            <a:off x="7546537" y="4537080"/>
            <a:ext cx="6325195" cy="303371"/>
          </a:xfrm>
          <a:prstGeom prst="rect">
            <a:avLst/>
          </a:prstGeom>
          <a:noFill/>
          <a:ln/>
        </p:spPr>
        <p:txBody>
          <a:bodyPr wrap="none" lIns="0" tIns="0" rIns="0" bIns="0" rtlCol="0" anchor="t"/>
          <a:lstStyle/>
          <a:p>
            <a:pPr marL="342900" indent="-342900" algn="r" rtl="1">
              <a:lnSpc>
                <a:spcPts val="2350"/>
              </a:lnSpc>
              <a:buSzPct val="100000"/>
              <a:buChar char="•"/>
            </a:pPr>
            <a:r>
              <a:rPr lang="en-US" sz="1600" dirty="0">
                <a:solidFill>
                  <a:srgbClr val="000000"/>
                </a:solidFill>
                <a:latin typeface="Alexandria" pitchFamily="34" charset="0"/>
                <a:ea typeface="Alexandria" pitchFamily="34" charset="-122"/>
                <a:cs typeface="Alexandria" pitchFamily="34" charset="-120"/>
              </a:rPr>
              <a:t>متخصصي علاقات إعلامية</a:t>
            </a:r>
            <a:endParaRPr lang="en-US" sz="1600" dirty="0"/>
          </a:p>
        </p:txBody>
      </p:sp>
      <p:sp>
        <p:nvSpPr>
          <p:cNvPr id="30" name="Text 8">
            <a:extLst>
              <a:ext uri="{FF2B5EF4-FFF2-40B4-BE49-F238E27FC236}">
                <a16:creationId xmlns:a16="http://schemas.microsoft.com/office/drawing/2014/main" id="{7FAEF55E-489D-424C-8EB6-F6C68B23EF06}"/>
              </a:ext>
            </a:extLst>
          </p:cNvPr>
          <p:cNvSpPr/>
          <p:nvPr/>
        </p:nvSpPr>
        <p:spPr>
          <a:xfrm>
            <a:off x="11500603" y="5030118"/>
            <a:ext cx="2371130" cy="296466"/>
          </a:xfrm>
          <a:prstGeom prst="rect">
            <a:avLst/>
          </a:prstGeom>
          <a:noFill/>
          <a:ln/>
        </p:spPr>
        <p:txBody>
          <a:bodyPr wrap="none" lIns="0" tIns="0" rIns="0" bIns="0" rtlCol="0" anchor="t"/>
          <a:lstStyle/>
          <a:p>
            <a:pPr marL="0" indent="0" algn="r" rtl="1">
              <a:lnSpc>
                <a:spcPts val="2300"/>
              </a:lnSpc>
              <a:buNone/>
            </a:pPr>
            <a:r>
              <a:rPr lang="en-US" b="1" dirty="0">
                <a:solidFill>
                  <a:srgbClr val="000000"/>
                </a:solidFill>
                <a:latin typeface="Alexandria Bold" pitchFamily="34" charset="0"/>
                <a:ea typeface="Alexandria Bold" pitchFamily="34" charset="-122"/>
                <a:cs typeface="Alexandria Bold" pitchFamily="34" charset="-120"/>
              </a:rPr>
              <a:t>المرونة والتكيف</a:t>
            </a:r>
            <a:endParaRPr lang="en-US" dirty="0"/>
          </a:p>
        </p:txBody>
      </p:sp>
      <p:sp>
        <p:nvSpPr>
          <p:cNvPr id="31" name="Text 9">
            <a:extLst>
              <a:ext uri="{FF2B5EF4-FFF2-40B4-BE49-F238E27FC236}">
                <a16:creationId xmlns:a16="http://schemas.microsoft.com/office/drawing/2014/main" id="{59E976E1-183E-2BB7-D7D5-67531F6F5481}"/>
              </a:ext>
            </a:extLst>
          </p:cNvPr>
          <p:cNvSpPr/>
          <p:nvPr/>
        </p:nvSpPr>
        <p:spPr>
          <a:xfrm>
            <a:off x="7546537" y="5516250"/>
            <a:ext cx="6325195" cy="606743"/>
          </a:xfrm>
          <a:prstGeom prst="rect">
            <a:avLst/>
          </a:prstGeom>
          <a:noFill/>
          <a:ln/>
        </p:spPr>
        <p:txBody>
          <a:bodyPr wrap="square" lIns="0" tIns="0" rIns="0" bIns="0" rtlCol="0" anchor="t"/>
          <a:lstStyle/>
          <a:p>
            <a:pPr marL="0" indent="0" algn="r" rtl="1">
              <a:lnSpc>
                <a:spcPts val="2350"/>
              </a:lnSpc>
              <a:buNone/>
            </a:pPr>
            <a:r>
              <a:rPr lang="en-US" sz="1600" dirty="0">
                <a:solidFill>
                  <a:srgbClr val="000000"/>
                </a:solidFill>
                <a:latin typeface="Alexandria" pitchFamily="34" charset="0"/>
                <a:ea typeface="Alexandria" pitchFamily="34" charset="-122"/>
                <a:cs typeface="Alexandria" pitchFamily="34" charset="-120"/>
              </a:rPr>
              <a:t>القدرة على التكيف السريع مع التغذية الراجعة والتغيرات في البيئة الخارجية، مع الحفاظ على الأهداف الأساسية.</a:t>
            </a:r>
            <a:endParaRPr lang="en-US" sz="1600" dirty="0"/>
          </a:p>
        </p:txBody>
      </p:sp>
    </p:spTree>
    <p:extLst>
      <p:ext uri="{BB962C8B-B14F-4D97-AF65-F5344CB8AC3E}">
        <p14:creationId xmlns:p14="http://schemas.microsoft.com/office/powerpoint/2010/main" val="21680027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C0048-0D0C-3E87-47DA-C505504C8201}"/>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26E4B78-0CEE-E854-14CC-5619EF53FD62}"/>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F23F29AF-FF07-C287-DEAE-71536A1DDA0D}"/>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DB33019E-432E-FE21-6609-F6CB34EDD422}"/>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1A9AC38F-079C-A88C-AC10-323ACEFE9EF7}"/>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34EAFDB-D86A-BF63-B524-EAE4692D182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Text 0">
            <a:extLst>
              <a:ext uri="{FF2B5EF4-FFF2-40B4-BE49-F238E27FC236}">
                <a16:creationId xmlns:a16="http://schemas.microsoft.com/office/drawing/2014/main" id="{439A0676-8DA7-44EB-20BD-4B6CEC424EB0}"/>
              </a:ext>
            </a:extLst>
          </p:cNvPr>
          <p:cNvSpPr/>
          <p:nvPr/>
        </p:nvSpPr>
        <p:spPr>
          <a:xfrm>
            <a:off x="4985505" y="1315778"/>
            <a:ext cx="4355306" cy="496133"/>
          </a:xfrm>
          <a:prstGeom prst="rect">
            <a:avLst/>
          </a:prstGeom>
          <a:noFill/>
          <a:ln/>
        </p:spPr>
        <p:txBody>
          <a:bodyPr wrap="none" lIns="0" tIns="0" rIns="0" bIns="0" rtlCol="0" anchor="t"/>
          <a:lstStyle/>
          <a:p>
            <a:pPr marL="0" indent="0" algn="r" rtl="1">
              <a:lnSpc>
                <a:spcPts val="3900"/>
              </a:lnSpc>
              <a:buNone/>
            </a:pPr>
            <a:r>
              <a:rPr lang="en-US" sz="2000" b="1" dirty="0">
                <a:solidFill>
                  <a:srgbClr val="00B0F0"/>
                </a:solidFill>
                <a:latin typeface="Alexandria Bold" pitchFamily="34" charset="0"/>
                <a:ea typeface="Alexandria Bold" pitchFamily="34" charset="-122"/>
                <a:cs typeface="Alexandria Bold" pitchFamily="34" charset="-120"/>
              </a:rPr>
              <a:t>عوامل النجاح الإضافية</a:t>
            </a:r>
            <a:endParaRPr lang="en-US" sz="2000" dirty="0">
              <a:solidFill>
                <a:srgbClr val="00B0F0"/>
              </a:solidFill>
            </a:endParaRPr>
          </a:p>
        </p:txBody>
      </p:sp>
      <p:sp>
        <p:nvSpPr>
          <p:cNvPr id="4" name="Shape 1">
            <a:extLst>
              <a:ext uri="{FF2B5EF4-FFF2-40B4-BE49-F238E27FC236}">
                <a16:creationId xmlns:a16="http://schemas.microsoft.com/office/drawing/2014/main" id="{C2A8884E-CC0B-1BE1-6223-533F658D2CDE}"/>
              </a:ext>
            </a:extLst>
          </p:cNvPr>
          <p:cNvSpPr/>
          <p:nvPr/>
        </p:nvSpPr>
        <p:spPr>
          <a:xfrm>
            <a:off x="9967318" y="3282694"/>
            <a:ext cx="4215289" cy="2587466"/>
          </a:xfrm>
          <a:prstGeom prst="roundRect">
            <a:avLst>
              <a:gd name="adj" fmla="val 3222"/>
            </a:avLst>
          </a:prstGeom>
          <a:solidFill>
            <a:srgbClr val="CCF1FF"/>
          </a:solidFill>
          <a:ln w="7620">
            <a:solidFill>
              <a:srgbClr val="B2D7E5"/>
            </a:solidFill>
            <a:prstDash val="solid"/>
          </a:ln>
        </p:spPr>
        <p:txBody>
          <a:bodyPr/>
          <a:lstStyle/>
          <a:p>
            <a:endParaRPr lang="en-US"/>
          </a:p>
        </p:txBody>
      </p:sp>
      <p:sp>
        <p:nvSpPr>
          <p:cNvPr id="7" name="Shape 2">
            <a:extLst>
              <a:ext uri="{FF2B5EF4-FFF2-40B4-BE49-F238E27FC236}">
                <a16:creationId xmlns:a16="http://schemas.microsoft.com/office/drawing/2014/main" id="{14E6A846-F0C0-A64C-C644-63F906618659}"/>
              </a:ext>
            </a:extLst>
          </p:cNvPr>
          <p:cNvSpPr/>
          <p:nvPr/>
        </p:nvSpPr>
        <p:spPr>
          <a:xfrm>
            <a:off x="13381316" y="3488672"/>
            <a:ext cx="595313" cy="595313"/>
          </a:xfrm>
          <a:prstGeom prst="roundRect">
            <a:avLst>
              <a:gd name="adj" fmla="val 15358451"/>
            </a:avLst>
          </a:prstGeom>
          <a:solidFill>
            <a:srgbClr val="00AEEF"/>
          </a:solidFill>
          <a:ln/>
        </p:spPr>
        <p:txBody>
          <a:bodyPr/>
          <a:lstStyle/>
          <a:p>
            <a:endParaRPr lang="en-US"/>
          </a:p>
        </p:txBody>
      </p:sp>
      <p:pic>
        <p:nvPicPr>
          <p:cNvPr id="8" name="Image 0" descr="preencoded.png">
            <a:extLst>
              <a:ext uri="{FF2B5EF4-FFF2-40B4-BE49-F238E27FC236}">
                <a16:creationId xmlns:a16="http://schemas.microsoft.com/office/drawing/2014/main" id="{0329DE77-775A-9780-DF41-993C07F6670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545027" y="3652264"/>
            <a:ext cx="267891" cy="267891"/>
          </a:xfrm>
          <a:prstGeom prst="rect">
            <a:avLst/>
          </a:prstGeom>
        </p:spPr>
      </p:pic>
      <p:sp>
        <p:nvSpPr>
          <p:cNvPr id="9" name="Text 3">
            <a:extLst>
              <a:ext uri="{FF2B5EF4-FFF2-40B4-BE49-F238E27FC236}">
                <a16:creationId xmlns:a16="http://schemas.microsoft.com/office/drawing/2014/main" id="{B788D088-D111-3505-B181-888C8909BF14}"/>
              </a:ext>
            </a:extLst>
          </p:cNvPr>
          <p:cNvSpPr/>
          <p:nvPr/>
        </p:nvSpPr>
        <p:spPr>
          <a:xfrm>
            <a:off x="11495723" y="4282343"/>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استخدام المناسبات</a:t>
            </a:r>
            <a:endParaRPr lang="en-US" dirty="0"/>
          </a:p>
        </p:txBody>
      </p:sp>
      <p:sp>
        <p:nvSpPr>
          <p:cNvPr id="10" name="Text 4">
            <a:extLst>
              <a:ext uri="{FF2B5EF4-FFF2-40B4-BE49-F238E27FC236}">
                <a16:creationId xmlns:a16="http://schemas.microsoft.com/office/drawing/2014/main" id="{F015E7AA-9F07-302C-106E-42A3BCA2DBBA}"/>
              </a:ext>
            </a:extLst>
          </p:cNvPr>
          <p:cNvSpPr/>
          <p:nvPr/>
        </p:nvSpPr>
        <p:spPr>
          <a:xfrm>
            <a:off x="10173296" y="4711563"/>
            <a:ext cx="3803333"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الاستفادة من المناسبات والأحداث الخاصة لجذب الانتباه وتعزيز الرسالة، مما يزيد من فرص النجاح والانتشار.</a:t>
            </a:r>
            <a:endParaRPr lang="en-US" sz="1600" dirty="0"/>
          </a:p>
        </p:txBody>
      </p:sp>
      <p:sp>
        <p:nvSpPr>
          <p:cNvPr id="16" name="Shape 5">
            <a:extLst>
              <a:ext uri="{FF2B5EF4-FFF2-40B4-BE49-F238E27FC236}">
                <a16:creationId xmlns:a16="http://schemas.microsoft.com/office/drawing/2014/main" id="{C279F4B6-5400-23C8-F3FC-8D7C14A88D39}"/>
              </a:ext>
            </a:extLst>
          </p:cNvPr>
          <p:cNvSpPr/>
          <p:nvPr/>
        </p:nvSpPr>
        <p:spPr>
          <a:xfrm>
            <a:off x="5553552" y="3282694"/>
            <a:ext cx="4215408" cy="2587466"/>
          </a:xfrm>
          <a:prstGeom prst="roundRect">
            <a:avLst>
              <a:gd name="adj" fmla="val 3222"/>
            </a:avLst>
          </a:prstGeom>
          <a:solidFill>
            <a:srgbClr val="CCF1FF"/>
          </a:solidFill>
          <a:ln w="7620">
            <a:solidFill>
              <a:srgbClr val="B2D7E5"/>
            </a:solidFill>
            <a:prstDash val="solid"/>
          </a:ln>
        </p:spPr>
        <p:txBody>
          <a:bodyPr/>
          <a:lstStyle/>
          <a:p>
            <a:endParaRPr lang="en-US"/>
          </a:p>
        </p:txBody>
      </p:sp>
      <p:sp>
        <p:nvSpPr>
          <p:cNvPr id="17" name="Shape 6">
            <a:extLst>
              <a:ext uri="{FF2B5EF4-FFF2-40B4-BE49-F238E27FC236}">
                <a16:creationId xmlns:a16="http://schemas.microsoft.com/office/drawing/2014/main" id="{AC880D16-AF76-E410-1F2A-6E37B26AE128}"/>
              </a:ext>
            </a:extLst>
          </p:cNvPr>
          <p:cNvSpPr/>
          <p:nvPr/>
        </p:nvSpPr>
        <p:spPr>
          <a:xfrm>
            <a:off x="8967669" y="3488672"/>
            <a:ext cx="595313" cy="595313"/>
          </a:xfrm>
          <a:prstGeom prst="roundRect">
            <a:avLst>
              <a:gd name="adj" fmla="val 15358451"/>
            </a:avLst>
          </a:prstGeom>
          <a:solidFill>
            <a:srgbClr val="00AEEF"/>
          </a:solidFill>
          <a:ln/>
        </p:spPr>
        <p:txBody>
          <a:bodyPr/>
          <a:lstStyle/>
          <a:p>
            <a:endParaRPr lang="en-US"/>
          </a:p>
        </p:txBody>
      </p:sp>
      <p:pic>
        <p:nvPicPr>
          <p:cNvPr id="19" name="Image 1" descr="preencoded.png">
            <a:extLst>
              <a:ext uri="{FF2B5EF4-FFF2-40B4-BE49-F238E27FC236}">
                <a16:creationId xmlns:a16="http://schemas.microsoft.com/office/drawing/2014/main" id="{B638CF1B-85F5-C429-5789-6B4271E43CD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31380" y="3652264"/>
            <a:ext cx="267891" cy="267891"/>
          </a:xfrm>
          <a:prstGeom prst="rect">
            <a:avLst/>
          </a:prstGeom>
        </p:spPr>
      </p:pic>
      <p:sp>
        <p:nvSpPr>
          <p:cNvPr id="20" name="Text 7">
            <a:extLst>
              <a:ext uri="{FF2B5EF4-FFF2-40B4-BE49-F238E27FC236}">
                <a16:creationId xmlns:a16="http://schemas.microsoft.com/office/drawing/2014/main" id="{72C7141E-F7DE-54C8-CF4F-2A25BB5E8A52}"/>
              </a:ext>
            </a:extLst>
          </p:cNvPr>
          <p:cNvSpPr/>
          <p:nvPr/>
        </p:nvSpPr>
        <p:spPr>
          <a:xfrm>
            <a:off x="7082076" y="4282343"/>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التكرار والتذكير</a:t>
            </a:r>
            <a:endParaRPr lang="en-US" dirty="0"/>
          </a:p>
        </p:txBody>
      </p:sp>
      <p:sp>
        <p:nvSpPr>
          <p:cNvPr id="21" name="Text 8">
            <a:extLst>
              <a:ext uri="{FF2B5EF4-FFF2-40B4-BE49-F238E27FC236}">
                <a16:creationId xmlns:a16="http://schemas.microsoft.com/office/drawing/2014/main" id="{3FD7EA83-EE1B-4E7E-370E-16339232FA64}"/>
              </a:ext>
            </a:extLst>
          </p:cNvPr>
          <p:cNvSpPr/>
          <p:nvPr/>
        </p:nvSpPr>
        <p:spPr>
          <a:xfrm>
            <a:off x="5759530" y="4711563"/>
            <a:ext cx="3803452"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تجنب النسيان عبر التكرار المدروس للرسائل الأساسية والتذكير المستمر بالقضية أو الموضوع المطروح.</a:t>
            </a:r>
            <a:endParaRPr lang="en-US" sz="1600" dirty="0"/>
          </a:p>
        </p:txBody>
      </p:sp>
      <p:sp>
        <p:nvSpPr>
          <p:cNvPr id="22" name="Shape 9">
            <a:extLst>
              <a:ext uri="{FF2B5EF4-FFF2-40B4-BE49-F238E27FC236}">
                <a16:creationId xmlns:a16="http://schemas.microsoft.com/office/drawing/2014/main" id="{FFF2C380-65E3-196B-8286-91807AA5F19B}"/>
              </a:ext>
            </a:extLst>
          </p:cNvPr>
          <p:cNvSpPr/>
          <p:nvPr/>
        </p:nvSpPr>
        <p:spPr>
          <a:xfrm>
            <a:off x="1139905" y="3282694"/>
            <a:ext cx="4215289" cy="2587466"/>
          </a:xfrm>
          <a:prstGeom prst="roundRect">
            <a:avLst>
              <a:gd name="adj" fmla="val 3222"/>
            </a:avLst>
          </a:prstGeom>
          <a:solidFill>
            <a:srgbClr val="CCF1FF"/>
          </a:solidFill>
          <a:ln w="7620">
            <a:solidFill>
              <a:srgbClr val="B2D7E5"/>
            </a:solidFill>
            <a:prstDash val="solid"/>
          </a:ln>
        </p:spPr>
        <p:txBody>
          <a:bodyPr/>
          <a:lstStyle/>
          <a:p>
            <a:endParaRPr lang="en-US"/>
          </a:p>
        </p:txBody>
      </p:sp>
      <p:sp>
        <p:nvSpPr>
          <p:cNvPr id="24" name="Shape 10">
            <a:extLst>
              <a:ext uri="{FF2B5EF4-FFF2-40B4-BE49-F238E27FC236}">
                <a16:creationId xmlns:a16="http://schemas.microsoft.com/office/drawing/2014/main" id="{20D75D24-64F1-B1CF-6630-9A05989B6801}"/>
              </a:ext>
            </a:extLst>
          </p:cNvPr>
          <p:cNvSpPr/>
          <p:nvPr/>
        </p:nvSpPr>
        <p:spPr>
          <a:xfrm>
            <a:off x="4553903" y="3488672"/>
            <a:ext cx="595313" cy="595313"/>
          </a:xfrm>
          <a:prstGeom prst="roundRect">
            <a:avLst>
              <a:gd name="adj" fmla="val 15358451"/>
            </a:avLst>
          </a:prstGeom>
          <a:solidFill>
            <a:srgbClr val="00AEEF"/>
          </a:solidFill>
          <a:ln/>
        </p:spPr>
        <p:txBody>
          <a:bodyPr/>
          <a:lstStyle/>
          <a:p>
            <a:endParaRPr lang="en-US"/>
          </a:p>
        </p:txBody>
      </p:sp>
      <p:pic>
        <p:nvPicPr>
          <p:cNvPr id="26" name="Image 2" descr="preencoded.png">
            <a:extLst>
              <a:ext uri="{FF2B5EF4-FFF2-40B4-BE49-F238E27FC236}">
                <a16:creationId xmlns:a16="http://schemas.microsoft.com/office/drawing/2014/main" id="{7F5C4DC0-000F-1019-3600-2076312EED0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717614" y="3652264"/>
            <a:ext cx="267891" cy="267891"/>
          </a:xfrm>
          <a:prstGeom prst="rect">
            <a:avLst/>
          </a:prstGeom>
        </p:spPr>
      </p:pic>
      <p:sp>
        <p:nvSpPr>
          <p:cNvPr id="27" name="Text 11">
            <a:extLst>
              <a:ext uri="{FF2B5EF4-FFF2-40B4-BE49-F238E27FC236}">
                <a16:creationId xmlns:a16="http://schemas.microsoft.com/office/drawing/2014/main" id="{1088F973-C4D5-806C-C88F-469C71ACFE4C}"/>
              </a:ext>
            </a:extLst>
          </p:cNvPr>
          <p:cNvSpPr/>
          <p:nvPr/>
        </p:nvSpPr>
        <p:spPr>
          <a:xfrm>
            <a:off x="2668310" y="4282343"/>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الصدق والموضوعية</a:t>
            </a:r>
            <a:endParaRPr lang="en-US" dirty="0"/>
          </a:p>
        </p:txBody>
      </p:sp>
      <p:sp>
        <p:nvSpPr>
          <p:cNvPr id="32" name="Text 12">
            <a:extLst>
              <a:ext uri="{FF2B5EF4-FFF2-40B4-BE49-F238E27FC236}">
                <a16:creationId xmlns:a16="http://schemas.microsoft.com/office/drawing/2014/main" id="{88CEA605-CD86-B2D1-4290-148C9F27A9B1}"/>
              </a:ext>
            </a:extLst>
          </p:cNvPr>
          <p:cNvSpPr/>
          <p:nvPr/>
        </p:nvSpPr>
        <p:spPr>
          <a:xfrm>
            <a:off x="1345883" y="4711563"/>
            <a:ext cx="3803333"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الالتزام بالصدق والشفافية لتجنب التناقضات التي قد تضر بالمصداقية وتؤدي لفقدان ثقة الجمهور.</a:t>
            </a:r>
            <a:endParaRPr lang="en-US" sz="1600" dirty="0"/>
          </a:p>
        </p:txBody>
      </p:sp>
    </p:spTree>
    <p:extLst>
      <p:ext uri="{BB962C8B-B14F-4D97-AF65-F5344CB8AC3E}">
        <p14:creationId xmlns:p14="http://schemas.microsoft.com/office/powerpoint/2010/main" val="30210803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36D38-CDA8-E2A5-1277-58BACED37E6D}"/>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C7B4B69-1CD3-E62A-FCD2-A422328A1B56}"/>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4BF1884F-3BE5-DB24-92CD-B3A7F32148E5}"/>
              </a:ext>
            </a:extLst>
          </p:cNvPr>
          <p:cNvSpPr/>
          <p:nvPr/>
        </p:nvSpPr>
        <p:spPr>
          <a:xfrm>
            <a:off x="3151414" y="601081"/>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5C588BE2-858B-D473-0DEA-A08DA81C4B8D}"/>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C3A43171-38B6-6971-ECC6-1DFD806B81C7}"/>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5FA2DE2-2063-F0CF-CA56-336F13B5DDB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pic>
        <p:nvPicPr>
          <p:cNvPr id="2" name="Image 0" descr="preencoded.png">
            <a:extLst>
              <a:ext uri="{FF2B5EF4-FFF2-40B4-BE49-F238E27FC236}">
                <a16:creationId xmlns:a16="http://schemas.microsoft.com/office/drawing/2014/main" id="{98781470-1D0A-4148-66C2-420C0AA8455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722484" y="2058158"/>
            <a:ext cx="3751634" cy="5627451"/>
          </a:xfrm>
          <a:prstGeom prst="rect">
            <a:avLst/>
          </a:prstGeom>
        </p:spPr>
      </p:pic>
      <p:sp>
        <p:nvSpPr>
          <p:cNvPr id="6" name="Text 0">
            <a:extLst>
              <a:ext uri="{FF2B5EF4-FFF2-40B4-BE49-F238E27FC236}">
                <a16:creationId xmlns:a16="http://schemas.microsoft.com/office/drawing/2014/main" id="{87156E30-748D-C28E-67FE-21C4867088D3}"/>
              </a:ext>
            </a:extLst>
          </p:cNvPr>
          <p:cNvSpPr/>
          <p:nvPr/>
        </p:nvSpPr>
        <p:spPr>
          <a:xfrm>
            <a:off x="3598301" y="1063315"/>
            <a:ext cx="5902523" cy="496133"/>
          </a:xfrm>
          <a:prstGeom prst="rect">
            <a:avLst/>
          </a:prstGeom>
          <a:noFill/>
          <a:ln/>
        </p:spPr>
        <p:txBody>
          <a:bodyPr wrap="none" lIns="0" tIns="0" rIns="0" bIns="0" rtlCol="0" anchor="t"/>
          <a:lstStyle/>
          <a:p>
            <a:pPr marL="0" indent="0" algn="r" rtl="1">
              <a:lnSpc>
                <a:spcPts val="3900"/>
              </a:lnSpc>
              <a:buNone/>
            </a:pPr>
            <a:r>
              <a:rPr lang="en-US" sz="2000" b="1" dirty="0">
                <a:solidFill>
                  <a:srgbClr val="00B0F0"/>
                </a:solidFill>
                <a:latin typeface="Alexandria Bold" pitchFamily="34" charset="0"/>
                <a:ea typeface="Alexandria Bold" pitchFamily="34" charset="-122"/>
                <a:cs typeface="Alexandria Bold" pitchFamily="34" charset="-120"/>
              </a:rPr>
              <a:t>الإطار الزمني والنظام المتكامل</a:t>
            </a:r>
            <a:endParaRPr lang="en-US" sz="2000" dirty="0">
              <a:solidFill>
                <a:srgbClr val="00B0F0"/>
              </a:solidFill>
            </a:endParaRPr>
          </a:p>
        </p:txBody>
      </p:sp>
      <p:sp>
        <p:nvSpPr>
          <p:cNvPr id="11" name="Text 1">
            <a:extLst>
              <a:ext uri="{FF2B5EF4-FFF2-40B4-BE49-F238E27FC236}">
                <a16:creationId xmlns:a16="http://schemas.microsoft.com/office/drawing/2014/main" id="{640CE4F2-995D-F5EF-3268-5A894090CF93}"/>
              </a:ext>
            </a:extLst>
          </p:cNvPr>
          <p:cNvSpPr/>
          <p:nvPr/>
        </p:nvSpPr>
        <p:spPr>
          <a:xfrm>
            <a:off x="7335441" y="3360937"/>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الإطار الزمني المحدد</a:t>
            </a:r>
            <a:endParaRPr lang="en-US" dirty="0"/>
          </a:p>
        </p:txBody>
      </p:sp>
      <p:sp>
        <p:nvSpPr>
          <p:cNvPr id="12" name="Text 2">
            <a:extLst>
              <a:ext uri="{FF2B5EF4-FFF2-40B4-BE49-F238E27FC236}">
                <a16:creationId xmlns:a16="http://schemas.microsoft.com/office/drawing/2014/main" id="{D87B6EA4-A5A1-9D65-46E7-6C110A64D177}"/>
              </a:ext>
            </a:extLst>
          </p:cNvPr>
          <p:cNvSpPr/>
          <p:nvPr/>
        </p:nvSpPr>
        <p:spPr>
          <a:xfrm>
            <a:off x="6280190" y="3869453"/>
            <a:ext cx="3536156" cy="63507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تحديد وقت محدد للحملة (قصير، متوسط، أو طويل المدى) يساعد على:</a:t>
            </a:r>
            <a:endParaRPr lang="en-US" sz="1600" dirty="0"/>
          </a:p>
        </p:txBody>
      </p:sp>
      <p:sp>
        <p:nvSpPr>
          <p:cNvPr id="13" name="Text 3">
            <a:extLst>
              <a:ext uri="{FF2B5EF4-FFF2-40B4-BE49-F238E27FC236}">
                <a16:creationId xmlns:a16="http://schemas.microsoft.com/office/drawing/2014/main" id="{26AB4E51-47EF-8906-ABEB-997280DE99FA}"/>
              </a:ext>
            </a:extLst>
          </p:cNvPr>
          <p:cNvSpPr/>
          <p:nvPr/>
        </p:nvSpPr>
        <p:spPr>
          <a:xfrm>
            <a:off x="6280190" y="4683126"/>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تركيز الجهود والموارد</a:t>
            </a:r>
            <a:endParaRPr lang="en-US" sz="1550" dirty="0"/>
          </a:p>
        </p:txBody>
      </p:sp>
      <p:sp>
        <p:nvSpPr>
          <p:cNvPr id="14" name="Text 4">
            <a:extLst>
              <a:ext uri="{FF2B5EF4-FFF2-40B4-BE49-F238E27FC236}">
                <a16:creationId xmlns:a16="http://schemas.microsoft.com/office/drawing/2014/main" id="{F8B9A38F-49A6-9F6A-178E-4D3BCA4CEE3E}"/>
              </a:ext>
            </a:extLst>
          </p:cNvPr>
          <p:cNvSpPr/>
          <p:nvPr/>
        </p:nvSpPr>
        <p:spPr>
          <a:xfrm>
            <a:off x="6280190" y="5070079"/>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خلق إحساس بالإلحاح</a:t>
            </a:r>
            <a:endParaRPr lang="en-US" sz="1550" dirty="0"/>
          </a:p>
        </p:txBody>
      </p:sp>
      <p:sp>
        <p:nvSpPr>
          <p:cNvPr id="15" name="Text 5">
            <a:extLst>
              <a:ext uri="{FF2B5EF4-FFF2-40B4-BE49-F238E27FC236}">
                <a16:creationId xmlns:a16="http://schemas.microsoft.com/office/drawing/2014/main" id="{CC683AFB-F3C0-1033-F9BE-AB45BB093EAD}"/>
              </a:ext>
            </a:extLst>
          </p:cNvPr>
          <p:cNvSpPr/>
          <p:nvPr/>
        </p:nvSpPr>
        <p:spPr>
          <a:xfrm>
            <a:off x="6280190" y="5457032"/>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تسهيل التقييم والقياس</a:t>
            </a:r>
            <a:endParaRPr lang="en-US" sz="1550" dirty="0"/>
          </a:p>
        </p:txBody>
      </p:sp>
      <p:sp>
        <p:nvSpPr>
          <p:cNvPr id="28" name="Text 6">
            <a:extLst>
              <a:ext uri="{FF2B5EF4-FFF2-40B4-BE49-F238E27FC236}">
                <a16:creationId xmlns:a16="http://schemas.microsoft.com/office/drawing/2014/main" id="{E0F42694-EBD8-8F53-20C2-5B7BEE6B663C}"/>
              </a:ext>
            </a:extLst>
          </p:cNvPr>
          <p:cNvSpPr/>
          <p:nvPr/>
        </p:nvSpPr>
        <p:spPr>
          <a:xfrm>
            <a:off x="6280190" y="5843986"/>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تحديد الأولويات بوضوح</a:t>
            </a:r>
            <a:endParaRPr lang="en-US" sz="1550" dirty="0"/>
          </a:p>
        </p:txBody>
      </p:sp>
      <p:sp>
        <p:nvSpPr>
          <p:cNvPr id="29" name="Text 7">
            <a:extLst>
              <a:ext uri="{FF2B5EF4-FFF2-40B4-BE49-F238E27FC236}">
                <a16:creationId xmlns:a16="http://schemas.microsoft.com/office/drawing/2014/main" id="{18F8DB80-5D64-AA3B-924D-E8D959B189E2}"/>
              </a:ext>
            </a:extLst>
          </p:cNvPr>
          <p:cNvSpPr/>
          <p:nvPr/>
        </p:nvSpPr>
        <p:spPr>
          <a:xfrm>
            <a:off x="11363325" y="3360937"/>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النظام المتكامل</a:t>
            </a:r>
            <a:endParaRPr lang="en-US" dirty="0"/>
          </a:p>
        </p:txBody>
      </p:sp>
      <p:sp>
        <p:nvSpPr>
          <p:cNvPr id="30" name="Text 8">
            <a:extLst>
              <a:ext uri="{FF2B5EF4-FFF2-40B4-BE49-F238E27FC236}">
                <a16:creationId xmlns:a16="http://schemas.microsoft.com/office/drawing/2014/main" id="{B1D5B365-DCD2-8E8B-535E-F6E544F653FB}"/>
              </a:ext>
            </a:extLst>
          </p:cNvPr>
          <p:cNvSpPr/>
          <p:nvPr/>
        </p:nvSpPr>
        <p:spPr>
          <a:xfrm>
            <a:off x="10308074" y="3869453"/>
            <a:ext cx="3536156" cy="63507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شمولية الأنشطة الاتصالية وترابطها يضمن:</a:t>
            </a:r>
            <a:endParaRPr lang="en-US" sz="1600" dirty="0"/>
          </a:p>
        </p:txBody>
      </p:sp>
      <p:sp>
        <p:nvSpPr>
          <p:cNvPr id="31" name="Text 9">
            <a:extLst>
              <a:ext uri="{FF2B5EF4-FFF2-40B4-BE49-F238E27FC236}">
                <a16:creationId xmlns:a16="http://schemas.microsoft.com/office/drawing/2014/main" id="{30179585-D722-2717-7634-C00CF8EFA35F}"/>
              </a:ext>
            </a:extLst>
          </p:cNvPr>
          <p:cNvSpPr/>
          <p:nvPr/>
        </p:nvSpPr>
        <p:spPr>
          <a:xfrm>
            <a:off x="10308074" y="4683126"/>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اتساق الرسائل عبر جميع القنوات</a:t>
            </a:r>
            <a:endParaRPr lang="en-US" sz="1550" dirty="0"/>
          </a:p>
        </p:txBody>
      </p:sp>
      <p:sp>
        <p:nvSpPr>
          <p:cNvPr id="33" name="Text 10">
            <a:extLst>
              <a:ext uri="{FF2B5EF4-FFF2-40B4-BE49-F238E27FC236}">
                <a16:creationId xmlns:a16="http://schemas.microsoft.com/office/drawing/2014/main" id="{1EF28AB5-C5FE-FA59-487A-CD106AE93AFA}"/>
              </a:ext>
            </a:extLst>
          </p:cNvPr>
          <p:cNvSpPr/>
          <p:nvPr/>
        </p:nvSpPr>
        <p:spPr>
          <a:xfrm>
            <a:off x="10308074" y="5070079"/>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تعزيز التأثير من خلال التكامل</a:t>
            </a:r>
            <a:endParaRPr lang="en-US" sz="1550" dirty="0"/>
          </a:p>
        </p:txBody>
      </p:sp>
      <p:sp>
        <p:nvSpPr>
          <p:cNvPr id="34" name="Text 11">
            <a:extLst>
              <a:ext uri="{FF2B5EF4-FFF2-40B4-BE49-F238E27FC236}">
                <a16:creationId xmlns:a16="http://schemas.microsoft.com/office/drawing/2014/main" id="{01F759FD-6BA0-4E0F-19C3-2631ACE04370}"/>
              </a:ext>
            </a:extLst>
          </p:cNvPr>
          <p:cNvSpPr/>
          <p:nvPr/>
        </p:nvSpPr>
        <p:spPr>
          <a:xfrm>
            <a:off x="10308074" y="5457032"/>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استخدام أمثل للموارد المتاحة</a:t>
            </a:r>
            <a:endParaRPr lang="en-US" sz="1550" dirty="0"/>
          </a:p>
        </p:txBody>
      </p:sp>
      <p:sp>
        <p:nvSpPr>
          <p:cNvPr id="35" name="Text 12">
            <a:extLst>
              <a:ext uri="{FF2B5EF4-FFF2-40B4-BE49-F238E27FC236}">
                <a16:creationId xmlns:a16="http://schemas.microsoft.com/office/drawing/2014/main" id="{017DA0A9-942F-8181-D803-6931215128FA}"/>
              </a:ext>
            </a:extLst>
          </p:cNvPr>
          <p:cNvSpPr/>
          <p:nvPr/>
        </p:nvSpPr>
        <p:spPr>
          <a:xfrm>
            <a:off x="10308074" y="5843986"/>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000000"/>
                </a:solidFill>
                <a:latin typeface="Alexandria" pitchFamily="34" charset="0"/>
                <a:ea typeface="Alexandria" pitchFamily="34" charset="-122"/>
                <a:cs typeface="Alexandria" pitchFamily="34" charset="-120"/>
              </a:rPr>
              <a:t>تحقيق أهداف متعددة بكفاءة</a:t>
            </a:r>
            <a:endParaRPr lang="en-US" sz="1550" dirty="0"/>
          </a:p>
        </p:txBody>
      </p:sp>
    </p:spTree>
    <p:extLst>
      <p:ext uri="{BB962C8B-B14F-4D97-AF65-F5344CB8AC3E}">
        <p14:creationId xmlns:p14="http://schemas.microsoft.com/office/powerpoint/2010/main" val="27194660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AF84B-A8E4-AA66-90CC-14B6D248BB96}"/>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E0D577F-77F5-71D4-7AFA-198686E087AC}"/>
              </a:ext>
            </a:extLst>
          </p:cNvPr>
          <p:cNvPicPr>
            <a:picLocks noChangeAspect="1"/>
          </p:cNvPicPr>
          <p:nvPr/>
        </p:nvPicPr>
        <p:blipFill>
          <a:blip r:embed="rId2"/>
          <a:stretch>
            <a:fillRect/>
          </a:stretch>
        </p:blipFill>
        <p:spPr>
          <a:xfrm>
            <a:off x="4439" y="0"/>
            <a:ext cx="14621521" cy="8229600"/>
          </a:xfrm>
          <a:prstGeom prst="rect">
            <a:avLst/>
          </a:prstGeom>
        </p:spPr>
      </p:pic>
      <p:sp>
        <p:nvSpPr>
          <p:cNvPr id="18" name="Rectangle 17">
            <a:extLst>
              <a:ext uri="{FF2B5EF4-FFF2-40B4-BE49-F238E27FC236}">
                <a16:creationId xmlns:a16="http://schemas.microsoft.com/office/drawing/2014/main" id="{F9D6A7B9-5600-A269-0840-062B8D10F377}"/>
              </a:ext>
            </a:extLst>
          </p:cNvPr>
          <p:cNvSpPr/>
          <p:nvPr/>
        </p:nvSpPr>
        <p:spPr>
          <a:xfrm>
            <a:off x="3151414" y="610225"/>
            <a:ext cx="114789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23" name="Rectangle: Rounded Corners 22">
            <a:extLst>
              <a:ext uri="{FF2B5EF4-FFF2-40B4-BE49-F238E27FC236}">
                <a16:creationId xmlns:a16="http://schemas.microsoft.com/office/drawing/2014/main" id="{7126185F-32C8-7AFD-7380-B1B8D3BB9971}"/>
              </a:ext>
            </a:extLst>
          </p:cNvPr>
          <p:cNvSpPr/>
          <p:nvPr/>
        </p:nvSpPr>
        <p:spPr>
          <a:xfrm>
            <a:off x="9459777" y="1670384"/>
            <a:ext cx="4954106" cy="6350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52F4E481-50D5-9382-6447-AC56696776C1}"/>
              </a:ext>
            </a:extLst>
          </p:cNvPr>
          <p:cNvSpPr/>
          <p:nvPr/>
        </p:nvSpPr>
        <p:spPr>
          <a:xfrm>
            <a:off x="916411" y="1906693"/>
            <a:ext cx="13381514" cy="59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200000"/>
              </a:lnSpc>
            </a:pPr>
            <a:endParaRPr lang="en-US" sz="1920" dirty="0">
              <a:solidFill>
                <a:prstClr val="black"/>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C27C39C-411D-5590-C501-A36507C2B4E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16518" y="95432"/>
            <a:ext cx="2766169" cy="1291612"/>
          </a:xfrm>
          <a:prstGeom prst="rect">
            <a:avLst/>
          </a:prstGeom>
        </p:spPr>
      </p:pic>
      <p:sp>
        <p:nvSpPr>
          <p:cNvPr id="3" name="Text 0">
            <a:extLst>
              <a:ext uri="{FF2B5EF4-FFF2-40B4-BE49-F238E27FC236}">
                <a16:creationId xmlns:a16="http://schemas.microsoft.com/office/drawing/2014/main" id="{7F107B37-0301-E89E-7CCC-613D5386C6A2}"/>
              </a:ext>
            </a:extLst>
          </p:cNvPr>
          <p:cNvSpPr/>
          <p:nvPr/>
        </p:nvSpPr>
        <p:spPr>
          <a:xfrm>
            <a:off x="4652259" y="1102962"/>
            <a:ext cx="3969425" cy="496133"/>
          </a:xfrm>
          <a:prstGeom prst="rect">
            <a:avLst/>
          </a:prstGeom>
          <a:noFill/>
          <a:ln/>
        </p:spPr>
        <p:txBody>
          <a:bodyPr wrap="none" lIns="0" tIns="0" rIns="0" bIns="0" rtlCol="0" anchor="t"/>
          <a:lstStyle/>
          <a:p>
            <a:pPr marL="0" indent="0" algn="r" rtl="1">
              <a:lnSpc>
                <a:spcPts val="3900"/>
              </a:lnSpc>
              <a:buNone/>
            </a:pPr>
            <a:r>
              <a:rPr lang="en-US" sz="2000" b="1" dirty="0">
                <a:solidFill>
                  <a:srgbClr val="00B0F0"/>
                </a:solidFill>
                <a:latin typeface="Alexandria Bold" pitchFamily="34" charset="0"/>
                <a:ea typeface="Alexandria Bold" pitchFamily="34" charset="-122"/>
                <a:cs typeface="Alexandria Bold" pitchFamily="34" charset="-120"/>
              </a:rPr>
              <a:t>الاستهداف والبحوث</a:t>
            </a:r>
            <a:endParaRPr lang="en-US" sz="2000" dirty="0">
              <a:solidFill>
                <a:srgbClr val="00B0F0"/>
              </a:solidFill>
            </a:endParaRPr>
          </a:p>
        </p:txBody>
      </p:sp>
      <p:sp>
        <p:nvSpPr>
          <p:cNvPr id="4" name="Text 1">
            <a:extLst>
              <a:ext uri="{FF2B5EF4-FFF2-40B4-BE49-F238E27FC236}">
                <a16:creationId xmlns:a16="http://schemas.microsoft.com/office/drawing/2014/main" id="{2E164FDB-38B8-F080-D08C-428974CD013F}"/>
              </a:ext>
            </a:extLst>
          </p:cNvPr>
          <p:cNvSpPr/>
          <p:nvPr/>
        </p:nvSpPr>
        <p:spPr>
          <a:xfrm>
            <a:off x="10341304" y="4626138"/>
            <a:ext cx="2480905" cy="310158"/>
          </a:xfrm>
          <a:prstGeom prst="rect">
            <a:avLst/>
          </a:prstGeom>
          <a:noFill/>
          <a:ln/>
        </p:spPr>
        <p:txBody>
          <a:bodyPr wrap="none" lIns="0" tIns="0" rIns="0" bIns="0" rtlCol="0" anchor="t"/>
          <a:lstStyle/>
          <a:p>
            <a:pPr marL="0" indent="0" algn="ct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الاستهداف المزدوج</a:t>
            </a:r>
            <a:endParaRPr lang="en-US" dirty="0"/>
          </a:p>
        </p:txBody>
      </p:sp>
      <p:sp>
        <p:nvSpPr>
          <p:cNvPr id="7" name="Text 2">
            <a:extLst>
              <a:ext uri="{FF2B5EF4-FFF2-40B4-BE49-F238E27FC236}">
                <a16:creationId xmlns:a16="http://schemas.microsoft.com/office/drawing/2014/main" id="{5240BDDD-A6AE-9B26-0DFF-16923905F09C}"/>
              </a:ext>
            </a:extLst>
          </p:cNvPr>
          <p:cNvSpPr/>
          <p:nvPr/>
        </p:nvSpPr>
        <p:spPr>
          <a:xfrm>
            <a:off x="10341304" y="5055358"/>
            <a:ext cx="3842147" cy="952619"/>
          </a:xfrm>
          <a:prstGeom prst="rect">
            <a:avLst/>
          </a:prstGeom>
          <a:noFill/>
          <a:ln/>
        </p:spPr>
        <p:txBody>
          <a:bodyPr wrap="square" lIns="0" tIns="0" rIns="0" bIns="0" rtlCol="0" anchor="t"/>
          <a:lstStyle/>
          <a:p>
            <a:pPr marL="0" indent="0" rtl="1">
              <a:lnSpc>
                <a:spcPts val="2500"/>
              </a:lnSpc>
              <a:buNone/>
            </a:pPr>
            <a:r>
              <a:rPr lang="en-US" sz="1600" dirty="0">
                <a:solidFill>
                  <a:srgbClr val="000000"/>
                </a:solidFill>
                <a:latin typeface="Alexandria" pitchFamily="34" charset="0"/>
                <a:ea typeface="Alexandria" pitchFamily="34" charset="-122"/>
                <a:cs typeface="Alexandria" pitchFamily="34" charset="-120"/>
              </a:rPr>
              <a:t>استهداف قطاعات جماهيرية واسعة مع السعي للتأثير في الأفراد، مما يحقق توازناً بين الانتشار والتأثير العميق.</a:t>
            </a:r>
            <a:endParaRPr lang="en-US" sz="1600" dirty="0"/>
          </a:p>
        </p:txBody>
      </p:sp>
      <p:pic>
        <p:nvPicPr>
          <p:cNvPr id="8" name="Image 0" descr="preencoded.png">
            <a:extLst>
              <a:ext uri="{FF2B5EF4-FFF2-40B4-BE49-F238E27FC236}">
                <a16:creationId xmlns:a16="http://schemas.microsoft.com/office/drawing/2014/main" id="{3F19C300-BFA2-BC4C-529C-035944E99D9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79494" y="3034629"/>
            <a:ext cx="4564975" cy="4564975"/>
          </a:xfrm>
          <a:prstGeom prst="rect">
            <a:avLst/>
          </a:prstGeom>
        </p:spPr>
      </p:pic>
      <p:pic>
        <p:nvPicPr>
          <p:cNvPr id="9" name="Image 1" descr="preencoded.png">
            <a:extLst>
              <a:ext uri="{FF2B5EF4-FFF2-40B4-BE49-F238E27FC236}">
                <a16:creationId xmlns:a16="http://schemas.microsoft.com/office/drawing/2014/main" id="{75446951-2D29-AA45-8A7A-9BCA3EFE288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087398" y="4893850"/>
            <a:ext cx="296942" cy="296942"/>
          </a:xfrm>
          <a:prstGeom prst="rect">
            <a:avLst/>
          </a:prstGeom>
        </p:spPr>
      </p:pic>
      <p:sp>
        <p:nvSpPr>
          <p:cNvPr id="10" name="Text 3">
            <a:extLst>
              <a:ext uri="{FF2B5EF4-FFF2-40B4-BE49-F238E27FC236}">
                <a16:creationId xmlns:a16="http://schemas.microsoft.com/office/drawing/2014/main" id="{47AE460E-9128-9088-4FF5-72A00BEE7D62}"/>
              </a:ext>
            </a:extLst>
          </p:cNvPr>
          <p:cNvSpPr/>
          <p:nvPr/>
        </p:nvSpPr>
        <p:spPr>
          <a:xfrm>
            <a:off x="2600932" y="3410509"/>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تحليل SWOT</a:t>
            </a:r>
            <a:endParaRPr lang="en-US" dirty="0"/>
          </a:p>
        </p:txBody>
      </p:sp>
      <p:sp>
        <p:nvSpPr>
          <p:cNvPr id="16" name="Text 4">
            <a:extLst>
              <a:ext uri="{FF2B5EF4-FFF2-40B4-BE49-F238E27FC236}">
                <a16:creationId xmlns:a16="http://schemas.microsoft.com/office/drawing/2014/main" id="{FA27A68E-5234-98A0-589D-F04FDD7AE08C}"/>
              </a:ext>
            </a:extLst>
          </p:cNvPr>
          <p:cNvSpPr/>
          <p:nvPr/>
        </p:nvSpPr>
        <p:spPr>
          <a:xfrm>
            <a:off x="1140631" y="3839730"/>
            <a:ext cx="4122905"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استخدام تحليل نقاط القوة والضعف والفرص والتهديدات لبناء استراتيجية قوية ومبنية على أسس علمية.</a:t>
            </a:r>
            <a:endParaRPr lang="en-US" sz="1600" dirty="0"/>
          </a:p>
        </p:txBody>
      </p:sp>
      <p:pic>
        <p:nvPicPr>
          <p:cNvPr id="17" name="Image 2" descr="preencoded.png">
            <a:extLst>
              <a:ext uri="{FF2B5EF4-FFF2-40B4-BE49-F238E27FC236}">
                <a16:creationId xmlns:a16="http://schemas.microsoft.com/office/drawing/2014/main" id="{CBE36935-50C4-1775-B703-D57D89F2A2F4}"/>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379494" y="3034629"/>
            <a:ext cx="4564975" cy="4564975"/>
          </a:xfrm>
          <a:prstGeom prst="rect">
            <a:avLst/>
          </a:prstGeom>
        </p:spPr>
      </p:pic>
      <p:pic>
        <p:nvPicPr>
          <p:cNvPr id="19" name="Image 3" descr="preencoded.png">
            <a:extLst>
              <a:ext uri="{FF2B5EF4-FFF2-40B4-BE49-F238E27FC236}">
                <a16:creationId xmlns:a16="http://schemas.microsoft.com/office/drawing/2014/main" id="{93F6F195-E756-1D40-CA2A-25CBABD5A69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488501" y="3942778"/>
            <a:ext cx="296942" cy="296942"/>
          </a:xfrm>
          <a:prstGeom prst="rect">
            <a:avLst/>
          </a:prstGeom>
        </p:spPr>
      </p:pic>
      <p:sp>
        <p:nvSpPr>
          <p:cNvPr id="20" name="Text 5">
            <a:extLst>
              <a:ext uri="{FF2B5EF4-FFF2-40B4-BE49-F238E27FC236}">
                <a16:creationId xmlns:a16="http://schemas.microsoft.com/office/drawing/2014/main" id="{84BE4D35-30A7-8605-85F8-98644B124EB8}"/>
              </a:ext>
            </a:extLst>
          </p:cNvPr>
          <p:cNvSpPr/>
          <p:nvPr/>
        </p:nvSpPr>
        <p:spPr>
          <a:xfrm>
            <a:off x="2600932" y="5841766"/>
            <a:ext cx="2480905" cy="310158"/>
          </a:xfrm>
          <a:prstGeom prst="rect">
            <a:avLst/>
          </a:prstGeom>
          <a:noFill/>
          <a:ln/>
        </p:spPr>
        <p:txBody>
          <a:bodyPr wrap="none" lIns="0" tIns="0" rIns="0" bIns="0" rtlCol="0" anchor="t"/>
          <a:lstStyle/>
          <a:p>
            <a:pPr marL="0" indent="0" algn="r" rtl="1">
              <a:lnSpc>
                <a:spcPts val="2400"/>
              </a:lnSpc>
              <a:buNone/>
            </a:pPr>
            <a:r>
              <a:rPr lang="en-US" b="1" dirty="0">
                <a:solidFill>
                  <a:srgbClr val="000000"/>
                </a:solidFill>
                <a:latin typeface="Alexandria Bold" pitchFamily="34" charset="0"/>
                <a:ea typeface="Alexandria Bold" pitchFamily="34" charset="-122"/>
                <a:cs typeface="Alexandria Bold" pitchFamily="34" charset="-120"/>
              </a:rPr>
              <a:t>البحوث المسبقة</a:t>
            </a:r>
            <a:endParaRPr lang="en-US" dirty="0"/>
          </a:p>
        </p:txBody>
      </p:sp>
      <p:sp>
        <p:nvSpPr>
          <p:cNvPr id="21" name="Text 6">
            <a:extLst>
              <a:ext uri="{FF2B5EF4-FFF2-40B4-BE49-F238E27FC236}">
                <a16:creationId xmlns:a16="http://schemas.microsoft.com/office/drawing/2014/main" id="{FAF1294A-5139-1AA1-EA44-580496D80747}"/>
              </a:ext>
            </a:extLst>
          </p:cNvPr>
          <p:cNvSpPr/>
          <p:nvPr/>
        </p:nvSpPr>
        <p:spPr>
          <a:xfrm>
            <a:off x="1140631" y="6270986"/>
            <a:ext cx="4122905" cy="95261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إجراء بحوث شاملة لفهم البيئة، الجمهور، والمنافسين قبل إطلاق الحملة لضمان فعاليتها.</a:t>
            </a:r>
            <a:endParaRPr lang="en-US" sz="1600" dirty="0"/>
          </a:p>
        </p:txBody>
      </p:sp>
      <p:pic>
        <p:nvPicPr>
          <p:cNvPr id="22" name="Image 4" descr="preencoded.png">
            <a:extLst>
              <a:ext uri="{FF2B5EF4-FFF2-40B4-BE49-F238E27FC236}">
                <a16:creationId xmlns:a16="http://schemas.microsoft.com/office/drawing/2014/main" id="{59789802-FDDC-8834-1D3E-47AEB6AF6F2C}"/>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379494" y="3034629"/>
            <a:ext cx="4564975" cy="4564975"/>
          </a:xfrm>
          <a:prstGeom prst="rect">
            <a:avLst/>
          </a:prstGeom>
        </p:spPr>
      </p:pic>
      <p:pic>
        <p:nvPicPr>
          <p:cNvPr id="24" name="Image 5" descr="preencoded.png">
            <a:extLst>
              <a:ext uri="{FF2B5EF4-FFF2-40B4-BE49-F238E27FC236}">
                <a16:creationId xmlns:a16="http://schemas.microsoft.com/office/drawing/2014/main" id="{A28123E5-9A19-CB6C-95F3-20B0EF49B6A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964275" y="6668952"/>
            <a:ext cx="296942" cy="296942"/>
          </a:xfrm>
          <a:prstGeom prst="rect">
            <a:avLst/>
          </a:prstGeom>
        </p:spPr>
      </p:pic>
    </p:spTree>
    <p:extLst>
      <p:ext uri="{BB962C8B-B14F-4D97-AF65-F5344CB8AC3E}">
        <p14:creationId xmlns:p14="http://schemas.microsoft.com/office/powerpoint/2010/main" val="10244750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p:cNvSpPr/>
          <p:nvPr/>
        </p:nvSpPr>
        <p:spPr>
          <a:xfrm>
            <a:off x="9774884" y="1715002"/>
            <a:ext cx="4539586" cy="573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p:cNvSpPr/>
          <p:nvPr/>
        </p:nvSpPr>
        <p:spPr>
          <a:xfrm>
            <a:off x="315931" y="1960515"/>
            <a:ext cx="13753638" cy="5244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150000"/>
              </a:lnSpc>
            </a:pPr>
            <a:endParaRPr lang="ar-EG" sz="2160"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316254" y="50729"/>
            <a:ext cx="2766169" cy="1291612"/>
          </a:xfrm>
          <a:prstGeom prst="rect">
            <a:avLst/>
          </a:prstGeom>
        </p:spPr>
      </p:pic>
      <p:sp>
        <p:nvSpPr>
          <p:cNvPr id="3" name="Rectangle 2"/>
          <p:cNvSpPr/>
          <p:nvPr/>
        </p:nvSpPr>
        <p:spPr>
          <a:xfrm flipV="1">
            <a:off x="3412421" y="696536"/>
            <a:ext cx="10394015"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8" name="TextBox 7"/>
          <p:cNvSpPr txBox="1"/>
          <p:nvPr/>
        </p:nvSpPr>
        <p:spPr>
          <a:xfrm>
            <a:off x="2221941" y="1322456"/>
            <a:ext cx="11199301" cy="400110"/>
          </a:xfrm>
          <a:prstGeom prst="rect">
            <a:avLst/>
          </a:prstGeom>
          <a:noFill/>
        </p:spPr>
        <p:txBody>
          <a:bodyPr wrap="square" rtlCol="1">
            <a:spAutoFit/>
          </a:bodyPr>
          <a:lstStyle/>
          <a:p>
            <a:pPr algn="ctr" defTabSz="1097280" rtl="1"/>
            <a:r>
              <a:rPr lang="ar-EG" sz="2000" b="1" dirty="0">
                <a:solidFill>
                  <a:srgbClr val="00B0F0"/>
                </a:solidFill>
                <a:latin typeface="Alexandria" pitchFamily="2" charset="-78"/>
                <a:cs typeface="Alexandria" pitchFamily="2" charset="-78"/>
              </a:rPr>
              <a:t>تحديات العلاقات العامة</a:t>
            </a:r>
          </a:p>
        </p:txBody>
      </p:sp>
      <p:sp>
        <p:nvSpPr>
          <p:cNvPr id="48" name="TextBox 47"/>
          <p:cNvSpPr txBox="1"/>
          <p:nvPr/>
        </p:nvSpPr>
        <p:spPr>
          <a:xfrm>
            <a:off x="560831" y="1299554"/>
            <a:ext cx="13245604" cy="6159122"/>
          </a:xfrm>
          <a:prstGeom prst="rect">
            <a:avLst/>
          </a:prstGeom>
          <a:noFill/>
        </p:spPr>
        <p:txBody>
          <a:bodyPr wrap="square" rtlCol="0">
            <a:spAutoFit/>
          </a:bodyPr>
          <a:lstStyle/>
          <a:p>
            <a:pPr algn="just" defTabSz="1097280" rtl="1">
              <a:lnSpc>
                <a:spcPct val="150000"/>
              </a:lnSpc>
            </a:pPr>
            <a:endParaRPr lang="ar-EG" sz="1920" dirty="0">
              <a:solidFill>
                <a:prstClr val="black"/>
              </a:solidFill>
              <a:latin typeface="Alexandria" pitchFamily="2" charset="-78"/>
              <a:cs typeface="Alexandria" pitchFamily="2" charset="-78"/>
            </a:endParaRPr>
          </a:p>
          <a:p>
            <a:pPr algn="just" defTabSz="1097280" rtl="1">
              <a:lnSpc>
                <a:spcPct val="150000"/>
              </a:lnSpc>
            </a:pPr>
            <a:endParaRPr lang="ar-EG" sz="1920" b="1" dirty="0">
              <a:solidFill>
                <a:prstClr val="black"/>
              </a:solidFill>
              <a:latin typeface="Alexandria" pitchFamily="2" charset="-78"/>
              <a:cs typeface="Alexandria" pitchFamily="2" charset="-78"/>
            </a:endParaRPr>
          </a:p>
          <a:p>
            <a:pPr algn="just" defTabSz="1097280" rtl="1">
              <a:lnSpc>
                <a:spcPct val="150000"/>
              </a:lnSpc>
            </a:pPr>
            <a:r>
              <a:rPr lang="ar-EG" sz="1600" b="1" dirty="0">
                <a:solidFill>
                  <a:prstClr val="black"/>
                </a:solidFill>
                <a:latin typeface="Alexandria" pitchFamily="2" charset="-78"/>
                <a:cs typeface="Alexandria" pitchFamily="2" charset="-78"/>
              </a:rPr>
              <a:t>وبالرغم من تزايد اهمية العلاقات العامة في القرن ال21 ، الا انها توجه مجموعة من التحديات ، من أهمها:-</a:t>
            </a:r>
          </a:p>
          <a:p>
            <a:pPr algn="just" defTabSz="1097280" rtl="1">
              <a:lnSpc>
                <a:spcPct val="150000"/>
              </a:lnSpc>
            </a:pPr>
            <a:endParaRPr lang="ar-EG" sz="2000" b="1" dirty="0">
              <a:solidFill>
                <a:prstClr val="black"/>
              </a:solidFill>
              <a:latin typeface="Alexandria" pitchFamily="2" charset="-78"/>
              <a:cs typeface="Alexandria" pitchFamily="2" charset="-78"/>
            </a:endParaRPr>
          </a:p>
          <a:p>
            <a:pPr marL="285750" indent="-285750" algn="just" defTabSz="1097280" rtl="1">
              <a:lnSpc>
                <a:spcPct val="150000"/>
              </a:lnSpc>
              <a:buFont typeface="Arial" panose="020B0604020202020204" pitchFamily="34" charset="0"/>
              <a:buChar char="•"/>
            </a:pPr>
            <a:r>
              <a:rPr lang="ar-EG" sz="1600" dirty="0">
                <a:solidFill>
                  <a:prstClr val="black"/>
                </a:solidFill>
                <a:latin typeface="Alexandria" pitchFamily="2" charset="-78"/>
                <a:cs typeface="Alexandria" pitchFamily="2" charset="-78"/>
              </a:rPr>
              <a:t>الابقاء على علاقات جيدة مع الموظفين ، وهو ما يتطلب اتصالات فعالة بين الادارة والموظفين.</a:t>
            </a:r>
          </a:p>
          <a:p>
            <a:pPr marL="285750" indent="-285750" algn="just" defTabSz="1097280" rtl="1">
              <a:lnSpc>
                <a:spcPct val="150000"/>
              </a:lnSpc>
              <a:buFont typeface="Arial" panose="020B0604020202020204" pitchFamily="34" charset="0"/>
              <a:buChar char="•"/>
            </a:pPr>
            <a:r>
              <a:rPr lang="ar-EG" sz="1600" dirty="0">
                <a:solidFill>
                  <a:prstClr val="black"/>
                </a:solidFill>
                <a:latin typeface="Alexandria" pitchFamily="2" charset="-78"/>
                <a:cs typeface="Alexandria" pitchFamily="2" charset="-78"/>
              </a:rPr>
              <a:t>بناء العلامة التجارية للمنظمة ، حيث ان العلاة التجارية ومكانتها تعني الثقة .</a:t>
            </a:r>
          </a:p>
          <a:p>
            <a:pPr marL="285750" indent="-285750" algn="just" defTabSz="1097280" rtl="1">
              <a:lnSpc>
                <a:spcPct val="150000"/>
              </a:lnSpc>
              <a:buFont typeface="Arial" panose="020B0604020202020204" pitchFamily="34" charset="0"/>
              <a:buChar char="•"/>
            </a:pPr>
            <a:r>
              <a:rPr lang="ar-EG" sz="1600" dirty="0">
                <a:solidFill>
                  <a:prstClr val="black"/>
                </a:solidFill>
                <a:latin typeface="Alexandria" pitchFamily="2" charset="-78"/>
                <a:cs typeface="Alexandria" pitchFamily="2" charset="-78"/>
              </a:rPr>
              <a:t>زيادة وعي المستهلكين ، وهو مايشير الى الحاجة المتزايدة لبرامج العلاقات العامة وإدارة الازمات.</a:t>
            </a:r>
          </a:p>
          <a:p>
            <a:pPr marL="285750" indent="-285750" algn="just" defTabSz="1097280" rtl="1">
              <a:lnSpc>
                <a:spcPct val="150000"/>
              </a:lnSpc>
              <a:buFont typeface="Arial" panose="020B0604020202020204" pitchFamily="34" charset="0"/>
              <a:buChar char="•"/>
            </a:pPr>
            <a:r>
              <a:rPr lang="ar-EG" sz="1600" dirty="0">
                <a:solidFill>
                  <a:prstClr val="black"/>
                </a:solidFill>
                <a:latin typeface="Alexandria" pitchFamily="2" charset="-78"/>
                <a:cs typeface="Alexandria" pitchFamily="2" charset="-78"/>
              </a:rPr>
              <a:t>جماعات المصالح التي تهتم بقضايا محددة مثل حماية حقوق الحيوان حماية البيئة وغير ذلك من القضايا التي يحتاج مواجهتها الى مهارات محددة.</a:t>
            </a:r>
          </a:p>
          <a:p>
            <a:pPr marL="285750" indent="-285750" algn="just" defTabSz="1097280" rtl="1">
              <a:lnSpc>
                <a:spcPct val="150000"/>
              </a:lnSpc>
              <a:buFont typeface="Arial" panose="020B0604020202020204" pitchFamily="34" charset="0"/>
              <a:buChar char="•"/>
            </a:pPr>
            <a:r>
              <a:rPr lang="ar-EG" sz="1600" dirty="0">
                <a:solidFill>
                  <a:prstClr val="black"/>
                </a:solidFill>
                <a:latin typeface="Alexandria" pitchFamily="2" charset="-78"/>
                <a:cs typeface="Alexandria" pitchFamily="2" charset="-78"/>
              </a:rPr>
              <a:t>التكنولوجيا الحديثة مثل الانترنت ، والتي تجبر العلاقات العامة على التكيف معها واستخدامها.</a:t>
            </a:r>
          </a:p>
          <a:p>
            <a:pPr marL="285750" indent="-285750" algn="just" defTabSz="1097280" rtl="1">
              <a:lnSpc>
                <a:spcPct val="150000"/>
              </a:lnSpc>
              <a:buFont typeface="Arial" panose="020B0604020202020204" pitchFamily="34" charset="0"/>
              <a:buChar char="•"/>
            </a:pPr>
            <a:r>
              <a:rPr lang="ar-EG" sz="1600" dirty="0">
                <a:solidFill>
                  <a:prstClr val="black"/>
                </a:solidFill>
                <a:latin typeface="Alexandria" pitchFamily="2" charset="-78"/>
                <a:cs typeface="Alexandria" pitchFamily="2" charset="-78"/>
              </a:rPr>
              <a:t>العولمة وما نتج عنها من تغيرات في البيئة التسويقية ، واصبح من اهم وظائف العلاقات العامة فهم مثل هذه التغيرات .</a:t>
            </a:r>
          </a:p>
          <a:p>
            <a:pPr marL="285750" indent="-285750" algn="just" defTabSz="1097280" rtl="1">
              <a:lnSpc>
                <a:spcPct val="150000"/>
              </a:lnSpc>
              <a:buFont typeface="Arial" panose="020B0604020202020204" pitchFamily="34" charset="0"/>
              <a:buChar char="•"/>
            </a:pPr>
            <a:r>
              <a:rPr lang="ar-EG" sz="1600" dirty="0">
                <a:solidFill>
                  <a:prstClr val="black"/>
                </a:solidFill>
                <a:latin typeface="Alexandria" pitchFamily="2" charset="-78"/>
                <a:cs typeface="Alexandria" pitchFamily="2" charset="-78"/>
              </a:rPr>
              <a:t>التخصص في نشاط العلاقات العامة ، وفي المشاكل التي تتعامل معها.</a:t>
            </a:r>
          </a:p>
          <a:p>
            <a:pPr marL="285750" indent="-285750" algn="just" defTabSz="1097280" rtl="1">
              <a:lnSpc>
                <a:spcPct val="150000"/>
              </a:lnSpc>
              <a:buFont typeface="Arial" panose="020B0604020202020204" pitchFamily="34" charset="0"/>
              <a:buChar char="•"/>
            </a:pPr>
            <a:r>
              <a:rPr lang="ar-EG" sz="1600" dirty="0">
                <a:solidFill>
                  <a:prstClr val="black"/>
                </a:solidFill>
                <a:latin typeface="Alexandria" pitchFamily="2" charset="-78"/>
                <a:cs typeface="Alexandria" pitchFamily="2" charset="-78"/>
              </a:rPr>
              <a:t>معاناة العلاقات العامة من سمعتها السيئة ، حيث ارتبطت العلاقات العامة بأنشطة اقامة الحفلات والمؤتمرات وتضليل وسائل الاتصال .</a:t>
            </a:r>
          </a:p>
          <a:p>
            <a:pPr marL="285750" indent="-285750" algn="just" defTabSz="1097280" rtl="1">
              <a:lnSpc>
                <a:spcPct val="150000"/>
              </a:lnSpc>
              <a:buFont typeface="Arial" panose="020B0604020202020204" pitchFamily="34" charset="0"/>
              <a:buChar char="•"/>
            </a:pPr>
            <a:r>
              <a:rPr lang="ar-EG" sz="1600" dirty="0">
                <a:solidFill>
                  <a:prstClr val="black"/>
                </a:solidFill>
                <a:latin typeface="Alexandria" pitchFamily="2" charset="-78"/>
                <a:cs typeface="Alexandria" pitchFamily="2" charset="-78"/>
              </a:rPr>
              <a:t>قياس تأثير العلاقات العامة في المهام المختلفة ، حيث يجب على العلاقات العامة ان تطور الادوات التي تستخدمها لاثبات كفاءتها في دعم المنظمة.</a:t>
            </a:r>
          </a:p>
          <a:p>
            <a:pPr marL="285750" indent="-285750" algn="just" defTabSz="1097280" rtl="1">
              <a:lnSpc>
                <a:spcPct val="150000"/>
              </a:lnSpc>
              <a:buFont typeface="Arial" panose="020B0604020202020204" pitchFamily="34" charset="0"/>
              <a:buChar char="•"/>
            </a:pPr>
            <a:endParaRPr lang="ar-EG" sz="1400" dirty="0">
              <a:solidFill>
                <a:prstClr val="black"/>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D6970D1E-D315-6646-0BF9-9EE359FA298A}"/>
              </a:ext>
            </a:extLst>
          </p:cNvPr>
          <p:cNvPicPr>
            <a:picLocks noChangeAspect="1"/>
          </p:cNvPicPr>
          <p:nvPr/>
        </p:nvPicPr>
        <p:blipFill>
          <a:blip r:embed="rId3"/>
          <a:stretch>
            <a:fillRect/>
          </a:stretch>
        </p:blipFill>
        <p:spPr>
          <a:xfrm>
            <a:off x="1144983" y="1533901"/>
            <a:ext cx="2153915" cy="1613677"/>
          </a:xfrm>
          <a:prstGeom prst="rect">
            <a:avLst/>
          </a:prstGeom>
        </p:spPr>
      </p:pic>
      <p:sp>
        <p:nvSpPr>
          <p:cNvPr id="5" name="Rectangle 4">
            <a:extLst>
              <a:ext uri="{FF2B5EF4-FFF2-40B4-BE49-F238E27FC236}">
                <a16:creationId xmlns:a16="http://schemas.microsoft.com/office/drawing/2014/main" id="{78477410-9AF6-A35B-7897-F8893B1F4D54}"/>
              </a:ext>
            </a:extLst>
          </p:cNvPr>
          <p:cNvSpPr/>
          <p:nvPr/>
        </p:nvSpPr>
        <p:spPr>
          <a:xfrm>
            <a:off x="10704525" y="989348"/>
            <a:ext cx="1340152" cy="1155082"/>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320" b="0" i="0" u="none" strike="noStrike" kern="0" cap="none" spc="0" normalizeH="0" baseline="0" noProof="0" dirty="0">
                <a:ln>
                  <a:noFill/>
                </a:ln>
                <a:solidFill>
                  <a:srgbClr val="00B0F0"/>
                </a:solidFill>
                <a:effectLst/>
                <a:uLnTx/>
                <a:uFillTx/>
                <a:latin typeface="Calibri" panose="020F0502020204030204"/>
                <a:ea typeface="Roboto Light" panose="02000000000000000000" pitchFamily="2" charset="0"/>
                <a:cs typeface="Arial" panose="020B0604020202020204" pitchFamily="34" charset="0"/>
              </a:rPr>
              <a:t>ث</a:t>
            </a:r>
            <a:endParaRPr kumimoji="0" lang="en-US" sz="1320" b="0" i="0" u="none" strike="noStrike" kern="0" cap="none" spc="0" normalizeH="0" baseline="0" noProof="0" dirty="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Text 1">
            <a:extLst>
              <a:ext uri="{FF2B5EF4-FFF2-40B4-BE49-F238E27FC236}">
                <a16:creationId xmlns:a16="http://schemas.microsoft.com/office/drawing/2014/main" id="{16708B91-937B-C3A2-23C8-6C70872B62B2}"/>
              </a:ext>
            </a:extLst>
          </p:cNvPr>
          <p:cNvSpPr/>
          <p:nvPr/>
        </p:nvSpPr>
        <p:spPr>
          <a:xfrm>
            <a:off x="10704525" y="1595526"/>
            <a:ext cx="1089303" cy="254079"/>
          </a:xfrm>
          <a:prstGeom prst="rect">
            <a:avLst/>
          </a:prstGeom>
          <a:noFill/>
          <a:ln/>
        </p:spPr>
        <p:txBody>
          <a:bodyPr wrap="none" lIns="0" tIns="0" rIns="0" bIns="0" rtlCol="0" anchor="t"/>
          <a:lstStyle/>
          <a:p>
            <a:pPr marL="0" marR="0" lvl="0" indent="0" algn="r" defTabSz="914400" rtl="1" eaLnBrk="1" fontAlgn="auto" latinLnBrk="0" hangingPunct="1">
              <a:lnSpc>
                <a:spcPts val="2000"/>
              </a:lnSpc>
              <a:spcBef>
                <a:spcPts val="0"/>
              </a:spcBef>
              <a:spcAft>
                <a:spcPts val="0"/>
              </a:spcAft>
              <a:buClrTx/>
              <a:buSzTx/>
              <a:buFontTx/>
              <a:buNone/>
              <a:tabLst/>
              <a:defRPr/>
            </a:pPr>
            <a:r>
              <a:rPr kumimoji="0" lang="ar-EG" sz="1800" b="0" i="0" u="none" strike="noStrike" kern="0" cap="none" spc="0" normalizeH="0" baseline="0" noProof="0" dirty="0">
                <a:ln>
                  <a:noFill/>
                </a:ln>
                <a:solidFill>
                  <a:prstClr val="white"/>
                </a:solidFill>
                <a:effectLst/>
                <a:uLnTx/>
                <a:uFillTx/>
                <a:latin typeface="Alexandria" pitchFamily="34" charset="0"/>
                <a:ea typeface="Alexandria" pitchFamily="34" charset="-122"/>
                <a:cs typeface="Alexandria" pitchFamily="34" charset="-120"/>
              </a:rPr>
              <a:t>سابعاً</a:t>
            </a:r>
            <a:endParaRPr kumimoji="0" lang="en-US" sz="1800" b="0" i="0" u="none" strike="noStrike" kern="0" cap="none" spc="0" normalizeH="0" baseline="0" noProof="0" dirty="0">
              <a:ln>
                <a:noFill/>
              </a:ln>
              <a:solidFill>
                <a:prstClr val="white"/>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A8D2A-73B0-A9F7-D912-95E09741035D}"/>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8449193-190D-5E77-810F-807A94A89A67}"/>
              </a:ext>
            </a:extLst>
          </p:cNvPr>
          <p:cNvSpPr/>
          <p:nvPr/>
        </p:nvSpPr>
        <p:spPr>
          <a:xfrm>
            <a:off x="9774884" y="1715002"/>
            <a:ext cx="4539586" cy="573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dirty="0">
              <a:solidFill>
                <a:prstClr val="white"/>
              </a:solidFill>
              <a:latin typeface="Calibri"/>
            </a:endParaRPr>
          </a:p>
        </p:txBody>
      </p:sp>
      <p:sp>
        <p:nvSpPr>
          <p:cNvPr id="25" name="Rectangle: Rounded Corners 24">
            <a:extLst>
              <a:ext uri="{FF2B5EF4-FFF2-40B4-BE49-F238E27FC236}">
                <a16:creationId xmlns:a16="http://schemas.microsoft.com/office/drawing/2014/main" id="{3577FF50-80A6-A58F-0596-285322333968}"/>
              </a:ext>
            </a:extLst>
          </p:cNvPr>
          <p:cNvSpPr/>
          <p:nvPr/>
        </p:nvSpPr>
        <p:spPr>
          <a:xfrm>
            <a:off x="315931" y="1960515"/>
            <a:ext cx="13753638" cy="5244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1097280" rtl="1">
              <a:lnSpc>
                <a:spcPct val="150000"/>
              </a:lnSpc>
            </a:pPr>
            <a:endParaRPr lang="ar-EG" sz="2160" dirty="0">
              <a:solidFill>
                <a:prstClr val="black"/>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C8B8822A-37FF-6718-87EC-A1FC80A693D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316254" y="50729"/>
            <a:ext cx="2766169" cy="1291612"/>
          </a:xfrm>
          <a:prstGeom prst="rect">
            <a:avLst/>
          </a:prstGeom>
        </p:spPr>
      </p:pic>
      <p:sp>
        <p:nvSpPr>
          <p:cNvPr id="3" name="Rectangle 2">
            <a:extLst>
              <a:ext uri="{FF2B5EF4-FFF2-40B4-BE49-F238E27FC236}">
                <a16:creationId xmlns:a16="http://schemas.microsoft.com/office/drawing/2014/main" id="{512893C3-AF09-7C74-1A99-FC4B11502C9C}"/>
              </a:ext>
            </a:extLst>
          </p:cNvPr>
          <p:cNvSpPr/>
          <p:nvPr/>
        </p:nvSpPr>
        <p:spPr>
          <a:xfrm flipV="1">
            <a:off x="3412421" y="696536"/>
            <a:ext cx="10394015"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endParaRPr lang="en-US" sz="2160">
              <a:solidFill>
                <a:prstClr val="white"/>
              </a:solidFill>
              <a:latin typeface="Calibri"/>
            </a:endParaRPr>
          </a:p>
        </p:txBody>
      </p:sp>
      <p:sp>
        <p:nvSpPr>
          <p:cNvPr id="8" name="TextBox 7">
            <a:extLst>
              <a:ext uri="{FF2B5EF4-FFF2-40B4-BE49-F238E27FC236}">
                <a16:creationId xmlns:a16="http://schemas.microsoft.com/office/drawing/2014/main" id="{5753A153-7B94-A05A-9535-638A0854F7DF}"/>
              </a:ext>
            </a:extLst>
          </p:cNvPr>
          <p:cNvSpPr txBox="1"/>
          <p:nvPr/>
        </p:nvSpPr>
        <p:spPr>
          <a:xfrm>
            <a:off x="3278231" y="1005451"/>
            <a:ext cx="11199301" cy="523220"/>
          </a:xfrm>
          <a:prstGeom prst="rect">
            <a:avLst/>
          </a:prstGeom>
          <a:noFill/>
        </p:spPr>
        <p:txBody>
          <a:bodyPr wrap="square" rtlCol="1">
            <a:spAutoFit/>
          </a:bodyPr>
          <a:lstStyle/>
          <a:p>
            <a:pPr algn="ctr" defTabSz="1097280" rtl="1"/>
            <a:r>
              <a:rPr lang="ar-EG" sz="2800" b="1" dirty="0">
                <a:solidFill>
                  <a:srgbClr val="00B0F0"/>
                </a:solidFill>
                <a:latin typeface="Alexandria" pitchFamily="2" charset="-78"/>
                <a:cs typeface="Alexandria" pitchFamily="2" charset="-78"/>
              </a:rPr>
              <a:t>وفي الختام</a:t>
            </a:r>
          </a:p>
        </p:txBody>
      </p:sp>
      <p:sp>
        <p:nvSpPr>
          <p:cNvPr id="48" name="TextBox 47">
            <a:extLst>
              <a:ext uri="{FF2B5EF4-FFF2-40B4-BE49-F238E27FC236}">
                <a16:creationId xmlns:a16="http://schemas.microsoft.com/office/drawing/2014/main" id="{327B2E90-6DD0-8CE2-5C19-9F0934B83FBD}"/>
              </a:ext>
            </a:extLst>
          </p:cNvPr>
          <p:cNvSpPr txBox="1"/>
          <p:nvPr/>
        </p:nvSpPr>
        <p:spPr>
          <a:xfrm>
            <a:off x="569948" y="1975148"/>
            <a:ext cx="13245604" cy="5249001"/>
          </a:xfrm>
          <a:prstGeom prst="rect">
            <a:avLst/>
          </a:prstGeom>
          <a:noFill/>
        </p:spPr>
        <p:txBody>
          <a:bodyPr wrap="square" rtlCol="0">
            <a:spAutoFit/>
          </a:bodyPr>
          <a:lstStyle/>
          <a:p>
            <a:pPr algn="just" defTabSz="1097280" rtl="1">
              <a:lnSpc>
                <a:spcPct val="150000"/>
              </a:lnSpc>
            </a:pPr>
            <a:endParaRPr lang="ar-EG" sz="1920" dirty="0">
              <a:solidFill>
                <a:prstClr val="black"/>
              </a:solidFill>
              <a:latin typeface="Alexandria" pitchFamily="2" charset="-78"/>
              <a:cs typeface="Alexandria" pitchFamily="2" charset="-78"/>
            </a:endParaRPr>
          </a:p>
          <a:p>
            <a:pPr algn="just" defTabSz="1097280" rtl="1">
              <a:lnSpc>
                <a:spcPct val="150000"/>
              </a:lnSpc>
            </a:pPr>
            <a:r>
              <a:rPr lang="ar-EG" sz="1600" dirty="0">
                <a:solidFill>
                  <a:prstClr val="black"/>
                </a:solidFill>
                <a:latin typeface="Alexandria" pitchFamily="2" charset="-78"/>
                <a:cs typeface="Alexandria" pitchFamily="2" charset="-78"/>
              </a:rPr>
              <a:t>في ختام هذه المحاضرة، نؤكد أن حملات العلاقات العامة لم تعد مجرد أدوات ترويجية تقليدية، بل أصبحت مكونًا استراتيجيًا أساسيًا في منظومة الاتصال المؤسسي، خاصة في عصر الانتشار الرقمي السريع الذي يُضخّم تأثير كل رسالة إلى ملايين المتلقين في لحظات.</a:t>
            </a:r>
          </a:p>
          <a:p>
            <a:pPr algn="just" defTabSz="1097280" rtl="1">
              <a:lnSpc>
                <a:spcPct val="150000"/>
              </a:lnSpc>
            </a:pPr>
            <a:endParaRPr lang="ar-EG" sz="1400" dirty="0">
              <a:solidFill>
                <a:prstClr val="black"/>
              </a:solidFill>
              <a:latin typeface="Alexandria" pitchFamily="2" charset="-78"/>
              <a:cs typeface="Alexandria" pitchFamily="2" charset="-78"/>
            </a:endParaRPr>
          </a:p>
          <a:p>
            <a:pPr algn="just" defTabSz="1097280" rtl="1">
              <a:lnSpc>
                <a:spcPct val="150000"/>
              </a:lnSpc>
            </a:pPr>
            <a:r>
              <a:rPr lang="ar-EG" sz="1600" dirty="0">
                <a:solidFill>
                  <a:prstClr val="black"/>
                </a:solidFill>
                <a:latin typeface="Alexandria" pitchFamily="2" charset="-78"/>
                <a:cs typeface="Alexandria" pitchFamily="2" charset="-78"/>
              </a:rPr>
              <a:t>لقد استعرضنا اليوم المفهوم الدقيق لحملات العلاقات العامة والتمييز العلمي بينها وبين الحملات الإعلامية والإعلانية، بالإضافة إلى أنواعها المتنوعة كالحملات المؤسسية، والتوعوية، والتسويقية، والحكومية، والانتخابية، وحملات إدارة الأزمات. كما تناولنا المقومات الأساسية التي تضمن نجاحها، من تحديد الأهداف إلى فهم الجمهور، مرورًا بصياغة الرسائل واختيار الوسائل، وانتهاءً بالتقييم والمتابعة ، حيث تمثل تلك المحاضرة الخطوة الأولى نحو بناء حملات علاقات عامة مهنية، مؤثرة، ومستدامة في البيئات المحلية والعالمية على حد سواء</a:t>
            </a:r>
          </a:p>
          <a:p>
            <a:pPr algn="just" defTabSz="1097280" rtl="1">
              <a:lnSpc>
                <a:spcPct val="150000"/>
              </a:lnSpc>
            </a:pPr>
            <a:endParaRPr lang="ar-EG" sz="1600" dirty="0">
              <a:solidFill>
                <a:prstClr val="black"/>
              </a:solidFill>
              <a:latin typeface="Alexandria" pitchFamily="2" charset="-78"/>
              <a:cs typeface="Alexandria" pitchFamily="2" charset="-78"/>
            </a:endParaRPr>
          </a:p>
          <a:p>
            <a:pPr algn="just" defTabSz="1097280" rtl="1">
              <a:lnSpc>
                <a:spcPct val="150000"/>
              </a:lnSpc>
            </a:pPr>
            <a:r>
              <a:rPr lang="ar-EG" sz="1600" dirty="0">
                <a:solidFill>
                  <a:prstClr val="black"/>
                </a:solidFill>
                <a:latin typeface="Alexandria" pitchFamily="2" charset="-78"/>
                <a:cs typeface="Alexandria" pitchFamily="2" charset="-78"/>
              </a:rPr>
              <a:t>و خلال المحاضرات القادمة سنتحدث أكثر عن الفعالية الحقيقية للحملات والتى  ترتبط بمدى قدرتها على بناء وتعزيز السمعة المؤسسية وتشكيل الصورة الذهنية الإيجابية، خاصة في العصر الرقمي حيث يمكن لرسالة واحدة أن تنتشر فيروسيًا وتؤثر في ملايين الأشخاص، أو أن تتحول إلى أزمة إذا لم تُدار بحرفية وسنتحدث أيضاً بالتفصيل عن كل نوع من أنواع حملات العلاقات العامة مثل إدارة السمعة ورسم الصورة الذهنية...</a:t>
            </a:r>
          </a:p>
          <a:p>
            <a:pPr algn="just" defTabSz="1097280" rtl="1">
              <a:lnSpc>
                <a:spcPct val="150000"/>
              </a:lnSpc>
            </a:pPr>
            <a:endParaRPr lang="ar-EG" sz="1600" dirty="0">
              <a:solidFill>
                <a:prstClr val="black"/>
              </a:solidFill>
              <a:latin typeface="Alexandria" pitchFamily="2" charset="-78"/>
              <a:cs typeface="Alexandria" pitchFamily="2" charset="-78"/>
            </a:endParaRPr>
          </a:p>
          <a:p>
            <a:pPr algn="just" defTabSz="1097280" rtl="1">
              <a:lnSpc>
                <a:spcPct val="150000"/>
              </a:lnSpc>
            </a:pPr>
            <a:r>
              <a:rPr lang="ar-EG" sz="1600" dirty="0">
                <a:solidFill>
                  <a:prstClr val="black"/>
                </a:solidFill>
                <a:latin typeface="Alexandria" pitchFamily="2" charset="-78"/>
                <a:cs typeface="Alexandria" pitchFamily="2" charset="-78"/>
              </a:rPr>
              <a:t>.</a:t>
            </a:r>
          </a:p>
        </p:txBody>
      </p:sp>
    </p:spTree>
    <p:extLst>
      <p:ext uri="{BB962C8B-B14F-4D97-AF65-F5344CB8AC3E}">
        <p14:creationId xmlns:p14="http://schemas.microsoft.com/office/powerpoint/2010/main" val="1710285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C6DEE-6658-6241-F4E7-B80C09C54E0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F621A27-2852-1394-49E3-99A0F54F116C}"/>
              </a:ext>
            </a:extLst>
          </p:cNvPr>
          <p:cNvSpPr/>
          <p:nvPr/>
        </p:nvSpPr>
        <p:spPr>
          <a:xfrm>
            <a:off x="3200390" y="786633"/>
            <a:ext cx="10898896" cy="54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60"/>
          </a:p>
        </p:txBody>
      </p:sp>
      <p:pic>
        <p:nvPicPr>
          <p:cNvPr id="3" name="Graphic 21">
            <a:extLst>
              <a:ext uri="{FF2B5EF4-FFF2-40B4-BE49-F238E27FC236}">
                <a16:creationId xmlns:a16="http://schemas.microsoft.com/office/drawing/2014/main" id="{3F4E91B7-9E80-4087-400B-7C8C6D654CA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65112" y="-88925"/>
            <a:ext cx="2929409" cy="1367833"/>
          </a:xfrm>
          <a:prstGeom prst="rect">
            <a:avLst/>
          </a:prstGeom>
        </p:spPr>
      </p:pic>
      <p:sp>
        <p:nvSpPr>
          <p:cNvPr id="6" name="Rectangle 5">
            <a:extLst>
              <a:ext uri="{FF2B5EF4-FFF2-40B4-BE49-F238E27FC236}">
                <a16:creationId xmlns:a16="http://schemas.microsoft.com/office/drawing/2014/main" id="{C9AFDE4A-79BC-BD39-711E-B28CC29C890E}"/>
              </a:ext>
            </a:extLst>
          </p:cNvPr>
          <p:cNvSpPr/>
          <p:nvPr/>
        </p:nvSpPr>
        <p:spPr>
          <a:xfrm>
            <a:off x="2238942" y="1081763"/>
            <a:ext cx="10510205" cy="859210"/>
          </a:xfrm>
          <a:prstGeom prst="rect">
            <a:avLst/>
          </a:prstGeom>
          <a:noFill/>
        </p:spPr>
        <p:txBody>
          <a:bodyPr wrap="square">
            <a:spAutoFit/>
          </a:bodyPr>
          <a:lstStyle/>
          <a:p>
            <a:pPr algn="ctr" rtl="1"/>
            <a:r>
              <a:rPr lang="ar-EG" sz="2880" b="1" dirty="0">
                <a:solidFill>
                  <a:srgbClr val="00B0F0"/>
                </a:solidFill>
                <a:latin typeface="Alexandria" pitchFamily="2" charset="-78"/>
                <a:cs typeface="Alexandria" pitchFamily="2" charset="-78"/>
              </a:rPr>
              <a:t>ما تم تناوله في المحاضرة الأولى</a:t>
            </a:r>
            <a:endParaRPr lang="en-US" sz="2880" b="1" dirty="0">
              <a:solidFill>
                <a:srgbClr val="002060"/>
              </a:solidFill>
              <a:latin typeface="Alexandria" pitchFamily="2" charset="-78"/>
              <a:cs typeface="Alexandria" pitchFamily="2" charset="-78"/>
            </a:endParaRPr>
          </a:p>
          <a:p>
            <a:pPr>
              <a:lnSpc>
                <a:spcPct val="120000"/>
              </a:lnSpc>
            </a:pPr>
            <a:endParaRPr lang="en-US" sz="192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95FE1241-0180-02BF-1292-B81AEF96CC8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7529" y="1992718"/>
            <a:ext cx="15345458" cy="4232003"/>
          </a:xfrm>
          <a:prstGeom prst="rect">
            <a:avLst/>
          </a:prstGeom>
        </p:spPr>
      </p:pic>
      <p:sp>
        <p:nvSpPr>
          <p:cNvPr id="15" name="TextBox 14">
            <a:extLst>
              <a:ext uri="{FF2B5EF4-FFF2-40B4-BE49-F238E27FC236}">
                <a16:creationId xmlns:a16="http://schemas.microsoft.com/office/drawing/2014/main" id="{93E55AC3-8598-217A-6E40-051ECD09BE46}"/>
              </a:ext>
            </a:extLst>
          </p:cNvPr>
          <p:cNvSpPr txBox="1"/>
          <p:nvPr/>
        </p:nvSpPr>
        <p:spPr>
          <a:xfrm>
            <a:off x="331076" y="4491555"/>
            <a:ext cx="3121573" cy="923330"/>
          </a:xfrm>
          <a:prstGeom prst="rect">
            <a:avLst/>
          </a:prstGeom>
          <a:noFill/>
        </p:spPr>
        <p:txBody>
          <a:bodyPr wrap="square">
            <a:spAutoFit/>
          </a:bodyPr>
          <a:lstStyle/>
          <a:p>
            <a:pPr algn="ctr" defTabSz="1097280">
              <a:defRPr/>
            </a:pPr>
            <a:r>
              <a:rPr lang="ar-EG" sz="1800" dirty="0">
                <a:solidFill>
                  <a:srgbClr val="002060"/>
                </a:solidFill>
                <a:latin typeface="Alexandria" pitchFamily="2" charset="-78"/>
                <a:cs typeface="Alexandria" pitchFamily="2" charset="-78"/>
              </a:rPr>
              <a:t>مفهوم حملات العلاقات العامة، والمفاهيم وثيقة الصلة</a:t>
            </a:r>
            <a:endParaRPr lang="en-US" sz="1800" dirty="0">
              <a:solidFill>
                <a:srgbClr val="002060"/>
              </a:solidFill>
              <a:latin typeface="Alexandria" pitchFamily="2" charset="-78"/>
              <a:cs typeface="Alexandria" pitchFamily="2" charset="-78"/>
            </a:endParaRPr>
          </a:p>
        </p:txBody>
      </p:sp>
      <p:sp>
        <p:nvSpPr>
          <p:cNvPr id="58" name="TextBox 57">
            <a:extLst>
              <a:ext uri="{FF2B5EF4-FFF2-40B4-BE49-F238E27FC236}">
                <a16:creationId xmlns:a16="http://schemas.microsoft.com/office/drawing/2014/main" id="{C298CD87-85D7-DB02-1FDB-61F000AB9478}"/>
              </a:ext>
            </a:extLst>
          </p:cNvPr>
          <p:cNvSpPr txBox="1"/>
          <p:nvPr/>
        </p:nvSpPr>
        <p:spPr>
          <a:xfrm>
            <a:off x="3920359" y="4613611"/>
            <a:ext cx="3121573" cy="646331"/>
          </a:xfrm>
          <a:prstGeom prst="rect">
            <a:avLst/>
          </a:prstGeom>
          <a:noFill/>
        </p:spPr>
        <p:txBody>
          <a:bodyPr wrap="square">
            <a:spAutoFit/>
          </a:bodyPr>
          <a:lstStyle/>
          <a:p>
            <a:pPr algn="ctr" defTabSz="1097280">
              <a:defRPr/>
            </a:pPr>
            <a:r>
              <a:rPr lang="ar-EG" sz="1800" dirty="0">
                <a:solidFill>
                  <a:srgbClr val="002060"/>
                </a:solidFill>
                <a:latin typeface="Alexandria" pitchFamily="2" charset="-78"/>
                <a:cs typeface="Alexandria" pitchFamily="2" charset="-78"/>
              </a:rPr>
              <a:t>أهمية حملات العلاقات العامة</a:t>
            </a:r>
          </a:p>
        </p:txBody>
      </p:sp>
      <p:sp>
        <p:nvSpPr>
          <p:cNvPr id="68" name="TextBox 67">
            <a:extLst>
              <a:ext uri="{FF2B5EF4-FFF2-40B4-BE49-F238E27FC236}">
                <a16:creationId xmlns:a16="http://schemas.microsoft.com/office/drawing/2014/main" id="{29A8D128-867B-F6E6-F9F4-ECC53F83449C}"/>
              </a:ext>
            </a:extLst>
          </p:cNvPr>
          <p:cNvSpPr txBox="1"/>
          <p:nvPr/>
        </p:nvSpPr>
        <p:spPr>
          <a:xfrm>
            <a:off x="10977713" y="4630054"/>
            <a:ext cx="3121573" cy="646331"/>
          </a:xfrm>
          <a:prstGeom prst="rect">
            <a:avLst/>
          </a:prstGeom>
          <a:noFill/>
        </p:spPr>
        <p:txBody>
          <a:bodyPr wrap="square">
            <a:spAutoFit/>
          </a:bodyPr>
          <a:lstStyle/>
          <a:p>
            <a:pPr algn="ctr" defTabSz="1097280">
              <a:defRPr/>
            </a:pPr>
            <a:r>
              <a:rPr lang="ar-EG" sz="1800" dirty="0">
                <a:solidFill>
                  <a:srgbClr val="002060"/>
                </a:solidFill>
                <a:latin typeface="Alexandria" pitchFamily="2" charset="-78"/>
                <a:cs typeface="Alexandria" pitchFamily="2" charset="-78"/>
              </a:rPr>
              <a:t>الفرق الجوهرية بين أنواع الحملات</a:t>
            </a:r>
          </a:p>
        </p:txBody>
      </p:sp>
      <p:pic>
        <p:nvPicPr>
          <p:cNvPr id="72" name="Graphic 71" descr="Puzzle pieces"/>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891862" y="3335085"/>
            <a:ext cx="865163" cy="865163"/>
          </a:xfrm>
          <a:prstGeom prst="rect">
            <a:avLst/>
          </a:prstGeom>
        </p:spPr>
      </p:pic>
      <p:pic>
        <p:nvPicPr>
          <p:cNvPr id="74" name="Graphic 73" descr="Chat"/>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203302" y="3391792"/>
            <a:ext cx="808456" cy="808456"/>
          </a:xfrm>
          <a:prstGeom prst="rect">
            <a:avLst/>
          </a:prstGeom>
        </p:spPr>
      </p:pic>
      <p:pic>
        <p:nvPicPr>
          <p:cNvPr id="75" name="Graphic 74" descr="Clipboard">
            <a:extLst>
              <a:ext uri="{FF2B5EF4-FFF2-40B4-BE49-F238E27FC236}">
                <a16:creationId xmlns:a16="http://schemas.microsoft.com/office/drawing/2014/main" id="{3B515ED6-51BB-5D5B-149B-842B5DC3648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2846654" y="3375796"/>
            <a:ext cx="653423" cy="653423"/>
          </a:xfrm>
          <a:prstGeom prst="rect">
            <a:avLst/>
          </a:prstGeom>
        </p:spPr>
      </p:pic>
      <p:sp>
        <p:nvSpPr>
          <p:cNvPr id="4" name="TextBox 3">
            <a:extLst>
              <a:ext uri="{FF2B5EF4-FFF2-40B4-BE49-F238E27FC236}">
                <a16:creationId xmlns:a16="http://schemas.microsoft.com/office/drawing/2014/main" id="{03B52714-A64C-EFA2-31B9-BBF89BA3B4C6}"/>
              </a:ext>
            </a:extLst>
          </p:cNvPr>
          <p:cNvSpPr txBox="1"/>
          <p:nvPr/>
        </p:nvSpPr>
        <p:spPr>
          <a:xfrm>
            <a:off x="7368904" y="4613610"/>
            <a:ext cx="3121573" cy="646331"/>
          </a:xfrm>
          <a:prstGeom prst="rect">
            <a:avLst/>
          </a:prstGeom>
          <a:noFill/>
        </p:spPr>
        <p:txBody>
          <a:bodyPr wrap="square">
            <a:spAutoFit/>
          </a:bodyPr>
          <a:lstStyle/>
          <a:p>
            <a:pPr algn="ctr" defTabSz="1097280">
              <a:defRPr/>
            </a:pPr>
            <a:r>
              <a:rPr lang="ar-EG" sz="1800" dirty="0">
                <a:solidFill>
                  <a:srgbClr val="002060"/>
                </a:solidFill>
                <a:latin typeface="Alexandria" pitchFamily="2" charset="-78"/>
                <a:cs typeface="Alexandria" pitchFamily="2" charset="-78"/>
              </a:rPr>
              <a:t>خصائص حملات العلاقات العامة، وأهميتها</a:t>
            </a:r>
          </a:p>
        </p:txBody>
      </p:sp>
      <p:grpSp>
        <p:nvGrpSpPr>
          <p:cNvPr id="5" name="Group 4">
            <a:extLst>
              <a:ext uri="{FF2B5EF4-FFF2-40B4-BE49-F238E27FC236}">
                <a16:creationId xmlns:a16="http://schemas.microsoft.com/office/drawing/2014/main" id="{19BCBD87-1EE6-F633-5242-D0876139802A}"/>
              </a:ext>
            </a:extLst>
          </p:cNvPr>
          <p:cNvGrpSpPr/>
          <p:nvPr/>
        </p:nvGrpSpPr>
        <p:grpSpPr>
          <a:xfrm>
            <a:off x="1632451" y="6224721"/>
            <a:ext cx="3062302" cy="2074033"/>
            <a:chOff x="9612789" y="1083212"/>
            <a:chExt cx="1992487" cy="1430911"/>
          </a:xfrm>
        </p:grpSpPr>
        <p:sp>
          <p:nvSpPr>
            <p:cNvPr id="8" name="Rectangle 7">
              <a:extLst>
                <a:ext uri="{FF2B5EF4-FFF2-40B4-BE49-F238E27FC236}">
                  <a16:creationId xmlns:a16="http://schemas.microsoft.com/office/drawing/2014/main" id="{8A062055-4023-A215-6806-EE2D6F67B810}"/>
                </a:ext>
              </a:extLst>
            </p:cNvPr>
            <p:cNvSpPr/>
            <p:nvPr/>
          </p:nvSpPr>
          <p:spPr>
            <a:xfrm>
              <a:off x="9612789" y="1083212"/>
              <a:ext cx="1992487" cy="1156400"/>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defRPr/>
              </a:pPr>
              <a:endParaRPr lang="en-US" sz="2160">
                <a:solidFill>
                  <a:prstClr val="white"/>
                </a:solidFill>
                <a:latin typeface="Calibri" panose="020F0502020204030204"/>
              </a:endParaRPr>
            </a:p>
          </p:txBody>
        </p:sp>
        <p:sp>
          <p:nvSpPr>
            <p:cNvPr id="9" name="TextBox 8">
              <a:extLst>
                <a:ext uri="{FF2B5EF4-FFF2-40B4-BE49-F238E27FC236}">
                  <a16:creationId xmlns:a16="http://schemas.microsoft.com/office/drawing/2014/main" id="{3888C708-FAA9-258F-3ED9-B5EC293D5881}"/>
                </a:ext>
              </a:extLst>
            </p:cNvPr>
            <p:cNvSpPr txBox="1"/>
            <p:nvPr/>
          </p:nvSpPr>
          <p:spPr>
            <a:xfrm>
              <a:off x="9678308" y="1437440"/>
              <a:ext cx="1833882" cy="1076683"/>
            </a:xfrm>
            <a:prstGeom prst="rect">
              <a:avLst/>
            </a:prstGeom>
            <a:noFill/>
          </p:spPr>
          <p:txBody>
            <a:bodyPr wrap="square" rtlCol="0">
              <a:spAutoFit/>
            </a:bodyPr>
            <a:lstStyle/>
            <a:p>
              <a:pPr algn="ctr" defTabSz="1097280">
                <a:lnSpc>
                  <a:spcPct val="150000"/>
                </a:lnSpc>
                <a:defRPr/>
              </a:pPr>
              <a:r>
                <a:rPr lang="ar-EG" b="1" dirty="0">
                  <a:solidFill>
                    <a:prstClr val="white"/>
                  </a:solidFill>
                  <a:latin typeface="Alexandria" pitchFamily="2" charset="-78"/>
                  <a:cs typeface="Alexandria" pitchFamily="2" charset="-78"/>
                </a:rPr>
                <a:t>أنواع حملات العلاقات العامة</a:t>
              </a:r>
            </a:p>
            <a:p>
              <a:pPr algn="ctr" defTabSz="1097280">
                <a:lnSpc>
                  <a:spcPct val="150000"/>
                </a:lnSpc>
                <a:defRPr/>
              </a:pPr>
              <a:endParaRPr lang="en-US" b="1" dirty="0">
                <a:solidFill>
                  <a:prstClr val="white"/>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C09E668E-8338-FFEB-028E-6E22A6DE86D5}"/>
                </a:ext>
              </a:extLst>
            </p:cNvPr>
            <p:cNvSpPr txBox="1"/>
            <p:nvPr/>
          </p:nvSpPr>
          <p:spPr>
            <a:xfrm>
              <a:off x="10824722" y="1292821"/>
              <a:ext cx="780554" cy="323165"/>
            </a:xfrm>
            <a:prstGeom prst="rect">
              <a:avLst/>
            </a:prstGeom>
            <a:noFill/>
          </p:spPr>
          <p:txBody>
            <a:bodyPr wrap="square" rtlCol="0">
              <a:spAutoFit/>
            </a:bodyPr>
            <a:lstStyle/>
            <a:p>
              <a:pPr algn="r" defTabSz="1097280">
                <a:defRPr/>
              </a:pPr>
              <a:r>
                <a:rPr lang="ar-EG" sz="1920" b="1" dirty="0">
                  <a:solidFill>
                    <a:prstClr val="white"/>
                  </a:solidFill>
                  <a:latin typeface="Alexandria" pitchFamily="2" charset="-78"/>
                  <a:cs typeface="Alexandria" pitchFamily="2" charset="-78"/>
                </a:rPr>
                <a:t>05</a:t>
              </a:r>
              <a:endParaRPr lang="en-US" sz="1920" b="1" dirty="0">
                <a:solidFill>
                  <a:prstClr val="white"/>
                </a:solidFill>
                <a:latin typeface="Alexandria" pitchFamily="2" charset="-78"/>
                <a:cs typeface="Alexandria" pitchFamily="2" charset="-78"/>
              </a:endParaRPr>
            </a:p>
          </p:txBody>
        </p:sp>
      </p:grpSp>
      <p:grpSp>
        <p:nvGrpSpPr>
          <p:cNvPr id="11" name="Group 10">
            <a:extLst>
              <a:ext uri="{FF2B5EF4-FFF2-40B4-BE49-F238E27FC236}">
                <a16:creationId xmlns:a16="http://schemas.microsoft.com/office/drawing/2014/main" id="{0512B2BF-9AFA-2609-BD32-B8220DFE0E0A}"/>
              </a:ext>
            </a:extLst>
          </p:cNvPr>
          <p:cNvGrpSpPr/>
          <p:nvPr/>
        </p:nvGrpSpPr>
        <p:grpSpPr>
          <a:xfrm>
            <a:off x="5614518" y="6224721"/>
            <a:ext cx="3121572" cy="1686070"/>
            <a:chOff x="9609172" y="1934037"/>
            <a:chExt cx="1964922" cy="675249"/>
          </a:xfrm>
        </p:grpSpPr>
        <p:sp>
          <p:nvSpPr>
            <p:cNvPr id="12" name="Rectangle 11">
              <a:extLst>
                <a:ext uri="{FF2B5EF4-FFF2-40B4-BE49-F238E27FC236}">
                  <a16:creationId xmlns:a16="http://schemas.microsoft.com/office/drawing/2014/main" id="{20E7875C-90EE-0043-C8A7-74082FD8BDEA}"/>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defRPr/>
              </a:pPr>
              <a:endParaRPr lang="en-US" sz="2160" dirty="0">
                <a:solidFill>
                  <a:prstClr val="white"/>
                </a:solidFill>
                <a:latin typeface="Calibri" panose="020F0502020204030204"/>
              </a:endParaRPr>
            </a:p>
          </p:txBody>
        </p:sp>
        <p:sp>
          <p:nvSpPr>
            <p:cNvPr id="13" name="TextBox 12">
              <a:extLst>
                <a:ext uri="{FF2B5EF4-FFF2-40B4-BE49-F238E27FC236}">
                  <a16:creationId xmlns:a16="http://schemas.microsoft.com/office/drawing/2014/main" id="{0B960D54-3910-7533-6475-E24D42276C59}"/>
                </a:ext>
              </a:extLst>
            </p:cNvPr>
            <p:cNvSpPr txBox="1"/>
            <p:nvPr/>
          </p:nvSpPr>
          <p:spPr>
            <a:xfrm>
              <a:off x="9717739" y="2109613"/>
              <a:ext cx="1238226" cy="29238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defRPr sz="1400" b="1">
                  <a:solidFill>
                    <a:prstClr val="white"/>
                  </a:solidFill>
                  <a:latin typeface="Alexandria" pitchFamily="2" charset="-78"/>
                  <a:cs typeface="Alexandria" pitchFamily="2" charset="-78"/>
                </a:defRPr>
              </a:lvl1pPr>
            </a:lstStyle>
            <a:p>
              <a:endParaRPr lang="en-US" sz="1680" dirty="0"/>
            </a:p>
          </p:txBody>
        </p:sp>
        <p:sp>
          <p:nvSpPr>
            <p:cNvPr id="14" name="TextBox 13">
              <a:extLst>
                <a:ext uri="{FF2B5EF4-FFF2-40B4-BE49-F238E27FC236}">
                  <a16:creationId xmlns:a16="http://schemas.microsoft.com/office/drawing/2014/main" id="{5D1D8C2D-1C88-330C-F445-D885C5E3BD57}"/>
                </a:ext>
              </a:extLst>
            </p:cNvPr>
            <p:cNvSpPr txBox="1"/>
            <p:nvPr/>
          </p:nvSpPr>
          <p:spPr>
            <a:xfrm>
              <a:off x="10754371" y="2048357"/>
              <a:ext cx="780554" cy="323165"/>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ar-EG" sz="1920" dirty="0"/>
                <a:t>06</a:t>
              </a:r>
              <a:endParaRPr lang="en-US" sz="1920" dirty="0"/>
            </a:p>
          </p:txBody>
        </p:sp>
      </p:grpSp>
      <p:sp>
        <p:nvSpPr>
          <p:cNvPr id="16" name="TextBox 15">
            <a:extLst>
              <a:ext uri="{FF2B5EF4-FFF2-40B4-BE49-F238E27FC236}">
                <a16:creationId xmlns:a16="http://schemas.microsoft.com/office/drawing/2014/main" id="{5B3FBAB3-6342-B8D7-94A7-1F65B6268730}"/>
              </a:ext>
            </a:extLst>
          </p:cNvPr>
          <p:cNvSpPr txBox="1"/>
          <p:nvPr/>
        </p:nvSpPr>
        <p:spPr>
          <a:xfrm>
            <a:off x="6074975" y="6539446"/>
            <a:ext cx="2200658" cy="1707519"/>
          </a:xfrm>
          <a:prstGeom prst="rect">
            <a:avLst/>
          </a:prstGeom>
          <a:noFill/>
        </p:spPr>
        <p:txBody>
          <a:bodyPr wrap="square" rtlCol="0">
            <a:spAutoFit/>
          </a:bodyPr>
          <a:lstStyle/>
          <a:p>
            <a:pPr algn="ctr" defTabSz="1097280">
              <a:lnSpc>
                <a:spcPct val="150000"/>
              </a:lnSpc>
              <a:defRPr/>
            </a:pPr>
            <a:r>
              <a:rPr lang="ar-EG" b="1" dirty="0">
                <a:solidFill>
                  <a:prstClr val="white"/>
                </a:solidFill>
                <a:latin typeface="Alexandria" pitchFamily="2" charset="-78"/>
                <a:cs typeface="Alexandria" pitchFamily="2" charset="-78"/>
              </a:rPr>
              <a:t>مقومات نجاح حملات العلاقات العامة</a:t>
            </a:r>
          </a:p>
          <a:p>
            <a:pPr algn="ctr" defTabSz="1097280">
              <a:lnSpc>
                <a:spcPct val="150000"/>
              </a:lnSpc>
              <a:defRPr/>
            </a:pPr>
            <a:endParaRPr lang="en-US" b="1" dirty="0">
              <a:solidFill>
                <a:prstClr val="white"/>
              </a:solidFill>
              <a:latin typeface="Alexandria" pitchFamily="2" charset="-78"/>
              <a:cs typeface="Alexandria" pitchFamily="2" charset="-78"/>
            </a:endParaRPr>
          </a:p>
        </p:txBody>
      </p:sp>
      <p:grpSp>
        <p:nvGrpSpPr>
          <p:cNvPr id="17" name="Group 16">
            <a:extLst>
              <a:ext uri="{FF2B5EF4-FFF2-40B4-BE49-F238E27FC236}">
                <a16:creationId xmlns:a16="http://schemas.microsoft.com/office/drawing/2014/main" id="{3EE8C05D-1657-AF54-9B43-ED62ADA494E4}"/>
              </a:ext>
            </a:extLst>
          </p:cNvPr>
          <p:cNvGrpSpPr/>
          <p:nvPr/>
        </p:nvGrpSpPr>
        <p:grpSpPr>
          <a:xfrm>
            <a:off x="9879020" y="6153915"/>
            <a:ext cx="2870127" cy="1686070"/>
            <a:chOff x="9601938" y="3635687"/>
            <a:chExt cx="1964922" cy="675249"/>
          </a:xfrm>
        </p:grpSpPr>
        <p:sp>
          <p:nvSpPr>
            <p:cNvPr id="18" name="Rectangle 17">
              <a:extLst>
                <a:ext uri="{FF2B5EF4-FFF2-40B4-BE49-F238E27FC236}">
                  <a16:creationId xmlns:a16="http://schemas.microsoft.com/office/drawing/2014/main" id="{93EBF650-8950-957B-8656-1532650FBC17}"/>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97280">
                <a:defRPr/>
              </a:pPr>
              <a:endParaRPr lang="en-US" sz="2160" dirty="0">
                <a:solidFill>
                  <a:prstClr val="white"/>
                </a:solidFill>
                <a:latin typeface="Calibri" panose="020F0502020204030204"/>
              </a:endParaRPr>
            </a:p>
          </p:txBody>
        </p:sp>
        <p:sp>
          <p:nvSpPr>
            <p:cNvPr id="19" name="TextBox 18">
              <a:extLst>
                <a:ext uri="{FF2B5EF4-FFF2-40B4-BE49-F238E27FC236}">
                  <a16:creationId xmlns:a16="http://schemas.microsoft.com/office/drawing/2014/main" id="{AC7825B6-F211-1049-D42B-C9BF479540F2}"/>
                </a:ext>
              </a:extLst>
            </p:cNvPr>
            <p:cNvSpPr txBox="1"/>
            <p:nvPr/>
          </p:nvSpPr>
          <p:spPr>
            <a:xfrm>
              <a:off x="9791769" y="3874545"/>
              <a:ext cx="1654235" cy="351036"/>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defRPr sz="1400" b="1">
                  <a:solidFill>
                    <a:prstClr val="white"/>
                  </a:solidFill>
                  <a:latin typeface="Alexandria" pitchFamily="2" charset="-78"/>
                  <a:cs typeface="Alexandria" pitchFamily="2" charset="-78"/>
                </a:defRPr>
              </a:lvl1pPr>
            </a:lstStyle>
            <a:p>
              <a:pPr>
                <a:lnSpc>
                  <a:spcPct val="150000"/>
                </a:lnSpc>
              </a:pPr>
              <a:r>
                <a:rPr lang="ar-EG" sz="1800" dirty="0"/>
                <a:t>تحديات العلاقات العامة</a:t>
              </a:r>
              <a:endParaRPr lang="en-US" sz="1800" dirty="0"/>
            </a:p>
          </p:txBody>
        </p:sp>
        <p:sp>
          <p:nvSpPr>
            <p:cNvPr id="20" name="TextBox 19">
              <a:extLst>
                <a:ext uri="{FF2B5EF4-FFF2-40B4-BE49-F238E27FC236}">
                  <a16:creationId xmlns:a16="http://schemas.microsoft.com/office/drawing/2014/main" id="{72D1FC61-B442-A377-8307-F9F471B0AE09}"/>
                </a:ext>
              </a:extLst>
            </p:cNvPr>
            <p:cNvSpPr txBox="1"/>
            <p:nvPr/>
          </p:nvSpPr>
          <p:spPr>
            <a:xfrm>
              <a:off x="10786306" y="3814282"/>
              <a:ext cx="780554" cy="323165"/>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ar-EG" sz="1920" dirty="0"/>
                <a:t>08</a:t>
              </a:r>
              <a:endParaRPr lang="en-US" sz="1920" dirty="0"/>
            </a:p>
          </p:txBody>
        </p:sp>
      </p:grpSp>
      <p:grpSp>
        <p:nvGrpSpPr>
          <p:cNvPr id="21" name="Google Shape;8818;p58">
            <a:extLst>
              <a:ext uri="{FF2B5EF4-FFF2-40B4-BE49-F238E27FC236}">
                <a16:creationId xmlns:a16="http://schemas.microsoft.com/office/drawing/2014/main" id="{2B7F78DA-7A80-4B22-D315-D274CBE5D7A0}"/>
              </a:ext>
            </a:extLst>
          </p:cNvPr>
          <p:cNvGrpSpPr/>
          <p:nvPr/>
        </p:nvGrpSpPr>
        <p:grpSpPr>
          <a:xfrm>
            <a:off x="7533548" y="5963649"/>
            <a:ext cx="441103" cy="441103"/>
            <a:chOff x="3860400" y="3955025"/>
            <a:chExt cx="296175" cy="296175"/>
          </a:xfrm>
        </p:grpSpPr>
        <p:sp>
          <p:nvSpPr>
            <p:cNvPr id="22" name="Google Shape;8819;p58">
              <a:extLst>
                <a:ext uri="{FF2B5EF4-FFF2-40B4-BE49-F238E27FC236}">
                  <a16:creationId xmlns:a16="http://schemas.microsoft.com/office/drawing/2014/main" id="{8B2944E5-2FB3-A167-5239-69B61E48EAE2}"/>
                </a:ext>
              </a:extLst>
            </p:cNvPr>
            <p:cNvSpPr/>
            <p:nvPr/>
          </p:nvSpPr>
          <p:spPr>
            <a:xfrm>
              <a:off x="3973825" y="3955025"/>
              <a:ext cx="68525" cy="68550"/>
            </a:xfrm>
            <a:custGeom>
              <a:avLst/>
              <a:gdLst/>
              <a:ahLst/>
              <a:cxnLst/>
              <a:rect l="l" t="t" r="r" b="b"/>
              <a:pathLst>
                <a:path w="2741" h="2742" extrusionOk="0">
                  <a:moveTo>
                    <a:pt x="1355" y="1"/>
                  </a:moveTo>
                  <a:cubicBezTo>
                    <a:pt x="630" y="1"/>
                    <a:pt x="0" y="631"/>
                    <a:pt x="0" y="1387"/>
                  </a:cubicBezTo>
                  <a:cubicBezTo>
                    <a:pt x="0" y="2112"/>
                    <a:pt x="630" y="2742"/>
                    <a:pt x="1355" y="2742"/>
                  </a:cubicBezTo>
                  <a:cubicBezTo>
                    <a:pt x="2111" y="2742"/>
                    <a:pt x="2741" y="2112"/>
                    <a:pt x="2741" y="1387"/>
                  </a:cubicBezTo>
                  <a:cubicBezTo>
                    <a:pt x="2741" y="631"/>
                    <a:pt x="2142"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8820;p58">
              <a:extLst>
                <a:ext uri="{FF2B5EF4-FFF2-40B4-BE49-F238E27FC236}">
                  <a16:creationId xmlns:a16="http://schemas.microsoft.com/office/drawing/2014/main" id="{9655A5B2-CA28-EFE2-6696-ABD975296D75}"/>
                </a:ext>
              </a:extLst>
            </p:cNvPr>
            <p:cNvSpPr/>
            <p:nvPr/>
          </p:nvSpPr>
          <p:spPr>
            <a:xfrm>
              <a:off x="3947025" y="4021975"/>
              <a:ext cx="122125" cy="71700"/>
            </a:xfrm>
            <a:custGeom>
              <a:avLst/>
              <a:gdLst/>
              <a:ahLst/>
              <a:cxnLst/>
              <a:rect l="l" t="t" r="r" b="b"/>
              <a:pathLst>
                <a:path w="4885" h="2868" extrusionOk="0">
                  <a:moveTo>
                    <a:pt x="820" y="1"/>
                  </a:moveTo>
                  <a:cubicBezTo>
                    <a:pt x="316" y="442"/>
                    <a:pt x="1" y="1104"/>
                    <a:pt x="1" y="1797"/>
                  </a:cubicBezTo>
                  <a:lnTo>
                    <a:pt x="1" y="2521"/>
                  </a:lnTo>
                  <a:cubicBezTo>
                    <a:pt x="1" y="2710"/>
                    <a:pt x="158" y="2868"/>
                    <a:pt x="347" y="2868"/>
                  </a:cubicBezTo>
                  <a:lnTo>
                    <a:pt x="4506" y="2868"/>
                  </a:lnTo>
                  <a:cubicBezTo>
                    <a:pt x="4727" y="2868"/>
                    <a:pt x="4884" y="2710"/>
                    <a:pt x="4884" y="2521"/>
                  </a:cubicBezTo>
                  <a:lnTo>
                    <a:pt x="4884" y="1860"/>
                  </a:lnTo>
                  <a:cubicBezTo>
                    <a:pt x="4884" y="1135"/>
                    <a:pt x="4569" y="473"/>
                    <a:pt x="4034" y="32"/>
                  </a:cubicBezTo>
                  <a:cubicBezTo>
                    <a:pt x="3655" y="473"/>
                    <a:pt x="3120" y="788"/>
                    <a:pt x="2427" y="788"/>
                  </a:cubicBezTo>
                  <a:cubicBezTo>
                    <a:pt x="1797" y="788"/>
                    <a:pt x="1198" y="473"/>
                    <a:pt x="8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8821;p58">
              <a:extLst>
                <a:ext uri="{FF2B5EF4-FFF2-40B4-BE49-F238E27FC236}">
                  <a16:creationId xmlns:a16="http://schemas.microsoft.com/office/drawing/2014/main" id="{54871EF6-9F09-C3F0-1481-493454C578F6}"/>
                </a:ext>
              </a:extLst>
            </p:cNvPr>
            <p:cNvSpPr/>
            <p:nvPr/>
          </p:nvSpPr>
          <p:spPr>
            <a:xfrm>
              <a:off x="4086450" y="4145650"/>
              <a:ext cx="70125" cy="104775"/>
            </a:xfrm>
            <a:custGeom>
              <a:avLst/>
              <a:gdLst/>
              <a:ahLst/>
              <a:cxnLst/>
              <a:rect l="l" t="t" r="r" b="b"/>
              <a:pathLst>
                <a:path w="2805" h="4191" extrusionOk="0">
                  <a:moveTo>
                    <a:pt x="0" y="0"/>
                  </a:moveTo>
                  <a:lnTo>
                    <a:pt x="0" y="4190"/>
                  </a:lnTo>
                  <a:lnTo>
                    <a:pt x="2458" y="4190"/>
                  </a:lnTo>
                  <a:cubicBezTo>
                    <a:pt x="2647" y="4190"/>
                    <a:pt x="2804" y="4033"/>
                    <a:pt x="2804" y="3844"/>
                  </a:cubicBezTo>
                  <a:lnTo>
                    <a:pt x="2804" y="315"/>
                  </a:lnTo>
                  <a:cubicBezTo>
                    <a:pt x="2773" y="158"/>
                    <a:pt x="2647"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5" name="Google Shape;8822;p58">
              <a:extLst>
                <a:ext uri="{FF2B5EF4-FFF2-40B4-BE49-F238E27FC236}">
                  <a16:creationId xmlns:a16="http://schemas.microsoft.com/office/drawing/2014/main" id="{4BFBE1AD-6473-3869-88EB-0174BA8DC2AA}"/>
                </a:ext>
              </a:extLst>
            </p:cNvPr>
            <p:cNvSpPr/>
            <p:nvPr/>
          </p:nvSpPr>
          <p:spPr>
            <a:xfrm>
              <a:off x="3860400" y="4180300"/>
              <a:ext cx="70125" cy="70125"/>
            </a:xfrm>
            <a:custGeom>
              <a:avLst/>
              <a:gdLst/>
              <a:ahLst/>
              <a:cxnLst/>
              <a:rect l="l" t="t" r="r" b="b"/>
              <a:pathLst>
                <a:path w="2805" h="2805" extrusionOk="0">
                  <a:moveTo>
                    <a:pt x="347" y="0"/>
                  </a:moveTo>
                  <a:cubicBezTo>
                    <a:pt x="158" y="0"/>
                    <a:pt x="0" y="189"/>
                    <a:pt x="0" y="347"/>
                  </a:cubicBezTo>
                  <a:lnTo>
                    <a:pt x="0" y="2458"/>
                  </a:lnTo>
                  <a:cubicBezTo>
                    <a:pt x="0" y="2678"/>
                    <a:pt x="158" y="2804"/>
                    <a:pt x="347" y="2804"/>
                  </a:cubicBezTo>
                  <a:lnTo>
                    <a:pt x="2804" y="2804"/>
                  </a:lnTo>
                  <a:lnTo>
                    <a:pt x="280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8823;p58">
              <a:extLst>
                <a:ext uri="{FF2B5EF4-FFF2-40B4-BE49-F238E27FC236}">
                  <a16:creationId xmlns:a16="http://schemas.microsoft.com/office/drawing/2014/main" id="{09FD35CF-EC2B-3DE4-D94B-4702DC0DFA4E}"/>
                </a:ext>
              </a:extLst>
            </p:cNvPr>
            <p:cNvSpPr/>
            <p:nvPr/>
          </p:nvSpPr>
          <p:spPr>
            <a:xfrm>
              <a:off x="3947025" y="4111775"/>
              <a:ext cx="122125" cy="139425"/>
            </a:xfrm>
            <a:custGeom>
              <a:avLst/>
              <a:gdLst/>
              <a:ahLst/>
              <a:cxnLst/>
              <a:rect l="l" t="t" r="r" b="b"/>
              <a:pathLst>
                <a:path w="4885" h="5577" extrusionOk="0">
                  <a:moveTo>
                    <a:pt x="2466" y="1377"/>
                  </a:moveTo>
                  <a:cubicBezTo>
                    <a:pt x="2522" y="1377"/>
                    <a:pt x="2582" y="1392"/>
                    <a:pt x="2647" y="1418"/>
                  </a:cubicBezTo>
                  <a:cubicBezTo>
                    <a:pt x="2742" y="1450"/>
                    <a:pt x="2836" y="1607"/>
                    <a:pt x="2836" y="1733"/>
                  </a:cubicBezTo>
                  <a:lnTo>
                    <a:pt x="2836" y="3497"/>
                  </a:lnTo>
                  <a:lnTo>
                    <a:pt x="3183" y="3497"/>
                  </a:lnTo>
                  <a:cubicBezTo>
                    <a:pt x="3372" y="3497"/>
                    <a:pt x="3529" y="3655"/>
                    <a:pt x="3529" y="3844"/>
                  </a:cubicBezTo>
                  <a:cubicBezTo>
                    <a:pt x="3529" y="4033"/>
                    <a:pt x="3340" y="4159"/>
                    <a:pt x="3151" y="4159"/>
                  </a:cubicBezTo>
                  <a:lnTo>
                    <a:pt x="1765" y="4159"/>
                  </a:lnTo>
                  <a:cubicBezTo>
                    <a:pt x="1576" y="4159"/>
                    <a:pt x="1419" y="4002"/>
                    <a:pt x="1419" y="3812"/>
                  </a:cubicBezTo>
                  <a:cubicBezTo>
                    <a:pt x="1419" y="3623"/>
                    <a:pt x="1576" y="3466"/>
                    <a:pt x="1765" y="3466"/>
                  </a:cubicBezTo>
                  <a:lnTo>
                    <a:pt x="2112" y="3466"/>
                  </a:lnTo>
                  <a:lnTo>
                    <a:pt x="2112" y="2552"/>
                  </a:lnTo>
                  <a:lnTo>
                    <a:pt x="1986" y="2678"/>
                  </a:lnTo>
                  <a:cubicBezTo>
                    <a:pt x="1938" y="2726"/>
                    <a:pt x="1852" y="2749"/>
                    <a:pt x="1765" y="2749"/>
                  </a:cubicBezTo>
                  <a:cubicBezTo>
                    <a:pt x="1679" y="2749"/>
                    <a:pt x="1592" y="2726"/>
                    <a:pt x="1545" y="2678"/>
                  </a:cubicBezTo>
                  <a:cubicBezTo>
                    <a:pt x="1419" y="2552"/>
                    <a:pt x="1419" y="2300"/>
                    <a:pt x="1545" y="2206"/>
                  </a:cubicBezTo>
                  <a:lnTo>
                    <a:pt x="2238" y="1481"/>
                  </a:lnTo>
                  <a:cubicBezTo>
                    <a:pt x="2312" y="1407"/>
                    <a:pt x="2385" y="1377"/>
                    <a:pt x="2466" y="1377"/>
                  </a:cubicBezTo>
                  <a:close/>
                  <a:moveTo>
                    <a:pt x="347" y="0"/>
                  </a:moveTo>
                  <a:cubicBezTo>
                    <a:pt x="158" y="0"/>
                    <a:pt x="1" y="158"/>
                    <a:pt x="1" y="347"/>
                  </a:cubicBezTo>
                  <a:lnTo>
                    <a:pt x="1" y="5577"/>
                  </a:lnTo>
                  <a:lnTo>
                    <a:pt x="4853" y="5577"/>
                  </a:lnTo>
                  <a:cubicBezTo>
                    <a:pt x="4884" y="3245"/>
                    <a:pt x="4884" y="2678"/>
                    <a:pt x="4884" y="347"/>
                  </a:cubicBezTo>
                  <a:cubicBezTo>
                    <a:pt x="4884" y="158"/>
                    <a:pt x="4727" y="0"/>
                    <a:pt x="453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27" name="Google Shape;5625;p51">
            <a:extLst>
              <a:ext uri="{FF2B5EF4-FFF2-40B4-BE49-F238E27FC236}">
                <a16:creationId xmlns:a16="http://schemas.microsoft.com/office/drawing/2014/main" id="{008160B8-39CC-6105-ECAE-93E45F4AB3B7}"/>
              </a:ext>
            </a:extLst>
          </p:cNvPr>
          <p:cNvGrpSpPr/>
          <p:nvPr/>
        </p:nvGrpSpPr>
        <p:grpSpPr>
          <a:xfrm>
            <a:off x="5786993" y="3444516"/>
            <a:ext cx="441248" cy="443239"/>
            <a:chOff x="-49764975" y="3551225"/>
            <a:chExt cx="299300" cy="300650"/>
          </a:xfrm>
        </p:grpSpPr>
        <p:sp>
          <p:nvSpPr>
            <p:cNvPr id="28" name="Google Shape;5626;p51">
              <a:extLst>
                <a:ext uri="{FF2B5EF4-FFF2-40B4-BE49-F238E27FC236}">
                  <a16:creationId xmlns:a16="http://schemas.microsoft.com/office/drawing/2014/main" id="{DC3208ED-707E-78BA-85AA-4084FBFF95C4}"/>
                </a:ext>
              </a:extLst>
            </p:cNvPr>
            <p:cNvSpPr/>
            <p:nvPr/>
          </p:nvSpPr>
          <p:spPr>
            <a:xfrm>
              <a:off x="-4976497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40" y="725"/>
                  </a:lnTo>
                  <a:cubicBezTo>
                    <a:pt x="1260" y="725"/>
                    <a:pt x="1418" y="567"/>
                    <a:pt x="1418" y="378"/>
                  </a:cubicBezTo>
                  <a:cubicBezTo>
                    <a:pt x="1386" y="158"/>
                    <a:pt x="1197"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9" name="Google Shape;5627;p51">
              <a:extLst>
                <a:ext uri="{FF2B5EF4-FFF2-40B4-BE49-F238E27FC236}">
                  <a16:creationId xmlns:a16="http://schemas.microsoft.com/office/drawing/2014/main" id="{D7C927A8-D1F5-C6DA-5C01-540A4A17ADC1}"/>
                </a:ext>
              </a:extLst>
            </p:cNvPr>
            <p:cNvSpPr/>
            <p:nvPr/>
          </p:nvSpPr>
          <p:spPr>
            <a:xfrm>
              <a:off x="-49763400" y="3598250"/>
              <a:ext cx="31525" cy="29950"/>
            </a:xfrm>
            <a:custGeom>
              <a:avLst/>
              <a:gdLst/>
              <a:ahLst/>
              <a:cxnLst/>
              <a:rect l="l" t="t" r="r" b="b"/>
              <a:pathLst>
                <a:path w="1261" h="1198" extrusionOk="0">
                  <a:moveTo>
                    <a:pt x="390" y="0"/>
                  </a:moveTo>
                  <a:cubicBezTo>
                    <a:pt x="299" y="0"/>
                    <a:pt x="205" y="32"/>
                    <a:pt x="126" y="95"/>
                  </a:cubicBezTo>
                  <a:cubicBezTo>
                    <a:pt x="0" y="221"/>
                    <a:pt x="0" y="441"/>
                    <a:pt x="126" y="599"/>
                  </a:cubicBezTo>
                  <a:lnTo>
                    <a:pt x="630" y="1103"/>
                  </a:lnTo>
                  <a:cubicBezTo>
                    <a:pt x="693" y="1166"/>
                    <a:pt x="780" y="1197"/>
                    <a:pt x="870" y="1197"/>
                  </a:cubicBezTo>
                  <a:cubicBezTo>
                    <a:pt x="961" y="1197"/>
                    <a:pt x="1056" y="1166"/>
                    <a:pt x="1134" y="1103"/>
                  </a:cubicBezTo>
                  <a:cubicBezTo>
                    <a:pt x="1260" y="1008"/>
                    <a:pt x="1260" y="756"/>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0" name="Google Shape;5628;p51">
              <a:extLst>
                <a:ext uri="{FF2B5EF4-FFF2-40B4-BE49-F238E27FC236}">
                  <a16:creationId xmlns:a16="http://schemas.microsoft.com/office/drawing/2014/main" id="{B5474521-6603-E026-BC54-386A0DA05511}"/>
                </a:ext>
              </a:extLst>
            </p:cNvPr>
            <p:cNvSpPr/>
            <p:nvPr/>
          </p:nvSpPr>
          <p:spPr>
            <a:xfrm>
              <a:off x="-49763400" y="3703975"/>
              <a:ext cx="31525" cy="30550"/>
            </a:xfrm>
            <a:custGeom>
              <a:avLst/>
              <a:gdLst/>
              <a:ahLst/>
              <a:cxnLst/>
              <a:rect l="l" t="t" r="r" b="b"/>
              <a:pathLst>
                <a:path w="1261" h="1222" extrusionOk="0">
                  <a:moveTo>
                    <a:pt x="882" y="1"/>
                  </a:moveTo>
                  <a:cubicBezTo>
                    <a:pt x="796" y="1"/>
                    <a:pt x="709" y="40"/>
                    <a:pt x="630" y="119"/>
                  </a:cubicBezTo>
                  <a:lnTo>
                    <a:pt x="126" y="623"/>
                  </a:lnTo>
                  <a:cubicBezTo>
                    <a:pt x="0" y="749"/>
                    <a:pt x="0" y="970"/>
                    <a:pt x="126" y="1127"/>
                  </a:cubicBezTo>
                  <a:cubicBezTo>
                    <a:pt x="189" y="1190"/>
                    <a:pt x="276" y="1222"/>
                    <a:pt x="366" y="1222"/>
                  </a:cubicBezTo>
                  <a:cubicBezTo>
                    <a:pt x="457" y="1222"/>
                    <a:pt x="551" y="1190"/>
                    <a:pt x="630" y="1127"/>
                  </a:cubicBezTo>
                  <a:lnTo>
                    <a:pt x="1134" y="623"/>
                  </a:lnTo>
                  <a:cubicBezTo>
                    <a:pt x="1260" y="497"/>
                    <a:pt x="1260" y="276"/>
                    <a:pt x="1134" y="119"/>
                  </a:cubicBezTo>
                  <a:cubicBezTo>
                    <a:pt x="1056" y="40"/>
                    <a:pt x="969" y="1"/>
                    <a:pt x="8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1" name="Google Shape;5629;p51">
              <a:extLst>
                <a:ext uri="{FF2B5EF4-FFF2-40B4-BE49-F238E27FC236}">
                  <a16:creationId xmlns:a16="http://schemas.microsoft.com/office/drawing/2014/main" id="{65AA95CE-85E6-C80A-4CD9-D3698417D9D3}"/>
                </a:ext>
              </a:extLst>
            </p:cNvPr>
            <p:cNvSpPr/>
            <p:nvPr/>
          </p:nvSpPr>
          <p:spPr>
            <a:xfrm>
              <a:off x="-4950112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2" name="Google Shape;5630;p51">
              <a:extLst>
                <a:ext uri="{FF2B5EF4-FFF2-40B4-BE49-F238E27FC236}">
                  <a16:creationId xmlns:a16="http://schemas.microsoft.com/office/drawing/2014/main" id="{B321C01A-9B51-C335-3372-56F6A8C5B4D2}"/>
                </a:ext>
              </a:extLst>
            </p:cNvPr>
            <p:cNvSpPr/>
            <p:nvPr/>
          </p:nvSpPr>
          <p:spPr>
            <a:xfrm>
              <a:off x="-49499550" y="3598250"/>
              <a:ext cx="31525" cy="30550"/>
            </a:xfrm>
            <a:custGeom>
              <a:avLst/>
              <a:gdLst/>
              <a:ahLst/>
              <a:cxnLst/>
              <a:rect l="l" t="t" r="r" b="b"/>
              <a:pathLst>
                <a:path w="1261" h="1222" extrusionOk="0">
                  <a:moveTo>
                    <a:pt x="906" y="0"/>
                  </a:moveTo>
                  <a:cubicBezTo>
                    <a:pt x="812" y="0"/>
                    <a:pt x="709" y="32"/>
                    <a:pt x="630" y="95"/>
                  </a:cubicBezTo>
                  <a:lnTo>
                    <a:pt x="126" y="599"/>
                  </a:lnTo>
                  <a:cubicBezTo>
                    <a:pt x="0" y="725"/>
                    <a:pt x="0" y="945"/>
                    <a:pt x="126" y="1103"/>
                  </a:cubicBezTo>
                  <a:cubicBezTo>
                    <a:pt x="205" y="1182"/>
                    <a:pt x="292" y="1221"/>
                    <a:pt x="378" y="1221"/>
                  </a:cubicBezTo>
                  <a:cubicBezTo>
                    <a:pt x="465" y="1221"/>
                    <a:pt x="552" y="1182"/>
                    <a:pt x="630" y="1103"/>
                  </a:cubicBezTo>
                  <a:lnTo>
                    <a:pt x="1134" y="599"/>
                  </a:lnTo>
                  <a:cubicBezTo>
                    <a:pt x="1260" y="473"/>
                    <a:pt x="1260" y="252"/>
                    <a:pt x="1134" y="95"/>
                  </a:cubicBezTo>
                  <a:cubicBezTo>
                    <a:pt x="1087"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3" name="Google Shape;5631;p51">
              <a:extLst>
                <a:ext uri="{FF2B5EF4-FFF2-40B4-BE49-F238E27FC236}">
                  <a16:creationId xmlns:a16="http://schemas.microsoft.com/office/drawing/2014/main" id="{60FCB527-0092-8E66-84E9-8D6E7FCA7884}"/>
                </a:ext>
              </a:extLst>
            </p:cNvPr>
            <p:cNvSpPr/>
            <p:nvPr/>
          </p:nvSpPr>
          <p:spPr>
            <a:xfrm>
              <a:off x="-49499550" y="3704575"/>
              <a:ext cx="31525" cy="29950"/>
            </a:xfrm>
            <a:custGeom>
              <a:avLst/>
              <a:gdLst/>
              <a:ahLst/>
              <a:cxnLst/>
              <a:rect l="l" t="t" r="r" b="b"/>
              <a:pathLst>
                <a:path w="1261" h="1198" extrusionOk="0">
                  <a:moveTo>
                    <a:pt x="390" y="0"/>
                  </a:moveTo>
                  <a:cubicBezTo>
                    <a:pt x="300" y="0"/>
                    <a:pt x="205" y="32"/>
                    <a:pt x="126" y="95"/>
                  </a:cubicBezTo>
                  <a:cubicBezTo>
                    <a:pt x="0" y="221"/>
                    <a:pt x="0" y="441"/>
                    <a:pt x="126" y="599"/>
                  </a:cubicBezTo>
                  <a:lnTo>
                    <a:pt x="630" y="1103"/>
                  </a:lnTo>
                  <a:cubicBezTo>
                    <a:pt x="693" y="1166"/>
                    <a:pt x="780" y="1198"/>
                    <a:pt x="871" y="1198"/>
                  </a:cubicBezTo>
                  <a:cubicBezTo>
                    <a:pt x="961" y="1198"/>
                    <a:pt x="1056" y="1166"/>
                    <a:pt x="1134" y="1103"/>
                  </a:cubicBezTo>
                  <a:cubicBezTo>
                    <a:pt x="1260" y="1009"/>
                    <a:pt x="1260" y="757"/>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4" name="Google Shape;5632;p51">
              <a:extLst>
                <a:ext uri="{FF2B5EF4-FFF2-40B4-BE49-F238E27FC236}">
                  <a16:creationId xmlns:a16="http://schemas.microsoft.com/office/drawing/2014/main" id="{8D77EDE2-0A44-510A-5AAE-613CBDAA526E}"/>
                </a:ext>
              </a:extLst>
            </p:cNvPr>
            <p:cNvSpPr/>
            <p:nvPr/>
          </p:nvSpPr>
          <p:spPr>
            <a:xfrm>
              <a:off x="-49725600" y="3551225"/>
              <a:ext cx="215050" cy="210875"/>
            </a:xfrm>
            <a:custGeom>
              <a:avLst/>
              <a:gdLst/>
              <a:ahLst/>
              <a:cxnLst/>
              <a:rect l="l" t="t" r="r" b="b"/>
              <a:pathLst>
                <a:path w="8602" h="8435" extrusionOk="0">
                  <a:moveTo>
                    <a:pt x="4354" y="0"/>
                  </a:moveTo>
                  <a:cubicBezTo>
                    <a:pt x="4070" y="0"/>
                    <a:pt x="3783" y="28"/>
                    <a:pt x="3497" y="86"/>
                  </a:cubicBezTo>
                  <a:cubicBezTo>
                    <a:pt x="1922" y="401"/>
                    <a:pt x="630" y="1724"/>
                    <a:pt x="252" y="3299"/>
                  </a:cubicBezTo>
                  <a:cubicBezTo>
                    <a:pt x="0" y="4654"/>
                    <a:pt x="347" y="6040"/>
                    <a:pt x="1261" y="7017"/>
                  </a:cubicBezTo>
                  <a:cubicBezTo>
                    <a:pt x="1607" y="7395"/>
                    <a:pt x="1828" y="7930"/>
                    <a:pt x="1922" y="8434"/>
                  </a:cubicBezTo>
                  <a:lnTo>
                    <a:pt x="3025" y="8434"/>
                  </a:lnTo>
                  <a:lnTo>
                    <a:pt x="3025" y="5284"/>
                  </a:lnTo>
                  <a:cubicBezTo>
                    <a:pt x="3025" y="5158"/>
                    <a:pt x="4064" y="3141"/>
                    <a:pt x="4127" y="3047"/>
                  </a:cubicBezTo>
                  <a:cubicBezTo>
                    <a:pt x="4190" y="2921"/>
                    <a:pt x="4317" y="2858"/>
                    <a:pt x="4443" y="2858"/>
                  </a:cubicBezTo>
                  <a:cubicBezTo>
                    <a:pt x="4569" y="2858"/>
                    <a:pt x="4695" y="2921"/>
                    <a:pt x="4758" y="3047"/>
                  </a:cubicBezTo>
                  <a:cubicBezTo>
                    <a:pt x="4852" y="3141"/>
                    <a:pt x="5860" y="5158"/>
                    <a:pt x="5860" y="5284"/>
                  </a:cubicBezTo>
                  <a:lnTo>
                    <a:pt x="5860" y="8434"/>
                  </a:lnTo>
                  <a:lnTo>
                    <a:pt x="6963" y="8434"/>
                  </a:lnTo>
                  <a:cubicBezTo>
                    <a:pt x="7057" y="7930"/>
                    <a:pt x="7278" y="7395"/>
                    <a:pt x="7625" y="6985"/>
                  </a:cubicBezTo>
                  <a:cubicBezTo>
                    <a:pt x="8255" y="6260"/>
                    <a:pt x="8601" y="5284"/>
                    <a:pt x="8601" y="4244"/>
                  </a:cubicBezTo>
                  <a:cubicBezTo>
                    <a:pt x="8601" y="2984"/>
                    <a:pt x="8066" y="1787"/>
                    <a:pt x="7026" y="936"/>
                  </a:cubicBezTo>
                  <a:cubicBezTo>
                    <a:pt x="6270" y="327"/>
                    <a:pt x="5327" y="0"/>
                    <a:pt x="435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5" name="Google Shape;5633;p51">
              <a:extLst>
                <a:ext uri="{FF2B5EF4-FFF2-40B4-BE49-F238E27FC236}">
                  <a16:creationId xmlns:a16="http://schemas.microsoft.com/office/drawing/2014/main" id="{1E1F87C7-3744-069E-AAAD-1F5C94FC0893}"/>
                </a:ext>
              </a:extLst>
            </p:cNvPr>
            <p:cNvSpPr/>
            <p:nvPr/>
          </p:nvSpPr>
          <p:spPr>
            <a:xfrm>
              <a:off x="-49633450" y="3697475"/>
              <a:ext cx="35475" cy="65400"/>
            </a:xfrm>
            <a:custGeom>
              <a:avLst/>
              <a:gdLst/>
              <a:ahLst/>
              <a:cxnLst/>
              <a:rect l="l" t="t" r="r" b="b"/>
              <a:pathLst>
                <a:path w="1419" h="2616" extrusionOk="0">
                  <a:moveTo>
                    <a:pt x="0" y="1"/>
                  </a:moveTo>
                  <a:lnTo>
                    <a:pt x="0" y="2616"/>
                  </a:lnTo>
                  <a:lnTo>
                    <a:pt x="1418" y="2616"/>
                  </a:lnTo>
                  <a:lnTo>
                    <a:pt x="1418" y="1"/>
                  </a:lnTo>
                  <a:cubicBezTo>
                    <a:pt x="1198" y="95"/>
                    <a:pt x="946" y="127"/>
                    <a:pt x="725" y="127"/>
                  </a:cubicBezTo>
                  <a:cubicBezTo>
                    <a:pt x="473" y="127"/>
                    <a:pt x="252" y="95"/>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6" name="Google Shape;5634;p51">
              <a:extLst>
                <a:ext uri="{FF2B5EF4-FFF2-40B4-BE49-F238E27FC236}">
                  <a16:creationId xmlns:a16="http://schemas.microsoft.com/office/drawing/2014/main" id="{88A65E9D-CFAB-3B11-5449-EC67240630C1}"/>
                </a:ext>
              </a:extLst>
            </p:cNvPr>
            <p:cNvSpPr/>
            <p:nvPr/>
          </p:nvSpPr>
          <p:spPr>
            <a:xfrm>
              <a:off x="-49676775" y="3780975"/>
              <a:ext cx="123675" cy="34675"/>
            </a:xfrm>
            <a:custGeom>
              <a:avLst/>
              <a:gdLst/>
              <a:ahLst/>
              <a:cxnLst/>
              <a:rect l="l" t="t" r="r" b="b"/>
              <a:pathLst>
                <a:path w="4947" h="1387" extrusionOk="0">
                  <a:moveTo>
                    <a:pt x="1" y="0"/>
                  </a:moveTo>
                  <a:lnTo>
                    <a:pt x="1" y="347"/>
                  </a:lnTo>
                  <a:cubicBezTo>
                    <a:pt x="1" y="946"/>
                    <a:pt x="473" y="1387"/>
                    <a:pt x="1072" y="1387"/>
                  </a:cubicBezTo>
                  <a:lnTo>
                    <a:pt x="3876" y="1387"/>
                  </a:lnTo>
                  <a:cubicBezTo>
                    <a:pt x="4474" y="1387"/>
                    <a:pt x="4947" y="946"/>
                    <a:pt x="4947" y="347"/>
                  </a:cubicBezTo>
                  <a:lnTo>
                    <a:pt x="494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7" name="Google Shape;5635;p51">
              <a:extLst>
                <a:ext uri="{FF2B5EF4-FFF2-40B4-BE49-F238E27FC236}">
                  <a16:creationId xmlns:a16="http://schemas.microsoft.com/office/drawing/2014/main" id="{96B9DA6A-CDCF-0546-0BCB-4437B4CC5213}"/>
                </a:ext>
              </a:extLst>
            </p:cNvPr>
            <p:cNvSpPr/>
            <p:nvPr/>
          </p:nvSpPr>
          <p:spPr>
            <a:xfrm>
              <a:off x="-49630300" y="3651800"/>
              <a:ext cx="29150" cy="31325"/>
            </a:xfrm>
            <a:custGeom>
              <a:avLst/>
              <a:gdLst/>
              <a:ahLst/>
              <a:cxnLst/>
              <a:rect l="l" t="t" r="r" b="b"/>
              <a:pathLst>
                <a:path w="1166" h="1253" extrusionOk="0">
                  <a:moveTo>
                    <a:pt x="599" y="1"/>
                  </a:moveTo>
                  <a:lnTo>
                    <a:pt x="0" y="1135"/>
                  </a:lnTo>
                  <a:cubicBezTo>
                    <a:pt x="189" y="1214"/>
                    <a:pt x="386" y="1253"/>
                    <a:pt x="583" y="1253"/>
                  </a:cubicBezTo>
                  <a:cubicBezTo>
                    <a:pt x="780" y="1253"/>
                    <a:pt x="977" y="1214"/>
                    <a:pt x="1166" y="1135"/>
                  </a:cubicBezTo>
                  <a:lnTo>
                    <a:pt x="59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8" name="Google Shape;5636;p51">
              <a:extLst>
                <a:ext uri="{FF2B5EF4-FFF2-40B4-BE49-F238E27FC236}">
                  <a16:creationId xmlns:a16="http://schemas.microsoft.com/office/drawing/2014/main" id="{9D0A42C0-80B3-38DB-7EAE-DFEA9EBFF93C}"/>
                </a:ext>
              </a:extLst>
            </p:cNvPr>
            <p:cNvSpPr/>
            <p:nvPr/>
          </p:nvSpPr>
          <p:spPr>
            <a:xfrm>
              <a:off x="-49657875" y="3833750"/>
              <a:ext cx="85100" cy="18125"/>
            </a:xfrm>
            <a:custGeom>
              <a:avLst/>
              <a:gdLst/>
              <a:ahLst/>
              <a:cxnLst/>
              <a:rect l="l" t="t" r="r" b="b"/>
              <a:pathLst>
                <a:path w="3404" h="725" extrusionOk="0">
                  <a:moveTo>
                    <a:pt x="1" y="0"/>
                  </a:moveTo>
                  <a:cubicBezTo>
                    <a:pt x="158" y="410"/>
                    <a:pt x="536" y="725"/>
                    <a:pt x="977" y="725"/>
                  </a:cubicBezTo>
                  <a:lnTo>
                    <a:pt x="2395" y="725"/>
                  </a:lnTo>
                  <a:cubicBezTo>
                    <a:pt x="2868" y="725"/>
                    <a:pt x="3246" y="410"/>
                    <a:pt x="340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73" name="Graphic 72" descr="Bullseye">
            <a:extLst>
              <a:ext uri="{FF2B5EF4-FFF2-40B4-BE49-F238E27FC236}">
                <a16:creationId xmlns:a16="http://schemas.microsoft.com/office/drawing/2014/main" id="{2D1A3553-0873-F827-9062-35D6E4158DB5}"/>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1404855" y="5796480"/>
            <a:ext cx="712786" cy="712786"/>
          </a:xfrm>
          <a:prstGeom prst="rect">
            <a:avLst/>
          </a:prstGeom>
        </p:spPr>
      </p:pic>
      <p:grpSp>
        <p:nvGrpSpPr>
          <p:cNvPr id="39" name="Google Shape;6407;p53">
            <a:extLst>
              <a:ext uri="{FF2B5EF4-FFF2-40B4-BE49-F238E27FC236}">
                <a16:creationId xmlns:a16="http://schemas.microsoft.com/office/drawing/2014/main" id="{0D6031B7-34E9-A74E-429B-1A2B45B441C3}"/>
              </a:ext>
            </a:extLst>
          </p:cNvPr>
          <p:cNvGrpSpPr/>
          <p:nvPr/>
        </p:nvGrpSpPr>
        <p:grpSpPr>
          <a:xfrm>
            <a:off x="3684017" y="5957038"/>
            <a:ext cx="446597" cy="446559"/>
            <a:chOff x="-30354000" y="3569100"/>
            <a:chExt cx="292250" cy="292225"/>
          </a:xfrm>
        </p:grpSpPr>
        <p:sp>
          <p:nvSpPr>
            <p:cNvPr id="40" name="Google Shape;6408;p53">
              <a:extLst>
                <a:ext uri="{FF2B5EF4-FFF2-40B4-BE49-F238E27FC236}">
                  <a16:creationId xmlns:a16="http://schemas.microsoft.com/office/drawing/2014/main" id="{83CAB781-98A1-32AC-D176-3E0E84F8F58F}"/>
                </a:ext>
              </a:extLst>
            </p:cNvPr>
            <p:cNvSpPr/>
            <p:nvPr/>
          </p:nvSpPr>
          <p:spPr>
            <a:xfrm>
              <a:off x="-30354000" y="3604550"/>
              <a:ext cx="137875" cy="256000"/>
            </a:xfrm>
            <a:custGeom>
              <a:avLst/>
              <a:gdLst/>
              <a:ahLst/>
              <a:cxnLst/>
              <a:rect l="l" t="t" r="r" b="b"/>
              <a:pathLst>
                <a:path w="5515" h="10240" extrusionOk="0">
                  <a:moveTo>
                    <a:pt x="662" y="0"/>
                  </a:moveTo>
                  <a:cubicBezTo>
                    <a:pt x="284" y="0"/>
                    <a:pt x="1" y="315"/>
                    <a:pt x="1" y="662"/>
                  </a:cubicBezTo>
                  <a:lnTo>
                    <a:pt x="1" y="4411"/>
                  </a:lnTo>
                  <a:cubicBezTo>
                    <a:pt x="1" y="4632"/>
                    <a:pt x="64" y="4884"/>
                    <a:pt x="190" y="5073"/>
                  </a:cubicBezTo>
                  <a:lnTo>
                    <a:pt x="1639" y="7467"/>
                  </a:lnTo>
                  <a:cubicBezTo>
                    <a:pt x="1891" y="7877"/>
                    <a:pt x="2049" y="8097"/>
                    <a:pt x="2049" y="8538"/>
                  </a:cubicBezTo>
                  <a:lnTo>
                    <a:pt x="2049" y="9861"/>
                  </a:lnTo>
                  <a:cubicBezTo>
                    <a:pt x="2049" y="10082"/>
                    <a:pt x="2206" y="10239"/>
                    <a:pt x="2395" y="10239"/>
                  </a:cubicBezTo>
                  <a:lnTo>
                    <a:pt x="5514" y="10239"/>
                  </a:lnTo>
                  <a:lnTo>
                    <a:pt x="5514" y="6364"/>
                  </a:lnTo>
                  <a:cubicBezTo>
                    <a:pt x="5514" y="5986"/>
                    <a:pt x="5357" y="5671"/>
                    <a:pt x="5168" y="5419"/>
                  </a:cubicBezTo>
                  <a:cubicBezTo>
                    <a:pt x="5167" y="5420"/>
                    <a:pt x="5165" y="5421"/>
                    <a:pt x="5163" y="5421"/>
                  </a:cubicBezTo>
                  <a:cubicBezTo>
                    <a:pt x="5042" y="5421"/>
                    <a:pt x="3214" y="3623"/>
                    <a:pt x="3183" y="3592"/>
                  </a:cubicBezTo>
                  <a:cubicBezTo>
                    <a:pt x="3041" y="3432"/>
                    <a:pt x="2828" y="3332"/>
                    <a:pt x="2613" y="3332"/>
                  </a:cubicBezTo>
                  <a:cubicBezTo>
                    <a:pt x="2448" y="3332"/>
                    <a:pt x="2280" y="3392"/>
                    <a:pt x="2143" y="3529"/>
                  </a:cubicBezTo>
                  <a:cubicBezTo>
                    <a:pt x="1891" y="3812"/>
                    <a:pt x="1923" y="4285"/>
                    <a:pt x="2112" y="4442"/>
                  </a:cubicBezTo>
                  <a:lnTo>
                    <a:pt x="3970" y="6301"/>
                  </a:lnTo>
                  <a:cubicBezTo>
                    <a:pt x="4097" y="6427"/>
                    <a:pt x="4097" y="6648"/>
                    <a:pt x="3970" y="6774"/>
                  </a:cubicBezTo>
                  <a:cubicBezTo>
                    <a:pt x="3907" y="6821"/>
                    <a:pt x="3821" y="6845"/>
                    <a:pt x="3734" y="6845"/>
                  </a:cubicBezTo>
                  <a:cubicBezTo>
                    <a:pt x="3648" y="6845"/>
                    <a:pt x="3561" y="6821"/>
                    <a:pt x="3498" y="6774"/>
                  </a:cubicBezTo>
                  <a:lnTo>
                    <a:pt x="1639" y="4915"/>
                  </a:lnTo>
                  <a:cubicBezTo>
                    <a:pt x="1450" y="4726"/>
                    <a:pt x="1324" y="4442"/>
                    <a:pt x="1324" y="4190"/>
                  </a:cubicBezTo>
                  <a:lnTo>
                    <a:pt x="1324" y="662"/>
                  </a:lnTo>
                  <a:cubicBezTo>
                    <a:pt x="1324" y="252"/>
                    <a:pt x="1009" y="0"/>
                    <a:pt x="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1" name="Google Shape;6409;p53">
              <a:extLst>
                <a:ext uri="{FF2B5EF4-FFF2-40B4-BE49-F238E27FC236}">
                  <a16:creationId xmlns:a16="http://schemas.microsoft.com/office/drawing/2014/main" id="{B19A673A-4A1A-7E3F-32A3-C5ABE79C0506}"/>
                </a:ext>
              </a:extLst>
            </p:cNvPr>
            <p:cNvSpPr/>
            <p:nvPr/>
          </p:nvSpPr>
          <p:spPr>
            <a:xfrm>
              <a:off x="-30198825" y="3604550"/>
              <a:ext cx="137075" cy="256775"/>
            </a:xfrm>
            <a:custGeom>
              <a:avLst/>
              <a:gdLst/>
              <a:ahLst/>
              <a:cxnLst/>
              <a:rect l="l" t="t" r="r" b="b"/>
              <a:pathLst>
                <a:path w="5483" h="10271" extrusionOk="0">
                  <a:moveTo>
                    <a:pt x="4758" y="0"/>
                  </a:moveTo>
                  <a:cubicBezTo>
                    <a:pt x="4380" y="0"/>
                    <a:pt x="4096" y="315"/>
                    <a:pt x="4096" y="662"/>
                  </a:cubicBezTo>
                  <a:lnTo>
                    <a:pt x="4096" y="4190"/>
                  </a:lnTo>
                  <a:cubicBezTo>
                    <a:pt x="4096" y="4474"/>
                    <a:pt x="3970" y="4758"/>
                    <a:pt x="3781" y="4915"/>
                  </a:cubicBezTo>
                  <a:lnTo>
                    <a:pt x="1922" y="6774"/>
                  </a:lnTo>
                  <a:cubicBezTo>
                    <a:pt x="1875" y="6821"/>
                    <a:pt x="1788" y="6845"/>
                    <a:pt x="1698" y="6845"/>
                  </a:cubicBezTo>
                  <a:cubicBezTo>
                    <a:pt x="1607" y="6845"/>
                    <a:pt x="1513" y="6821"/>
                    <a:pt x="1450" y="6774"/>
                  </a:cubicBezTo>
                  <a:cubicBezTo>
                    <a:pt x="1355" y="6648"/>
                    <a:pt x="1355" y="6427"/>
                    <a:pt x="1450" y="6301"/>
                  </a:cubicBezTo>
                  <a:lnTo>
                    <a:pt x="3308" y="4442"/>
                  </a:lnTo>
                  <a:cubicBezTo>
                    <a:pt x="3497" y="4285"/>
                    <a:pt x="3560" y="3812"/>
                    <a:pt x="3277" y="3529"/>
                  </a:cubicBezTo>
                  <a:cubicBezTo>
                    <a:pt x="3140" y="3392"/>
                    <a:pt x="2972" y="3332"/>
                    <a:pt x="2807" y="3332"/>
                  </a:cubicBezTo>
                  <a:cubicBezTo>
                    <a:pt x="2592" y="3332"/>
                    <a:pt x="2379" y="3432"/>
                    <a:pt x="2237" y="3592"/>
                  </a:cubicBezTo>
                  <a:cubicBezTo>
                    <a:pt x="2237" y="3592"/>
                    <a:pt x="347" y="5419"/>
                    <a:pt x="347" y="5482"/>
                  </a:cubicBezTo>
                  <a:cubicBezTo>
                    <a:pt x="158" y="5671"/>
                    <a:pt x="0" y="6018"/>
                    <a:pt x="0" y="6427"/>
                  </a:cubicBezTo>
                  <a:lnTo>
                    <a:pt x="0" y="8129"/>
                  </a:lnTo>
                  <a:lnTo>
                    <a:pt x="0" y="8412"/>
                  </a:lnTo>
                  <a:lnTo>
                    <a:pt x="0" y="10271"/>
                  </a:lnTo>
                  <a:lnTo>
                    <a:pt x="3088" y="10271"/>
                  </a:lnTo>
                  <a:cubicBezTo>
                    <a:pt x="3277" y="10271"/>
                    <a:pt x="3434" y="10113"/>
                    <a:pt x="3434" y="9924"/>
                  </a:cubicBezTo>
                  <a:lnTo>
                    <a:pt x="3434" y="8570"/>
                  </a:lnTo>
                  <a:cubicBezTo>
                    <a:pt x="3434" y="8129"/>
                    <a:pt x="3623" y="7908"/>
                    <a:pt x="3812" y="7530"/>
                  </a:cubicBezTo>
                  <a:lnTo>
                    <a:pt x="5293" y="5104"/>
                  </a:lnTo>
                  <a:cubicBezTo>
                    <a:pt x="5388" y="4915"/>
                    <a:pt x="5482" y="4663"/>
                    <a:pt x="5482" y="4411"/>
                  </a:cubicBezTo>
                  <a:lnTo>
                    <a:pt x="5482" y="662"/>
                  </a:lnTo>
                  <a:cubicBezTo>
                    <a:pt x="5451" y="284"/>
                    <a:pt x="5136" y="0"/>
                    <a:pt x="47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2" name="Google Shape;6410;p53">
              <a:extLst>
                <a:ext uri="{FF2B5EF4-FFF2-40B4-BE49-F238E27FC236}">
                  <a16:creationId xmlns:a16="http://schemas.microsoft.com/office/drawing/2014/main" id="{5B0F268A-3053-E382-EE76-F9CF4447A990}"/>
                </a:ext>
              </a:extLst>
            </p:cNvPr>
            <p:cNvSpPr/>
            <p:nvPr/>
          </p:nvSpPr>
          <p:spPr>
            <a:xfrm>
              <a:off x="-30139750" y="3636850"/>
              <a:ext cx="26000" cy="37825"/>
            </a:xfrm>
            <a:custGeom>
              <a:avLst/>
              <a:gdLst/>
              <a:ahLst/>
              <a:cxnLst/>
              <a:rect l="l" t="t" r="r" b="b"/>
              <a:pathLst>
                <a:path w="1040" h="1513" extrusionOk="0">
                  <a:moveTo>
                    <a:pt x="504" y="0"/>
                  </a:moveTo>
                  <a:cubicBezTo>
                    <a:pt x="252" y="32"/>
                    <a:pt x="0" y="284"/>
                    <a:pt x="0" y="567"/>
                  </a:cubicBezTo>
                  <a:lnTo>
                    <a:pt x="0" y="1418"/>
                  </a:lnTo>
                  <a:cubicBezTo>
                    <a:pt x="126" y="1386"/>
                    <a:pt x="252" y="1355"/>
                    <a:pt x="410" y="1355"/>
                  </a:cubicBezTo>
                  <a:cubicBezTo>
                    <a:pt x="630" y="1355"/>
                    <a:pt x="819" y="1386"/>
                    <a:pt x="1040" y="1512"/>
                  </a:cubicBezTo>
                  <a:lnTo>
                    <a:pt x="1040" y="504"/>
                  </a:lnTo>
                  <a:cubicBezTo>
                    <a:pt x="1040" y="252"/>
                    <a:pt x="788" y="0"/>
                    <a:pt x="50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3" name="Google Shape;6411;p53">
              <a:extLst>
                <a:ext uri="{FF2B5EF4-FFF2-40B4-BE49-F238E27FC236}">
                  <a16:creationId xmlns:a16="http://schemas.microsoft.com/office/drawing/2014/main" id="{7C0F7E33-CC15-10A3-2E9F-445D08EB633D}"/>
                </a:ext>
              </a:extLst>
            </p:cNvPr>
            <p:cNvSpPr/>
            <p:nvPr/>
          </p:nvSpPr>
          <p:spPr>
            <a:xfrm>
              <a:off x="-30302800" y="3638950"/>
              <a:ext cx="25225" cy="36500"/>
            </a:xfrm>
            <a:custGeom>
              <a:avLst/>
              <a:gdLst/>
              <a:ahLst/>
              <a:cxnLst/>
              <a:rect l="l" t="t" r="r" b="b"/>
              <a:pathLst>
                <a:path w="1009" h="1460" extrusionOk="0">
                  <a:moveTo>
                    <a:pt x="418" y="1"/>
                  </a:moveTo>
                  <a:cubicBezTo>
                    <a:pt x="177" y="1"/>
                    <a:pt x="1" y="229"/>
                    <a:pt x="1" y="483"/>
                  </a:cubicBezTo>
                  <a:lnTo>
                    <a:pt x="1" y="1460"/>
                  </a:lnTo>
                  <a:cubicBezTo>
                    <a:pt x="190" y="1334"/>
                    <a:pt x="379" y="1302"/>
                    <a:pt x="631" y="1302"/>
                  </a:cubicBezTo>
                  <a:cubicBezTo>
                    <a:pt x="725" y="1302"/>
                    <a:pt x="883" y="1334"/>
                    <a:pt x="1009" y="1365"/>
                  </a:cubicBezTo>
                  <a:lnTo>
                    <a:pt x="1009" y="515"/>
                  </a:lnTo>
                  <a:cubicBezTo>
                    <a:pt x="1009" y="231"/>
                    <a:pt x="788" y="11"/>
                    <a:pt x="505" y="11"/>
                  </a:cubicBezTo>
                  <a:cubicBezTo>
                    <a:pt x="475" y="4"/>
                    <a:pt x="446" y="1"/>
                    <a:pt x="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4" name="Google Shape;6412;p53">
              <a:extLst>
                <a:ext uri="{FF2B5EF4-FFF2-40B4-BE49-F238E27FC236}">
                  <a16:creationId xmlns:a16="http://schemas.microsoft.com/office/drawing/2014/main" id="{38DD64FF-BBF0-10DE-4204-2B16B99AA8D9}"/>
                </a:ext>
              </a:extLst>
            </p:cNvPr>
            <p:cNvSpPr/>
            <p:nvPr/>
          </p:nvSpPr>
          <p:spPr>
            <a:xfrm>
              <a:off x="-30242925" y="3569100"/>
              <a:ext cx="68525" cy="68550"/>
            </a:xfrm>
            <a:custGeom>
              <a:avLst/>
              <a:gdLst/>
              <a:ahLst/>
              <a:cxnLst/>
              <a:rect l="l" t="t" r="r" b="b"/>
              <a:pathLst>
                <a:path w="2741" h="2742" extrusionOk="0">
                  <a:moveTo>
                    <a:pt x="1386" y="1"/>
                  </a:moveTo>
                  <a:cubicBezTo>
                    <a:pt x="630" y="1"/>
                    <a:pt x="0" y="631"/>
                    <a:pt x="0" y="1387"/>
                  </a:cubicBezTo>
                  <a:cubicBezTo>
                    <a:pt x="0" y="2174"/>
                    <a:pt x="630" y="2742"/>
                    <a:pt x="1386" y="2742"/>
                  </a:cubicBezTo>
                  <a:cubicBezTo>
                    <a:pt x="2111" y="2742"/>
                    <a:pt x="2741" y="2111"/>
                    <a:pt x="2741" y="1387"/>
                  </a:cubicBezTo>
                  <a:cubicBezTo>
                    <a:pt x="2741" y="631"/>
                    <a:pt x="2111" y="1"/>
                    <a:pt x="13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5" name="Google Shape;6413;p53">
              <a:extLst>
                <a:ext uri="{FF2B5EF4-FFF2-40B4-BE49-F238E27FC236}">
                  <a16:creationId xmlns:a16="http://schemas.microsoft.com/office/drawing/2014/main" id="{5E41BDFF-F209-D030-2BE8-B60E97D4CC7F}"/>
                </a:ext>
              </a:extLst>
            </p:cNvPr>
            <p:cNvSpPr/>
            <p:nvPr/>
          </p:nvSpPr>
          <p:spPr>
            <a:xfrm>
              <a:off x="-30262625" y="3654950"/>
              <a:ext cx="107925" cy="68550"/>
            </a:xfrm>
            <a:custGeom>
              <a:avLst/>
              <a:gdLst/>
              <a:ahLst/>
              <a:cxnLst/>
              <a:rect l="l" t="t" r="r" b="b"/>
              <a:pathLst>
                <a:path w="4317" h="2742" extrusionOk="0">
                  <a:moveTo>
                    <a:pt x="2174" y="1"/>
                  </a:moveTo>
                  <a:cubicBezTo>
                    <a:pt x="1292" y="1"/>
                    <a:pt x="505" y="379"/>
                    <a:pt x="0" y="1040"/>
                  </a:cubicBezTo>
                  <a:lnTo>
                    <a:pt x="32" y="1103"/>
                  </a:lnTo>
                  <a:cubicBezTo>
                    <a:pt x="946" y="1985"/>
                    <a:pt x="1450" y="2458"/>
                    <a:pt x="1702" y="2742"/>
                  </a:cubicBezTo>
                  <a:lnTo>
                    <a:pt x="2647" y="2742"/>
                  </a:lnTo>
                  <a:lnTo>
                    <a:pt x="4254" y="1135"/>
                  </a:lnTo>
                  <a:lnTo>
                    <a:pt x="4317" y="1040"/>
                  </a:lnTo>
                  <a:cubicBezTo>
                    <a:pt x="3813" y="410"/>
                    <a:pt x="3025" y="1"/>
                    <a:pt x="217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353431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ppt_x</p:attrName>
                                        </p:attrNameLst>
                                      </p:cBhvr>
                                      <p:tavLst>
                                        <p:tav tm="0">
                                          <p:val>
                                            <p:strVal val="#ppt_x"/>
                                          </p:val>
                                        </p:tav>
                                        <p:tav tm="100000">
                                          <p:val>
                                            <p:strVal val="#ppt_x"/>
                                          </p:val>
                                        </p:tav>
                                      </p:tavLst>
                                    </p:anim>
                                    <p:anim calcmode="lin" valueType="num">
                                      <p:cBhvr>
                                        <p:cTn id="8" dur="500" fill="hold"/>
                                        <p:tgtEl>
                                          <p:spTgt spid="72"/>
                                        </p:tgtEl>
                                        <p:attrNameLst>
                                          <p:attrName>ppt_y</p:attrName>
                                        </p:attrNameLst>
                                      </p:cBhvr>
                                      <p:tavLst>
                                        <p:tav tm="0">
                                          <p:val>
                                            <p:strVal val="#ppt_y-#ppt_h/2"/>
                                          </p:val>
                                        </p:tav>
                                        <p:tav tm="100000">
                                          <p:val>
                                            <p:strVal val="#ppt_y"/>
                                          </p:val>
                                        </p:tav>
                                      </p:tavLst>
                                    </p:anim>
                                    <p:anim calcmode="lin" valueType="num">
                                      <p:cBhvr>
                                        <p:cTn id="9" dur="500" fill="hold"/>
                                        <p:tgtEl>
                                          <p:spTgt spid="72"/>
                                        </p:tgtEl>
                                        <p:attrNameLst>
                                          <p:attrName>ppt_w</p:attrName>
                                        </p:attrNameLst>
                                      </p:cBhvr>
                                      <p:tavLst>
                                        <p:tav tm="0">
                                          <p:val>
                                            <p:strVal val="#ppt_w"/>
                                          </p:val>
                                        </p:tav>
                                        <p:tav tm="100000">
                                          <p:val>
                                            <p:strVal val="#ppt_w"/>
                                          </p:val>
                                        </p:tav>
                                      </p:tavLst>
                                    </p:anim>
                                    <p:anim calcmode="lin" valueType="num">
                                      <p:cBhvr>
                                        <p:cTn id="10" dur="500" fill="hold"/>
                                        <p:tgtEl>
                                          <p:spTgt spid="72"/>
                                        </p:tgtEl>
                                        <p:attrNameLst>
                                          <p:attrName>ppt_h</p:attrName>
                                        </p:attrNameLst>
                                      </p:cBhvr>
                                      <p:tavLst>
                                        <p:tav tm="0">
                                          <p:val>
                                            <p:fltVal val="0"/>
                                          </p:val>
                                        </p:tav>
                                        <p:tav tm="100000">
                                          <p:val>
                                            <p:strVal val="#ppt_h"/>
                                          </p:val>
                                        </p:tav>
                                      </p:tavLst>
                                    </p:anim>
                                  </p:childTnLst>
                                </p:cTn>
                              </p:par>
                              <p:par>
                                <p:cTn id="11" presetID="17" presetClass="entr" presetSubtype="1" fill="hold" nodeType="withEffect">
                                  <p:stCondLst>
                                    <p:cond delay="0"/>
                                  </p:stCondLst>
                                  <p:childTnLst>
                                    <p:set>
                                      <p:cBhvr>
                                        <p:cTn id="12" dur="1" fill="hold">
                                          <p:stCondLst>
                                            <p:cond delay="0"/>
                                          </p:stCondLst>
                                        </p:cTn>
                                        <p:tgtEl>
                                          <p:spTgt spid="73"/>
                                        </p:tgtEl>
                                        <p:attrNameLst>
                                          <p:attrName>style.visibility</p:attrName>
                                        </p:attrNameLst>
                                      </p:cBhvr>
                                      <p:to>
                                        <p:strVal val="visible"/>
                                      </p:to>
                                    </p:set>
                                    <p:anim calcmode="lin" valueType="num">
                                      <p:cBhvr>
                                        <p:cTn id="13" dur="500" fill="hold"/>
                                        <p:tgtEl>
                                          <p:spTgt spid="73"/>
                                        </p:tgtEl>
                                        <p:attrNameLst>
                                          <p:attrName>ppt_x</p:attrName>
                                        </p:attrNameLst>
                                      </p:cBhvr>
                                      <p:tavLst>
                                        <p:tav tm="0">
                                          <p:val>
                                            <p:strVal val="#ppt_x"/>
                                          </p:val>
                                        </p:tav>
                                        <p:tav tm="100000">
                                          <p:val>
                                            <p:strVal val="#ppt_x"/>
                                          </p:val>
                                        </p:tav>
                                      </p:tavLst>
                                    </p:anim>
                                    <p:anim calcmode="lin" valueType="num">
                                      <p:cBhvr>
                                        <p:cTn id="14" dur="500" fill="hold"/>
                                        <p:tgtEl>
                                          <p:spTgt spid="73"/>
                                        </p:tgtEl>
                                        <p:attrNameLst>
                                          <p:attrName>ppt_y</p:attrName>
                                        </p:attrNameLst>
                                      </p:cBhvr>
                                      <p:tavLst>
                                        <p:tav tm="0">
                                          <p:val>
                                            <p:strVal val="#ppt_y-#ppt_h/2"/>
                                          </p:val>
                                        </p:tav>
                                        <p:tav tm="100000">
                                          <p:val>
                                            <p:strVal val="#ppt_y"/>
                                          </p:val>
                                        </p:tav>
                                      </p:tavLst>
                                    </p:anim>
                                    <p:anim calcmode="lin" valueType="num">
                                      <p:cBhvr>
                                        <p:cTn id="15" dur="500" fill="hold"/>
                                        <p:tgtEl>
                                          <p:spTgt spid="73"/>
                                        </p:tgtEl>
                                        <p:attrNameLst>
                                          <p:attrName>ppt_w</p:attrName>
                                        </p:attrNameLst>
                                      </p:cBhvr>
                                      <p:tavLst>
                                        <p:tav tm="0">
                                          <p:val>
                                            <p:strVal val="#ppt_w"/>
                                          </p:val>
                                        </p:tav>
                                        <p:tav tm="100000">
                                          <p:val>
                                            <p:strVal val="#ppt_w"/>
                                          </p:val>
                                        </p:tav>
                                      </p:tavLst>
                                    </p:anim>
                                    <p:anim calcmode="lin" valueType="num">
                                      <p:cBhvr>
                                        <p:cTn id="16" dur="500" fill="hold"/>
                                        <p:tgtEl>
                                          <p:spTgt spid="73"/>
                                        </p:tgtEl>
                                        <p:attrNameLst>
                                          <p:attrName>ppt_h</p:attrName>
                                        </p:attrNameLst>
                                      </p:cBhvr>
                                      <p:tavLst>
                                        <p:tav tm="0">
                                          <p:val>
                                            <p:fltVal val="0"/>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74"/>
                                        </p:tgtEl>
                                        <p:attrNameLst>
                                          <p:attrName>style.visibility</p:attrName>
                                        </p:attrNameLst>
                                      </p:cBhvr>
                                      <p:to>
                                        <p:strVal val="visible"/>
                                      </p:to>
                                    </p:set>
                                    <p:anim calcmode="lin" valueType="num">
                                      <p:cBhvr>
                                        <p:cTn id="19" dur="500" fill="hold"/>
                                        <p:tgtEl>
                                          <p:spTgt spid="74"/>
                                        </p:tgtEl>
                                        <p:attrNameLst>
                                          <p:attrName>ppt_x</p:attrName>
                                        </p:attrNameLst>
                                      </p:cBhvr>
                                      <p:tavLst>
                                        <p:tav tm="0">
                                          <p:val>
                                            <p:strVal val="#ppt_x"/>
                                          </p:val>
                                        </p:tav>
                                        <p:tav tm="100000">
                                          <p:val>
                                            <p:strVal val="#ppt_x"/>
                                          </p:val>
                                        </p:tav>
                                      </p:tavLst>
                                    </p:anim>
                                    <p:anim calcmode="lin" valueType="num">
                                      <p:cBhvr>
                                        <p:cTn id="20" dur="500" fill="hold"/>
                                        <p:tgtEl>
                                          <p:spTgt spid="74"/>
                                        </p:tgtEl>
                                        <p:attrNameLst>
                                          <p:attrName>ppt_y</p:attrName>
                                        </p:attrNameLst>
                                      </p:cBhvr>
                                      <p:tavLst>
                                        <p:tav tm="0">
                                          <p:val>
                                            <p:strVal val="#ppt_y-#ppt_h/2"/>
                                          </p:val>
                                        </p:tav>
                                        <p:tav tm="100000">
                                          <p:val>
                                            <p:strVal val="#ppt_y"/>
                                          </p:val>
                                        </p:tav>
                                      </p:tavLst>
                                    </p:anim>
                                    <p:anim calcmode="lin" valueType="num">
                                      <p:cBhvr>
                                        <p:cTn id="21" dur="500" fill="hold"/>
                                        <p:tgtEl>
                                          <p:spTgt spid="74"/>
                                        </p:tgtEl>
                                        <p:attrNameLst>
                                          <p:attrName>ppt_w</p:attrName>
                                        </p:attrNameLst>
                                      </p:cBhvr>
                                      <p:tavLst>
                                        <p:tav tm="0">
                                          <p:val>
                                            <p:strVal val="#ppt_w"/>
                                          </p:val>
                                        </p:tav>
                                        <p:tav tm="100000">
                                          <p:val>
                                            <p:strVal val="#ppt_w"/>
                                          </p:val>
                                        </p:tav>
                                      </p:tavLst>
                                    </p:anim>
                                    <p:anim calcmode="lin" valueType="num">
                                      <p:cBhvr>
                                        <p:cTn id="22" dur="500" fill="hold"/>
                                        <p:tgtEl>
                                          <p:spTgt spid="74"/>
                                        </p:tgtEl>
                                        <p:attrNameLst>
                                          <p:attrName>ppt_h</p:attrName>
                                        </p:attrNameLst>
                                      </p:cBhvr>
                                      <p:tavLst>
                                        <p:tav tm="0">
                                          <p:val>
                                            <p:fltVal val="0"/>
                                          </p:val>
                                        </p:tav>
                                        <p:tav tm="100000">
                                          <p:val>
                                            <p:strVal val="#ppt_h"/>
                                          </p:val>
                                        </p:tav>
                                      </p:tavLst>
                                    </p:anim>
                                  </p:childTnLst>
                                </p:cTn>
                              </p:par>
                              <p:par>
                                <p:cTn id="23" presetID="17" presetClass="entr" presetSubtype="1" fill="hold" nodeType="withEffect">
                                  <p:stCondLst>
                                    <p:cond delay="0"/>
                                  </p:stCondLst>
                                  <p:childTnLst>
                                    <p:set>
                                      <p:cBhvr>
                                        <p:cTn id="24" dur="1" fill="hold">
                                          <p:stCondLst>
                                            <p:cond delay="0"/>
                                          </p:stCondLst>
                                        </p:cTn>
                                        <p:tgtEl>
                                          <p:spTgt spid="75"/>
                                        </p:tgtEl>
                                        <p:attrNameLst>
                                          <p:attrName>style.visibility</p:attrName>
                                        </p:attrNameLst>
                                      </p:cBhvr>
                                      <p:to>
                                        <p:strVal val="visible"/>
                                      </p:to>
                                    </p:set>
                                    <p:anim calcmode="lin" valueType="num">
                                      <p:cBhvr>
                                        <p:cTn id="25" dur="500" fill="hold"/>
                                        <p:tgtEl>
                                          <p:spTgt spid="75"/>
                                        </p:tgtEl>
                                        <p:attrNameLst>
                                          <p:attrName>ppt_x</p:attrName>
                                        </p:attrNameLst>
                                      </p:cBhvr>
                                      <p:tavLst>
                                        <p:tav tm="0">
                                          <p:val>
                                            <p:strVal val="#ppt_x"/>
                                          </p:val>
                                        </p:tav>
                                        <p:tav tm="100000">
                                          <p:val>
                                            <p:strVal val="#ppt_x"/>
                                          </p:val>
                                        </p:tav>
                                      </p:tavLst>
                                    </p:anim>
                                    <p:anim calcmode="lin" valueType="num">
                                      <p:cBhvr>
                                        <p:cTn id="26" dur="500" fill="hold"/>
                                        <p:tgtEl>
                                          <p:spTgt spid="75"/>
                                        </p:tgtEl>
                                        <p:attrNameLst>
                                          <p:attrName>ppt_y</p:attrName>
                                        </p:attrNameLst>
                                      </p:cBhvr>
                                      <p:tavLst>
                                        <p:tav tm="0">
                                          <p:val>
                                            <p:strVal val="#ppt_y-#ppt_h/2"/>
                                          </p:val>
                                        </p:tav>
                                        <p:tav tm="100000">
                                          <p:val>
                                            <p:strVal val="#ppt_y"/>
                                          </p:val>
                                        </p:tav>
                                      </p:tavLst>
                                    </p:anim>
                                    <p:anim calcmode="lin" valueType="num">
                                      <p:cBhvr>
                                        <p:cTn id="27" dur="500" fill="hold"/>
                                        <p:tgtEl>
                                          <p:spTgt spid="75"/>
                                        </p:tgtEl>
                                        <p:attrNameLst>
                                          <p:attrName>ppt_w</p:attrName>
                                        </p:attrNameLst>
                                      </p:cBhvr>
                                      <p:tavLst>
                                        <p:tav tm="0">
                                          <p:val>
                                            <p:strVal val="#ppt_w"/>
                                          </p:val>
                                        </p:tav>
                                        <p:tav tm="100000">
                                          <p:val>
                                            <p:strVal val="#ppt_w"/>
                                          </p:val>
                                        </p:tav>
                                      </p:tavLst>
                                    </p:anim>
                                    <p:anim calcmode="lin" valueType="num">
                                      <p:cBhvr>
                                        <p:cTn id="28" dur="500" fill="hold"/>
                                        <p:tgtEl>
                                          <p:spTgt spid="75"/>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7" presetClass="entr" presetSubtype="8"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ppt_x</p:attrName>
                                        </p:attrNameLst>
                                      </p:cBhvr>
                                      <p:tavLst>
                                        <p:tav tm="0">
                                          <p:val>
                                            <p:strVal val="#ppt_x-#ppt_w/2"/>
                                          </p:val>
                                        </p:tav>
                                        <p:tav tm="100000">
                                          <p:val>
                                            <p:strVal val="#ppt_x"/>
                                          </p:val>
                                        </p:tav>
                                      </p:tavLst>
                                    </p:anim>
                                    <p:anim calcmode="lin" valueType="num">
                                      <p:cBhvr>
                                        <p:cTn id="34" dur="500" fill="hold"/>
                                        <p:tgtEl>
                                          <p:spTgt spid="5"/>
                                        </p:tgtEl>
                                        <p:attrNameLst>
                                          <p:attrName>ppt_y</p:attrName>
                                        </p:attrNameLst>
                                      </p:cBhvr>
                                      <p:tavLst>
                                        <p:tav tm="0">
                                          <p:val>
                                            <p:strVal val="#ppt_y"/>
                                          </p:val>
                                        </p:tav>
                                        <p:tav tm="100000">
                                          <p:val>
                                            <p:strVal val="#ppt_y"/>
                                          </p:val>
                                        </p:tav>
                                      </p:tavLst>
                                    </p:anim>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17" presetClass="entr" presetSubtype="8"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500" fill="hold"/>
                                        <p:tgtEl>
                                          <p:spTgt spid="11"/>
                                        </p:tgtEl>
                                        <p:attrNameLst>
                                          <p:attrName>ppt_x</p:attrName>
                                        </p:attrNameLst>
                                      </p:cBhvr>
                                      <p:tavLst>
                                        <p:tav tm="0">
                                          <p:val>
                                            <p:strVal val="#ppt_x-#ppt_w/2"/>
                                          </p:val>
                                        </p:tav>
                                        <p:tav tm="100000">
                                          <p:val>
                                            <p:strVal val="#ppt_x"/>
                                          </p:val>
                                        </p:tav>
                                      </p:tavLst>
                                    </p:anim>
                                    <p:anim calcmode="lin" valueType="num">
                                      <p:cBhvr>
                                        <p:cTn id="42" dur="500" fill="hold"/>
                                        <p:tgtEl>
                                          <p:spTgt spid="11"/>
                                        </p:tgtEl>
                                        <p:attrNameLst>
                                          <p:attrName>ppt_y</p:attrName>
                                        </p:attrNameLst>
                                      </p:cBhvr>
                                      <p:tavLst>
                                        <p:tav tm="0">
                                          <p:val>
                                            <p:strVal val="#ppt_y"/>
                                          </p:val>
                                        </p:tav>
                                        <p:tav tm="100000">
                                          <p:val>
                                            <p:strVal val="#ppt_y"/>
                                          </p:val>
                                        </p:tav>
                                      </p:tavLst>
                                    </p:anim>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17" presetClass="entr" presetSubtype="8" fill="hold" nodeType="click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ppt_x</p:attrName>
                                        </p:attrNameLst>
                                      </p:cBhvr>
                                      <p:tavLst>
                                        <p:tav tm="0">
                                          <p:val>
                                            <p:strVal val="#ppt_x-#ppt_w/2"/>
                                          </p:val>
                                        </p:tav>
                                        <p:tav tm="100000">
                                          <p:val>
                                            <p:strVal val="#ppt_x"/>
                                          </p:val>
                                        </p:tav>
                                      </p:tavLst>
                                    </p:anim>
                                    <p:anim calcmode="lin" valueType="num">
                                      <p:cBhvr>
                                        <p:cTn id="50" dur="500" fill="hold"/>
                                        <p:tgtEl>
                                          <p:spTgt spid="17"/>
                                        </p:tgtEl>
                                        <p:attrNameLst>
                                          <p:attrName>ppt_y</p:attrName>
                                        </p:attrNameLst>
                                      </p:cBhvr>
                                      <p:tavLst>
                                        <p:tav tm="0">
                                          <p:val>
                                            <p:strVal val="#ppt_y"/>
                                          </p:val>
                                        </p:tav>
                                        <p:tav tm="100000">
                                          <p:val>
                                            <p:strVal val="#ppt_y"/>
                                          </p:val>
                                        </p:tav>
                                      </p:tavLst>
                                    </p:anim>
                                    <p:anim calcmode="lin" valueType="num">
                                      <p:cBhvr>
                                        <p:cTn id="51" dur="500" fill="hold"/>
                                        <p:tgtEl>
                                          <p:spTgt spid="17"/>
                                        </p:tgtEl>
                                        <p:attrNameLst>
                                          <p:attrName>ppt_w</p:attrName>
                                        </p:attrNameLst>
                                      </p:cBhvr>
                                      <p:tavLst>
                                        <p:tav tm="0">
                                          <p:val>
                                            <p:fltVal val="0"/>
                                          </p:val>
                                        </p:tav>
                                        <p:tav tm="100000">
                                          <p:val>
                                            <p:strVal val="#ppt_w"/>
                                          </p:val>
                                        </p:tav>
                                      </p:tavLst>
                                    </p:anim>
                                    <p:anim calcmode="lin" valueType="num">
                                      <p:cBhvr>
                                        <p:cTn id="52" dur="5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8535"/>
            <a:ext cx="14630400" cy="8212531"/>
          </a:xfrm>
          <a:prstGeom prst="rect">
            <a:avLst/>
          </a:prstGeom>
        </p:spPr>
      </p:pic>
      <p:sp>
        <p:nvSpPr>
          <p:cNvPr id="2" name="Right Triangle 1"/>
          <p:cNvSpPr/>
          <p:nvPr/>
        </p:nvSpPr>
        <p:spPr>
          <a:xfrm flipH="1">
            <a:off x="7815175" y="3783723"/>
            <a:ext cx="6815226" cy="444587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160"/>
          </a:p>
        </p:txBody>
      </p:sp>
      <p:sp>
        <p:nvSpPr>
          <p:cNvPr id="10" name="TextBox 9"/>
          <p:cNvSpPr txBox="1"/>
          <p:nvPr/>
        </p:nvSpPr>
        <p:spPr>
          <a:xfrm>
            <a:off x="1192849" y="6294493"/>
            <a:ext cx="5429478" cy="1089529"/>
          </a:xfrm>
          <a:prstGeom prst="rect">
            <a:avLst/>
          </a:prstGeom>
          <a:noFill/>
        </p:spPr>
        <p:txBody>
          <a:bodyPr wrap="square" rtlCol="0">
            <a:spAutoFit/>
          </a:bodyPr>
          <a:lstStyle/>
          <a:p>
            <a:r>
              <a:rPr lang="en-US" sz="648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491416" y="7402488"/>
            <a:ext cx="2735119" cy="460862"/>
          </a:xfrm>
          <a:prstGeom prst="rect">
            <a:avLst/>
          </a:prstGeom>
        </p:spPr>
      </p:pic>
      <p:sp>
        <p:nvSpPr>
          <p:cNvPr id="14" name="Parallelogram 13"/>
          <p:cNvSpPr/>
          <p:nvPr/>
        </p:nvSpPr>
        <p:spPr>
          <a:xfrm rot="16200000" flipV="1">
            <a:off x="-1493271" y="4130815"/>
            <a:ext cx="4561790" cy="131694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160">
              <a:solidFill>
                <a:srgbClr val="669BBC"/>
              </a:solidFil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11310972" y="243840"/>
            <a:ext cx="3096007" cy="144562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62C269-E654-4800-A007-4C8BB398D57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8497F5FB-EAE5-4E7B-8980-10EF1858D0C2}">
  <ds:schemaRefs>
    <ds:schemaRef ds:uri="http://schemas.microsoft.com/sharepoint/v3/contenttype/forms"/>
  </ds:schemaRefs>
</ds:datastoreItem>
</file>

<file path=customXml/itemProps3.xml><?xml version="1.0" encoding="utf-8"?>
<ds:datastoreItem xmlns:ds="http://schemas.openxmlformats.org/officeDocument/2006/customXml" ds:itemID="{8A8A03B3-7D6B-475E-85F4-503F6260A1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413</TotalTime>
  <Words>2782</Words>
  <Application>Microsoft Office PowerPoint</Application>
  <PresentationFormat>Custom</PresentationFormat>
  <Paragraphs>351</Paragraphs>
  <Slides>40</Slides>
  <Notes>2</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40</vt:i4>
      </vt:variant>
    </vt:vector>
  </HeadingPairs>
  <TitlesOfParts>
    <vt:vector size="51" baseType="lpstr">
      <vt:lpstr>Alexandria Bold</vt:lpstr>
      <vt:lpstr>Al-Jazeera-Arabic</vt:lpstr>
      <vt:lpstr>Calibri Light</vt:lpstr>
      <vt:lpstr>Calibri</vt:lpstr>
      <vt:lpstr>Alexandria</vt:lpstr>
      <vt:lpstr>Arial</vt:lpstr>
      <vt:lpstr>Roboto Light</vt:lpstr>
      <vt:lpstr>Times New Roman</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جدول المقارنة الشامل</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Mayar Ehab</dc:creator>
  <cp:lastModifiedBy>Microsoft</cp:lastModifiedBy>
  <cp:revision>12</cp:revision>
  <dcterms:created xsi:type="dcterms:W3CDTF">2026-01-01T23:37:29Z</dcterms:created>
  <dcterms:modified xsi:type="dcterms:W3CDTF">2026-01-29T03:03:42Z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