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303" r:id="rId3"/>
    <p:sldId id="271" r:id="rId4"/>
    <p:sldId id="313" r:id="rId5"/>
    <p:sldId id="519" r:id="rId6"/>
    <p:sldId id="276" r:id="rId7"/>
    <p:sldId id="496" r:id="rId8"/>
    <p:sldId id="256" r:id="rId9"/>
    <p:sldId id="306" r:id="rId10"/>
    <p:sldId id="497" r:id="rId11"/>
    <p:sldId id="498" r:id="rId12"/>
    <p:sldId id="520" r:id="rId13"/>
    <p:sldId id="499" r:id="rId14"/>
    <p:sldId id="500" r:id="rId15"/>
    <p:sldId id="501" r:id="rId16"/>
    <p:sldId id="504" r:id="rId17"/>
    <p:sldId id="502" r:id="rId18"/>
    <p:sldId id="505" r:id="rId19"/>
    <p:sldId id="503" r:id="rId20"/>
    <p:sldId id="508" r:id="rId21"/>
    <p:sldId id="509" r:id="rId22"/>
    <p:sldId id="510" r:id="rId23"/>
    <p:sldId id="511" r:id="rId24"/>
    <p:sldId id="512" r:id="rId25"/>
    <p:sldId id="513" r:id="rId26"/>
    <p:sldId id="514" r:id="rId27"/>
    <p:sldId id="515" r:id="rId28"/>
    <p:sldId id="516" r:id="rId29"/>
    <p:sldId id="517" r:id="rId30"/>
    <p:sldId id="518" r:id="rId31"/>
    <p:sldId id="521" r:id="rId32"/>
    <p:sldId id="522" r:id="rId33"/>
    <p:sldId id="523" r:id="rId34"/>
    <p:sldId id="524" r:id="rId35"/>
    <p:sldId id="525" r:id="rId36"/>
    <p:sldId id="528" r:id="rId37"/>
    <p:sldId id="527" r:id="rId38"/>
    <p:sldId id="529" r:id="rId39"/>
    <p:sldId id="530" r:id="rId40"/>
    <p:sldId id="53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9"/>
            <p14:sldId id="276"/>
            <p14:sldId id="496"/>
            <p14:sldId id="256"/>
            <p14:sldId id="306"/>
            <p14:sldId id="497"/>
            <p14:sldId id="498"/>
            <p14:sldId id="520"/>
            <p14:sldId id="499"/>
            <p14:sldId id="500"/>
            <p14:sldId id="501"/>
            <p14:sldId id="504"/>
            <p14:sldId id="502"/>
            <p14:sldId id="505"/>
            <p14:sldId id="503"/>
            <p14:sldId id="508"/>
            <p14:sldId id="509"/>
            <p14:sldId id="510"/>
            <p14:sldId id="511"/>
            <p14:sldId id="512"/>
            <p14:sldId id="513"/>
            <p14:sldId id="514"/>
            <p14:sldId id="515"/>
            <p14:sldId id="516"/>
            <p14:sldId id="517"/>
            <p14:sldId id="518"/>
            <p14:sldId id="521"/>
            <p14:sldId id="522"/>
            <p14:sldId id="523"/>
            <p14:sldId id="524"/>
            <p14:sldId id="525"/>
            <p14:sldId id="528"/>
            <p14:sldId id="527"/>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40BAE8DC-228A-4979-9E1D-5556473DB3FB}"/>
    <pc:docChg chg="undo custSel modSld">
      <pc:chgData name="Ashraf Alraie" userId="1dfc2808-a7c6-4a5e-a0f4-75990d76e384" providerId="ADAL" clId="{40BAE8DC-228A-4979-9E1D-5556473DB3FB}" dt="2024-01-30T11:52:36.086" v="815"/>
      <pc:docMkLst>
        <pc:docMk/>
      </pc:docMkLst>
      <pc:sldChg chg="addSp modSp mod">
        <pc:chgData name="Ashraf Alraie" userId="1dfc2808-a7c6-4a5e-a0f4-75990d76e384" providerId="ADAL" clId="{40BAE8DC-228A-4979-9E1D-5556473DB3FB}" dt="2024-01-24T14:30:13.060" v="463" actId="113"/>
        <pc:sldMkLst>
          <pc:docMk/>
          <pc:sldMk cId="0" sldId="256"/>
        </pc:sldMkLst>
        <pc:spChg chg="mod">
          <ac:chgData name="Ashraf Alraie" userId="1dfc2808-a7c6-4a5e-a0f4-75990d76e384" providerId="ADAL" clId="{40BAE8DC-228A-4979-9E1D-5556473DB3FB}" dt="2024-01-24T14:30:13.060" v="463" actId="113"/>
          <ac:spMkLst>
            <pc:docMk/>
            <pc:sldMk cId="0" sldId="256"/>
            <ac:spMk id="24" creationId="{00000000-0000-0000-0000-000000000000}"/>
          </ac:spMkLst>
        </pc:spChg>
        <pc:picChg chg="add mod">
          <ac:chgData name="Ashraf Alraie" userId="1dfc2808-a7c6-4a5e-a0f4-75990d76e384" providerId="ADAL" clId="{40BAE8DC-228A-4979-9E1D-5556473DB3FB}" dt="2024-01-22T20:07:46.822" v="5"/>
          <ac:picMkLst>
            <pc:docMk/>
            <pc:sldMk cId="0" sldId="256"/>
            <ac:picMk id="4" creationId="{07332A57-5C22-6B0D-E0B4-08A2D9807CCD}"/>
          </ac:picMkLst>
        </pc:picChg>
      </pc:sldChg>
      <pc:sldChg chg="addSp modSp mod">
        <pc:chgData name="Ashraf Alraie" userId="1dfc2808-a7c6-4a5e-a0f4-75990d76e384" providerId="ADAL" clId="{40BAE8DC-228A-4979-9E1D-5556473DB3FB}" dt="2024-01-24T14:18:24.104" v="76" actId="20577"/>
        <pc:sldMkLst>
          <pc:docMk/>
          <pc:sldMk cId="0" sldId="271"/>
        </pc:sldMkLst>
        <pc:spChg chg="mod">
          <ac:chgData name="Ashraf Alraie" userId="1dfc2808-a7c6-4a5e-a0f4-75990d76e384" providerId="ADAL" clId="{40BAE8DC-228A-4979-9E1D-5556473DB3FB}" dt="2024-01-24T14:18:24.104" v="76" actId="20577"/>
          <ac:spMkLst>
            <pc:docMk/>
            <pc:sldMk cId="0" sldId="271"/>
            <ac:spMk id="34" creationId="{00000000-0000-0000-0000-000000000000}"/>
          </ac:spMkLst>
        </pc:spChg>
        <pc:spChg chg="mod">
          <ac:chgData name="Ashraf Alraie" userId="1dfc2808-a7c6-4a5e-a0f4-75990d76e384" providerId="ADAL" clId="{40BAE8DC-228A-4979-9E1D-5556473DB3FB}" dt="2024-01-24T14:16:43.164" v="25" actId="20577"/>
          <ac:spMkLst>
            <pc:docMk/>
            <pc:sldMk cId="0" sldId="271"/>
            <ac:spMk id="41" creationId="{00000000-0000-0000-0000-000000000000}"/>
          </ac:spMkLst>
        </pc:spChg>
        <pc:picChg chg="add mod">
          <ac:chgData name="Ashraf Alraie" userId="1dfc2808-a7c6-4a5e-a0f4-75990d76e384" providerId="ADAL" clId="{40BAE8DC-228A-4979-9E1D-5556473DB3FB}" dt="2024-01-22T20:07:46.822" v="5"/>
          <ac:picMkLst>
            <pc:docMk/>
            <pc:sldMk cId="0" sldId="271"/>
            <ac:picMk id="7" creationId="{278EDC75-A5D0-7A3D-60E7-8DF0CCC90D64}"/>
          </ac:picMkLst>
        </pc:picChg>
      </pc:sldChg>
      <pc:sldChg chg="addSp modSp mod">
        <pc:chgData name="Ashraf Alraie" userId="1dfc2808-a7c6-4a5e-a0f4-75990d76e384" providerId="ADAL" clId="{40BAE8DC-228A-4979-9E1D-5556473DB3FB}" dt="2024-01-30T11:40:35.947" v="807" actId="20577"/>
        <pc:sldMkLst>
          <pc:docMk/>
          <pc:sldMk cId="0" sldId="276"/>
        </pc:sldMkLst>
        <pc:spChg chg="mod">
          <ac:chgData name="Ashraf Alraie" userId="1dfc2808-a7c6-4a5e-a0f4-75990d76e384" providerId="ADAL" clId="{40BAE8DC-228A-4979-9E1D-5556473DB3FB}" dt="2024-01-24T14:23:05.649" v="182" actId="782"/>
          <ac:spMkLst>
            <pc:docMk/>
            <pc:sldMk cId="0" sldId="276"/>
            <ac:spMk id="3" creationId="{00000000-0000-0000-0000-000000000000}"/>
          </ac:spMkLst>
        </pc:spChg>
        <pc:spChg chg="mod">
          <ac:chgData name="Ashraf Alraie" userId="1dfc2808-a7c6-4a5e-a0f4-75990d76e384" providerId="ADAL" clId="{40BAE8DC-228A-4979-9E1D-5556473DB3FB}" dt="2024-01-30T11:40:35.947" v="807" actId="20577"/>
          <ac:spMkLst>
            <pc:docMk/>
            <pc:sldMk cId="0" sldId="276"/>
            <ac:spMk id="10" creationId="{00000000-0000-0000-0000-000000000000}"/>
          </ac:spMkLst>
        </pc:spChg>
        <pc:spChg chg="mod">
          <ac:chgData name="Ashraf Alraie" userId="1dfc2808-a7c6-4a5e-a0f4-75990d76e384" providerId="ADAL" clId="{40BAE8DC-228A-4979-9E1D-5556473DB3FB}" dt="2024-01-24T14:24:15.975" v="214" actId="113"/>
          <ac:spMkLst>
            <pc:docMk/>
            <pc:sldMk cId="0" sldId="276"/>
            <ac:spMk id="48" creationId="{00000000-0000-0000-0000-000000000000}"/>
          </ac:spMkLst>
        </pc:spChg>
        <pc:picChg chg="add mod">
          <ac:chgData name="Ashraf Alraie" userId="1dfc2808-a7c6-4a5e-a0f4-75990d76e384" providerId="ADAL" clId="{40BAE8DC-228A-4979-9E1D-5556473DB3FB}" dt="2024-01-22T20:07:46.822" v="5"/>
          <ac:picMkLst>
            <pc:docMk/>
            <pc:sldMk cId="0" sldId="276"/>
            <ac:picMk id="8" creationId="{06872A2A-1225-D45C-9260-D7FC1EDB3329}"/>
          </ac:picMkLst>
        </pc:picChg>
      </pc:sldChg>
      <pc:sldChg chg="addSp modSp">
        <pc:chgData name="Ashraf Alraie" userId="1dfc2808-a7c6-4a5e-a0f4-75990d76e384" providerId="ADAL" clId="{40BAE8DC-228A-4979-9E1D-5556473DB3FB}" dt="2024-01-22T20:07:46.822" v="5"/>
        <pc:sldMkLst>
          <pc:docMk/>
          <pc:sldMk cId="0" sldId="303"/>
        </pc:sldMkLst>
        <pc:picChg chg="add mod">
          <ac:chgData name="Ashraf Alraie" userId="1dfc2808-a7c6-4a5e-a0f4-75990d76e384" providerId="ADAL" clId="{40BAE8DC-228A-4979-9E1D-5556473DB3FB}" dt="2024-01-22T20:07:46.822" v="5"/>
          <ac:picMkLst>
            <pc:docMk/>
            <pc:sldMk cId="0" sldId="303"/>
            <ac:picMk id="19" creationId="{AC8E6AAC-95D4-092C-7DE0-782E0EE63D4E}"/>
          </ac:picMkLst>
        </pc:picChg>
      </pc:sldChg>
      <pc:sldChg chg="addSp modSp mod">
        <pc:chgData name="Ashraf Alraie" userId="1dfc2808-a7c6-4a5e-a0f4-75990d76e384" providerId="ADAL" clId="{40BAE8DC-228A-4979-9E1D-5556473DB3FB}" dt="2024-01-24T14:31:00.029" v="471" actId="782"/>
        <pc:sldMkLst>
          <pc:docMk/>
          <pc:sldMk cId="0" sldId="306"/>
        </pc:sldMkLst>
        <pc:spChg chg="mod">
          <ac:chgData name="Ashraf Alraie" userId="1dfc2808-a7c6-4a5e-a0f4-75990d76e384" providerId="ADAL" clId="{40BAE8DC-228A-4979-9E1D-5556473DB3FB}" dt="2024-01-24T14:30:47.222" v="469" actId="20577"/>
          <ac:spMkLst>
            <pc:docMk/>
            <pc:sldMk cId="0" sldId="306"/>
            <ac:spMk id="6" creationId="{00000000-0000-0000-0000-000000000000}"/>
          </ac:spMkLst>
        </pc:spChg>
        <pc:spChg chg="mod">
          <ac:chgData name="Ashraf Alraie" userId="1dfc2808-a7c6-4a5e-a0f4-75990d76e384" providerId="ADAL" clId="{40BAE8DC-228A-4979-9E1D-5556473DB3FB}" dt="2024-01-24T14:31:00.029" v="471" actId="782"/>
          <ac:spMkLst>
            <pc:docMk/>
            <pc:sldMk cId="0" sldId="306"/>
            <ac:spMk id="17" creationId="{00000000-0000-0000-0000-000000000000}"/>
          </ac:spMkLst>
        </pc:spChg>
        <pc:picChg chg="add mod">
          <ac:chgData name="Ashraf Alraie" userId="1dfc2808-a7c6-4a5e-a0f4-75990d76e384" providerId="ADAL" clId="{40BAE8DC-228A-4979-9E1D-5556473DB3FB}" dt="2024-01-22T20:07:46.822" v="5"/>
          <ac:picMkLst>
            <pc:docMk/>
            <pc:sldMk cId="0" sldId="306"/>
            <ac:picMk id="7" creationId="{5CA98120-B4B6-E89C-E8F0-6AE498B2546B}"/>
          </ac:picMkLst>
        </pc:picChg>
      </pc:sldChg>
      <pc:sldChg chg="addSp modSp mod">
        <pc:chgData name="Ashraf Alraie" userId="1dfc2808-a7c6-4a5e-a0f4-75990d76e384" providerId="ADAL" clId="{40BAE8DC-228A-4979-9E1D-5556473DB3FB}" dt="2024-01-24T14:22:21.508" v="179" actId="13900"/>
        <pc:sldMkLst>
          <pc:docMk/>
          <pc:sldMk cId="0" sldId="313"/>
        </pc:sldMkLst>
        <pc:spChg chg="mod">
          <ac:chgData name="Ashraf Alraie" userId="1dfc2808-a7c6-4a5e-a0f4-75990d76e384" providerId="ADAL" clId="{40BAE8DC-228A-4979-9E1D-5556473DB3FB}" dt="2024-01-24T14:20:48.433" v="161" actId="1076"/>
          <ac:spMkLst>
            <pc:docMk/>
            <pc:sldMk cId="0" sldId="313"/>
            <ac:spMk id="25" creationId="{00000000-0000-0000-0000-000000000000}"/>
          </ac:spMkLst>
        </pc:spChg>
        <pc:spChg chg="mod">
          <ac:chgData name="Ashraf Alraie" userId="1dfc2808-a7c6-4a5e-a0f4-75990d76e384" providerId="ADAL" clId="{40BAE8DC-228A-4979-9E1D-5556473DB3FB}" dt="2024-01-24T14:22:21.508" v="179" actId="13900"/>
          <ac:spMkLst>
            <pc:docMk/>
            <pc:sldMk cId="0" sldId="313"/>
            <ac:spMk id="31" creationId="{00000000-0000-0000-0000-000000000000}"/>
          </ac:spMkLst>
        </pc:spChg>
        <pc:picChg chg="add mod">
          <ac:chgData name="Ashraf Alraie" userId="1dfc2808-a7c6-4a5e-a0f4-75990d76e384" providerId="ADAL" clId="{40BAE8DC-228A-4979-9E1D-5556473DB3FB}" dt="2024-01-22T20:07:46.822" v="5"/>
          <ac:picMkLst>
            <pc:docMk/>
            <pc:sldMk cId="0" sldId="313"/>
            <ac:picMk id="7" creationId="{498CD2E8-9A77-9AFA-A529-CDCF42C8FFB1}"/>
          </ac:picMkLst>
        </pc:picChg>
      </pc:sldChg>
      <pc:sldChg chg="modSp mod">
        <pc:chgData name="Ashraf Alraie" userId="1dfc2808-a7c6-4a5e-a0f4-75990d76e384" providerId="ADAL" clId="{40BAE8DC-228A-4979-9E1D-5556473DB3FB}" dt="2024-01-24T14:49:47.023" v="724" actId="1076"/>
        <pc:sldMkLst>
          <pc:docMk/>
          <pc:sldMk cId="0" sldId="349"/>
        </pc:sldMkLst>
        <pc:spChg chg="mod">
          <ac:chgData name="Ashraf Alraie" userId="1dfc2808-a7c6-4a5e-a0f4-75990d76e384" providerId="ADAL" clId="{40BAE8DC-228A-4979-9E1D-5556473DB3FB}" dt="2024-01-24T14:49:47.023" v="724" actId="1076"/>
          <ac:spMkLst>
            <pc:docMk/>
            <pc:sldMk cId="0" sldId="349"/>
            <ac:spMk id="10" creationId="{00000000-0000-0000-0000-000000000000}"/>
          </ac:spMkLst>
        </pc:spChg>
      </pc:sldChg>
      <pc:sldChg chg="addSp delSp modSp mod modTransition delAnim">
        <pc:chgData name="Ashraf Alraie" userId="1dfc2808-a7c6-4a5e-a0f4-75990d76e384" providerId="ADAL" clId="{40BAE8DC-228A-4979-9E1D-5556473DB3FB}" dt="2024-01-24T14:51:02.054" v="799"/>
        <pc:sldMkLst>
          <pc:docMk/>
          <pc:sldMk cId="0" sldId="480"/>
        </pc:sldMkLst>
        <pc:spChg chg="mod">
          <ac:chgData name="Ashraf Alraie" userId="1dfc2808-a7c6-4a5e-a0f4-75990d76e384" providerId="ADAL" clId="{40BAE8DC-228A-4979-9E1D-5556473DB3FB}" dt="2024-01-24T14:51:02.054" v="799"/>
          <ac:spMkLst>
            <pc:docMk/>
            <pc:sldMk cId="0" sldId="480"/>
            <ac:spMk id="30" creationId="{00000000-0000-0000-0000-000000000000}"/>
          </ac:spMkLst>
        </pc:spChg>
        <pc:spChg chg="mod">
          <ac:chgData name="Ashraf Alraie" userId="1dfc2808-a7c6-4a5e-a0f4-75990d76e384" providerId="ADAL" clId="{40BAE8DC-228A-4979-9E1D-5556473DB3FB}" dt="2024-01-24T14:50:12.267" v="761" actId="20577"/>
          <ac:spMkLst>
            <pc:docMk/>
            <pc:sldMk cId="0" sldId="480"/>
            <ac:spMk id="46" creationId="{00000000-0000-0000-0000-000000000000}"/>
          </ac:spMkLst>
        </pc:spChg>
        <pc:picChg chg="add del mod">
          <ac:chgData name="Ashraf Alraie" userId="1dfc2808-a7c6-4a5e-a0f4-75990d76e384" providerId="ADAL" clId="{40BAE8DC-228A-4979-9E1D-5556473DB3FB}" dt="2024-01-22T19:19:38.962" v="1" actId="478"/>
          <ac:picMkLst>
            <pc:docMk/>
            <pc:sldMk cId="0" sldId="480"/>
            <ac:picMk id="5" creationId="{EDA6C89A-2B66-2A29-4001-78ACB60F964D}"/>
          </ac:picMkLst>
        </pc:picChg>
        <pc:picChg chg="add del mod">
          <ac:chgData name="Ashraf Alraie" userId="1dfc2808-a7c6-4a5e-a0f4-75990d76e384" providerId="ADAL" clId="{40BAE8DC-228A-4979-9E1D-5556473DB3FB}" dt="2024-01-22T19:24:15.727" v="4"/>
          <ac:picMkLst>
            <pc:docMk/>
            <pc:sldMk cId="0" sldId="480"/>
            <ac:picMk id="8" creationId="{B239025C-0176-449A-3593-8164C6912EF8}"/>
          </ac:picMkLst>
        </pc:picChg>
        <pc:picChg chg="add mod">
          <ac:chgData name="Ashraf Alraie" userId="1dfc2808-a7c6-4a5e-a0f4-75990d76e384" providerId="ADAL" clId="{40BAE8DC-228A-4979-9E1D-5556473DB3FB}" dt="2024-01-22T19:24:15.727" v="4"/>
          <ac:picMkLst>
            <pc:docMk/>
            <pc:sldMk cId="0" sldId="480"/>
            <ac:picMk id="9" creationId="{D08D57FB-BC83-5C0C-3E34-342B5D9F672A}"/>
          </ac:picMkLst>
        </pc:picChg>
      </pc:sldChg>
      <pc:sldChg chg="addSp delSp modSp mod modTransition delAnim">
        <pc:chgData name="Ashraf Alraie" userId="1dfc2808-a7c6-4a5e-a0f4-75990d76e384" providerId="ADAL" clId="{40BAE8DC-228A-4979-9E1D-5556473DB3FB}" dt="2024-01-30T11:52:36.086" v="815"/>
        <pc:sldMkLst>
          <pc:docMk/>
          <pc:sldMk cId="1346042786" sldId="496"/>
        </pc:sldMkLst>
        <pc:spChg chg="mod">
          <ac:chgData name="Ashraf Alraie" userId="1dfc2808-a7c6-4a5e-a0f4-75990d76e384" providerId="ADAL" clId="{40BAE8DC-228A-4979-9E1D-5556473DB3FB}" dt="2024-01-24T14:25:44.849" v="249"/>
          <ac:spMkLst>
            <pc:docMk/>
            <pc:sldMk cId="1346042786" sldId="496"/>
            <ac:spMk id="2" creationId="{95BD0604-A74C-CB29-7CD8-A252D6C05E2D}"/>
          </ac:spMkLst>
        </pc:spChg>
        <pc:spChg chg="mod">
          <ac:chgData name="Ashraf Alraie" userId="1dfc2808-a7c6-4a5e-a0f4-75990d76e384" providerId="ADAL" clId="{40BAE8DC-228A-4979-9E1D-5556473DB3FB}" dt="2024-01-30T11:40:31.428" v="805" actId="20577"/>
          <ac:spMkLst>
            <pc:docMk/>
            <pc:sldMk cId="1346042786" sldId="496"/>
            <ac:spMk id="10" creationId="{00000000-0000-0000-0000-000000000000}"/>
          </ac:spMkLst>
        </pc:spChg>
        <pc:spChg chg="mod">
          <ac:chgData name="Ashraf Alraie" userId="1dfc2808-a7c6-4a5e-a0f4-75990d76e384" providerId="ADAL" clId="{40BAE8DC-228A-4979-9E1D-5556473DB3FB}" dt="2024-01-24T14:25:49.947" v="250" actId="1076"/>
          <ac:spMkLst>
            <pc:docMk/>
            <pc:sldMk cId="1346042786" sldId="496"/>
            <ac:spMk id="48" creationId="{00000000-0000-0000-0000-000000000000}"/>
          </ac:spMkLst>
        </pc:spChg>
        <pc:picChg chg="add del mod">
          <ac:chgData name="Ashraf Alraie" userId="1dfc2808-a7c6-4a5e-a0f4-75990d76e384" providerId="ADAL" clId="{40BAE8DC-228A-4979-9E1D-5556473DB3FB}" dt="2024-01-30T11:46:24.761" v="808" actId="478"/>
          <ac:picMkLst>
            <pc:docMk/>
            <pc:sldMk cId="1346042786" sldId="496"/>
            <ac:picMk id="8" creationId="{A1902690-BD5D-A776-1DFE-81AB13478F43}"/>
          </ac:picMkLst>
        </pc:picChg>
        <pc:picChg chg="add del mod">
          <ac:chgData name="Ashraf Alraie" userId="1dfc2808-a7c6-4a5e-a0f4-75990d76e384" providerId="ADAL" clId="{40BAE8DC-228A-4979-9E1D-5556473DB3FB}" dt="2024-01-30T11:48:56.462" v="811"/>
          <ac:picMkLst>
            <pc:docMk/>
            <pc:sldMk cId="1346042786" sldId="496"/>
            <ac:picMk id="9" creationId="{E667B010-A179-8134-CAFF-0BCDE99F8762}"/>
          </ac:picMkLst>
        </pc:picChg>
        <pc:picChg chg="add del mod">
          <ac:chgData name="Ashraf Alraie" userId="1dfc2808-a7c6-4a5e-a0f4-75990d76e384" providerId="ADAL" clId="{40BAE8DC-228A-4979-9E1D-5556473DB3FB}" dt="2024-01-30T11:50:19.087" v="812" actId="478"/>
          <ac:picMkLst>
            <pc:docMk/>
            <pc:sldMk cId="1346042786" sldId="496"/>
            <ac:picMk id="11" creationId="{1F16DCF0-D975-C025-B4EB-A05D193936B0}"/>
          </ac:picMkLst>
        </pc:picChg>
        <pc:picChg chg="add del mod">
          <ac:chgData name="Ashraf Alraie" userId="1dfc2808-a7c6-4a5e-a0f4-75990d76e384" providerId="ADAL" clId="{40BAE8DC-228A-4979-9E1D-5556473DB3FB}" dt="2024-01-30T11:52:36.086" v="815"/>
          <ac:picMkLst>
            <pc:docMk/>
            <pc:sldMk cId="1346042786" sldId="496"/>
            <ac:picMk id="15" creationId="{B7D05A94-04A8-77B2-AEE4-6A8AC287AC80}"/>
          </ac:picMkLst>
        </pc:picChg>
        <pc:picChg chg="add mod">
          <ac:chgData name="Ashraf Alraie" userId="1dfc2808-a7c6-4a5e-a0f4-75990d76e384" providerId="ADAL" clId="{40BAE8DC-228A-4979-9E1D-5556473DB3FB}" dt="2024-01-30T11:52:36.086" v="815"/>
          <ac:picMkLst>
            <pc:docMk/>
            <pc:sldMk cId="1346042786" sldId="496"/>
            <ac:picMk id="16" creationId="{BD1F0C60-F91F-FE5D-424D-2360AB74D200}"/>
          </ac:picMkLst>
        </pc:picChg>
      </pc:sldChg>
      <pc:sldChg chg="addSp modSp mod">
        <pc:chgData name="Ashraf Alraie" userId="1dfc2808-a7c6-4a5e-a0f4-75990d76e384" providerId="ADAL" clId="{40BAE8DC-228A-4979-9E1D-5556473DB3FB}" dt="2024-01-24T14:31:40.059" v="484" actId="20577"/>
        <pc:sldMkLst>
          <pc:docMk/>
          <pc:sldMk cId="4268241154" sldId="497"/>
        </pc:sldMkLst>
        <pc:spChg chg="mod">
          <ac:chgData name="Ashraf Alraie" userId="1dfc2808-a7c6-4a5e-a0f4-75990d76e384" providerId="ADAL" clId="{40BAE8DC-228A-4979-9E1D-5556473DB3FB}" dt="2024-01-24T14:31:40.059" v="484" actId="20577"/>
          <ac:spMkLst>
            <pc:docMk/>
            <pc:sldMk cId="4268241154" sldId="497"/>
            <ac:spMk id="24" creationId="{00000000-0000-0000-0000-000000000000}"/>
          </ac:spMkLst>
        </pc:spChg>
        <pc:picChg chg="add mod">
          <ac:chgData name="Ashraf Alraie" userId="1dfc2808-a7c6-4a5e-a0f4-75990d76e384" providerId="ADAL" clId="{40BAE8DC-228A-4979-9E1D-5556473DB3FB}" dt="2024-01-22T20:07:46.822" v="5"/>
          <ac:picMkLst>
            <pc:docMk/>
            <pc:sldMk cId="4268241154" sldId="497"/>
            <ac:picMk id="4" creationId="{E80AF6B9-7E2F-6DD8-06CD-712D82EEF7AD}"/>
          </ac:picMkLst>
        </pc:picChg>
      </pc:sldChg>
      <pc:sldChg chg="addSp modSp mod">
        <pc:chgData name="Ashraf Alraie" userId="1dfc2808-a7c6-4a5e-a0f4-75990d76e384" providerId="ADAL" clId="{40BAE8DC-228A-4979-9E1D-5556473DB3FB}" dt="2024-01-24T14:32:58.299" v="498" actId="255"/>
        <pc:sldMkLst>
          <pc:docMk/>
          <pc:sldMk cId="2272006021" sldId="498"/>
        </pc:sldMkLst>
        <pc:spChg chg="mod">
          <ac:chgData name="Ashraf Alraie" userId="1dfc2808-a7c6-4a5e-a0f4-75990d76e384" providerId="ADAL" clId="{40BAE8DC-228A-4979-9E1D-5556473DB3FB}" dt="2024-01-24T14:32:58.299" v="498" actId="255"/>
          <ac:spMkLst>
            <pc:docMk/>
            <pc:sldMk cId="2272006021" sldId="498"/>
            <ac:spMk id="24" creationId="{00000000-0000-0000-0000-000000000000}"/>
          </ac:spMkLst>
        </pc:spChg>
        <pc:picChg chg="add mod">
          <ac:chgData name="Ashraf Alraie" userId="1dfc2808-a7c6-4a5e-a0f4-75990d76e384" providerId="ADAL" clId="{40BAE8DC-228A-4979-9E1D-5556473DB3FB}" dt="2024-01-22T20:07:46.822" v="5"/>
          <ac:picMkLst>
            <pc:docMk/>
            <pc:sldMk cId="2272006021" sldId="498"/>
            <ac:picMk id="4" creationId="{5146172B-D19D-A43C-D9A0-86AB0BBC220B}"/>
          </ac:picMkLst>
        </pc:picChg>
      </pc:sldChg>
      <pc:sldChg chg="addSp modSp mod">
        <pc:chgData name="Ashraf Alraie" userId="1dfc2808-a7c6-4a5e-a0f4-75990d76e384" providerId="ADAL" clId="{40BAE8DC-228A-4979-9E1D-5556473DB3FB}" dt="2024-01-24T14:34:43.950" v="529" actId="20577"/>
        <pc:sldMkLst>
          <pc:docMk/>
          <pc:sldMk cId="4444694" sldId="499"/>
        </pc:sldMkLst>
        <pc:spChg chg="mod">
          <ac:chgData name="Ashraf Alraie" userId="1dfc2808-a7c6-4a5e-a0f4-75990d76e384" providerId="ADAL" clId="{40BAE8DC-228A-4979-9E1D-5556473DB3FB}" dt="2024-01-24T14:34:43.950" v="529" actId="20577"/>
          <ac:spMkLst>
            <pc:docMk/>
            <pc:sldMk cId="4444694" sldId="499"/>
            <ac:spMk id="34" creationId="{00000000-0000-0000-0000-000000000000}"/>
          </ac:spMkLst>
        </pc:spChg>
        <pc:spChg chg="mod">
          <ac:chgData name="Ashraf Alraie" userId="1dfc2808-a7c6-4a5e-a0f4-75990d76e384" providerId="ADAL" clId="{40BAE8DC-228A-4979-9E1D-5556473DB3FB}" dt="2024-01-24T14:33:57.288" v="513" actId="1076"/>
          <ac:spMkLst>
            <pc:docMk/>
            <pc:sldMk cId="4444694" sldId="499"/>
            <ac:spMk id="41" creationId="{00000000-0000-0000-0000-000000000000}"/>
          </ac:spMkLst>
        </pc:spChg>
        <pc:picChg chg="add mod">
          <ac:chgData name="Ashraf Alraie" userId="1dfc2808-a7c6-4a5e-a0f4-75990d76e384" providerId="ADAL" clId="{40BAE8DC-228A-4979-9E1D-5556473DB3FB}" dt="2024-01-22T20:07:46.822" v="5"/>
          <ac:picMkLst>
            <pc:docMk/>
            <pc:sldMk cId="4444694" sldId="499"/>
            <ac:picMk id="7" creationId="{D590937B-5F9B-F9B9-6A23-BF0184245CC3}"/>
          </ac:picMkLst>
        </pc:picChg>
      </pc:sldChg>
      <pc:sldChg chg="addSp modSp mod">
        <pc:chgData name="Ashraf Alraie" userId="1dfc2808-a7c6-4a5e-a0f4-75990d76e384" providerId="ADAL" clId="{40BAE8DC-228A-4979-9E1D-5556473DB3FB}" dt="2024-01-24T14:35:05.301" v="531" actId="782"/>
        <pc:sldMkLst>
          <pc:docMk/>
          <pc:sldMk cId="2364232925" sldId="500"/>
        </pc:sldMkLst>
        <pc:spChg chg="mod">
          <ac:chgData name="Ashraf Alraie" userId="1dfc2808-a7c6-4a5e-a0f4-75990d76e384" providerId="ADAL" clId="{40BAE8DC-228A-4979-9E1D-5556473DB3FB}" dt="2024-01-24T14:35:05.301" v="531" actId="782"/>
          <ac:spMkLst>
            <pc:docMk/>
            <pc:sldMk cId="2364232925" sldId="500"/>
            <ac:spMk id="24" creationId="{00000000-0000-0000-0000-000000000000}"/>
          </ac:spMkLst>
        </pc:spChg>
        <pc:picChg chg="add mod">
          <ac:chgData name="Ashraf Alraie" userId="1dfc2808-a7c6-4a5e-a0f4-75990d76e384" providerId="ADAL" clId="{40BAE8DC-228A-4979-9E1D-5556473DB3FB}" dt="2024-01-22T20:07:46.822" v="5"/>
          <ac:picMkLst>
            <pc:docMk/>
            <pc:sldMk cId="2364232925" sldId="500"/>
            <ac:picMk id="4" creationId="{288BE432-9A61-855B-3DCF-824F94125AED}"/>
          </ac:picMkLst>
        </pc:picChg>
      </pc:sldChg>
      <pc:sldChg chg="addSp modSp mod">
        <pc:chgData name="Ashraf Alraie" userId="1dfc2808-a7c6-4a5e-a0f4-75990d76e384" providerId="ADAL" clId="{40BAE8DC-228A-4979-9E1D-5556473DB3FB}" dt="2024-01-24T14:35:34.043" v="536" actId="1076"/>
        <pc:sldMkLst>
          <pc:docMk/>
          <pc:sldMk cId="1892578760" sldId="501"/>
        </pc:sldMkLst>
        <pc:spChg chg="mod">
          <ac:chgData name="Ashraf Alraie" userId="1dfc2808-a7c6-4a5e-a0f4-75990d76e384" providerId="ADAL" clId="{40BAE8DC-228A-4979-9E1D-5556473DB3FB}" dt="2024-01-24T14:35:34.043" v="536" actId="1076"/>
          <ac:spMkLst>
            <pc:docMk/>
            <pc:sldMk cId="1892578760" sldId="501"/>
            <ac:spMk id="24" creationId="{00000000-0000-0000-0000-000000000000}"/>
          </ac:spMkLst>
        </pc:spChg>
        <pc:picChg chg="add mod">
          <ac:chgData name="Ashraf Alraie" userId="1dfc2808-a7c6-4a5e-a0f4-75990d76e384" providerId="ADAL" clId="{40BAE8DC-228A-4979-9E1D-5556473DB3FB}" dt="2024-01-22T20:07:46.822" v="5"/>
          <ac:picMkLst>
            <pc:docMk/>
            <pc:sldMk cId="1892578760" sldId="501"/>
            <ac:picMk id="4" creationId="{93F20587-FB02-48CB-85BD-7B5FF936F713}"/>
          </ac:picMkLst>
        </pc:picChg>
      </pc:sldChg>
      <pc:sldChg chg="addSp modSp mod">
        <pc:chgData name="Ashraf Alraie" userId="1dfc2808-a7c6-4a5e-a0f4-75990d76e384" providerId="ADAL" clId="{40BAE8DC-228A-4979-9E1D-5556473DB3FB}" dt="2024-01-24T14:36:38.887" v="543" actId="1076"/>
        <pc:sldMkLst>
          <pc:docMk/>
          <pc:sldMk cId="1766847912" sldId="502"/>
        </pc:sldMkLst>
        <pc:spChg chg="mod">
          <ac:chgData name="Ashraf Alraie" userId="1dfc2808-a7c6-4a5e-a0f4-75990d76e384" providerId="ADAL" clId="{40BAE8DC-228A-4979-9E1D-5556473DB3FB}" dt="2024-01-24T14:36:38.887" v="543" actId="1076"/>
          <ac:spMkLst>
            <pc:docMk/>
            <pc:sldMk cId="1766847912" sldId="502"/>
            <ac:spMk id="24" creationId="{00000000-0000-0000-0000-000000000000}"/>
          </ac:spMkLst>
        </pc:spChg>
        <pc:picChg chg="add mod">
          <ac:chgData name="Ashraf Alraie" userId="1dfc2808-a7c6-4a5e-a0f4-75990d76e384" providerId="ADAL" clId="{40BAE8DC-228A-4979-9E1D-5556473DB3FB}" dt="2024-01-22T20:07:46.822" v="5"/>
          <ac:picMkLst>
            <pc:docMk/>
            <pc:sldMk cId="1766847912" sldId="502"/>
            <ac:picMk id="4" creationId="{4A6BE36B-9E20-4C4E-C976-194FAA65ED26}"/>
          </ac:picMkLst>
        </pc:picChg>
      </pc:sldChg>
      <pc:sldChg chg="addSp modSp mod">
        <pc:chgData name="Ashraf Alraie" userId="1dfc2808-a7c6-4a5e-a0f4-75990d76e384" providerId="ADAL" clId="{40BAE8DC-228A-4979-9E1D-5556473DB3FB}" dt="2024-01-24T14:37:12.516" v="546"/>
        <pc:sldMkLst>
          <pc:docMk/>
          <pc:sldMk cId="340402388" sldId="503"/>
        </pc:sldMkLst>
        <pc:spChg chg="mod">
          <ac:chgData name="Ashraf Alraie" userId="1dfc2808-a7c6-4a5e-a0f4-75990d76e384" providerId="ADAL" clId="{40BAE8DC-228A-4979-9E1D-5556473DB3FB}" dt="2024-01-24T14:37:12.516" v="546"/>
          <ac:spMkLst>
            <pc:docMk/>
            <pc:sldMk cId="340402388" sldId="503"/>
            <ac:spMk id="24" creationId="{00000000-0000-0000-0000-000000000000}"/>
          </ac:spMkLst>
        </pc:spChg>
        <pc:picChg chg="add mod">
          <ac:chgData name="Ashraf Alraie" userId="1dfc2808-a7c6-4a5e-a0f4-75990d76e384" providerId="ADAL" clId="{40BAE8DC-228A-4979-9E1D-5556473DB3FB}" dt="2024-01-22T20:07:46.822" v="5"/>
          <ac:picMkLst>
            <pc:docMk/>
            <pc:sldMk cId="340402388" sldId="503"/>
            <ac:picMk id="4" creationId="{42E28211-7C72-8238-B56B-BCA24235AC5E}"/>
          </ac:picMkLst>
        </pc:picChg>
      </pc:sldChg>
      <pc:sldChg chg="addSp modSp mod">
        <pc:chgData name="Ashraf Alraie" userId="1dfc2808-a7c6-4a5e-a0f4-75990d76e384" providerId="ADAL" clId="{40BAE8DC-228A-4979-9E1D-5556473DB3FB}" dt="2024-01-24T14:35:54.998" v="538" actId="782"/>
        <pc:sldMkLst>
          <pc:docMk/>
          <pc:sldMk cId="508546033" sldId="504"/>
        </pc:sldMkLst>
        <pc:spChg chg="mod">
          <ac:chgData name="Ashraf Alraie" userId="1dfc2808-a7c6-4a5e-a0f4-75990d76e384" providerId="ADAL" clId="{40BAE8DC-228A-4979-9E1D-5556473DB3FB}" dt="2024-01-24T14:35:54.998" v="538" actId="782"/>
          <ac:spMkLst>
            <pc:docMk/>
            <pc:sldMk cId="508546033" sldId="504"/>
            <ac:spMk id="41" creationId="{00000000-0000-0000-0000-000000000000}"/>
          </ac:spMkLst>
        </pc:spChg>
        <pc:picChg chg="add mod">
          <ac:chgData name="Ashraf Alraie" userId="1dfc2808-a7c6-4a5e-a0f4-75990d76e384" providerId="ADAL" clId="{40BAE8DC-228A-4979-9E1D-5556473DB3FB}" dt="2024-01-22T20:07:46.822" v="5"/>
          <ac:picMkLst>
            <pc:docMk/>
            <pc:sldMk cId="508546033" sldId="504"/>
            <ac:picMk id="7" creationId="{19E34543-F6A0-4AF2-7A29-314C796736BF}"/>
          </ac:picMkLst>
        </pc:picChg>
      </pc:sldChg>
      <pc:sldChg chg="addSp modSp mod">
        <pc:chgData name="Ashraf Alraie" userId="1dfc2808-a7c6-4a5e-a0f4-75990d76e384" providerId="ADAL" clId="{40BAE8DC-228A-4979-9E1D-5556473DB3FB}" dt="2024-01-24T14:36:55.817" v="545" actId="782"/>
        <pc:sldMkLst>
          <pc:docMk/>
          <pc:sldMk cId="201535140" sldId="505"/>
        </pc:sldMkLst>
        <pc:spChg chg="mod">
          <ac:chgData name="Ashraf Alraie" userId="1dfc2808-a7c6-4a5e-a0f4-75990d76e384" providerId="ADAL" clId="{40BAE8DC-228A-4979-9E1D-5556473DB3FB}" dt="2024-01-24T14:36:55.817" v="545" actId="782"/>
          <ac:spMkLst>
            <pc:docMk/>
            <pc:sldMk cId="201535140" sldId="505"/>
            <ac:spMk id="24" creationId="{00000000-0000-0000-0000-000000000000}"/>
          </ac:spMkLst>
        </pc:spChg>
        <pc:picChg chg="add mod">
          <ac:chgData name="Ashraf Alraie" userId="1dfc2808-a7c6-4a5e-a0f4-75990d76e384" providerId="ADAL" clId="{40BAE8DC-228A-4979-9E1D-5556473DB3FB}" dt="2024-01-22T20:07:46.822" v="5"/>
          <ac:picMkLst>
            <pc:docMk/>
            <pc:sldMk cId="201535140" sldId="505"/>
            <ac:picMk id="4" creationId="{553D33AE-A40B-67F2-0466-6A14330C4B39}"/>
          </ac:picMkLst>
        </pc:picChg>
      </pc:sldChg>
      <pc:sldChg chg="addSp modSp mod">
        <pc:chgData name="Ashraf Alraie" userId="1dfc2808-a7c6-4a5e-a0f4-75990d76e384" providerId="ADAL" clId="{40BAE8DC-228A-4979-9E1D-5556473DB3FB}" dt="2024-01-24T14:37:44.045" v="550" actId="1076"/>
        <pc:sldMkLst>
          <pc:docMk/>
          <pc:sldMk cId="756345838" sldId="508"/>
        </pc:sldMkLst>
        <pc:spChg chg="mod">
          <ac:chgData name="Ashraf Alraie" userId="1dfc2808-a7c6-4a5e-a0f4-75990d76e384" providerId="ADAL" clId="{40BAE8DC-228A-4979-9E1D-5556473DB3FB}" dt="2024-01-24T14:37:44.045" v="550" actId="1076"/>
          <ac:spMkLst>
            <pc:docMk/>
            <pc:sldMk cId="756345838" sldId="508"/>
            <ac:spMk id="24" creationId="{00000000-0000-0000-0000-000000000000}"/>
          </ac:spMkLst>
        </pc:spChg>
        <pc:picChg chg="add mod">
          <ac:chgData name="Ashraf Alraie" userId="1dfc2808-a7c6-4a5e-a0f4-75990d76e384" providerId="ADAL" clId="{40BAE8DC-228A-4979-9E1D-5556473DB3FB}" dt="2024-01-22T20:07:46.822" v="5"/>
          <ac:picMkLst>
            <pc:docMk/>
            <pc:sldMk cId="756345838" sldId="508"/>
            <ac:picMk id="4" creationId="{8B56973D-894D-8E9B-E4BE-087FD7BE5586}"/>
          </ac:picMkLst>
        </pc:picChg>
      </pc:sldChg>
      <pc:sldChg chg="addSp modSp mod">
        <pc:chgData name="Ashraf Alraie" userId="1dfc2808-a7c6-4a5e-a0f4-75990d76e384" providerId="ADAL" clId="{40BAE8DC-228A-4979-9E1D-5556473DB3FB}" dt="2024-01-24T14:38:04.449" v="553" actId="782"/>
        <pc:sldMkLst>
          <pc:docMk/>
          <pc:sldMk cId="2773166154" sldId="509"/>
        </pc:sldMkLst>
        <pc:spChg chg="mod">
          <ac:chgData name="Ashraf Alraie" userId="1dfc2808-a7c6-4a5e-a0f4-75990d76e384" providerId="ADAL" clId="{40BAE8DC-228A-4979-9E1D-5556473DB3FB}" dt="2024-01-24T14:38:04.449" v="553" actId="782"/>
          <ac:spMkLst>
            <pc:docMk/>
            <pc:sldMk cId="2773166154" sldId="509"/>
            <ac:spMk id="24" creationId="{00000000-0000-0000-0000-000000000000}"/>
          </ac:spMkLst>
        </pc:spChg>
        <pc:picChg chg="add mod">
          <ac:chgData name="Ashraf Alraie" userId="1dfc2808-a7c6-4a5e-a0f4-75990d76e384" providerId="ADAL" clId="{40BAE8DC-228A-4979-9E1D-5556473DB3FB}" dt="2024-01-22T20:07:46.822" v="5"/>
          <ac:picMkLst>
            <pc:docMk/>
            <pc:sldMk cId="2773166154" sldId="509"/>
            <ac:picMk id="4" creationId="{BC470923-9C7A-9F82-7970-2455A0D8D69C}"/>
          </ac:picMkLst>
        </pc:picChg>
      </pc:sldChg>
      <pc:sldChg chg="addSp modSp mod">
        <pc:chgData name="Ashraf Alraie" userId="1dfc2808-a7c6-4a5e-a0f4-75990d76e384" providerId="ADAL" clId="{40BAE8DC-228A-4979-9E1D-5556473DB3FB}" dt="2024-01-24T14:39:15.407" v="559" actId="20577"/>
        <pc:sldMkLst>
          <pc:docMk/>
          <pc:sldMk cId="3441832723" sldId="510"/>
        </pc:sldMkLst>
        <pc:spChg chg="mod">
          <ac:chgData name="Ashraf Alraie" userId="1dfc2808-a7c6-4a5e-a0f4-75990d76e384" providerId="ADAL" clId="{40BAE8DC-228A-4979-9E1D-5556473DB3FB}" dt="2024-01-24T14:39:15.407" v="559" actId="20577"/>
          <ac:spMkLst>
            <pc:docMk/>
            <pc:sldMk cId="3441832723" sldId="510"/>
            <ac:spMk id="24" creationId="{00000000-0000-0000-0000-000000000000}"/>
          </ac:spMkLst>
        </pc:spChg>
        <pc:picChg chg="add mod">
          <ac:chgData name="Ashraf Alraie" userId="1dfc2808-a7c6-4a5e-a0f4-75990d76e384" providerId="ADAL" clId="{40BAE8DC-228A-4979-9E1D-5556473DB3FB}" dt="2024-01-22T20:07:46.822" v="5"/>
          <ac:picMkLst>
            <pc:docMk/>
            <pc:sldMk cId="3441832723" sldId="510"/>
            <ac:picMk id="4" creationId="{576408D2-B0EB-C5D6-AF23-1FDD46F9F77E}"/>
          </ac:picMkLst>
        </pc:picChg>
      </pc:sldChg>
      <pc:sldChg chg="modSp mod">
        <pc:chgData name="Ashraf Alraie" userId="1dfc2808-a7c6-4a5e-a0f4-75990d76e384" providerId="ADAL" clId="{40BAE8DC-228A-4979-9E1D-5556473DB3FB}" dt="2024-01-24T14:40:04.905" v="566" actId="1076"/>
        <pc:sldMkLst>
          <pc:docMk/>
          <pc:sldMk cId="1937749892" sldId="511"/>
        </pc:sldMkLst>
        <pc:spChg chg="mod">
          <ac:chgData name="Ashraf Alraie" userId="1dfc2808-a7c6-4a5e-a0f4-75990d76e384" providerId="ADAL" clId="{40BAE8DC-228A-4979-9E1D-5556473DB3FB}" dt="2024-01-24T14:40:04.905" v="566" actId="1076"/>
          <ac:spMkLst>
            <pc:docMk/>
            <pc:sldMk cId="1937749892" sldId="511"/>
            <ac:spMk id="7" creationId="{5C708501-1F2C-31B5-0648-3A464E94BCF9}"/>
          </ac:spMkLst>
        </pc:spChg>
        <pc:spChg chg="mod">
          <ac:chgData name="Ashraf Alraie" userId="1dfc2808-a7c6-4a5e-a0f4-75990d76e384" providerId="ADAL" clId="{40BAE8DC-228A-4979-9E1D-5556473DB3FB}" dt="2024-01-24T14:39:38.249" v="561" actId="782"/>
          <ac:spMkLst>
            <pc:docMk/>
            <pc:sldMk cId="1937749892" sldId="511"/>
            <ac:spMk id="41" creationId="{00000000-0000-0000-0000-000000000000}"/>
          </ac:spMkLst>
        </pc:spChg>
      </pc:sldChg>
      <pc:sldChg chg="modSp mod">
        <pc:chgData name="Ashraf Alraie" userId="1dfc2808-a7c6-4a5e-a0f4-75990d76e384" providerId="ADAL" clId="{40BAE8DC-228A-4979-9E1D-5556473DB3FB}" dt="2024-01-24T14:40:40.973" v="572" actId="1076"/>
        <pc:sldMkLst>
          <pc:docMk/>
          <pc:sldMk cId="4046267673" sldId="512"/>
        </pc:sldMkLst>
        <pc:spChg chg="mod">
          <ac:chgData name="Ashraf Alraie" userId="1dfc2808-a7c6-4a5e-a0f4-75990d76e384" providerId="ADAL" clId="{40BAE8DC-228A-4979-9E1D-5556473DB3FB}" dt="2024-01-24T14:40:40.973" v="572" actId="1076"/>
          <ac:spMkLst>
            <pc:docMk/>
            <pc:sldMk cId="4046267673" sldId="512"/>
            <ac:spMk id="24" creationId="{00000000-0000-0000-0000-000000000000}"/>
          </ac:spMkLst>
        </pc:spChg>
      </pc:sldChg>
      <pc:sldChg chg="modSp mod">
        <pc:chgData name="Ashraf Alraie" userId="1dfc2808-a7c6-4a5e-a0f4-75990d76e384" providerId="ADAL" clId="{40BAE8DC-228A-4979-9E1D-5556473DB3FB}" dt="2024-01-24T14:41:07.384" v="578" actId="2710"/>
        <pc:sldMkLst>
          <pc:docMk/>
          <pc:sldMk cId="790530253" sldId="513"/>
        </pc:sldMkLst>
        <pc:spChg chg="mod">
          <ac:chgData name="Ashraf Alraie" userId="1dfc2808-a7c6-4a5e-a0f4-75990d76e384" providerId="ADAL" clId="{40BAE8DC-228A-4979-9E1D-5556473DB3FB}" dt="2024-01-24T14:41:07.384" v="578" actId="2710"/>
          <ac:spMkLst>
            <pc:docMk/>
            <pc:sldMk cId="790530253" sldId="513"/>
            <ac:spMk id="24" creationId="{00000000-0000-0000-0000-000000000000}"/>
          </ac:spMkLst>
        </pc:spChg>
      </pc:sldChg>
      <pc:sldChg chg="modSp mod">
        <pc:chgData name="Ashraf Alraie" userId="1dfc2808-a7c6-4a5e-a0f4-75990d76e384" providerId="ADAL" clId="{40BAE8DC-228A-4979-9E1D-5556473DB3FB}" dt="2024-01-24T14:41:53.076" v="590" actId="1076"/>
        <pc:sldMkLst>
          <pc:docMk/>
          <pc:sldMk cId="236625471" sldId="514"/>
        </pc:sldMkLst>
        <pc:spChg chg="mod">
          <ac:chgData name="Ashraf Alraie" userId="1dfc2808-a7c6-4a5e-a0f4-75990d76e384" providerId="ADAL" clId="{40BAE8DC-228A-4979-9E1D-5556473DB3FB}" dt="2024-01-24T14:41:53.076" v="590" actId="1076"/>
          <ac:spMkLst>
            <pc:docMk/>
            <pc:sldMk cId="236625471" sldId="514"/>
            <ac:spMk id="24" creationId="{00000000-0000-0000-0000-000000000000}"/>
          </ac:spMkLst>
        </pc:spChg>
        <pc:spChg chg="mod">
          <ac:chgData name="Ashraf Alraie" userId="1dfc2808-a7c6-4a5e-a0f4-75990d76e384" providerId="ADAL" clId="{40BAE8DC-228A-4979-9E1D-5556473DB3FB}" dt="2024-01-24T14:41:37.474" v="582" actId="1076"/>
          <ac:spMkLst>
            <pc:docMk/>
            <pc:sldMk cId="236625471" sldId="514"/>
            <ac:spMk id="25" creationId="{00000000-0000-0000-0000-000000000000}"/>
          </ac:spMkLst>
        </pc:spChg>
      </pc:sldChg>
      <pc:sldChg chg="modSp mod">
        <pc:chgData name="Ashraf Alraie" userId="1dfc2808-a7c6-4a5e-a0f4-75990d76e384" providerId="ADAL" clId="{40BAE8DC-228A-4979-9E1D-5556473DB3FB}" dt="2024-01-24T14:42:15.662" v="594" actId="2711"/>
        <pc:sldMkLst>
          <pc:docMk/>
          <pc:sldMk cId="3442771577" sldId="515"/>
        </pc:sldMkLst>
        <pc:spChg chg="mod">
          <ac:chgData name="Ashraf Alraie" userId="1dfc2808-a7c6-4a5e-a0f4-75990d76e384" providerId="ADAL" clId="{40BAE8DC-228A-4979-9E1D-5556473DB3FB}" dt="2024-01-24T14:42:15.662" v="594" actId="2711"/>
          <ac:spMkLst>
            <pc:docMk/>
            <pc:sldMk cId="3442771577" sldId="515"/>
            <ac:spMk id="24" creationId="{00000000-0000-0000-0000-000000000000}"/>
          </ac:spMkLst>
        </pc:spChg>
      </pc:sldChg>
      <pc:sldChg chg="modSp mod">
        <pc:chgData name="Ashraf Alraie" userId="1dfc2808-a7c6-4a5e-a0f4-75990d76e384" providerId="ADAL" clId="{40BAE8DC-228A-4979-9E1D-5556473DB3FB}" dt="2024-01-24T14:43:02.759" v="612" actId="20577"/>
        <pc:sldMkLst>
          <pc:docMk/>
          <pc:sldMk cId="1522826908" sldId="516"/>
        </pc:sldMkLst>
        <pc:spChg chg="mod">
          <ac:chgData name="Ashraf Alraie" userId="1dfc2808-a7c6-4a5e-a0f4-75990d76e384" providerId="ADAL" clId="{40BAE8DC-228A-4979-9E1D-5556473DB3FB}" dt="2024-01-24T14:43:02.759" v="612" actId="20577"/>
          <ac:spMkLst>
            <pc:docMk/>
            <pc:sldMk cId="1522826908" sldId="516"/>
            <ac:spMk id="24" creationId="{00000000-0000-0000-0000-000000000000}"/>
          </ac:spMkLst>
        </pc:spChg>
      </pc:sldChg>
      <pc:sldChg chg="modSp mod">
        <pc:chgData name="Ashraf Alraie" userId="1dfc2808-a7c6-4a5e-a0f4-75990d76e384" providerId="ADAL" clId="{40BAE8DC-228A-4979-9E1D-5556473DB3FB}" dt="2024-01-24T14:43:36.253" v="638" actId="20577"/>
        <pc:sldMkLst>
          <pc:docMk/>
          <pc:sldMk cId="3952140759" sldId="517"/>
        </pc:sldMkLst>
        <pc:spChg chg="mod">
          <ac:chgData name="Ashraf Alraie" userId="1dfc2808-a7c6-4a5e-a0f4-75990d76e384" providerId="ADAL" clId="{40BAE8DC-228A-4979-9E1D-5556473DB3FB}" dt="2024-01-24T14:43:36.253" v="638" actId="20577"/>
          <ac:spMkLst>
            <pc:docMk/>
            <pc:sldMk cId="3952140759" sldId="517"/>
            <ac:spMk id="24" creationId="{00000000-0000-0000-0000-000000000000}"/>
          </ac:spMkLst>
        </pc:spChg>
      </pc:sldChg>
      <pc:sldChg chg="modSp mod">
        <pc:chgData name="Ashraf Alraie" userId="1dfc2808-a7c6-4a5e-a0f4-75990d76e384" providerId="ADAL" clId="{40BAE8DC-228A-4979-9E1D-5556473DB3FB}" dt="2024-01-24T14:43:58.399" v="643" actId="1076"/>
        <pc:sldMkLst>
          <pc:docMk/>
          <pc:sldMk cId="590215835" sldId="518"/>
        </pc:sldMkLst>
        <pc:spChg chg="mod">
          <ac:chgData name="Ashraf Alraie" userId="1dfc2808-a7c6-4a5e-a0f4-75990d76e384" providerId="ADAL" clId="{40BAE8DC-228A-4979-9E1D-5556473DB3FB}" dt="2024-01-24T14:43:58.399" v="643" actId="1076"/>
          <ac:spMkLst>
            <pc:docMk/>
            <pc:sldMk cId="590215835" sldId="518"/>
            <ac:spMk id="24" creationId="{00000000-0000-0000-0000-000000000000}"/>
          </ac:spMkLst>
        </pc:spChg>
      </pc:sldChg>
      <pc:sldChg chg="addSp modSp">
        <pc:chgData name="Ashraf Alraie" userId="1dfc2808-a7c6-4a5e-a0f4-75990d76e384" providerId="ADAL" clId="{40BAE8DC-228A-4979-9E1D-5556473DB3FB}" dt="2024-01-22T20:07:46.822" v="5"/>
        <pc:sldMkLst>
          <pc:docMk/>
          <pc:sldMk cId="665738816" sldId="519"/>
        </pc:sldMkLst>
        <pc:picChg chg="add mod">
          <ac:chgData name="Ashraf Alraie" userId="1dfc2808-a7c6-4a5e-a0f4-75990d76e384" providerId="ADAL" clId="{40BAE8DC-228A-4979-9E1D-5556473DB3FB}" dt="2024-01-22T20:07:46.822" v="5"/>
          <ac:picMkLst>
            <pc:docMk/>
            <pc:sldMk cId="665738816" sldId="519"/>
            <ac:picMk id="3" creationId="{F47AFA30-AD94-FFF3-DC65-98A994B51A4D}"/>
          </ac:picMkLst>
        </pc:picChg>
      </pc:sldChg>
      <pc:sldChg chg="addSp modSp">
        <pc:chgData name="Ashraf Alraie" userId="1dfc2808-a7c6-4a5e-a0f4-75990d76e384" providerId="ADAL" clId="{40BAE8DC-228A-4979-9E1D-5556473DB3FB}" dt="2024-01-22T20:07:46.822" v="5"/>
        <pc:sldMkLst>
          <pc:docMk/>
          <pc:sldMk cId="799683272" sldId="520"/>
        </pc:sldMkLst>
        <pc:picChg chg="add mod">
          <ac:chgData name="Ashraf Alraie" userId="1dfc2808-a7c6-4a5e-a0f4-75990d76e384" providerId="ADAL" clId="{40BAE8DC-228A-4979-9E1D-5556473DB3FB}" dt="2024-01-22T20:07:46.822" v="5"/>
          <ac:picMkLst>
            <pc:docMk/>
            <pc:sldMk cId="799683272" sldId="520"/>
            <ac:picMk id="3" creationId="{D3A3DE1D-909A-1999-340F-4A064EA869C8}"/>
          </ac:picMkLst>
        </pc:picChg>
      </pc:sldChg>
      <pc:sldChg chg="modSp mod">
        <pc:chgData name="Ashraf Alraie" userId="1dfc2808-a7c6-4a5e-a0f4-75990d76e384" providerId="ADAL" clId="{40BAE8DC-228A-4979-9E1D-5556473DB3FB}" dt="2024-01-24T14:44:46.311" v="652" actId="113"/>
        <pc:sldMkLst>
          <pc:docMk/>
          <pc:sldMk cId="673763576" sldId="521"/>
        </pc:sldMkLst>
        <pc:spChg chg="mod">
          <ac:chgData name="Ashraf Alraie" userId="1dfc2808-a7c6-4a5e-a0f4-75990d76e384" providerId="ADAL" clId="{40BAE8DC-228A-4979-9E1D-5556473DB3FB}" dt="2024-01-24T14:44:46.311" v="652" actId="113"/>
          <ac:spMkLst>
            <pc:docMk/>
            <pc:sldMk cId="673763576" sldId="521"/>
            <ac:spMk id="8" creationId="{32AE441A-7CFD-3FFB-7E4B-AFD5F5BF056B}"/>
          </ac:spMkLst>
        </pc:spChg>
        <pc:spChg chg="mod">
          <ac:chgData name="Ashraf Alraie" userId="1dfc2808-a7c6-4a5e-a0f4-75990d76e384" providerId="ADAL" clId="{40BAE8DC-228A-4979-9E1D-5556473DB3FB}" dt="2024-01-24T14:44:14.799" v="645" actId="782"/>
          <ac:spMkLst>
            <pc:docMk/>
            <pc:sldMk cId="673763576" sldId="521"/>
            <ac:spMk id="41" creationId="{00000000-0000-0000-0000-000000000000}"/>
          </ac:spMkLst>
        </pc:spChg>
      </pc:sldChg>
      <pc:sldChg chg="modSp mod">
        <pc:chgData name="Ashraf Alraie" userId="1dfc2808-a7c6-4a5e-a0f4-75990d76e384" providerId="ADAL" clId="{40BAE8DC-228A-4979-9E1D-5556473DB3FB}" dt="2024-01-24T14:45:03.880" v="655" actId="2711"/>
        <pc:sldMkLst>
          <pc:docMk/>
          <pc:sldMk cId="1363415488" sldId="522"/>
        </pc:sldMkLst>
        <pc:spChg chg="mod">
          <ac:chgData name="Ashraf Alraie" userId="1dfc2808-a7c6-4a5e-a0f4-75990d76e384" providerId="ADAL" clId="{40BAE8DC-228A-4979-9E1D-5556473DB3FB}" dt="2024-01-24T14:45:03.880" v="655" actId="2711"/>
          <ac:spMkLst>
            <pc:docMk/>
            <pc:sldMk cId="1363415488" sldId="522"/>
            <ac:spMk id="24" creationId="{00000000-0000-0000-0000-000000000000}"/>
          </ac:spMkLst>
        </pc:spChg>
      </pc:sldChg>
      <pc:sldChg chg="modSp mod">
        <pc:chgData name="Ashraf Alraie" userId="1dfc2808-a7c6-4a5e-a0f4-75990d76e384" providerId="ADAL" clId="{40BAE8DC-228A-4979-9E1D-5556473DB3FB}" dt="2024-01-24T14:45:28.309" v="658" actId="2711"/>
        <pc:sldMkLst>
          <pc:docMk/>
          <pc:sldMk cId="3383099381" sldId="523"/>
        </pc:sldMkLst>
        <pc:spChg chg="mod">
          <ac:chgData name="Ashraf Alraie" userId="1dfc2808-a7c6-4a5e-a0f4-75990d76e384" providerId="ADAL" clId="{40BAE8DC-228A-4979-9E1D-5556473DB3FB}" dt="2024-01-24T14:45:28.309" v="658" actId="2711"/>
          <ac:spMkLst>
            <pc:docMk/>
            <pc:sldMk cId="3383099381" sldId="523"/>
            <ac:spMk id="24" creationId="{00000000-0000-0000-0000-000000000000}"/>
          </ac:spMkLst>
        </pc:spChg>
      </pc:sldChg>
      <pc:sldChg chg="modSp mod">
        <pc:chgData name="Ashraf Alraie" userId="1dfc2808-a7c6-4a5e-a0f4-75990d76e384" providerId="ADAL" clId="{40BAE8DC-228A-4979-9E1D-5556473DB3FB}" dt="2024-01-24T14:45:49.520" v="661" actId="2711"/>
        <pc:sldMkLst>
          <pc:docMk/>
          <pc:sldMk cId="125504581" sldId="524"/>
        </pc:sldMkLst>
        <pc:spChg chg="mod">
          <ac:chgData name="Ashraf Alraie" userId="1dfc2808-a7c6-4a5e-a0f4-75990d76e384" providerId="ADAL" clId="{40BAE8DC-228A-4979-9E1D-5556473DB3FB}" dt="2024-01-24T14:45:49.520" v="661" actId="2711"/>
          <ac:spMkLst>
            <pc:docMk/>
            <pc:sldMk cId="125504581" sldId="524"/>
            <ac:spMk id="24" creationId="{00000000-0000-0000-0000-000000000000}"/>
          </ac:spMkLst>
        </pc:spChg>
      </pc:sldChg>
      <pc:sldChg chg="modSp mod">
        <pc:chgData name="Ashraf Alraie" userId="1dfc2808-a7c6-4a5e-a0f4-75990d76e384" providerId="ADAL" clId="{40BAE8DC-228A-4979-9E1D-5556473DB3FB}" dt="2024-01-24T14:46:55.153" v="675" actId="113"/>
        <pc:sldMkLst>
          <pc:docMk/>
          <pc:sldMk cId="1568581194" sldId="525"/>
        </pc:sldMkLst>
        <pc:spChg chg="mod">
          <ac:chgData name="Ashraf Alraie" userId="1dfc2808-a7c6-4a5e-a0f4-75990d76e384" providerId="ADAL" clId="{40BAE8DC-228A-4979-9E1D-5556473DB3FB}" dt="2024-01-24T14:46:55.153" v="675" actId="113"/>
          <ac:spMkLst>
            <pc:docMk/>
            <pc:sldMk cId="1568581194" sldId="525"/>
            <ac:spMk id="8" creationId="{32AE441A-7CFD-3FFB-7E4B-AFD5F5BF056B}"/>
          </ac:spMkLst>
        </pc:spChg>
        <pc:spChg chg="mod">
          <ac:chgData name="Ashraf Alraie" userId="1dfc2808-a7c6-4a5e-a0f4-75990d76e384" providerId="ADAL" clId="{40BAE8DC-228A-4979-9E1D-5556473DB3FB}" dt="2024-01-24T14:46:19.346" v="665" actId="782"/>
          <ac:spMkLst>
            <pc:docMk/>
            <pc:sldMk cId="1568581194" sldId="525"/>
            <ac:spMk id="41" creationId="{00000000-0000-0000-0000-000000000000}"/>
          </ac:spMkLst>
        </pc:spChg>
      </pc:sldChg>
      <pc:sldChg chg="modSp mod">
        <pc:chgData name="Ashraf Alraie" userId="1dfc2808-a7c6-4a5e-a0f4-75990d76e384" providerId="ADAL" clId="{40BAE8DC-228A-4979-9E1D-5556473DB3FB}" dt="2024-01-24T14:47:51.346" v="685" actId="1076"/>
        <pc:sldMkLst>
          <pc:docMk/>
          <pc:sldMk cId="2019855483" sldId="527"/>
        </pc:sldMkLst>
        <pc:spChg chg="mod">
          <ac:chgData name="Ashraf Alraie" userId="1dfc2808-a7c6-4a5e-a0f4-75990d76e384" providerId="ADAL" clId="{40BAE8DC-228A-4979-9E1D-5556473DB3FB}" dt="2024-01-24T14:47:51.346" v="685" actId="1076"/>
          <ac:spMkLst>
            <pc:docMk/>
            <pc:sldMk cId="2019855483" sldId="527"/>
            <ac:spMk id="24" creationId="{00000000-0000-0000-0000-000000000000}"/>
          </ac:spMkLst>
        </pc:spChg>
      </pc:sldChg>
      <pc:sldChg chg="modSp mod">
        <pc:chgData name="Ashraf Alraie" userId="1dfc2808-a7c6-4a5e-a0f4-75990d76e384" providerId="ADAL" clId="{40BAE8DC-228A-4979-9E1D-5556473DB3FB}" dt="2024-01-24T14:47:21.611" v="679" actId="255"/>
        <pc:sldMkLst>
          <pc:docMk/>
          <pc:sldMk cId="2569703329" sldId="528"/>
        </pc:sldMkLst>
        <pc:spChg chg="mod">
          <ac:chgData name="Ashraf Alraie" userId="1dfc2808-a7c6-4a5e-a0f4-75990d76e384" providerId="ADAL" clId="{40BAE8DC-228A-4979-9E1D-5556473DB3FB}" dt="2024-01-24T14:47:21.611" v="679" actId="255"/>
          <ac:spMkLst>
            <pc:docMk/>
            <pc:sldMk cId="2569703329" sldId="528"/>
            <ac:spMk id="24" creationId="{00000000-0000-0000-0000-000000000000}"/>
          </ac:spMkLst>
        </pc:spChg>
      </pc:sldChg>
      <pc:sldChg chg="addSp delSp modSp mod">
        <pc:chgData name="Ashraf Alraie" userId="1dfc2808-a7c6-4a5e-a0f4-75990d76e384" providerId="ADAL" clId="{40BAE8DC-228A-4979-9E1D-5556473DB3FB}" dt="2024-01-24T14:48:33.801" v="697" actId="20577"/>
        <pc:sldMkLst>
          <pc:docMk/>
          <pc:sldMk cId="2376154893" sldId="529"/>
        </pc:sldMkLst>
        <pc:spChg chg="add del mod">
          <ac:chgData name="Ashraf Alraie" userId="1dfc2808-a7c6-4a5e-a0f4-75990d76e384" providerId="ADAL" clId="{40BAE8DC-228A-4979-9E1D-5556473DB3FB}" dt="2024-01-24T14:48:33.801" v="697" actId="20577"/>
          <ac:spMkLst>
            <pc:docMk/>
            <pc:sldMk cId="2376154893" sldId="529"/>
            <ac:spMk id="24" creationId="{00000000-0000-0000-0000-000000000000}"/>
          </ac:spMkLst>
        </pc:spChg>
      </pc:sldChg>
      <pc:sldChg chg="modSp mod">
        <pc:chgData name="Ashraf Alraie" userId="1dfc2808-a7c6-4a5e-a0f4-75990d76e384" providerId="ADAL" clId="{40BAE8DC-228A-4979-9E1D-5556473DB3FB}" dt="2024-01-24T14:49:02.079" v="702" actId="2711"/>
        <pc:sldMkLst>
          <pc:docMk/>
          <pc:sldMk cId="1205791600" sldId="530"/>
        </pc:sldMkLst>
        <pc:spChg chg="mod">
          <ac:chgData name="Ashraf Alraie" userId="1dfc2808-a7c6-4a5e-a0f4-75990d76e384" providerId="ADAL" clId="{40BAE8DC-228A-4979-9E1D-5556473DB3FB}" dt="2024-01-24T14:49:02.079" v="702" actId="2711"/>
          <ac:spMkLst>
            <pc:docMk/>
            <pc:sldMk cId="1205791600" sldId="530"/>
            <ac:spMk id="24" creationId="{00000000-0000-0000-0000-000000000000}"/>
          </ac:spMkLst>
        </pc:spChg>
      </pc:sldChg>
      <pc:sldChg chg="modSp mod">
        <pc:chgData name="Ashraf Alraie" userId="1dfc2808-a7c6-4a5e-a0f4-75990d76e384" providerId="ADAL" clId="{40BAE8DC-228A-4979-9E1D-5556473DB3FB}" dt="2024-01-24T14:49:29.744" v="706" actId="2711"/>
        <pc:sldMkLst>
          <pc:docMk/>
          <pc:sldMk cId="3013860370" sldId="531"/>
        </pc:sldMkLst>
        <pc:spChg chg="mod">
          <ac:chgData name="Ashraf Alraie" userId="1dfc2808-a7c6-4a5e-a0f4-75990d76e384" providerId="ADAL" clId="{40BAE8DC-228A-4979-9E1D-5556473DB3FB}" dt="2024-01-24T14:49:29.744" v="706" actId="2711"/>
          <ac:spMkLst>
            <pc:docMk/>
            <pc:sldMk cId="3013860370" sldId="531"/>
            <ac:spMk id="24" creationId="{00000000-0000-0000-0000-000000000000}"/>
          </ac:spMkLst>
        </pc:spChg>
      </pc:sldChg>
      <pc:sldChg chg="addSp delSp modSp mod modTransition delAnim">
        <pc:chgData name="Ashraf Alraie" userId="1dfc2808-a7c6-4a5e-a0f4-75990d76e384" providerId="ADAL" clId="{40BAE8DC-228A-4979-9E1D-5556473DB3FB}" dt="2024-01-25T05:04:06.595" v="803"/>
        <pc:sldMkLst>
          <pc:docMk/>
          <pc:sldMk cId="3587405530" sldId="532"/>
        </pc:sldMkLst>
        <pc:spChg chg="mod">
          <ac:chgData name="Ashraf Alraie" userId="1dfc2808-a7c6-4a5e-a0f4-75990d76e384" providerId="ADAL" clId="{40BAE8DC-228A-4979-9E1D-5556473DB3FB}" dt="2024-01-24T14:19:46.841" v="111" actId="1076"/>
          <ac:spMkLst>
            <pc:docMk/>
            <pc:sldMk cId="3587405530" sldId="532"/>
            <ac:spMk id="25" creationId="{00000000-0000-0000-0000-000000000000}"/>
          </ac:spMkLst>
        </pc:spChg>
        <pc:spChg chg="mod">
          <ac:chgData name="Ashraf Alraie" userId="1dfc2808-a7c6-4a5e-a0f4-75990d76e384" providerId="ADAL" clId="{40BAE8DC-228A-4979-9E1D-5556473DB3FB}" dt="2024-01-24T14:20:31.467" v="144" actId="20577"/>
          <ac:spMkLst>
            <pc:docMk/>
            <pc:sldMk cId="3587405530" sldId="532"/>
            <ac:spMk id="31" creationId="{00000000-0000-0000-0000-000000000000}"/>
          </ac:spMkLst>
        </pc:spChg>
        <pc:picChg chg="add del mod">
          <ac:chgData name="Ashraf Alraie" userId="1dfc2808-a7c6-4a5e-a0f4-75990d76e384" providerId="ADAL" clId="{40BAE8DC-228A-4979-9E1D-5556473DB3FB}" dt="2024-01-25T05:02:48.896" v="800" actId="478"/>
          <ac:picMkLst>
            <pc:docMk/>
            <pc:sldMk cId="3587405530" sldId="532"/>
            <ac:picMk id="7" creationId="{62142CF4-12C8-7222-CE54-328BDA395153}"/>
          </ac:picMkLst>
        </pc:picChg>
        <pc:picChg chg="add del mod">
          <ac:chgData name="Ashraf Alraie" userId="1dfc2808-a7c6-4a5e-a0f4-75990d76e384" providerId="ADAL" clId="{40BAE8DC-228A-4979-9E1D-5556473DB3FB}" dt="2024-01-25T05:04:06.595" v="803"/>
          <ac:picMkLst>
            <pc:docMk/>
            <pc:sldMk cId="3587405530" sldId="532"/>
            <ac:picMk id="9" creationId="{14F73AEE-4AA3-C5AF-5276-FEE93C1AFDF6}"/>
          </ac:picMkLst>
        </pc:picChg>
        <pc:picChg chg="add mod">
          <ac:chgData name="Ashraf Alraie" userId="1dfc2808-a7c6-4a5e-a0f4-75990d76e384" providerId="ADAL" clId="{40BAE8DC-228A-4979-9E1D-5556473DB3FB}" dt="2024-01-25T05:04:06.595" v="803"/>
          <ac:picMkLst>
            <pc:docMk/>
            <pc:sldMk cId="3587405530" sldId="532"/>
            <ac:picMk id="10" creationId="{F873F3DD-7AE3-7BBC-64C7-5ED0789916D1}"/>
          </ac:picMkLst>
        </pc:picChg>
      </pc:sldChg>
    </pc:docChg>
  </pc:docChgLst>
  <pc:docChgLst>
    <pc:chgData name="Ashraf Alraie" userId="1dfc2808-a7c6-4a5e-a0f4-75990d76e384" providerId="ADAL" clId="{99DCC9B8-BD36-4444-A9E3-39A7F5D33CC1}"/>
    <pc:docChg chg="undo custSel delSld modSld modSection">
      <pc:chgData name="Ashraf Alraie" userId="1dfc2808-a7c6-4a5e-a0f4-75990d76e384" providerId="ADAL" clId="{99DCC9B8-BD36-4444-A9E3-39A7F5D33CC1}" dt="2024-01-31T14:34:23.895" v="43" actId="478"/>
      <pc:docMkLst>
        <pc:docMk/>
      </pc:docMkLst>
      <pc:sldChg chg="delSp mod delAnim">
        <pc:chgData name="Ashraf Alraie" userId="1dfc2808-a7c6-4a5e-a0f4-75990d76e384" providerId="ADAL" clId="{99DCC9B8-BD36-4444-A9E3-39A7F5D33CC1}" dt="2024-01-31T14:32:09.281" v="8" actId="478"/>
        <pc:sldMkLst>
          <pc:docMk/>
          <pc:sldMk cId="0" sldId="256"/>
        </pc:sldMkLst>
        <pc:picChg chg="del">
          <ac:chgData name="Ashraf Alraie" userId="1dfc2808-a7c6-4a5e-a0f4-75990d76e384" providerId="ADAL" clId="{99DCC9B8-BD36-4444-A9E3-39A7F5D33CC1}" dt="2024-01-31T14:32:09.281" v="8" actId="478"/>
          <ac:picMkLst>
            <pc:docMk/>
            <pc:sldMk cId="0" sldId="256"/>
            <ac:picMk id="4" creationId="{07332A57-5C22-6B0D-E0B4-08A2D9807CCD}"/>
          </ac:picMkLst>
        </pc:picChg>
      </pc:sldChg>
      <pc:sldChg chg="delSp mod delAnim">
        <pc:chgData name="Ashraf Alraie" userId="1dfc2808-a7c6-4a5e-a0f4-75990d76e384" providerId="ADAL" clId="{99DCC9B8-BD36-4444-A9E3-39A7F5D33CC1}" dt="2024-01-31T14:31:50.081" v="2" actId="478"/>
        <pc:sldMkLst>
          <pc:docMk/>
          <pc:sldMk cId="0" sldId="271"/>
        </pc:sldMkLst>
        <pc:picChg chg="del">
          <ac:chgData name="Ashraf Alraie" userId="1dfc2808-a7c6-4a5e-a0f4-75990d76e384" providerId="ADAL" clId="{99DCC9B8-BD36-4444-A9E3-39A7F5D33CC1}" dt="2024-01-31T14:31:50.081" v="2" actId="478"/>
          <ac:picMkLst>
            <pc:docMk/>
            <pc:sldMk cId="0" sldId="271"/>
            <ac:picMk id="7" creationId="{278EDC75-A5D0-7A3D-60E7-8DF0CCC90D64}"/>
          </ac:picMkLst>
        </pc:picChg>
      </pc:sldChg>
      <pc:sldChg chg="delSp mod delAnim">
        <pc:chgData name="Ashraf Alraie" userId="1dfc2808-a7c6-4a5e-a0f4-75990d76e384" providerId="ADAL" clId="{99DCC9B8-BD36-4444-A9E3-39A7F5D33CC1}" dt="2024-01-31T14:31:58.731" v="6" actId="478"/>
        <pc:sldMkLst>
          <pc:docMk/>
          <pc:sldMk cId="0" sldId="276"/>
        </pc:sldMkLst>
        <pc:picChg chg="del">
          <ac:chgData name="Ashraf Alraie" userId="1dfc2808-a7c6-4a5e-a0f4-75990d76e384" providerId="ADAL" clId="{99DCC9B8-BD36-4444-A9E3-39A7F5D33CC1}" dt="2024-01-31T14:31:58.731" v="6" actId="478"/>
          <ac:picMkLst>
            <pc:docMk/>
            <pc:sldMk cId="0" sldId="276"/>
            <ac:picMk id="8" creationId="{06872A2A-1225-D45C-9260-D7FC1EDB3329}"/>
          </ac:picMkLst>
        </pc:picChg>
      </pc:sldChg>
      <pc:sldChg chg="delSp mod delAnim">
        <pc:chgData name="Ashraf Alraie" userId="1dfc2808-a7c6-4a5e-a0f4-75990d76e384" providerId="ADAL" clId="{99DCC9B8-BD36-4444-A9E3-39A7F5D33CC1}" dt="2024-01-31T14:31:47.956" v="1" actId="478"/>
        <pc:sldMkLst>
          <pc:docMk/>
          <pc:sldMk cId="0" sldId="303"/>
        </pc:sldMkLst>
        <pc:picChg chg="del">
          <ac:chgData name="Ashraf Alraie" userId="1dfc2808-a7c6-4a5e-a0f4-75990d76e384" providerId="ADAL" clId="{99DCC9B8-BD36-4444-A9E3-39A7F5D33CC1}" dt="2024-01-31T14:31:47.956" v="1" actId="478"/>
          <ac:picMkLst>
            <pc:docMk/>
            <pc:sldMk cId="0" sldId="303"/>
            <ac:picMk id="19" creationId="{AC8E6AAC-95D4-092C-7DE0-782E0EE63D4E}"/>
          </ac:picMkLst>
        </pc:picChg>
      </pc:sldChg>
      <pc:sldChg chg="delSp mod delAnim">
        <pc:chgData name="Ashraf Alraie" userId="1dfc2808-a7c6-4a5e-a0f4-75990d76e384" providerId="ADAL" clId="{99DCC9B8-BD36-4444-A9E3-39A7F5D33CC1}" dt="2024-01-31T14:32:15.171" v="9" actId="478"/>
        <pc:sldMkLst>
          <pc:docMk/>
          <pc:sldMk cId="0" sldId="306"/>
        </pc:sldMkLst>
        <pc:picChg chg="del">
          <ac:chgData name="Ashraf Alraie" userId="1dfc2808-a7c6-4a5e-a0f4-75990d76e384" providerId="ADAL" clId="{99DCC9B8-BD36-4444-A9E3-39A7F5D33CC1}" dt="2024-01-31T14:32:15.171" v="9" actId="478"/>
          <ac:picMkLst>
            <pc:docMk/>
            <pc:sldMk cId="0" sldId="306"/>
            <ac:picMk id="7" creationId="{5CA98120-B4B6-E89C-E8F0-6AE498B2546B}"/>
          </ac:picMkLst>
        </pc:picChg>
      </pc:sldChg>
      <pc:sldChg chg="delSp mod delAnim">
        <pc:chgData name="Ashraf Alraie" userId="1dfc2808-a7c6-4a5e-a0f4-75990d76e384" providerId="ADAL" clId="{99DCC9B8-BD36-4444-A9E3-39A7F5D33CC1}" dt="2024-01-31T14:31:52.804" v="4" actId="478"/>
        <pc:sldMkLst>
          <pc:docMk/>
          <pc:sldMk cId="0" sldId="313"/>
        </pc:sldMkLst>
        <pc:picChg chg="del">
          <ac:chgData name="Ashraf Alraie" userId="1dfc2808-a7c6-4a5e-a0f4-75990d76e384" providerId="ADAL" clId="{99DCC9B8-BD36-4444-A9E3-39A7F5D33CC1}" dt="2024-01-31T14:31:52.804" v="4" actId="478"/>
          <ac:picMkLst>
            <pc:docMk/>
            <pc:sldMk cId="0" sldId="313"/>
            <ac:picMk id="7" creationId="{498CD2E8-9A77-9AFA-A529-CDCF42C8FFB1}"/>
          </ac:picMkLst>
        </pc:picChg>
      </pc:sldChg>
      <pc:sldChg chg="delSp mod delAnim">
        <pc:chgData name="Ashraf Alraie" userId="1dfc2808-a7c6-4a5e-a0f4-75990d76e384" providerId="ADAL" clId="{99DCC9B8-BD36-4444-A9E3-39A7F5D33CC1}" dt="2024-01-31T14:34:23.895" v="43" actId="478"/>
        <pc:sldMkLst>
          <pc:docMk/>
          <pc:sldMk cId="0" sldId="349"/>
        </pc:sldMkLst>
        <pc:picChg chg="del">
          <ac:chgData name="Ashraf Alraie" userId="1dfc2808-a7c6-4a5e-a0f4-75990d76e384" providerId="ADAL" clId="{99DCC9B8-BD36-4444-A9E3-39A7F5D33CC1}" dt="2024-01-31T14:34:23.895" v="43" actId="478"/>
          <ac:picMkLst>
            <pc:docMk/>
            <pc:sldMk cId="0" sldId="349"/>
            <ac:picMk id="4" creationId="{EEDF1758-FFA2-BAA6-5B1C-16CD2314BA34}"/>
          </ac:picMkLst>
        </pc:picChg>
      </pc:sldChg>
      <pc:sldChg chg="delSp mod delAnim">
        <pc:chgData name="Ashraf Alraie" userId="1dfc2808-a7c6-4a5e-a0f4-75990d76e384" providerId="ADAL" clId="{99DCC9B8-BD36-4444-A9E3-39A7F5D33CC1}" dt="2024-01-31T14:31:45.486" v="0" actId="478"/>
        <pc:sldMkLst>
          <pc:docMk/>
          <pc:sldMk cId="0" sldId="480"/>
        </pc:sldMkLst>
        <pc:picChg chg="del">
          <ac:chgData name="Ashraf Alraie" userId="1dfc2808-a7c6-4a5e-a0f4-75990d76e384" providerId="ADAL" clId="{99DCC9B8-BD36-4444-A9E3-39A7F5D33CC1}" dt="2024-01-31T14:31:45.486" v="0" actId="478"/>
          <ac:picMkLst>
            <pc:docMk/>
            <pc:sldMk cId="0" sldId="480"/>
            <ac:picMk id="9" creationId="{D08D57FB-BC83-5C0C-3E34-342B5D9F672A}"/>
          </ac:picMkLst>
        </pc:picChg>
      </pc:sldChg>
      <pc:sldChg chg="delSp mod delAnim">
        <pc:chgData name="Ashraf Alraie" userId="1dfc2808-a7c6-4a5e-a0f4-75990d76e384" providerId="ADAL" clId="{99DCC9B8-BD36-4444-A9E3-39A7F5D33CC1}" dt="2024-01-31T14:32:01.932" v="7" actId="478"/>
        <pc:sldMkLst>
          <pc:docMk/>
          <pc:sldMk cId="1346042786" sldId="496"/>
        </pc:sldMkLst>
        <pc:picChg chg="del">
          <ac:chgData name="Ashraf Alraie" userId="1dfc2808-a7c6-4a5e-a0f4-75990d76e384" providerId="ADAL" clId="{99DCC9B8-BD36-4444-A9E3-39A7F5D33CC1}" dt="2024-01-31T14:32:01.932" v="7" actId="478"/>
          <ac:picMkLst>
            <pc:docMk/>
            <pc:sldMk cId="1346042786" sldId="496"/>
            <ac:picMk id="16" creationId="{BD1F0C60-F91F-FE5D-424D-2360AB74D200}"/>
          </ac:picMkLst>
        </pc:picChg>
      </pc:sldChg>
      <pc:sldChg chg="delSp mod delAnim">
        <pc:chgData name="Ashraf Alraie" userId="1dfc2808-a7c6-4a5e-a0f4-75990d76e384" providerId="ADAL" clId="{99DCC9B8-BD36-4444-A9E3-39A7F5D33CC1}" dt="2024-01-31T14:32:17.380" v="10" actId="478"/>
        <pc:sldMkLst>
          <pc:docMk/>
          <pc:sldMk cId="4268241154" sldId="497"/>
        </pc:sldMkLst>
        <pc:picChg chg="del">
          <ac:chgData name="Ashraf Alraie" userId="1dfc2808-a7c6-4a5e-a0f4-75990d76e384" providerId="ADAL" clId="{99DCC9B8-BD36-4444-A9E3-39A7F5D33CC1}" dt="2024-01-31T14:32:17.380" v="10" actId="478"/>
          <ac:picMkLst>
            <pc:docMk/>
            <pc:sldMk cId="4268241154" sldId="497"/>
            <ac:picMk id="4" creationId="{E80AF6B9-7E2F-6DD8-06CD-712D82EEF7AD}"/>
          </ac:picMkLst>
        </pc:picChg>
      </pc:sldChg>
      <pc:sldChg chg="addSp delSp mod delAnim">
        <pc:chgData name="Ashraf Alraie" userId="1dfc2808-a7c6-4a5e-a0f4-75990d76e384" providerId="ADAL" clId="{99DCC9B8-BD36-4444-A9E3-39A7F5D33CC1}" dt="2024-01-31T14:32:23.001" v="13" actId="478"/>
        <pc:sldMkLst>
          <pc:docMk/>
          <pc:sldMk cId="2272006021" sldId="498"/>
        </pc:sldMkLst>
        <pc:spChg chg="add del">
          <ac:chgData name="Ashraf Alraie" userId="1dfc2808-a7c6-4a5e-a0f4-75990d76e384" providerId="ADAL" clId="{99DCC9B8-BD36-4444-A9E3-39A7F5D33CC1}" dt="2024-01-31T14:32:21.538" v="12" actId="478"/>
          <ac:spMkLst>
            <pc:docMk/>
            <pc:sldMk cId="2272006021" sldId="498"/>
            <ac:spMk id="23" creationId="{00000000-0000-0000-0000-000000000000}"/>
          </ac:spMkLst>
        </pc:spChg>
        <pc:picChg chg="del">
          <ac:chgData name="Ashraf Alraie" userId="1dfc2808-a7c6-4a5e-a0f4-75990d76e384" providerId="ADAL" clId="{99DCC9B8-BD36-4444-A9E3-39A7F5D33CC1}" dt="2024-01-31T14:32:23.001" v="13" actId="478"/>
          <ac:picMkLst>
            <pc:docMk/>
            <pc:sldMk cId="2272006021" sldId="498"/>
            <ac:picMk id="4" creationId="{5146172B-D19D-A43C-D9A0-86AB0BBC220B}"/>
          </ac:picMkLst>
        </pc:picChg>
      </pc:sldChg>
      <pc:sldChg chg="delSp mod delAnim">
        <pc:chgData name="Ashraf Alraie" userId="1dfc2808-a7c6-4a5e-a0f4-75990d76e384" providerId="ADAL" clId="{99DCC9B8-BD36-4444-A9E3-39A7F5D33CC1}" dt="2024-01-31T14:32:29.860" v="15" actId="478"/>
        <pc:sldMkLst>
          <pc:docMk/>
          <pc:sldMk cId="4444694" sldId="499"/>
        </pc:sldMkLst>
        <pc:picChg chg="del">
          <ac:chgData name="Ashraf Alraie" userId="1dfc2808-a7c6-4a5e-a0f4-75990d76e384" providerId="ADAL" clId="{99DCC9B8-BD36-4444-A9E3-39A7F5D33CC1}" dt="2024-01-31T14:32:29.860" v="15" actId="478"/>
          <ac:picMkLst>
            <pc:docMk/>
            <pc:sldMk cId="4444694" sldId="499"/>
            <ac:picMk id="7" creationId="{D590937B-5F9B-F9B9-6A23-BF0184245CC3}"/>
          </ac:picMkLst>
        </pc:picChg>
      </pc:sldChg>
      <pc:sldChg chg="delSp mod delAnim">
        <pc:chgData name="Ashraf Alraie" userId="1dfc2808-a7c6-4a5e-a0f4-75990d76e384" providerId="ADAL" clId="{99DCC9B8-BD36-4444-A9E3-39A7F5D33CC1}" dt="2024-01-31T14:32:32.187" v="16" actId="478"/>
        <pc:sldMkLst>
          <pc:docMk/>
          <pc:sldMk cId="2364232925" sldId="500"/>
        </pc:sldMkLst>
        <pc:picChg chg="del">
          <ac:chgData name="Ashraf Alraie" userId="1dfc2808-a7c6-4a5e-a0f4-75990d76e384" providerId="ADAL" clId="{99DCC9B8-BD36-4444-A9E3-39A7F5D33CC1}" dt="2024-01-31T14:32:32.187" v="16" actId="478"/>
          <ac:picMkLst>
            <pc:docMk/>
            <pc:sldMk cId="2364232925" sldId="500"/>
            <ac:picMk id="4" creationId="{288BE432-9A61-855B-3DCF-824F94125AED}"/>
          </ac:picMkLst>
        </pc:picChg>
      </pc:sldChg>
      <pc:sldChg chg="delSp mod delAnim">
        <pc:chgData name="Ashraf Alraie" userId="1dfc2808-a7c6-4a5e-a0f4-75990d76e384" providerId="ADAL" clId="{99DCC9B8-BD36-4444-A9E3-39A7F5D33CC1}" dt="2024-01-31T14:32:35.039" v="17" actId="478"/>
        <pc:sldMkLst>
          <pc:docMk/>
          <pc:sldMk cId="1892578760" sldId="501"/>
        </pc:sldMkLst>
        <pc:picChg chg="del">
          <ac:chgData name="Ashraf Alraie" userId="1dfc2808-a7c6-4a5e-a0f4-75990d76e384" providerId="ADAL" clId="{99DCC9B8-BD36-4444-A9E3-39A7F5D33CC1}" dt="2024-01-31T14:32:35.039" v="17" actId="478"/>
          <ac:picMkLst>
            <pc:docMk/>
            <pc:sldMk cId="1892578760" sldId="501"/>
            <ac:picMk id="4" creationId="{93F20587-FB02-48CB-85BD-7B5FF936F713}"/>
          </ac:picMkLst>
        </pc:picChg>
      </pc:sldChg>
      <pc:sldChg chg="delSp mod delAnim">
        <pc:chgData name="Ashraf Alraie" userId="1dfc2808-a7c6-4a5e-a0f4-75990d76e384" providerId="ADAL" clId="{99DCC9B8-BD36-4444-A9E3-39A7F5D33CC1}" dt="2024-01-31T14:32:41.700" v="19" actId="478"/>
        <pc:sldMkLst>
          <pc:docMk/>
          <pc:sldMk cId="1766847912" sldId="502"/>
        </pc:sldMkLst>
        <pc:picChg chg="del">
          <ac:chgData name="Ashraf Alraie" userId="1dfc2808-a7c6-4a5e-a0f4-75990d76e384" providerId="ADAL" clId="{99DCC9B8-BD36-4444-A9E3-39A7F5D33CC1}" dt="2024-01-31T14:32:41.700" v="19" actId="478"/>
          <ac:picMkLst>
            <pc:docMk/>
            <pc:sldMk cId="1766847912" sldId="502"/>
            <ac:picMk id="4" creationId="{4A6BE36B-9E20-4C4E-C976-194FAA65ED26}"/>
          </ac:picMkLst>
        </pc:picChg>
      </pc:sldChg>
      <pc:sldChg chg="delSp mod delAnim">
        <pc:chgData name="Ashraf Alraie" userId="1dfc2808-a7c6-4a5e-a0f4-75990d76e384" providerId="ADAL" clId="{99DCC9B8-BD36-4444-A9E3-39A7F5D33CC1}" dt="2024-01-31T14:32:47.537" v="21" actId="478"/>
        <pc:sldMkLst>
          <pc:docMk/>
          <pc:sldMk cId="340402388" sldId="503"/>
        </pc:sldMkLst>
        <pc:picChg chg="del">
          <ac:chgData name="Ashraf Alraie" userId="1dfc2808-a7c6-4a5e-a0f4-75990d76e384" providerId="ADAL" clId="{99DCC9B8-BD36-4444-A9E3-39A7F5D33CC1}" dt="2024-01-31T14:32:47.537" v="21" actId="478"/>
          <ac:picMkLst>
            <pc:docMk/>
            <pc:sldMk cId="340402388" sldId="503"/>
            <ac:picMk id="4" creationId="{42E28211-7C72-8238-B56B-BCA24235AC5E}"/>
          </ac:picMkLst>
        </pc:picChg>
      </pc:sldChg>
      <pc:sldChg chg="delSp mod delAnim">
        <pc:chgData name="Ashraf Alraie" userId="1dfc2808-a7c6-4a5e-a0f4-75990d76e384" providerId="ADAL" clId="{99DCC9B8-BD36-4444-A9E3-39A7F5D33CC1}" dt="2024-01-31T14:32:38.952" v="18" actId="478"/>
        <pc:sldMkLst>
          <pc:docMk/>
          <pc:sldMk cId="508546033" sldId="504"/>
        </pc:sldMkLst>
        <pc:picChg chg="del">
          <ac:chgData name="Ashraf Alraie" userId="1dfc2808-a7c6-4a5e-a0f4-75990d76e384" providerId="ADAL" clId="{99DCC9B8-BD36-4444-A9E3-39A7F5D33CC1}" dt="2024-01-31T14:32:38.952" v="18" actId="478"/>
          <ac:picMkLst>
            <pc:docMk/>
            <pc:sldMk cId="508546033" sldId="504"/>
            <ac:picMk id="7" creationId="{19E34543-F6A0-4AF2-7A29-314C796736BF}"/>
          </ac:picMkLst>
        </pc:picChg>
      </pc:sldChg>
      <pc:sldChg chg="delSp mod delAnim">
        <pc:chgData name="Ashraf Alraie" userId="1dfc2808-a7c6-4a5e-a0f4-75990d76e384" providerId="ADAL" clId="{99DCC9B8-BD36-4444-A9E3-39A7F5D33CC1}" dt="2024-01-31T14:32:45.083" v="20" actId="478"/>
        <pc:sldMkLst>
          <pc:docMk/>
          <pc:sldMk cId="201535140" sldId="505"/>
        </pc:sldMkLst>
        <pc:picChg chg="del">
          <ac:chgData name="Ashraf Alraie" userId="1dfc2808-a7c6-4a5e-a0f4-75990d76e384" providerId="ADAL" clId="{99DCC9B8-BD36-4444-A9E3-39A7F5D33CC1}" dt="2024-01-31T14:32:45.083" v="20" actId="478"/>
          <ac:picMkLst>
            <pc:docMk/>
            <pc:sldMk cId="201535140" sldId="505"/>
            <ac:picMk id="4" creationId="{553D33AE-A40B-67F2-0466-6A14330C4B39}"/>
          </ac:picMkLst>
        </pc:picChg>
      </pc:sldChg>
      <pc:sldChg chg="delSp mod delAnim">
        <pc:chgData name="Ashraf Alraie" userId="1dfc2808-a7c6-4a5e-a0f4-75990d76e384" providerId="ADAL" clId="{99DCC9B8-BD36-4444-A9E3-39A7F5D33CC1}" dt="2024-01-31T14:32:49.704" v="22" actId="478"/>
        <pc:sldMkLst>
          <pc:docMk/>
          <pc:sldMk cId="756345838" sldId="508"/>
        </pc:sldMkLst>
        <pc:picChg chg="del">
          <ac:chgData name="Ashraf Alraie" userId="1dfc2808-a7c6-4a5e-a0f4-75990d76e384" providerId="ADAL" clId="{99DCC9B8-BD36-4444-A9E3-39A7F5D33CC1}" dt="2024-01-31T14:32:49.704" v="22" actId="478"/>
          <ac:picMkLst>
            <pc:docMk/>
            <pc:sldMk cId="756345838" sldId="508"/>
            <ac:picMk id="4" creationId="{8B56973D-894D-8E9B-E4BE-087FD7BE5586}"/>
          </ac:picMkLst>
        </pc:picChg>
      </pc:sldChg>
      <pc:sldChg chg="delSp mod delAnim">
        <pc:chgData name="Ashraf Alraie" userId="1dfc2808-a7c6-4a5e-a0f4-75990d76e384" providerId="ADAL" clId="{99DCC9B8-BD36-4444-A9E3-39A7F5D33CC1}" dt="2024-01-31T14:32:52.878" v="23" actId="478"/>
        <pc:sldMkLst>
          <pc:docMk/>
          <pc:sldMk cId="2773166154" sldId="509"/>
        </pc:sldMkLst>
        <pc:picChg chg="del">
          <ac:chgData name="Ashraf Alraie" userId="1dfc2808-a7c6-4a5e-a0f4-75990d76e384" providerId="ADAL" clId="{99DCC9B8-BD36-4444-A9E3-39A7F5D33CC1}" dt="2024-01-31T14:32:52.878" v="23" actId="478"/>
          <ac:picMkLst>
            <pc:docMk/>
            <pc:sldMk cId="2773166154" sldId="509"/>
            <ac:picMk id="4" creationId="{BC470923-9C7A-9F82-7970-2455A0D8D69C}"/>
          </ac:picMkLst>
        </pc:picChg>
      </pc:sldChg>
      <pc:sldChg chg="delSp mod delAnim">
        <pc:chgData name="Ashraf Alraie" userId="1dfc2808-a7c6-4a5e-a0f4-75990d76e384" providerId="ADAL" clId="{99DCC9B8-BD36-4444-A9E3-39A7F5D33CC1}" dt="2024-01-31T14:32:58.202" v="24" actId="478"/>
        <pc:sldMkLst>
          <pc:docMk/>
          <pc:sldMk cId="3441832723" sldId="510"/>
        </pc:sldMkLst>
        <pc:picChg chg="del">
          <ac:chgData name="Ashraf Alraie" userId="1dfc2808-a7c6-4a5e-a0f4-75990d76e384" providerId="ADAL" clId="{99DCC9B8-BD36-4444-A9E3-39A7F5D33CC1}" dt="2024-01-31T14:32:58.202" v="24" actId="478"/>
          <ac:picMkLst>
            <pc:docMk/>
            <pc:sldMk cId="3441832723" sldId="510"/>
            <ac:picMk id="4" creationId="{576408D2-B0EB-C5D6-AF23-1FDD46F9F77E}"/>
          </ac:picMkLst>
        </pc:picChg>
      </pc:sldChg>
      <pc:sldChg chg="delSp mod delAnim">
        <pc:chgData name="Ashraf Alraie" userId="1dfc2808-a7c6-4a5e-a0f4-75990d76e384" providerId="ADAL" clId="{99DCC9B8-BD36-4444-A9E3-39A7F5D33CC1}" dt="2024-01-31T14:33:02.918" v="25" actId="478"/>
        <pc:sldMkLst>
          <pc:docMk/>
          <pc:sldMk cId="1937749892" sldId="511"/>
        </pc:sldMkLst>
        <pc:picChg chg="del">
          <ac:chgData name="Ashraf Alraie" userId="1dfc2808-a7c6-4a5e-a0f4-75990d76e384" providerId="ADAL" clId="{99DCC9B8-BD36-4444-A9E3-39A7F5D33CC1}" dt="2024-01-31T14:33:02.918" v="25" actId="478"/>
          <ac:picMkLst>
            <pc:docMk/>
            <pc:sldMk cId="1937749892" sldId="511"/>
            <ac:picMk id="10" creationId="{50D78F20-FE95-A5C8-C8B1-13A6EA0C5DCB}"/>
          </ac:picMkLst>
        </pc:picChg>
      </pc:sldChg>
      <pc:sldChg chg="delSp mod delAnim">
        <pc:chgData name="Ashraf Alraie" userId="1dfc2808-a7c6-4a5e-a0f4-75990d76e384" providerId="ADAL" clId="{99DCC9B8-BD36-4444-A9E3-39A7F5D33CC1}" dt="2024-01-31T14:33:06.341" v="26" actId="478"/>
        <pc:sldMkLst>
          <pc:docMk/>
          <pc:sldMk cId="4046267673" sldId="512"/>
        </pc:sldMkLst>
        <pc:picChg chg="del">
          <ac:chgData name="Ashraf Alraie" userId="1dfc2808-a7c6-4a5e-a0f4-75990d76e384" providerId="ADAL" clId="{99DCC9B8-BD36-4444-A9E3-39A7F5D33CC1}" dt="2024-01-31T14:33:06.341" v="26" actId="478"/>
          <ac:picMkLst>
            <pc:docMk/>
            <pc:sldMk cId="4046267673" sldId="512"/>
            <ac:picMk id="4" creationId="{29F91BED-9156-894B-4838-2B928B04E9F2}"/>
          </ac:picMkLst>
        </pc:picChg>
      </pc:sldChg>
      <pc:sldChg chg="delSp mod delAnim">
        <pc:chgData name="Ashraf Alraie" userId="1dfc2808-a7c6-4a5e-a0f4-75990d76e384" providerId="ADAL" clId="{99DCC9B8-BD36-4444-A9E3-39A7F5D33CC1}" dt="2024-01-31T14:33:10.534" v="27" actId="478"/>
        <pc:sldMkLst>
          <pc:docMk/>
          <pc:sldMk cId="790530253" sldId="513"/>
        </pc:sldMkLst>
        <pc:picChg chg="del">
          <ac:chgData name="Ashraf Alraie" userId="1dfc2808-a7c6-4a5e-a0f4-75990d76e384" providerId="ADAL" clId="{99DCC9B8-BD36-4444-A9E3-39A7F5D33CC1}" dt="2024-01-31T14:33:10.534" v="27" actId="478"/>
          <ac:picMkLst>
            <pc:docMk/>
            <pc:sldMk cId="790530253" sldId="513"/>
            <ac:picMk id="4" creationId="{B7D8F6A7-F9BE-44F7-F133-96218B4EF785}"/>
          </ac:picMkLst>
        </pc:picChg>
      </pc:sldChg>
      <pc:sldChg chg="delSp mod delAnim">
        <pc:chgData name="Ashraf Alraie" userId="1dfc2808-a7c6-4a5e-a0f4-75990d76e384" providerId="ADAL" clId="{99DCC9B8-BD36-4444-A9E3-39A7F5D33CC1}" dt="2024-01-31T14:33:13.855" v="28" actId="478"/>
        <pc:sldMkLst>
          <pc:docMk/>
          <pc:sldMk cId="236625471" sldId="514"/>
        </pc:sldMkLst>
        <pc:picChg chg="del">
          <ac:chgData name="Ashraf Alraie" userId="1dfc2808-a7c6-4a5e-a0f4-75990d76e384" providerId="ADAL" clId="{99DCC9B8-BD36-4444-A9E3-39A7F5D33CC1}" dt="2024-01-31T14:33:13.855" v="28" actId="478"/>
          <ac:picMkLst>
            <pc:docMk/>
            <pc:sldMk cId="236625471" sldId="514"/>
            <ac:picMk id="4" creationId="{8C769E37-2970-3EA8-12B8-3957A90F2AFD}"/>
          </ac:picMkLst>
        </pc:picChg>
      </pc:sldChg>
      <pc:sldChg chg="delSp mod delAnim">
        <pc:chgData name="Ashraf Alraie" userId="1dfc2808-a7c6-4a5e-a0f4-75990d76e384" providerId="ADAL" clId="{99DCC9B8-BD36-4444-A9E3-39A7F5D33CC1}" dt="2024-01-31T14:33:17.278" v="29" actId="478"/>
        <pc:sldMkLst>
          <pc:docMk/>
          <pc:sldMk cId="3442771577" sldId="515"/>
        </pc:sldMkLst>
        <pc:picChg chg="del">
          <ac:chgData name="Ashraf Alraie" userId="1dfc2808-a7c6-4a5e-a0f4-75990d76e384" providerId="ADAL" clId="{99DCC9B8-BD36-4444-A9E3-39A7F5D33CC1}" dt="2024-01-31T14:33:17.278" v="29" actId="478"/>
          <ac:picMkLst>
            <pc:docMk/>
            <pc:sldMk cId="3442771577" sldId="515"/>
            <ac:picMk id="4" creationId="{28F7E538-0FCF-688B-761E-3524B04AFB64}"/>
          </ac:picMkLst>
        </pc:picChg>
      </pc:sldChg>
      <pc:sldChg chg="delSp mod delAnim">
        <pc:chgData name="Ashraf Alraie" userId="1dfc2808-a7c6-4a5e-a0f4-75990d76e384" providerId="ADAL" clId="{99DCC9B8-BD36-4444-A9E3-39A7F5D33CC1}" dt="2024-01-31T14:33:20.496" v="30" actId="478"/>
        <pc:sldMkLst>
          <pc:docMk/>
          <pc:sldMk cId="1522826908" sldId="516"/>
        </pc:sldMkLst>
        <pc:picChg chg="del">
          <ac:chgData name="Ashraf Alraie" userId="1dfc2808-a7c6-4a5e-a0f4-75990d76e384" providerId="ADAL" clId="{99DCC9B8-BD36-4444-A9E3-39A7F5D33CC1}" dt="2024-01-31T14:33:20.496" v="30" actId="478"/>
          <ac:picMkLst>
            <pc:docMk/>
            <pc:sldMk cId="1522826908" sldId="516"/>
            <ac:picMk id="4" creationId="{C2EE1688-43D5-D5FF-FA8F-4B1D81772649}"/>
          </ac:picMkLst>
        </pc:picChg>
      </pc:sldChg>
      <pc:sldChg chg="delSp mod delAnim">
        <pc:chgData name="Ashraf Alraie" userId="1dfc2808-a7c6-4a5e-a0f4-75990d76e384" providerId="ADAL" clId="{99DCC9B8-BD36-4444-A9E3-39A7F5D33CC1}" dt="2024-01-31T14:33:24.509" v="31" actId="478"/>
        <pc:sldMkLst>
          <pc:docMk/>
          <pc:sldMk cId="3952140759" sldId="517"/>
        </pc:sldMkLst>
        <pc:picChg chg="del">
          <ac:chgData name="Ashraf Alraie" userId="1dfc2808-a7c6-4a5e-a0f4-75990d76e384" providerId="ADAL" clId="{99DCC9B8-BD36-4444-A9E3-39A7F5D33CC1}" dt="2024-01-31T14:33:24.509" v="31" actId="478"/>
          <ac:picMkLst>
            <pc:docMk/>
            <pc:sldMk cId="3952140759" sldId="517"/>
            <ac:picMk id="4" creationId="{2D0AA408-093C-1BBC-E085-DA8025AFDCD8}"/>
          </ac:picMkLst>
        </pc:picChg>
      </pc:sldChg>
      <pc:sldChg chg="delSp mod delAnim">
        <pc:chgData name="Ashraf Alraie" userId="1dfc2808-a7c6-4a5e-a0f4-75990d76e384" providerId="ADAL" clId="{99DCC9B8-BD36-4444-A9E3-39A7F5D33CC1}" dt="2024-01-31T14:33:30.229" v="32" actId="478"/>
        <pc:sldMkLst>
          <pc:docMk/>
          <pc:sldMk cId="590215835" sldId="518"/>
        </pc:sldMkLst>
        <pc:picChg chg="del">
          <ac:chgData name="Ashraf Alraie" userId="1dfc2808-a7c6-4a5e-a0f4-75990d76e384" providerId="ADAL" clId="{99DCC9B8-BD36-4444-A9E3-39A7F5D33CC1}" dt="2024-01-31T14:33:30.229" v="32" actId="478"/>
          <ac:picMkLst>
            <pc:docMk/>
            <pc:sldMk cId="590215835" sldId="518"/>
            <ac:picMk id="4" creationId="{CCAE2E11-7F14-7350-E869-19BAFF9E20D0}"/>
          </ac:picMkLst>
        </pc:picChg>
      </pc:sldChg>
      <pc:sldChg chg="delSp mod delAnim">
        <pc:chgData name="Ashraf Alraie" userId="1dfc2808-a7c6-4a5e-a0f4-75990d76e384" providerId="ADAL" clId="{99DCC9B8-BD36-4444-A9E3-39A7F5D33CC1}" dt="2024-01-31T14:31:55.739" v="5" actId="478"/>
        <pc:sldMkLst>
          <pc:docMk/>
          <pc:sldMk cId="665738816" sldId="519"/>
        </pc:sldMkLst>
        <pc:picChg chg="del">
          <ac:chgData name="Ashraf Alraie" userId="1dfc2808-a7c6-4a5e-a0f4-75990d76e384" providerId="ADAL" clId="{99DCC9B8-BD36-4444-A9E3-39A7F5D33CC1}" dt="2024-01-31T14:31:55.739" v="5" actId="478"/>
          <ac:picMkLst>
            <pc:docMk/>
            <pc:sldMk cId="665738816" sldId="519"/>
            <ac:picMk id="3" creationId="{F47AFA30-AD94-FFF3-DC65-98A994B51A4D}"/>
          </ac:picMkLst>
        </pc:picChg>
      </pc:sldChg>
      <pc:sldChg chg="delSp mod delAnim">
        <pc:chgData name="Ashraf Alraie" userId="1dfc2808-a7c6-4a5e-a0f4-75990d76e384" providerId="ADAL" clId="{99DCC9B8-BD36-4444-A9E3-39A7F5D33CC1}" dt="2024-01-31T14:32:27.112" v="14" actId="478"/>
        <pc:sldMkLst>
          <pc:docMk/>
          <pc:sldMk cId="799683272" sldId="520"/>
        </pc:sldMkLst>
        <pc:picChg chg="del">
          <ac:chgData name="Ashraf Alraie" userId="1dfc2808-a7c6-4a5e-a0f4-75990d76e384" providerId="ADAL" clId="{99DCC9B8-BD36-4444-A9E3-39A7F5D33CC1}" dt="2024-01-31T14:32:27.112" v="14" actId="478"/>
          <ac:picMkLst>
            <pc:docMk/>
            <pc:sldMk cId="799683272" sldId="520"/>
            <ac:picMk id="3" creationId="{D3A3DE1D-909A-1999-340F-4A064EA869C8}"/>
          </ac:picMkLst>
        </pc:picChg>
      </pc:sldChg>
      <pc:sldChg chg="delSp mod delAnim">
        <pc:chgData name="Ashraf Alraie" userId="1dfc2808-a7c6-4a5e-a0f4-75990d76e384" providerId="ADAL" clId="{99DCC9B8-BD36-4444-A9E3-39A7F5D33CC1}" dt="2024-01-31T14:33:34.148" v="33" actId="478"/>
        <pc:sldMkLst>
          <pc:docMk/>
          <pc:sldMk cId="673763576" sldId="521"/>
        </pc:sldMkLst>
        <pc:picChg chg="del">
          <ac:chgData name="Ashraf Alraie" userId="1dfc2808-a7c6-4a5e-a0f4-75990d76e384" providerId="ADAL" clId="{99DCC9B8-BD36-4444-A9E3-39A7F5D33CC1}" dt="2024-01-31T14:33:34.148" v="33" actId="478"/>
          <ac:picMkLst>
            <pc:docMk/>
            <pc:sldMk cId="673763576" sldId="521"/>
            <ac:picMk id="7" creationId="{FD21F0D8-E872-0B83-EE05-22F28495355A}"/>
          </ac:picMkLst>
        </pc:picChg>
      </pc:sldChg>
      <pc:sldChg chg="delSp mod delAnim">
        <pc:chgData name="Ashraf Alraie" userId="1dfc2808-a7c6-4a5e-a0f4-75990d76e384" providerId="ADAL" clId="{99DCC9B8-BD36-4444-A9E3-39A7F5D33CC1}" dt="2024-01-31T14:33:37.851" v="34" actId="478"/>
        <pc:sldMkLst>
          <pc:docMk/>
          <pc:sldMk cId="1363415488" sldId="522"/>
        </pc:sldMkLst>
        <pc:picChg chg="del">
          <ac:chgData name="Ashraf Alraie" userId="1dfc2808-a7c6-4a5e-a0f4-75990d76e384" providerId="ADAL" clId="{99DCC9B8-BD36-4444-A9E3-39A7F5D33CC1}" dt="2024-01-31T14:33:37.851" v="34" actId="478"/>
          <ac:picMkLst>
            <pc:docMk/>
            <pc:sldMk cId="1363415488" sldId="522"/>
            <ac:picMk id="4" creationId="{5A243F1A-9E41-CAC8-C7F8-33FDFFF73E56}"/>
          </ac:picMkLst>
        </pc:picChg>
      </pc:sldChg>
      <pc:sldChg chg="delSp mod delAnim">
        <pc:chgData name="Ashraf Alraie" userId="1dfc2808-a7c6-4a5e-a0f4-75990d76e384" providerId="ADAL" clId="{99DCC9B8-BD36-4444-A9E3-39A7F5D33CC1}" dt="2024-01-31T14:33:44.098" v="35" actId="478"/>
        <pc:sldMkLst>
          <pc:docMk/>
          <pc:sldMk cId="3383099381" sldId="523"/>
        </pc:sldMkLst>
        <pc:picChg chg="del">
          <ac:chgData name="Ashraf Alraie" userId="1dfc2808-a7c6-4a5e-a0f4-75990d76e384" providerId="ADAL" clId="{99DCC9B8-BD36-4444-A9E3-39A7F5D33CC1}" dt="2024-01-31T14:33:44.098" v="35" actId="478"/>
          <ac:picMkLst>
            <pc:docMk/>
            <pc:sldMk cId="3383099381" sldId="523"/>
            <ac:picMk id="4" creationId="{E0ECC6CB-A911-0FE1-A9EC-BB1607D10DF5}"/>
          </ac:picMkLst>
        </pc:picChg>
      </pc:sldChg>
      <pc:sldChg chg="delSp mod delAnim">
        <pc:chgData name="Ashraf Alraie" userId="1dfc2808-a7c6-4a5e-a0f4-75990d76e384" providerId="ADAL" clId="{99DCC9B8-BD36-4444-A9E3-39A7F5D33CC1}" dt="2024-01-31T14:33:49.559" v="36" actId="478"/>
        <pc:sldMkLst>
          <pc:docMk/>
          <pc:sldMk cId="125504581" sldId="524"/>
        </pc:sldMkLst>
        <pc:picChg chg="del">
          <ac:chgData name="Ashraf Alraie" userId="1dfc2808-a7c6-4a5e-a0f4-75990d76e384" providerId="ADAL" clId="{99DCC9B8-BD36-4444-A9E3-39A7F5D33CC1}" dt="2024-01-31T14:33:49.559" v="36" actId="478"/>
          <ac:picMkLst>
            <pc:docMk/>
            <pc:sldMk cId="125504581" sldId="524"/>
            <ac:picMk id="4" creationId="{3EBE0FD8-7A0E-8D37-05B1-6B2C44415AF4}"/>
          </ac:picMkLst>
        </pc:picChg>
      </pc:sldChg>
      <pc:sldChg chg="delSp mod delAnim">
        <pc:chgData name="Ashraf Alraie" userId="1dfc2808-a7c6-4a5e-a0f4-75990d76e384" providerId="ADAL" clId="{99DCC9B8-BD36-4444-A9E3-39A7F5D33CC1}" dt="2024-01-31T14:33:59.755" v="37" actId="478"/>
        <pc:sldMkLst>
          <pc:docMk/>
          <pc:sldMk cId="1568581194" sldId="525"/>
        </pc:sldMkLst>
        <pc:picChg chg="del">
          <ac:chgData name="Ashraf Alraie" userId="1dfc2808-a7c6-4a5e-a0f4-75990d76e384" providerId="ADAL" clId="{99DCC9B8-BD36-4444-A9E3-39A7F5D33CC1}" dt="2024-01-31T14:33:59.755" v="37" actId="478"/>
          <ac:picMkLst>
            <pc:docMk/>
            <pc:sldMk cId="1568581194" sldId="525"/>
            <ac:picMk id="7" creationId="{36261485-9215-DA8E-10D3-B9CEF0E45DAC}"/>
          </ac:picMkLst>
        </pc:picChg>
      </pc:sldChg>
      <pc:sldChg chg="delSp mod delAnim">
        <pc:chgData name="Ashraf Alraie" userId="1dfc2808-a7c6-4a5e-a0f4-75990d76e384" providerId="ADAL" clId="{99DCC9B8-BD36-4444-A9E3-39A7F5D33CC1}" dt="2024-01-31T14:34:06.675" v="39" actId="478"/>
        <pc:sldMkLst>
          <pc:docMk/>
          <pc:sldMk cId="2019855483" sldId="527"/>
        </pc:sldMkLst>
        <pc:picChg chg="del">
          <ac:chgData name="Ashraf Alraie" userId="1dfc2808-a7c6-4a5e-a0f4-75990d76e384" providerId="ADAL" clId="{99DCC9B8-BD36-4444-A9E3-39A7F5D33CC1}" dt="2024-01-31T14:34:06.675" v="39" actId="478"/>
          <ac:picMkLst>
            <pc:docMk/>
            <pc:sldMk cId="2019855483" sldId="527"/>
            <ac:picMk id="4" creationId="{51318F15-2CEA-8DFD-7E0C-5CC6588F550A}"/>
          </ac:picMkLst>
        </pc:picChg>
      </pc:sldChg>
      <pc:sldChg chg="delSp mod delAnim">
        <pc:chgData name="Ashraf Alraie" userId="1dfc2808-a7c6-4a5e-a0f4-75990d76e384" providerId="ADAL" clId="{99DCC9B8-BD36-4444-A9E3-39A7F5D33CC1}" dt="2024-01-31T14:34:03.302" v="38" actId="478"/>
        <pc:sldMkLst>
          <pc:docMk/>
          <pc:sldMk cId="2569703329" sldId="528"/>
        </pc:sldMkLst>
        <pc:picChg chg="del">
          <ac:chgData name="Ashraf Alraie" userId="1dfc2808-a7c6-4a5e-a0f4-75990d76e384" providerId="ADAL" clId="{99DCC9B8-BD36-4444-A9E3-39A7F5D33CC1}" dt="2024-01-31T14:34:03.302" v="38" actId="478"/>
          <ac:picMkLst>
            <pc:docMk/>
            <pc:sldMk cId="2569703329" sldId="528"/>
            <ac:picMk id="4" creationId="{7CA6C819-5567-C138-9B10-34299C320270}"/>
          </ac:picMkLst>
        </pc:picChg>
      </pc:sldChg>
      <pc:sldChg chg="delSp mod delAnim">
        <pc:chgData name="Ashraf Alraie" userId="1dfc2808-a7c6-4a5e-a0f4-75990d76e384" providerId="ADAL" clId="{99DCC9B8-BD36-4444-A9E3-39A7F5D33CC1}" dt="2024-01-31T14:34:12.695" v="40" actId="478"/>
        <pc:sldMkLst>
          <pc:docMk/>
          <pc:sldMk cId="2376154893" sldId="529"/>
        </pc:sldMkLst>
        <pc:picChg chg="del">
          <ac:chgData name="Ashraf Alraie" userId="1dfc2808-a7c6-4a5e-a0f4-75990d76e384" providerId="ADAL" clId="{99DCC9B8-BD36-4444-A9E3-39A7F5D33CC1}" dt="2024-01-31T14:34:12.695" v="40" actId="478"/>
          <ac:picMkLst>
            <pc:docMk/>
            <pc:sldMk cId="2376154893" sldId="529"/>
            <ac:picMk id="4" creationId="{D31E10F5-095B-7D74-B9A2-BE2E546557E9}"/>
          </ac:picMkLst>
        </pc:picChg>
      </pc:sldChg>
      <pc:sldChg chg="delSp mod delAnim">
        <pc:chgData name="Ashraf Alraie" userId="1dfc2808-a7c6-4a5e-a0f4-75990d76e384" providerId="ADAL" clId="{99DCC9B8-BD36-4444-A9E3-39A7F5D33CC1}" dt="2024-01-31T14:34:16.445" v="41" actId="478"/>
        <pc:sldMkLst>
          <pc:docMk/>
          <pc:sldMk cId="1205791600" sldId="530"/>
        </pc:sldMkLst>
        <pc:picChg chg="del">
          <ac:chgData name="Ashraf Alraie" userId="1dfc2808-a7c6-4a5e-a0f4-75990d76e384" providerId="ADAL" clId="{99DCC9B8-BD36-4444-A9E3-39A7F5D33CC1}" dt="2024-01-31T14:34:16.445" v="41" actId="478"/>
          <ac:picMkLst>
            <pc:docMk/>
            <pc:sldMk cId="1205791600" sldId="530"/>
            <ac:picMk id="4" creationId="{9EEFA795-98FB-6A46-E7E0-0FD72D07E8F3}"/>
          </ac:picMkLst>
        </pc:picChg>
      </pc:sldChg>
      <pc:sldChg chg="delSp mod delAnim">
        <pc:chgData name="Ashraf Alraie" userId="1dfc2808-a7c6-4a5e-a0f4-75990d76e384" providerId="ADAL" clId="{99DCC9B8-BD36-4444-A9E3-39A7F5D33CC1}" dt="2024-01-31T14:34:20.223" v="42" actId="478"/>
        <pc:sldMkLst>
          <pc:docMk/>
          <pc:sldMk cId="3013860370" sldId="531"/>
        </pc:sldMkLst>
        <pc:picChg chg="del">
          <ac:chgData name="Ashraf Alraie" userId="1dfc2808-a7c6-4a5e-a0f4-75990d76e384" providerId="ADAL" clId="{99DCC9B8-BD36-4444-A9E3-39A7F5D33CC1}" dt="2024-01-31T14:34:20.223" v="42" actId="478"/>
          <ac:picMkLst>
            <pc:docMk/>
            <pc:sldMk cId="3013860370" sldId="531"/>
            <ac:picMk id="4" creationId="{9A8123BA-5300-6D4B-1E86-5F0D85BD720F}"/>
          </ac:picMkLst>
        </pc:picChg>
      </pc:sldChg>
      <pc:sldChg chg="del">
        <pc:chgData name="Ashraf Alraie" userId="1dfc2808-a7c6-4a5e-a0f4-75990d76e384" providerId="ADAL" clId="{99DCC9B8-BD36-4444-A9E3-39A7F5D33CC1}" dt="2024-01-31T14:31:51.485" v="3" actId="47"/>
        <pc:sldMkLst>
          <pc:docMk/>
          <pc:sldMk cId="3587405530" sldId="53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3007" y="3934431"/>
            <a:ext cx="5216525" cy="646331"/>
          </a:xfrm>
          <a:prstGeom prst="rect">
            <a:avLst/>
          </a:prstGeom>
          <a:noFill/>
        </p:spPr>
        <p:txBody>
          <a:bodyPr wrap="square" rtlCol="0">
            <a:spAutoFit/>
          </a:bodyPr>
          <a:lstStyle/>
          <a:p>
            <a:pPr algn="ctr"/>
            <a:r>
              <a:rPr lang="ar-AE" b="1" dirty="0">
                <a:effectLst>
                  <a:outerShdw blurRad="38100" dist="38100" dir="2700000" algn="tl">
                    <a:srgbClr val="000000">
                      <a:alpha val="43137"/>
                    </a:srgbClr>
                  </a:outerShdw>
                </a:effectLst>
                <a:latin typeface="Alexandria" charset="0"/>
                <a:cs typeface="Alexandria" charset="0"/>
              </a:rPr>
              <a:t>إعداد: </a:t>
            </a:r>
          </a:p>
          <a:p>
            <a:pPr algn="ctr"/>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92769" y="2852662"/>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231975" cy="646331"/>
          </a:xfrm>
          <a:prstGeom prst="rect">
            <a:avLst/>
          </a:prstGeom>
          <a:noFill/>
        </p:spPr>
        <p:txBody>
          <a:bodyPr wrap="none" rtlCol="0">
            <a:spAutoFit/>
          </a:bodyPr>
          <a:lstStyle/>
          <a:p>
            <a:r>
              <a:rPr lang="en-GB" dirty="0">
                <a:solidFill>
                  <a:srgbClr val="111111"/>
                </a:solidFill>
                <a:effectLst/>
                <a:latin typeface="Segoe UI" panose="020B0502040204020203" pitchFamily="34" charset="0"/>
                <a:ea typeface="Times New Roman" panose="02020603050405020304" pitchFamily="18" charset="0"/>
              </a:rPr>
              <a:t>LAW637</a:t>
            </a:r>
            <a:endParaRPr lang="en-US" dirty="0">
              <a:latin typeface="Alexandria" charset="0"/>
              <a:cs typeface="Alexandria" charset="0"/>
            </a:endParaRPr>
          </a:p>
          <a:p>
            <a:r>
              <a:rPr lang="ar-AE" dirty="0">
                <a:latin typeface="Alexandria" charset="0"/>
                <a:cs typeface="Alexandria" charset="0"/>
              </a:rPr>
              <a:t>الماجستير في القانون الرقمي</a:t>
            </a:r>
            <a:endParaRPr lang="en-US"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597"/>
    </mc:Choice>
    <mc:Fallback xmlns="">
      <p:transition spd="slow" advTm="1925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8473" y="3220778"/>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Dr. Ashraf </a:t>
            </a:r>
            <a:r>
              <a:rPr lang="en-US" sz="2000" b="1" dirty="0" err="1">
                <a:solidFill>
                  <a:srgbClr val="00B0F0"/>
                </a:solidFill>
                <a:latin typeface="Alexandria" charset="0"/>
                <a:cs typeface="Alexandria" charset="0"/>
              </a:rPr>
              <a:t>Alrai</a:t>
            </a:r>
            <a:endParaRPr lang="en-US" sz="2000" b="1" dirty="0">
              <a:solidFill>
                <a:srgbClr val="00B0F0"/>
              </a:solidFill>
              <a:latin typeface="Alexandria" charset="0"/>
              <a:cs typeface="Alexandria" charset="0"/>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544286" cy="646331"/>
          </a:xfrm>
          <a:prstGeom prst="rect">
            <a:avLst/>
          </a:prstGeom>
          <a:noFill/>
        </p:spPr>
        <p:txBody>
          <a:bodyPr wrap="none" rtlCol="0">
            <a:spAutoFit/>
          </a:bodyPr>
          <a:lstStyle/>
          <a:p>
            <a:r>
              <a:rPr lang="en-GB" dirty="0">
                <a:solidFill>
                  <a:srgbClr val="111111"/>
                </a:solidFill>
                <a:effectLst/>
                <a:latin typeface="Segoe UI" panose="020B0502040204020203" pitchFamily="34" charset="0"/>
                <a:ea typeface="Times New Roman" panose="02020603050405020304" pitchFamily="18" charset="0"/>
              </a:rPr>
              <a:t>LAW637</a:t>
            </a:r>
            <a:endParaRPr lang="en-US" dirty="0">
              <a:latin typeface="Alexandria" charset="0"/>
              <a:cs typeface="Alexandria" charset="0"/>
            </a:endParaRPr>
          </a:p>
          <a:p>
            <a:r>
              <a:rPr lang="en-US"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7770"/>
    </mc:Choice>
    <mc:Fallback xmlns="">
      <p:transition spd="slow" advTm="177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364733"/>
          </a:xfrm>
          <a:prstGeom prst="rect">
            <a:avLst/>
          </a:prstGeom>
          <a:noFill/>
        </p:spPr>
        <p:txBody>
          <a:bodyPr wrap="square">
            <a:spAutoFit/>
          </a:bodyPr>
          <a:lstStyle/>
          <a:p>
            <a:pPr algn="just" rtl="1">
              <a:lnSpc>
                <a:spcPct val="120000"/>
              </a:lnSpc>
            </a:pPr>
            <a:r>
              <a:rPr lang="ar-AE" sz="1400" b="1" dirty="0">
                <a:effectLst/>
                <a:latin typeface="Alexandria" pitchFamily="2" charset="-78"/>
                <a:cs typeface="Alexandria" pitchFamily="2" charset="-78"/>
              </a:rPr>
              <a:t>في السياقات القانونية، </a:t>
            </a:r>
            <a:r>
              <a:rPr lang="ar-AE" sz="1400" dirty="0">
                <a:effectLst/>
                <a:latin typeface="Alexandria" pitchFamily="2" charset="-78"/>
                <a:cs typeface="Alexandria" pitchFamily="2" charset="-78"/>
              </a:rPr>
              <a:t>يمكن أن يشير الإثبات الرقمي إلى الأدلة الإلكترونية المقدمة في الإجراءات القانونية. وقد يشمل ذلك المستندات الرقمية أو رسائل البريد الإلكتروني أو غيرها من أشكال الاتصالات الإلكترونية التي تكون بمثابة دليل في القضية المنظورة.</a:t>
            </a:r>
          </a:p>
        </p:txBody>
      </p:sp>
      <p:sp>
        <p:nvSpPr>
          <p:cNvPr id="41" name="TextBox 40"/>
          <p:cNvSpPr txBox="1"/>
          <p:nvPr/>
        </p:nvSpPr>
        <p:spPr>
          <a:xfrm>
            <a:off x="7777714" y="1255902"/>
            <a:ext cx="2031325" cy="400110"/>
          </a:xfrm>
          <a:prstGeom prst="rect">
            <a:avLst/>
          </a:prstGeom>
          <a:noFill/>
        </p:spPr>
        <p:txBody>
          <a:bodyPr wrap="none" rtlCol="0">
            <a:spAutoFit/>
          </a:bodyPr>
          <a:lstStyle/>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3353"/>
    </mc:Choice>
    <mc:Fallback xmlns="">
      <p:transition spd="slow" advTm="153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886380" y="1553213"/>
            <a:ext cx="4113898" cy="400110"/>
          </a:xfrm>
          <a:prstGeom prst="rect">
            <a:avLst/>
          </a:prstGeom>
          <a:noFill/>
        </p:spPr>
        <p:txBody>
          <a:bodyPr wrap="square" rtlCol="0">
            <a:spAutoFit/>
          </a:bodyPr>
          <a:lstStyle/>
          <a:p>
            <a:r>
              <a:rPr lang="ar-AE" sz="2000" b="1" dirty="0">
                <a:solidFill>
                  <a:srgbClr val="00B0F0"/>
                </a:solidFill>
                <a:latin typeface="Alexandria" charset="0"/>
                <a:cs typeface="Alexandria" charset="0"/>
              </a:rPr>
              <a:t>الإثبات القانوني</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534474"/>
            <a:ext cx="8417320" cy="4616648"/>
          </a:xfrm>
          <a:prstGeom prst="rect">
            <a:avLst/>
          </a:prstGeom>
          <a:noFill/>
        </p:spPr>
        <p:txBody>
          <a:bodyPr wrap="square" rtlCol="0">
            <a:spAutoFit/>
          </a:bodyPr>
          <a:lstStyle/>
          <a:p>
            <a:pPr algn="just" rtl="1"/>
            <a:r>
              <a:rPr lang="ar-AE" sz="1400" b="1" i="1" dirty="0">
                <a:solidFill>
                  <a:srgbClr val="374151"/>
                </a:solidFill>
                <a:effectLst/>
                <a:latin typeface="Alexandria" pitchFamily="2" charset="-78"/>
                <a:cs typeface="Alexandria" pitchFamily="2" charset="-78"/>
              </a:rPr>
              <a:t>يشير الإثبات إلى الأدلة أو الحجج المقدمة لإثبات حقيقة أو إقناع المحكمة بحقيقة شيء ما، وقد يشمل الدليل القانوني شهادة الشهود أو المستندات أو غيرها من أشكال الأدلة.</a:t>
            </a:r>
          </a:p>
          <a:p>
            <a:pPr algn="r"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عادةً ما يكون الإثبات مطلوبًا بموجب المبدأ القانوني المشترك المتمثل في "مسؤولية التحقيق"، مما يعني أن الطرف الذي يقدم المطالبة يتحمل عبء إثبات ذلك.</a:t>
            </a:r>
          </a:p>
          <a:p>
            <a:pPr algn="just"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هناك نوعان رئيسيان من الإثبات في القانون:</a:t>
            </a:r>
          </a:p>
          <a:p>
            <a:pPr algn="just" rtl="1"/>
            <a:r>
              <a:rPr lang="ar-AE" sz="1400" b="1" i="0" dirty="0">
                <a:solidFill>
                  <a:srgbClr val="374151"/>
                </a:solidFill>
                <a:effectLst/>
                <a:latin typeface="Alexandria" pitchFamily="2" charset="-78"/>
                <a:cs typeface="Alexandria" pitchFamily="2" charset="-78"/>
              </a:rPr>
              <a:t>إثبات إيجابي:</a:t>
            </a:r>
          </a:p>
          <a:p>
            <a:pPr algn="just" rtl="1"/>
            <a:r>
              <a:rPr lang="ar-AE" sz="1400" b="0" i="0" dirty="0">
                <a:solidFill>
                  <a:srgbClr val="374151"/>
                </a:solidFill>
                <a:effectLst/>
                <a:latin typeface="Alexandria" pitchFamily="2" charset="-78"/>
                <a:cs typeface="Alexandria" pitchFamily="2" charset="-78"/>
              </a:rPr>
              <a:t>يتضمن تقديم أدلة تدعم وتثبت صحة الادعاء أو الحقيقة المزعومة. وفي هذه الحالة، يتعين على الطرف الذي يقدم المطالبة تقديم أدلة كافية لإثبات قضيته.</a:t>
            </a:r>
          </a:p>
          <a:p>
            <a:pPr algn="just" rtl="1"/>
            <a:r>
              <a:rPr lang="ar-AE" sz="1400" b="1" i="0" dirty="0">
                <a:solidFill>
                  <a:srgbClr val="374151"/>
                </a:solidFill>
                <a:effectLst/>
                <a:latin typeface="Alexandria" pitchFamily="2" charset="-78"/>
                <a:cs typeface="Alexandria" pitchFamily="2" charset="-78"/>
              </a:rPr>
              <a:t>دليل سلبي:</a:t>
            </a:r>
          </a:p>
          <a:p>
            <a:pPr algn="just" rtl="1"/>
            <a:r>
              <a:rPr lang="ar-AE" sz="1400" b="0" i="0" dirty="0">
                <a:solidFill>
                  <a:srgbClr val="374151"/>
                </a:solidFill>
                <a:effectLst/>
                <a:latin typeface="Alexandria" pitchFamily="2" charset="-78"/>
                <a:cs typeface="Alexandria" pitchFamily="2" charset="-78"/>
              </a:rPr>
              <a:t>يتضمن تقديم أدلة تنفي أو تثبت زيف الادعاء أو الحقيقة المزعومة. في بعض الأحيان، قد يحتاج الطرف المعارض للمطالبة أيضًا إلى تقديم أدلة لدعم تحفظاته.</a:t>
            </a:r>
          </a:p>
          <a:p>
            <a:pPr algn="just" rtl="1"/>
            <a:endParaRPr lang="ar-AE" sz="1400" b="0" i="0" dirty="0">
              <a:solidFill>
                <a:srgbClr val="374151"/>
              </a:solidFill>
              <a:effectLst/>
              <a:latin typeface="Alexandria" pitchFamily="2" charset="-78"/>
              <a:cs typeface="Alexandria" pitchFamily="2" charset="-78"/>
            </a:endParaRPr>
          </a:p>
          <a:p>
            <a:pPr algn="just" rtl="1"/>
            <a:r>
              <a:rPr lang="ar-AE" sz="1400" b="0" i="0" dirty="0">
                <a:solidFill>
                  <a:srgbClr val="374151"/>
                </a:solidFill>
                <a:effectLst/>
                <a:latin typeface="Alexandria" pitchFamily="2" charset="-78"/>
                <a:cs typeface="Alexandria" pitchFamily="2" charset="-78"/>
              </a:rPr>
              <a:t>يمكن أن تتخذ الأدلة أشكالًا مختلفة، بما في ذلك الشهادة الشخصية والمستندات وآراء الخبراء والأشياء الملموسة، ويتم تقديمها أمام المحكمة أو الهيئة القانونية ذات الصلة. وقد ينجح الطرف الذي يقدم أدلة قوية ومقنعة في رفع دعوى قضائية أو في الدفاع عن حقوقه.</a:t>
            </a:r>
          </a:p>
          <a:p>
            <a:pPr algn="r" rtl="1"/>
            <a:endParaRPr lang="ar-AE" sz="1400" b="0" i="0" dirty="0">
              <a:solidFill>
                <a:srgbClr val="374151"/>
              </a:solidFill>
              <a:effectLst/>
              <a:latin typeface="Alexandria" pitchFamily="2" charset="-78"/>
              <a:cs typeface="Alexandria" pitchFamily="2" charset="-78"/>
            </a:endParaRPr>
          </a:p>
          <a:p>
            <a:pPr algn="r" rtl="1"/>
            <a:endParaRPr lang="en-US" sz="1400" b="0" i="0" dirty="0">
              <a:solidFill>
                <a:srgbClr val="374151"/>
              </a:solidFill>
              <a:effectLst/>
              <a:latin typeface="Söhne"/>
            </a:endParaRPr>
          </a:p>
          <a:p>
            <a:pPr algn="r" rtl="1"/>
            <a:endParaRPr lang="en-US" sz="1400" dirty="0">
              <a:latin typeface="Alexandria" charset="0"/>
              <a:cs typeface="Alexandria" charset="0"/>
            </a:endParaRPr>
          </a:p>
          <a:p>
            <a:pPr algn="r" rtl="1"/>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410"/>
    </mc:Choice>
    <mc:Fallback xmlns="">
      <p:transition spd="slow" advTm="13941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Best Practices for Search and Seizure of Digital Evidence: Guidelines for  Digital Forensics First Responders">
            <a:extLst>
              <a:ext uri="{FF2B5EF4-FFF2-40B4-BE49-F238E27FC236}">
                <a16:creationId xmlns:a16="http://schemas.microsoft.com/office/drawing/2014/main" id="{90BAD5C0-FF1C-A486-BDCD-94E62983DF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920" b="10868"/>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mc:AlternateContent xmlns:mc="http://schemas.openxmlformats.org/markup-compatibility/2006" xmlns:p14="http://schemas.microsoft.com/office/powerpoint/2010/main">
    <mc:Choice Requires="p14">
      <p:transition spd="slow" p14:dur="2000" advTm="16640"/>
    </mc:Choice>
    <mc:Fallback xmlns="">
      <p:transition spd="slow" advTm="166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369332"/>
          </a:xfrm>
          <a:prstGeom prst="rect">
            <a:avLst/>
          </a:prstGeom>
          <a:noFill/>
        </p:spPr>
        <p:txBody>
          <a:bodyPr wrap="square" rtlCol="0">
            <a:spAutoFit/>
          </a:bodyPr>
          <a:lstStyle/>
          <a:p>
            <a:pPr algn="r" rtl="1"/>
            <a:r>
              <a:rPr lang="ar" b="1" dirty="0">
                <a:latin typeface="Alexandria" charset="0"/>
                <a:cs typeface="Alexandria" charset="0"/>
              </a:rPr>
              <a:t>أهمية الإثبات في العملية القضائية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785652"/>
          </a:xfrm>
          <a:prstGeom prst="rect">
            <a:avLst/>
          </a:prstGeom>
          <a:noFill/>
        </p:spPr>
        <p:txBody>
          <a:bodyPr wrap="square" rtlCol="0">
            <a:spAutoFit/>
          </a:bodyPr>
          <a:lstStyle/>
          <a:p>
            <a:pPr algn="r" rtl="1"/>
            <a:r>
              <a:rPr lang="ar-AE" sz="1600" dirty="0">
                <a:latin typeface="Alexandria" charset="0"/>
                <a:cs typeface="Alexandria" charset="0"/>
              </a:rPr>
              <a:t>يلعب الإثبات دورًا حاسمًا ومهماً وأساسياً في العملية القضائية وله أهمية كبيرة في ضمان العدالة واتخاذ القرارات الصحيحة. </a:t>
            </a:r>
          </a:p>
          <a:p>
            <a:pPr algn="r" rtl="1"/>
            <a:r>
              <a:rPr lang="ar-AE" sz="1600" i="1" dirty="0">
                <a:latin typeface="Alexandria" charset="0"/>
                <a:cs typeface="Alexandria" charset="0"/>
              </a:rPr>
              <a:t>وفيما يلي بعض الأسباب التي تسلط الضوء على أهمية الإثبات في العملية القضائية:</a:t>
            </a:r>
          </a:p>
          <a:p>
            <a:pPr algn="r" rtl="1"/>
            <a:endParaRPr lang="ar-AE" sz="1600" dirty="0">
              <a:latin typeface="Alexandria" charset="0"/>
              <a:cs typeface="Alexandria" charset="0"/>
            </a:endParaRPr>
          </a:p>
          <a:p>
            <a:pPr algn="r" rtl="1"/>
            <a:r>
              <a:rPr lang="ar-AE" sz="1600" b="1" dirty="0">
                <a:latin typeface="Alexandria" charset="0"/>
                <a:cs typeface="Alexandria" charset="0"/>
              </a:rPr>
              <a:t>تحديد الحقائق:</a:t>
            </a:r>
          </a:p>
          <a:p>
            <a:pPr algn="r" rtl="1"/>
            <a:endParaRPr lang="ar-AE" sz="1600" dirty="0">
              <a:latin typeface="Alexandria" charset="0"/>
              <a:cs typeface="Alexandria" charset="0"/>
            </a:endParaRPr>
          </a:p>
          <a:p>
            <a:pPr algn="r" rtl="1"/>
            <a:r>
              <a:rPr lang="ar-AE" sz="1600" dirty="0">
                <a:latin typeface="Alexandria" charset="0"/>
                <a:cs typeface="Alexandria" charset="0"/>
              </a:rPr>
              <a:t>يساعد الإثبات في التعرف على الوقائع والأحداث الحقيقية المتعلقة بالقضية؛ فهو يمكّن الأطراف المعنية والمحكمة من فهم ما حدث بدقة وتقييم الأدلة المقدمة.</a:t>
            </a:r>
          </a:p>
          <a:p>
            <a:pPr algn="r" rtl="1"/>
            <a:endParaRPr lang="ar-AE" sz="1600" dirty="0">
              <a:latin typeface="Alexandria" charset="0"/>
              <a:cs typeface="Alexandria" charset="0"/>
            </a:endParaRPr>
          </a:p>
          <a:p>
            <a:pPr algn="r" rtl="1"/>
            <a:r>
              <a:rPr lang="ar-AE" sz="1600" b="1" dirty="0">
                <a:latin typeface="Alexandria" charset="0"/>
                <a:cs typeface="Alexandria" charset="0"/>
              </a:rPr>
              <a:t>تحقيق العدالة:</a:t>
            </a:r>
          </a:p>
          <a:p>
            <a:pPr algn="r" rtl="1"/>
            <a:endParaRPr lang="ar-AE" sz="1600" dirty="0">
              <a:latin typeface="Alexandria" charset="0"/>
              <a:cs typeface="Alexandria" charset="0"/>
            </a:endParaRPr>
          </a:p>
          <a:p>
            <a:pPr algn="r" rtl="1"/>
            <a:r>
              <a:rPr lang="ar-AE" sz="1600" dirty="0">
                <a:latin typeface="Alexandria" charset="0"/>
                <a:cs typeface="Alexandria" charset="0"/>
              </a:rPr>
              <a:t>يشكل الدليل الأساس لاتخاذ قرارات عادلة وعادلة، وعندما يتم تقديم أدلة قوية وقانونية، يمكن للمحكمة أن تتخذ قرارات مبنية على أسس متينة.</a:t>
            </a:r>
          </a:p>
          <a:p>
            <a:pPr algn="r" rtl="1"/>
            <a:endParaRPr lang="ar-AE" sz="1600" dirty="0">
              <a:latin typeface="Alexandria" charset="0"/>
              <a:cs typeface="Alexandria" charset="0"/>
            </a:endParaRPr>
          </a:p>
          <a:p>
            <a:pPr algn="r" rtl="1"/>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35588"/>
    </mc:Choice>
    <mc:Fallback xmlns="">
      <p:transition advTm="13558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185825"/>
            <a:ext cx="10541000" cy="3785652"/>
          </a:xfrm>
          <a:prstGeom prst="rect">
            <a:avLst/>
          </a:prstGeom>
          <a:noFill/>
        </p:spPr>
        <p:txBody>
          <a:bodyPr wrap="square" rtlCol="0">
            <a:spAutoFit/>
          </a:bodyPr>
          <a:lstStyle/>
          <a:p>
            <a:pPr algn="just" rtl="1"/>
            <a:r>
              <a:rPr lang="ar-AE" sz="1400" b="1" dirty="0">
                <a:latin typeface="Alexandria" charset="0"/>
                <a:cs typeface="Alexandria" charset="0"/>
              </a:rPr>
              <a:t>تحقيق الشفافية:</a:t>
            </a:r>
          </a:p>
          <a:p>
            <a:pPr algn="just" rtl="1"/>
            <a:r>
              <a:rPr lang="ar-AE" sz="1400" dirty="0">
                <a:latin typeface="Alexandria" charset="0"/>
                <a:cs typeface="Alexandria" charset="0"/>
              </a:rPr>
              <a:t>يساهم الإثبات في تحقيق الشفافية في العملية القضائية؛ حيث أن وجود نظام قوي لتقديم الأدلة والمطالبات يزيد من الثقة في نظام العدالة.</a:t>
            </a:r>
          </a:p>
          <a:p>
            <a:pPr algn="just" rtl="1"/>
            <a:endParaRPr lang="ar-AE" sz="1400" dirty="0">
              <a:latin typeface="Alexandria" charset="0"/>
              <a:cs typeface="Alexandria" charset="0"/>
            </a:endParaRPr>
          </a:p>
          <a:p>
            <a:pPr algn="just" rtl="1"/>
            <a:r>
              <a:rPr lang="ar-AE" sz="1400" b="1" dirty="0">
                <a:latin typeface="Alexandria" charset="0"/>
                <a:cs typeface="Alexandria" charset="0"/>
              </a:rPr>
              <a:t>تشجيع الالتزام بالقانون:</a:t>
            </a:r>
          </a:p>
          <a:p>
            <a:pPr algn="just" rtl="1"/>
            <a:r>
              <a:rPr lang="ar-AE" sz="1400" dirty="0">
                <a:latin typeface="Alexandria" charset="0"/>
                <a:cs typeface="Alexandria" charset="0"/>
              </a:rPr>
              <a:t>إن وجود نظام إثبات فعال يشجع الأفراد والمؤسسات على الالتزام بالقوانين، فيكون لديهم حافز لتقديم الأدلة التي تثبت امتثالهم للقوانين واللوائح.</a:t>
            </a:r>
          </a:p>
          <a:p>
            <a:pPr algn="just" rtl="1"/>
            <a:endParaRPr lang="ar-AE" sz="1400" dirty="0">
              <a:latin typeface="Alexandria" charset="0"/>
              <a:cs typeface="Alexandria" charset="0"/>
            </a:endParaRPr>
          </a:p>
          <a:p>
            <a:pPr algn="just" rtl="1"/>
            <a:r>
              <a:rPr lang="ar-AE" sz="1400" b="1" dirty="0">
                <a:latin typeface="Alexandria" charset="0"/>
                <a:cs typeface="Alexandria" charset="0"/>
              </a:rPr>
              <a:t>حماية الحقوق الفردية:</a:t>
            </a:r>
          </a:p>
          <a:p>
            <a:pPr algn="just" rtl="1"/>
            <a:r>
              <a:rPr lang="ar-AE" sz="1400" dirty="0">
                <a:latin typeface="Alexandria" charset="0"/>
                <a:cs typeface="Alexandria" charset="0"/>
              </a:rPr>
              <a:t>يعمل الدليل على حماية الحقوق الفردية، ومن خلال نظام إثبات فعال، يمكن للأفراد الدفاع عن حقوقهم وتقديم الأدلة التي تدعم وجهة نظرهم.</a:t>
            </a:r>
          </a:p>
          <a:p>
            <a:pPr algn="just" rtl="1"/>
            <a:endParaRPr lang="ar-AE" sz="1400" dirty="0">
              <a:latin typeface="Alexandria" charset="0"/>
              <a:cs typeface="Alexandria" charset="0"/>
            </a:endParaRPr>
          </a:p>
          <a:p>
            <a:pPr algn="just" rtl="1"/>
            <a:r>
              <a:rPr lang="ar-AE" sz="1400" b="1" dirty="0">
                <a:latin typeface="Alexandria" charset="0"/>
                <a:cs typeface="Alexandria" charset="0"/>
              </a:rPr>
              <a:t>تعزيز السلوك الجيد:</a:t>
            </a:r>
          </a:p>
          <a:p>
            <a:pPr algn="just" rtl="1"/>
            <a:r>
              <a:rPr lang="ar-AE" sz="1400" dirty="0">
                <a:latin typeface="Alexandria" charset="0"/>
                <a:cs typeface="Alexandria" charset="0"/>
              </a:rPr>
              <a:t>إن وجود نظام إثبات يشجع الأفراد والمؤسسات على التصرف بشكل قانوني ومسؤول، مع العلم أنهم قد يحتاجون إلى تقديم الأدلة في حالة حدوث نزاعات.</a:t>
            </a:r>
          </a:p>
          <a:p>
            <a:pPr algn="just" rtl="1"/>
            <a:endParaRPr lang="ar-AE" sz="1400" dirty="0">
              <a:latin typeface="Alexandria" charset="0"/>
              <a:cs typeface="Alexandria" charset="0"/>
            </a:endParaRPr>
          </a:p>
          <a:p>
            <a:pPr algn="just" rtl="1"/>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BD0604-A74C-CB29-7CD8-A252D6C05E2D}"/>
              </a:ext>
            </a:extLst>
          </p:cNvPr>
          <p:cNvSpPr txBox="1"/>
          <p:nvPr/>
        </p:nvSpPr>
        <p:spPr>
          <a:xfrm>
            <a:off x="2513150" y="1019069"/>
            <a:ext cx="7678600" cy="400110"/>
          </a:xfrm>
          <a:prstGeom prst="rect">
            <a:avLst/>
          </a:prstGeom>
          <a:noFill/>
        </p:spPr>
        <p:txBody>
          <a:bodyPr wrap="square" rtlCol="0">
            <a:spAutoFit/>
          </a:bodyPr>
          <a:lstStyle/>
          <a:p>
            <a:pPr algn="r" rtl="1"/>
            <a:r>
              <a:rPr lang="ar" sz="2000" b="1" dirty="0">
                <a:latin typeface="Alexandria" charset="0"/>
                <a:cs typeface="Alexandria" charset="0"/>
              </a:rPr>
              <a:t>أهمية الإثبات في العملية القضائية</a:t>
            </a:r>
          </a:p>
        </p:txBody>
      </p:sp>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122055"/>
    </mc:Choice>
    <mc:Fallback xmlns="">
      <p:transition advTm="12205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650" y="1426897"/>
            <a:ext cx="8671947" cy="5355312"/>
          </a:xfrm>
          <a:prstGeom prst="rect">
            <a:avLst/>
          </a:prstGeom>
          <a:noFill/>
        </p:spPr>
        <p:txBody>
          <a:bodyPr wrap="square" rtlCol="0">
            <a:spAutoFit/>
          </a:bodyPr>
          <a:lstStyle/>
          <a:p>
            <a:pPr algn="just" rtl="1"/>
            <a:r>
              <a:rPr lang="ar-AE" dirty="0">
                <a:solidFill>
                  <a:srgbClr val="2D3956"/>
                </a:solidFill>
                <a:latin typeface="Alexandria" charset="0"/>
                <a:cs typeface="Alexandria" charset="0"/>
              </a:rPr>
              <a:t>إذن هذا كله يحقق أهمية الإثبات في العملية القضائية، وبما يحقق:</a:t>
            </a:r>
          </a:p>
          <a:p>
            <a:pPr algn="just" rtl="1"/>
            <a:endParaRPr lang="ar-AE" dirty="0">
              <a:solidFill>
                <a:srgbClr val="2D3956"/>
              </a:solidFill>
              <a:latin typeface="Alexandria" charset="0"/>
              <a:cs typeface="Alexandria" charset="0"/>
            </a:endParaRPr>
          </a:p>
          <a:p>
            <a:pPr algn="just" rtl="1">
              <a:lnSpc>
                <a:spcPct val="200000"/>
              </a:lnSpc>
            </a:pPr>
            <a:r>
              <a:rPr lang="ar-AE" b="1" dirty="0">
                <a:solidFill>
                  <a:srgbClr val="2D3956"/>
                </a:solidFill>
                <a:latin typeface="Alexandria" charset="0"/>
                <a:cs typeface="Alexandria" charset="0"/>
              </a:rPr>
              <a:t>- تحديد الحقائق</a:t>
            </a:r>
          </a:p>
          <a:p>
            <a:pPr algn="just" rtl="1">
              <a:lnSpc>
                <a:spcPct val="200000"/>
              </a:lnSpc>
            </a:pPr>
            <a:r>
              <a:rPr lang="ar-AE" b="1" dirty="0">
                <a:solidFill>
                  <a:srgbClr val="2D3956"/>
                </a:solidFill>
                <a:latin typeface="Alexandria" charset="0"/>
                <a:cs typeface="Alexandria" charset="0"/>
              </a:rPr>
              <a:t>- تحقيق العدالة</a:t>
            </a:r>
          </a:p>
          <a:p>
            <a:pPr algn="just" rtl="1">
              <a:lnSpc>
                <a:spcPct val="200000"/>
              </a:lnSpc>
            </a:pPr>
            <a:r>
              <a:rPr lang="ar-AE" b="1" dirty="0">
                <a:solidFill>
                  <a:srgbClr val="2D3956"/>
                </a:solidFill>
                <a:latin typeface="Alexandria" charset="0"/>
                <a:cs typeface="Alexandria" charset="0"/>
              </a:rPr>
              <a:t>- توفير الشفافية</a:t>
            </a:r>
          </a:p>
          <a:p>
            <a:pPr algn="just" rtl="1">
              <a:lnSpc>
                <a:spcPct val="200000"/>
              </a:lnSpc>
            </a:pPr>
            <a:r>
              <a:rPr lang="ar-AE" b="1" dirty="0">
                <a:solidFill>
                  <a:srgbClr val="2D3956"/>
                </a:solidFill>
                <a:latin typeface="Alexandria" charset="0"/>
                <a:cs typeface="Alexandria" charset="0"/>
              </a:rPr>
              <a:t>- تشجيع الالتزام بالقانون</a:t>
            </a:r>
          </a:p>
          <a:p>
            <a:pPr algn="just" rtl="1">
              <a:lnSpc>
                <a:spcPct val="200000"/>
              </a:lnSpc>
            </a:pPr>
            <a:r>
              <a:rPr lang="ar-AE" b="1" dirty="0">
                <a:solidFill>
                  <a:srgbClr val="2D3956"/>
                </a:solidFill>
                <a:latin typeface="Alexandria" charset="0"/>
                <a:cs typeface="Alexandria" charset="0"/>
              </a:rPr>
              <a:t>- حماية الحقوق الفردية</a:t>
            </a:r>
          </a:p>
          <a:p>
            <a:pPr algn="just" rtl="1">
              <a:lnSpc>
                <a:spcPct val="200000"/>
              </a:lnSpc>
            </a:pPr>
            <a:r>
              <a:rPr lang="ar-AE" b="1" dirty="0">
                <a:solidFill>
                  <a:srgbClr val="2D3956"/>
                </a:solidFill>
                <a:latin typeface="Alexandria" charset="0"/>
                <a:cs typeface="Alexandria" charset="0"/>
              </a:rPr>
              <a:t>- تعزيز السلوك الجيد</a:t>
            </a: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ar-AE" dirty="0">
              <a:solidFill>
                <a:srgbClr val="2D3956"/>
              </a:solidFill>
              <a:latin typeface="Alexandria" charset="0"/>
              <a:cs typeface="Alexandria" charset="0"/>
            </a:endParaRPr>
          </a:p>
          <a:p>
            <a:pPr algn="just" rtl="1"/>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285"/>
    </mc:Choice>
    <mc:Fallback xmlns="">
      <p:transition spd="slow" advTm="6728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66811" y="2921086"/>
            <a:ext cx="4222539" cy="1364733"/>
          </a:xfrm>
          <a:prstGeom prst="rect">
            <a:avLst/>
          </a:prstGeom>
        </p:spPr>
        <p:txBody>
          <a:bodyPr wrap="square">
            <a:spAutoFit/>
          </a:bodyPr>
          <a:lstStyle/>
          <a:p>
            <a:pPr algn="just" rtl="1">
              <a:lnSpc>
                <a:spcPct val="120000"/>
              </a:lnSpc>
            </a:pPr>
            <a:r>
              <a:rPr lang="ar" sz="1400" dirty="0">
                <a:latin typeface="Alexandria" charset="0"/>
                <a:cs typeface="Alexandria" charset="0"/>
              </a:rPr>
              <a:t>مع التقدم التكنولوجي، شهدت عملية تقديم الأدلة في الإجراءات القانونية تحولات كبيرة. </a:t>
            </a:r>
            <a:endParaRPr lang="ar-AE" sz="1400" dirty="0">
              <a:latin typeface="Alexandria" charset="0"/>
              <a:cs typeface="Alexandria" charset="0"/>
            </a:endParaRPr>
          </a:p>
          <a:p>
            <a:pPr algn="just" rtl="1">
              <a:lnSpc>
                <a:spcPct val="120000"/>
              </a:lnSpc>
            </a:pPr>
            <a:endParaRPr lang="ar-AE" sz="1400" dirty="0">
              <a:latin typeface="Alexandria" charset="0"/>
              <a:cs typeface="Alexandria" charset="0"/>
            </a:endParaRPr>
          </a:p>
          <a:p>
            <a:pPr algn="just" rtl="1">
              <a:lnSpc>
                <a:spcPct val="120000"/>
              </a:lnSpc>
            </a:pPr>
            <a:r>
              <a:rPr lang="ar-AE" sz="1400" dirty="0">
                <a:latin typeface="Alexandria" charset="0"/>
                <a:cs typeface="Alexandria" charset="0"/>
              </a:rPr>
              <a:t>و</a:t>
            </a:r>
            <a:r>
              <a:rPr lang="ar" sz="1400" dirty="0">
                <a:latin typeface="Alexandria" charset="0"/>
                <a:cs typeface="Alexandria" charset="0"/>
              </a:rPr>
              <a:t>فيما يلي بعض الجوانب التي تعكس كيفية تطور عملية الأدلة مع التقدم التكنولوجي:</a:t>
            </a:r>
          </a:p>
        </p:txBody>
      </p:sp>
      <p:sp>
        <p:nvSpPr>
          <p:cNvPr id="17" name="TextBox 16"/>
          <p:cNvSpPr txBox="1"/>
          <p:nvPr/>
        </p:nvSpPr>
        <p:spPr>
          <a:xfrm>
            <a:off x="6783431" y="4541919"/>
            <a:ext cx="4113898" cy="707886"/>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كيف تطورت عملية الإثبات مع التطور التقني؟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74951">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782394"/>
            <a:ext cx="8671947" cy="3539430"/>
          </a:xfrm>
          <a:prstGeom prst="rect">
            <a:avLst/>
          </a:prstGeom>
          <a:noFill/>
        </p:spPr>
        <p:txBody>
          <a:bodyPr wrap="square" rtlCol="0">
            <a:spAutoFit/>
          </a:bodyPr>
          <a:lstStyle/>
          <a:p>
            <a:pPr algn="just" rtl="1"/>
            <a:r>
              <a:rPr lang="ar" sz="1400" b="1" dirty="0">
                <a:solidFill>
                  <a:srgbClr val="2D3956"/>
                </a:solidFill>
                <a:latin typeface="Alexandria" charset="0"/>
                <a:cs typeface="Alexandria" charset="0"/>
              </a:rPr>
              <a:t>الأدلة الرقمية:</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ظهرت الأدلة الرقمية مع الاستخدام الواسع النطاق للتكنولوجيا في المجتمع. </a:t>
            </a:r>
            <a:r>
              <a:rPr lang="ar-AE" sz="1400" dirty="0">
                <a:solidFill>
                  <a:srgbClr val="2D3956"/>
                </a:solidFill>
                <a:latin typeface="Alexandria" charset="0"/>
                <a:cs typeface="Alexandria" charset="0"/>
              </a:rPr>
              <a:t>و</a:t>
            </a:r>
            <a:r>
              <a:rPr lang="ar" sz="1400" dirty="0">
                <a:solidFill>
                  <a:srgbClr val="2D3956"/>
                </a:solidFill>
                <a:latin typeface="Alexandria" charset="0"/>
                <a:cs typeface="Alexandria" charset="0"/>
              </a:rPr>
              <a:t>يتضمن ذلك البيانات الرقمية مثل رسائل البريد الإلكتروني وسجلات المكالمات وملفات الوسائط المتعددة</a:t>
            </a:r>
            <a:r>
              <a:rPr lang="ar-AE" sz="1400" dirty="0">
                <a:solidFill>
                  <a:srgbClr val="2D3956"/>
                </a:solidFill>
                <a:latin typeface="Alexandria" charset="0"/>
                <a:cs typeface="Alexandria" charset="0"/>
              </a:rPr>
              <a:t>،</a:t>
            </a:r>
            <a:r>
              <a:rPr lang="ar" sz="1400" dirty="0">
                <a:solidFill>
                  <a:srgbClr val="2D3956"/>
                </a:solidFill>
                <a:latin typeface="Alexandria" charset="0"/>
                <a:cs typeface="Alexandria" charset="0"/>
              </a:rPr>
              <a:t> </a:t>
            </a:r>
            <a:r>
              <a:rPr lang="ar-AE" sz="1400" dirty="0">
                <a:solidFill>
                  <a:srgbClr val="2D3956"/>
                </a:solidFill>
                <a:latin typeface="Alexandria" charset="0"/>
                <a:cs typeface="Alexandria" charset="0"/>
              </a:rPr>
              <a:t>و</a:t>
            </a:r>
            <a:r>
              <a:rPr lang="ar" sz="1400" dirty="0">
                <a:solidFill>
                  <a:srgbClr val="2D3956"/>
                </a:solidFill>
                <a:latin typeface="Alexandria" charset="0"/>
                <a:cs typeface="Alexandria" charset="0"/>
              </a:rPr>
              <a:t>تلعب الأدلة الرقمية دورًا حاسمًا في حالات الجرائم الإلكترونية والتلاعب الرقمي.</a:t>
            </a:r>
          </a:p>
          <a:p>
            <a:pPr algn="just" rtl="1"/>
            <a:endParaRPr lang="en-US" sz="1400" dirty="0">
              <a:solidFill>
                <a:srgbClr val="2D3956"/>
              </a:solidFill>
              <a:latin typeface="Alexandria" charset="0"/>
              <a:cs typeface="Alexandria" charset="0"/>
            </a:endParaRPr>
          </a:p>
          <a:p>
            <a:pPr algn="just" rtl="1"/>
            <a:r>
              <a:rPr lang="ar" sz="1400" b="1" dirty="0">
                <a:solidFill>
                  <a:srgbClr val="2D3956"/>
                </a:solidFill>
                <a:latin typeface="Alexandria" charset="0"/>
                <a:cs typeface="Alexandria" charset="0"/>
              </a:rPr>
              <a:t>التصوير الفوتوغرافي والفيديو:</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أصبحت تقنيات التصوير والفيديو وسيلة شائعة لتوثيق الأحداث وتقديم الأدلة في المحكمة. يمكن استخدام تسجيلات الفيديو والصور لتوضيح الظروف المحيطة بحادث ما أو تقديم دليل على سلوكيات معينة.</a:t>
            </a:r>
          </a:p>
          <a:p>
            <a:pPr algn="just" rtl="1"/>
            <a:endParaRPr lang="en-US" sz="1400" dirty="0">
              <a:solidFill>
                <a:srgbClr val="2D3956"/>
              </a:solidFill>
              <a:latin typeface="Alexandria" charset="0"/>
              <a:cs typeface="Alexandria" charset="0"/>
            </a:endParaRPr>
          </a:p>
          <a:p>
            <a:pPr algn="just" rtl="1"/>
            <a:r>
              <a:rPr lang="ar" sz="1400" b="1" dirty="0">
                <a:solidFill>
                  <a:srgbClr val="2D3956"/>
                </a:solidFill>
                <a:latin typeface="Alexandria" charset="0"/>
                <a:cs typeface="Alexandria" charset="0"/>
              </a:rPr>
              <a:t>التكنولوجيا البيومترية:</a:t>
            </a:r>
            <a:endParaRPr lang="ar-AE" sz="1400" b="1" dirty="0">
              <a:solidFill>
                <a:srgbClr val="2D3956"/>
              </a:solidFill>
              <a:latin typeface="Alexandria" charset="0"/>
              <a:cs typeface="Alexandria" charset="0"/>
            </a:endParaRPr>
          </a:p>
          <a:p>
            <a:pPr algn="just" rtl="1"/>
            <a:endParaRPr lang="ar" sz="1400" b="1"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لقد تطورت تكنولوجيا القياسات الحيوية، مثل تحليل الحمض النووي والأدلة البيومترية الأخرى، لتقديم أدلة قوية في القضايا الجنائية والتحقق من الهوية.</a:t>
            </a:r>
            <a:endParaRPr lang="en-US" sz="1400" dirty="0">
              <a:solidFill>
                <a:srgbClr val="2D3956"/>
              </a:solidFill>
              <a:latin typeface="Alexandria" charset="0"/>
              <a:cs typeface="Alexandria" charset="0"/>
            </a:endParaRPr>
          </a:p>
          <a:p>
            <a:pPr algn="just" rtl="1"/>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mc:AlternateContent xmlns:mc="http://schemas.openxmlformats.org/markup-compatibility/2006" xmlns:p14="http://schemas.microsoft.com/office/powerpoint/2010/main">
    <mc:Choice Requires="p14">
      <p:transition spd="slow" p14:dur="2000" advTm="192104"/>
    </mc:Choice>
    <mc:Fallback xmlns="">
      <p:transition spd="slow" advTm="1921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1285192"/>
            <a:ext cx="8671947" cy="4293483"/>
          </a:xfrm>
          <a:prstGeom prst="rect">
            <a:avLst/>
          </a:prstGeom>
          <a:noFill/>
        </p:spPr>
        <p:txBody>
          <a:bodyPr wrap="square" rtlCol="0">
            <a:spAutoFit/>
          </a:bodyPr>
          <a:lstStyle/>
          <a:p>
            <a:pPr algn="just" rtl="1"/>
            <a:r>
              <a:rPr lang="ar" sz="1300" b="1" dirty="0">
                <a:solidFill>
                  <a:srgbClr val="2D3956"/>
                </a:solidFill>
                <a:latin typeface="Alexandria" charset="0"/>
                <a:cs typeface="Alexandria" charset="0"/>
              </a:rPr>
              <a:t>التحقيق الرقمي: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مع التقدم في الطب الشرعي الرقمي، أصبح بإمكان المتخصصين القانونيين الآن استرداد البيانات الرقمية وتحليلها بشكل فعال، مما يسهل تحديد مصادر المعلومات والتحقق من دقتها.</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تقنيات الإحصاء الحيوي: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يساعد استخدام تقنيات الإحصاء الحيوي والذكاء الاصطناعي في معالجة كميات هائلة من البيانات لاستخدامها كأدلة. يمكن لهذه التقنيات تحليل الأنماط والعلاقات المتبادلة داخل البيانات.</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أدوات الاتصال الرقمي:</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تتيح أدوات الاتصال المحسنة، مثل الهواتف الذكية ومنصات التواصل الاجتماعي، للأفراد توثيق الأحداث وتبادل المعلومات بسرعة وكفاءة أكبر.</a:t>
            </a:r>
          </a:p>
          <a:p>
            <a:pPr algn="just" rtl="1"/>
            <a:endParaRPr lang="en-US" sz="1300" dirty="0">
              <a:solidFill>
                <a:srgbClr val="2D3956"/>
              </a:solidFill>
              <a:latin typeface="Alexandria" charset="0"/>
              <a:cs typeface="Alexandria" charset="0"/>
            </a:endParaRPr>
          </a:p>
          <a:p>
            <a:pPr algn="just" rtl="1"/>
            <a:r>
              <a:rPr lang="ar" sz="1300" b="1" dirty="0">
                <a:solidFill>
                  <a:srgbClr val="2D3956"/>
                </a:solidFill>
                <a:latin typeface="Alexandria" charset="0"/>
                <a:cs typeface="Alexandria" charset="0"/>
              </a:rPr>
              <a:t>تعزيز أمن البيانات:</a:t>
            </a:r>
            <a:endParaRPr lang="ar-AE" sz="1300" b="1" dirty="0">
              <a:solidFill>
                <a:srgbClr val="2D3956"/>
              </a:solidFill>
              <a:latin typeface="Alexandria" charset="0"/>
              <a:cs typeface="Alexandria" charset="0"/>
            </a:endParaRPr>
          </a:p>
          <a:p>
            <a:pPr algn="just" rtl="1"/>
            <a:endParaRPr lang="ar" sz="1300" b="1" dirty="0">
              <a:solidFill>
                <a:srgbClr val="2D3956"/>
              </a:solidFill>
              <a:latin typeface="Alexandria" charset="0"/>
              <a:cs typeface="Alexandria" charset="0"/>
            </a:endParaRPr>
          </a:p>
          <a:p>
            <a:pPr algn="just" rtl="1"/>
            <a:r>
              <a:rPr lang="ar" sz="1300" dirty="0">
                <a:solidFill>
                  <a:srgbClr val="2D3956"/>
                </a:solidFill>
                <a:latin typeface="Alexandria" charset="0"/>
                <a:cs typeface="Alexandria" charset="0"/>
              </a:rPr>
              <a:t>ومع التقدم في تقنيات الأمان، تم تعزيز حماية البيانات والأدلة الرقمية، مما يساعد على منع التلاعب أو التلاعب.</a:t>
            </a:r>
            <a:r>
              <a:rPr lang="ar-AE" sz="1300" dirty="0">
                <a:solidFill>
                  <a:srgbClr val="2D3956"/>
                </a:solidFill>
                <a:latin typeface="Alexandria" charset="0"/>
                <a:cs typeface="Alexandria" charset="0"/>
              </a:rPr>
              <a:t> </a:t>
            </a:r>
            <a:r>
              <a:rPr lang="ar" sz="1300" dirty="0">
                <a:solidFill>
                  <a:srgbClr val="2D3956"/>
                </a:solidFill>
                <a:latin typeface="Alexandria" charset="0"/>
                <a:cs typeface="Alexandria" charset="0"/>
              </a:rPr>
              <a:t>وقد أثرت هذه التطورات التكنولوجية بشكل كبير على كيفية تحقيق العدالة وكيفية تقديم الأدلة واستخدامها في العمليات القانونية.</a:t>
            </a:r>
            <a:endParaRPr lang="en-US" sz="1300" dirty="0">
              <a:solidFill>
                <a:srgbClr val="2D3956"/>
              </a:solidFill>
              <a:latin typeface="Alexandria" charset="0"/>
              <a:cs typeface="Alexandria" charset="0"/>
            </a:endParaRPr>
          </a:p>
          <a:p>
            <a:pPr algn="just" rtl="1"/>
            <a:endParaRPr lang="en-US" sz="13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mc:AlternateContent xmlns:mc="http://schemas.openxmlformats.org/markup-compatibility/2006" xmlns:p14="http://schemas.microsoft.com/office/powerpoint/2010/main">
    <mc:Choice Requires="p14">
      <p:transition spd="slow" p14:dur="2000" advTm="156341"/>
    </mc:Choice>
    <mc:Fallback xmlns="">
      <p:transition spd="slow" advTm="1563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How Digital Evidence and Digital Forensics Have Changed Criminal  Investigations">
            <a:extLst>
              <a:ext uri="{FF2B5EF4-FFF2-40B4-BE49-F238E27FC236}">
                <a16:creationId xmlns:a16="http://schemas.microsoft.com/office/drawing/2014/main" id="{A27A48BF-A69F-D6F9-4F35-F9DBFD3C0A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65"/>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683272"/>
      </p:ext>
    </p:extLst>
  </p:cSld>
  <p:clrMapOvr>
    <a:masterClrMapping/>
  </p:clrMapOvr>
  <mc:AlternateContent xmlns:mc="http://schemas.openxmlformats.org/markup-compatibility/2006" xmlns:p14="http://schemas.microsoft.com/office/powerpoint/2010/main">
    <mc:Choice Requires="p14">
      <p:transition spd="slow" p14:dur="2000" advTm="24315"/>
    </mc:Choice>
    <mc:Fallback xmlns="">
      <p:transition spd="slow" advTm="243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19150" y="4884389"/>
            <a:ext cx="5055933" cy="1623265"/>
          </a:xfrm>
          <a:prstGeom prst="rect">
            <a:avLst/>
          </a:prstGeom>
          <a:noFill/>
        </p:spPr>
        <p:txBody>
          <a:bodyPr wrap="square">
            <a:spAutoFit/>
          </a:bodyPr>
          <a:lstStyle/>
          <a:p>
            <a:pPr algn="just" rtl="1">
              <a:lnSpc>
                <a:spcPct val="120000"/>
              </a:lnSpc>
            </a:pPr>
            <a:r>
              <a:rPr lang="ar-AE" sz="1400" dirty="0">
                <a:latin typeface="Alexandria" pitchFamily="2" charset="-78"/>
                <a:cs typeface="Alexandria" pitchFamily="2" charset="-78"/>
              </a:rPr>
              <a:t>يشير نظام الإثبات في القانون إلى القواعد والمبادئ التي تحدد كيفية تقديم الأدلة واستخدامها في الإجراءات القانونية. ويختلف نظام الإثبات بين الأنظمة القانونية المختلفة، مع وجود اختلافات في القوانين واللوائح المتعلقة بجمع الأدلة وتقديمها. فيما يلي نظرة عامة على بعض أنظمة الإثبات:</a:t>
            </a:r>
          </a:p>
          <a:p>
            <a:pPr algn="just" rtl="1">
              <a:lnSpc>
                <a:spcPct val="120000"/>
              </a:lnSpc>
            </a:pPr>
            <a:endParaRPr lang="en-US" sz="1400" dirty="0">
              <a:latin typeface="Alexandria" pitchFamily="2" charset="-78"/>
              <a:cs typeface="Alexandria" pitchFamily="2" charset="-78"/>
            </a:endParaRPr>
          </a:p>
        </p:txBody>
      </p:sp>
      <p:sp>
        <p:nvSpPr>
          <p:cNvPr id="41" name="TextBox 40"/>
          <p:cNvSpPr txBox="1"/>
          <p:nvPr/>
        </p:nvSpPr>
        <p:spPr>
          <a:xfrm>
            <a:off x="9099959" y="1228940"/>
            <a:ext cx="1904689" cy="400110"/>
          </a:xfrm>
          <a:prstGeom prst="rect">
            <a:avLst/>
          </a:prstGeom>
          <a:noFill/>
        </p:spPr>
        <p:txBody>
          <a:bodyPr wrap="none" rtlCol="0">
            <a:spAutoFit/>
          </a:bodyPr>
          <a:lstStyle/>
          <a:p>
            <a:pPr algn="r" rtl="1"/>
            <a:r>
              <a:rPr lang="ar-AE" sz="2000" b="1" dirty="0">
                <a:solidFill>
                  <a:srgbClr val="00B0F0"/>
                </a:solidFill>
                <a:latin typeface="Alexandria" charset="0"/>
                <a:cs typeface="Alexandria" charset="0"/>
              </a:rPr>
              <a:t>أنظمة الإثبات</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mc:AlternateContent xmlns:mc="http://schemas.openxmlformats.org/markup-compatibility/2006" xmlns:p14="http://schemas.microsoft.com/office/powerpoint/2010/main">
    <mc:Choice Requires="p14">
      <p:transition spd="slow" p14:dur="2000" advTm="133017"/>
    </mc:Choice>
    <mc:Fallback xmlns="">
      <p:transition spd="slow" advTm="133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462213"/>
          </a:xfrm>
          <a:prstGeom prst="rect">
            <a:avLst/>
          </a:prstGeom>
          <a:noFill/>
        </p:spPr>
        <p:txBody>
          <a:bodyPr wrap="square" rtlCol="0">
            <a:spAutoFit/>
          </a:bodyPr>
          <a:lstStyle/>
          <a:p>
            <a:pPr marL="342900" indent="-342900" algn="r" rtl="1">
              <a:buFont typeface="+mj-lt"/>
              <a:buAutoNum type="arabicParenR"/>
            </a:pPr>
            <a:r>
              <a:rPr lang="ar" sz="1400" b="1" dirty="0">
                <a:solidFill>
                  <a:srgbClr val="2D3956"/>
                </a:solidFill>
                <a:latin typeface="Alexandria" charset="0"/>
                <a:cs typeface="Alexandria" charset="0"/>
              </a:rPr>
              <a:t>نظام إثبات القانون الجنائي:</a:t>
            </a:r>
          </a:p>
          <a:p>
            <a:pPr algn="r" rtl="1"/>
            <a:r>
              <a:rPr lang="ar" sz="1400" dirty="0">
                <a:solidFill>
                  <a:srgbClr val="2D3956"/>
                </a:solidFill>
                <a:latin typeface="Alexandria" charset="0"/>
                <a:cs typeface="Alexandria" charset="0"/>
              </a:rPr>
              <a:t>في القانون الجنائي، يُطلب من النيابة العامة أو السلطات القانونية ذات الصلة تقديم أدلة تثبت ذنب المتهم. القواعد والإجراءات المتعلقة بالإثبات محددة في القوانين الجنائية.</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2) نظام إثبات القانون المدني:</a:t>
            </a:r>
          </a:p>
          <a:p>
            <a:pPr algn="r" rtl="1"/>
            <a:r>
              <a:rPr lang="ar" sz="1400" dirty="0">
                <a:solidFill>
                  <a:srgbClr val="2D3956"/>
                </a:solidFill>
                <a:latin typeface="Alexandria" charset="0"/>
                <a:cs typeface="Alexandria" charset="0"/>
              </a:rPr>
              <a:t>في القانون المدني، يكون الطرف الذي يرفع الدعوى مسؤولاً عن تقديم الأدلة التي تدعم ادعاءاته. قد يكون لأنظمة القانون المدني المختلفة قواعد مختلفة اعتمادًا على الإطار القانوني المعمول به.</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3) نظام رجحان الأدلة:</a:t>
            </a:r>
          </a:p>
          <a:p>
            <a:pPr algn="r" rtl="1"/>
            <a:r>
              <a:rPr lang="ar" sz="1400" dirty="0">
                <a:solidFill>
                  <a:srgbClr val="2D3956"/>
                </a:solidFill>
                <a:latin typeface="Alexandria" charset="0"/>
                <a:cs typeface="Alexandria" charset="0"/>
              </a:rPr>
              <a:t>في بعض الأنظمة القانونية، يُطلب من الطرف الذي يملك رجحان الأدلة أن يفوز بالقضية. ويهدف هذا النظام إلى زيادة الإقناع لصالح المطالبات المقدمة.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mc:AlternateContent xmlns:mc="http://schemas.openxmlformats.org/markup-compatibility/2006" xmlns:p14="http://schemas.microsoft.com/office/powerpoint/2010/main">
    <mc:Choice Requires="p14">
      <p:transition spd="slow" p14:dur="2000" advTm="150354"/>
    </mc:Choice>
    <mc:Fallback xmlns="">
      <p:transition spd="slow" advTm="15035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97892"/>
            <a:ext cx="8671947" cy="2462213"/>
          </a:xfrm>
          <a:prstGeom prst="rect">
            <a:avLst/>
          </a:prstGeom>
          <a:noFill/>
        </p:spPr>
        <p:txBody>
          <a:bodyPr wrap="square" rtlCol="0">
            <a:spAutoFit/>
          </a:bodyPr>
          <a:lstStyle/>
          <a:p>
            <a:pPr algn="r" rtl="1"/>
            <a:r>
              <a:rPr lang="ar" sz="1400" b="1" dirty="0">
                <a:solidFill>
                  <a:srgbClr val="2D3956"/>
                </a:solidFill>
                <a:latin typeface="Alexandria" charset="0"/>
                <a:cs typeface="Alexandria" charset="0"/>
              </a:rPr>
              <a:t>4) نظام ميزان الاحتمالات :</a:t>
            </a:r>
          </a:p>
          <a:p>
            <a:pPr algn="r" rtl="1"/>
            <a:r>
              <a:rPr lang="ar" sz="1400" dirty="0">
                <a:solidFill>
                  <a:srgbClr val="2D3956"/>
                </a:solidFill>
                <a:latin typeface="Alexandria" charset="0"/>
                <a:cs typeface="Alexandria" charset="0"/>
              </a:rPr>
              <a:t>في بعض الأنظمة القانونية، يجب على الطرف الذي يرفع الدعوى أن يقدم أدلة ترجح كفة ميزان الاحتمالات لصالحه. ويكون تقدير الأدلة على أساس القيمة والوزن الذي يحدده المحكمون.</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5) نظام إثبات القبول:</a:t>
            </a:r>
          </a:p>
          <a:p>
            <a:pPr algn="r" rtl="1"/>
            <a:r>
              <a:rPr lang="ar" sz="1400" dirty="0">
                <a:solidFill>
                  <a:srgbClr val="2D3956"/>
                </a:solidFill>
                <a:latin typeface="Alexandria" charset="0"/>
                <a:cs typeface="Alexandria" charset="0"/>
              </a:rPr>
              <a:t>وقد يكون الاعتراف أساس الإثبات في بعض الحالات، حيث يتم الاعتماد على إقرار الطرف المعني كدليل قوي على الوقائع.</a:t>
            </a:r>
          </a:p>
          <a:p>
            <a:pPr algn="r" rtl="1"/>
            <a:endParaRPr lang="en-US" sz="1400" b="1" dirty="0">
              <a:solidFill>
                <a:srgbClr val="2D3956"/>
              </a:solidFill>
              <a:latin typeface="Alexandria" charset="0"/>
              <a:cs typeface="Alexandria" charset="0"/>
            </a:endParaRPr>
          </a:p>
          <a:p>
            <a:pPr algn="r" rtl="1"/>
            <a:r>
              <a:rPr lang="ar" sz="1400" b="1" dirty="0">
                <a:solidFill>
                  <a:srgbClr val="2D3956"/>
                </a:solidFill>
                <a:latin typeface="Alexandria" charset="0"/>
                <a:cs typeface="Alexandria" charset="0"/>
              </a:rPr>
              <a:t>6) مبدأ الإثبات العام:</a:t>
            </a:r>
          </a:p>
          <a:p>
            <a:pPr algn="r" rtl="1"/>
            <a:r>
              <a:rPr lang="ar" sz="1400" dirty="0">
                <a:solidFill>
                  <a:srgbClr val="2D3956"/>
                </a:solidFill>
                <a:latin typeface="Alexandria" charset="0"/>
                <a:cs typeface="Alexandria" charset="0"/>
              </a:rPr>
              <a:t>في بعض الأنظمة القانونية، ينص المبدأ العام للإثبات على أن الطرف الذي يقدم المطالبة يجب أن يقدم أدلة تدعم تأكيده.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92578760"/>
      </p:ext>
    </p:extLst>
  </p:cSld>
  <p:clrMapOvr>
    <a:masterClrMapping/>
  </p:clrMapOvr>
  <mc:AlternateContent xmlns:mc="http://schemas.openxmlformats.org/markup-compatibility/2006" xmlns:p14="http://schemas.microsoft.com/office/powerpoint/2010/main">
    <mc:Choice Requires="p14">
      <p:transition spd="slow" p14:dur="2000" advTm="163094"/>
    </mc:Choice>
    <mc:Fallback xmlns="">
      <p:transition spd="slow" advTm="16309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082336"/>
            <a:ext cx="5579486" cy="400110"/>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عيوب عملية الإثبات الرقمي</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8546033"/>
      </p:ext>
    </p:extLst>
  </p:cSld>
  <p:clrMapOvr>
    <a:masterClrMapping/>
  </p:clrMapOvr>
  <mc:AlternateContent xmlns:mc="http://schemas.openxmlformats.org/markup-compatibility/2006" xmlns:p14="http://schemas.microsoft.com/office/powerpoint/2010/main">
    <mc:Choice Requires="p14">
      <p:transition spd="slow" p14:dur="2000" advTm="41489"/>
    </mc:Choice>
    <mc:Fallback xmlns="">
      <p:transition spd="slow" advTm="414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301" y="1562095"/>
            <a:ext cx="8671947" cy="3216265"/>
          </a:xfrm>
          <a:prstGeom prst="rect">
            <a:avLst/>
          </a:prstGeom>
          <a:noFill/>
        </p:spPr>
        <p:txBody>
          <a:bodyPr wrap="square" rtlCol="0">
            <a:spAutoFit/>
          </a:bodyPr>
          <a:lstStyle/>
          <a:p>
            <a:pPr>
              <a:lnSpc>
                <a:spcPct val="150000"/>
              </a:lnSpc>
            </a:pPr>
            <a:endParaRPr lang="en-US" sz="1600" b="1" dirty="0">
              <a:solidFill>
                <a:srgbClr val="2D3956"/>
              </a:solidFill>
              <a:latin typeface="Alexandria" charset="0"/>
              <a:cs typeface="Alexandria" charset="0"/>
            </a:endParaRPr>
          </a:p>
          <a:p>
            <a:pPr>
              <a:lnSpc>
                <a:spcPct val="150000"/>
              </a:lnSpc>
            </a:pPr>
            <a:endParaRPr lang="en-US" sz="12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لخص آرثر ميللر السلبيات الناتجة عن ظهور أجهزة الكمبيوتر بقوله: "إن الكمبيوتر جهاز نهم في جمع المعلومات الدقيقة، والتي لا يمكن فقدانها إلا عند تعرضها للفيروسات أو البرامج الضارة. </a:t>
            </a:r>
            <a:endParaRPr lang="ar-AE" sz="1400" b="1" dirty="0">
              <a:solidFill>
                <a:srgbClr val="2D3956"/>
              </a:solidFill>
              <a:latin typeface="Alexandria" charset="0"/>
              <a:cs typeface="Alexandria" charset="0"/>
            </a:endParaRPr>
          </a:p>
          <a:p>
            <a:pPr algn="just" rtl="1">
              <a:lnSpc>
                <a:spcPct val="150000"/>
              </a:lnSpc>
            </a:pPr>
            <a:endParaRPr lang="ar-AE" sz="1400" b="1" dirty="0">
              <a:solidFill>
                <a:srgbClr val="2D3956"/>
              </a:solidFill>
              <a:latin typeface="Alexandria" charset="0"/>
              <a:cs typeface="Alexandria" charset="0"/>
            </a:endParaRPr>
          </a:p>
          <a:p>
            <a:pPr algn="just" rtl="1">
              <a:lnSpc>
                <a:spcPct val="150000"/>
              </a:lnSpc>
            </a:pPr>
            <a:r>
              <a:rPr lang="ar" sz="1400" b="1" dirty="0">
                <a:solidFill>
                  <a:srgbClr val="2D3956"/>
                </a:solidFill>
                <a:latin typeface="Alexandria" charset="0"/>
                <a:cs typeface="Alexandria" charset="0"/>
              </a:rPr>
              <a:t>وهذا يمكن أن يقلب الحياة رأسًا على عقب عن طريق تحويل العالم إلى عالم شفاف، حيث تكون حياة الناس ومعاملاتهم المالية وحالتهم العقلية ورفاههم الجسدي مكشوفة ليراها الجميع</a:t>
            </a:r>
            <a:r>
              <a:rPr lang="ar-AE" sz="1400" b="1" dirty="0">
                <a:solidFill>
                  <a:srgbClr val="2D3956"/>
                </a:solidFill>
                <a:latin typeface="Alexandria" charset="0"/>
                <a:cs typeface="Alexandria" charset="0"/>
              </a:rPr>
              <a:t>".</a:t>
            </a:r>
            <a:endParaRPr lang="ar" sz="1400" b="1" dirty="0">
              <a:solidFill>
                <a:srgbClr val="2D3956"/>
              </a:solidFill>
              <a:latin typeface="Alexandria" charset="0"/>
              <a:cs typeface="Alexandria" charset="0"/>
            </a:endParaRPr>
          </a:p>
          <a:p>
            <a:endParaRPr lang="en-US" sz="1200" b="1" dirty="0">
              <a:solidFill>
                <a:srgbClr val="2D3956"/>
              </a:solidFill>
              <a:latin typeface="Alexandria" charset="0"/>
              <a:cs typeface="Alexandria" charset="0"/>
            </a:endParaRPr>
          </a:p>
          <a:p>
            <a:pPr algn="just"/>
            <a:endParaRPr lang="en-US" sz="1200" dirty="0">
              <a:solidFill>
                <a:srgbClr val="2D3956"/>
              </a:solidFill>
              <a:latin typeface="Alexandria" charset="0"/>
              <a:cs typeface="Alexandria" charset="0"/>
            </a:endParaRPr>
          </a:p>
          <a:p>
            <a:endParaRPr lang="en-US" sz="1600" b="1" dirty="0">
              <a:solidFill>
                <a:srgbClr val="2D3956"/>
              </a:solidFill>
              <a:latin typeface="Alexandria" charset="0"/>
              <a:cs typeface="Alexandria" charset="0"/>
            </a:endParaRPr>
          </a:p>
          <a:p>
            <a:pPr algn="just"/>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6847912"/>
      </p:ext>
    </p:extLst>
  </p:cSld>
  <p:clrMapOvr>
    <a:masterClrMapping/>
  </p:clrMapOvr>
  <mc:AlternateContent xmlns:mc="http://schemas.openxmlformats.org/markup-compatibility/2006" xmlns:p14="http://schemas.microsoft.com/office/powerpoint/2010/main">
    <mc:Choice Requires="p14">
      <p:transition spd="slow" p14:dur="2000" advTm="115412"/>
    </mc:Choice>
    <mc:Fallback xmlns="">
      <p:transition spd="slow" advTm="1154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874727"/>
            <a:ext cx="8671947" cy="2523768"/>
          </a:xfrm>
          <a:prstGeom prst="rect">
            <a:avLst/>
          </a:prstGeom>
          <a:noFill/>
        </p:spPr>
        <p:txBody>
          <a:bodyPr wrap="square" rtlCol="0">
            <a:spAutoFit/>
          </a:bodyPr>
          <a:lstStyle/>
          <a:p>
            <a:pPr algn="r" rtl="1"/>
            <a:endParaRPr lang="en-US" sz="1400" b="1" dirty="0">
              <a:solidFill>
                <a:srgbClr val="2D3956"/>
              </a:solidFill>
              <a:latin typeface="Alexandria" charset="0"/>
              <a:cs typeface="Alexandria" charset="0"/>
            </a:endParaRPr>
          </a:p>
          <a:p>
            <a:pPr algn="just" rtl="1"/>
            <a:r>
              <a:rPr lang="ar" sz="1600" b="1" dirty="0">
                <a:solidFill>
                  <a:srgbClr val="2D3956"/>
                </a:solidFill>
                <a:latin typeface="Alexandria" charset="0"/>
                <a:cs typeface="Alexandria" charset="0"/>
              </a:rPr>
              <a:t>تحتوي أنظمة الكمبيوتر بشكل عام على خوادم خاصة يمكن من خلالها تحميل البيانات أو ترحيلها أو توصيلها بمئات الخوادم ومحركات الأقراص الثابتة المتعددة في جميع أنحاء العالم، بالإضافة إلى تركيب أقراص ثابتة متعددة. ولذلك، فإن الوصول إلى هذه البيانات ليس بالضرورة أن يتم من خلال جهاز واحد، أو قرص ثابت واحد، أو هاتف واحد.</a:t>
            </a:r>
          </a:p>
          <a:p>
            <a:pPr algn="just" rtl="1"/>
            <a:endParaRPr lang="en-US" sz="1600" b="1" dirty="0">
              <a:solidFill>
                <a:srgbClr val="2D3956"/>
              </a:solidFill>
              <a:latin typeface="Alexandria" charset="0"/>
              <a:cs typeface="Alexandria" charset="0"/>
            </a:endParaRPr>
          </a:p>
          <a:p>
            <a:pPr algn="just" rtl="1"/>
            <a:r>
              <a:rPr lang="ar" sz="1600" b="1" dirty="0">
                <a:solidFill>
                  <a:srgbClr val="2D3956"/>
                </a:solidFill>
                <a:latin typeface="Alexandria" charset="0"/>
                <a:cs typeface="Alexandria" charset="0"/>
              </a:rPr>
              <a:t>يمكن إنشاء اتصال إلكتروني بين مجموعة من الخوادم والأجهزة للوصول إلى معلومات حول فرد تم انتهاك خصوصيته، ويمكن أن يتم ذلك من خلال عدة أفراد وليس شخص واحد فقط أو عدة مؤسسات وليس مؤسسة واحدة فقط، مما يدل على خطورة مثل هذه الإجراءات.</a:t>
            </a:r>
            <a:endParaRPr lang="en-US" sz="1400" b="1"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535140"/>
      </p:ext>
    </p:extLst>
  </p:cSld>
  <p:clrMapOvr>
    <a:masterClrMapping/>
  </p:clrMapOvr>
  <mc:AlternateContent xmlns:mc="http://schemas.openxmlformats.org/markup-compatibility/2006" xmlns:p14="http://schemas.microsoft.com/office/powerpoint/2010/main">
    <mc:Choice Requires="p14">
      <p:transition spd="slow" p14:dur="2000" advTm="163288"/>
    </mc:Choice>
    <mc:Fallback xmlns="">
      <p:transition spd="slow" advTm="16328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77669"/>
            <a:ext cx="8671947" cy="2585323"/>
          </a:xfrm>
          <a:prstGeom prst="rect">
            <a:avLst/>
          </a:prstGeom>
          <a:noFill/>
        </p:spPr>
        <p:txBody>
          <a:bodyPr wrap="square" rtlCol="0">
            <a:spAutoFit/>
          </a:bodyPr>
          <a:lstStyle/>
          <a:p>
            <a:pPr algn="just" rtl="1"/>
            <a:endParaRPr lang="en-US" dirty="0">
              <a:solidFill>
                <a:srgbClr val="2D3956"/>
              </a:solidFill>
              <a:latin typeface="Alexandria" charset="0"/>
              <a:cs typeface="Alexandria" charset="0"/>
            </a:endParaRPr>
          </a:p>
          <a:p>
            <a:pPr algn="just" rtl="1"/>
            <a:r>
              <a:rPr lang="ar" b="1" dirty="0">
                <a:solidFill>
                  <a:srgbClr val="2D3956"/>
                </a:solidFill>
                <a:latin typeface="Alexandria" charset="0"/>
                <a:cs typeface="Alexandria" charset="0"/>
              </a:rPr>
              <a:t>هناك نوعان من أنظمة شبكات نقل البيانات في هذا السياق: شبكات المناطق المحلية (LAN)، والمعروفة أيضًا باسم "الشبكات المحلية"، والشبكات واسعة النطاق (WAN)، وهي "شبكات عالمية أو دولية تمتد لتشمل عددًا كبيرًا من من البلدان وربط مجموعة من الشبكات المحلية الموجودة في مختلف أنحاء العالم." تشمل الشبكات الداخلية نوعين من الشبكات الداخلية (الإنترانت): أحدهما يتضمن شبكة معلومات داخل مؤسسة واحدة والآخر (إكسترانت) الذي توسع وامتد ليشمل المستخدمين الخارجيين المصرح لهم من خارج المؤسسة بالوصول إلى استخداماتها.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402388"/>
      </p:ext>
    </p:extLst>
  </p:cSld>
  <p:clrMapOvr>
    <a:masterClrMapping/>
  </p:clrMapOvr>
  <mc:AlternateContent xmlns:mc="http://schemas.openxmlformats.org/markup-compatibility/2006" xmlns:p14="http://schemas.microsoft.com/office/powerpoint/2010/main">
    <mc:Choice Requires="p14">
      <p:transition spd="slow" p14:dur="2000" advTm="91332"/>
    </mc:Choice>
    <mc:Fallback xmlns="">
      <p:transition spd="slow" advTm="913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671947" cy="2306529"/>
          </a:xfrm>
          <a:prstGeom prst="rect">
            <a:avLst/>
          </a:prstGeom>
          <a:noFill/>
        </p:spPr>
        <p:txBody>
          <a:bodyPr wrap="square" rtlCol="0">
            <a:spAutoFit/>
          </a:bodyPr>
          <a:lstStyle/>
          <a:p>
            <a:pPr algn="just" rtl="1">
              <a:lnSpc>
                <a:spcPct val="200000"/>
              </a:lnSpc>
            </a:pPr>
            <a:endParaRPr lang="en-US" dirty="0">
              <a:solidFill>
                <a:srgbClr val="2D3956"/>
              </a:solidFill>
              <a:latin typeface="Alexandria" charset="0"/>
              <a:cs typeface="Alexandria" charset="0"/>
            </a:endParaRPr>
          </a:p>
          <a:p>
            <a:pPr algn="just" rtl="1">
              <a:lnSpc>
                <a:spcPct val="200000"/>
              </a:lnSpc>
            </a:pPr>
            <a:endParaRPr lang="en-US" sz="1400" dirty="0">
              <a:solidFill>
                <a:srgbClr val="2D3956"/>
              </a:solidFill>
              <a:latin typeface="Alexandria" charset="0"/>
              <a:cs typeface="Alexandria" charset="0"/>
            </a:endParaRPr>
          </a:p>
          <a:p>
            <a:pPr algn="just" rtl="1">
              <a:lnSpc>
                <a:spcPct val="200000"/>
              </a:lnSpc>
            </a:pPr>
            <a:r>
              <a:rPr lang="ar" sz="1400" b="1" dirty="0">
                <a:solidFill>
                  <a:srgbClr val="2D3956"/>
                </a:solidFill>
                <a:latin typeface="Alexandria" charset="0"/>
                <a:cs typeface="Alexandria" charset="0"/>
              </a:rPr>
              <a:t>أعتقد أن عملية جمع الأدلة في شبكات نقل البيانات، وخاصة داخليا في عصرنا الحالي، أصعب مما هي عليه في الشبكات الدولية التي تستخدم الإنترنت، حيث تعمل العصابات الدولية المنظمة. وهذا يثير مسائل قانونية متعددة عند الحصول على البيانات أو المعلومات أو الاتصال من خلالها.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56345838"/>
      </p:ext>
    </p:extLst>
  </p:cSld>
  <p:clrMapOvr>
    <a:masterClrMapping/>
  </p:clrMapOvr>
  <mc:AlternateContent xmlns:mc="http://schemas.openxmlformats.org/markup-compatibility/2006" xmlns:p14="http://schemas.microsoft.com/office/powerpoint/2010/main">
    <mc:Choice Requires="p14">
      <p:transition spd="slow" p14:dur="2000" advTm="142444"/>
    </mc:Choice>
    <mc:Fallback xmlns="">
      <p:transition spd="slow" advTm="14244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028615"/>
            <a:ext cx="8671947" cy="2462213"/>
          </a:xfrm>
          <a:prstGeom prst="rect">
            <a:avLst/>
          </a:prstGeom>
          <a:noFill/>
        </p:spPr>
        <p:txBody>
          <a:bodyPr wrap="square" rtlCol="0">
            <a:spAutoFit/>
          </a:bodyPr>
          <a:lstStyle/>
          <a:p>
            <a:pPr algn="r" rtl="1"/>
            <a:r>
              <a:rPr lang="ar" sz="1400" b="1" dirty="0">
                <a:solidFill>
                  <a:srgbClr val="2D3956"/>
                </a:solidFill>
                <a:latin typeface="Alexandria" charset="0"/>
                <a:cs typeface="Alexandria" charset="0"/>
              </a:rPr>
              <a:t>هناك عدة عيوب تتعلق بعملية الأدلة الرقمية:</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التلاعب بالتزوير الرقمي: قد يكون التحقق من صحة البيانات الرقمية أمرًا صعبًا في ظل وجود التزوير الرقمي أو التلاعب. يمكن للأفراد المهرة التعامل مع المعلومات الرقمية لخدمة أهدافهم الشخصية.</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حماية البيانات الشخصية: في بعض الحالات، قد تؤدي عمليات الأدلة الرقمية إلى تسرب البيانات الشخصية أو استخدامها بشكل غير مصرح به، مما يثير مشكلات تتعلق بالخصوصية والأمن.</a:t>
            </a:r>
          </a:p>
          <a:p>
            <a:pPr marL="342900" indent="-342900" algn="just" rtl="1">
              <a:buFont typeface="+mj-lt"/>
              <a:buAutoNum type="arabicParenR"/>
            </a:pPr>
            <a:endParaRPr lang="en-US" sz="1400" dirty="0">
              <a:solidFill>
                <a:srgbClr val="2D3956"/>
              </a:solidFill>
              <a:latin typeface="Alexandria" charset="0"/>
              <a:cs typeface="Alexandria" charset="0"/>
            </a:endParaRPr>
          </a:p>
          <a:p>
            <a:pPr marL="342900" indent="-342900" algn="just" rtl="1">
              <a:buFont typeface="+mj-lt"/>
              <a:buAutoNum type="arabicParenR"/>
            </a:pPr>
            <a:r>
              <a:rPr lang="ar" sz="1400" dirty="0">
                <a:solidFill>
                  <a:srgbClr val="2D3956"/>
                </a:solidFill>
                <a:latin typeface="Alexandria" charset="0"/>
                <a:cs typeface="Alexandria" charset="0"/>
              </a:rPr>
              <a:t>تقنيات التشفير: على الرغم من أن تقنيات التشفير قد تكون قوية، إلا أن إثبات البيانات المشفرة قد يكون أمرًا صعبًا، خاصة في حالة فقدان مفاتيح التشفير أو في حالة عدم توفر تقنيات فك التشفير الفعالة.</a:t>
            </a:r>
            <a:endParaRPr lang="en-US" sz="1400" dirty="0">
              <a:solidFill>
                <a:srgbClr val="2D3956"/>
              </a:solidFill>
              <a:latin typeface="Alexandria" charset="0"/>
              <a:cs typeface="Alexandria" charset="0"/>
            </a:endParaRPr>
          </a:p>
          <a:p>
            <a:pPr algn="r" rtl="1"/>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3166154"/>
      </p:ext>
    </p:extLst>
  </p:cSld>
  <p:clrMapOvr>
    <a:masterClrMapping/>
  </p:clrMapOvr>
  <mc:AlternateContent xmlns:mc="http://schemas.openxmlformats.org/markup-compatibility/2006" xmlns:p14="http://schemas.microsoft.com/office/powerpoint/2010/main">
    <mc:Choice Requires="p14">
      <p:transition spd="slow" p14:dur="2000" advTm="117734"/>
    </mc:Choice>
    <mc:Fallback xmlns="">
      <p:transition spd="slow" advTm="1177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2054843"/>
            <a:ext cx="8671947" cy="2677656"/>
          </a:xfrm>
          <a:prstGeom prst="rect">
            <a:avLst/>
          </a:prstGeom>
          <a:noFill/>
        </p:spPr>
        <p:txBody>
          <a:bodyPr wrap="square" rtlCol="0">
            <a:spAutoFit/>
          </a:bodyPr>
          <a:lstStyle/>
          <a:p>
            <a:pPr marL="342900" indent="-342900" algn="just" rtl="1">
              <a:buAutoNum type="arabicParenR" startAt="4"/>
            </a:pPr>
            <a:r>
              <a:rPr lang="ar" sz="1400" dirty="0">
                <a:solidFill>
                  <a:srgbClr val="2D3956"/>
                </a:solidFill>
                <a:latin typeface="Alexandria" charset="0"/>
                <a:cs typeface="Alexandria" charset="0"/>
              </a:rPr>
              <a:t>التوقيعات الرقمية: على الرغم من فعالية التوقيعات الرقمية في التحقق من هوية الشخص الذي أنشأ الوثيقة الرقمية، إلا أن الإدارة السليمة لمفاتيح التشفير والتوقيع يمكن أن تكون معقدة في بعض الحالات.</a:t>
            </a:r>
          </a:p>
          <a:p>
            <a:pPr algn="just" rtl="1"/>
            <a:endParaRPr lang="en-US" sz="1400" dirty="0">
              <a:solidFill>
                <a:srgbClr val="2D3956"/>
              </a:solidFill>
              <a:latin typeface="Alexandria" charset="0"/>
              <a:cs typeface="Alexandria" charset="0"/>
            </a:endParaRPr>
          </a:p>
          <a:p>
            <a:pPr marL="342900" indent="-342900" algn="just" rtl="1">
              <a:buAutoNum type="arabicParenR" startAt="5"/>
            </a:pPr>
            <a:r>
              <a:rPr lang="ar" sz="1400" dirty="0">
                <a:solidFill>
                  <a:srgbClr val="2D3956"/>
                </a:solidFill>
                <a:latin typeface="Alexandria" charset="0"/>
                <a:cs typeface="Alexandria" charset="0"/>
              </a:rPr>
              <a:t>التغيرات التكنولوجية: مع التقدم التكنولوجي، قد تصبح بعض التقنيات الرقمية قديمة أو غير فعالة، مما يفتح الباب أمام تحديات جديدة في عمليات الأدلة الرقمية.</a:t>
            </a:r>
          </a:p>
          <a:p>
            <a:pPr algn="just" rtl="1"/>
            <a:endParaRPr lang="en-US" sz="1400" dirty="0">
              <a:solidFill>
                <a:srgbClr val="2D3956"/>
              </a:solidFill>
              <a:latin typeface="Alexandria" charset="0"/>
              <a:cs typeface="Alexandria" charset="0"/>
            </a:endParaRPr>
          </a:p>
          <a:p>
            <a:pPr marL="342900" indent="-342900" algn="just" rtl="1">
              <a:buAutoNum type="arabicParenR" startAt="6"/>
            </a:pPr>
            <a:r>
              <a:rPr lang="ar" sz="1400" dirty="0">
                <a:solidFill>
                  <a:srgbClr val="2D3956"/>
                </a:solidFill>
                <a:latin typeface="Alexandria" charset="0"/>
                <a:cs typeface="Alexandria" charset="0"/>
              </a:rPr>
              <a:t>الفروق القانونية: قد تنشأ تحديات قانونية فيما يتعلق بقبول الأدلة الرقمية في بعض الأنظمة القانونية، حيث قد لا يتم الاعتراف بها بشكل كافٍ أو قد تواجه تحديات في المقبولية القانونية.</a:t>
            </a:r>
          </a:p>
          <a:p>
            <a:pPr algn="just" rtl="1"/>
            <a:endParaRPr lang="en-US" sz="1400" dirty="0">
              <a:solidFill>
                <a:srgbClr val="2D3956"/>
              </a:solidFill>
              <a:latin typeface="Alexandria" charset="0"/>
              <a:cs typeface="Alexandria" charset="0"/>
            </a:endParaRPr>
          </a:p>
          <a:p>
            <a:pPr algn="just" rtl="1"/>
            <a:r>
              <a:rPr lang="ar" sz="1400" dirty="0">
                <a:solidFill>
                  <a:srgbClr val="2D3956"/>
                </a:solidFill>
                <a:latin typeface="Alexandria" charset="0"/>
                <a:cs typeface="Alexandria" charset="0"/>
              </a:rPr>
              <a:t>7) التكلفة والتعقيد: يمكن أن تكون بعض عمليات الأدلة الرقمية مكلفة ومعقدة، خاصة عند استخدام التقنيات المتقدمة والمكلفة، مما قد يقلل من موثوقيتها واعتمادها على نطاق واسع.</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1832723"/>
      </p:ext>
    </p:extLst>
  </p:cSld>
  <p:clrMapOvr>
    <a:masterClrMapping/>
  </p:clrMapOvr>
  <mc:AlternateContent xmlns:mc="http://schemas.openxmlformats.org/markup-compatibility/2006" xmlns:p14="http://schemas.microsoft.com/office/powerpoint/2010/main">
    <mc:Choice Requires="p14">
      <p:transition spd="slow" p14:dur="2000" advTm="118880"/>
    </mc:Choice>
    <mc:Fallback xmlns="">
      <p:transition spd="slow" advTm="1188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707886"/>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الوسائل الرقمية في التحقيق وجمع الأدلة في جرائم الوسائط الرقمية</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C708501-1F2C-31B5-0648-3A464E94BCF9}"/>
              </a:ext>
            </a:extLst>
          </p:cNvPr>
          <p:cNvSpPr txBox="1"/>
          <p:nvPr/>
        </p:nvSpPr>
        <p:spPr>
          <a:xfrm>
            <a:off x="814388" y="5058327"/>
            <a:ext cx="5307806" cy="1025409"/>
          </a:xfrm>
          <a:prstGeom prst="rect">
            <a:avLst/>
          </a:prstGeom>
          <a:noFill/>
        </p:spPr>
        <p:txBody>
          <a:bodyPr wrap="square">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وبما أن معظم الجرائم التي ترتكب عبر الأنظمة التكنولوجية والإنترنت والذكاء الاصطناعي يصعب إثباتها، فإنها تتطلب تدخلاً تقنياً عبر مجموعة من الوسائل.</a:t>
            </a:r>
          </a:p>
        </p:txBody>
      </p:sp>
    </p:spTree>
    <p:extLst>
      <p:ext uri="{BB962C8B-B14F-4D97-AF65-F5344CB8AC3E}">
        <p14:creationId xmlns:p14="http://schemas.microsoft.com/office/powerpoint/2010/main" val="1937749892"/>
      </p:ext>
    </p:extLst>
  </p:cSld>
  <p:clrMapOvr>
    <a:masterClrMapping/>
  </p:clrMapOvr>
  <mc:AlternateContent xmlns:mc="http://schemas.openxmlformats.org/markup-compatibility/2006" xmlns:p14="http://schemas.microsoft.com/office/powerpoint/2010/main">
    <mc:Choice Requires="p14">
      <p:transition spd="slow" p14:dur="2000" advTm="52402"/>
    </mc:Choice>
    <mc:Fallback xmlns="">
      <p:transition spd="slow" advTm="52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984052"/>
            <a:ext cx="8671947" cy="288989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أولاً، تقنيات الذكاء الاصطناعي: يندرج الذكاء الاصطناعي ضمن أحد فروع علوم الحاسوب، ويعتبر ركيزة أساسية في تكنولوجيا العصر الحديث. يمكن تعريف الذكاء الاصطناعي بأنه "قدرة الآلات الرقمية وأجهزة الكمبيوتر على أداء مهام محددة تحاكي وتشبه تلك التي تؤديها كائنات ذكية، مثل القدرة على التفكير أو التعلم من التجارب السابقة أو العمليات العقلية الأخرى. ويهدف الذكاء الاصطناعي إلى تحقيق أنظمة تتمتع بالذكاء، وتتصرف بطريقة تشبه البشر من حيث التعلم والفهم".</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endParaRPr lang="ar"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وقد استخدمت العديد من الدول مثل هذه الأنظمة والروبوتات لحل المشكلات القانونية المعقدة. وقد قامت وكالات إنفاذ القانون، مثل تلك الموجودة في المملكة المتحدة على المستوى العالمي، والإمارات العربية المتحدة على المستوى العربي، باستخدام هذه الأنظمة بشكل احترافي في عمليات التحقيق والكشف عن الجرائم.</a:t>
            </a:r>
          </a:p>
          <a:p>
            <a:pPr marL="342900" indent="-342900" algn="just" rtl="1">
              <a:buAutoNum type="arabicParenR" startAt="4"/>
            </a:pPr>
            <a:endParaRPr lang="en-US" sz="12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6267673"/>
      </p:ext>
    </p:extLst>
  </p:cSld>
  <p:clrMapOvr>
    <a:masterClrMapping/>
  </p:clrMapOvr>
  <mc:AlternateContent xmlns:mc="http://schemas.openxmlformats.org/markup-compatibility/2006" xmlns:p14="http://schemas.microsoft.com/office/powerpoint/2010/main">
    <mc:Choice Requires="p14">
      <p:transition spd="slow" p14:dur="2000" advTm="140465"/>
    </mc:Choice>
    <mc:Fallback xmlns="">
      <p:transition spd="slow" advTm="14046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200065"/>
            <a:ext cx="8671947" cy="1774332"/>
          </a:xfrm>
          <a:prstGeom prst="rect">
            <a:avLst/>
          </a:prstGeom>
          <a:noFill/>
        </p:spPr>
        <p:txBody>
          <a:bodyPr wrap="square" rtlCol="0">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ومن أبرز مميزات أنظمة الذكاء الاصطناعي قدرتها على الوصول إلى نتائج التحقيق وكشف الجرائم دون تدخل بشري، وبالتالي تحقيق نتائج دقيقة في كشف الجرائم والتحقيق فيها وتحديد المجرمين وإحالتهم إلى الجهات القضائية. وتستخدم هذه الأنظمة أيضًا في تنفيذ العقوبات التي يستحقونها.</a:t>
            </a:r>
          </a:p>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إلا أن هذا المفهوم قد يحتاج إلى سنوات عديدة وتعديلات تشريعية لتتماشى مع التطورات السريعة في أنظمة الذكاء الاصطناعي على مستوى العالم.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90530253"/>
      </p:ext>
    </p:extLst>
  </p:cSld>
  <p:clrMapOvr>
    <a:masterClrMapping/>
  </p:clrMapOvr>
  <mc:AlternateContent xmlns:mc="http://schemas.openxmlformats.org/markup-compatibility/2006" xmlns:p14="http://schemas.microsoft.com/office/powerpoint/2010/main">
    <mc:Choice Requires="p14">
      <p:transition spd="slow" p14:dur="2000" advTm="99614"/>
    </mc:Choice>
    <mc:Fallback xmlns="">
      <p:transition spd="slow" advTm="996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0851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969612"/>
            <a:ext cx="8671947" cy="2589427"/>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ثانياً: برامج التتبع: تلعب برامج التتبع دوراً حاسماً في جريمة انتهاك الخصوصية، نظراً لقدرتها الهائلة على كشف محاولات الاختراق وتعقب المسؤولين عنها. وهذا أمر ضروري في جرائم الإعلام بشكل عام وفي الجرائم التي تشكل انتهاكًا للخصوصية بشكل خاص. </a:t>
            </a: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en-US" sz="1400" kern="100" dirty="0">
                <a:latin typeface="Alexandria" pitchFamily="2" charset="-78"/>
                <a:ea typeface="Calibri" panose="020F0502020204030204" pitchFamily="34" charset="0"/>
                <a:cs typeface="Alexandria" pitchFamily="2" charset="-78"/>
              </a:rPr>
              <a:t>,</a:t>
            </a:r>
            <a:r>
              <a:rPr lang="ar" sz="1400" kern="100" dirty="0">
                <a:effectLst/>
                <a:latin typeface="Alexandria" pitchFamily="2" charset="-78"/>
                <a:ea typeface="Calibri" panose="020F0502020204030204" pitchFamily="34" charset="0"/>
                <a:cs typeface="Alexandria" pitchFamily="2" charset="-78"/>
              </a:rPr>
              <a:t>يتكون برنامج التتبع من شاشة رئيسية توفر للمستخدم معلومات محددة وشاملة عن كافة محاولات الاختراق التي يتعرض لها جهازه. ويتضمن اسم الحادثة، ومرتكب الجريمة، والتوقيت، والجهاز موضوع محاولة الاختراق، والرقم التعريفي للجهاز (IP)، وكافة التفاصيل التي تؤدي إلى محاولة الجاني محاولة الاختراق.</a:t>
            </a: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وتستخدم برامج التتبع هذه في العديد من المؤسسات الهامة، وخاصة المؤسسات المالية والمصرفية، لأنها تحتوي على معلومات مالية مهمة عن العملاء. يشكل الوصول غير المصرح به إلى هذه المعلومات انتهاكًا لخصوصيتهم ويمكن استخدامه للتشهير من خلال وسائل الإعلام. وقد تستغل المنظمات الإجرامية الدولية أيضًا هذه البرامج.</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625471"/>
      </p:ext>
    </p:extLst>
  </p:cSld>
  <p:clrMapOvr>
    <a:masterClrMapping/>
  </p:clrMapOvr>
  <mc:AlternateContent xmlns:mc="http://schemas.openxmlformats.org/markup-compatibility/2006" xmlns:p14="http://schemas.microsoft.com/office/powerpoint/2010/main">
    <mc:Choice Requires="p14">
      <p:transition spd="slow" p14:dur="2000" advTm="214531"/>
    </mc:Choice>
    <mc:Fallback xmlns="">
      <p:transition spd="slow" advTm="21453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5876" y="2256927"/>
            <a:ext cx="8671947" cy="1569660"/>
          </a:xfrm>
          <a:prstGeom prst="rect">
            <a:avLst/>
          </a:prstGeom>
          <a:noFill/>
        </p:spPr>
        <p:txBody>
          <a:bodyPr wrap="square" rtlCol="0">
            <a:spAutoFit/>
          </a:bodyPr>
          <a:lstStyle/>
          <a:p>
            <a:pPr algn="just" rtl="1"/>
            <a:r>
              <a:rPr lang="ar" sz="1400" kern="100" dirty="0">
                <a:effectLst/>
                <a:latin typeface="Alexandria" pitchFamily="2" charset="-78"/>
                <a:ea typeface="Calibri" panose="020F0502020204030204" pitchFamily="34" charset="0"/>
                <a:cs typeface="Alexandria" pitchFamily="2" charset="-78"/>
              </a:rPr>
              <a:t>ثالثاً: برامج البريد الإلكتروني والدردشة: يعد البريد الإلكتروني أداة رقمية مهمة في التحقيق وجمع الأدلة في جرائم انتهاك الخصوصية عبر الوسائل التكنولوجية الحديثة.</a:t>
            </a:r>
          </a:p>
          <a:p>
            <a:pPr algn="just" rtl="1"/>
            <a:endParaRPr lang="en-US" sz="1400" kern="100" dirty="0">
              <a:latin typeface="Alexandria" pitchFamily="2" charset="-78"/>
              <a:ea typeface="Calibri" pitchFamily="34" charset="0"/>
              <a:cs typeface="Alexandria" pitchFamily="2" charset="-78"/>
            </a:endParaRPr>
          </a:p>
          <a:p>
            <a:pPr algn="just" rtl="1"/>
            <a:r>
              <a:rPr lang="ar" sz="1400" kern="100" dirty="0">
                <a:effectLst/>
                <a:latin typeface="Alexandria" pitchFamily="2" charset="-78"/>
                <a:ea typeface="Calibri" panose="020F0502020204030204" pitchFamily="34" charset="0"/>
                <a:cs typeface="Alexandria" pitchFamily="2" charset="-78"/>
              </a:rPr>
              <a:t>فهو يحتوي على معلومات حول المرسل والمستقبل، مما يجعله مكانًا لجرائم القرصنة. تم إنشاء البنية التحتية للبريد الإلكتروني في أوائل الثمانينيات من خلال توجيه الرسائل ومعالجتها. الأمر نفسه ينطبق على برامج الدردشة.</a:t>
            </a:r>
          </a:p>
          <a:p>
            <a:pPr marL="342900" indent="-342900" algn="just" rtl="1">
              <a:buAutoNum type="arabicParenR" startAt="4"/>
            </a:pPr>
            <a:endParaRPr lang="en-US" sz="12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2771577"/>
      </p:ext>
    </p:extLst>
  </p:cSld>
  <p:clrMapOvr>
    <a:masterClrMapping/>
  </p:clrMapOvr>
  <mc:AlternateContent xmlns:mc="http://schemas.openxmlformats.org/markup-compatibility/2006" xmlns:p14="http://schemas.microsoft.com/office/powerpoint/2010/main">
    <mc:Choice Requires="p14">
      <p:transition spd="slow" p14:dur="2000" advTm="145570"/>
    </mc:Choice>
    <mc:Fallback xmlns="">
      <p:transition spd="slow" advTm="14557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251" y="2004474"/>
            <a:ext cx="8671947" cy="2420663"/>
          </a:xfrm>
          <a:prstGeom prst="rect">
            <a:avLst/>
          </a:prstGeom>
          <a:noFill/>
        </p:spPr>
        <p:txBody>
          <a:bodyPr wrap="square" rtlCol="0">
            <a:spAutoFit/>
          </a:bodyPr>
          <a:lstStyle/>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رابعا، أنظمة كشف التسلل</a:t>
            </a:r>
            <a:r>
              <a:rPr lang="ar-AE" sz="1400" kern="100" dirty="0">
                <a:effectLst/>
                <a:latin typeface="Alexandria" pitchFamily="2" charset="-78"/>
                <a:ea typeface="Calibri" panose="020F0502020204030204" pitchFamily="34" charset="0"/>
                <a:cs typeface="Alexandria" pitchFamily="2" charset="-78"/>
              </a:rPr>
              <a:t> "الوكلاء"</a:t>
            </a:r>
            <a:r>
              <a:rPr lang="ar" sz="1400" kern="100" dirty="0">
                <a:effectLst/>
                <a:latin typeface="Alexandria" pitchFamily="2" charset="-78"/>
                <a:ea typeface="Calibri" panose="020F0502020204030204" pitchFamily="34" charset="0"/>
                <a:cs typeface="Alexandria" pitchFamily="2" charset="-78"/>
              </a:rPr>
              <a:t>: </a:t>
            </a:r>
            <a:r>
              <a:rPr lang="ar-AE" sz="1400" kern="100" dirty="0">
                <a:effectLst/>
                <a:latin typeface="Alexandria" pitchFamily="2" charset="-78"/>
                <a:ea typeface="Calibri" panose="020F0502020204030204" pitchFamily="34" charset="0"/>
                <a:cs typeface="Alexandria" pitchFamily="2" charset="-78"/>
              </a:rPr>
              <a:t>ي</a:t>
            </a:r>
            <a:r>
              <a:rPr lang="ar" sz="1400" kern="100" dirty="0">
                <a:effectLst/>
                <a:latin typeface="Alexandria" pitchFamily="2" charset="-78"/>
                <a:ea typeface="Calibri" panose="020F0502020204030204" pitchFamily="34" charset="0"/>
                <a:cs typeface="Alexandria" pitchFamily="2" charset="-78"/>
              </a:rPr>
              <a:t>عمل الوكلاء كوسطاء بين الشبكة والمستخدم، ويتم التحقق منها بواسطة نظام التخزين المؤقت مما يضمن تنزيل الصفحة من قبل المستخدم. لذلك، يلعب الوكلاء دورًا مهمًا في الأدلة من خلال فحص العمليات المخزنة.</a:t>
            </a:r>
          </a:p>
          <a:p>
            <a:pPr marL="0" marR="0" algn="just" rtl="1">
              <a:lnSpc>
                <a:spcPct val="150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أما أنظمة كشف التسلل فتقوم بمراقبة بعض العمليات التي يتم تنفيذها عبر الإنترنت أو على أجهزة الكمبيوتر من خلال تحليل حزم البيانات. تعتبر أنظمة كشف التسلل حاسمة في التحقيق وجمع الأدلة حول كيفية إدخال الأنظمة واختراقها في عمليات تهدف إلى الحصول على المعلومات والبيانات الشخصية، مما يشكل انتهاكًا للخصوصية.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2826908"/>
      </p:ext>
    </p:extLst>
  </p:cSld>
  <p:clrMapOvr>
    <a:masterClrMapping/>
  </p:clrMapOvr>
  <mc:AlternateContent xmlns:mc="http://schemas.openxmlformats.org/markup-compatibility/2006" xmlns:p14="http://schemas.microsoft.com/office/powerpoint/2010/main">
    <mc:Choice Requires="p14">
      <p:transition spd="slow" p14:dur="2000" advTm="111205"/>
    </mc:Choice>
    <mc:Fallback xmlns="">
      <p:transition spd="slow" advTm="1112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648496"/>
            <a:ext cx="8671947" cy="110376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خامساً: نظام Honeypot: يعتبر نظام Honeypot </a:t>
            </a:r>
            <a:r>
              <a:rPr lang="ar-AE" sz="1400" kern="100" dirty="0">
                <a:effectLst/>
                <a:latin typeface="Alexandria" pitchFamily="2" charset="-78"/>
                <a:ea typeface="Calibri" panose="020F0502020204030204" pitchFamily="34" charset="0"/>
                <a:cs typeface="Alexandria" pitchFamily="2" charset="-78"/>
              </a:rPr>
              <a:t>(نظام جرة العسل) </a:t>
            </a:r>
            <a:r>
              <a:rPr lang="ar" sz="1400" kern="100" dirty="0">
                <a:effectLst/>
                <a:latin typeface="Alexandria" pitchFamily="2" charset="-78"/>
                <a:ea typeface="Calibri" panose="020F0502020204030204" pitchFamily="34" charset="0"/>
                <a:cs typeface="Alexandria" pitchFamily="2" charset="-78"/>
              </a:rPr>
              <a:t>من أهم الأنظمة التكنولوجية في التحقيق وجمع الأدلة في الجرائم التكنولوجية بشكل عام.</a:t>
            </a: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يقوم هذا النظام باعتراض الهجمات عبر شبكة الويب العالمية وتحليل بيانات الهجوم نفسه، والأنظمة التكنولوجية المستخدمة في عملية الاختراق، مما يؤدي في النهاية إلى تحديد الجريمة.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52140759"/>
      </p:ext>
    </p:extLst>
  </p:cSld>
  <p:clrMapOvr>
    <a:masterClrMapping/>
  </p:clrMapOvr>
  <mc:AlternateContent xmlns:mc="http://schemas.openxmlformats.org/markup-compatibility/2006" xmlns:p14="http://schemas.microsoft.com/office/powerpoint/2010/main">
    <mc:Choice Requires="p14">
      <p:transition spd="slow" p14:dur="2000" advTm="72678"/>
    </mc:Choice>
    <mc:Fallback xmlns="">
      <p:transition spd="slow" advTm="7267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0357" y="2414413"/>
            <a:ext cx="8671947" cy="1433341"/>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سادسا، أدوات التحكم وأدوات فحص ومراقبة الشبكة: تعمل برامج التحكم على تنظيم عملية الاختراق، مما يجعلها مهمة ليس فقط في التحقيق وجمع الأدلة ولكن أيضا في التحقيق الأولي.</a:t>
            </a:r>
          </a:p>
          <a:p>
            <a:pPr marL="0" marR="0" algn="just" rtl="1">
              <a:lnSpc>
                <a:spcPct val="107000"/>
              </a:lnSpc>
              <a:spcBef>
                <a:spcPct val="0"/>
              </a:spcBef>
              <a:spcAft>
                <a:spcPts val="800"/>
              </a:spcAft>
            </a:pPr>
            <a:endParaRPr lang="en-US" sz="1400" kern="100" dirty="0">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وفيما يتعلق بأدوات فحص ومراقبة الشبكة، فإنها تقوم بفحص ما إذا كانت الشبكة نفسها قد تعرضت لعمليات اختراق وتحديد المشكلات الفنية التي تؤثر على الشبكات.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0215835"/>
      </p:ext>
    </p:extLst>
  </p:cSld>
  <p:clrMapOvr>
    <a:masterClrMapping/>
  </p:clrMapOvr>
  <mc:AlternateContent xmlns:mc="http://schemas.openxmlformats.org/markup-compatibility/2006" xmlns:p14="http://schemas.microsoft.com/office/powerpoint/2010/main">
    <mc:Choice Requires="p14">
      <p:transition spd="slow" p14:dur="2000" advTm="79502"/>
    </mc:Choice>
    <mc:Fallback xmlns="">
      <p:transition spd="slow" advTm="795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95999" y="1738624"/>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39896" y="7936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3704" y="79366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400110"/>
          </a:xfrm>
          <a:prstGeom prst="rect">
            <a:avLst/>
          </a:prstGeom>
          <a:noFill/>
        </p:spPr>
        <p:txBody>
          <a:bodyPr wrap="square" rtlCol="0">
            <a:spAutoFit/>
          </a:bodyPr>
          <a:lstStyle/>
          <a:p>
            <a:pPr algn="r" rtl="1"/>
            <a:r>
              <a:rPr lang="ar" sz="2000" b="1" dirty="0">
                <a:solidFill>
                  <a:srgbClr val="00B0F0"/>
                </a:solidFill>
                <a:latin typeface="Alexandria" charset="0"/>
                <a:cs typeface="Alexandria" charset="0"/>
              </a:rPr>
              <a:t>نظام الأدلة الرقمية في الإثبات</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2AE441A-7CFD-3FFB-7E4B-AFD5F5BF056B}"/>
              </a:ext>
            </a:extLst>
          </p:cNvPr>
          <p:cNvSpPr txBox="1"/>
          <p:nvPr/>
        </p:nvSpPr>
        <p:spPr>
          <a:xfrm>
            <a:off x="1113703" y="4572578"/>
            <a:ext cx="4982295" cy="1815882"/>
          </a:xfrm>
          <a:prstGeom prst="rect">
            <a:avLst/>
          </a:prstGeom>
          <a:noFill/>
        </p:spPr>
        <p:txBody>
          <a:bodyPr wrap="square">
            <a:spAutoFit/>
          </a:bodyPr>
          <a:lstStyle/>
          <a:p>
            <a:pPr algn="just" rtl="1"/>
            <a:r>
              <a:rPr lang="ar" sz="1400" dirty="0">
                <a:latin typeface="Alexandria" pitchFamily="2" charset="-78"/>
                <a:cs typeface="Alexandria" pitchFamily="2" charset="-78"/>
              </a:rPr>
              <a:t>نظام الأدلة الرقمية هو نهج يستخدم التكنولوجيا الرقمية لتأكيد وثيقة أو حقيقة. ويُشار إلى هذا النوع من الأدلة أيضًا باسم "الأدلة الإلكترونية" أو "الأدلة الرقمية".</a:t>
            </a:r>
            <a:endParaRPr lang="en-US" sz="1400" dirty="0">
              <a:latin typeface="Alexandria" pitchFamily="2" charset="-78"/>
              <a:cs typeface="Alexandria" pitchFamily="2" charset="-78"/>
            </a:endParaRPr>
          </a:p>
          <a:p>
            <a:pPr algn="just" rtl="1"/>
            <a:r>
              <a:rPr lang="ar" sz="1400" dirty="0">
                <a:latin typeface="Alexandria" pitchFamily="2" charset="-78"/>
                <a:cs typeface="Alexandria" pitchFamily="2" charset="-78"/>
              </a:rPr>
              <a:t>وفي سياق الإثبات، يعتبر الدليل الرقمي وسيلة فعالة لتأكيد صحة أو حقيقة شيء ما. </a:t>
            </a:r>
            <a:endParaRPr lang="ar-AE" sz="1400" dirty="0">
              <a:latin typeface="Alexandria" pitchFamily="2" charset="-78"/>
              <a:cs typeface="Alexandria" pitchFamily="2" charset="-78"/>
            </a:endParaRPr>
          </a:p>
          <a:p>
            <a:pPr algn="just" rtl="1"/>
            <a:endParaRPr lang="ar-AE" sz="1400" dirty="0">
              <a:latin typeface="Alexandria" pitchFamily="2" charset="-78"/>
              <a:cs typeface="Alexandria" pitchFamily="2" charset="-78"/>
            </a:endParaRPr>
          </a:p>
          <a:p>
            <a:pPr algn="just" rtl="1"/>
            <a:r>
              <a:rPr lang="ar-AE" sz="1400" b="1" dirty="0">
                <a:latin typeface="Alexandria" pitchFamily="2" charset="-78"/>
                <a:cs typeface="Alexandria" pitchFamily="2" charset="-78"/>
              </a:rPr>
              <a:t>و</a:t>
            </a:r>
            <a:r>
              <a:rPr lang="ar" sz="1400" b="1" dirty="0">
                <a:latin typeface="Alexandria" pitchFamily="2" charset="-78"/>
                <a:cs typeface="Alexandria" pitchFamily="2" charset="-78"/>
              </a:rPr>
              <a:t>يمكن أن تشمل الأدلة الرقمية عناصر مختلفة، بما في ذلك:</a:t>
            </a:r>
          </a:p>
        </p:txBody>
      </p:sp>
    </p:spTree>
    <p:extLst>
      <p:ext uri="{BB962C8B-B14F-4D97-AF65-F5344CB8AC3E}">
        <p14:creationId xmlns:p14="http://schemas.microsoft.com/office/powerpoint/2010/main" val="673763576"/>
      </p:ext>
    </p:extLst>
  </p:cSld>
  <p:clrMapOvr>
    <a:masterClrMapping/>
  </p:clrMapOvr>
  <mc:AlternateContent xmlns:mc="http://schemas.openxmlformats.org/markup-compatibility/2006" xmlns:p14="http://schemas.microsoft.com/office/powerpoint/2010/main">
    <mc:Choice Requires="p14">
      <p:transition spd="slow" p14:dur="2000" advTm="117600"/>
    </mc:Choice>
    <mc:Fallback xmlns="">
      <p:transition spd="slow" advTm="1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1850586"/>
            <a:ext cx="8671947" cy="2103076"/>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1- التوقيع الرقمي: تتيح التوقيعات الرقمية للأفراد أو المؤسسات التوقيع على المستندات الإلكترونية بطريقة تؤكد هوية الموقع وسلامة الوثيقة.</a:t>
            </a:r>
          </a:p>
          <a:p>
            <a:pPr marL="0" marR="0" algn="just" rtl="1">
              <a:lnSpc>
                <a:spcPct val="107000"/>
              </a:lnSpc>
              <a:spcBef>
                <a:spcPct val="0"/>
              </a:spcBef>
              <a:spcAft>
                <a:spcPts val="800"/>
              </a:spcAft>
            </a:pPr>
            <a:endParaRPr lang="en-US" sz="1400" kern="100" dirty="0">
              <a:effectLst/>
              <a:latin typeface="Alexandria" pitchFamily="2" charset="-78"/>
              <a:ea typeface="Calibri"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2- الطابع الزمني الرقمي: يثبت الطابع الزمني الرقمي الوقت الذي تم فيه إنشاء الملف أو المستند أو تعديله، مما يعزز التصديق الزمني له.</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3- التشفير: يمكن استخدام التشفير لتأمين المعلومات والتأكد من سريتها وسلامتها أثناء نقلها أو تخزينها.</a:t>
            </a: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63415488"/>
      </p:ext>
    </p:extLst>
  </p:cSld>
  <p:clrMapOvr>
    <a:masterClrMapping/>
  </p:clrMapOvr>
  <mc:AlternateContent xmlns:mc="http://schemas.openxmlformats.org/markup-compatibility/2006" xmlns:p14="http://schemas.microsoft.com/office/powerpoint/2010/main">
    <mc:Choice Requires="p14">
      <p:transition spd="slow" p14:dur="2000" advTm="117606"/>
    </mc:Choice>
    <mc:Fallback xmlns="">
      <p:transition spd="slow" advTm="11760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1717236"/>
            <a:ext cx="8671947" cy="2436180"/>
          </a:xfrm>
          <a:prstGeom prst="rect">
            <a:avLst/>
          </a:prstGeom>
          <a:noFill/>
        </p:spPr>
        <p:txBody>
          <a:bodyPr wrap="square" rtlCol="0">
            <a:spAutoFit/>
          </a:bodyPr>
          <a:lstStyle/>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4- سجلات الأنشطة الرقمية: تسجل سجلات الأنشطة الرقمية الأنشطة المختلفة، مثل تسجيل الدخول والمعاملات، ويمكن استخدامها كدليل لتتبع تسلسل الأحداث.</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5- الشهادات الرقمية: تستخدم للتحقق من هوية الكيان الرقمي ودقة المعلومات المرتبطة به.</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6- الصور الرقمية وملفات الوسائط المتعددة: يمكن استخدام الصور الرقمية ومقاطع الفيديو كدليل وتحليلها للتحقق من صحة الحدث المسجل.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3099381"/>
      </p:ext>
    </p:extLst>
  </p:cSld>
  <p:clrMapOvr>
    <a:masterClrMapping/>
  </p:clrMapOvr>
  <mc:AlternateContent xmlns:mc="http://schemas.openxmlformats.org/markup-compatibility/2006" xmlns:p14="http://schemas.microsoft.com/office/powerpoint/2010/main">
    <mc:Choice Requires="p14">
      <p:transition spd="slow" p14:dur="2000" advTm="94432"/>
    </mc:Choice>
    <mc:Fallback xmlns="">
      <p:transition spd="slow" advTm="944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2183961"/>
            <a:ext cx="8671947" cy="2161297"/>
          </a:xfrm>
          <a:prstGeom prst="rect">
            <a:avLst/>
          </a:prstGeom>
          <a:noFill/>
        </p:spPr>
        <p:txBody>
          <a:bodyPr wrap="square" rtlCol="0">
            <a:spAutoFit/>
          </a:bodyPr>
          <a:lstStyle/>
          <a:p>
            <a:pPr marL="0" marR="0" algn="just" rtl="1">
              <a:lnSpc>
                <a:spcPct val="107000"/>
              </a:lnSpc>
              <a:spcBef>
                <a:spcPct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800" kern="100" dirty="0">
                <a:effectLst/>
                <a:latin typeface="Alexandria" pitchFamily="2" charset="-78"/>
                <a:ea typeface="Calibri" panose="020F0502020204030204" pitchFamily="34" charset="0"/>
                <a:cs typeface="Alexandria" pitchFamily="2" charset="-78"/>
              </a:rPr>
              <a:t>7- قواعد البيانات الرقمية وسجلات النظام: يمكن أن توفر سجلات النظام وقواعد البيانات دليلاً قوياً على الأنشطة والتغيرات في النظام.</a:t>
            </a:r>
          </a:p>
          <a:p>
            <a:pPr marL="0" marR="0" algn="just" rtl="1">
              <a:lnSpc>
                <a:spcPct val="107000"/>
              </a:lnSpc>
              <a:spcBef>
                <a:spcPct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800" kern="100" dirty="0">
                <a:effectLst/>
                <a:latin typeface="Alexandria" pitchFamily="2" charset="-78"/>
                <a:ea typeface="Calibri" panose="020F0502020204030204" pitchFamily="34" charset="0"/>
                <a:cs typeface="Alexandria" pitchFamily="2" charset="-78"/>
              </a:rPr>
              <a:t>8 - التجزئة الرقمية: يمكن استخدام التجزئة الرقمية للتحقق من سلامة الملفات والتأكد من عدم التلاعب بها.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504581"/>
      </p:ext>
    </p:extLst>
  </p:cSld>
  <p:clrMapOvr>
    <a:masterClrMapping/>
  </p:clrMapOvr>
  <mc:AlternateContent xmlns:mc="http://schemas.openxmlformats.org/markup-compatibility/2006" xmlns:p14="http://schemas.microsoft.com/office/powerpoint/2010/main">
    <mc:Choice Requires="p14">
      <p:transition spd="slow" p14:dur="2000" advTm="123953"/>
    </mc:Choice>
    <mc:Fallback xmlns="">
      <p:transition spd="slow" advTm="12395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5999" y="1082336"/>
            <a:ext cx="5784825" cy="707886"/>
          </a:xfrm>
          <a:prstGeom prst="rect">
            <a:avLst/>
          </a:prstGeom>
          <a:noFill/>
        </p:spPr>
        <p:txBody>
          <a:bodyPr wrap="square" rtlCol="0">
            <a:spAutoFit/>
          </a:bodyPr>
          <a:lstStyle/>
          <a:p>
            <a:pPr algn="r" rtl="1"/>
            <a:r>
              <a:rPr lang="ar" sz="2000" b="1" i="0" dirty="0">
                <a:solidFill>
                  <a:srgbClr val="00B0F0"/>
                </a:solidFill>
                <a:effectLst/>
                <a:latin typeface="Alexandria" pitchFamily="2" charset="-78"/>
                <a:cs typeface="Alexandria" pitchFamily="2" charset="-78"/>
              </a:rPr>
              <a:t>الأدلة العلمية الرقمية</a:t>
            </a:r>
            <a:endParaRPr lang="en-US" sz="2000" b="1" dirty="0">
              <a:solidFill>
                <a:srgbClr val="00B0F0"/>
              </a:solidFill>
              <a:latin typeface="Alexandria" pitchFamily="2" charset="-78"/>
              <a:cs typeface="Alexandria" pitchFamily="2" charset="-78"/>
            </a:endParaRPr>
          </a:p>
          <a:p>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2AE441A-7CFD-3FFB-7E4B-AFD5F5BF056B}"/>
              </a:ext>
            </a:extLst>
          </p:cNvPr>
          <p:cNvSpPr txBox="1"/>
          <p:nvPr/>
        </p:nvSpPr>
        <p:spPr>
          <a:xfrm>
            <a:off x="1075372" y="4843462"/>
            <a:ext cx="4894317" cy="1815882"/>
          </a:xfrm>
          <a:prstGeom prst="rect">
            <a:avLst/>
          </a:prstGeom>
          <a:noFill/>
        </p:spPr>
        <p:txBody>
          <a:bodyPr wrap="square">
            <a:spAutoFit/>
          </a:bodyPr>
          <a:lstStyle/>
          <a:p>
            <a:pPr algn="just" rtl="1"/>
            <a:r>
              <a:rPr lang="ar" sz="1400" dirty="0">
                <a:latin typeface="Alexandria" pitchFamily="2" charset="-78"/>
                <a:cs typeface="Alexandria" pitchFamily="2" charset="-78"/>
              </a:rPr>
              <a:t>تشير الأدلة العلمية الرقمية إلى الأدلة التي تعتمد على التقنيات الرقمية وتكنولوجيا المعلومات لتقديم الدعم للحجج العلمية أو القانونية. تشمل هذه الأنواع من الأدلة مجموعة واسعة من العناصر التي يمكن استخدامها لإثبات الحقائق أو الظواهر بطريقة علمية أو قانونية. </a:t>
            </a:r>
            <a:endParaRPr lang="ar-AE" sz="1400" dirty="0">
              <a:latin typeface="Alexandria" pitchFamily="2" charset="-78"/>
              <a:cs typeface="Alexandria" pitchFamily="2" charset="-78"/>
            </a:endParaRPr>
          </a:p>
          <a:p>
            <a:pPr algn="just" rtl="1"/>
            <a:endParaRPr lang="ar-AE" sz="1400" dirty="0">
              <a:latin typeface="Alexandria" pitchFamily="2" charset="-78"/>
              <a:cs typeface="Alexandria" pitchFamily="2" charset="-78"/>
            </a:endParaRPr>
          </a:p>
          <a:p>
            <a:pPr algn="just" rtl="1"/>
            <a:r>
              <a:rPr lang="ar-AE" sz="1400" b="1" dirty="0">
                <a:latin typeface="Alexandria" pitchFamily="2" charset="-78"/>
                <a:cs typeface="Alexandria" pitchFamily="2" charset="-78"/>
              </a:rPr>
              <a:t>و</a:t>
            </a:r>
            <a:r>
              <a:rPr lang="ar" sz="1400" b="1" dirty="0">
                <a:latin typeface="Alexandria" pitchFamily="2" charset="-78"/>
                <a:cs typeface="Alexandria" pitchFamily="2" charset="-78"/>
              </a:rPr>
              <a:t>تتضمن بعض الأمثلة على الأدلة العلمية الرقمية ما يلي:</a:t>
            </a:r>
          </a:p>
        </p:txBody>
      </p:sp>
    </p:spTree>
    <p:extLst>
      <p:ext uri="{BB962C8B-B14F-4D97-AF65-F5344CB8AC3E}">
        <p14:creationId xmlns:p14="http://schemas.microsoft.com/office/powerpoint/2010/main" val="1568581194"/>
      </p:ext>
    </p:extLst>
  </p:cSld>
  <p:clrMapOvr>
    <a:masterClrMapping/>
  </p:clrMapOvr>
  <mc:AlternateContent xmlns:mc="http://schemas.openxmlformats.org/markup-compatibility/2006" xmlns:p14="http://schemas.microsoft.com/office/powerpoint/2010/main">
    <mc:Choice Requires="p14">
      <p:transition spd="slow" p14:dur="2000" advTm="66421"/>
    </mc:Choice>
    <mc:Fallback xmlns="">
      <p:transition spd="slow" advTm="664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391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33001" y="2050063"/>
            <a:ext cx="8671947" cy="1702261"/>
          </a:xfrm>
          <a:prstGeom prst="rect">
            <a:avLst/>
          </a:prstGeom>
          <a:noFill/>
        </p:spPr>
        <p:txBody>
          <a:bodyPr wrap="square" rtlCol="0">
            <a:spAutoFit/>
          </a:bodyPr>
          <a:lstStyle/>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1- تحليل البيانات الرقمية: ويتضمن ذلك فحص البيانات الرقمية لفهم الأنماط والاتجاهات والعلاقات داخل البيانات.</a:t>
            </a:r>
          </a:p>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2- نتائج التجارب الرقمية: استخدام التكنولوجيا لإجراء التجارب وتحليل النتائج رقمياً.</a:t>
            </a:r>
          </a:p>
          <a:p>
            <a:pPr marL="0" marR="0" algn="just" rtl="1">
              <a:lnSpc>
                <a:spcPct val="107000"/>
              </a:lnSpc>
              <a:spcBef>
                <a:spcPct val="0"/>
              </a:spcBef>
              <a:spcAft>
                <a:spcPts val="800"/>
              </a:spcAft>
            </a:pPr>
            <a:r>
              <a:rPr lang="ar" sz="1600" kern="100" dirty="0">
                <a:effectLst/>
                <a:latin typeface="Alexandria" pitchFamily="2" charset="-78"/>
                <a:ea typeface="Calibri" panose="020F0502020204030204" pitchFamily="34" charset="0"/>
                <a:cs typeface="Alexandria" pitchFamily="2" charset="-78"/>
              </a:rPr>
              <a:t>3- النماذج الرياضية والمحاكاة: استخدام النماذج الرياضية وبرامج المحاكاة لتحليل سلوك الظواهر.</a:t>
            </a:r>
          </a:p>
          <a:p>
            <a:pPr marL="0" marR="0" algn="just" rtl="1">
              <a:lnSpc>
                <a:spcPct val="107000"/>
              </a:lnSpc>
              <a:spcBef>
                <a:spcPct val="0"/>
              </a:spcBef>
              <a:spcAft>
                <a:spcPts val="800"/>
              </a:spcAft>
            </a:pPr>
            <a:r>
              <a:rPr lang="ar" sz="1600" kern="100" dirty="0">
                <a:latin typeface="Alexandria" pitchFamily="2" charset="-78"/>
                <a:ea typeface="Calibri" panose="020F0502020204030204" pitchFamily="34" charset="0"/>
                <a:cs typeface="Alexandria" pitchFamily="2" charset="-78"/>
              </a:rPr>
              <a:t>4- </a:t>
            </a:r>
            <a:r>
              <a:rPr lang="ar" sz="1600" kern="100" dirty="0">
                <a:effectLst/>
                <a:latin typeface="Alexandria" pitchFamily="2" charset="-78"/>
                <a:ea typeface="Calibri" panose="020F0502020204030204" pitchFamily="34" charset="0"/>
                <a:cs typeface="Alexandria" pitchFamily="2" charset="-78"/>
              </a:rPr>
              <a:t>تحليل الصور الرقمية: توظيف تقنيات تحليل الصور لاستخلاص المعلومات من الصور الرقمية.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9703329"/>
      </p:ext>
    </p:extLst>
  </p:cSld>
  <p:clrMapOvr>
    <a:masterClrMapping/>
  </p:clrMapOvr>
  <mc:AlternateContent xmlns:mc="http://schemas.openxmlformats.org/markup-compatibility/2006" xmlns:p14="http://schemas.microsoft.com/office/powerpoint/2010/main">
    <mc:Choice Requires="p14">
      <p:transition spd="slow" p14:dur="2000" advTm="104368"/>
    </mc:Choice>
    <mc:Fallback xmlns="">
      <p:transition spd="slow" advTm="1043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380357" y="2012279"/>
            <a:ext cx="8671947" cy="2641364"/>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5- التقارير الرقمية والوثائق الإلكترونية: استخدام الوثائق الرقمية والتقارير الإلكترونية كأدلة علمية.</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6- تحليل بيانات الاستشعار الرقمي: استخدام بيانات الاستشعار الرقمي لفحص وفهم الظواهر البيئية.</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7- النماذج الإحصائية: استخدام الإحصائيات الرقمية لتحليل وتفسير البيانات.</a:t>
            </a:r>
          </a:p>
          <a:p>
            <a:pPr marL="0" marR="0" algn="just" rtl="1">
              <a:lnSpc>
                <a:spcPct val="107000"/>
              </a:lnSpc>
              <a:spcBef>
                <a:spcPct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8- البحث الرقمي: إجراء البحوث باستخدام الوسائل الرقمية وتحليل النتائج رقمياً.</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9855483"/>
      </p:ext>
    </p:extLst>
  </p:cSld>
  <p:clrMapOvr>
    <a:masterClrMapping/>
  </p:clrMapOvr>
  <mc:AlternateContent xmlns:mc="http://schemas.openxmlformats.org/markup-compatibility/2006" xmlns:p14="http://schemas.microsoft.com/office/powerpoint/2010/main">
    <mc:Choice Requires="p14">
      <p:transition spd="slow" p14:dur="2000" advTm="73905"/>
    </mc:Choice>
    <mc:Fallback xmlns="">
      <p:transition spd="slow" advTm="739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 Digital Signature: Digital signatures allow individuals or institutions to sign electronic documents in a way that confirms the identity of the signer and the integrity of the document.</a:t>
            </a:r>
          </a:p>
          <a:p>
            <a:pPr algn="ctr"/>
            <a:endParaRPr lang="en-US" dirty="0"/>
          </a:p>
          <a:p>
            <a:pPr algn="ctr"/>
            <a:r>
              <a:rPr lang="en-US" dirty="0"/>
              <a:t>2- Digital Timestamp: A digital timestamp proves the time at which a file or document was created or modified, enhancing its chronological certification.</a:t>
            </a:r>
          </a:p>
          <a:p>
            <a:pPr algn="ctr"/>
            <a:endParaRPr lang="en-US" dirty="0"/>
          </a:p>
          <a:p>
            <a:pPr algn="ctr"/>
            <a:r>
              <a:rPr lang="en-US" dirty="0"/>
              <a:t>3- Encryption: Encryption can be used to secure information and ensure its confidentiality and integrity during transmission or storage.</a:t>
            </a:r>
          </a:p>
        </p:txBody>
      </p:sp>
      <p:sp>
        <p:nvSpPr>
          <p:cNvPr id="24" name="TextBox 23"/>
          <p:cNvSpPr txBox="1"/>
          <p:nvPr/>
        </p:nvSpPr>
        <p:spPr>
          <a:xfrm>
            <a:off x="1333001" y="2376643"/>
            <a:ext cx="8671947" cy="1769972"/>
          </a:xfrm>
          <a:prstGeom prst="rect">
            <a:avLst/>
          </a:prstGeom>
          <a:noFill/>
        </p:spPr>
        <p:txBody>
          <a:bodyPr wrap="square" rtlCol="0">
            <a:spAutoFit/>
          </a:bodyPr>
          <a:lstStyle/>
          <a:p>
            <a:pPr algn="just" rtl="1">
              <a:lnSpc>
                <a:spcPct val="107000"/>
              </a:lnSpc>
              <a:spcAft>
                <a:spcPts val="800"/>
              </a:spcAft>
            </a:pPr>
            <a:r>
              <a:rPr lang="ar" sz="1400" kern="100" dirty="0">
                <a:effectLst/>
                <a:latin typeface="Alexandria" pitchFamily="2" charset="-78"/>
                <a:ea typeface="Calibri" panose="020F0502020204030204" pitchFamily="34" charset="0"/>
                <a:cs typeface="Alexandria" pitchFamily="2" charset="-78"/>
              </a:rPr>
              <a:t>الإثبات هو نشاط إجرائي يهدف مباشرة إلى الوصول إلى اليقين القضائي وفق معيار الحقيقة الموضوعية، فيما يتعلق باتهام أو أي تأكيد أو نفي لفعل معين يخضع لإجراء قضائي. </a:t>
            </a:r>
            <a:endParaRPr lang="ar-AE" sz="14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800"/>
              </a:spcAft>
            </a:pPr>
            <a:endParaRPr lang="ar-AE" sz="1400" kern="100" dirty="0">
              <a:latin typeface="Alexandria" pitchFamily="2" charset="-78"/>
              <a:ea typeface="Calibri" panose="020F0502020204030204" pitchFamily="34" charset="0"/>
              <a:cs typeface="Alexandria" pitchFamily="2" charset="-78"/>
            </a:endParaRPr>
          </a:p>
          <a:p>
            <a:pPr algn="just" rtl="1">
              <a:lnSpc>
                <a:spcPct val="107000"/>
              </a:lnSpc>
              <a:spcAft>
                <a:spcPts val="800"/>
              </a:spcAft>
            </a:pPr>
            <a:r>
              <a:rPr lang="ar" sz="1400" kern="100" dirty="0">
                <a:effectLst/>
                <a:latin typeface="Alexandria" pitchFamily="2" charset="-78"/>
                <a:ea typeface="Calibri" panose="020F0502020204030204" pitchFamily="34" charset="0"/>
                <a:cs typeface="Alexandria" pitchFamily="2" charset="-78"/>
              </a:rPr>
              <a:t>الأدلة الرقمية هي جزء من الإثبات الجنائي والمدني، ويعني إثبات الفعل الذي ارتكبه الفاعل أو الفاعل أو من ارتكب الفعل، بغض النظر عن وصف الفاعل.</a:t>
            </a:r>
          </a:p>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76154893"/>
      </p:ext>
    </p:extLst>
  </p:cSld>
  <p:clrMapOvr>
    <a:masterClrMapping/>
  </p:clrMapOvr>
  <mc:AlternateContent xmlns:mc="http://schemas.openxmlformats.org/markup-compatibility/2006" xmlns:p14="http://schemas.microsoft.com/office/powerpoint/2010/main">
    <mc:Choice Requires="p14">
      <p:transition spd="slow" p14:dur="2000" advTm="93212"/>
    </mc:Choice>
    <mc:Fallback xmlns="">
      <p:transition spd="slow" advTm="9321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 Digital Signature: Digital signatures allow individuals or institutions to sign electronic documents in a way that confirms the identity of the signer and the integrity of the document.</a:t>
            </a:r>
          </a:p>
          <a:p>
            <a:pPr algn="ctr"/>
            <a:endParaRPr lang="en-US"/>
          </a:p>
          <a:p>
            <a:pPr algn="ctr"/>
            <a:r>
              <a:rPr lang="en-US"/>
              <a:t>2- Digital Timestamp: A digital timestamp proves the time at which a file or document was created or modified, enhancing its chronological certification.</a:t>
            </a:r>
          </a:p>
          <a:p>
            <a:pPr algn="ctr"/>
            <a:endParaRPr lang="en-US"/>
          </a:p>
          <a:p>
            <a:pPr algn="ctr"/>
            <a:r>
              <a:rPr lang="en-US"/>
              <a:t>3- Encryption: Encryption can be used to secure information and ensure its confidentiality and integrity during transmission or storage.</a:t>
            </a:r>
            <a:endParaRPr lang="en-US" dirty="0"/>
          </a:p>
        </p:txBody>
      </p:sp>
      <p:sp>
        <p:nvSpPr>
          <p:cNvPr id="24" name="TextBox 23"/>
          <p:cNvSpPr txBox="1"/>
          <p:nvPr/>
        </p:nvSpPr>
        <p:spPr>
          <a:xfrm>
            <a:off x="1517963" y="2500468"/>
            <a:ext cx="8671947" cy="1363387"/>
          </a:xfrm>
          <a:prstGeom prst="rect">
            <a:avLst/>
          </a:prstGeom>
          <a:noFill/>
        </p:spPr>
        <p:txBody>
          <a:bodyPr wrap="square" rtlCol="0">
            <a:spAutoFit/>
          </a:bodyPr>
          <a:lstStyle/>
          <a:p>
            <a:pPr algn="just" rtl="1">
              <a:lnSpc>
                <a:spcPct val="107000"/>
              </a:lnSpc>
              <a:spcAft>
                <a:spcPts val="800"/>
              </a:spcAft>
            </a:pPr>
            <a:r>
              <a:rPr lang="ar" sz="1800" kern="100" dirty="0">
                <a:effectLst/>
                <a:latin typeface="Alexandria" pitchFamily="2" charset="-78"/>
                <a:ea typeface="Calibri" panose="020F0502020204030204" pitchFamily="34" charset="0"/>
                <a:cs typeface="Alexandria" pitchFamily="2" charset="-78"/>
              </a:rPr>
              <a:t>الهدف العام من الإثبات، والهدف الخاص من الإثبات الرقمي، هو بيان مدى التوافق بين النموذج القانوني للجريمة والحادث المزعوم. يستخدم القاضي وسائل رقمية محددة في عملية إثبات الحقيقة.</a:t>
            </a:r>
          </a:p>
          <a:p>
            <a:pPr marL="0" marR="0" algn="just" rtl="1">
              <a:lnSpc>
                <a:spcPct val="107000"/>
              </a:lnSpc>
              <a:spcBef>
                <a:spcPts val="0"/>
              </a:spcBef>
              <a:spcAft>
                <a:spcPts val="800"/>
              </a:spcAft>
            </a:pPr>
            <a:endParaRPr lang="en-US" sz="1800"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05791600"/>
      </p:ext>
    </p:extLst>
  </p:cSld>
  <p:clrMapOvr>
    <a:masterClrMapping/>
  </p:clrMapOvr>
  <mc:AlternateContent xmlns:mc="http://schemas.openxmlformats.org/markup-compatibility/2006" xmlns:p14="http://schemas.microsoft.com/office/powerpoint/2010/main">
    <mc:Choice Requires="p14">
      <p:transition spd="slow" p14:dur="2000" advTm="58759"/>
    </mc:Choice>
    <mc:Fallback xmlns="">
      <p:transition spd="slow" advTm="5875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76287"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 Digital Signature: Digital signatures allow individuals or institutions to sign electronic documents in a way that confirms the identity of the signer and the integrity of the document.</a:t>
            </a:r>
          </a:p>
          <a:p>
            <a:pPr algn="ctr"/>
            <a:endParaRPr lang="en-US" dirty="0"/>
          </a:p>
          <a:p>
            <a:pPr algn="ctr"/>
            <a:r>
              <a:rPr lang="en-US" dirty="0"/>
              <a:t>2- Digital Timestamp: A digital timestamp proves the time at which a file or document was created or modified, enhancing its chronological certification.</a:t>
            </a:r>
          </a:p>
          <a:p>
            <a:pPr algn="ctr"/>
            <a:endParaRPr lang="en-US" dirty="0"/>
          </a:p>
          <a:p>
            <a:pPr algn="ctr"/>
            <a:r>
              <a:rPr lang="en-US" dirty="0"/>
              <a:t>3- Encryption: Encryption can be used to secure information and ensure its confidentiality and integrity during transmission or storage.</a:t>
            </a:r>
          </a:p>
        </p:txBody>
      </p:sp>
      <p:sp>
        <p:nvSpPr>
          <p:cNvPr id="24" name="TextBox 23"/>
          <p:cNvSpPr txBox="1"/>
          <p:nvPr/>
        </p:nvSpPr>
        <p:spPr>
          <a:xfrm>
            <a:off x="1333001" y="2568078"/>
            <a:ext cx="8789735" cy="770660"/>
          </a:xfrm>
          <a:prstGeom prst="rect">
            <a:avLst/>
          </a:prstGeom>
          <a:noFill/>
        </p:spPr>
        <p:txBody>
          <a:bodyPr wrap="square" rtlCol="0">
            <a:spAutoFit/>
          </a:bodyPr>
          <a:lstStyle/>
          <a:p>
            <a:pPr marL="0" marR="0" algn="just" rtl="1">
              <a:lnSpc>
                <a:spcPct val="107000"/>
              </a:lnSpc>
              <a:spcBef>
                <a:spcPct val="0"/>
              </a:spcBef>
              <a:spcAft>
                <a:spcPts val="800"/>
              </a:spcAft>
            </a:pPr>
            <a:r>
              <a:rPr lang="ar" sz="1400" kern="100" dirty="0">
                <a:effectLst/>
                <a:latin typeface="Alexandria" pitchFamily="2" charset="-78"/>
                <a:ea typeface="Calibri" panose="020F0502020204030204" pitchFamily="34" charset="0"/>
                <a:cs typeface="Alexandria" pitchFamily="2" charset="-78"/>
              </a:rPr>
              <a:t>نكون قد وصلنا إلى نهاية هذه المحاضرة التي أتمنى أن تكونوا قد استفدتم منها. ناقشنا العديد من المواضيع المهمة، حيث تعرفنا على مفهوم الإثبات والإثبات الرقمي وأهميته، والدليل الرقمي، والدليل الرقمي العلمي، والعديد من التفاصيل الأخرى المرتبطة بشكل مباشر أو غير مباشر بعملية الإثبات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13860370"/>
      </p:ext>
    </p:extLst>
  </p:cSld>
  <p:clrMapOvr>
    <a:masterClrMapping/>
  </p:clrMapOvr>
  <mc:AlternateContent xmlns:mc="http://schemas.openxmlformats.org/markup-compatibility/2006" xmlns:p14="http://schemas.microsoft.com/office/powerpoint/2010/main">
    <mc:Choice Requires="p14">
      <p:transition spd="slow" p14:dur="2000" advTm="240297"/>
    </mc:Choice>
    <mc:Fallback xmlns="">
      <p:transition spd="slow" advTm="24029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0019" y="5915325"/>
            <a:ext cx="4524565" cy="400110"/>
          </a:xfrm>
          <a:prstGeom prst="rect">
            <a:avLst/>
          </a:prstGeom>
          <a:noFill/>
        </p:spPr>
        <p:txBody>
          <a:bodyPr wrap="square" rtlCol="0">
            <a:spAutoFit/>
          </a:bodyPr>
          <a:lstStyle/>
          <a:p>
            <a:pPr algn="r" rtl="1"/>
            <a:r>
              <a:rPr lang="ar-AE" sz="2000" b="1" dirty="0">
                <a:solidFill>
                  <a:schemeClr val="bg1"/>
                </a:solidFill>
                <a:latin typeface="Alexandria" charset="0"/>
                <a:cs typeface="Alexandria" charset="0"/>
              </a:rPr>
              <a:t>شكراً لكم</a:t>
            </a:r>
            <a:endParaRPr lang="en-US" sz="20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06"/>
    </mc:Choice>
    <mc:Fallback xmlns="">
      <p:transition spd="slow" advTm="59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924CAD3-1E00-482A-8249-E8FB3284541A}"/>
</file>

<file path=customXml/itemProps2.xml><?xml version="1.0" encoding="utf-8"?>
<ds:datastoreItem xmlns:ds="http://schemas.openxmlformats.org/officeDocument/2006/customXml" ds:itemID="{2C6ADAFB-47BF-4D2E-B4E0-600F8EF0917D}"/>
</file>

<file path=customXml/itemProps3.xml><?xml version="1.0" encoding="utf-8"?>
<ds:datastoreItem xmlns:ds="http://schemas.openxmlformats.org/officeDocument/2006/customXml" ds:itemID="{C9A1B30D-A0A8-4DCC-AB08-665A6168ECEB}"/>
</file>

<file path=docProps/app.xml><?xml version="1.0" encoding="utf-8"?>
<Properties xmlns="http://schemas.openxmlformats.org/officeDocument/2006/extended-properties" xmlns:vt="http://schemas.openxmlformats.org/officeDocument/2006/docPropsVTypes">
  <TotalTime>265</TotalTime>
  <Words>3574</Words>
  <Application>Microsoft Office PowerPoint</Application>
  <PresentationFormat>Widescreen</PresentationFormat>
  <Paragraphs>303</Paragraphs>
  <Slides>41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Segoe UI</vt:lpstr>
      <vt:lpstr>Söhne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2024-01-31T14:34:26Z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