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B8CC44-7344-2BAF-166E-A6E5B855AA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D101BBD-8D50-CDFC-F996-D7B9AD0293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CD99BA-984B-402C-AC99-79829F9C982E}" type="datetimeFigureOut">
              <a:rPr lang="en-US" smtClean="0"/>
              <a:t>7/16/2024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9AA8488-07DA-7EA3-62CA-9C3FE632C4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F050CBD-E14B-13FB-5985-25C5A6E8F8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BCC66B-24E4-4A22-B3A2-65609C769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16476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79821F3-7820-2C67-78C7-43D63F5EAD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9D24C7-51E4-1E9D-C098-8A44E4F3F3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AF6424-2ABF-7815-FFCC-DB0A8662842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4CD99BA-984B-402C-AC99-79829F9C982E}" type="datetimeFigureOut">
              <a:rPr lang="en-US" smtClean="0"/>
              <a:t>7/16/2024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B3A283-158A-38A0-F016-472563ECD66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03AD8A-9E0B-14DF-5781-D0DABF6781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5BCC66B-24E4-4A22-B3A2-65609C769E4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53332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3D8D355-BB18-26DC-3961-99357BA2C6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4B9E92-E001-3308-B0C5-5461D64E87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78243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8557DE-0C54-5C47-BA4D-F60D5C230B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FBAA36-0B7E-3D11-5BCA-0AA7AF3D70C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60182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FEFEDCA-F2C2-9BDF-EA7A-BF63AA62FA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D7036C-1744-E007-A585-1145269B0E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984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DCB3BD4-EC62-DE39-23F9-E4348B8E10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A7225B-164C-9990-ACE7-3C8B471B9A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51892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9BB0E40-926E-966A-C67B-FA0F98A517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21876F-23F8-8722-81A1-51EC55478C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24545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A210C7-8BC7-28E5-71A6-6979CA99A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AEE0DB-9530-6D8B-A796-D786CE1C57D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37170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24BBDA2-A6DE-ADBC-33CF-090024B6A3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99B20A-A437-0828-6D8C-6B26BD6630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2627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A4D3058-4F13-B0EE-1DF4-9CACFBEAF4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F91006-D98A-A1D4-FC05-178921E2B37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44542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D71952E-3439-5B0E-C0A4-36B0F0C484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511804-DB43-6C12-B524-3AF8AC0C36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16661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C65A6F3-8050-F3A3-26B3-528B6C1FCF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C263F3-57A0-DEB9-7533-CEC9A95E0C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323565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B232F8C-F853-771A-DA47-4668BDEE25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1A4DDC-5E0E-9A23-0D0E-4C18BDF7999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21922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104254-C3DE-3902-C8EF-4E7BADE673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2FC9733-E36B-C937-9272-BB61C8F2D6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74619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E43DB94-00E8-DD1E-A2B2-70FEE85D44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64FC23-573F-CEB4-F843-BBCD118CF66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112821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68B6887-D4C2-FA1D-A080-8038D20817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25C777-A1A3-F3B7-0B4A-4A093C3B1F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03238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4B1AD1-B721-320B-6692-942873B0CD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2A573F-A367-8B78-623D-C37D2F29F8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50846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21949D-E07D-CE14-0955-9B34A818C4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1404DF-835C-65FE-BE7A-80AC701CC4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988421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25243B-BAFE-34B9-0260-090474E78B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D2A0EB-F94B-DE22-4FEB-34868BEB1D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139023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E82DA61-6503-4EFF-3101-AC58486913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B12A5F-0CC1-130D-608D-E32B8AE83E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99833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327D0B3-D29D-038D-1605-D679DABE72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E25541-0BB2-E3EA-B09B-2683D4777DB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008541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AB057A4-45FB-CF0E-8994-B8CDB99997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12A852-36D6-8331-7B09-89167D4B40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2153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C36BC03-7804-C57D-F0F9-A5CF40D5FE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9CD345-A6CC-C7C7-F087-04AEBCE9356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641708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10FCB1-07C4-B0B7-98AB-ACD0F11301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0A6E54-6C66-7639-E330-FBD87391FE0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220717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36EFE7-C33B-A323-64CF-93BBD2BFA3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289D0A-914B-754F-F052-A57189B376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161044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577EA79-84E8-7E8C-BC2F-8872F45917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5C93C3-6987-81C7-43F3-3739516C4B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318238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96421B-E58B-E110-3EDE-ED6F49C23C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9E25DB-842B-8799-A566-CA4A2AD9AC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151034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BF9363B-C702-A564-946E-F4A08E623D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341558-9D2D-0184-8519-B9751A5D43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766810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3384F8-DB63-4AFD-E0AD-D3947E818E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0E30C7-595A-7A52-A806-BCB6CDF1E3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019429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BAF1EDB-FF04-4C57-E3F5-64F079243F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053586-9DBF-36DF-8A57-BAC6E4C6DB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795925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470B52A-A94F-44C1-AC38-46F20896A0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FD8026-89E1-672E-B58B-503ABA6E20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64919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C87F91D-DAE3-EF42-69B4-6DD0EFEDC0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FD72BB-04DE-90EB-B5EC-2FF871532C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888787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A0B51F-F75E-29FE-CB89-84F55517C1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4753124-B982-0129-BAAB-8DBBCB5635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02228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C26B0D-C7F4-0BE1-A9C5-17557BE212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86181C-B4C4-CCF8-536D-35A1025843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734786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91A0A8-9ED6-71F6-902B-5654C72916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D7DEBB-172B-B87D-913F-F3C9865C6A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818451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33A514-EB05-E3C3-8DA2-A1F473862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5093A0-0C83-FCC2-5313-A772E369C7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748061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1FB7B69-042E-8C66-C067-E7E992222F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882FA8-EE6E-2807-BDD5-04E49C2EC1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777342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DF9E1C-24D8-D910-239D-54B2E566C8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4141B5-64A5-A843-AFE1-12AAEF3D62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60470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BC52DD3-E186-B872-F8CB-9E0BE14732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593E1F-69C5-D5E3-5564-69120EC444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475107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379D19D-7BA5-EA75-2B44-D2B8FB7C8E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10DA5D-7080-3BC5-D3CE-D8109BE10E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886149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6B56EC4-5BFB-7627-29EF-E90D01BF3B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005657-CFAD-36D7-0D0F-4F934CDD3B0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665367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14850C5-7B97-483B-4D99-28FC5E1D87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567354-C656-5836-84E6-264E8AB344D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7864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2ED7AB8-3409-1E3D-2FC6-4ACA08A26D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B5E46C-77BC-AB18-51AE-43A330972BD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3398993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F677C30-5ABF-81FF-674C-772BB3E670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B0C736-1F01-0F36-0565-2FCFF8FDE88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2854601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EAEA504-63E7-F139-B6EA-223213D97D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9FF922-A967-6150-93BF-63D92DAC7E2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362047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79756E-EC7C-4778-4808-687B6FF71B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1E2EC4-0156-7244-C382-E5DC4A72D28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8098986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C2AE96E-0BCA-16EC-3CDD-90C37104C8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F47D4D-F6C5-4867-33AA-8A05BEE503E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134597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E3F769-20B4-14D7-E344-557934A7D1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110F22E-D571-BB5E-434C-1BF6C003314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817259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77E2822-7670-FF91-906C-690FE5158C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6C7E5D-0260-6AB5-1F2A-AB2BF1E4D6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73309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51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nermin hamza</dc:creator>
  <cp:lastModifiedBy>nermin hamza</cp:lastModifiedBy>
  <cp:revision>1</cp:revision>
  <dcterms:created xsi:type="dcterms:W3CDTF">2024-07-16T19:05:28Z</dcterms:created>
  <dcterms:modified xsi:type="dcterms:W3CDTF">2024-07-16T19:05:28Z</dcterms:modified>
</cp:coreProperties>
</file>