
<file path=[Content_Types].xml><?xml version="1.0" encoding="utf-8"?>
<Types xmlns="http://schemas.openxmlformats.org/package/2006/content-types">
  <Override PartName="/customXml/itemProps3.xml" ContentType="application/vnd.openxmlformats-officedocument.customXmlProperties+xml"/>
  <Override PartName="/ppt/slides/slide6.xml" ContentType="application/vnd.openxmlformats-officedocument.presentationml.slide+xml"/>
  <Override PartName="/ppt/slideLayouts/slideLayout8.xml" ContentType="application/vnd.openxmlformats-officedocument.presentationml.slideLayout+xml"/>
  <Default Extension="svg" ContentType="image/svg+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changesInfos/changesInfo1.xml" ContentType="application/vnd.ms-powerpoint.changesinfo+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customXml/itemProps2.xml" ContentType="application/vnd.openxmlformats-officedocument.customXml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handoutMasterIdLst>
    <p:handoutMasterId r:id="rId23"/>
  </p:handoutMasterIdLst>
  <p:sldIdLst>
    <p:sldId id="497" r:id="rId5"/>
    <p:sldId id="498" r:id="rId6"/>
    <p:sldId id="499" r:id="rId7"/>
    <p:sldId id="500" r:id="rId8"/>
    <p:sldId id="503" r:id="rId9"/>
    <p:sldId id="504" r:id="rId10"/>
    <p:sldId id="505" r:id="rId11"/>
    <p:sldId id="506" r:id="rId12"/>
    <p:sldId id="507" r:id="rId13"/>
    <p:sldId id="508" r:id="rId14"/>
    <p:sldId id="509" r:id="rId15"/>
    <p:sldId id="510" r:id="rId16"/>
    <p:sldId id="511" r:id="rId17"/>
    <p:sldId id="512" r:id="rId18"/>
    <p:sldId id="513" r:id="rId19"/>
    <p:sldId id="514" r:id="rId20"/>
    <p:sldId id="34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32767"/>
    </p:ext>
    <p:ext uri="{FD5EFAAD-0ECE-453E-9831-46B23BE46B34}">
      <p15:chartTrackingRefBased xmlns=""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5E64BD-EF9B-491A-A764-215A2BC076DA}" v="77" dt="2024-01-11T11:22:04.2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3" d="100"/>
          <a:sy n="73" d="100"/>
        </p:scale>
        <p:origin x="-606" y="-102"/>
      </p:cViewPr>
      <p:guideLst>
        <p:guide orient="horz" pos="2160"/>
        <p:guide pos="3840"/>
      </p:guideLst>
    </p:cSldViewPr>
  </p:slideViewPr>
  <p:notesTextViewPr>
    <p:cViewPr>
      <p:scale>
        <a:sx n="1" d="1"/>
        <a:sy n="1" d="1"/>
      </p:scale>
      <p:origin x="0" y="0"/>
    </p:cViewPr>
  </p:notesTextViewPr>
  <p:notesViewPr>
    <p:cSldViewPr snapToGrid="0">
      <p:cViewPr varScale="1">
        <p:scale>
          <a:sx n="48" d="100"/>
          <a:sy n="48" d="100"/>
        </p:scale>
        <p:origin x="824" y="24"/>
      </p:cViewPr>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6850A0B3-3A03-4B06-B403-1FC4459A62EE}"/>
    <pc:docChg chg="delSld">
      <pc:chgData name="Ahmed Mohammed" userId="52ea684eb8771d40" providerId="LiveId" clId="{6850A0B3-3A03-4B06-B403-1FC4459A62EE}" dt="2023-09-28T04:16:59.646" v="1" actId="47"/>
      <pc:docMkLst>
        <pc:docMk/>
      </pc:docMkLst>
      <pc:sldChg chg="del">
        <pc:chgData name="Ahmed Mohammed" userId="52ea684eb8771d40" providerId="LiveId" clId="{6850A0B3-3A03-4B06-B403-1FC4459A62EE}" dt="2023-09-28T04:16:52.116" v="0" actId="47"/>
        <pc:sldMkLst>
          <pc:docMk/>
          <pc:sldMk cId="2558935563" sldId="256"/>
        </pc:sldMkLst>
      </pc:sldChg>
      <pc:sldChg chg="del">
        <pc:chgData name="Ahmed Mohammed" userId="52ea684eb8771d40" providerId="LiveId" clId="{6850A0B3-3A03-4B06-B403-1FC4459A62EE}" dt="2023-09-28T04:16:59.646" v="1" actId="47"/>
        <pc:sldMkLst>
          <pc:docMk/>
          <pc:sldMk cId="372946387" sldId="304"/>
        </pc:sldMkLst>
      </pc:sldChg>
      <pc:sldMasterChg chg="delSldLayout">
        <pc:chgData name="Ahmed Mohammed" userId="52ea684eb8771d40" providerId="LiveId" clId="{6850A0B3-3A03-4B06-B403-1FC4459A62EE}" dt="2023-09-28T04:16:59.646" v="1" actId="47"/>
        <pc:sldMasterMkLst>
          <pc:docMk/>
          <pc:sldMasterMk cId="4052369975" sldId="2147483648"/>
        </pc:sldMasterMkLst>
        <pc:sldLayoutChg chg="del">
          <pc:chgData name="Ahmed Mohammed" userId="52ea684eb8771d40" providerId="LiveId" clId="{6850A0B3-3A03-4B06-B403-1FC4459A62EE}" dt="2023-09-28T04:16:59.646" v="1" actId="47"/>
          <pc:sldLayoutMkLst>
            <pc:docMk/>
            <pc:sldMasterMk cId="4052369975" sldId="2147483648"/>
            <pc:sldLayoutMk cId="2530200493" sldId="2147483660"/>
          </pc:sldLayoutMkLst>
        </pc:sldLayoutChg>
      </pc:sldMasterChg>
    </pc:docChg>
  </pc:docChgLst>
  <pc:docChgLst>
    <pc:chgData name="Ahmed Mohammed" userId="52ea684eb8771d40" providerId="LiveId" clId="{095E64BD-EF9B-491A-A764-215A2BC076DA}"/>
    <pc:docChg chg="undo redo custSel addSld delSld modSld sldOrd delMainMaster">
      <pc:chgData name="Ahmed Mohammed" userId="52ea684eb8771d40" providerId="LiveId" clId="{095E64BD-EF9B-491A-A764-215A2BC076DA}" dt="2024-01-11T11:22:04.255" v="211" actId="14100"/>
      <pc:docMkLst>
        <pc:docMk/>
      </pc:docMkLst>
      <pc:sldChg chg="del">
        <pc:chgData name="Ahmed Mohammed" userId="52ea684eb8771d40" providerId="LiveId" clId="{095E64BD-EF9B-491A-A764-215A2BC076DA}" dt="2024-01-10T06:12:02.476" v="81" actId="47"/>
        <pc:sldMkLst>
          <pc:docMk/>
          <pc:sldMk cId="979261729" sldId="276"/>
        </pc:sldMkLst>
      </pc:sldChg>
      <pc:sldChg chg="modSp add mod">
        <pc:chgData name="Ahmed Mohammed" userId="52ea684eb8771d40" providerId="LiveId" clId="{095E64BD-EF9B-491A-A764-215A2BC076DA}" dt="2024-01-10T06:20:10.921" v="196" actId="1076"/>
        <pc:sldMkLst>
          <pc:docMk/>
          <pc:sldMk cId="0" sldId="349"/>
        </pc:sldMkLst>
        <pc:spChg chg="mod">
          <ac:chgData name="Ahmed Mohammed" userId="52ea684eb8771d40" providerId="LiveId" clId="{095E64BD-EF9B-491A-A764-215A2BC076DA}" dt="2024-01-10T06:20:10.921" v="196" actId="1076"/>
          <ac:spMkLst>
            <pc:docMk/>
            <pc:sldMk cId="0" sldId="349"/>
            <ac:spMk id="14" creationId="{00000000-0000-0000-0000-000000000000}"/>
          </ac:spMkLst>
        </pc:spChg>
      </pc:sldChg>
      <pc:sldChg chg="del">
        <pc:chgData name="Ahmed Mohammed" userId="52ea684eb8771d40" providerId="LiveId" clId="{095E64BD-EF9B-491A-A764-215A2BC076DA}" dt="2024-01-10T06:10:00.194" v="70" actId="47"/>
        <pc:sldMkLst>
          <pc:docMk/>
          <pc:sldMk cId="3774984797" sldId="480"/>
        </pc:sldMkLst>
      </pc:sldChg>
      <pc:sldChg chg="del">
        <pc:chgData name="Ahmed Mohammed" userId="52ea684eb8771d40" providerId="LiveId" clId="{095E64BD-EF9B-491A-A764-215A2BC076DA}" dt="2024-01-10T06:13:19.970" v="96" actId="47"/>
        <pc:sldMkLst>
          <pc:docMk/>
          <pc:sldMk cId="2883437292" sldId="481"/>
        </pc:sldMkLst>
      </pc:sldChg>
      <pc:sldChg chg="del">
        <pc:chgData name="Ahmed Mohammed" userId="52ea684eb8771d40" providerId="LiveId" clId="{095E64BD-EF9B-491A-A764-215A2BC076DA}" dt="2024-01-10T06:16:24.231" v="162" actId="47"/>
        <pc:sldMkLst>
          <pc:docMk/>
          <pc:sldMk cId="2777893157" sldId="482"/>
        </pc:sldMkLst>
      </pc:sldChg>
      <pc:sldChg chg="del">
        <pc:chgData name="Ahmed Mohammed" userId="52ea684eb8771d40" providerId="LiveId" clId="{095E64BD-EF9B-491A-A764-215A2BC076DA}" dt="2024-01-10T06:16:57.171" v="165" actId="47"/>
        <pc:sldMkLst>
          <pc:docMk/>
          <pc:sldMk cId="1172853401" sldId="484"/>
        </pc:sldMkLst>
      </pc:sldChg>
      <pc:sldChg chg="del">
        <pc:chgData name="Ahmed Mohammed" userId="52ea684eb8771d40" providerId="LiveId" clId="{095E64BD-EF9B-491A-A764-215A2BC076DA}" dt="2024-01-10T06:17:08.242" v="167" actId="47"/>
        <pc:sldMkLst>
          <pc:docMk/>
          <pc:sldMk cId="195853022" sldId="485"/>
        </pc:sldMkLst>
      </pc:sldChg>
      <pc:sldChg chg="del">
        <pc:chgData name="Ahmed Mohammed" userId="52ea684eb8771d40" providerId="LiveId" clId="{095E64BD-EF9B-491A-A764-215A2BC076DA}" dt="2024-01-10T06:17:21.920" v="169" actId="47"/>
        <pc:sldMkLst>
          <pc:docMk/>
          <pc:sldMk cId="513871837" sldId="486"/>
        </pc:sldMkLst>
      </pc:sldChg>
      <pc:sldChg chg="del">
        <pc:chgData name="Ahmed Mohammed" userId="52ea684eb8771d40" providerId="LiveId" clId="{095E64BD-EF9B-491A-A764-215A2BC076DA}" dt="2024-01-10T06:17:34.490" v="171" actId="47"/>
        <pc:sldMkLst>
          <pc:docMk/>
          <pc:sldMk cId="4217156220" sldId="487"/>
        </pc:sldMkLst>
      </pc:sldChg>
      <pc:sldChg chg="del">
        <pc:chgData name="Ahmed Mohammed" userId="52ea684eb8771d40" providerId="LiveId" clId="{095E64BD-EF9B-491A-A764-215A2BC076DA}" dt="2024-01-10T06:17:45.013" v="173" actId="47"/>
        <pc:sldMkLst>
          <pc:docMk/>
          <pc:sldMk cId="1761993120" sldId="488"/>
        </pc:sldMkLst>
      </pc:sldChg>
      <pc:sldChg chg="del">
        <pc:chgData name="Ahmed Mohammed" userId="52ea684eb8771d40" providerId="LiveId" clId="{095E64BD-EF9B-491A-A764-215A2BC076DA}" dt="2024-01-10T06:17:54.888" v="175" actId="47"/>
        <pc:sldMkLst>
          <pc:docMk/>
          <pc:sldMk cId="540213821" sldId="489"/>
        </pc:sldMkLst>
      </pc:sldChg>
      <pc:sldChg chg="del">
        <pc:chgData name="Ahmed Mohammed" userId="52ea684eb8771d40" providerId="LiveId" clId="{095E64BD-EF9B-491A-A764-215A2BC076DA}" dt="2024-01-10T06:18:05.536" v="177" actId="47"/>
        <pc:sldMkLst>
          <pc:docMk/>
          <pc:sldMk cId="1081920418" sldId="490"/>
        </pc:sldMkLst>
      </pc:sldChg>
      <pc:sldChg chg="del">
        <pc:chgData name="Ahmed Mohammed" userId="52ea684eb8771d40" providerId="LiveId" clId="{095E64BD-EF9B-491A-A764-215A2BC076DA}" dt="2024-01-10T06:18:15.941" v="179" actId="47"/>
        <pc:sldMkLst>
          <pc:docMk/>
          <pc:sldMk cId="4079478960" sldId="491"/>
        </pc:sldMkLst>
      </pc:sldChg>
      <pc:sldChg chg="del">
        <pc:chgData name="Ahmed Mohammed" userId="52ea684eb8771d40" providerId="LiveId" clId="{095E64BD-EF9B-491A-A764-215A2BC076DA}" dt="2024-01-10T06:18:26.034" v="181" actId="47"/>
        <pc:sldMkLst>
          <pc:docMk/>
          <pc:sldMk cId="1045948443" sldId="492"/>
        </pc:sldMkLst>
      </pc:sldChg>
      <pc:sldChg chg="del">
        <pc:chgData name="Ahmed Mohammed" userId="52ea684eb8771d40" providerId="LiveId" clId="{095E64BD-EF9B-491A-A764-215A2BC076DA}" dt="2024-01-10T06:18:36.143" v="183" actId="47"/>
        <pc:sldMkLst>
          <pc:docMk/>
          <pc:sldMk cId="1643830872" sldId="493"/>
        </pc:sldMkLst>
      </pc:sldChg>
      <pc:sldChg chg="del">
        <pc:chgData name="Ahmed Mohammed" userId="52ea684eb8771d40" providerId="LiveId" clId="{095E64BD-EF9B-491A-A764-215A2BC076DA}" dt="2024-01-10T06:18:48.163" v="185" actId="47"/>
        <pc:sldMkLst>
          <pc:docMk/>
          <pc:sldMk cId="3966437722" sldId="494"/>
        </pc:sldMkLst>
      </pc:sldChg>
      <pc:sldChg chg="del">
        <pc:chgData name="Ahmed Mohammed" userId="52ea684eb8771d40" providerId="LiveId" clId="{095E64BD-EF9B-491A-A764-215A2BC076DA}" dt="2024-01-10T06:19:20.763" v="192" actId="47"/>
        <pc:sldMkLst>
          <pc:docMk/>
          <pc:sldMk cId="3294719305" sldId="495"/>
        </pc:sldMkLst>
      </pc:sldChg>
      <pc:sldChg chg="del">
        <pc:chgData name="Ahmed Mohammed" userId="52ea684eb8771d40" providerId="LiveId" clId="{095E64BD-EF9B-491A-A764-215A2BC076DA}" dt="2024-01-10T06:20:05.436" v="195" actId="47"/>
        <pc:sldMkLst>
          <pc:docMk/>
          <pc:sldMk cId="1745491098" sldId="496"/>
        </pc:sldMkLst>
      </pc:sldChg>
      <pc:sldChg chg="modSp add mod">
        <pc:chgData name="Ahmed Mohammed" userId="52ea684eb8771d40" providerId="LiveId" clId="{095E64BD-EF9B-491A-A764-215A2BC076DA}" dt="2024-01-10T06:09:51.701" v="69"/>
        <pc:sldMkLst>
          <pc:docMk/>
          <pc:sldMk cId="0" sldId="497"/>
        </pc:sldMkLst>
        <pc:spChg chg="mod">
          <ac:chgData name="Ahmed Mohammed" userId="52ea684eb8771d40" providerId="LiveId" clId="{095E64BD-EF9B-491A-A764-215A2BC076DA}" dt="2024-01-10T06:08:53.534" v="56" actId="20577"/>
          <ac:spMkLst>
            <pc:docMk/>
            <pc:sldMk cId="0" sldId="497"/>
            <ac:spMk id="30" creationId="{00000000-0000-0000-0000-000000000000}"/>
          </ac:spMkLst>
        </pc:spChg>
        <pc:spChg chg="mod">
          <ac:chgData name="Ahmed Mohammed" userId="52ea684eb8771d40" providerId="LiveId" clId="{095E64BD-EF9B-491A-A764-215A2BC076DA}" dt="2024-01-10T06:09:20.355" v="60" actId="313"/>
          <ac:spMkLst>
            <pc:docMk/>
            <pc:sldMk cId="0" sldId="497"/>
            <ac:spMk id="31" creationId="{00000000-0000-0000-0000-000000000000}"/>
          </ac:spMkLst>
        </pc:spChg>
        <pc:spChg chg="mod">
          <ac:chgData name="Ahmed Mohammed" userId="52ea684eb8771d40" providerId="LiveId" clId="{095E64BD-EF9B-491A-A764-215A2BC076DA}" dt="2024-01-10T06:09:51.701" v="69"/>
          <ac:spMkLst>
            <pc:docMk/>
            <pc:sldMk cId="0" sldId="497"/>
            <ac:spMk id="34" creationId="{00000000-0000-0000-0000-000000000000}"/>
          </ac:spMkLst>
        </pc:spChg>
        <pc:spChg chg="mod">
          <ac:chgData name="Ahmed Mohammed" userId="52ea684eb8771d40" providerId="LiveId" clId="{095E64BD-EF9B-491A-A764-215A2BC076DA}" dt="2024-01-10T06:08:21.682" v="32" actId="313"/>
          <ac:spMkLst>
            <pc:docMk/>
            <pc:sldMk cId="0" sldId="497"/>
            <ac:spMk id="46" creationId="{00000000-0000-0000-0000-000000000000}"/>
          </ac:spMkLst>
        </pc:spChg>
      </pc:sldChg>
      <pc:sldChg chg="addSp delSp modSp add mod">
        <pc:chgData name="Ahmed Mohammed" userId="52ea684eb8771d40" providerId="LiveId" clId="{095E64BD-EF9B-491A-A764-215A2BC076DA}" dt="2024-01-10T06:11:54.557" v="80" actId="207"/>
        <pc:sldMkLst>
          <pc:docMk/>
          <pc:sldMk cId="0" sldId="498"/>
        </pc:sldMkLst>
        <pc:spChg chg="add mod">
          <ac:chgData name="Ahmed Mohammed" userId="52ea684eb8771d40" providerId="LiveId" clId="{095E64BD-EF9B-491A-A764-215A2BC076DA}" dt="2024-01-10T06:11:54.557" v="80" actId="207"/>
          <ac:spMkLst>
            <pc:docMk/>
            <pc:sldMk cId="0" sldId="498"/>
            <ac:spMk id="2" creationId="{4DA59C95-C4DD-E229-E18E-37AA6616B018}"/>
          </ac:spMkLst>
        </pc:spChg>
        <pc:spChg chg="del">
          <ac:chgData name="Ahmed Mohammed" userId="52ea684eb8771d40" providerId="LiveId" clId="{095E64BD-EF9B-491A-A764-215A2BC076DA}" dt="2024-01-10T06:11:39.474" v="78" actId="478"/>
          <ac:spMkLst>
            <pc:docMk/>
            <pc:sldMk cId="0" sldId="498"/>
            <ac:spMk id="3" creationId="{00000000-0000-0000-0000-000000000000}"/>
          </ac:spMkLst>
        </pc:spChg>
        <pc:spChg chg="mod">
          <ac:chgData name="Ahmed Mohammed" userId="52ea684eb8771d40" providerId="LiveId" clId="{095E64BD-EF9B-491A-A764-215A2BC076DA}" dt="2024-01-10T06:11:16.971" v="77"/>
          <ac:spMkLst>
            <pc:docMk/>
            <pc:sldMk cId="0" sldId="498"/>
            <ac:spMk id="5" creationId="{00000000-0000-0000-0000-000000000000}"/>
          </ac:spMkLst>
        </pc:spChg>
        <pc:spChg chg="del">
          <ac:chgData name="Ahmed Mohammed" userId="52ea684eb8771d40" providerId="LiveId" clId="{095E64BD-EF9B-491A-A764-215A2BC076DA}" dt="2024-01-10T06:10:50.339" v="74" actId="478"/>
          <ac:spMkLst>
            <pc:docMk/>
            <pc:sldMk cId="0" sldId="498"/>
            <ac:spMk id="6" creationId="{00000000-0000-0000-0000-000000000000}"/>
          </ac:spMkLst>
        </pc:spChg>
        <pc:spChg chg="add mod">
          <ac:chgData name="Ahmed Mohammed" userId="52ea684eb8771d40" providerId="LiveId" clId="{095E64BD-EF9B-491A-A764-215A2BC076DA}" dt="2024-01-10T06:11:54.557" v="80" actId="207"/>
          <ac:spMkLst>
            <pc:docMk/>
            <pc:sldMk cId="0" sldId="498"/>
            <ac:spMk id="8" creationId="{83931407-82B3-4F17-95C4-398857B4E3D9}"/>
          </ac:spMkLst>
        </pc:spChg>
        <pc:spChg chg="del mod">
          <ac:chgData name="Ahmed Mohammed" userId="52ea684eb8771d40" providerId="LiveId" clId="{095E64BD-EF9B-491A-A764-215A2BC076DA}" dt="2024-01-10T06:10:50.355" v="76"/>
          <ac:spMkLst>
            <pc:docMk/>
            <pc:sldMk cId="0" sldId="498"/>
            <ac:spMk id="10" creationId="{00000000-0000-0000-0000-000000000000}"/>
          </ac:spMkLst>
        </pc:spChg>
        <pc:spChg chg="mod">
          <ac:chgData name="Ahmed Mohammed" userId="52ea684eb8771d40" providerId="LiveId" clId="{095E64BD-EF9B-491A-A764-215A2BC076DA}" dt="2024-01-10T06:10:40.012" v="72" actId="6549"/>
          <ac:spMkLst>
            <pc:docMk/>
            <pc:sldMk cId="0" sldId="498"/>
            <ac:spMk id="48" creationId="{00000000-0000-0000-0000-000000000000}"/>
          </ac:spMkLst>
        </pc:spChg>
      </pc:sldChg>
      <pc:sldChg chg="addSp delSp modSp add mod">
        <pc:chgData name="Ahmed Mohammed" userId="52ea684eb8771d40" providerId="LiveId" clId="{095E64BD-EF9B-491A-A764-215A2BC076DA}" dt="2024-01-11T11:21:10.262" v="203" actId="6549"/>
        <pc:sldMkLst>
          <pc:docMk/>
          <pc:sldMk cId="276353545" sldId="499"/>
        </pc:sldMkLst>
        <pc:spChg chg="mod">
          <ac:chgData name="Ahmed Mohammed" userId="52ea684eb8771d40" providerId="LiveId" clId="{095E64BD-EF9B-491A-A764-215A2BC076DA}" dt="2024-01-10T06:12:15.554" v="83" actId="6549"/>
          <ac:spMkLst>
            <pc:docMk/>
            <pc:sldMk cId="276353545" sldId="499"/>
            <ac:spMk id="2" creationId="{4DA59C95-C4DD-E229-E18E-37AA6616B018}"/>
          </ac:spMkLst>
        </pc:spChg>
        <pc:spChg chg="add mod">
          <ac:chgData name="Ahmed Mohammed" userId="52ea684eb8771d40" providerId="LiveId" clId="{095E64BD-EF9B-491A-A764-215A2BC076DA}" dt="2024-01-10T06:12:35.994" v="89" actId="207"/>
          <ac:spMkLst>
            <pc:docMk/>
            <pc:sldMk cId="276353545" sldId="499"/>
            <ac:spMk id="3" creationId="{FEE254CC-70FB-961B-11E8-16B44C9FB1E9}"/>
          </ac:spMkLst>
        </pc:spChg>
        <pc:spChg chg="add mod">
          <ac:chgData name="Ahmed Mohammed" userId="52ea684eb8771d40" providerId="LiveId" clId="{095E64BD-EF9B-491A-A764-215A2BC076DA}" dt="2024-01-11T11:21:10.262" v="203" actId="6549"/>
          <ac:spMkLst>
            <pc:docMk/>
            <pc:sldMk cId="276353545" sldId="499"/>
            <ac:spMk id="6" creationId="{92B17E6D-C4AB-ED7A-BF2D-1431252E29C5}"/>
          </ac:spMkLst>
        </pc:spChg>
        <pc:spChg chg="del mod">
          <ac:chgData name="Ahmed Mohammed" userId="52ea684eb8771d40" providerId="LiveId" clId="{095E64BD-EF9B-491A-A764-215A2BC076DA}" dt="2024-01-10T06:12:21.356" v="86"/>
          <ac:spMkLst>
            <pc:docMk/>
            <pc:sldMk cId="276353545" sldId="499"/>
            <ac:spMk id="8" creationId="{83931407-82B3-4F17-95C4-398857B4E3D9}"/>
          </ac:spMkLst>
        </pc:spChg>
        <pc:spChg chg="add mod">
          <ac:chgData name="Ahmed Mohammed" userId="52ea684eb8771d40" providerId="LiveId" clId="{095E64BD-EF9B-491A-A764-215A2BC076DA}" dt="2024-01-10T06:12:44.446" v="90"/>
          <ac:spMkLst>
            <pc:docMk/>
            <pc:sldMk cId="276353545" sldId="499"/>
            <ac:spMk id="9" creationId="{2AD432DF-849C-DFBA-A724-3971F11F807D}"/>
          </ac:spMkLst>
        </pc:spChg>
        <pc:spChg chg="add mod">
          <ac:chgData name="Ahmed Mohammed" userId="52ea684eb8771d40" providerId="LiveId" clId="{095E64BD-EF9B-491A-A764-215A2BC076DA}" dt="2024-01-10T06:12:44.446" v="90"/>
          <ac:spMkLst>
            <pc:docMk/>
            <pc:sldMk cId="276353545" sldId="499"/>
            <ac:spMk id="10" creationId="{58775559-5EC0-8B4E-2986-7AB13BE93F70}"/>
          </ac:spMkLst>
        </pc:spChg>
        <pc:spChg chg="add mod">
          <ac:chgData name="Ahmed Mohammed" userId="52ea684eb8771d40" providerId="LiveId" clId="{095E64BD-EF9B-491A-A764-215A2BC076DA}" dt="2024-01-10T06:12:51.839" v="91"/>
          <ac:spMkLst>
            <pc:docMk/>
            <pc:sldMk cId="276353545" sldId="499"/>
            <ac:spMk id="11" creationId="{E2FF0EEA-0A59-B285-0790-7E00B599C032}"/>
          </ac:spMkLst>
        </pc:spChg>
        <pc:spChg chg="add mod">
          <ac:chgData name="Ahmed Mohammed" userId="52ea684eb8771d40" providerId="LiveId" clId="{095E64BD-EF9B-491A-A764-215A2BC076DA}" dt="2024-01-10T06:12:51.839" v="91"/>
          <ac:spMkLst>
            <pc:docMk/>
            <pc:sldMk cId="276353545" sldId="499"/>
            <ac:spMk id="12" creationId="{F6E614B4-4313-9DEA-6133-9D3CDF715C98}"/>
          </ac:spMkLst>
        </pc:spChg>
      </pc:sldChg>
      <pc:sldChg chg="addSp delSp modSp add mod">
        <pc:chgData name="Ahmed Mohammed" userId="52ea684eb8771d40" providerId="LiveId" clId="{095E64BD-EF9B-491A-A764-215A2BC076DA}" dt="2024-01-10T06:16:17.675" v="161" actId="207"/>
        <pc:sldMkLst>
          <pc:docMk/>
          <pc:sldMk cId="1526944696" sldId="500"/>
        </pc:sldMkLst>
        <pc:spChg chg="del mod">
          <ac:chgData name="Ahmed Mohammed" userId="52ea684eb8771d40" providerId="LiveId" clId="{095E64BD-EF9B-491A-A764-215A2BC076DA}" dt="2024-01-10T06:14:04.710" v="113"/>
          <ac:spMkLst>
            <pc:docMk/>
            <pc:sldMk cId="1526944696" sldId="500"/>
            <ac:spMk id="3" creationId="{FEE254CC-70FB-961B-11E8-16B44C9FB1E9}"/>
          </ac:spMkLst>
        </pc:spChg>
        <pc:spChg chg="mod">
          <ac:chgData name="Ahmed Mohammed" userId="52ea684eb8771d40" providerId="LiveId" clId="{095E64BD-EF9B-491A-A764-215A2BC076DA}" dt="2024-01-10T06:14:01.111" v="111" actId="1076"/>
          <ac:spMkLst>
            <pc:docMk/>
            <pc:sldMk cId="1526944696" sldId="500"/>
            <ac:spMk id="5" creationId="{00000000-0000-0000-0000-000000000000}"/>
          </ac:spMkLst>
        </pc:spChg>
        <pc:spChg chg="mod">
          <ac:chgData name="Ahmed Mohammed" userId="52ea684eb8771d40" providerId="LiveId" clId="{095E64BD-EF9B-491A-A764-215A2BC076DA}" dt="2024-01-10T06:13:42.342" v="108" actId="20577"/>
          <ac:spMkLst>
            <pc:docMk/>
            <pc:sldMk cId="1526944696" sldId="500"/>
            <ac:spMk id="6" creationId="{92B17E6D-C4AB-ED7A-BF2D-1431252E29C5}"/>
          </ac:spMkLst>
        </pc:spChg>
        <pc:spChg chg="add mod">
          <ac:chgData name="Ahmed Mohammed" userId="52ea684eb8771d40" providerId="LiveId" clId="{095E64BD-EF9B-491A-A764-215A2BC076DA}" dt="2024-01-10T06:16:17.675" v="161" actId="207"/>
          <ac:spMkLst>
            <pc:docMk/>
            <pc:sldMk cId="1526944696" sldId="500"/>
            <ac:spMk id="8" creationId="{94B3A010-B774-92D2-14C6-6F845CB6C831}"/>
          </ac:spMkLst>
        </pc:spChg>
        <pc:spChg chg="add mod">
          <ac:chgData name="Ahmed Mohammed" userId="52ea684eb8771d40" providerId="LiveId" clId="{095E64BD-EF9B-491A-A764-215A2BC076DA}" dt="2024-01-10T06:16:17.675" v="161" actId="207"/>
          <ac:spMkLst>
            <pc:docMk/>
            <pc:sldMk cId="1526944696" sldId="500"/>
            <ac:spMk id="9" creationId="{5DF352E1-A3E6-5986-2AD6-FE6C770DD8BA}"/>
          </ac:spMkLst>
        </pc:spChg>
      </pc:sldChg>
      <pc:sldChg chg="add del">
        <pc:chgData name="Ahmed Mohammed" userId="52ea684eb8771d40" providerId="LiveId" clId="{095E64BD-EF9B-491A-A764-215A2BC076DA}" dt="2024-01-10T06:14:32.585" v="119" actId="47"/>
        <pc:sldMkLst>
          <pc:docMk/>
          <pc:sldMk cId="1062710936" sldId="501"/>
        </pc:sldMkLst>
      </pc:sldChg>
      <pc:sldChg chg="add del">
        <pc:chgData name="Ahmed Mohammed" userId="52ea684eb8771d40" providerId="LiveId" clId="{095E64BD-EF9B-491A-A764-215A2BC076DA}" dt="2024-01-10T06:14:50.473" v="126" actId="47"/>
        <pc:sldMkLst>
          <pc:docMk/>
          <pc:sldMk cId="3748956299" sldId="502"/>
        </pc:sldMkLst>
      </pc:sldChg>
      <pc:sldChg chg="add del">
        <pc:chgData name="Ahmed Mohammed" userId="52ea684eb8771d40" providerId="LiveId" clId="{095E64BD-EF9B-491A-A764-215A2BC076DA}" dt="2024-01-10T06:14:28.525" v="117"/>
        <pc:sldMkLst>
          <pc:docMk/>
          <pc:sldMk cId="443562086" sldId="503"/>
        </pc:sldMkLst>
      </pc:sldChg>
      <pc:sldChg chg="addSp modSp add">
        <pc:chgData name="Ahmed Mohammed" userId="52ea684eb8771d40" providerId="LiveId" clId="{095E64BD-EF9B-491A-A764-215A2BC076DA}" dt="2024-01-10T06:16:53.009" v="164"/>
        <pc:sldMkLst>
          <pc:docMk/>
          <pc:sldMk cId="2128110895" sldId="503"/>
        </pc:sldMkLst>
        <pc:spChg chg="add mod">
          <ac:chgData name="Ahmed Mohammed" userId="52ea684eb8771d40" providerId="LiveId" clId="{095E64BD-EF9B-491A-A764-215A2BC076DA}" dt="2024-01-10T06:16:33.919" v="163"/>
          <ac:spMkLst>
            <pc:docMk/>
            <pc:sldMk cId="2128110895" sldId="503"/>
            <ac:spMk id="3" creationId="{0A79093C-1AB6-5205-83EC-F4CF873B920A}"/>
          </ac:spMkLst>
        </pc:spChg>
        <pc:spChg chg="add mod">
          <ac:chgData name="Ahmed Mohammed" userId="52ea684eb8771d40" providerId="LiveId" clId="{095E64BD-EF9B-491A-A764-215A2BC076DA}" dt="2024-01-10T06:16:33.919" v="163"/>
          <ac:spMkLst>
            <pc:docMk/>
            <pc:sldMk cId="2128110895" sldId="503"/>
            <ac:spMk id="8" creationId="{4C92E55B-A918-714E-D10A-A2AA12320E50}"/>
          </ac:spMkLst>
        </pc:spChg>
        <pc:spChg chg="add mod">
          <ac:chgData name="Ahmed Mohammed" userId="52ea684eb8771d40" providerId="LiveId" clId="{095E64BD-EF9B-491A-A764-215A2BC076DA}" dt="2024-01-10T06:16:53.009" v="164"/>
          <ac:spMkLst>
            <pc:docMk/>
            <pc:sldMk cId="2128110895" sldId="503"/>
            <ac:spMk id="9" creationId="{66F08657-DD55-9599-FB03-B6CBB7C86D77}"/>
          </ac:spMkLst>
        </pc:spChg>
      </pc:sldChg>
      <pc:sldChg chg="addSp modSp add">
        <pc:chgData name="Ahmed Mohammed" userId="52ea684eb8771d40" providerId="LiveId" clId="{095E64BD-EF9B-491A-A764-215A2BC076DA}" dt="2024-01-10T06:17:05.613" v="166"/>
        <pc:sldMkLst>
          <pc:docMk/>
          <pc:sldMk cId="2749332789" sldId="504"/>
        </pc:sldMkLst>
        <pc:spChg chg="add mod">
          <ac:chgData name="Ahmed Mohammed" userId="52ea684eb8771d40" providerId="LiveId" clId="{095E64BD-EF9B-491A-A764-215A2BC076DA}" dt="2024-01-10T06:17:05.613" v="166"/>
          <ac:spMkLst>
            <pc:docMk/>
            <pc:sldMk cId="2749332789" sldId="504"/>
            <ac:spMk id="3" creationId="{F72EDC40-4B78-E5C4-FC37-E7E860B1C33C}"/>
          </ac:spMkLst>
        </pc:spChg>
      </pc:sldChg>
      <pc:sldChg chg="add del">
        <pc:chgData name="Ahmed Mohammed" userId="52ea684eb8771d40" providerId="LiveId" clId="{095E64BD-EF9B-491A-A764-215A2BC076DA}" dt="2024-01-10T06:14:38.381" v="121"/>
        <pc:sldMkLst>
          <pc:docMk/>
          <pc:sldMk cId="3802333420" sldId="504"/>
        </pc:sldMkLst>
      </pc:sldChg>
      <pc:sldChg chg="addSp modSp add ord">
        <pc:chgData name="Ahmed Mohammed" userId="52ea684eb8771d40" providerId="LiveId" clId="{095E64BD-EF9B-491A-A764-215A2BC076DA}" dt="2024-01-10T06:17:18.697" v="168"/>
        <pc:sldMkLst>
          <pc:docMk/>
          <pc:sldMk cId="1811449775" sldId="505"/>
        </pc:sldMkLst>
        <pc:spChg chg="add mod">
          <ac:chgData name="Ahmed Mohammed" userId="52ea684eb8771d40" providerId="LiveId" clId="{095E64BD-EF9B-491A-A764-215A2BC076DA}" dt="2024-01-10T06:17:18.697" v="168"/>
          <ac:spMkLst>
            <pc:docMk/>
            <pc:sldMk cId="1811449775" sldId="505"/>
            <ac:spMk id="3" creationId="{372D19CF-B565-3BF0-74CC-D511ECABCB96}"/>
          </ac:spMkLst>
        </pc:spChg>
      </pc:sldChg>
      <pc:sldChg chg="add del">
        <pc:chgData name="Ahmed Mohammed" userId="52ea684eb8771d40" providerId="LiveId" clId="{095E64BD-EF9B-491A-A764-215A2BC076DA}" dt="2024-01-10T06:14:47.527" v="124"/>
        <pc:sldMkLst>
          <pc:docMk/>
          <pc:sldMk cId="1829028345" sldId="505"/>
        </pc:sldMkLst>
      </pc:sldChg>
      <pc:sldChg chg="addSp modSp add">
        <pc:chgData name="Ahmed Mohammed" userId="52ea684eb8771d40" providerId="LiveId" clId="{095E64BD-EF9B-491A-A764-215A2BC076DA}" dt="2024-01-10T06:17:31.945" v="170"/>
        <pc:sldMkLst>
          <pc:docMk/>
          <pc:sldMk cId="2337250402" sldId="506"/>
        </pc:sldMkLst>
        <pc:spChg chg="add mod">
          <ac:chgData name="Ahmed Mohammed" userId="52ea684eb8771d40" providerId="LiveId" clId="{095E64BD-EF9B-491A-A764-215A2BC076DA}" dt="2024-01-10T06:17:31.945" v="170"/>
          <ac:spMkLst>
            <pc:docMk/>
            <pc:sldMk cId="2337250402" sldId="506"/>
            <ac:spMk id="3" creationId="{36FC3737-3D43-0B74-8895-2636399A5FAD}"/>
          </ac:spMkLst>
        </pc:spChg>
      </pc:sldChg>
      <pc:sldChg chg="add del">
        <pc:chgData name="Ahmed Mohammed" userId="52ea684eb8771d40" providerId="LiveId" clId="{095E64BD-EF9B-491A-A764-215A2BC076DA}" dt="2024-01-10T06:15:00.940" v="130"/>
        <pc:sldMkLst>
          <pc:docMk/>
          <pc:sldMk cId="3849281313" sldId="506"/>
        </pc:sldMkLst>
      </pc:sldChg>
      <pc:sldChg chg="addSp modSp add">
        <pc:chgData name="Ahmed Mohammed" userId="52ea684eb8771d40" providerId="LiveId" clId="{095E64BD-EF9B-491A-A764-215A2BC076DA}" dt="2024-01-10T06:17:42.749" v="172"/>
        <pc:sldMkLst>
          <pc:docMk/>
          <pc:sldMk cId="1884559500" sldId="507"/>
        </pc:sldMkLst>
        <pc:spChg chg="add mod">
          <ac:chgData name="Ahmed Mohammed" userId="52ea684eb8771d40" providerId="LiveId" clId="{095E64BD-EF9B-491A-A764-215A2BC076DA}" dt="2024-01-10T06:17:42.749" v="172"/>
          <ac:spMkLst>
            <pc:docMk/>
            <pc:sldMk cId="1884559500" sldId="507"/>
            <ac:spMk id="3" creationId="{34829480-1490-B70B-A476-ED635B11D7D7}"/>
          </ac:spMkLst>
        </pc:spChg>
      </pc:sldChg>
      <pc:sldChg chg="add del">
        <pc:chgData name="Ahmed Mohammed" userId="52ea684eb8771d40" providerId="LiveId" clId="{095E64BD-EF9B-491A-A764-215A2BC076DA}" dt="2024-01-10T06:15:06.651" v="133"/>
        <pc:sldMkLst>
          <pc:docMk/>
          <pc:sldMk cId="2068319112" sldId="507"/>
        </pc:sldMkLst>
      </pc:sldChg>
      <pc:sldChg chg="addSp modSp add">
        <pc:chgData name="Ahmed Mohammed" userId="52ea684eb8771d40" providerId="LiveId" clId="{095E64BD-EF9B-491A-A764-215A2BC076DA}" dt="2024-01-10T06:17:52.640" v="174"/>
        <pc:sldMkLst>
          <pc:docMk/>
          <pc:sldMk cId="992850416" sldId="508"/>
        </pc:sldMkLst>
        <pc:spChg chg="add mod">
          <ac:chgData name="Ahmed Mohammed" userId="52ea684eb8771d40" providerId="LiveId" clId="{095E64BD-EF9B-491A-A764-215A2BC076DA}" dt="2024-01-10T06:17:52.640" v="174"/>
          <ac:spMkLst>
            <pc:docMk/>
            <pc:sldMk cId="992850416" sldId="508"/>
            <ac:spMk id="3" creationId="{F03552C2-AA81-A869-1DC0-FF93407A3CB2}"/>
          </ac:spMkLst>
        </pc:spChg>
      </pc:sldChg>
      <pc:sldChg chg="add del">
        <pc:chgData name="Ahmed Mohammed" userId="52ea684eb8771d40" providerId="LiveId" clId="{095E64BD-EF9B-491A-A764-215A2BC076DA}" dt="2024-01-10T06:15:12.795" v="136"/>
        <pc:sldMkLst>
          <pc:docMk/>
          <pc:sldMk cId="1495633982" sldId="508"/>
        </pc:sldMkLst>
      </pc:sldChg>
      <pc:sldChg chg="addSp modSp add">
        <pc:chgData name="Ahmed Mohammed" userId="52ea684eb8771d40" providerId="LiveId" clId="{095E64BD-EF9B-491A-A764-215A2BC076DA}" dt="2024-01-10T06:18:03.168" v="176"/>
        <pc:sldMkLst>
          <pc:docMk/>
          <pc:sldMk cId="1508243102" sldId="509"/>
        </pc:sldMkLst>
        <pc:spChg chg="add mod">
          <ac:chgData name="Ahmed Mohammed" userId="52ea684eb8771d40" providerId="LiveId" clId="{095E64BD-EF9B-491A-A764-215A2BC076DA}" dt="2024-01-10T06:18:03.168" v="176"/>
          <ac:spMkLst>
            <pc:docMk/>
            <pc:sldMk cId="1508243102" sldId="509"/>
            <ac:spMk id="3" creationId="{B49E2EDA-60C0-ECAB-9EFA-9DAE7E809E8D}"/>
          </ac:spMkLst>
        </pc:spChg>
      </pc:sldChg>
      <pc:sldChg chg="add del">
        <pc:chgData name="Ahmed Mohammed" userId="52ea684eb8771d40" providerId="LiveId" clId="{095E64BD-EF9B-491A-A764-215A2BC076DA}" dt="2024-01-10T06:15:18.331" v="139"/>
        <pc:sldMkLst>
          <pc:docMk/>
          <pc:sldMk cId="3209803267" sldId="509"/>
        </pc:sldMkLst>
      </pc:sldChg>
      <pc:sldChg chg="addSp modSp add">
        <pc:chgData name="Ahmed Mohammed" userId="52ea684eb8771d40" providerId="LiveId" clId="{095E64BD-EF9B-491A-A764-215A2BC076DA}" dt="2024-01-10T06:18:13.047" v="178"/>
        <pc:sldMkLst>
          <pc:docMk/>
          <pc:sldMk cId="2901989666" sldId="510"/>
        </pc:sldMkLst>
        <pc:spChg chg="add mod">
          <ac:chgData name="Ahmed Mohammed" userId="52ea684eb8771d40" providerId="LiveId" clId="{095E64BD-EF9B-491A-A764-215A2BC076DA}" dt="2024-01-10T06:18:13.047" v="178"/>
          <ac:spMkLst>
            <pc:docMk/>
            <pc:sldMk cId="2901989666" sldId="510"/>
            <ac:spMk id="3" creationId="{1BFAABC7-7305-F7F7-BEBA-32D6EAD7FBDF}"/>
          </ac:spMkLst>
        </pc:spChg>
      </pc:sldChg>
      <pc:sldChg chg="add del">
        <pc:chgData name="Ahmed Mohammed" userId="52ea684eb8771d40" providerId="LiveId" clId="{095E64BD-EF9B-491A-A764-215A2BC076DA}" dt="2024-01-10T06:15:25.503" v="142"/>
        <pc:sldMkLst>
          <pc:docMk/>
          <pc:sldMk cId="2941880343" sldId="510"/>
        </pc:sldMkLst>
      </pc:sldChg>
      <pc:sldChg chg="add del">
        <pc:chgData name="Ahmed Mohammed" userId="52ea684eb8771d40" providerId="LiveId" clId="{095E64BD-EF9B-491A-A764-215A2BC076DA}" dt="2024-01-10T06:15:31.888" v="145"/>
        <pc:sldMkLst>
          <pc:docMk/>
          <pc:sldMk cId="2057388152" sldId="511"/>
        </pc:sldMkLst>
      </pc:sldChg>
      <pc:sldChg chg="addSp modSp add">
        <pc:chgData name="Ahmed Mohammed" userId="52ea684eb8771d40" providerId="LiveId" clId="{095E64BD-EF9B-491A-A764-215A2BC076DA}" dt="2024-01-10T06:18:23.859" v="180"/>
        <pc:sldMkLst>
          <pc:docMk/>
          <pc:sldMk cId="2964797653" sldId="511"/>
        </pc:sldMkLst>
        <pc:spChg chg="add mod">
          <ac:chgData name="Ahmed Mohammed" userId="52ea684eb8771d40" providerId="LiveId" clId="{095E64BD-EF9B-491A-A764-215A2BC076DA}" dt="2024-01-10T06:18:23.859" v="180"/>
          <ac:spMkLst>
            <pc:docMk/>
            <pc:sldMk cId="2964797653" sldId="511"/>
            <ac:spMk id="3" creationId="{D24B6716-58F5-5BE2-0A88-C0C8D570BBB7}"/>
          </ac:spMkLst>
        </pc:spChg>
      </pc:sldChg>
      <pc:sldChg chg="add del">
        <pc:chgData name="Ahmed Mohammed" userId="52ea684eb8771d40" providerId="LiveId" clId="{095E64BD-EF9B-491A-A764-215A2BC076DA}" dt="2024-01-10T06:15:38.530" v="148"/>
        <pc:sldMkLst>
          <pc:docMk/>
          <pc:sldMk cId="543099382" sldId="512"/>
        </pc:sldMkLst>
      </pc:sldChg>
      <pc:sldChg chg="addSp modSp add">
        <pc:chgData name="Ahmed Mohammed" userId="52ea684eb8771d40" providerId="LiveId" clId="{095E64BD-EF9B-491A-A764-215A2BC076DA}" dt="2024-01-10T06:18:33.472" v="182"/>
        <pc:sldMkLst>
          <pc:docMk/>
          <pc:sldMk cId="965071397" sldId="512"/>
        </pc:sldMkLst>
        <pc:spChg chg="add mod">
          <ac:chgData name="Ahmed Mohammed" userId="52ea684eb8771d40" providerId="LiveId" clId="{095E64BD-EF9B-491A-A764-215A2BC076DA}" dt="2024-01-10T06:18:33.472" v="182"/>
          <ac:spMkLst>
            <pc:docMk/>
            <pc:sldMk cId="965071397" sldId="512"/>
            <ac:spMk id="3" creationId="{ACA543FF-4085-725F-ED55-8A26A33DE897}"/>
          </ac:spMkLst>
        </pc:spChg>
      </pc:sldChg>
      <pc:sldChg chg="addSp modSp add">
        <pc:chgData name="Ahmed Mohammed" userId="52ea684eb8771d40" providerId="LiveId" clId="{095E64BD-EF9B-491A-A764-215A2BC076DA}" dt="2024-01-10T06:18:43.325" v="184"/>
        <pc:sldMkLst>
          <pc:docMk/>
          <pc:sldMk cId="1267314177" sldId="513"/>
        </pc:sldMkLst>
        <pc:spChg chg="add mod">
          <ac:chgData name="Ahmed Mohammed" userId="52ea684eb8771d40" providerId="LiveId" clId="{095E64BD-EF9B-491A-A764-215A2BC076DA}" dt="2024-01-10T06:18:43.325" v="184"/>
          <ac:spMkLst>
            <pc:docMk/>
            <pc:sldMk cId="1267314177" sldId="513"/>
            <ac:spMk id="3" creationId="{AE47D32A-E2BC-04BA-F9D0-E36E6B968A09}"/>
          </ac:spMkLst>
        </pc:spChg>
      </pc:sldChg>
      <pc:sldChg chg="add del">
        <pc:chgData name="Ahmed Mohammed" userId="52ea684eb8771d40" providerId="LiveId" clId="{095E64BD-EF9B-491A-A764-215A2BC076DA}" dt="2024-01-10T06:15:45.386" v="151"/>
        <pc:sldMkLst>
          <pc:docMk/>
          <pc:sldMk cId="2059619262" sldId="513"/>
        </pc:sldMkLst>
      </pc:sldChg>
      <pc:sldChg chg="add del">
        <pc:chgData name="Ahmed Mohammed" userId="52ea684eb8771d40" providerId="LiveId" clId="{095E64BD-EF9B-491A-A764-215A2BC076DA}" dt="2024-01-10T06:15:51.578" v="154"/>
        <pc:sldMkLst>
          <pc:docMk/>
          <pc:sldMk cId="878033282" sldId="514"/>
        </pc:sldMkLst>
      </pc:sldChg>
      <pc:sldChg chg="addSp delSp modSp add mod">
        <pc:chgData name="Ahmed Mohammed" userId="52ea684eb8771d40" providerId="LiveId" clId="{095E64BD-EF9B-491A-A764-215A2BC076DA}" dt="2024-01-11T11:22:04.255" v="211" actId="14100"/>
        <pc:sldMkLst>
          <pc:docMk/>
          <pc:sldMk cId="3254833347" sldId="514"/>
        </pc:sldMkLst>
        <pc:spChg chg="mod">
          <ac:chgData name="Ahmed Mohammed" userId="52ea684eb8771d40" providerId="LiveId" clId="{095E64BD-EF9B-491A-A764-215A2BC076DA}" dt="2024-01-11T11:21:43.592" v="207" actId="1076"/>
          <ac:spMkLst>
            <pc:docMk/>
            <pc:sldMk cId="3254833347" sldId="514"/>
            <ac:spMk id="6" creationId="{92B17E6D-C4AB-ED7A-BF2D-1431252E29C5}"/>
          </ac:spMkLst>
        </pc:spChg>
        <pc:picChg chg="add del mod">
          <ac:chgData name="Ahmed Mohammed" userId="52ea684eb8771d40" providerId="LiveId" clId="{095E64BD-EF9B-491A-A764-215A2BC076DA}" dt="2024-01-11T11:21:36.987" v="204" actId="478"/>
          <ac:picMkLst>
            <pc:docMk/>
            <pc:sldMk cId="3254833347" sldId="514"/>
            <ac:picMk id="3" creationId="{2F9C81CD-0AD7-9FAA-85A4-0C2CA609A597}"/>
          </ac:picMkLst>
        </pc:picChg>
        <pc:picChg chg="add mod">
          <ac:chgData name="Ahmed Mohammed" userId="52ea684eb8771d40" providerId="LiveId" clId="{095E64BD-EF9B-491A-A764-215A2BC076DA}" dt="2024-01-11T11:22:04.255" v="211" actId="14100"/>
          <ac:picMkLst>
            <pc:docMk/>
            <pc:sldMk cId="3254833347" sldId="514"/>
            <ac:picMk id="8" creationId="{EB1563A7-DF8E-3155-6EC6-005D0EFB4DD3}"/>
          </ac:picMkLst>
        </pc:picChg>
      </pc:sldChg>
      <pc:sldChg chg="add del">
        <pc:chgData name="Ahmed Mohammed" userId="52ea684eb8771d40" providerId="LiveId" clId="{095E64BD-EF9B-491A-A764-215A2BC076DA}" dt="2024-01-10T06:15:57.979" v="157"/>
        <pc:sldMkLst>
          <pc:docMk/>
          <pc:sldMk cId="2097247448" sldId="515"/>
        </pc:sldMkLst>
      </pc:sldChg>
      <pc:sldChg chg="add del">
        <pc:chgData name="Ahmed Mohammed" userId="52ea684eb8771d40" providerId="LiveId" clId="{095E64BD-EF9B-491A-A764-215A2BC076DA}" dt="2024-01-10T06:20:01.880" v="194" actId="47"/>
        <pc:sldMkLst>
          <pc:docMk/>
          <pc:sldMk cId="2684258313" sldId="515"/>
        </pc:sldMkLst>
      </pc:sldChg>
      <pc:sldMasterChg chg="del delSldLayout">
        <pc:chgData name="Ahmed Mohammed" userId="52ea684eb8771d40" providerId="LiveId" clId="{095E64BD-EF9B-491A-A764-215A2BC076DA}" dt="2024-01-10T06:20:05.436" v="195" actId="47"/>
        <pc:sldMasterMkLst>
          <pc:docMk/>
          <pc:sldMasterMk cId="2528510309" sldId="2147483662"/>
        </pc:sldMasterMkLst>
        <pc:sldLayoutChg chg="del">
          <pc:chgData name="Ahmed Mohammed" userId="52ea684eb8771d40" providerId="LiveId" clId="{095E64BD-EF9B-491A-A764-215A2BC076DA}" dt="2024-01-10T06:20:05.436" v="195" actId="47"/>
          <pc:sldLayoutMkLst>
            <pc:docMk/>
            <pc:sldMasterMk cId="2528510309" sldId="2147483662"/>
            <pc:sldLayoutMk cId="312586089" sldId="2147483663"/>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3852049570" sldId="2147483664"/>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1636295171" sldId="2147483665"/>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4040035586" sldId="2147483666"/>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4045752945" sldId="2147483667"/>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918600808" sldId="2147483668"/>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3406468913" sldId="2147483669"/>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4045889253" sldId="2147483670"/>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226975012" sldId="2147483671"/>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1458955689" sldId="2147483672"/>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687077111" sldId="2147483673"/>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1188105767" sldId="2147483674"/>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4115954859" sldId="2147483675"/>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2214956842" sldId="2147483676"/>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1613177971" sldId="2147483677"/>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3282261164" sldId="2147483678"/>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469355004" sldId="2147483679"/>
          </pc:sldLayoutMkLst>
        </pc:sldLayoutChg>
        <pc:sldLayoutChg chg="del">
          <pc:chgData name="Ahmed Mohammed" userId="52ea684eb8771d40" providerId="LiveId" clId="{095E64BD-EF9B-491A-A764-215A2BC076DA}" dt="2024-01-10T06:20:05.436" v="195" actId="47"/>
          <pc:sldLayoutMkLst>
            <pc:docMk/>
            <pc:sldMasterMk cId="2528510309" sldId="2147483662"/>
            <pc:sldLayoutMk cId="225593239" sldId="2147483680"/>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 xmlns:a16="http://schemas.microsoft.com/office/drawing/2014/main" id="{D3E17E93-99C2-6825-9E2C-4DDB5518971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 xmlns:a16="http://schemas.microsoft.com/office/drawing/2014/main" id="{723A87AD-A682-F623-E266-33604CC8EC4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ADE8F30-8298-4571-A9C5-A10BDE27D3E4}" type="datetimeFigureOut">
              <a:rPr lang="en-US" smtClean="0"/>
              <a:pPr/>
              <a:t>5/17/2024</a:t>
            </a:fld>
            <a:endParaRPr lang="en-US"/>
          </a:p>
        </p:txBody>
      </p:sp>
      <p:sp>
        <p:nvSpPr>
          <p:cNvPr id="4" name="Footer Placeholder 3">
            <a:extLst>
              <a:ext uri="{FF2B5EF4-FFF2-40B4-BE49-F238E27FC236}">
                <a16:creationId xmlns="" xmlns:a16="http://schemas.microsoft.com/office/drawing/2014/main" id="{A4F08BC8-802C-D0EB-6FD4-718644E1361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 xmlns:a16="http://schemas.microsoft.com/office/drawing/2014/main" id="{660C8AD2-C045-B35C-BD01-DAAC7420000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D483FBC-45A1-416F-B186-050759EA795D}" type="slidenum">
              <a:rPr lang="en-US" smtClean="0"/>
              <a:pPr/>
              <a:t>‹#›</a:t>
            </a:fld>
            <a:endParaRPr lang="en-US"/>
          </a:p>
        </p:txBody>
      </p:sp>
    </p:spTree>
    <p:extLst>
      <p:ext uri="{BB962C8B-B14F-4D97-AF65-F5344CB8AC3E}">
        <p14:creationId xmlns="" xmlns:p14="http://schemas.microsoft.com/office/powerpoint/2010/main" val="22091201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5D3AF4-98DF-41DA-BEA0-C0E1CA08F150}" type="datetimeFigureOut">
              <a:rPr lang="en-US" smtClean="0"/>
              <a:pPr/>
              <a:t>5/17/2024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7591A02-484B-4388-85A0-E372B90B0905}" type="slidenum">
              <a:rPr lang="en-US" smtClean="0"/>
              <a:pPr/>
              <a:t>‹#›</a:t>
            </a:fld>
            <a:endParaRPr lang="en-US"/>
          </a:p>
        </p:txBody>
      </p:sp>
    </p:spTree>
    <p:extLst>
      <p:ext uri="{BB962C8B-B14F-4D97-AF65-F5344CB8AC3E}">
        <p14:creationId xmlns="" xmlns:p14="http://schemas.microsoft.com/office/powerpoint/2010/main" val="74320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87778FE-FC5E-54E2-ADFB-90D71D9B85D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B10DD93A-327F-9CCA-68BD-0CCC6BEFD76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E79ED0CA-6422-E803-3BEC-F39643510BCF}"/>
              </a:ext>
            </a:extLst>
          </p:cNvPr>
          <p:cNvSpPr>
            <a:spLocks noGrp="1"/>
          </p:cNvSpPr>
          <p:nvPr>
            <p:ph type="dt" sz="half" idx="10"/>
          </p:nvPr>
        </p:nvSpPr>
        <p:spPr/>
        <p:txBody>
          <a:bodyPr/>
          <a:lstStyle/>
          <a:p>
            <a:fld id="{01E666FE-1F0B-484E-9BCA-376092A39337}" type="datetimeFigureOut">
              <a:rPr lang="en-US" smtClean="0"/>
              <a:pPr/>
              <a:t>5/17/2024</a:t>
            </a:fld>
            <a:endParaRPr lang="en-US"/>
          </a:p>
        </p:txBody>
      </p:sp>
      <p:sp>
        <p:nvSpPr>
          <p:cNvPr id="5" name="Footer Placeholder 4">
            <a:extLst>
              <a:ext uri="{FF2B5EF4-FFF2-40B4-BE49-F238E27FC236}">
                <a16:creationId xmlns="" xmlns:a16="http://schemas.microsoft.com/office/drawing/2014/main" id="{D3ADA81E-3E97-735B-6262-DE9E04DBA7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93E49524-A219-9B3C-6424-F19565311868}"/>
              </a:ext>
            </a:extLst>
          </p:cNvPr>
          <p:cNvSpPr>
            <a:spLocks noGrp="1"/>
          </p:cNvSpPr>
          <p:nvPr>
            <p:ph type="sldNum" sz="quarter" idx="12"/>
          </p:nvPr>
        </p:nvSpPr>
        <p:spPr/>
        <p:txBody>
          <a:bodyPr/>
          <a:lstStyle/>
          <a:p>
            <a:fld id="{6BE5C43E-C845-4439-A14F-8F44C4EAB002}" type="slidenum">
              <a:rPr lang="en-US" smtClean="0"/>
              <a:pPr/>
              <a:t>‹#›</a:t>
            </a:fld>
            <a:endParaRPr lang="en-US"/>
          </a:p>
        </p:txBody>
      </p:sp>
    </p:spTree>
    <p:extLst>
      <p:ext uri="{BB962C8B-B14F-4D97-AF65-F5344CB8AC3E}">
        <p14:creationId xmlns="" xmlns:p14="http://schemas.microsoft.com/office/powerpoint/2010/main" val="1131973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38C5894-5BE4-A9B5-385C-DD6BC3A2F8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504B21F7-B3A3-5668-3B88-5315648C96A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742E3E03-FE71-D48D-4A84-728F561712CC}"/>
              </a:ext>
            </a:extLst>
          </p:cNvPr>
          <p:cNvSpPr>
            <a:spLocks noGrp="1"/>
          </p:cNvSpPr>
          <p:nvPr>
            <p:ph type="dt" sz="half" idx="10"/>
          </p:nvPr>
        </p:nvSpPr>
        <p:spPr/>
        <p:txBody>
          <a:bodyPr/>
          <a:lstStyle/>
          <a:p>
            <a:fld id="{01E666FE-1F0B-484E-9BCA-376092A39337}" type="datetimeFigureOut">
              <a:rPr lang="en-US" smtClean="0"/>
              <a:pPr/>
              <a:t>5/17/2024</a:t>
            </a:fld>
            <a:endParaRPr lang="en-US"/>
          </a:p>
        </p:txBody>
      </p:sp>
      <p:sp>
        <p:nvSpPr>
          <p:cNvPr id="5" name="Footer Placeholder 4">
            <a:extLst>
              <a:ext uri="{FF2B5EF4-FFF2-40B4-BE49-F238E27FC236}">
                <a16:creationId xmlns="" xmlns:a16="http://schemas.microsoft.com/office/drawing/2014/main" id="{F1B2BE19-3BD1-0D7D-9845-A4C15ED3951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657B1ED0-9C78-1A93-C757-CA9BEA19E1E8}"/>
              </a:ext>
            </a:extLst>
          </p:cNvPr>
          <p:cNvSpPr>
            <a:spLocks noGrp="1"/>
          </p:cNvSpPr>
          <p:nvPr>
            <p:ph type="sldNum" sz="quarter" idx="12"/>
          </p:nvPr>
        </p:nvSpPr>
        <p:spPr/>
        <p:txBody>
          <a:bodyPr/>
          <a:lstStyle/>
          <a:p>
            <a:fld id="{6BE5C43E-C845-4439-A14F-8F44C4EAB002}" type="slidenum">
              <a:rPr lang="en-US" smtClean="0"/>
              <a:pPr/>
              <a:t>‹#›</a:t>
            </a:fld>
            <a:endParaRPr lang="en-US"/>
          </a:p>
        </p:txBody>
      </p:sp>
    </p:spTree>
    <p:extLst>
      <p:ext uri="{BB962C8B-B14F-4D97-AF65-F5344CB8AC3E}">
        <p14:creationId xmlns="" xmlns:p14="http://schemas.microsoft.com/office/powerpoint/2010/main" val="34312631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8F581E1-B8A8-0EBA-D3CF-6D1992F8213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03336257-38A0-4E44-92CF-BFF95514416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B01417AA-18B0-FE90-AAFC-08F020F146D7}"/>
              </a:ext>
            </a:extLst>
          </p:cNvPr>
          <p:cNvSpPr>
            <a:spLocks noGrp="1"/>
          </p:cNvSpPr>
          <p:nvPr>
            <p:ph type="dt" sz="half" idx="10"/>
          </p:nvPr>
        </p:nvSpPr>
        <p:spPr/>
        <p:txBody>
          <a:bodyPr/>
          <a:lstStyle/>
          <a:p>
            <a:fld id="{01E666FE-1F0B-484E-9BCA-376092A39337}" type="datetimeFigureOut">
              <a:rPr lang="en-US" smtClean="0"/>
              <a:pPr/>
              <a:t>5/17/2024</a:t>
            </a:fld>
            <a:endParaRPr lang="en-US"/>
          </a:p>
        </p:txBody>
      </p:sp>
      <p:sp>
        <p:nvSpPr>
          <p:cNvPr id="5" name="Footer Placeholder 4">
            <a:extLst>
              <a:ext uri="{FF2B5EF4-FFF2-40B4-BE49-F238E27FC236}">
                <a16:creationId xmlns="" xmlns:a16="http://schemas.microsoft.com/office/drawing/2014/main" id="{7C59D476-FE42-E08B-E999-E14042F75AE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059793A-2E17-A54D-841C-A557E1E7A2C2}"/>
              </a:ext>
            </a:extLst>
          </p:cNvPr>
          <p:cNvSpPr>
            <a:spLocks noGrp="1"/>
          </p:cNvSpPr>
          <p:nvPr>
            <p:ph type="sldNum" sz="quarter" idx="12"/>
          </p:nvPr>
        </p:nvSpPr>
        <p:spPr/>
        <p:txBody>
          <a:bodyPr/>
          <a:lstStyle/>
          <a:p>
            <a:fld id="{6BE5C43E-C845-4439-A14F-8F44C4EAB002}" type="slidenum">
              <a:rPr lang="en-US" smtClean="0"/>
              <a:pPr/>
              <a:t>‹#›</a:t>
            </a:fld>
            <a:endParaRPr lang="en-US"/>
          </a:p>
        </p:txBody>
      </p:sp>
    </p:spTree>
    <p:extLst>
      <p:ext uri="{BB962C8B-B14F-4D97-AF65-F5344CB8AC3E}">
        <p14:creationId xmlns="" xmlns:p14="http://schemas.microsoft.com/office/powerpoint/2010/main" val="13361798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37373E6-516A-1449-6FCC-9318B37C003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06A1280E-C067-E4B7-0601-A2064740EAF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3E969A00-E187-ED04-6D5A-A7959671D0C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83D620A4-1566-B408-2B70-284E62E5788E}"/>
              </a:ext>
            </a:extLst>
          </p:cNvPr>
          <p:cNvSpPr>
            <a:spLocks noGrp="1"/>
          </p:cNvSpPr>
          <p:nvPr>
            <p:ph type="dt" sz="half" idx="10"/>
          </p:nvPr>
        </p:nvSpPr>
        <p:spPr/>
        <p:txBody>
          <a:bodyPr/>
          <a:lstStyle/>
          <a:p>
            <a:fld id="{01E666FE-1F0B-484E-9BCA-376092A39337}" type="datetimeFigureOut">
              <a:rPr lang="en-US" smtClean="0"/>
              <a:pPr/>
              <a:t>5/17/2024</a:t>
            </a:fld>
            <a:endParaRPr lang="en-US"/>
          </a:p>
        </p:txBody>
      </p:sp>
      <p:sp>
        <p:nvSpPr>
          <p:cNvPr id="6" name="Footer Placeholder 5">
            <a:extLst>
              <a:ext uri="{FF2B5EF4-FFF2-40B4-BE49-F238E27FC236}">
                <a16:creationId xmlns="" xmlns:a16="http://schemas.microsoft.com/office/drawing/2014/main" id="{18F941EB-6FA4-8018-ABEC-49925A37932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351E5195-1297-A0E7-FC7A-AC40B5A6E3FE}"/>
              </a:ext>
            </a:extLst>
          </p:cNvPr>
          <p:cNvSpPr>
            <a:spLocks noGrp="1"/>
          </p:cNvSpPr>
          <p:nvPr>
            <p:ph type="sldNum" sz="quarter" idx="12"/>
          </p:nvPr>
        </p:nvSpPr>
        <p:spPr/>
        <p:txBody>
          <a:bodyPr/>
          <a:lstStyle/>
          <a:p>
            <a:fld id="{6BE5C43E-C845-4439-A14F-8F44C4EAB002}" type="slidenum">
              <a:rPr lang="en-US" smtClean="0"/>
              <a:pPr/>
              <a:t>‹#›</a:t>
            </a:fld>
            <a:endParaRPr lang="en-US"/>
          </a:p>
        </p:txBody>
      </p:sp>
    </p:spTree>
    <p:extLst>
      <p:ext uri="{BB962C8B-B14F-4D97-AF65-F5344CB8AC3E}">
        <p14:creationId xmlns="" xmlns:p14="http://schemas.microsoft.com/office/powerpoint/2010/main" val="1840313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2E329F5-9EEB-374E-40C4-AE789DE89BF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DF31CEF6-6B62-6A08-56F2-2FF26E0EB53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6D225F30-628F-585F-C359-6DA8E54AAD0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A474F5AF-FD89-C078-B52D-65A077F96CB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5200652A-84AF-4F8C-DE6E-D8CB014E826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6CE9A110-1E99-C101-DA44-00244BD094FD}"/>
              </a:ext>
            </a:extLst>
          </p:cNvPr>
          <p:cNvSpPr>
            <a:spLocks noGrp="1"/>
          </p:cNvSpPr>
          <p:nvPr>
            <p:ph type="dt" sz="half" idx="10"/>
          </p:nvPr>
        </p:nvSpPr>
        <p:spPr/>
        <p:txBody>
          <a:bodyPr/>
          <a:lstStyle/>
          <a:p>
            <a:fld id="{01E666FE-1F0B-484E-9BCA-376092A39337}" type="datetimeFigureOut">
              <a:rPr lang="en-US" smtClean="0"/>
              <a:pPr/>
              <a:t>5/17/2024</a:t>
            </a:fld>
            <a:endParaRPr lang="en-US"/>
          </a:p>
        </p:txBody>
      </p:sp>
      <p:sp>
        <p:nvSpPr>
          <p:cNvPr id="8" name="Footer Placeholder 7">
            <a:extLst>
              <a:ext uri="{FF2B5EF4-FFF2-40B4-BE49-F238E27FC236}">
                <a16:creationId xmlns="" xmlns:a16="http://schemas.microsoft.com/office/drawing/2014/main" id="{7F43B676-28B1-DCB2-D10C-84B0B760640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E9A0B8A6-8A3A-8F8B-5AA4-127F6E6A626C}"/>
              </a:ext>
            </a:extLst>
          </p:cNvPr>
          <p:cNvSpPr>
            <a:spLocks noGrp="1"/>
          </p:cNvSpPr>
          <p:nvPr>
            <p:ph type="sldNum" sz="quarter" idx="12"/>
          </p:nvPr>
        </p:nvSpPr>
        <p:spPr/>
        <p:txBody>
          <a:bodyPr/>
          <a:lstStyle/>
          <a:p>
            <a:fld id="{6BE5C43E-C845-4439-A14F-8F44C4EAB002}" type="slidenum">
              <a:rPr lang="en-US" smtClean="0"/>
              <a:pPr/>
              <a:t>‹#›</a:t>
            </a:fld>
            <a:endParaRPr lang="en-US"/>
          </a:p>
        </p:txBody>
      </p:sp>
    </p:spTree>
    <p:extLst>
      <p:ext uri="{BB962C8B-B14F-4D97-AF65-F5344CB8AC3E}">
        <p14:creationId xmlns="" xmlns:p14="http://schemas.microsoft.com/office/powerpoint/2010/main" val="1918108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C485CC5-D10A-B753-E3EC-D1C6514B971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56AD6BAA-FDE1-2720-713C-6F6A511E725D}"/>
              </a:ext>
            </a:extLst>
          </p:cNvPr>
          <p:cNvSpPr>
            <a:spLocks noGrp="1"/>
          </p:cNvSpPr>
          <p:nvPr>
            <p:ph type="dt" sz="half" idx="10"/>
          </p:nvPr>
        </p:nvSpPr>
        <p:spPr/>
        <p:txBody>
          <a:bodyPr/>
          <a:lstStyle/>
          <a:p>
            <a:fld id="{01E666FE-1F0B-484E-9BCA-376092A39337}" type="datetimeFigureOut">
              <a:rPr lang="en-US" smtClean="0"/>
              <a:pPr/>
              <a:t>5/17/2024</a:t>
            </a:fld>
            <a:endParaRPr lang="en-US"/>
          </a:p>
        </p:txBody>
      </p:sp>
      <p:sp>
        <p:nvSpPr>
          <p:cNvPr id="4" name="Footer Placeholder 3">
            <a:extLst>
              <a:ext uri="{FF2B5EF4-FFF2-40B4-BE49-F238E27FC236}">
                <a16:creationId xmlns="" xmlns:a16="http://schemas.microsoft.com/office/drawing/2014/main" id="{6593CB67-CF1B-8CE2-0F54-4491D2D089B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3B301D2F-B613-C962-5490-4FD102C3A730}"/>
              </a:ext>
            </a:extLst>
          </p:cNvPr>
          <p:cNvSpPr>
            <a:spLocks noGrp="1"/>
          </p:cNvSpPr>
          <p:nvPr>
            <p:ph type="sldNum" sz="quarter" idx="12"/>
          </p:nvPr>
        </p:nvSpPr>
        <p:spPr/>
        <p:txBody>
          <a:bodyPr/>
          <a:lstStyle/>
          <a:p>
            <a:fld id="{6BE5C43E-C845-4439-A14F-8F44C4EAB002}" type="slidenum">
              <a:rPr lang="en-US" smtClean="0"/>
              <a:pPr/>
              <a:t>‹#›</a:t>
            </a:fld>
            <a:endParaRPr lang="en-US"/>
          </a:p>
        </p:txBody>
      </p:sp>
    </p:spTree>
    <p:extLst>
      <p:ext uri="{BB962C8B-B14F-4D97-AF65-F5344CB8AC3E}">
        <p14:creationId xmlns="" xmlns:p14="http://schemas.microsoft.com/office/powerpoint/2010/main" val="10707035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AEE597A-3E1F-9FC1-2B88-9F7ADEBF0B63}"/>
              </a:ext>
            </a:extLst>
          </p:cNvPr>
          <p:cNvSpPr>
            <a:spLocks noGrp="1"/>
          </p:cNvSpPr>
          <p:nvPr>
            <p:ph type="dt" sz="half" idx="10"/>
          </p:nvPr>
        </p:nvSpPr>
        <p:spPr/>
        <p:txBody>
          <a:bodyPr/>
          <a:lstStyle/>
          <a:p>
            <a:fld id="{01E666FE-1F0B-484E-9BCA-376092A39337}" type="datetimeFigureOut">
              <a:rPr lang="en-US" smtClean="0"/>
              <a:pPr/>
              <a:t>5/17/2024</a:t>
            </a:fld>
            <a:endParaRPr lang="en-US"/>
          </a:p>
        </p:txBody>
      </p:sp>
      <p:sp>
        <p:nvSpPr>
          <p:cNvPr id="3" name="Footer Placeholder 2">
            <a:extLst>
              <a:ext uri="{FF2B5EF4-FFF2-40B4-BE49-F238E27FC236}">
                <a16:creationId xmlns="" xmlns:a16="http://schemas.microsoft.com/office/drawing/2014/main" id="{E5CD31C5-15FC-5266-BCC6-AF644205372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A769A00A-9766-B1A4-39D1-25CD8EC7948A}"/>
              </a:ext>
            </a:extLst>
          </p:cNvPr>
          <p:cNvSpPr>
            <a:spLocks noGrp="1"/>
          </p:cNvSpPr>
          <p:nvPr>
            <p:ph type="sldNum" sz="quarter" idx="12"/>
          </p:nvPr>
        </p:nvSpPr>
        <p:spPr/>
        <p:txBody>
          <a:bodyPr/>
          <a:lstStyle/>
          <a:p>
            <a:fld id="{6BE5C43E-C845-4439-A14F-8F44C4EAB002}" type="slidenum">
              <a:rPr lang="en-US" smtClean="0"/>
              <a:pPr/>
              <a:t>‹#›</a:t>
            </a:fld>
            <a:endParaRPr lang="en-US"/>
          </a:p>
        </p:txBody>
      </p:sp>
    </p:spTree>
    <p:extLst>
      <p:ext uri="{BB962C8B-B14F-4D97-AF65-F5344CB8AC3E}">
        <p14:creationId xmlns="" xmlns:p14="http://schemas.microsoft.com/office/powerpoint/2010/main" val="16507791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2986EEB-CDDC-3286-7BDA-1FD189C530A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B29C3237-33AB-B2D6-CD50-E708A51A38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FB7E799B-8706-989F-53A1-5D8042F276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3EA35300-DA9D-C9D7-A51C-C69A55C1FBE1}"/>
              </a:ext>
            </a:extLst>
          </p:cNvPr>
          <p:cNvSpPr>
            <a:spLocks noGrp="1"/>
          </p:cNvSpPr>
          <p:nvPr>
            <p:ph type="dt" sz="half" idx="10"/>
          </p:nvPr>
        </p:nvSpPr>
        <p:spPr/>
        <p:txBody>
          <a:bodyPr/>
          <a:lstStyle/>
          <a:p>
            <a:fld id="{01E666FE-1F0B-484E-9BCA-376092A39337}" type="datetimeFigureOut">
              <a:rPr lang="en-US" smtClean="0"/>
              <a:pPr/>
              <a:t>5/17/2024</a:t>
            </a:fld>
            <a:endParaRPr lang="en-US"/>
          </a:p>
        </p:txBody>
      </p:sp>
      <p:sp>
        <p:nvSpPr>
          <p:cNvPr id="6" name="Footer Placeholder 5">
            <a:extLst>
              <a:ext uri="{FF2B5EF4-FFF2-40B4-BE49-F238E27FC236}">
                <a16:creationId xmlns="" xmlns:a16="http://schemas.microsoft.com/office/drawing/2014/main" id="{AD7DA60B-65E1-F7EA-5ED9-A138E26ACB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C344F51D-9EF9-E24E-F289-295AA7B4919A}"/>
              </a:ext>
            </a:extLst>
          </p:cNvPr>
          <p:cNvSpPr>
            <a:spLocks noGrp="1"/>
          </p:cNvSpPr>
          <p:nvPr>
            <p:ph type="sldNum" sz="quarter" idx="12"/>
          </p:nvPr>
        </p:nvSpPr>
        <p:spPr/>
        <p:txBody>
          <a:bodyPr/>
          <a:lstStyle/>
          <a:p>
            <a:fld id="{6BE5C43E-C845-4439-A14F-8F44C4EAB002}" type="slidenum">
              <a:rPr lang="en-US" smtClean="0"/>
              <a:pPr/>
              <a:t>‹#›</a:t>
            </a:fld>
            <a:endParaRPr lang="en-US"/>
          </a:p>
        </p:txBody>
      </p:sp>
    </p:spTree>
    <p:extLst>
      <p:ext uri="{BB962C8B-B14F-4D97-AF65-F5344CB8AC3E}">
        <p14:creationId xmlns="" xmlns:p14="http://schemas.microsoft.com/office/powerpoint/2010/main" val="7034277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D0B2A7C-237D-9B7D-EECB-21827E5F449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5FF5120C-631B-3BAC-14D7-0A5EFD56A17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D3D0EB04-B99E-868E-7E6D-3AFA7ED57FD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2C7A40D2-D423-F22E-CA8A-F7ADE24CE6BE}"/>
              </a:ext>
            </a:extLst>
          </p:cNvPr>
          <p:cNvSpPr>
            <a:spLocks noGrp="1"/>
          </p:cNvSpPr>
          <p:nvPr>
            <p:ph type="dt" sz="half" idx="10"/>
          </p:nvPr>
        </p:nvSpPr>
        <p:spPr/>
        <p:txBody>
          <a:bodyPr/>
          <a:lstStyle/>
          <a:p>
            <a:fld id="{01E666FE-1F0B-484E-9BCA-376092A39337}" type="datetimeFigureOut">
              <a:rPr lang="en-US" smtClean="0"/>
              <a:pPr/>
              <a:t>5/17/2024</a:t>
            </a:fld>
            <a:endParaRPr lang="en-US"/>
          </a:p>
        </p:txBody>
      </p:sp>
      <p:sp>
        <p:nvSpPr>
          <p:cNvPr id="6" name="Footer Placeholder 5">
            <a:extLst>
              <a:ext uri="{FF2B5EF4-FFF2-40B4-BE49-F238E27FC236}">
                <a16:creationId xmlns="" xmlns:a16="http://schemas.microsoft.com/office/drawing/2014/main" id="{B2AE4581-1342-5084-F523-68ECD4C21D7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3CE93B80-31CC-8B8F-4CF8-1A2E960113C7}"/>
              </a:ext>
            </a:extLst>
          </p:cNvPr>
          <p:cNvSpPr>
            <a:spLocks noGrp="1"/>
          </p:cNvSpPr>
          <p:nvPr>
            <p:ph type="sldNum" sz="quarter" idx="12"/>
          </p:nvPr>
        </p:nvSpPr>
        <p:spPr/>
        <p:txBody>
          <a:bodyPr/>
          <a:lstStyle/>
          <a:p>
            <a:fld id="{6BE5C43E-C845-4439-A14F-8F44C4EAB002}" type="slidenum">
              <a:rPr lang="en-US" smtClean="0"/>
              <a:pPr/>
              <a:t>‹#›</a:t>
            </a:fld>
            <a:endParaRPr lang="en-US"/>
          </a:p>
        </p:txBody>
      </p:sp>
    </p:spTree>
    <p:extLst>
      <p:ext uri="{BB962C8B-B14F-4D97-AF65-F5344CB8AC3E}">
        <p14:creationId xmlns="" xmlns:p14="http://schemas.microsoft.com/office/powerpoint/2010/main" val="25213533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B42996D-90A1-057E-3747-CEA6C387B73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0D8DA733-CF78-23BB-42B3-B054F9D8547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0873A8D5-2FD5-A02A-001C-C475A8E59287}"/>
              </a:ext>
            </a:extLst>
          </p:cNvPr>
          <p:cNvSpPr>
            <a:spLocks noGrp="1"/>
          </p:cNvSpPr>
          <p:nvPr>
            <p:ph type="dt" sz="half" idx="10"/>
          </p:nvPr>
        </p:nvSpPr>
        <p:spPr/>
        <p:txBody>
          <a:bodyPr/>
          <a:lstStyle/>
          <a:p>
            <a:fld id="{01E666FE-1F0B-484E-9BCA-376092A39337}" type="datetimeFigureOut">
              <a:rPr lang="en-US" smtClean="0"/>
              <a:pPr/>
              <a:t>5/17/2024</a:t>
            </a:fld>
            <a:endParaRPr lang="en-US"/>
          </a:p>
        </p:txBody>
      </p:sp>
      <p:sp>
        <p:nvSpPr>
          <p:cNvPr id="5" name="Footer Placeholder 4">
            <a:extLst>
              <a:ext uri="{FF2B5EF4-FFF2-40B4-BE49-F238E27FC236}">
                <a16:creationId xmlns="" xmlns:a16="http://schemas.microsoft.com/office/drawing/2014/main" id="{FDE5C445-1E0F-67C6-3540-FC79E349697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7AA02236-0AA2-89DC-AA53-EF135A1C3FAE}"/>
              </a:ext>
            </a:extLst>
          </p:cNvPr>
          <p:cNvSpPr>
            <a:spLocks noGrp="1"/>
          </p:cNvSpPr>
          <p:nvPr>
            <p:ph type="sldNum" sz="quarter" idx="12"/>
          </p:nvPr>
        </p:nvSpPr>
        <p:spPr/>
        <p:txBody>
          <a:bodyPr/>
          <a:lstStyle/>
          <a:p>
            <a:fld id="{6BE5C43E-C845-4439-A14F-8F44C4EAB002}" type="slidenum">
              <a:rPr lang="en-US" smtClean="0"/>
              <a:pPr/>
              <a:t>‹#›</a:t>
            </a:fld>
            <a:endParaRPr lang="en-US"/>
          </a:p>
        </p:txBody>
      </p:sp>
    </p:spTree>
    <p:extLst>
      <p:ext uri="{BB962C8B-B14F-4D97-AF65-F5344CB8AC3E}">
        <p14:creationId xmlns="" xmlns:p14="http://schemas.microsoft.com/office/powerpoint/2010/main" val="2498128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35634E0D-B914-2AED-8079-4731011D5B9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CDEAAE8-3E50-DDE4-FDD1-2FED5D72346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6B1A0413-F71A-E8E0-D533-9AD7506B53BC}"/>
              </a:ext>
            </a:extLst>
          </p:cNvPr>
          <p:cNvSpPr>
            <a:spLocks noGrp="1"/>
          </p:cNvSpPr>
          <p:nvPr>
            <p:ph type="dt" sz="half" idx="10"/>
          </p:nvPr>
        </p:nvSpPr>
        <p:spPr/>
        <p:txBody>
          <a:bodyPr/>
          <a:lstStyle/>
          <a:p>
            <a:fld id="{01E666FE-1F0B-484E-9BCA-376092A39337}" type="datetimeFigureOut">
              <a:rPr lang="en-US" smtClean="0"/>
              <a:pPr/>
              <a:t>5/17/2024</a:t>
            </a:fld>
            <a:endParaRPr lang="en-US"/>
          </a:p>
        </p:txBody>
      </p:sp>
      <p:sp>
        <p:nvSpPr>
          <p:cNvPr id="5" name="Footer Placeholder 4">
            <a:extLst>
              <a:ext uri="{FF2B5EF4-FFF2-40B4-BE49-F238E27FC236}">
                <a16:creationId xmlns="" xmlns:a16="http://schemas.microsoft.com/office/drawing/2014/main" id="{C0848186-6711-E475-3849-53C943F0EB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75675FCE-2C16-F51A-EFFD-03B4CA675710}"/>
              </a:ext>
            </a:extLst>
          </p:cNvPr>
          <p:cNvSpPr>
            <a:spLocks noGrp="1"/>
          </p:cNvSpPr>
          <p:nvPr>
            <p:ph type="sldNum" sz="quarter" idx="12"/>
          </p:nvPr>
        </p:nvSpPr>
        <p:spPr/>
        <p:txBody>
          <a:bodyPr/>
          <a:lstStyle/>
          <a:p>
            <a:fld id="{6BE5C43E-C845-4439-A14F-8F44C4EAB002}" type="slidenum">
              <a:rPr lang="en-US" smtClean="0"/>
              <a:pPr/>
              <a:t>‹#›</a:t>
            </a:fld>
            <a:endParaRPr lang="en-US"/>
          </a:p>
        </p:txBody>
      </p:sp>
    </p:spTree>
    <p:extLst>
      <p:ext uri="{BB962C8B-B14F-4D97-AF65-F5344CB8AC3E}">
        <p14:creationId xmlns="" xmlns:p14="http://schemas.microsoft.com/office/powerpoint/2010/main" val="31461756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 xmlns:p14="http://schemas.microsoft.com/office/powerpoint/2010/main" val="37697125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 xmlns:p14="http://schemas.microsoft.com/office/powerpoint/2010/main" val="1520817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 xmlns:p14="http://schemas.microsoft.com/office/powerpoint/2010/main" val="3000322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EF8F961F-8510-E012-E848-8DFC364C32F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5EDA3597-0A13-9D69-FB58-13C7E9403D3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A6705E50-C823-D3F7-923D-4DDFA1D4B49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E666FE-1F0B-484E-9BCA-376092A39337}" type="datetimeFigureOut">
              <a:rPr lang="en-US" smtClean="0"/>
              <a:pPr/>
              <a:t>5/17/2024</a:t>
            </a:fld>
            <a:endParaRPr lang="en-US"/>
          </a:p>
        </p:txBody>
      </p:sp>
      <p:sp>
        <p:nvSpPr>
          <p:cNvPr id="5" name="Footer Placeholder 4">
            <a:extLst>
              <a:ext uri="{FF2B5EF4-FFF2-40B4-BE49-F238E27FC236}">
                <a16:creationId xmlns="" xmlns:a16="http://schemas.microsoft.com/office/drawing/2014/main" id="{77610CE6-E48D-6C24-2CEF-BC51F8DA412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A7378833-8F8D-E188-386B-264AF515A49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E5C43E-C845-4439-A14F-8F44C4EAB002}" type="slidenum">
              <a:rPr lang="en-US" smtClean="0"/>
              <a:pPr/>
              <a:t>‹#›</a:t>
            </a:fld>
            <a:endParaRPr lang="en-US"/>
          </a:p>
        </p:txBody>
      </p:sp>
    </p:spTree>
    <p:extLst>
      <p:ext uri="{BB962C8B-B14F-4D97-AF65-F5344CB8AC3E}">
        <p14:creationId xmlns="" xmlns:p14="http://schemas.microsoft.com/office/powerpoint/2010/main" val="40523699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81" r:id="rId13"/>
    <p:sldLayoutId id="214748368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Ahmed </a:t>
            </a:r>
            <a:r>
              <a:rPr lang="en-US" sz="2400" dirty="0" err="1">
                <a:latin typeface="Times New Roman" panose="02020603050405020304" pitchFamily="18" charset="0"/>
                <a:cs typeface="Times New Roman" panose="02020603050405020304" pitchFamily="18" charset="0"/>
              </a:rPr>
              <a:t>Alqarni</a:t>
            </a:r>
            <a:endParaRPr lang="en-US" sz="2400"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108644" y="2424037"/>
            <a:ext cx="324742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Introduction</a:t>
            </a:r>
          </a:p>
        </p:txBody>
      </p:sp>
      <p:sp>
        <p:nvSpPr>
          <p:cNvPr id="34" name="Rectangle: Rounded Corners 33"/>
          <p:cNvSpPr/>
          <p:nvPr/>
        </p:nvSpPr>
        <p:spPr>
          <a:xfrm>
            <a:off x="194617" y="59988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Introduction </a:t>
            </a:r>
          </a:p>
        </p:txBody>
      </p:sp>
      <p:sp>
        <p:nvSpPr>
          <p:cNvPr id="46" name="TextBox 45"/>
          <p:cNvSpPr txBox="1"/>
          <p:nvPr/>
        </p:nvSpPr>
        <p:spPr>
          <a:xfrm>
            <a:off x="329269" y="5104240"/>
            <a:ext cx="2013885"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115</a:t>
            </a:r>
          </a:p>
          <a:p>
            <a:r>
              <a:rPr lang="en-US" sz="2000" dirty="0">
                <a:latin typeface="Times New Roman" panose="02020603050405020304" pitchFamily="18" charset="0"/>
                <a:cs typeface="Times New Roman" panose="02020603050405020304" pitchFamily="18" charset="0"/>
              </a:rPr>
              <a:t>Critical Thinking </a:t>
            </a:r>
          </a:p>
        </p:txBody>
      </p:sp>
      <p:sp>
        <p:nvSpPr>
          <p:cNvPr id="14" name="Oval 13"/>
          <p:cNvSpPr/>
          <p:nvPr/>
        </p:nvSpPr>
        <p:spPr>
          <a:xfrm>
            <a:off x="6200343" y="-320675"/>
            <a:ext cx="7410450" cy="7410450"/>
          </a:xfrm>
          <a:prstGeom prst="ellipse">
            <a:avLst/>
          </a:prstGeom>
          <a:blipFill>
            <a:blip r:embed="rId3" cstate="print"/>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solidFill>
                  <a:prstClr val="white"/>
                </a:solidFill>
                <a:latin typeface="Times New Roman" panose="02020603050405020304" pitchFamily="18" charset="0"/>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 xmlns:a16="http://schemas.microsoft.com/office/drawing/2014/main" id="{4DA59C95-C4DD-E229-E18E-37AA6616B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latin typeface="+mn-lt"/>
                <a:ea typeface="Tajawal ExtraBold"/>
                <a:cs typeface="Tajawal ExtraBold"/>
                <a:sym typeface="Tajawal ExtraBold"/>
              </a:rPr>
              <a:t>This course is designed to improve a student's ability to analyze and evaluate the kinds of arguments and theories commonly met with in everyday life. The course also helps students improve their own arguments and presentations by showing them how to draw sound conclusions from available evidence and how to construct well-reasoned cases to support these conclusions.</a:t>
            </a:r>
          </a:p>
        </p:txBody>
      </p:sp>
      <p:sp>
        <p:nvSpPr>
          <p:cNvPr id="8" name="TextBox 7">
            <a:extLst>
              <a:ext uri="{FF2B5EF4-FFF2-40B4-BE49-F238E27FC236}">
                <a16:creationId xmlns="" xmlns:a16="http://schemas.microsoft.com/office/drawing/2014/main" id="{83931407-82B3-4F17-95C4-398857B4E3D9}"/>
              </a:ext>
            </a:extLst>
          </p:cNvPr>
          <p:cNvSpPr txBox="1"/>
          <p:nvPr/>
        </p:nvSpPr>
        <p:spPr>
          <a:xfrm>
            <a:off x="2513150" y="1019069"/>
            <a:ext cx="3902032"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About the course: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solidFill>
                  <a:prstClr val="white"/>
                </a:solidFill>
                <a:latin typeface="Times New Roman" panose="02020603050405020304" pitchFamily="18" charset="0"/>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 xmlns:a16="http://schemas.microsoft.com/office/drawing/2014/main" id="{4DA59C95-C4DD-E229-E18E-37AA6616B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b="1" dirty="0">
              <a:solidFill>
                <a:schemeClr val="tx1"/>
              </a:solidFill>
              <a:latin typeface="+mn-lt"/>
              <a:ea typeface="Tajawal ExtraBold"/>
              <a:cs typeface="Tajawal ExtraBold"/>
              <a:sym typeface="Tajawal ExtraBold"/>
            </a:endParaRPr>
          </a:p>
        </p:txBody>
      </p:sp>
      <p:sp>
        <p:nvSpPr>
          <p:cNvPr id="3" name="TextBox 2">
            <a:extLst>
              <a:ext uri="{FF2B5EF4-FFF2-40B4-BE49-F238E27FC236}">
                <a16:creationId xmlns="" xmlns:a16="http://schemas.microsoft.com/office/drawing/2014/main" id="{FEE254CC-70FB-961B-11E8-16B44C9FB1E9}"/>
              </a:ext>
            </a:extLst>
          </p:cNvPr>
          <p:cNvSpPr txBox="1"/>
          <p:nvPr/>
        </p:nvSpPr>
        <p:spPr>
          <a:xfrm>
            <a:off x="2665550" y="1171469"/>
            <a:ext cx="3902032"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Course Objectives: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 xmlns:a16="http://schemas.microsoft.com/office/drawing/2014/main" id="{92B17E6D-C4AB-ED7A-BF2D-1431252E29C5}"/>
              </a:ext>
            </a:extLst>
          </p:cNvPr>
          <p:cNvSpPr txBox="1"/>
          <p:nvPr/>
        </p:nvSpPr>
        <p:spPr>
          <a:xfrm>
            <a:off x="689640" y="2095405"/>
            <a:ext cx="10812720" cy="3276282"/>
          </a:xfrm>
          <a:prstGeom prst="rect">
            <a:avLst/>
          </a:prstGeom>
          <a:noFill/>
        </p:spPr>
        <p:txBody>
          <a:bodyPr wrap="square" rtlCol="0">
            <a:spAutoFit/>
          </a:bodyPr>
          <a:lstStyle/>
          <a:p>
            <a:pPr marL="342900" marR="0" lvl="0" indent="-342900" algn="l" rtl="0">
              <a:lnSpc>
                <a:spcPct val="150000"/>
              </a:lnSpc>
              <a:spcBef>
                <a:spcPts val="0"/>
              </a:spcBef>
              <a:spcAft>
                <a:spcPts val="0"/>
              </a:spcAft>
              <a:buFont typeface="Arial" panose="020B0604020202020204" pitchFamily="34" charset="0"/>
              <a:buChar char="•"/>
            </a:pPr>
            <a:r>
              <a:rPr lang="en-US" sz="2000" b="1" dirty="0">
                <a:solidFill>
                  <a:srgbClr val="0A1F61"/>
                </a:solidFill>
                <a:latin typeface="+mn-lt"/>
                <a:ea typeface="Tajawal ExtraBold"/>
                <a:cs typeface="Tajawal ExtraBold"/>
                <a:sym typeface="Tajawal ExtraBold"/>
              </a:rPr>
              <a:t>Demonstrate an understanding of the nature of critical and analytical thinking</a:t>
            </a:r>
          </a:p>
          <a:p>
            <a:pPr marL="342900" marR="0" lvl="0" indent="-342900" algn="l" rtl="0">
              <a:lnSpc>
                <a:spcPct val="150000"/>
              </a:lnSpc>
              <a:spcBef>
                <a:spcPts val="0"/>
              </a:spcBef>
              <a:spcAft>
                <a:spcPts val="0"/>
              </a:spcAft>
              <a:buFont typeface="Arial" panose="020B0604020202020204" pitchFamily="34" charset="0"/>
              <a:buChar char="•"/>
            </a:pPr>
            <a:r>
              <a:rPr lang="en-US" sz="2000" b="1" dirty="0">
                <a:solidFill>
                  <a:srgbClr val="0A1F61"/>
                </a:solidFill>
                <a:latin typeface="+mn-lt"/>
                <a:ea typeface="Tajawal ExtraBold"/>
                <a:cs typeface="Tajawal ExtraBold"/>
                <a:sym typeface="Tajawal ExtraBold"/>
              </a:rPr>
              <a:t>Create well-written answers and opinions about a variety of topics using critical thinking skills and models</a:t>
            </a:r>
          </a:p>
          <a:p>
            <a:pPr marL="342900" marR="0" lvl="0" indent="-342900" algn="l" rtl="0">
              <a:lnSpc>
                <a:spcPct val="150000"/>
              </a:lnSpc>
              <a:spcBef>
                <a:spcPts val="0"/>
              </a:spcBef>
              <a:spcAft>
                <a:spcPts val="0"/>
              </a:spcAft>
              <a:buFont typeface="Arial" panose="020B0604020202020204" pitchFamily="34" charset="0"/>
              <a:buChar char="•"/>
            </a:pPr>
            <a:r>
              <a:rPr lang="en-US" sz="2000" b="1" dirty="0">
                <a:solidFill>
                  <a:srgbClr val="0A1F61"/>
                </a:solidFill>
                <a:latin typeface="+mn-lt"/>
                <a:ea typeface="Tajawal ExtraBold"/>
                <a:cs typeface="Tajawal ExtraBold"/>
                <a:sym typeface="Tajawal ExtraBold"/>
              </a:rPr>
              <a:t>Detect errors in reasoning and explain how the reasoning is in error</a:t>
            </a:r>
          </a:p>
          <a:p>
            <a:pPr marL="342900" marR="0" lvl="0" indent="-342900" algn="l" rtl="0">
              <a:lnSpc>
                <a:spcPct val="150000"/>
              </a:lnSpc>
              <a:spcBef>
                <a:spcPts val="0"/>
              </a:spcBef>
              <a:spcAft>
                <a:spcPts val="0"/>
              </a:spcAft>
              <a:buFont typeface="Arial" panose="020B0604020202020204" pitchFamily="34" charset="0"/>
              <a:buChar char="•"/>
            </a:pPr>
            <a:r>
              <a:rPr lang="en-US" sz="2000" b="1" dirty="0">
                <a:solidFill>
                  <a:srgbClr val="0A1F61"/>
                </a:solidFill>
                <a:latin typeface="+mn-lt"/>
                <a:ea typeface="Tajawal ExtraBold"/>
                <a:cs typeface="Tajawal ExtraBold"/>
                <a:sym typeface="Tajawal ExtraBold"/>
              </a:rPr>
              <a:t>Evaluate evidence and make appropriate inferences from that evidence</a:t>
            </a:r>
          </a:p>
          <a:p>
            <a:pPr marL="342900" marR="0" lvl="0" indent="-342900" algn="l" rtl="0">
              <a:lnSpc>
                <a:spcPct val="150000"/>
              </a:lnSpc>
              <a:spcBef>
                <a:spcPts val="0"/>
              </a:spcBef>
              <a:spcAft>
                <a:spcPts val="0"/>
              </a:spcAft>
              <a:buFont typeface="Arial" panose="020B0604020202020204" pitchFamily="34" charset="0"/>
              <a:buChar char="•"/>
            </a:pPr>
            <a:r>
              <a:rPr lang="en-US" sz="2000" b="1" dirty="0">
                <a:solidFill>
                  <a:srgbClr val="0A1F61"/>
                </a:solidFill>
                <a:latin typeface="+mn-lt"/>
                <a:ea typeface="Tajawal ExtraBold"/>
                <a:cs typeface="Tajawal ExtraBold"/>
                <a:sym typeface="Tajawal ExtraBold"/>
              </a:rPr>
              <a:t>Experience group dynamics through collaborative learning activities during the semester.</a:t>
            </a:r>
          </a:p>
          <a:p>
            <a:pPr marL="342900" marR="0" lvl="0" indent="-342900" algn="l" rtl="0">
              <a:lnSpc>
                <a:spcPct val="150000"/>
              </a:lnSpc>
              <a:spcBef>
                <a:spcPts val="0"/>
              </a:spcBef>
              <a:spcAft>
                <a:spcPts val="0"/>
              </a:spcAft>
              <a:buFont typeface="Arial" panose="020B0604020202020204" pitchFamily="34" charset="0"/>
              <a:buChar char="•"/>
            </a:pPr>
            <a:r>
              <a:rPr lang="en-US" sz="2000" b="1" dirty="0">
                <a:solidFill>
                  <a:srgbClr val="0A1F61"/>
                </a:solidFill>
                <a:latin typeface="+mn-lt"/>
                <a:ea typeface="Tajawal ExtraBold"/>
                <a:cs typeface="Tajawal ExtraBold"/>
                <a:sym typeface="Tajawal ExtraBold"/>
              </a:rPr>
              <a:t>Analyze and interpret data.</a:t>
            </a:r>
          </a:p>
        </p:txBody>
      </p:sp>
    </p:spTree>
    <p:extLst>
      <p:ext uri="{BB962C8B-B14F-4D97-AF65-F5344CB8AC3E}">
        <p14:creationId xmlns="" xmlns:p14="http://schemas.microsoft.com/office/powerpoint/2010/main" val="276353545"/>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89000" y="6851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prstClr val="white"/>
                </a:solidFill>
                <a:latin typeface="Times New Roman" panose="02020603050405020304" pitchFamily="18" charset="0"/>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 xmlns:a16="http://schemas.microsoft.com/office/drawing/2014/main" id="{4DA59C95-C4DD-E229-E18E-37AA6616B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b="1" dirty="0">
              <a:solidFill>
                <a:schemeClr val="tx1"/>
              </a:solidFill>
              <a:latin typeface="+mn-lt"/>
              <a:ea typeface="Tajawal ExtraBold"/>
              <a:cs typeface="Tajawal ExtraBold"/>
              <a:sym typeface="Tajawal ExtraBold"/>
            </a:endParaRPr>
          </a:p>
        </p:txBody>
      </p:sp>
      <p:sp>
        <p:nvSpPr>
          <p:cNvPr id="6" name="TextBox 5">
            <a:extLst>
              <a:ext uri="{FF2B5EF4-FFF2-40B4-BE49-F238E27FC236}">
                <a16:creationId xmlns="" xmlns:a16="http://schemas.microsoft.com/office/drawing/2014/main" id="{92B17E6D-C4AB-ED7A-BF2D-1431252E29C5}"/>
              </a:ext>
            </a:extLst>
          </p:cNvPr>
          <p:cNvSpPr txBox="1"/>
          <p:nvPr/>
        </p:nvSpPr>
        <p:spPr>
          <a:xfrm>
            <a:off x="689640" y="2095405"/>
            <a:ext cx="10812720" cy="3737946"/>
          </a:xfrm>
          <a:prstGeom prst="rect">
            <a:avLst/>
          </a:prstGeom>
          <a:noFill/>
        </p:spPr>
        <p:txBody>
          <a:bodyPr wrap="square" rtlCol="0">
            <a:spAutoFit/>
          </a:bodyPr>
          <a:lstStyle/>
          <a:p>
            <a:pPr marL="0" marR="0" lvl="0" indent="0" algn="l" rtl="0">
              <a:lnSpc>
                <a:spcPct val="150000"/>
              </a:lnSpc>
              <a:spcBef>
                <a:spcPts val="0"/>
              </a:spcBef>
              <a:spcAft>
                <a:spcPts val="0"/>
              </a:spcAft>
              <a:buNone/>
            </a:pPr>
            <a:endParaRPr lang="en-US" sz="2000" b="1" dirty="0">
              <a:solidFill>
                <a:srgbClr val="0A1F61"/>
              </a:solidFill>
              <a:ea typeface="Tajawal ExtraBold"/>
              <a:cs typeface="Tajawal ExtraBold"/>
              <a:sym typeface="Tajawal ExtraBold"/>
            </a:endParaRPr>
          </a:p>
          <a:p>
            <a:pPr marL="0" marR="0" lvl="0" indent="0" algn="l" rtl="0">
              <a:lnSpc>
                <a:spcPct val="150000"/>
              </a:lnSpc>
              <a:spcBef>
                <a:spcPts val="0"/>
              </a:spcBef>
              <a:spcAft>
                <a:spcPts val="0"/>
              </a:spcAft>
              <a:buNone/>
            </a:pPr>
            <a:endParaRPr lang="en-US" sz="2000" b="1" dirty="0">
              <a:solidFill>
                <a:srgbClr val="0A1F61"/>
              </a:solidFill>
              <a:latin typeface="+mn-lt"/>
              <a:ea typeface="Tajawal ExtraBold"/>
              <a:cs typeface="Tajawal ExtraBold"/>
              <a:sym typeface="Tajawal ExtraBold"/>
            </a:endParaRPr>
          </a:p>
          <a:p>
            <a:pPr marL="0" marR="0" lvl="0" indent="0" algn="l" rtl="0">
              <a:lnSpc>
                <a:spcPct val="150000"/>
              </a:lnSpc>
              <a:spcBef>
                <a:spcPts val="0"/>
              </a:spcBef>
              <a:spcAft>
                <a:spcPts val="0"/>
              </a:spcAft>
              <a:buNone/>
            </a:pPr>
            <a:endParaRPr lang="en-US" sz="2000" b="1" dirty="0">
              <a:solidFill>
                <a:srgbClr val="0A1F61"/>
              </a:solidFill>
              <a:ea typeface="Tajawal ExtraBold"/>
              <a:cs typeface="Tajawal ExtraBold"/>
              <a:sym typeface="Tajawal ExtraBold"/>
            </a:endParaRPr>
          </a:p>
          <a:p>
            <a:pPr marL="0" marR="0" lvl="0" indent="0" algn="l" rtl="0">
              <a:lnSpc>
                <a:spcPct val="150000"/>
              </a:lnSpc>
              <a:spcBef>
                <a:spcPts val="0"/>
              </a:spcBef>
              <a:spcAft>
                <a:spcPts val="0"/>
              </a:spcAft>
              <a:buNone/>
            </a:pPr>
            <a:endParaRPr lang="en-US" sz="2000" b="1" dirty="0">
              <a:solidFill>
                <a:srgbClr val="0A1F61"/>
              </a:solidFill>
              <a:latin typeface="+mn-lt"/>
              <a:ea typeface="Tajawal ExtraBold"/>
              <a:cs typeface="Tajawal ExtraBold"/>
              <a:sym typeface="Tajawal ExtraBold"/>
            </a:endParaRPr>
          </a:p>
          <a:p>
            <a:pPr marL="0" marR="0" lvl="0" indent="0" algn="l" rtl="0">
              <a:lnSpc>
                <a:spcPct val="150000"/>
              </a:lnSpc>
              <a:spcBef>
                <a:spcPts val="0"/>
              </a:spcBef>
              <a:spcAft>
                <a:spcPts val="0"/>
              </a:spcAft>
              <a:buNone/>
            </a:pPr>
            <a:endParaRPr lang="en-US" sz="2000" b="1" dirty="0">
              <a:solidFill>
                <a:srgbClr val="0A1F61"/>
              </a:solidFill>
              <a:ea typeface="Tajawal ExtraBold"/>
              <a:cs typeface="Tajawal ExtraBold"/>
              <a:sym typeface="Tajawal ExtraBold"/>
            </a:endParaRPr>
          </a:p>
          <a:p>
            <a:pPr marL="0" marR="0" lvl="0" indent="0" algn="l" rtl="0">
              <a:lnSpc>
                <a:spcPct val="150000"/>
              </a:lnSpc>
              <a:spcBef>
                <a:spcPts val="0"/>
              </a:spcBef>
              <a:spcAft>
                <a:spcPts val="0"/>
              </a:spcAft>
              <a:buNone/>
            </a:pPr>
            <a:endParaRPr lang="en-US" sz="2000" b="1" dirty="0">
              <a:solidFill>
                <a:srgbClr val="0A1F61"/>
              </a:solidFill>
              <a:latin typeface="+mn-lt"/>
              <a:ea typeface="Tajawal ExtraBold"/>
              <a:cs typeface="Tajawal ExtraBold"/>
              <a:sym typeface="Tajawal ExtraBold"/>
            </a:endParaRPr>
          </a:p>
          <a:p>
            <a:pPr marL="0" marR="0" lvl="0" indent="0" algn="l" rtl="0">
              <a:lnSpc>
                <a:spcPct val="150000"/>
              </a:lnSpc>
              <a:spcBef>
                <a:spcPts val="0"/>
              </a:spcBef>
              <a:spcAft>
                <a:spcPts val="0"/>
              </a:spcAft>
              <a:buNone/>
            </a:pPr>
            <a:endParaRPr lang="en-US" sz="2000" b="1" dirty="0">
              <a:solidFill>
                <a:srgbClr val="0A1F61"/>
              </a:solidFill>
              <a:ea typeface="Tajawal ExtraBold"/>
              <a:cs typeface="Tajawal ExtraBold"/>
              <a:sym typeface="Tajawal ExtraBold"/>
            </a:endParaRPr>
          </a:p>
          <a:p>
            <a:pPr marL="0" marR="0" lvl="0" indent="0" algn="l" rtl="0">
              <a:lnSpc>
                <a:spcPct val="150000"/>
              </a:lnSpc>
              <a:spcBef>
                <a:spcPts val="0"/>
              </a:spcBef>
              <a:spcAft>
                <a:spcPts val="0"/>
              </a:spcAft>
              <a:buNone/>
            </a:pPr>
            <a:endParaRPr lang="en-US" sz="2000" b="1" dirty="0">
              <a:solidFill>
                <a:srgbClr val="0A1F61"/>
              </a:solidFill>
              <a:latin typeface="+mn-lt"/>
              <a:ea typeface="Tajawal ExtraBold"/>
              <a:cs typeface="Tajawal ExtraBold"/>
              <a:sym typeface="Tajawal ExtraBold"/>
            </a:endParaRPr>
          </a:p>
        </p:txBody>
      </p:sp>
      <p:sp>
        <p:nvSpPr>
          <p:cNvPr id="8" name="Rectangle: Rounded Corners 7">
            <a:extLst>
              <a:ext uri="{FF2B5EF4-FFF2-40B4-BE49-F238E27FC236}">
                <a16:creationId xmlns="" xmlns:a16="http://schemas.microsoft.com/office/drawing/2014/main" id="{94B3A010-B774-92D2-14C6-6F845CB6C831}"/>
              </a:ext>
            </a:extLst>
          </p:cNvPr>
          <p:cNvSpPr/>
          <p:nvPr/>
        </p:nvSpPr>
        <p:spPr>
          <a:xfrm>
            <a:off x="579794" y="163814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rtl="0">
              <a:lnSpc>
                <a:spcPct val="150000"/>
              </a:lnSpc>
              <a:spcBef>
                <a:spcPts val="0"/>
              </a:spcBef>
              <a:spcAft>
                <a:spcPts val="0"/>
              </a:spcAft>
            </a:pPr>
            <a:r>
              <a:rPr lang="en-US" sz="2400" b="1" dirty="0">
                <a:solidFill>
                  <a:schemeClr val="tx1"/>
                </a:solidFill>
                <a:latin typeface="+mn-lt"/>
                <a:ea typeface="Tajawal ExtraBold"/>
                <a:cs typeface="Tajawal ExtraBold"/>
                <a:sym typeface="Tajawal ExtraBold"/>
              </a:rPr>
              <a:t>▪</a:t>
            </a:r>
            <a:r>
              <a:rPr lang="en-US" b="1" dirty="0">
                <a:solidFill>
                  <a:schemeClr val="tx1"/>
                </a:solidFill>
                <a:latin typeface="+mn-lt"/>
                <a:ea typeface="Tajawal ExtraBold"/>
                <a:cs typeface="Tajawal ExtraBold"/>
                <a:sym typeface="Tajawal ExtraBold"/>
              </a:rPr>
              <a:t>Introduction: critical thinking and argument </a:t>
            </a:r>
          </a:p>
          <a:p>
            <a:pPr marL="342900" marR="0" lvl="0" indent="-342900" algn="l" rtl="0">
              <a:lnSpc>
                <a:spcPct val="150000"/>
              </a:lnSpc>
              <a:spcBef>
                <a:spcPts val="0"/>
              </a:spcBef>
              <a:spcAft>
                <a:spcPts val="0"/>
              </a:spcAft>
              <a:buFont typeface="Wingdings" panose="05000000000000000000" pitchFamily="2" charset="2"/>
              <a:buChar char="§"/>
            </a:pPr>
            <a:r>
              <a:rPr lang="en-US" b="1" dirty="0">
                <a:solidFill>
                  <a:schemeClr val="tx1"/>
                </a:solidFill>
                <a:latin typeface="+mn-lt"/>
                <a:ea typeface="Tajawal ExtraBold"/>
                <a:cs typeface="Tajawal ExtraBold"/>
                <a:sym typeface="Tajawal ExtraBold"/>
              </a:rPr>
              <a:t>Basic logical concepts</a:t>
            </a:r>
          </a:p>
          <a:p>
            <a:pPr marL="342900" marR="0" lvl="0" indent="-342900" algn="l" rtl="0">
              <a:lnSpc>
                <a:spcPct val="150000"/>
              </a:lnSpc>
              <a:spcBef>
                <a:spcPts val="0"/>
              </a:spcBef>
              <a:spcAft>
                <a:spcPts val="0"/>
              </a:spcAft>
              <a:buFont typeface="Wingdings" panose="05000000000000000000" pitchFamily="2" charset="2"/>
              <a:buChar char="§"/>
            </a:pPr>
            <a:r>
              <a:rPr lang="en-US" b="1" dirty="0">
                <a:solidFill>
                  <a:schemeClr val="tx1"/>
                </a:solidFill>
                <a:latin typeface="+mn-lt"/>
                <a:ea typeface="Tajawal ExtraBold"/>
                <a:cs typeface="Tajawal ExtraBold"/>
                <a:sym typeface="Tajawal ExtraBold"/>
              </a:rPr>
              <a:t>The language </a:t>
            </a:r>
          </a:p>
          <a:p>
            <a:pPr marL="342900" marR="0" lvl="0" indent="-342900" algn="l" rtl="0">
              <a:lnSpc>
                <a:spcPct val="150000"/>
              </a:lnSpc>
              <a:spcBef>
                <a:spcPts val="0"/>
              </a:spcBef>
              <a:spcAft>
                <a:spcPts val="0"/>
              </a:spcAft>
              <a:buFont typeface="Wingdings" panose="05000000000000000000" pitchFamily="2" charset="2"/>
              <a:buChar char="§"/>
            </a:pPr>
            <a:r>
              <a:rPr lang="en-US" b="1" dirty="0">
                <a:solidFill>
                  <a:schemeClr val="tx1"/>
                </a:solidFill>
                <a:latin typeface="+mn-lt"/>
                <a:ea typeface="Tajawal ExtraBold"/>
                <a:cs typeface="Tajawal ExtraBold"/>
                <a:sym typeface="Tajawal ExtraBold"/>
              </a:rPr>
              <a:t>Logical fallacies </a:t>
            </a:r>
          </a:p>
          <a:p>
            <a:pPr marL="342900" marR="0" lvl="0" indent="-342900" algn="l" rtl="0">
              <a:lnSpc>
                <a:spcPct val="150000"/>
              </a:lnSpc>
              <a:spcBef>
                <a:spcPts val="0"/>
              </a:spcBef>
              <a:spcAft>
                <a:spcPts val="0"/>
              </a:spcAft>
              <a:buFont typeface="Wingdings" panose="05000000000000000000" pitchFamily="2" charset="2"/>
              <a:buChar char="§"/>
            </a:pPr>
            <a:r>
              <a:rPr lang="en-US" b="1" dirty="0">
                <a:solidFill>
                  <a:schemeClr val="tx1"/>
                </a:solidFill>
                <a:latin typeface="+mn-lt"/>
                <a:ea typeface="Tajawal ExtraBold"/>
                <a:cs typeface="Tajawal ExtraBold"/>
                <a:sym typeface="Tajawal ExtraBold"/>
              </a:rPr>
              <a:t>Analyzing argument </a:t>
            </a:r>
          </a:p>
          <a:p>
            <a:pPr marL="342900" marR="0" lvl="0" indent="-342900" algn="l" rtl="0">
              <a:lnSpc>
                <a:spcPct val="150000"/>
              </a:lnSpc>
              <a:spcBef>
                <a:spcPts val="0"/>
              </a:spcBef>
              <a:spcAft>
                <a:spcPts val="0"/>
              </a:spcAft>
              <a:buFont typeface="Wingdings" panose="05000000000000000000" pitchFamily="2" charset="2"/>
              <a:buChar char="§"/>
            </a:pPr>
            <a:r>
              <a:rPr lang="en-US" b="1" dirty="0">
                <a:solidFill>
                  <a:schemeClr val="tx1"/>
                </a:solidFill>
                <a:latin typeface="+mn-lt"/>
                <a:ea typeface="Tajawal ExtraBold"/>
                <a:cs typeface="Tajawal ExtraBold"/>
                <a:sym typeface="Tajawal ExtraBold"/>
              </a:rPr>
              <a:t>Evaluating arguments and truth claims</a:t>
            </a:r>
          </a:p>
          <a:p>
            <a:pPr marL="342900" marR="0" lvl="0" indent="-342900" algn="l" rtl="0">
              <a:lnSpc>
                <a:spcPct val="150000"/>
              </a:lnSpc>
              <a:spcBef>
                <a:spcPts val="0"/>
              </a:spcBef>
              <a:spcAft>
                <a:spcPts val="0"/>
              </a:spcAft>
              <a:buFont typeface="Wingdings" panose="05000000000000000000" pitchFamily="2" charset="2"/>
              <a:buChar char="§"/>
            </a:pPr>
            <a:r>
              <a:rPr lang="en-US" b="1" dirty="0">
                <a:solidFill>
                  <a:schemeClr val="tx1"/>
                </a:solidFill>
                <a:latin typeface="+mn-lt"/>
                <a:ea typeface="Tajawal ExtraBold"/>
                <a:cs typeface="Tajawal ExtraBold"/>
                <a:sym typeface="Tajawal ExtraBold"/>
              </a:rPr>
              <a:t>Categorical and propositional logics</a:t>
            </a:r>
          </a:p>
          <a:p>
            <a:pPr marL="342900" marR="0" lvl="0" indent="-342900" algn="l" rtl="0">
              <a:lnSpc>
                <a:spcPct val="150000"/>
              </a:lnSpc>
              <a:spcBef>
                <a:spcPts val="0"/>
              </a:spcBef>
              <a:spcAft>
                <a:spcPts val="0"/>
              </a:spcAft>
              <a:buFont typeface="Wingdings" panose="05000000000000000000" pitchFamily="2" charset="2"/>
              <a:buChar char="§"/>
            </a:pPr>
            <a:r>
              <a:rPr lang="en-US" b="1" dirty="0">
                <a:solidFill>
                  <a:schemeClr val="tx1"/>
                </a:solidFill>
                <a:latin typeface="+mn-lt"/>
                <a:ea typeface="Tajawal ExtraBold"/>
                <a:cs typeface="Tajawal ExtraBold"/>
                <a:sym typeface="Tajawal ExtraBold"/>
              </a:rPr>
              <a:t>Inductive reasoning </a:t>
            </a:r>
          </a:p>
          <a:p>
            <a:pPr marL="342900" marR="0" lvl="0" indent="-342900" algn="l" rtl="0">
              <a:lnSpc>
                <a:spcPct val="150000"/>
              </a:lnSpc>
              <a:spcBef>
                <a:spcPts val="0"/>
              </a:spcBef>
              <a:spcAft>
                <a:spcPts val="0"/>
              </a:spcAft>
              <a:buFont typeface="Wingdings" panose="05000000000000000000" pitchFamily="2" charset="2"/>
              <a:buChar char="§"/>
            </a:pPr>
            <a:r>
              <a:rPr lang="en-US" b="1" dirty="0">
                <a:solidFill>
                  <a:schemeClr val="tx1"/>
                </a:solidFill>
                <a:latin typeface="+mn-lt"/>
                <a:ea typeface="Tajawal ExtraBold"/>
                <a:cs typeface="Tajawal ExtraBold"/>
                <a:sym typeface="Tajawal ExtraBold"/>
              </a:rPr>
              <a:t>Finding, evaluating, and using sources </a:t>
            </a:r>
          </a:p>
          <a:p>
            <a:pPr marL="342900" marR="0" lvl="0" indent="-342900" algn="l" rtl="0">
              <a:lnSpc>
                <a:spcPct val="150000"/>
              </a:lnSpc>
              <a:spcBef>
                <a:spcPts val="0"/>
              </a:spcBef>
              <a:spcAft>
                <a:spcPts val="0"/>
              </a:spcAft>
              <a:buFont typeface="Wingdings" panose="05000000000000000000" pitchFamily="2" charset="2"/>
              <a:buChar char="§"/>
            </a:pPr>
            <a:r>
              <a:rPr lang="en-US" b="1" dirty="0">
                <a:solidFill>
                  <a:schemeClr val="tx1"/>
                </a:solidFill>
                <a:latin typeface="+mn-lt"/>
                <a:ea typeface="Tajawal ExtraBold"/>
                <a:cs typeface="Tajawal ExtraBold"/>
                <a:sym typeface="Tajawal ExtraBold"/>
              </a:rPr>
              <a:t>Writing argumentative essay </a:t>
            </a:r>
          </a:p>
        </p:txBody>
      </p:sp>
      <p:sp>
        <p:nvSpPr>
          <p:cNvPr id="9" name="TextBox 8">
            <a:extLst>
              <a:ext uri="{FF2B5EF4-FFF2-40B4-BE49-F238E27FC236}">
                <a16:creationId xmlns="" xmlns:a16="http://schemas.microsoft.com/office/drawing/2014/main" id="{5DF352E1-A3E6-5986-2AD6-FE6C770DD8BA}"/>
              </a:ext>
            </a:extLst>
          </p:cNvPr>
          <p:cNvSpPr txBox="1"/>
          <p:nvPr/>
        </p:nvSpPr>
        <p:spPr>
          <a:xfrm>
            <a:off x="2475664" y="971717"/>
            <a:ext cx="3902032"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Topics: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 xmlns:p14="http://schemas.microsoft.com/office/powerpoint/2010/main" val="1526944696"/>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p:cNvSpPr/>
          <p:nvPr/>
        </p:nvSpPr>
        <p:spPr>
          <a:xfrm>
            <a:off x="889000" y="6851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 xmlns:a16="http://schemas.microsoft.com/office/drawing/2014/main" id="{4DA59C95-C4DD-E229-E18E-37AA6616B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p:txBody>
      </p:sp>
      <p:sp>
        <p:nvSpPr>
          <p:cNvPr id="6" name="TextBox 5">
            <a:extLst>
              <a:ext uri="{FF2B5EF4-FFF2-40B4-BE49-F238E27FC236}">
                <a16:creationId xmlns="" xmlns:a16="http://schemas.microsoft.com/office/drawing/2014/main" id="{92B17E6D-C4AB-ED7A-BF2D-1431252E29C5}"/>
              </a:ext>
            </a:extLst>
          </p:cNvPr>
          <p:cNvSpPr txBox="1"/>
          <p:nvPr/>
        </p:nvSpPr>
        <p:spPr>
          <a:xfrm>
            <a:off x="689640" y="2095405"/>
            <a:ext cx="10812720" cy="373794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p:txBody>
      </p:sp>
      <p:sp>
        <p:nvSpPr>
          <p:cNvPr id="9" name="Rectangle: Rounded Corners 8">
            <a:extLst>
              <a:ext uri="{FF2B5EF4-FFF2-40B4-BE49-F238E27FC236}">
                <a16:creationId xmlns="" xmlns:a16="http://schemas.microsoft.com/office/drawing/2014/main" id="{66F08657-DD55-9599-FB03-B6CBB7C86D77}"/>
              </a:ext>
            </a:extLst>
          </p:cNvPr>
          <p:cNvSpPr/>
          <p:nvPr/>
        </p:nvSpPr>
        <p:spPr>
          <a:xfrm>
            <a:off x="769680" y="18378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rtl="0">
              <a:lnSpc>
                <a:spcPct val="150000"/>
              </a:lnSpc>
              <a:spcBef>
                <a:spcPts val="0"/>
              </a:spcBef>
              <a:spcAft>
                <a:spcPts val="0"/>
              </a:spcAft>
              <a:buNone/>
            </a:pPr>
            <a:r>
              <a:rPr lang="en-US" sz="3200" b="1" dirty="0">
                <a:solidFill>
                  <a:srgbClr val="0A1F61"/>
                </a:solidFill>
                <a:latin typeface="+mn-lt"/>
                <a:ea typeface="Tajawal ExtraBold"/>
                <a:cs typeface="Tajawal ExtraBold"/>
                <a:sym typeface="Tajawal ExtraBold"/>
              </a:rPr>
              <a:t>Lecture 1: Introduction: critical thinking and argument </a:t>
            </a:r>
          </a:p>
          <a:p>
            <a:pPr marL="0" marR="0" lvl="0" indent="0" algn="l" rtl="0">
              <a:lnSpc>
                <a:spcPct val="150000"/>
              </a:lnSpc>
              <a:spcBef>
                <a:spcPts val="0"/>
              </a:spcBef>
              <a:spcAft>
                <a:spcPts val="0"/>
              </a:spcAft>
              <a:buNone/>
            </a:pPr>
            <a:r>
              <a:rPr lang="en-US" sz="2400" b="1" dirty="0">
                <a:solidFill>
                  <a:srgbClr val="0A1F61"/>
                </a:solidFill>
                <a:latin typeface="+mn-lt"/>
                <a:ea typeface="Tajawal ExtraBold"/>
                <a:cs typeface="Tajawal ExtraBold"/>
                <a:sym typeface="Tajawal ExtraBold"/>
              </a:rPr>
              <a:t>The nature of critical thinking</a:t>
            </a:r>
          </a:p>
          <a:p>
            <a:pPr marL="0" marR="0" lvl="0" indent="0" algn="l" rtl="0">
              <a:lnSpc>
                <a:spcPct val="150000"/>
              </a:lnSpc>
              <a:spcBef>
                <a:spcPts val="0"/>
              </a:spcBef>
              <a:spcAft>
                <a:spcPts val="0"/>
              </a:spcAft>
              <a:buNone/>
            </a:pPr>
            <a:r>
              <a:rPr lang="en-US" sz="2400" b="1" dirty="0">
                <a:solidFill>
                  <a:srgbClr val="0A1F61"/>
                </a:solidFill>
                <a:latin typeface="+mn-lt"/>
                <a:ea typeface="Tajawal ExtraBold"/>
                <a:cs typeface="Tajawal ExtraBold"/>
                <a:sym typeface="Tajawal ExtraBold"/>
              </a:rPr>
              <a:t>Key critical thinking standards </a:t>
            </a:r>
          </a:p>
          <a:p>
            <a:pPr marL="0" marR="0" lvl="0" indent="0" algn="l" rtl="0">
              <a:lnSpc>
                <a:spcPct val="150000"/>
              </a:lnSpc>
              <a:spcBef>
                <a:spcPts val="0"/>
              </a:spcBef>
              <a:spcAft>
                <a:spcPts val="0"/>
              </a:spcAft>
              <a:buNone/>
            </a:pPr>
            <a:r>
              <a:rPr lang="en-US" sz="2400" b="1" dirty="0">
                <a:solidFill>
                  <a:srgbClr val="0A1F61"/>
                </a:solidFill>
                <a:latin typeface="+mn-lt"/>
                <a:ea typeface="Tajawal ExtraBold"/>
                <a:cs typeface="Tajawal ExtraBold"/>
                <a:sym typeface="Tajawal ExtraBold"/>
              </a:rPr>
              <a:t>Some major impediments to critical thinking</a:t>
            </a:r>
          </a:p>
          <a:p>
            <a:pPr marL="0" marR="0" lvl="0" indent="0" algn="l" rtl="0">
              <a:lnSpc>
                <a:spcPct val="150000"/>
              </a:lnSpc>
              <a:spcBef>
                <a:spcPts val="0"/>
              </a:spcBef>
              <a:spcAft>
                <a:spcPts val="0"/>
              </a:spcAft>
              <a:buNone/>
            </a:pPr>
            <a:r>
              <a:rPr lang="en-US" sz="2400" b="1" dirty="0">
                <a:solidFill>
                  <a:srgbClr val="0A1F61"/>
                </a:solidFill>
                <a:latin typeface="+mn-lt"/>
                <a:ea typeface="Tajawal ExtraBold"/>
                <a:cs typeface="Tajawal ExtraBold"/>
                <a:sym typeface="Tajawal ExtraBold"/>
              </a:rPr>
              <a:t>Characteristics of a critical thinker </a:t>
            </a:r>
          </a:p>
          <a:p>
            <a:pPr marL="0" marR="0" lvl="0" indent="0" algn="l" rtl="0">
              <a:lnSpc>
                <a:spcPct val="150000"/>
              </a:lnSpc>
              <a:spcBef>
                <a:spcPts val="0"/>
              </a:spcBef>
              <a:spcAft>
                <a:spcPts val="0"/>
              </a:spcAft>
              <a:buNone/>
            </a:pPr>
            <a:r>
              <a:rPr lang="en-US" sz="2400" b="1" dirty="0">
                <a:solidFill>
                  <a:srgbClr val="0A1F61"/>
                </a:solidFill>
                <a:latin typeface="+mn-lt"/>
                <a:ea typeface="Tajawal ExtraBold"/>
                <a:cs typeface="Tajawal ExtraBold"/>
                <a:sym typeface="Tajawal ExtraBold"/>
              </a:rPr>
              <a:t>What is an argument </a:t>
            </a:r>
          </a:p>
          <a:p>
            <a:pPr marL="0" marR="0" lvl="0" indent="0" algn="l" rtl="0">
              <a:lnSpc>
                <a:spcPct val="150000"/>
              </a:lnSpc>
              <a:spcBef>
                <a:spcPts val="0"/>
              </a:spcBef>
              <a:spcAft>
                <a:spcPts val="0"/>
              </a:spcAft>
              <a:buNone/>
            </a:pPr>
            <a:r>
              <a:rPr lang="en-US" sz="2400" b="1" dirty="0">
                <a:solidFill>
                  <a:srgbClr val="0A1F61"/>
                </a:solidFill>
                <a:latin typeface="+mn-lt"/>
                <a:ea typeface="Tajawal ExtraBold"/>
                <a:cs typeface="Tajawal ExtraBold"/>
                <a:sym typeface="Tajawal ExtraBold"/>
              </a:rPr>
              <a:t>How to differentiate between argument and nonargument </a:t>
            </a:r>
          </a:p>
          <a:p>
            <a:pPr marL="0" marR="0" lvl="0" indent="0" algn="l" rtl="0">
              <a:lnSpc>
                <a:spcPct val="150000"/>
              </a:lnSpc>
              <a:spcBef>
                <a:spcPts val="0"/>
              </a:spcBef>
              <a:spcAft>
                <a:spcPts val="0"/>
              </a:spcAft>
              <a:buNone/>
            </a:pPr>
            <a:endParaRPr lang="en-US" sz="2400" b="1" dirty="0">
              <a:solidFill>
                <a:srgbClr val="0A1F61"/>
              </a:solidFill>
              <a:latin typeface="+mn-lt"/>
              <a:ea typeface="Tajawal ExtraBold"/>
              <a:cs typeface="Tajawal ExtraBold"/>
              <a:sym typeface="Tajawal ExtraBold"/>
            </a:endParaRPr>
          </a:p>
        </p:txBody>
      </p:sp>
    </p:spTree>
    <p:extLst>
      <p:ext uri="{BB962C8B-B14F-4D97-AF65-F5344CB8AC3E}">
        <p14:creationId xmlns="" xmlns:p14="http://schemas.microsoft.com/office/powerpoint/2010/main" val="2128110895"/>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p:cNvSpPr/>
          <p:nvPr/>
        </p:nvSpPr>
        <p:spPr>
          <a:xfrm>
            <a:off x="889000" y="6851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 xmlns:a16="http://schemas.microsoft.com/office/drawing/2014/main" id="{4DA59C95-C4DD-E229-E18E-37AA6616B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p:txBody>
      </p:sp>
      <p:sp>
        <p:nvSpPr>
          <p:cNvPr id="6" name="TextBox 5">
            <a:extLst>
              <a:ext uri="{FF2B5EF4-FFF2-40B4-BE49-F238E27FC236}">
                <a16:creationId xmlns="" xmlns:a16="http://schemas.microsoft.com/office/drawing/2014/main" id="{92B17E6D-C4AB-ED7A-BF2D-1431252E29C5}"/>
              </a:ext>
            </a:extLst>
          </p:cNvPr>
          <p:cNvSpPr txBox="1"/>
          <p:nvPr/>
        </p:nvSpPr>
        <p:spPr>
          <a:xfrm>
            <a:off x="689640" y="2095405"/>
            <a:ext cx="10812720" cy="373794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p:txBody>
      </p:sp>
      <p:sp>
        <p:nvSpPr>
          <p:cNvPr id="3" name="Rectangle: Rounded Corners 2">
            <a:extLst>
              <a:ext uri="{FF2B5EF4-FFF2-40B4-BE49-F238E27FC236}">
                <a16:creationId xmlns="" xmlns:a16="http://schemas.microsoft.com/office/drawing/2014/main" id="{F72EDC40-4B78-E5C4-FC37-E7E860B1C33C}"/>
              </a:ext>
            </a:extLst>
          </p:cNvPr>
          <p:cNvSpPr/>
          <p:nvPr/>
        </p:nvSpPr>
        <p:spPr>
          <a:xfrm>
            <a:off x="769680" y="18378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Lecture 2: </a:t>
            </a:r>
            <a:r>
              <a:rPr kumimoji="0" lang="en-US" sz="28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rPr>
              <a:t>Basic logical concepts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Deduction and induction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Indicator words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Common patterns of deductive reasoning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Common patterns of inductive reasoning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Deductive validity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Inductive strength </a:t>
            </a:r>
          </a:p>
          <a:p>
            <a:pPr marL="0" marR="0" lvl="0" indent="0" algn="l" rtl="0">
              <a:lnSpc>
                <a:spcPct val="150000"/>
              </a:lnSpc>
              <a:spcBef>
                <a:spcPts val="0"/>
              </a:spcBef>
              <a:spcAft>
                <a:spcPts val="0"/>
              </a:spcAft>
              <a:buNone/>
            </a:pPr>
            <a:endParaRPr lang="en-US" sz="2400" b="1" dirty="0">
              <a:solidFill>
                <a:srgbClr val="0A1F61"/>
              </a:solidFill>
              <a:latin typeface="+mn-lt"/>
              <a:ea typeface="Tajawal ExtraBold"/>
              <a:cs typeface="Tajawal ExtraBold"/>
              <a:sym typeface="Tajawal ExtraBold"/>
            </a:endParaRPr>
          </a:p>
        </p:txBody>
      </p:sp>
    </p:spTree>
    <p:extLst>
      <p:ext uri="{BB962C8B-B14F-4D97-AF65-F5344CB8AC3E}">
        <p14:creationId xmlns="" xmlns:p14="http://schemas.microsoft.com/office/powerpoint/2010/main" val="2749332789"/>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p:cNvSpPr/>
          <p:nvPr/>
        </p:nvSpPr>
        <p:spPr>
          <a:xfrm>
            <a:off x="889000" y="6851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 xmlns:a16="http://schemas.microsoft.com/office/drawing/2014/main" id="{4DA59C95-C4DD-E229-E18E-37AA6616B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p:txBody>
      </p:sp>
      <p:sp>
        <p:nvSpPr>
          <p:cNvPr id="6" name="TextBox 5">
            <a:extLst>
              <a:ext uri="{FF2B5EF4-FFF2-40B4-BE49-F238E27FC236}">
                <a16:creationId xmlns="" xmlns:a16="http://schemas.microsoft.com/office/drawing/2014/main" id="{92B17E6D-C4AB-ED7A-BF2D-1431252E29C5}"/>
              </a:ext>
            </a:extLst>
          </p:cNvPr>
          <p:cNvSpPr txBox="1"/>
          <p:nvPr/>
        </p:nvSpPr>
        <p:spPr>
          <a:xfrm>
            <a:off x="689640" y="2095405"/>
            <a:ext cx="10812720" cy="373794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p:txBody>
      </p:sp>
      <p:sp>
        <p:nvSpPr>
          <p:cNvPr id="3" name="Rectangle: Rounded Corners 2">
            <a:extLst>
              <a:ext uri="{FF2B5EF4-FFF2-40B4-BE49-F238E27FC236}">
                <a16:creationId xmlns="" xmlns:a16="http://schemas.microsoft.com/office/drawing/2014/main" id="{372D19CF-B565-3BF0-74CC-D511ECABCB96}"/>
              </a:ext>
            </a:extLst>
          </p:cNvPr>
          <p:cNvSpPr/>
          <p:nvPr/>
        </p:nvSpPr>
        <p:spPr>
          <a:xfrm>
            <a:off x="769680" y="18378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Lecture 3: </a:t>
            </a:r>
            <a:r>
              <a:rPr kumimoji="0" lang="en-US" sz="28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rPr>
              <a:t>The language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Finding the right words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The importance of precise definitions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Types of Definitions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Strategies for Defining</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Rules for Constructing Good Lexical Definitions</a:t>
            </a:r>
          </a:p>
          <a:p>
            <a:pPr marL="0" marR="0" lvl="0" indent="0" algn="l" rtl="0">
              <a:lnSpc>
                <a:spcPct val="150000"/>
              </a:lnSpc>
              <a:spcBef>
                <a:spcPts val="0"/>
              </a:spcBef>
              <a:spcAft>
                <a:spcPts val="0"/>
              </a:spcAft>
              <a:buNone/>
            </a:pPr>
            <a:endParaRPr lang="en-US" sz="2400" b="1" dirty="0">
              <a:solidFill>
                <a:srgbClr val="0A1F61"/>
              </a:solidFill>
              <a:latin typeface="+mn-lt"/>
              <a:ea typeface="Tajawal ExtraBold"/>
              <a:cs typeface="Tajawal ExtraBold"/>
              <a:sym typeface="Tajawal ExtraBold"/>
            </a:endParaRPr>
          </a:p>
        </p:txBody>
      </p:sp>
    </p:spTree>
    <p:extLst>
      <p:ext uri="{BB962C8B-B14F-4D97-AF65-F5344CB8AC3E}">
        <p14:creationId xmlns="" xmlns:p14="http://schemas.microsoft.com/office/powerpoint/2010/main" val="1811449775"/>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p:cNvSpPr/>
          <p:nvPr/>
        </p:nvSpPr>
        <p:spPr>
          <a:xfrm>
            <a:off x="889000" y="6851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 xmlns:a16="http://schemas.microsoft.com/office/drawing/2014/main" id="{4DA59C95-C4DD-E229-E18E-37AA6616B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p:txBody>
      </p:sp>
      <p:sp>
        <p:nvSpPr>
          <p:cNvPr id="6" name="TextBox 5">
            <a:extLst>
              <a:ext uri="{FF2B5EF4-FFF2-40B4-BE49-F238E27FC236}">
                <a16:creationId xmlns="" xmlns:a16="http://schemas.microsoft.com/office/drawing/2014/main" id="{92B17E6D-C4AB-ED7A-BF2D-1431252E29C5}"/>
              </a:ext>
            </a:extLst>
          </p:cNvPr>
          <p:cNvSpPr txBox="1"/>
          <p:nvPr/>
        </p:nvSpPr>
        <p:spPr>
          <a:xfrm>
            <a:off x="689640" y="2095405"/>
            <a:ext cx="10812720" cy="373794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p:txBody>
      </p:sp>
      <p:sp>
        <p:nvSpPr>
          <p:cNvPr id="3" name="Rectangle: Rounded Corners 2">
            <a:extLst>
              <a:ext uri="{FF2B5EF4-FFF2-40B4-BE49-F238E27FC236}">
                <a16:creationId xmlns="" xmlns:a16="http://schemas.microsoft.com/office/drawing/2014/main" id="{36FC3737-3D43-0B74-8895-2636399A5FAD}"/>
              </a:ext>
            </a:extLst>
          </p:cNvPr>
          <p:cNvSpPr/>
          <p:nvPr/>
        </p:nvSpPr>
        <p:spPr>
          <a:xfrm>
            <a:off x="769680" y="18378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Lecture 4: </a:t>
            </a:r>
            <a:r>
              <a:rPr kumimoji="0" lang="en-US" sz="28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rPr>
              <a:t>Logical fallacies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Fallacies of relevance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Fallacies of insufficient evidence</a:t>
            </a:r>
          </a:p>
          <a:p>
            <a:pPr marL="0" marR="0" lvl="0" indent="0" algn="l" rtl="0">
              <a:lnSpc>
                <a:spcPct val="150000"/>
              </a:lnSpc>
              <a:spcBef>
                <a:spcPts val="0"/>
              </a:spcBef>
              <a:spcAft>
                <a:spcPts val="0"/>
              </a:spcAft>
              <a:buNone/>
            </a:pPr>
            <a:endParaRPr lang="en-US" sz="2400" b="1" dirty="0">
              <a:solidFill>
                <a:srgbClr val="0A1F61"/>
              </a:solidFill>
              <a:latin typeface="+mn-lt"/>
              <a:ea typeface="Tajawal ExtraBold"/>
              <a:cs typeface="Tajawal ExtraBold"/>
              <a:sym typeface="Tajawal ExtraBold"/>
            </a:endParaRPr>
          </a:p>
        </p:txBody>
      </p:sp>
    </p:spTree>
    <p:extLst>
      <p:ext uri="{BB962C8B-B14F-4D97-AF65-F5344CB8AC3E}">
        <p14:creationId xmlns="" xmlns:p14="http://schemas.microsoft.com/office/powerpoint/2010/main" val="2337250402"/>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p:cNvSpPr/>
          <p:nvPr/>
        </p:nvSpPr>
        <p:spPr>
          <a:xfrm>
            <a:off x="889000" y="6851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 xmlns:a16="http://schemas.microsoft.com/office/drawing/2014/main" id="{4DA59C95-C4DD-E229-E18E-37AA6616B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p:txBody>
      </p:sp>
      <p:sp>
        <p:nvSpPr>
          <p:cNvPr id="6" name="TextBox 5">
            <a:extLst>
              <a:ext uri="{FF2B5EF4-FFF2-40B4-BE49-F238E27FC236}">
                <a16:creationId xmlns="" xmlns:a16="http://schemas.microsoft.com/office/drawing/2014/main" id="{92B17E6D-C4AB-ED7A-BF2D-1431252E29C5}"/>
              </a:ext>
            </a:extLst>
          </p:cNvPr>
          <p:cNvSpPr txBox="1"/>
          <p:nvPr/>
        </p:nvSpPr>
        <p:spPr>
          <a:xfrm>
            <a:off x="689640" y="2095405"/>
            <a:ext cx="10812720" cy="373794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p:txBody>
      </p:sp>
      <p:sp>
        <p:nvSpPr>
          <p:cNvPr id="3" name="Rectangle: Rounded Corners 2">
            <a:extLst>
              <a:ext uri="{FF2B5EF4-FFF2-40B4-BE49-F238E27FC236}">
                <a16:creationId xmlns="" xmlns:a16="http://schemas.microsoft.com/office/drawing/2014/main" id="{34829480-1490-B70B-A476-ED635B11D7D7}"/>
              </a:ext>
            </a:extLst>
          </p:cNvPr>
          <p:cNvSpPr/>
          <p:nvPr/>
        </p:nvSpPr>
        <p:spPr>
          <a:xfrm>
            <a:off x="769680" y="18378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Lecture 5: </a:t>
            </a:r>
            <a:r>
              <a:rPr kumimoji="0" lang="en-US" sz="28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rPr>
              <a:t>Analyzing argument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Analyzing short arguments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Analyzing longer arguments</a:t>
            </a:r>
          </a:p>
          <a:p>
            <a:pPr marL="0" marR="0" lvl="0" indent="0" algn="l" rtl="0">
              <a:lnSpc>
                <a:spcPct val="150000"/>
              </a:lnSpc>
              <a:spcBef>
                <a:spcPts val="0"/>
              </a:spcBef>
              <a:spcAft>
                <a:spcPts val="0"/>
              </a:spcAft>
              <a:buNone/>
            </a:pPr>
            <a:endParaRPr lang="en-US" sz="2400" b="1" dirty="0">
              <a:solidFill>
                <a:srgbClr val="0A1F61"/>
              </a:solidFill>
              <a:latin typeface="+mn-lt"/>
              <a:ea typeface="Tajawal ExtraBold"/>
              <a:cs typeface="Tajawal ExtraBold"/>
              <a:sym typeface="Tajawal ExtraBold"/>
            </a:endParaRPr>
          </a:p>
        </p:txBody>
      </p:sp>
    </p:spTree>
    <p:extLst>
      <p:ext uri="{BB962C8B-B14F-4D97-AF65-F5344CB8AC3E}">
        <p14:creationId xmlns="" xmlns:p14="http://schemas.microsoft.com/office/powerpoint/2010/main" val="1884559500"/>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p:cNvSpPr/>
          <p:nvPr/>
        </p:nvSpPr>
        <p:spPr>
          <a:xfrm>
            <a:off x="889000" y="6851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 xmlns:a16="http://schemas.microsoft.com/office/drawing/2014/main" id="{4DA59C95-C4DD-E229-E18E-37AA6616B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p:txBody>
      </p:sp>
      <p:sp>
        <p:nvSpPr>
          <p:cNvPr id="6" name="TextBox 5">
            <a:extLst>
              <a:ext uri="{FF2B5EF4-FFF2-40B4-BE49-F238E27FC236}">
                <a16:creationId xmlns="" xmlns:a16="http://schemas.microsoft.com/office/drawing/2014/main" id="{92B17E6D-C4AB-ED7A-BF2D-1431252E29C5}"/>
              </a:ext>
            </a:extLst>
          </p:cNvPr>
          <p:cNvSpPr txBox="1"/>
          <p:nvPr/>
        </p:nvSpPr>
        <p:spPr>
          <a:xfrm>
            <a:off x="689640" y="2095405"/>
            <a:ext cx="10812720" cy="373794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p:txBody>
      </p:sp>
      <p:sp>
        <p:nvSpPr>
          <p:cNvPr id="3" name="Rectangle: Rounded Corners 2">
            <a:extLst>
              <a:ext uri="{FF2B5EF4-FFF2-40B4-BE49-F238E27FC236}">
                <a16:creationId xmlns="" xmlns:a16="http://schemas.microsoft.com/office/drawing/2014/main" id="{F03552C2-AA81-A869-1DC0-FF93407A3CB2}"/>
              </a:ext>
            </a:extLst>
          </p:cNvPr>
          <p:cNvSpPr/>
          <p:nvPr/>
        </p:nvSpPr>
        <p:spPr>
          <a:xfrm>
            <a:off x="769680" y="18378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Lecture 6: </a:t>
            </a:r>
            <a:r>
              <a:rPr kumimoji="0" lang="en-US" sz="28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rPr>
              <a:t>Evaluating arguments and truth claims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What “Good Argument” Does Not Mean</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What “Good Argument” Does Mean</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When is it reasonable to accept a premise?</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Refuting arguments</a:t>
            </a:r>
          </a:p>
          <a:p>
            <a:pPr marL="0" marR="0" lvl="0" indent="0" algn="l" rtl="0">
              <a:lnSpc>
                <a:spcPct val="150000"/>
              </a:lnSpc>
              <a:spcBef>
                <a:spcPts val="0"/>
              </a:spcBef>
              <a:spcAft>
                <a:spcPts val="0"/>
              </a:spcAft>
              <a:buNone/>
            </a:pPr>
            <a:endParaRPr lang="en-US" sz="2400" b="1" dirty="0">
              <a:solidFill>
                <a:srgbClr val="0A1F61"/>
              </a:solidFill>
              <a:latin typeface="+mn-lt"/>
              <a:ea typeface="Tajawal ExtraBold"/>
              <a:cs typeface="Tajawal ExtraBold"/>
              <a:sym typeface="Tajawal ExtraBold"/>
            </a:endParaRPr>
          </a:p>
        </p:txBody>
      </p:sp>
    </p:spTree>
    <p:extLst>
      <p:ext uri="{BB962C8B-B14F-4D97-AF65-F5344CB8AC3E}">
        <p14:creationId xmlns="" xmlns:p14="http://schemas.microsoft.com/office/powerpoint/2010/main" val="992850416"/>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p:cNvSpPr/>
          <p:nvPr/>
        </p:nvSpPr>
        <p:spPr>
          <a:xfrm>
            <a:off x="889000" y="6851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 xmlns:a16="http://schemas.microsoft.com/office/drawing/2014/main" id="{4DA59C95-C4DD-E229-E18E-37AA6616B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p:txBody>
      </p:sp>
      <p:sp>
        <p:nvSpPr>
          <p:cNvPr id="6" name="TextBox 5">
            <a:extLst>
              <a:ext uri="{FF2B5EF4-FFF2-40B4-BE49-F238E27FC236}">
                <a16:creationId xmlns="" xmlns:a16="http://schemas.microsoft.com/office/drawing/2014/main" id="{92B17E6D-C4AB-ED7A-BF2D-1431252E29C5}"/>
              </a:ext>
            </a:extLst>
          </p:cNvPr>
          <p:cNvSpPr txBox="1"/>
          <p:nvPr/>
        </p:nvSpPr>
        <p:spPr>
          <a:xfrm>
            <a:off x="689640" y="2095405"/>
            <a:ext cx="10812720" cy="373794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p:txBody>
      </p:sp>
      <p:sp>
        <p:nvSpPr>
          <p:cNvPr id="3" name="Rectangle: Rounded Corners 2">
            <a:extLst>
              <a:ext uri="{FF2B5EF4-FFF2-40B4-BE49-F238E27FC236}">
                <a16:creationId xmlns="" xmlns:a16="http://schemas.microsoft.com/office/drawing/2014/main" id="{B49E2EDA-60C0-ECAB-9EFA-9DAE7E809E8D}"/>
              </a:ext>
            </a:extLst>
          </p:cNvPr>
          <p:cNvSpPr/>
          <p:nvPr/>
        </p:nvSpPr>
        <p:spPr>
          <a:xfrm>
            <a:off x="769680" y="18378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Lecture 7: Categorical and propositional logics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Categorical statements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Propositional logic</a:t>
            </a:r>
          </a:p>
          <a:p>
            <a:pPr marL="0" marR="0" lvl="0" indent="0" algn="l" rtl="0">
              <a:lnSpc>
                <a:spcPct val="150000"/>
              </a:lnSpc>
              <a:spcBef>
                <a:spcPts val="0"/>
              </a:spcBef>
              <a:spcAft>
                <a:spcPts val="0"/>
              </a:spcAft>
              <a:buNone/>
            </a:pPr>
            <a:endParaRPr lang="en-US" sz="2400" b="1" dirty="0">
              <a:solidFill>
                <a:srgbClr val="0A1F61"/>
              </a:solidFill>
              <a:latin typeface="+mn-lt"/>
              <a:ea typeface="Tajawal ExtraBold"/>
              <a:cs typeface="Tajawal ExtraBold"/>
              <a:sym typeface="Tajawal ExtraBold"/>
            </a:endParaRPr>
          </a:p>
        </p:txBody>
      </p:sp>
    </p:spTree>
    <p:extLst>
      <p:ext uri="{BB962C8B-B14F-4D97-AF65-F5344CB8AC3E}">
        <p14:creationId xmlns="" xmlns:p14="http://schemas.microsoft.com/office/powerpoint/2010/main" val="1508243102"/>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p:cNvSpPr/>
          <p:nvPr/>
        </p:nvSpPr>
        <p:spPr>
          <a:xfrm>
            <a:off x="889000" y="6851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 xmlns:a16="http://schemas.microsoft.com/office/drawing/2014/main" id="{4DA59C95-C4DD-E229-E18E-37AA6616B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p:txBody>
      </p:sp>
      <p:sp>
        <p:nvSpPr>
          <p:cNvPr id="6" name="TextBox 5">
            <a:extLst>
              <a:ext uri="{FF2B5EF4-FFF2-40B4-BE49-F238E27FC236}">
                <a16:creationId xmlns="" xmlns:a16="http://schemas.microsoft.com/office/drawing/2014/main" id="{92B17E6D-C4AB-ED7A-BF2D-1431252E29C5}"/>
              </a:ext>
            </a:extLst>
          </p:cNvPr>
          <p:cNvSpPr txBox="1"/>
          <p:nvPr/>
        </p:nvSpPr>
        <p:spPr>
          <a:xfrm>
            <a:off x="689640" y="2095405"/>
            <a:ext cx="10812720" cy="373794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p:txBody>
      </p:sp>
      <p:sp>
        <p:nvSpPr>
          <p:cNvPr id="3" name="Rectangle: Rounded Corners 2">
            <a:extLst>
              <a:ext uri="{FF2B5EF4-FFF2-40B4-BE49-F238E27FC236}">
                <a16:creationId xmlns="" xmlns:a16="http://schemas.microsoft.com/office/drawing/2014/main" id="{1BFAABC7-7305-F7F7-BEBA-32D6EAD7FBDF}"/>
              </a:ext>
            </a:extLst>
          </p:cNvPr>
          <p:cNvSpPr/>
          <p:nvPr/>
        </p:nvSpPr>
        <p:spPr>
          <a:xfrm>
            <a:off x="769680" y="18378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rPr>
              <a:t>Lecture 8: </a:t>
            </a:r>
            <a:r>
              <a:rPr kumimoji="0" lang="en-US" sz="32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rPr>
              <a:t>Inductive Reasoning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Evaluating Inductive Generalizations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Opinion Polls and Inductive Generalizations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Statistical arguments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Reference Class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Induction and Analogy</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Causal Arguments </a:t>
            </a:r>
          </a:p>
          <a:p>
            <a:pPr marL="0" marR="0" lvl="0" indent="0" algn="l" rtl="0">
              <a:lnSpc>
                <a:spcPct val="150000"/>
              </a:lnSpc>
              <a:spcBef>
                <a:spcPts val="0"/>
              </a:spcBef>
              <a:spcAft>
                <a:spcPts val="0"/>
              </a:spcAft>
              <a:buNone/>
            </a:pPr>
            <a:endParaRPr lang="en-US" sz="2400" b="1" dirty="0">
              <a:solidFill>
                <a:srgbClr val="0A1F61"/>
              </a:solidFill>
              <a:latin typeface="+mn-lt"/>
              <a:ea typeface="Tajawal ExtraBold"/>
              <a:cs typeface="Tajawal ExtraBold"/>
              <a:sym typeface="Tajawal ExtraBold"/>
            </a:endParaRPr>
          </a:p>
        </p:txBody>
      </p:sp>
    </p:spTree>
    <p:extLst>
      <p:ext uri="{BB962C8B-B14F-4D97-AF65-F5344CB8AC3E}">
        <p14:creationId xmlns="" xmlns:p14="http://schemas.microsoft.com/office/powerpoint/2010/main" val="2901989666"/>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p:cNvSpPr/>
          <p:nvPr/>
        </p:nvSpPr>
        <p:spPr>
          <a:xfrm>
            <a:off x="889000" y="6851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 xmlns:a16="http://schemas.microsoft.com/office/drawing/2014/main" id="{4DA59C95-C4DD-E229-E18E-37AA6616B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p:txBody>
      </p:sp>
      <p:sp>
        <p:nvSpPr>
          <p:cNvPr id="6" name="TextBox 5">
            <a:extLst>
              <a:ext uri="{FF2B5EF4-FFF2-40B4-BE49-F238E27FC236}">
                <a16:creationId xmlns="" xmlns:a16="http://schemas.microsoft.com/office/drawing/2014/main" id="{92B17E6D-C4AB-ED7A-BF2D-1431252E29C5}"/>
              </a:ext>
            </a:extLst>
          </p:cNvPr>
          <p:cNvSpPr txBox="1"/>
          <p:nvPr/>
        </p:nvSpPr>
        <p:spPr>
          <a:xfrm>
            <a:off x="689640" y="2095405"/>
            <a:ext cx="10812720" cy="373794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p:txBody>
      </p:sp>
      <p:sp>
        <p:nvSpPr>
          <p:cNvPr id="3" name="Rectangle: Rounded Corners 2">
            <a:extLst>
              <a:ext uri="{FF2B5EF4-FFF2-40B4-BE49-F238E27FC236}">
                <a16:creationId xmlns="" xmlns:a16="http://schemas.microsoft.com/office/drawing/2014/main" id="{D24B6716-58F5-5BE2-0A88-C0C8D570BBB7}"/>
              </a:ext>
            </a:extLst>
          </p:cNvPr>
          <p:cNvSpPr/>
          <p:nvPr/>
        </p:nvSpPr>
        <p:spPr>
          <a:xfrm>
            <a:off x="769680" y="18378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rPr>
              <a:t>Lecture 9: </a:t>
            </a:r>
            <a:r>
              <a:rPr kumimoji="0" lang="en-US" sz="32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rPr>
              <a:t>Finding, evaluating, and using sources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Finding sources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Evaluating sources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Using sources </a:t>
            </a:r>
          </a:p>
          <a:p>
            <a:pPr marL="0" marR="0" lvl="0" indent="0" algn="l" rtl="0">
              <a:lnSpc>
                <a:spcPct val="150000"/>
              </a:lnSpc>
              <a:spcBef>
                <a:spcPts val="0"/>
              </a:spcBef>
              <a:spcAft>
                <a:spcPts val="0"/>
              </a:spcAft>
              <a:buNone/>
            </a:pPr>
            <a:endParaRPr lang="en-US" sz="2400" b="1" dirty="0">
              <a:solidFill>
                <a:srgbClr val="0A1F61"/>
              </a:solidFill>
              <a:latin typeface="+mn-lt"/>
              <a:ea typeface="Tajawal ExtraBold"/>
              <a:cs typeface="Tajawal ExtraBold"/>
              <a:sym typeface="Tajawal ExtraBold"/>
            </a:endParaRPr>
          </a:p>
        </p:txBody>
      </p:sp>
    </p:spTree>
    <p:extLst>
      <p:ext uri="{BB962C8B-B14F-4D97-AF65-F5344CB8AC3E}">
        <p14:creationId xmlns="" xmlns:p14="http://schemas.microsoft.com/office/powerpoint/2010/main" val="2964797653"/>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p:cNvSpPr/>
          <p:nvPr/>
        </p:nvSpPr>
        <p:spPr>
          <a:xfrm>
            <a:off x="889000" y="6851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 xmlns:a16="http://schemas.microsoft.com/office/drawing/2014/main" id="{4DA59C95-C4DD-E229-E18E-37AA6616B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p:txBody>
      </p:sp>
      <p:sp>
        <p:nvSpPr>
          <p:cNvPr id="6" name="TextBox 5">
            <a:extLst>
              <a:ext uri="{FF2B5EF4-FFF2-40B4-BE49-F238E27FC236}">
                <a16:creationId xmlns="" xmlns:a16="http://schemas.microsoft.com/office/drawing/2014/main" id="{92B17E6D-C4AB-ED7A-BF2D-1431252E29C5}"/>
              </a:ext>
            </a:extLst>
          </p:cNvPr>
          <p:cNvSpPr txBox="1"/>
          <p:nvPr/>
        </p:nvSpPr>
        <p:spPr>
          <a:xfrm>
            <a:off x="689640" y="2095405"/>
            <a:ext cx="10812720" cy="373794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p:txBody>
      </p:sp>
      <p:sp>
        <p:nvSpPr>
          <p:cNvPr id="3" name="Rectangle: Rounded Corners 2">
            <a:extLst>
              <a:ext uri="{FF2B5EF4-FFF2-40B4-BE49-F238E27FC236}">
                <a16:creationId xmlns="" xmlns:a16="http://schemas.microsoft.com/office/drawing/2014/main" id="{ACA543FF-4085-725F-ED55-8A26A33DE897}"/>
              </a:ext>
            </a:extLst>
          </p:cNvPr>
          <p:cNvSpPr/>
          <p:nvPr/>
        </p:nvSpPr>
        <p:spPr>
          <a:xfrm>
            <a:off x="769680" y="18378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rPr>
              <a:t>Lecture 10: </a:t>
            </a:r>
            <a:r>
              <a:rPr kumimoji="0" lang="en-US" sz="32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rPr>
              <a:t>Writing argumentative essay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Before you write</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Writing the first draft</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A1F61"/>
                </a:solidFill>
                <a:effectLst/>
                <a:uLnTx/>
                <a:uFillTx/>
                <a:latin typeface="Tajawal ExtraBold"/>
                <a:ea typeface="Tajawal ExtraBold"/>
                <a:cs typeface="Tajawal ExtraBold"/>
                <a:sym typeface="Tajawal ExtraBold"/>
              </a:rPr>
              <a:t>After writing the first draft </a:t>
            </a:r>
          </a:p>
          <a:p>
            <a:pPr marL="0" marR="0" lvl="0" indent="0" algn="l" rtl="0">
              <a:lnSpc>
                <a:spcPct val="150000"/>
              </a:lnSpc>
              <a:spcBef>
                <a:spcPts val="0"/>
              </a:spcBef>
              <a:spcAft>
                <a:spcPts val="0"/>
              </a:spcAft>
              <a:buNone/>
            </a:pPr>
            <a:endParaRPr lang="en-US" sz="2400" b="1" dirty="0">
              <a:solidFill>
                <a:srgbClr val="0A1F61"/>
              </a:solidFill>
              <a:latin typeface="+mn-lt"/>
              <a:ea typeface="Tajawal ExtraBold"/>
              <a:cs typeface="Tajawal ExtraBold"/>
              <a:sym typeface="Tajawal ExtraBold"/>
            </a:endParaRPr>
          </a:p>
        </p:txBody>
      </p:sp>
    </p:spTree>
    <p:extLst>
      <p:ext uri="{BB962C8B-B14F-4D97-AF65-F5344CB8AC3E}">
        <p14:creationId xmlns="" xmlns:p14="http://schemas.microsoft.com/office/powerpoint/2010/main" val="965071397"/>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p:cNvSpPr/>
          <p:nvPr/>
        </p:nvSpPr>
        <p:spPr>
          <a:xfrm>
            <a:off x="889000" y="6851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 xmlns:a16="http://schemas.microsoft.com/office/drawing/2014/main" id="{4DA59C95-C4DD-E229-E18E-37AA6616B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p:txBody>
      </p:sp>
      <p:sp>
        <p:nvSpPr>
          <p:cNvPr id="6" name="TextBox 5">
            <a:extLst>
              <a:ext uri="{FF2B5EF4-FFF2-40B4-BE49-F238E27FC236}">
                <a16:creationId xmlns="" xmlns:a16="http://schemas.microsoft.com/office/drawing/2014/main" id="{92B17E6D-C4AB-ED7A-BF2D-1431252E29C5}"/>
              </a:ext>
            </a:extLst>
          </p:cNvPr>
          <p:cNvSpPr txBox="1"/>
          <p:nvPr/>
        </p:nvSpPr>
        <p:spPr>
          <a:xfrm>
            <a:off x="689640" y="2095405"/>
            <a:ext cx="10812720" cy="373794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p:txBody>
      </p:sp>
      <p:sp>
        <p:nvSpPr>
          <p:cNvPr id="3" name="Rectangle: Rounded Corners 2">
            <a:extLst>
              <a:ext uri="{FF2B5EF4-FFF2-40B4-BE49-F238E27FC236}">
                <a16:creationId xmlns="" xmlns:a16="http://schemas.microsoft.com/office/drawing/2014/main" id="{AE47D32A-E2BC-04BA-F9D0-E36E6B968A09}"/>
              </a:ext>
            </a:extLst>
          </p:cNvPr>
          <p:cNvSpPr/>
          <p:nvPr/>
        </p:nvSpPr>
        <p:spPr>
          <a:xfrm>
            <a:off x="769680" y="18378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rPr>
              <a:t>Textbook:</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The main material and reference for this course will be mainly based 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Textbook: Critical Thinking, Fourth Edition, Gregory </a:t>
            </a:r>
            <a:r>
              <a:rPr kumimoji="0" lang="en-US" sz="2800" b="1" i="0" u="none" strike="noStrike" kern="1200" cap="none" spc="0" normalizeH="0" baseline="0" noProof="0" dirty="0" err="1">
                <a:ln>
                  <a:noFill/>
                </a:ln>
                <a:solidFill>
                  <a:srgbClr val="002060"/>
                </a:solidFill>
                <a:effectLst/>
                <a:uLnTx/>
                <a:uFillTx/>
                <a:latin typeface="Calibri" panose="020F0502020204030204"/>
                <a:ea typeface="+mn-ea"/>
                <a:cs typeface="+mn-cs"/>
              </a:rPr>
              <a:t>Bassham</a:t>
            </a:r>
            <a:r>
              <a:rPr kumimoji="0" lang="en-US" sz="2800" b="1" i="0" u="none" strike="noStrike" kern="1200" cap="none" spc="0" normalizeH="0" baseline="0" noProof="0" dirty="0">
                <a:ln>
                  <a:noFill/>
                </a:ln>
                <a:solidFill>
                  <a:srgbClr val="002060"/>
                </a:solidFill>
                <a:effectLst/>
                <a:uLnTx/>
                <a:uFillTx/>
                <a:latin typeface="Calibri" panose="020F0502020204030204"/>
                <a:ea typeface="+mn-ea"/>
                <a:cs typeface="+mn-cs"/>
              </a:rPr>
              <a:t>; William Irwin; Henry Nardone;  &amp; James M. Wallace</a:t>
            </a:r>
            <a:endParaRPr kumimoji="0" lang="en-US" sz="1600" b="1" i="0" u="none" strike="noStrike" kern="1200" cap="none" spc="0" normalizeH="0" baseline="0" noProof="0" dirty="0">
              <a:ln>
                <a:noFill/>
              </a:ln>
              <a:solidFill>
                <a:srgbClr val="002060"/>
              </a:solidFill>
              <a:effectLst/>
              <a:uLnTx/>
              <a:uFillTx/>
              <a:latin typeface="Tajawal ExtraBold"/>
              <a:ea typeface="Tajawal ExtraBold"/>
              <a:cs typeface="Tajawal ExtraBold"/>
              <a:sym typeface="Tajawal ExtraBold"/>
            </a:endParaRPr>
          </a:p>
          <a:p>
            <a:pPr marL="0" marR="0" lvl="0" indent="0" algn="l" rtl="0">
              <a:lnSpc>
                <a:spcPct val="150000"/>
              </a:lnSpc>
              <a:spcBef>
                <a:spcPts val="0"/>
              </a:spcBef>
              <a:spcAft>
                <a:spcPts val="0"/>
              </a:spcAft>
              <a:buNone/>
            </a:pPr>
            <a:endParaRPr lang="en-US" sz="2400" b="1" dirty="0">
              <a:solidFill>
                <a:srgbClr val="0A1F61"/>
              </a:solidFill>
              <a:latin typeface="+mn-lt"/>
              <a:ea typeface="Tajawal ExtraBold"/>
              <a:cs typeface="Tajawal ExtraBold"/>
              <a:sym typeface="Tajawal ExtraBold"/>
            </a:endParaRPr>
          </a:p>
        </p:txBody>
      </p:sp>
    </p:spTree>
    <p:extLst>
      <p:ext uri="{BB962C8B-B14F-4D97-AF65-F5344CB8AC3E}">
        <p14:creationId xmlns="" xmlns:p14="http://schemas.microsoft.com/office/powerpoint/2010/main" val="1267314177"/>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p:cNvSpPr/>
          <p:nvPr/>
        </p:nvSpPr>
        <p:spPr>
          <a:xfrm>
            <a:off x="889000" y="6851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Introduction</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 xmlns:a16="http://schemas.microsoft.com/office/drawing/2014/main" id="{4DA59C95-C4DD-E229-E18E-37AA6616B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Tajawal ExtraBold"/>
              <a:cs typeface="Tajawal ExtraBold"/>
              <a:sym typeface="Tajawal ExtraBold"/>
            </a:endParaRPr>
          </a:p>
        </p:txBody>
      </p:sp>
      <p:sp>
        <p:nvSpPr>
          <p:cNvPr id="6" name="TextBox 5">
            <a:extLst>
              <a:ext uri="{FF2B5EF4-FFF2-40B4-BE49-F238E27FC236}">
                <a16:creationId xmlns="" xmlns:a16="http://schemas.microsoft.com/office/drawing/2014/main" id="{92B17E6D-C4AB-ED7A-BF2D-1431252E29C5}"/>
              </a:ext>
            </a:extLst>
          </p:cNvPr>
          <p:cNvSpPr txBox="1"/>
          <p:nvPr/>
        </p:nvSpPr>
        <p:spPr>
          <a:xfrm>
            <a:off x="2559080" y="2100278"/>
            <a:ext cx="10812720" cy="373794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latin typeface="Calibri" panose="020F0502020204030204"/>
              <a:ea typeface="Tajawal ExtraBold"/>
              <a:cs typeface="Tajawal ExtraBold"/>
              <a:sym typeface="Tajawal ExtraBold"/>
            </a:endParaRPr>
          </a:p>
        </p:txBody>
      </p:sp>
      <p:pic>
        <p:nvPicPr>
          <p:cNvPr id="8" name="Picture 2" descr="D:\ربيع 2023\السادة اعضاء هيئة التدريس\79dcea84-f0bd-4553-9190-d0fec362226c.jfif">
            <a:extLst>
              <a:ext uri="{FF2B5EF4-FFF2-40B4-BE49-F238E27FC236}">
                <a16:creationId xmlns="" xmlns:a16="http://schemas.microsoft.com/office/drawing/2014/main" id="{EB1563A7-DF8E-3155-6EC6-005D0EFB4DD3}"/>
              </a:ext>
            </a:extLst>
          </p:cNvPr>
          <p:cNvPicPr>
            <a:picLocks noChangeAspect="1" noChangeArrowheads="1"/>
          </p:cNvPicPr>
          <p:nvPr/>
        </p:nvPicPr>
        <p:blipFill rotWithShape="1">
          <a:blip r:embed="rId3" cstate="print">
            <a:extLst>
              <a:ext uri="{28A0092B-C50C-407E-A947-70E740481C1C}">
                <a14:useLocalDpi xmlns="" xmlns:a14="http://schemas.microsoft.com/office/drawing/2010/main" val="0"/>
              </a:ext>
            </a:extLst>
          </a:blip>
          <a:srcRect t="16699"/>
          <a:stretch/>
        </p:blipFill>
        <p:spPr bwMode="auto">
          <a:xfrm>
            <a:off x="617280" y="1685495"/>
            <a:ext cx="11084440" cy="5034544"/>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254833347"/>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F5A293E-A53B-4A55-AB64-C8E04781A9D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E6FA31F-8DEB-4575-BAE2-88BF4EB382F2}">
  <ds:schemaRefs>
    <ds:schemaRef ds:uri="http://schemas.microsoft.com/sharepoint/v3/contenttype/forms"/>
  </ds:schemaRefs>
</ds:datastoreItem>
</file>

<file path=customXml/itemProps3.xml><?xml version="1.0" encoding="utf-8"?>
<ds:datastoreItem xmlns:ds="http://schemas.openxmlformats.org/officeDocument/2006/customXml" ds:itemID="{860E0128-FB31-42DC-87E1-CAE9339205B8}">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48</TotalTime>
  <Words>467</Words>
  <Application>Microsoft Office PowerPoint</Application>
  <PresentationFormat>Custom</PresentationFormat>
  <Paragraphs>221</Paragraphs>
  <Slides>17</Slides>
  <Notes>1</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Windows User</cp:lastModifiedBy>
  <cp:revision>2</cp:revision>
  <dcterms:created xsi:type="dcterms:W3CDTF">2023-09-28T03:52:23Z</dcterms:created>
  <dcterms:modified xsi:type="dcterms:W3CDTF">2024-05-17T19:38:14Z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