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8" r:id="rId4"/>
    <p:sldId id="259" r:id="rId5"/>
    <p:sldId id="262" r:id="rId6"/>
    <p:sldId id="263" r:id="rId7"/>
    <p:sldId id="265" r:id="rId8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5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121CA21-F108-7251-DD32-F8427A87DB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22A3BA29-97F3-B9A1-8EAD-74D6752D68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B7AA558-F8C9-BD7E-CD9E-2CFD9D262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154B-AD91-447F-8AB9-FDE9714996E8}" type="datetimeFigureOut">
              <a:rPr lang="fr-FR" smtClean="0"/>
              <a:t>29/09/2022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3676EA1-CC00-372F-8E5B-3E6417C1B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7CA45B50-D7E6-88CB-34D7-AB073CC13D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DCA39-93D2-4F78-9AC8-2354B61CE61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23706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722EA05-D8C3-8D03-05F5-3D60B2C4E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10D70FB-5388-5567-72EE-44E51F6D68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08B3B7D-483C-1CEC-998A-562CBE62F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154B-AD91-447F-8AB9-FDE9714996E8}" type="datetimeFigureOut">
              <a:rPr lang="fr-FR" smtClean="0"/>
              <a:t>29/09/2022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20A1132-690E-0DD2-53BE-317DDE35A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742248B7-22A8-BCDC-4187-E4D1353EE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DCA39-93D2-4F78-9AC8-2354B61CE61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11451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95B72A4-5547-0020-C0C3-72004B2CD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5B8DD5A-D91A-93DA-78DF-55577A83F9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1BB6CDAA-EB08-49AA-907A-CF14AE36A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154B-AD91-447F-8AB9-FDE9714996E8}" type="datetimeFigureOut">
              <a:rPr lang="fr-FR" smtClean="0"/>
              <a:t>29/09/2022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EC937291-239A-3C54-9B55-CB689AD4D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FFC13E9-8A9A-0BD7-699C-F8644AA16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DCA39-93D2-4F78-9AC8-2354B61CE61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653813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1EEED92-CDBE-89D5-9750-85AAF3565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2D79815-A3F8-B361-141D-5CE0A3E5B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85B0069F-1DC5-EF06-9072-DEC9354020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7FA90D41-C3A1-03D1-D418-0A54F044A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154B-AD91-447F-8AB9-FDE9714996E8}" type="datetimeFigureOut">
              <a:rPr lang="fr-FR" smtClean="0"/>
              <a:t>29/09/2022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15FF3FFB-8D3A-CEA5-F4FA-88F9A5D99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BBE666F9-0071-1E60-EBB3-9F95FD661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DCA39-93D2-4F78-9AC8-2354B61CE61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0066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0A92F70-FDCB-CF8A-53D6-1D5E4FF65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78413B07-4286-25E2-BC8F-1BF34D1398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E36D7F3E-E1A6-E5F9-4EF3-24D72E5B3C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0C4A36CC-0D98-9727-B569-4E10B586ED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83B1AAC7-943C-39FA-B1C4-B6D18F9551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409889E3-39BF-F4AF-08CB-F86B9FA7F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154B-AD91-447F-8AB9-FDE9714996E8}" type="datetimeFigureOut">
              <a:rPr lang="fr-FR" smtClean="0"/>
              <a:t>29/09/2022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D3DD19FD-70F9-B9B2-EA3C-86B27F29F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D773A378-3553-9D6C-E971-A8B903140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DCA39-93D2-4F78-9AC8-2354B61CE61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60112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C09D8A9-EAA8-1624-56A2-39A63FE06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8E382931-279D-6F03-150A-8E857F24D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154B-AD91-447F-8AB9-FDE9714996E8}" type="datetimeFigureOut">
              <a:rPr lang="fr-FR" smtClean="0"/>
              <a:t>29/09/2022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73CF804D-85D0-6D28-F96F-DD747538A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C323164D-D100-E214-9DAB-33E012E13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DCA39-93D2-4F78-9AC8-2354B61CE61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53140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94AC4BE5-68D5-D0EE-7824-15D641416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154B-AD91-447F-8AB9-FDE9714996E8}" type="datetimeFigureOut">
              <a:rPr lang="fr-FR" smtClean="0"/>
              <a:t>29/09/2022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01E628B3-379E-3FA9-1331-0A9AB5E6A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8BE90149-AB10-A575-4E5F-B27BE58F9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DCA39-93D2-4F78-9AC8-2354B61CE61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39454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4902FF3-4122-D6ED-839D-F30AC1D15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70971AD6-4D31-A841-DAC5-D47C42773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0923677B-8C1D-2A06-105E-413E8E6BF1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4D16C6A6-1888-342C-9642-3D405AB21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154B-AD91-447F-8AB9-FDE9714996E8}" type="datetimeFigureOut">
              <a:rPr lang="fr-FR" smtClean="0"/>
              <a:t>29/09/2022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3B39D16E-9F56-96DA-D91D-32A881EE4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E582C9A6-A28C-CA18-6A19-E2D5B998A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DCA39-93D2-4F78-9AC8-2354B61CE61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81454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39C9CFB-9366-6981-8272-C801DAD84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8ECA4FF3-216D-D9D0-2369-A369F96847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167954D1-1D41-DD71-7A0A-ED96B7962D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148F0EED-C2F7-BA44-6B12-064797F75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154B-AD91-447F-8AB9-FDE9714996E8}" type="datetimeFigureOut">
              <a:rPr lang="fr-FR" smtClean="0"/>
              <a:t>29/09/2022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525E8FB3-08F5-DE51-3C8C-1791C05D6B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265380FD-8E96-BA38-4399-4F94FA1B9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DCA39-93D2-4F78-9AC8-2354B61CE61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78697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64A01C5-6DED-2901-820D-A296CDDF4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C89A8088-22F5-284F-13EF-E1609E8CAA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0D66B1E-8AC4-3F44-1954-803CD18BB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154B-AD91-447F-8AB9-FDE9714996E8}" type="datetimeFigureOut">
              <a:rPr lang="fr-FR" smtClean="0"/>
              <a:t>29/09/2022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2C2CCE2-DF10-3E35-1548-FFCD7010A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9B8DA29C-0EFB-0C7E-B5AE-0C05E14DC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DCA39-93D2-4F78-9AC8-2354B61CE61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40822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024BD2C3-1858-F7BD-270F-A09906EAF3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E42045CF-DBDD-67AA-8200-DAA9938713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B028B7A-EACE-68D7-FE51-F2F65AE4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154B-AD91-447F-8AB9-FDE9714996E8}" type="datetimeFigureOut">
              <a:rPr lang="fr-FR" smtClean="0"/>
              <a:t>29/09/2022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9C59A3B4-7CD3-7982-F478-CC68127BF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E414F33-38D8-F030-8050-D8B0E3EAC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DCA39-93D2-4F78-9AC8-2354B61CE61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39941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3987AC60-992A-D153-51C9-D8634754E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6C2CCD48-CE43-4A7D-7005-DDCDE5C6C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6B84EF49-2B6E-95DB-76F8-BD0980F2B3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F2154B-AD91-447F-8AB9-FDE9714996E8}" type="datetimeFigureOut">
              <a:rPr lang="fr-FR" smtClean="0"/>
              <a:t>29/09/2022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9B925764-EE03-D46D-439D-6EF098AFC0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07BD0113-A3D5-FD34-7D61-512B012695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6DCA39-93D2-4F78-9AC8-2354B61CE61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30709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07583FD1-0A5A-2B07-3C04-A67C11DB6F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891" y="50800"/>
            <a:ext cx="12118109" cy="6756400"/>
          </a:xfrm>
        </p:spPr>
      </p:pic>
    </p:spTree>
    <p:extLst>
      <p:ext uri="{BB962C8B-B14F-4D97-AF65-F5344CB8AC3E}">
        <p14:creationId xmlns:p14="http://schemas.microsoft.com/office/powerpoint/2010/main" val="59084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FA968448-0D2A-1748-1AD3-1775F9F3C2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309" y="0"/>
            <a:ext cx="11988799" cy="6585527"/>
          </a:xfrm>
        </p:spPr>
      </p:pic>
    </p:spTree>
    <p:extLst>
      <p:ext uri="{BB962C8B-B14F-4D97-AF65-F5344CB8AC3E}">
        <p14:creationId xmlns:p14="http://schemas.microsoft.com/office/powerpoint/2010/main" val="4079535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DE69AC41-C7D3-8F0B-9BB0-DEDE2F62F8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364" y="110836"/>
            <a:ext cx="12007272" cy="6622473"/>
          </a:xfrm>
        </p:spPr>
      </p:pic>
    </p:spTree>
    <p:extLst>
      <p:ext uri="{BB962C8B-B14F-4D97-AF65-F5344CB8AC3E}">
        <p14:creationId xmlns:p14="http://schemas.microsoft.com/office/powerpoint/2010/main" val="4025989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3A8806AA-FAC2-010E-1532-094CA6DF18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</p:spPr>
      </p:pic>
    </p:spTree>
    <p:extLst>
      <p:ext uri="{BB962C8B-B14F-4D97-AF65-F5344CB8AC3E}">
        <p14:creationId xmlns:p14="http://schemas.microsoft.com/office/powerpoint/2010/main" val="4234637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265E53BF-80B6-8B64-2FB2-6B560566B2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92363"/>
            <a:ext cx="12192000" cy="6696363"/>
          </a:xfrm>
        </p:spPr>
      </p:pic>
    </p:spTree>
    <p:extLst>
      <p:ext uri="{BB962C8B-B14F-4D97-AF65-F5344CB8AC3E}">
        <p14:creationId xmlns:p14="http://schemas.microsoft.com/office/powerpoint/2010/main" val="1002294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Espace réservé du contenu 6">
            <a:extLst>
              <a:ext uri="{FF2B5EF4-FFF2-40B4-BE49-F238E27FC236}">
                <a16:creationId xmlns:a16="http://schemas.microsoft.com/office/drawing/2014/main" id="{1D588D25-96DF-4C07-AFE8-AB075A59B3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</p:spPr>
      </p:pic>
      <p:sp>
        <p:nvSpPr>
          <p:cNvPr id="8" name="Flèche : droite 7">
            <a:extLst>
              <a:ext uri="{FF2B5EF4-FFF2-40B4-BE49-F238E27FC236}">
                <a16:creationId xmlns:a16="http://schemas.microsoft.com/office/drawing/2014/main" id="{39CCF037-3D28-F79C-3488-9EB61BAE7E1B}"/>
              </a:ext>
            </a:extLst>
          </p:cNvPr>
          <p:cNvSpPr/>
          <p:nvPr/>
        </p:nvSpPr>
        <p:spPr>
          <a:xfrm>
            <a:off x="2539999" y="433185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  <p:sp>
        <p:nvSpPr>
          <p:cNvPr id="9" name="Flèche : droite 8">
            <a:extLst>
              <a:ext uri="{FF2B5EF4-FFF2-40B4-BE49-F238E27FC236}">
                <a16:creationId xmlns:a16="http://schemas.microsoft.com/office/drawing/2014/main" id="{471143F7-E9C1-7DC5-84BD-59DF5A157F7E}"/>
              </a:ext>
            </a:extLst>
          </p:cNvPr>
          <p:cNvSpPr/>
          <p:nvPr/>
        </p:nvSpPr>
        <p:spPr>
          <a:xfrm rot="10800000">
            <a:off x="8899236" y="424872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0131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3CA9B01A-AB48-0D4E-386A-DEE92B0B90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782" y="101599"/>
            <a:ext cx="11582400" cy="6530109"/>
          </a:xfrm>
        </p:spPr>
      </p:pic>
    </p:spTree>
    <p:extLst>
      <p:ext uri="{BB962C8B-B14F-4D97-AF65-F5344CB8AC3E}">
        <p14:creationId xmlns:p14="http://schemas.microsoft.com/office/powerpoint/2010/main" val="2684844575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0</Words>
  <Application>Microsoft Office PowerPoint</Application>
  <PresentationFormat>Grand écran</PresentationFormat>
  <Paragraphs>0</Paragraphs>
  <Slides>7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Myriam</dc:creator>
  <cp:lastModifiedBy>Myriam</cp:lastModifiedBy>
  <cp:revision>4</cp:revision>
  <dcterms:created xsi:type="dcterms:W3CDTF">2022-09-29T11:06:05Z</dcterms:created>
  <dcterms:modified xsi:type="dcterms:W3CDTF">2022-09-29T14:06:46Z</dcterms:modified>
</cp:coreProperties>
</file>