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4" r:id="rId4"/>
  </p:sldMasterIdLst>
  <p:notesMasterIdLst>
    <p:notesMasterId r:id="rId62"/>
  </p:notesMasterIdLst>
  <p:handoutMasterIdLst>
    <p:handoutMasterId r:id="rId63"/>
  </p:handoutMasterIdLst>
  <p:sldIdLst>
    <p:sldId id="376" r:id="rId5"/>
    <p:sldId id="347" r:id="rId6"/>
    <p:sldId id="263" r:id="rId7"/>
    <p:sldId id="264" r:id="rId8"/>
    <p:sldId id="266" r:id="rId9"/>
    <p:sldId id="267" r:id="rId10"/>
    <p:sldId id="27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5" r:id="rId20"/>
    <p:sldId id="297" r:id="rId21"/>
    <p:sldId id="298" r:id="rId22"/>
    <p:sldId id="299" r:id="rId23"/>
    <p:sldId id="368" r:id="rId24"/>
    <p:sldId id="370" r:id="rId25"/>
    <p:sldId id="371" r:id="rId26"/>
    <p:sldId id="372" r:id="rId27"/>
    <p:sldId id="373" r:id="rId28"/>
    <p:sldId id="374" r:id="rId29"/>
    <p:sldId id="375" r:id="rId30"/>
    <p:sldId id="366" r:id="rId31"/>
    <p:sldId id="367" r:id="rId32"/>
    <p:sldId id="360" r:id="rId33"/>
    <p:sldId id="361" r:id="rId34"/>
    <p:sldId id="362" r:id="rId35"/>
    <p:sldId id="363" r:id="rId36"/>
    <p:sldId id="364" r:id="rId37"/>
    <p:sldId id="365" r:id="rId38"/>
    <p:sldId id="303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6" r:id="rId49"/>
    <p:sldId id="348" r:id="rId50"/>
    <p:sldId id="349" r:id="rId51"/>
    <p:sldId id="350" r:id="rId52"/>
    <p:sldId id="351" r:id="rId53"/>
    <p:sldId id="352" r:id="rId54"/>
    <p:sldId id="353" r:id="rId55"/>
    <p:sldId id="354" r:id="rId56"/>
    <p:sldId id="355" r:id="rId57"/>
    <p:sldId id="356" r:id="rId58"/>
    <p:sldId id="357" r:id="rId59"/>
    <p:sldId id="358" r:id="rId60"/>
    <p:sldId id="359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22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8/4/2024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8/4/2024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36250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B3902F1-43B2-4C3B-B9AA-F84028704417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6387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5CF416D-A6A7-4EC9-AAD3-814AFFC3743E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63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120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7055A91-FAD6-4510-902C-322A3EA0BBCB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5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B1C26D8-B799-448E-848F-4F2416FA5D8A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278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951422E-FAD0-422E-ADCD-426F424FC5FD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28675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08A3ED-4852-49B5-AA64-75583323897A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7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286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652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E0B823D-5C70-4A53-8EE6-1D1EF397A851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46083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5EE1EA8-74A7-4B19-831D-6C5BA841C044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460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916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5E8CA2-D34D-40C7-9D96-50789EE7B992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48131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A380928-EFAB-419A-8A69-280B9B0039DE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9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481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989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C8F8176-424D-4C4B-B419-ECA8DAD07C79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64515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10E259B-7C50-4367-872A-FAE7364E7A05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17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6451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404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91372DC5-E167-4028-910C-DD3EAFD5F71E}" type="datetime1">
              <a:rPr lang="en-US" smtClean="0"/>
              <a:pPr>
                <a:defRPr/>
              </a:pPr>
              <a:t>8/4/2024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8B64D16-CADF-477B-8720-B533EE1B88FD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4716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0112D50-73EC-434A-9CBC-B0E4041351FD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55651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137A267-B2EA-4198-843E-89D18CAFE19A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22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556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948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5231975-B9A5-4793-B827-832A402F9024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69987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F4C98CF-9AB2-4F9A-92C5-7258ADADC6C7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26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1699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5509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375F1B0-C9CA-4841-9AF7-E886A09097DC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4755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7CEDE7D-3DB5-41B1-AEB1-AD907F0BBB70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27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79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0C70B4A-6C9B-4447-80C9-AA068D7B55B9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6803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E6184B5-295E-4DCF-8D9E-2CD012C0EFD2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28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68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930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2164" name="Date Placeholder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C02059A-6CF9-477F-A3EE-EEE83CFB51B6}" type="datetime1">
              <a:rPr kumimoji="0" lang="en-US" altLang="en-US" sz="1200" smtClean="0"/>
              <a:pPr/>
              <a:t>8/4/2024</a:t>
            </a:fld>
            <a:endParaRPr kumimoji="0" lang="en-US" altLang="en-US" sz="1200"/>
          </a:p>
        </p:txBody>
      </p:sp>
      <p:sp>
        <p:nvSpPr>
          <p:cNvPr id="9216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65C693F-C755-43E4-B59A-A9C2EA1A97A5}" type="slidenum">
              <a:rPr kumimoji="0" lang="en-US" altLang="en-US" sz="1200" smtClean="0"/>
              <a:pPr/>
              <a:t>31</a:t>
            </a:fld>
            <a:endParaRPr kumimoji="0"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6446169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7B9A48C-C9B2-464C-B1F0-3DBC3FAA7262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96259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05D3E1C-3AF7-46B9-B80E-F707DEE3B182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32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962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371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351821-7BDC-410F-B47E-91EC8A817E66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2707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1D4D4AF-4FAE-4C3F-952F-908766E0E745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35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72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8872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1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0F71879-9011-4B68-858C-DA0D1F22890B}" type="datetime1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8/4/2024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86019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E55FE18-14F6-432B-9CC9-E61A98FFAFFC}" type="slidenum">
              <a:rPr kumimoji="0"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44</a:t>
            </a:fld>
            <a:endParaRPr kumimoji="0" lang="en-US" altLang="en-US">
              <a:latin typeface="Times New Roman" panose="02020603050405020304" pitchFamily="18" charset="0"/>
            </a:endParaRPr>
          </a:p>
        </p:txBody>
      </p:sp>
      <p:sp>
        <p:nvSpPr>
          <p:cNvPr id="860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259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3091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16526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1855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1703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8971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7104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4446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5707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6499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9470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894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3314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0" y="609600"/>
            <a:ext cx="9550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844800" y="1981200"/>
            <a:ext cx="42672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0" y="1981200"/>
            <a:ext cx="42672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9 - Microsoft office: Power Point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6BC4D-1A2D-4D95-BEE7-67F2E48384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139693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255951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968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MGM331 - Principles of Management Information Systems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921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23" r:id="rId14"/>
    <p:sldLayoutId id="2147483733" r:id="rId15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m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mp"/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mp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tmp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tmp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Internet and Information Technology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ITC202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9 - Microsoft 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office: Power Point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Eng. Youssef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Ntefeh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40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Course Topics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History of computing.</a:t>
            </a:r>
          </a:p>
          <a:p>
            <a:pPr lvl="0"/>
            <a:r>
              <a:rPr lang="en-US" dirty="0"/>
              <a:t>Introduction to information technology.</a:t>
            </a:r>
          </a:p>
          <a:p>
            <a:pPr lvl="0"/>
            <a:r>
              <a:rPr lang="en-US" dirty="0"/>
              <a:t>System and application software</a:t>
            </a:r>
          </a:p>
          <a:p>
            <a:pPr lvl="0"/>
            <a:r>
              <a:rPr lang="en-US" dirty="0"/>
              <a:t>MS Word.</a:t>
            </a:r>
          </a:p>
          <a:p>
            <a:pPr lvl="0"/>
            <a:r>
              <a:rPr lang="en-US" dirty="0"/>
              <a:t>MS Excel.</a:t>
            </a:r>
          </a:p>
          <a:p>
            <a:pPr lvl="0"/>
            <a:r>
              <a:rPr lang="en-US" dirty="0">
                <a:solidFill>
                  <a:srgbClr val="FF0000"/>
                </a:solidFill>
              </a:rPr>
              <a:t>MS PowerPoint.</a:t>
            </a:r>
          </a:p>
          <a:p>
            <a:r>
              <a:rPr lang="en-US" dirty="0"/>
              <a:t>Common web services and tools.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5786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Purpose of Presentations</a:t>
            </a:r>
            <a:endParaRPr lang="en-US" altLang="en-US"/>
          </a:p>
        </p:txBody>
      </p:sp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 smtClean="0"/>
              <a:t>Support a verbal communication</a:t>
            </a:r>
          </a:p>
          <a:p>
            <a:pPr lvl="1">
              <a:lnSpc>
                <a:spcPct val="150000"/>
              </a:lnSpc>
            </a:pPr>
            <a:r>
              <a:rPr lang="en-US" altLang="en-US" dirty="0" smtClean="0"/>
              <a:t>Includes graphics, images, sounds, animations that enhance the </a:t>
            </a:r>
            <a:r>
              <a:rPr lang="en-US" altLang="en-US" smtClean="0"/>
              <a:t>presenter's message</a:t>
            </a:r>
            <a:endParaRPr lang="en-US" alt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953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Creating a Presentation</a:t>
            </a:r>
            <a:endParaRPr lang="en-US" altLang="en-US"/>
          </a:p>
        </p:txBody>
      </p:sp>
      <p:sp>
        <p:nvSpPr>
          <p:cNvPr id="1741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dirty="0" smtClean="0"/>
              <a:t>Must define the message you want to communicate</a:t>
            </a:r>
          </a:p>
          <a:p>
            <a:endParaRPr lang="en-US" altLang="en-US" dirty="0" smtClean="0"/>
          </a:p>
          <a:p>
            <a:pPr lvl="1"/>
            <a:r>
              <a:rPr lang="en-US" altLang="en-US" dirty="0" smtClean="0"/>
              <a:t>Is the purpose to inform, persuade, and/or prepare the audience? 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Understand your audience and what your objective is for the presentation</a:t>
            </a:r>
          </a:p>
          <a:p>
            <a:endParaRPr lang="en-US" altLang="en-US" dirty="0" smtClean="0"/>
          </a:p>
          <a:p>
            <a:pPr lvl="1"/>
            <a:r>
              <a:rPr lang="en-US" altLang="en-US" dirty="0" smtClean="0"/>
              <a:t>What’s in it for the audience?</a:t>
            </a:r>
          </a:p>
          <a:p>
            <a:endParaRPr lang="en-US" alt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1234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Presentation1 - PowerPoint">
            <a:extLst>
              <a:ext uri="{FF2B5EF4-FFF2-40B4-BE49-F238E27FC236}">
                <a16:creationId xmlns="" xmlns:a16="http://schemas.microsoft.com/office/drawing/2014/main" id="{190ED265-7387-496E-8A89-EBE801BAB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2150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72600" y="6203950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A48C178-4E8D-47C1-8E02-868B755B9060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1524000" y="1"/>
            <a:ext cx="9144000" cy="6461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rgbClr val="0033CC"/>
                </a:solidFill>
                <a:latin typeface="Tahoma" panose="020B0604030504040204" pitchFamily="34" charset="0"/>
              </a:rPr>
              <a:t>Blank is default</a:t>
            </a:r>
          </a:p>
        </p:txBody>
      </p:sp>
      <p:sp>
        <p:nvSpPr>
          <p:cNvPr id="21509" name="AutoShape 7"/>
          <p:cNvSpPr>
            <a:spLocks noChangeArrowheads="1"/>
          </p:cNvSpPr>
          <p:nvPr/>
        </p:nvSpPr>
        <p:spPr bwMode="auto">
          <a:xfrm rot="10800000">
            <a:off x="8763001" y="595662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1524000" y="4648201"/>
            <a:ext cx="9144000" cy="6461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rgbClr val="0033CC"/>
                </a:solidFill>
                <a:latin typeface="Tahoma" panose="020B0604030504040204" pitchFamily="34" charset="0"/>
              </a:rPr>
              <a:t>Start by selecting a category</a:t>
            </a:r>
            <a:endParaRPr lang="en-US" altLang="en-US" sz="800">
              <a:solidFill>
                <a:srgbClr val="0033CC"/>
              </a:solidFill>
              <a:latin typeface="Tahoma" panose="020B0604030504040204" pitchFamily="34" charset="0"/>
            </a:endParaRPr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>
            <a:off x="3519488" y="17526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9104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entation1 - PowerPoint">
            <a:extLst>
              <a:ext uri="{FF2B5EF4-FFF2-40B4-BE49-F238E27FC236}">
                <a16:creationId xmlns="" xmlns:a16="http://schemas.microsoft.com/office/drawing/2014/main" id="{66BAA33A-E878-4FD9-B964-6FDA97F82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2253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A0318FD-8E31-493F-A689-5044BF6222D3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22532" name="AutoShape 7"/>
          <p:cNvSpPr>
            <a:spLocks noChangeArrowheads="1"/>
          </p:cNvSpPr>
          <p:nvPr/>
        </p:nvSpPr>
        <p:spPr bwMode="auto">
          <a:xfrm rot="10800000">
            <a:off x="6858000" y="22860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533" name="Text Box 7"/>
          <p:cNvSpPr txBox="1">
            <a:spLocks noChangeArrowheads="1"/>
          </p:cNvSpPr>
          <p:nvPr/>
        </p:nvSpPr>
        <p:spPr bwMode="auto">
          <a:xfrm>
            <a:off x="1504950" y="333376"/>
            <a:ext cx="9163050" cy="6461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rgbClr val="0033CC"/>
                </a:solidFill>
                <a:latin typeface="Tahoma" panose="020B0604030504040204" pitchFamily="34" charset="0"/>
              </a:rPr>
              <a:t>Then select a presentation or…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6458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Creating a Presentation</a:t>
            </a:r>
            <a:endParaRPr lang="en-US" altLang="en-US" dirty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altLang="en-US" smtClean="0"/>
              <a:t>Thumbnail of each slide shown on left </a:t>
            </a:r>
          </a:p>
          <a:p>
            <a:endParaRPr lang="en-US" altLang="en-US" smtClean="0"/>
          </a:p>
          <a:p>
            <a:pPr lvl="1"/>
            <a:r>
              <a:rPr lang="en-US" altLang="en-US" smtClean="0"/>
              <a:t>Change to Outline view (View, Outline) to see full text of each slide</a:t>
            </a:r>
          </a:p>
          <a:p>
            <a:endParaRPr lang="en-US" altLang="en-US" smtClean="0"/>
          </a:p>
          <a:p>
            <a:r>
              <a:rPr lang="en-US" altLang="en-US" smtClean="0"/>
              <a:t>Move between slides by:</a:t>
            </a:r>
          </a:p>
          <a:p>
            <a:endParaRPr lang="en-US" altLang="en-US" smtClean="0"/>
          </a:p>
          <a:p>
            <a:pPr lvl="1"/>
            <a:r>
              <a:rPr lang="en-US" altLang="en-US" smtClean="0"/>
              <a:t>PageUp/PageDown keys</a:t>
            </a:r>
          </a:p>
          <a:p>
            <a:pPr lvl="1"/>
            <a:endParaRPr lang="en-US" altLang="en-US" smtClean="0"/>
          </a:p>
          <a:p>
            <a:pPr lvl="1"/>
            <a:r>
              <a:rPr lang="en-US" altLang="en-US" smtClean="0"/>
              <a:t>Click on slide in outline</a:t>
            </a:r>
          </a:p>
          <a:p>
            <a:pPr lvl="1"/>
            <a:endParaRPr lang="en-US" altLang="en-US" smtClean="0"/>
          </a:p>
          <a:p>
            <a:pPr lvl="1"/>
            <a:r>
              <a:rPr lang="en-US" altLang="en-US" smtClean="0"/>
              <a:t>Use scroll bar on right</a:t>
            </a:r>
            <a:endParaRPr lang="en-US" alt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3200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Deleting Slides</a:t>
            </a:r>
            <a:endParaRPr lang="en-US" altLang="en-US"/>
          </a:p>
        </p:txBody>
      </p:sp>
      <p:sp>
        <p:nvSpPr>
          <p:cNvPr id="4506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 smtClean="0"/>
              <a:t>Select it in left pane</a:t>
            </a:r>
          </a:p>
          <a:p>
            <a:pPr lvl="1">
              <a:lnSpc>
                <a:spcPct val="150000"/>
              </a:lnSpc>
            </a:pPr>
            <a:r>
              <a:rPr lang="en-US" altLang="en-US" dirty="0" smtClean="0"/>
              <a:t>Press Delete key</a:t>
            </a:r>
          </a:p>
          <a:p>
            <a:pPr>
              <a:lnSpc>
                <a:spcPct val="150000"/>
              </a:lnSpc>
            </a:pPr>
            <a:r>
              <a:rPr lang="en-US" altLang="en-US" dirty="0" smtClean="0"/>
              <a:t>Right click in left pane</a:t>
            </a:r>
          </a:p>
          <a:p>
            <a:pPr lvl="1">
              <a:lnSpc>
                <a:spcPct val="150000"/>
              </a:lnSpc>
            </a:pPr>
            <a:r>
              <a:rPr lang="en-US" altLang="en-US" dirty="0" smtClean="0"/>
              <a:t>From short cut menu, select Delete Slide</a:t>
            </a:r>
          </a:p>
          <a:p>
            <a:pPr>
              <a:lnSpc>
                <a:spcPct val="150000"/>
              </a:lnSpc>
            </a:pPr>
            <a:endParaRPr lang="en-US" altLang="en-US" dirty="0" smtClean="0"/>
          </a:p>
          <a:p>
            <a:pPr lvl="1">
              <a:lnSpc>
                <a:spcPct val="150000"/>
              </a:lnSpc>
            </a:pPr>
            <a:endParaRPr lang="en-US" alt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3013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Printing</a:t>
            </a:r>
            <a:endParaRPr lang="en-US" altLang="en-US" dirty="0"/>
          </a:p>
        </p:txBody>
      </p:sp>
      <p:sp>
        <p:nvSpPr>
          <p:cNvPr id="47108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en-US" smtClean="0"/>
              <a:t>Just like all other apps but more control over what is printed</a:t>
            </a:r>
          </a:p>
          <a:p>
            <a:endParaRPr lang="en-US" altLang="en-US" smtClean="0"/>
          </a:p>
          <a:p>
            <a:pPr lvl="1"/>
            <a:r>
              <a:rPr lang="en-US" altLang="en-US" smtClean="0"/>
              <a:t>Slides or Notes or Handouts</a:t>
            </a:r>
          </a:p>
          <a:p>
            <a:pPr lvl="1"/>
            <a:endParaRPr lang="en-US" altLang="en-US" smtClean="0"/>
          </a:p>
          <a:p>
            <a:r>
              <a:rPr lang="en-US" altLang="en-US" smtClean="0"/>
              <a:t>Handouts lets you print many thumbnail views to a page </a:t>
            </a:r>
          </a:p>
          <a:p>
            <a:endParaRPr lang="en-US" altLang="en-US" smtClean="0"/>
          </a:p>
          <a:p>
            <a:r>
              <a:rPr lang="en-US" altLang="en-US" smtClean="0"/>
              <a:t>Can print in “grayscale” (i.e. shades of black and white)</a:t>
            </a:r>
          </a:p>
          <a:p>
            <a:endParaRPr lang="en-US" altLang="en-US" smtClean="0"/>
          </a:p>
          <a:p>
            <a:pPr lvl="1"/>
            <a:r>
              <a:rPr lang="en-US" altLang="en-US" smtClean="0"/>
              <a:t>Saves on colored ink</a:t>
            </a:r>
            <a:endParaRPr lang="en-US" alt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3020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0157EB3-E429-44BD-A8A9-B89E4DF900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21852" r="4168" b="4074"/>
          <a:stretch/>
        </p:blipFill>
        <p:spPr>
          <a:xfrm>
            <a:off x="1520825" y="0"/>
            <a:ext cx="9142412" cy="6858000"/>
          </a:xfrm>
          <a:prstGeom prst="rect">
            <a:avLst/>
          </a:prstGeom>
        </p:spPr>
      </p:pic>
      <p:sp>
        <p:nvSpPr>
          <p:cNvPr id="49155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34F14755-0A6D-48CE-9283-DCE74A5905BD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49156" name="Text Box 5"/>
          <p:cNvSpPr txBox="1">
            <a:spLocks noChangeArrowheads="1"/>
          </p:cNvSpPr>
          <p:nvPr/>
        </p:nvSpPr>
        <p:spPr bwMode="auto">
          <a:xfrm>
            <a:off x="1520826" y="5260975"/>
            <a:ext cx="9142413" cy="120015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dirty="0">
                <a:solidFill>
                  <a:srgbClr val="0033CC"/>
                </a:solidFill>
                <a:latin typeface="Tahoma" panose="020B0604030504040204" pitchFamily="34" charset="0"/>
              </a:rPr>
              <a:t>Default is one slide per page – that’s a lot of paper!</a:t>
            </a:r>
          </a:p>
        </p:txBody>
      </p:sp>
      <p:sp>
        <p:nvSpPr>
          <p:cNvPr id="49157" name="AutoShape 6"/>
          <p:cNvSpPr>
            <a:spLocks noChangeArrowheads="1"/>
          </p:cNvSpPr>
          <p:nvPr/>
        </p:nvSpPr>
        <p:spPr bwMode="auto">
          <a:xfrm rot="10800000">
            <a:off x="3800224" y="533402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9158" name="AutoShape 6"/>
          <p:cNvSpPr>
            <a:spLocks noChangeArrowheads="1"/>
          </p:cNvSpPr>
          <p:nvPr/>
        </p:nvSpPr>
        <p:spPr bwMode="auto">
          <a:xfrm rot="10800000">
            <a:off x="4800601" y="36576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088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8EA0D52E-8253-43A7-8294-4C95390FA1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21852" r="4168" b="4074"/>
          <a:stretch/>
        </p:blipFill>
        <p:spPr>
          <a:xfrm>
            <a:off x="1520825" y="0"/>
            <a:ext cx="9142412" cy="6858000"/>
          </a:xfrm>
          <a:prstGeom prst="rect">
            <a:avLst/>
          </a:prstGeom>
        </p:spPr>
      </p:pic>
      <p:sp>
        <p:nvSpPr>
          <p:cNvPr id="5017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448800" y="6154738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258E38E-8543-42FF-AEE6-3A54B0EB94FD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50180" name="Text Box 5"/>
          <p:cNvSpPr txBox="1">
            <a:spLocks noChangeArrowheads="1"/>
          </p:cNvSpPr>
          <p:nvPr/>
        </p:nvSpPr>
        <p:spPr bwMode="auto">
          <a:xfrm>
            <a:off x="1520826" y="5260976"/>
            <a:ext cx="9142413" cy="6461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rgbClr val="0033CC"/>
                </a:solidFill>
                <a:latin typeface="Tahoma" panose="020B0604030504040204" pitchFamily="34" charset="0"/>
              </a:rPr>
              <a:t>Handouts is better for printing </a:t>
            </a:r>
          </a:p>
        </p:txBody>
      </p:sp>
      <p:sp>
        <p:nvSpPr>
          <p:cNvPr id="50181" name="AutoShape 6"/>
          <p:cNvSpPr>
            <a:spLocks noChangeArrowheads="1"/>
          </p:cNvSpPr>
          <p:nvPr/>
        </p:nvSpPr>
        <p:spPr bwMode="auto">
          <a:xfrm rot="10800000">
            <a:off x="5410200" y="12192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00300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entation2 - PowerPoint">
            <a:extLst>
              <a:ext uri="{FF2B5EF4-FFF2-40B4-BE49-F238E27FC236}">
                <a16:creationId xmlns="" xmlns:a16="http://schemas.microsoft.com/office/drawing/2014/main" id="{B73E2D04-1F4E-488C-8DFF-750805988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5120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82E711D-9BBE-45E9-A894-0E82E995D765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51204" name="AutoShape 6"/>
          <p:cNvSpPr>
            <a:spLocks noChangeArrowheads="1"/>
          </p:cNvSpPr>
          <p:nvPr/>
        </p:nvSpPr>
        <p:spPr bwMode="auto">
          <a:xfrm rot="10800000">
            <a:off x="4953001" y="36576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0803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entation2 - PowerPoint">
            <a:extLst>
              <a:ext uri="{FF2B5EF4-FFF2-40B4-BE49-F238E27FC236}">
                <a16:creationId xmlns="" xmlns:a16="http://schemas.microsoft.com/office/drawing/2014/main" id="{56DCA4E1-AD3F-4BD4-8313-9106EDD989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032" y="2126"/>
            <a:ext cx="9144000" cy="6855874"/>
          </a:xfrm>
          <a:prstGeom prst="rect">
            <a:avLst/>
          </a:prstGeom>
        </p:spPr>
      </p:pic>
      <p:sp>
        <p:nvSpPr>
          <p:cNvPr id="5222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099175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98FC892E-D8A4-46C4-8F34-45035CF7AEE7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52228" name="AutoShape 6"/>
          <p:cNvSpPr>
            <a:spLocks noChangeArrowheads="1"/>
          </p:cNvSpPr>
          <p:nvPr/>
        </p:nvSpPr>
        <p:spPr bwMode="auto">
          <a:xfrm>
            <a:off x="1905000" y="36576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2229" name="AutoShape 6"/>
          <p:cNvSpPr>
            <a:spLocks noChangeArrowheads="1"/>
          </p:cNvSpPr>
          <p:nvPr/>
        </p:nvSpPr>
        <p:spPr bwMode="auto">
          <a:xfrm rot="18998543">
            <a:off x="6205538" y="4045970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2230" name="AutoShape 6"/>
          <p:cNvSpPr>
            <a:spLocks noChangeArrowheads="1"/>
          </p:cNvSpPr>
          <p:nvPr/>
        </p:nvSpPr>
        <p:spPr bwMode="auto">
          <a:xfrm>
            <a:off x="1905000" y="52578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8229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EE29D5E-F76A-40D1-856E-17137E69E1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00" t="15307" r="5001" b="10187"/>
          <a:stretch/>
        </p:blipFill>
        <p:spPr>
          <a:xfrm>
            <a:off x="1522862" y="-3176"/>
            <a:ext cx="9145138" cy="6848476"/>
          </a:xfrm>
          <a:prstGeom prst="rect">
            <a:avLst/>
          </a:prstGeom>
        </p:spPr>
      </p:pic>
      <p:sp>
        <p:nvSpPr>
          <p:cNvPr id="53251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16C63D4-674D-4E2D-9BE7-5CD6D81CFBEE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53252" name="Text Box 5"/>
          <p:cNvSpPr txBox="1">
            <a:spLocks noChangeArrowheads="1"/>
          </p:cNvSpPr>
          <p:nvPr/>
        </p:nvSpPr>
        <p:spPr bwMode="auto">
          <a:xfrm>
            <a:off x="1524000" y="5768976"/>
            <a:ext cx="9144000" cy="1076325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0033CC"/>
                </a:solidFill>
                <a:latin typeface="Tahoma" panose="020B0604030504040204" pitchFamily="34" charset="0"/>
              </a:rPr>
              <a:t>On Home ribbon, display new slide menu, pick Layout type or Duplicate selected slide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152400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To add a slide: move to slide to add after</a:t>
            </a:r>
          </a:p>
        </p:txBody>
      </p:sp>
      <p:sp>
        <p:nvSpPr>
          <p:cNvPr id="53254" name="AutoShape 6"/>
          <p:cNvSpPr>
            <a:spLocks noChangeArrowheads="1"/>
          </p:cNvSpPr>
          <p:nvPr/>
        </p:nvSpPr>
        <p:spPr bwMode="auto">
          <a:xfrm rot="10800000">
            <a:off x="2590801" y="5842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3255" name="AutoShape 6"/>
          <p:cNvSpPr>
            <a:spLocks noChangeArrowheads="1"/>
          </p:cNvSpPr>
          <p:nvPr/>
        </p:nvSpPr>
        <p:spPr bwMode="auto">
          <a:xfrm rot="8202442">
            <a:off x="3843708" y="804697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3256" name="AutoShape 6"/>
          <p:cNvSpPr>
            <a:spLocks noChangeArrowheads="1"/>
          </p:cNvSpPr>
          <p:nvPr/>
        </p:nvSpPr>
        <p:spPr bwMode="auto">
          <a:xfrm rot="10800000">
            <a:off x="3810000" y="36576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4683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sentation2 - PowerPoint">
            <a:extLst>
              <a:ext uri="{FF2B5EF4-FFF2-40B4-BE49-F238E27FC236}">
                <a16:creationId xmlns="" xmlns:a16="http://schemas.microsoft.com/office/drawing/2014/main" id="{2B98566B-1DB2-4A4C-A553-23AEDF30E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5427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224588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F0700BF-EB37-4A8A-8D10-17458361F4A2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1524000" y="0"/>
            <a:ext cx="9144000" cy="1570038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New slides contain “Placeholders”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Placeholders hold the slide’s content and come with text that doesn’t show up in the left pane</a:t>
            </a:r>
          </a:p>
        </p:txBody>
      </p:sp>
      <p:sp>
        <p:nvSpPr>
          <p:cNvPr id="54277" name="AutoShape 6"/>
          <p:cNvSpPr>
            <a:spLocks noChangeArrowheads="1"/>
          </p:cNvSpPr>
          <p:nvPr/>
        </p:nvSpPr>
        <p:spPr bwMode="auto">
          <a:xfrm rot="10800000">
            <a:off x="3048001" y="5903156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278" name="AutoShape 6"/>
          <p:cNvSpPr>
            <a:spLocks noChangeArrowheads="1"/>
          </p:cNvSpPr>
          <p:nvPr/>
        </p:nvSpPr>
        <p:spPr bwMode="auto">
          <a:xfrm rot="10800000">
            <a:off x="6750844" y="2590802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279" name="AutoShape 6"/>
          <p:cNvSpPr>
            <a:spLocks noChangeArrowheads="1"/>
          </p:cNvSpPr>
          <p:nvPr/>
        </p:nvSpPr>
        <p:spPr bwMode="auto">
          <a:xfrm rot="10800000">
            <a:off x="6096001" y="301942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8385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FB6C547-97AA-4740-A8F2-C5DBEA1D85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00" t="15926" r="4167" b="10494"/>
          <a:stretch/>
        </p:blipFill>
        <p:spPr>
          <a:xfrm>
            <a:off x="1524001" y="1"/>
            <a:ext cx="9144001" cy="6858001"/>
          </a:xfrm>
          <a:prstGeom prst="rect">
            <a:avLst/>
          </a:prstGeom>
        </p:spPr>
      </p:pic>
      <p:sp>
        <p:nvSpPr>
          <p:cNvPr id="6144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5AC3044-A75F-40F0-82E8-6D3726AF59D7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61444" name="Text Box 5"/>
          <p:cNvSpPr txBox="1">
            <a:spLocks noChangeArrowheads="1"/>
          </p:cNvSpPr>
          <p:nvPr/>
        </p:nvSpPr>
        <p:spPr bwMode="auto">
          <a:xfrm>
            <a:off x="1524000" y="487680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You can change the layout of the slide</a:t>
            </a:r>
          </a:p>
        </p:txBody>
      </p:sp>
      <p:sp>
        <p:nvSpPr>
          <p:cNvPr id="61445" name="AutoShape 6"/>
          <p:cNvSpPr>
            <a:spLocks noChangeArrowheads="1"/>
          </p:cNvSpPr>
          <p:nvPr/>
        </p:nvSpPr>
        <p:spPr bwMode="auto">
          <a:xfrm rot="10800000">
            <a:off x="3200401" y="3810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446" name="AutoShape 6"/>
          <p:cNvSpPr>
            <a:spLocks noChangeArrowheads="1"/>
          </p:cNvSpPr>
          <p:nvPr/>
        </p:nvSpPr>
        <p:spPr bwMode="auto">
          <a:xfrm rot="10800000">
            <a:off x="3505201" y="19812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6265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Themes</a:t>
            </a:r>
            <a:endParaRPr lang="en-US" altLang="en-US"/>
          </a:p>
        </p:txBody>
      </p:sp>
      <p:sp>
        <p:nvSpPr>
          <p:cNvPr id="6349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smtClean="0"/>
              <a:t>Different from a Template</a:t>
            </a:r>
          </a:p>
          <a:p>
            <a:endParaRPr lang="en-US" altLang="en-US" smtClean="0"/>
          </a:p>
          <a:p>
            <a:r>
              <a:rPr lang="en-US" altLang="en-US" smtClean="0"/>
              <a:t>Just defines fonts and colors</a:t>
            </a:r>
          </a:p>
          <a:p>
            <a:endParaRPr lang="en-US" altLang="en-US" smtClean="0"/>
          </a:p>
          <a:p>
            <a:pPr lvl="1"/>
            <a:r>
              <a:rPr lang="en-US" altLang="en-US" smtClean="0"/>
              <a:t>No content suggestions</a:t>
            </a:r>
          </a:p>
          <a:p>
            <a:endParaRPr lang="en-US" altLang="en-US" smtClean="0"/>
          </a:p>
          <a:p>
            <a:r>
              <a:rPr lang="en-US" altLang="en-US" smtClean="0"/>
              <a:t>Can be used as the basis of a new presentation or applied to an existing one</a:t>
            </a:r>
          </a:p>
          <a:p>
            <a:endParaRPr lang="en-US" alt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970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FF16B78E-4296-44B2-81A6-B4365F7C14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99" t="14445" r="4168" b="11482"/>
          <a:stretch/>
        </p:blipFill>
        <p:spPr>
          <a:xfrm>
            <a:off x="1523998" y="-35881"/>
            <a:ext cx="9144000" cy="6893881"/>
          </a:xfrm>
          <a:prstGeom prst="rect">
            <a:avLst/>
          </a:prstGeom>
        </p:spPr>
      </p:pic>
      <p:sp>
        <p:nvSpPr>
          <p:cNvPr id="6553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167438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9BD0E3E-3BFE-4530-AE15-B610CEFFF82F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65540" name="Text Box 5"/>
          <p:cNvSpPr txBox="1">
            <a:spLocks noChangeArrowheads="1"/>
          </p:cNvSpPr>
          <p:nvPr/>
        </p:nvSpPr>
        <p:spPr bwMode="auto">
          <a:xfrm>
            <a:off x="1524000" y="3019425"/>
            <a:ext cx="9144000" cy="585788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Click Design tab and then choose a Theme</a:t>
            </a:r>
          </a:p>
        </p:txBody>
      </p:sp>
      <p:sp>
        <p:nvSpPr>
          <p:cNvPr id="65541" name="AutoShape 6"/>
          <p:cNvSpPr>
            <a:spLocks noChangeArrowheads="1"/>
          </p:cNvSpPr>
          <p:nvPr/>
        </p:nvSpPr>
        <p:spPr bwMode="auto">
          <a:xfrm rot="-8049036">
            <a:off x="3531342" y="124888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9757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entation2 - PowerPoint">
            <a:extLst>
              <a:ext uri="{FF2B5EF4-FFF2-40B4-BE49-F238E27FC236}">
                <a16:creationId xmlns="" xmlns:a16="http://schemas.microsoft.com/office/drawing/2014/main" id="{3729D73D-939A-4913-962B-53654A78E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6656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6CB2E44-BB89-4BCA-8576-D0A0B9F2C4D5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66564" name="AutoShape 6"/>
          <p:cNvSpPr>
            <a:spLocks noChangeArrowheads="1"/>
          </p:cNvSpPr>
          <p:nvPr/>
        </p:nvSpPr>
        <p:spPr bwMode="auto">
          <a:xfrm rot="13550964">
            <a:off x="5093546" y="1267358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6565" name="AutoShape 6"/>
          <p:cNvSpPr>
            <a:spLocks noChangeArrowheads="1"/>
          </p:cNvSpPr>
          <p:nvPr/>
        </p:nvSpPr>
        <p:spPr bwMode="auto">
          <a:xfrm rot="13550964">
            <a:off x="8636743" y="1269207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6566" name="Text Box 5"/>
          <p:cNvSpPr txBox="1">
            <a:spLocks noChangeArrowheads="1"/>
          </p:cNvSpPr>
          <p:nvPr/>
        </p:nvSpPr>
        <p:spPr bwMode="auto">
          <a:xfrm>
            <a:off x="1524000" y="3019425"/>
            <a:ext cx="9144000" cy="585788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There are even variants on a theme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718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686" t="13282" r="3880" b="43750"/>
          <a:stretch/>
        </p:blipFill>
        <p:spPr>
          <a:xfrm>
            <a:off x="0" y="0"/>
            <a:ext cx="8248650" cy="22533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257" t="13802" r="45754" b="18490"/>
          <a:stretch/>
        </p:blipFill>
        <p:spPr>
          <a:xfrm>
            <a:off x="8248650" y="1352550"/>
            <a:ext cx="3771900" cy="4953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5109" t="11718" r="6515" b="16927"/>
          <a:stretch/>
        </p:blipFill>
        <p:spPr>
          <a:xfrm>
            <a:off x="0" y="2197154"/>
            <a:ext cx="7943850" cy="4660846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605023-E572-4809-A6F3-F6E28DFAE0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961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Transitions and Text Animation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en-US" smtClean="0"/>
              <a:t>Control </a:t>
            </a:r>
          </a:p>
          <a:p>
            <a:pPr lvl="1"/>
            <a:r>
              <a:rPr lang="en-US" altLang="en-US" smtClean="0"/>
              <a:t>How slides are shown</a:t>
            </a:r>
          </a:p>
          <a:p>
            <a:pPr lvl="1"/>
            <a:r>
              <a:rPr lang="en-US" altLang="en-US" smtClean="0"/>
              <a:t>How text is displayed</a:t>
            </a:r>
          </a:p>
          <a:p>
            <a:pPr lvl="1"/>
            <a:endParaRPr lang="en-US" altLang="en-US" smtClean="0"/>
          </a:p>
          <a:p>
            <a:r>
              <a:rPr lang="en-US" altLang="en-US" smtClean="0"/>
              <a:t>Click Transitions, then select one in Transition to This Slide</a:t>
            </a:r>
          </a:p>
          <a:p>
            <a:endParaRPr lang="en-US" altLang="en-US" smtClean="0"/>
          </a:p>
          <a:p>
            <a:r>
              <a:rPr lang="en-US" altLang="en-US" smtClean="0"/>
              <a:t>To control text</a:t>
            </a:r>
          </a:p>
          <a:p>
            <a:pPr lvl="1"/>
            <a:r>
              <a:rPr lang="en-US" altLang="en-US" smtClean="0"/>
              <a:t>Click Animations</a:t>
            </a:r>
          </a:p>
          <a:p>
            <a:pPr lvl="1"/>
            <a:r>
              <a:rPr lang="en-US" altLang="en-US" smtClean="0"/>
              <a:t>Select text</a:t>
            </a:r>
          </a:p>
          <a:p>
            <a:pPr lvl="1"/>
            <a:r>
              <a:rPr lang="en-US" altLang="en-US" smtClean="0"/>
              <a:t>Choose one</a:t>
            </a:r>
            <a:endParaRPr lang="en-US" altLang="en-US" dirty="0"/>
          </a:p>
        </p:txBody>
      </p:sp>
      <p:sp>
        <p:nvSpPr>
          <p:cNvPr id="15360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dirty="0">
              <a:solidFill>
                <a:schemeClr val="hlink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4020951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-1"/>
            <a:ext cx="9144000" cy="6895374"/>
          </a:xfrm>
          <a:prstGeom prst="rect">
            <a:avLst/>
          </a:prstGeom>
        </p:spPr>
      </p:pic>
      <p:sp>
        <p:nvSpPr>
          <p:cNvPr id="1546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B0F3911-6333-4C10-84A5-B0C8768AF89D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154628" name="AutoShape 8"/>
          <p:cNvSpPr>
            <a:spLocks noChangeArrowheads="1"/>
          </p:cNvSpPr>
          <p:nvPr/>
        </p:nvSpPr>
        <p:spPr bwMode="auto">
          <a:xfrm rot="18839605">
            <a:off x="3835644" y="1347817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4629" name="AutoShape 8"/>
          <p:cNvSpPr>
            <a:spLocks noChangeArrowheads="1"/>
          </p:cNvSpPr>
          <p:nvPr/>
        </p:nvSpPr>
        <p:spPr bwMode="auto">
          <a:xfrm rot="10800000">
            <a:off x="8763001" y="581026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4630" name="Text Box 9"/>
          <p:cNvSpPr txBox="1">
            <a:spLocks noChangeArrowheads="1"/>
          </p:cNvSpPr>
          <p:nvPr/>
        </p:nvSpPr>
        <p:spPr bwMode="auto">
          <a:xfrm>
            <a:off x="1495926" y="3447686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0033CC"/>
                </a:solidFill>
                <a:latin typeface="Times New Roman" panose="02020603050405020304" pitchFamily="18" charset="0"/>
              </a:rPr>
              <a:t>Can also control sound and speed of slide transition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11217341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6574" r="4905" b="8333"/>
          <a:stretch/>
        </p:blipFill>
        <p:spPr>
          <a:xfrm>
            <a:off x="1523998" y="-1"/>
            <a:ext cx="9144000" cy="6877537"/>
          </a:xfrm>
          <a:prstGeom prst="rect">
            <a:avLst/>
          </a:prstGeom>
        </p:spPr>
      </p:pic>
      <p:sp>
        <p:nvSpPr>
          <p:cNvPr id="15667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4E3343E-8431-49AD-9F57-1833192BE8CD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156676" name="Text Box 9"/>
          <p:cNvSpPr txBox="1">
            <a:spLocks noChangeArrowheads="1"/>
          </p:cNvSpPr>
          <p:nvPr/>
        </p:nvSpPr>
        <p:spPr bwMode="auto">
          <a:xfrm>
            <a:off x="1535113" y="171450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0033CC"/>
                </a:solidFill>
                <a:latin typeface="Times New Roman" panose="02020603050405020304" pitchFamily="18" charset="0"/>
              </a:rPr>
              <a:t>Highlight text, click Animations tab, pick an animation</a:t>
            </a:r>
          </a:p>
        </p:txBody>
      </p:sp>
      <p:sp>
        <p:nvSpPr>
          <p:cNvPr id="156677" name="AutoShape 8"/>
          <p:cNvSpPr>
            <a:spLocks noChangeArrowheads="1"/>
          </p:cNvSpPr>
          <p:nvPr/>
        </p:nvSpPr>
        <p:spPr bwMode="auto">
          <a:xfrm rot="10800000">
            <a:off x="4648202" y="51054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1618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-1"/>
            <a:ext cx="9144000" cy="6895374"/>
          </a:xfrm>
          <a:prstGeom prst="rect">
            <a:avLst/>
          </a:prstGeom>
        </p:spPr>
      </p:pic>
      <p:sp>
        <p:nvSpPr>
          <p:cNvPr id="157699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7B75A9C-100A-4021-9EF7-FC8E97F9304E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157700" name="AutoShape 8"/>
          <p:cNvSpPr>
            <a:spLocks noChangeArrowheads="1"/>
          </p:cNvSpPr>
          <p:nvPr/>
        </p:nvSpPr>
        <p:spPr bwMode="auto">
          <a:xfrm rot="-2647779">
            <a:off x="2470151" y="13081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6242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6574" r="4905" b="8333"/>
          <a:stretch/>
        </p:blipFill>
        <p:spPr>
          <a:xfrm>
            <a:off x="1523999" y="16935"/>
            <a:ext cx="9144000" cy="6877537"/>
          </a:xfrm>
          <a:prstGeom prst="rect">
            <a:avLst/>
          </a:prstGeom>
        </p:spPr>
      </p:pic>
      <p:sp>
        <p:nvSpPr>
          <p:cNvPr id="158723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596313" y="5867400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7242945-2EE9-4CC8-A143-587CC02518E8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158724" name="Text Box 9"/>
          <p:cNvSpPr txBox="1">
            <a:spLocks noChangeArrowheads="1"/>
          </p:cNvSpPr>
          <p:nvPr/>
        </p:nvSpPr>
        <p:spPr bwMode="auto">
          <a:xfrm>
            <a:off x="1524000" y="109220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0033CC"/>
                </a:solidFill>
                <a:latin typeface="Times New Roman" panose="02020603050405020304" pitchFamily="18" charset="0"/>
              </a:rPr>
              <a:t>To modify, click an animation then Animation Pane</a:t>
            </a:r>
          </a:p>
        </p:txBody>
      </p:sp>
      <p:sp>
        <p:nvSpPr>
          <p:cNvPr id="158725" name="AutoShape 8"/>
          <p:cNvSpPr>
            <a:spLocks noChangeArrowheads="1"/>
          </p:cNvSpPr>
          <p:nvPr/>
        </p:nvSpPr>
        <p:spPr bwMode="auto">
          <a:xfrm rot="10800000">
            <a:off x="7391401" y="4572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8726" name="AutoShape 8"/>
          <p:cNvSpPr>
            <a:spLocks noChangeArrowheads="1"/>
          </p:cNvSpPr>
          <p:nvPr/>
        </p:nvSpPr>
        <p:spPr bwMode="auto">
          <a:xfrm rot="5400000">
            <a:off x="9936163" y="2159001"/>
            <a:ext cx="977900" cy="485775"/>
          </a:xfrm>
          <a:prstGeom prst="rightArrow">
            <a:avLst>
              <a:gd name="adj1" fmla="val 50000"/>
              <a:gd name="adj2" fmla="val 50327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8727" name="AutoShape 8"/>
          <p:cNvSpPr>
            <a:spLocks noChangeArrowheads="1"/>
          </p:cNvSpPr>
          <p:nvPr/>
        </p:nvSpPr>
        <p:spPr bwMode="auto">
          <a:xfrm>
            <a:off x="3505200" y="44958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0522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Rules of Effects/Animations</a:t>
            </a:r>
            <a:endParaRPr lang="en-US" altLang="en-US" dirty="0"/>
          </a:p>
        </p:txBody>
      </p:sp>
      <p:sp>
        <p:nvSpPr>
          <p:cNvPr id="16896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dirty="0" smtClean="0"/>
              <a:t>Use sparingly:</a:t>
            </a:r>
          </a:p>
          <a:p>
            <a:endParaRPr lang="en-US" altLang="en-US" dirty="0" smtClean="0"/>
          </a:p>
          <a:p>
            <a:pPr lvl="1"/>
            <a:r>
              <a:rPr lang="en-US" altLang="en-US" dirty="0" smtClean="0"/>
              <a:t>too many are distracting</a:t>
            </a:r>
          </a:p>
          <a:p>
            <a:pPr lvl="1"/>
            <a:endParaRPr lang="en-US" altLang="en-US" dirty="0" smtClean="0"/>
          </a:p>
          <a:p>
            <a:r>
              <a:rPr lang="en-US" altLang="en-US" dirty="0" smtClean="0"/>
              <a:t>Should add to the content/ message of the presentation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Can be used to spice up a dull or long presentation</a:t>
            </a:r>
            <a:endParaRPr lang="en-US" alt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9264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Graphics</a:t>
            </a:r>
            <a:endParaRPr lang="en-US" altLang="en-US"/>
          </a:p>
        </p:txBody>
      </p:sp>
      <p:sp>
        <p:nvSpPr>
          <p:cNvPr id="7373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Use when better than words</a:t>
            </a:r>
          </a:p>
          <a:p>
            <a:endParaRPr lang="en-US" altLang="en-US" smtClean="0"/>
          </a:p>
          <a:p>
            <a:r>
              <a:rPr lang="en-US" altLang="en-US" smtClean="0"/>
              <a:t>Or to make presentation more interesting</a:t>
            </a:r>
          </a:p>
          <a:p>
            <a:endParaRPr lang="en-US" altLang="en-US" smtClean="0"/>
          </a:p>
          <a:p>
            <a:r>
              <a:rPr lang="en-US" altLang="en-US" smtClean="0"/>
              <a:t>Too many graphics can be distracting</a:t>
            </a:r>
          </a:p>
          <a:p>
            <a:endParaRPr lang="en-US" altLang="en-US"/>
          </a:p>
        </p:txBody>
      </p:sp>
      <p:sp>
        <p:nvSpPr>
          <p:cNvPr id="73733" name="Picture 1"/>
          <p:cNvSpPr>
            <a:spLocks noChangeAspect="1"/>
          </p:cNvSpPr>
          <p:nvPr/>
        </p:nvSpPr>
        <p:spPr bwMode="auto">
          <a:xfrm>
            <a:off x="6096000" y="-152400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3734" name="Picture 2"/>
          <p:cNvSpPr>
            <a:spLocks noChangeAspect="1"/>
          </p:cNvSpPr>
          <p:nvPr/>
        </p:nvSpPr>
        <p:spPr bwMode="auto">
          <a:xfrm>
            <a:off x="1752601" y="1752601"/>
            <a:ext cx="20812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3735" name="Picture 3"/>
          <p:cNvSpPr>
            <a:spLocks noChangeAspect="1"/>
          </p:cNvSpPr>
          <p:nvPr/>
        </p:nvSpPr>
        <p:spPr bwMode="auto">
          <a:xfrm>
            <a:off x="7043738" y="4443413"/>
            <a:ext cx="36576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7373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328" y="2199861"/>
            <a:ext cx="1749425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8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727" y="2040156"/>
            <a:ext cx="19939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9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490" y="4152677"/>
            <a:ext cx="2878137" cy="193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7068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Graphics</a:t>
            </a:r>
            <a:endParaRPr lang="en-US" altLang="en-US"/>
          </a:p>
        </p:txBody>
      </p:sp>
      <p:sp>
        <p:nvSpPr>
          <p:cNvPr id="7578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en-US" smtClean="0"/>
              <a:t>Just like Word &amp; Excel you can insert and manipulate images:</a:t>
            </a:r>
          </a:p>
          <a:p>
            <a:pPr lvl="1"/>
            <a:r>
              <a:rPr lang="en-US" altLang="en-US" smtClean="0"/>
              <a:t>Pictures</a:t>
            </a:r>
          </a:p>
          <a:p>
            <a:pPr lvl="1"/>
            <a:r>
              <a:rPr lang="en-US" altLang="en-US" smtClean="0"/>
              <a:t>Clip Art</a:t>
            </a:r>
          </a:p>
          <a:p>
            <a:pPr lvl="1"/>
            <a:r>
              <a:rPr lang="en-US" altLang="en-US" smtClean="0"/>
              <a:t>Smart Art</a:t>
            </a:r>
          </a:p>
          <a:p>
            <a:pPr lvl="1"/>
            <a:r>
              <a:rPr lang="en-US" altLang="en-US" smtClean="0"/>
              <a:t>Shapes</a:t>
            </a:r>
          </a:p>
          <a:p>
            <a:pPr lvl="1"/>
            <a:r>
              <a:rPr lang="en-US" altLang="en-US" smtClean="0"/>
              <a:t>Symbols</a:t>
            </a:r>
          </a:p>
          <a:p>
            <a:pPr lvl="1"/>
            <a:endParaRPr lang="en-US" altLang="en-US" smtClean="0"/>
          </a:p>
          <a:p>
            <a:r>
              <a:rPr lang="en-US" altLang="en-US" smtClean="0"/>
              <a:t>With PP you are more likely to insert Smart Art</a:t>
            </a:r>
          </a:p>
          <a:p>
            <a:pPr lvl="1"/>
            <a:r>
              <a:rPr lang="en-US" altLang="en-US" smtClean="0"/>
              <a:t>Org charts</a:t>
            </a:r>
          </a:p>
          <a:p>
            <a:pPr lvl="1"/>
            <a:r>
              <a:rPr lang="en-US" altLang="en-US" smtClean="0"/>
              <a:t>Diagrams</a:t>
            </a:r>
          </a:p>
          <a:p>
            <a:pPr lvl="1"/>
            <a:endParaRPr lang="en-US" alt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2190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="" xmlns:a16="http://schemas.microsoft.com/office/drawing/2014/main" id="{458173C6-4646-4D26-B093-1D35B37CB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8909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36B52A8-68FA-4664-9775-7647451E64B8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89092" name="Rectangle 3"/>
          <p:cNvSpPr>
            <a:spLocks noChangeArrowheads="1"/>
          </p:cNvSpPr>
          <p:nvPr/>
        </p:nvSpPr>
        <p:spPr bwMode="auto">
          <a:xfrm>
            <a:off x="1511967" y="914400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rgbClr val="0033CC"/>
                </a:solidFill>
              </a:rPr>
              <a:t>Lots of other shapes available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4779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A9297EB-733C-4425-98F3-84B8FCE4B1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11481" r="3333" b="14444"/>
          <a:stretch/>
        </p:blipFill>
        <p:spPr>
          <a:xfrm>
            <a:off x="1488501" y="0"/>
            <a:ext cx="9189720" cy="6858000"/>
          </a:xfrm>
          <a:prstGeom prst="rect">
            <a:avLst/>
          </a:prstGeom>
        </p:spPr>
      </p:pic>
      <p:sp>
        <p:nvSpPr>
          <p:cNvPr id="9011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7A3A3620-F808-4010-9C9B-BDDCF7D2D076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30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90116" name="Rectangle 3"/>
          <p:cNvSpPr>
            <a:spLocks noChangeArrowheads="1"/>
          </p:cNvSpPr>
          <p:nvPr/>
        </p:nvSpPr>
        <p:spPr bwMode="auto">
          <a:xfrm>
            <a:off x="1491915" y="5105400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rgbClr val="0033CC"/>
                </a:solidFill>
              </a:rPr>
              <a:t>And shape effects</a:t>
            </a:r>
          </a:p>
        </p:txBody>
      </p:sp>
      <p:sp>
        <p:nvSpPr>
          <p:cNvPr id="6" name="AutoShape 6">
            <a:extLst>
              <a:ext uri="{FF2B5EF4-FFF2-40B4-BE49-F238E27FC236}">
                <a16:creationId xmlns="" xmlns:a16="http://schemas.microsoft.com/office/drawing/2014/main" id="{F4B3C221-D4C6-47CB-9848-C4977483F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943226"/>
            <a:ext cx="838200" cy="5619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0176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="" xmlns:a16="http://schemas.microsoft.com/office/drawing/2014/main" id="{01CBA23E-0BE7-4048-8253-A411E162F7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9113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7C25B7B5-1510-4059-880F-6BFB275E4850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31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1064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Working With Shapes</a:t>
            </a:r>
          </a:p>
        </p:txBody>
      </p:sp>
      <p:sp>
        <p:nvSpPr>
          <p:cNvPr id="9523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To get a shape, may merge or overlay other shapes</a:t>
            </a:r>
          </a:p>
          <a:p>
            <a:endParaRPr lang="en-US" altLang="en-US" sz="800"/>
          </a:p>
          <a:p>
            <a:r>
              <a:rPr lang="en-US" altLang="en-US"/>
              <a:t>When overlaying, can move objects</a:t>
            </a:r>
          </a:p>
          <a:p>
            <a:pPr lvl="1"/>
            <a:r>
              <a:rPr lang="en-US" altLang="en-US"/>
              <a:t>Forward or back </a:t>
            </a:r>
          </a:p>
          <a:p>
            <a:pPr lvl="1"/>
            <a:r>
              <a:rPr lang="en-US" altLang="en-US"/>
              <a:t>To the front or back</a:t>
            </a:r>
          </a:p>
          <a:p>
            <a:pPr lvl="2"/>
            <a:r>
              <a:rPr lang="en-US" altLang="en-US"/>
              <a:t>Do this by right clicking and specifying front/back options</a:t>
            </a:r>
          </a:p>
          <a:p>
            <a:pPr lvl="1"/>
            <a:endParaRPr lang="en-US" altLang="en-US" sz="800"/>
          </a:p>
          <a:p>
            <a:r>
              <a:rPr lang="en-US" altLang="en-US"/>
              <a:t>For example, want to create a donut shape</a:t>
            </a:r>
          </a:p>
        </p:txBody>
      </p:sp>
      <p:sp>
        <p:nvSpPr>
          <p:cNvPr id="95234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448800" y="6356350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001E091-A993-4F1A-A880-281BFDE63456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5001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="" xmlns:a16="http://schemas.microsoft.com/office/drawing/2014/main" id="{CC8DA8BC-A53E-44FC-8CC8-020FFA698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9728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392779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C29A71E-CB10-4517-9C17-3020A0DBCF7F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33</a:t>
            </a:fld>
            <a:endParaRPr lang="en-US" altLang="en-US" sz="1400" dirty="0">
              <a:solidFill>
                <a:schemeClr val="hlink"/>
              </a:solidFill>
            </a:endParaRPr>
          </a:p>
        </p:txBody>
      </p:sp>
      <p:sp>
        <p:nvSpPr>
          <p:cNvPr id="97284" name="Rectangle 3"/>
          <p:cNvSpPr>
            <a:spLocks noChangeArrowheads="1"/>
          </p:cNvSpPr>
          <p:nvPr/>
        </p:nvSpPr>
        <p:spPr bwMode="auto">
          <a:xfrm>
            <a:off x="1524000" y="0"/>
            <a:ext cx="9144000" cy="1524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 dirty="0">
                <a:solidFill>
                  <a:srgbClr val="0033CC"/>
                </a:solidFill>
              </a:rPr>
              <a:t>Inserted a circle with brown fill, then a smaller circle with white fill, then text box.  Each added shape lays on top of the previous shapes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1251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="" xmlns:a16="http://schemas.microsoft.com/office/drawing/2014/main" id="{E403C9BD-0B58-4834-8747-A9B10651D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9830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077200" y="6248400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A6ED3D7-CCC1-4E1F-9627-F8B3E6E2E730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98308" name="Rectangle 3"/>
          <p:cNvSpPr>
            <a:spLocks noChangeArrowheads="1"/>
          </p:cNvSpPr>
          <p:nvPr/>
        </p:nvSpPr>
        <p:spPr bwMode="auto">
          <a:xfrm>
            <a:off x="1524000" y="609600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 dirty="0">
                <a:solidFill>
                  <a:srgbClr val="0033CC"/>
                </a:solidFill>
              </a:rPr>
              <a:t>If circle brought to front all others hidden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6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Formatting Text</a:t>
            </a:r>
            <a:endParaRPr lang="en-US" altLang="en-US"/>
          </a:p>
        </p:txBody>
      </p:sp>
      <p:sp>
        <p:nvSpPr>
          <p:cNvPr id="7168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Can be changed just like other apps</a:t>
            </a:r>
          </a:p>
          <a:p>
            <a:endParaRPr lang="en-US" altLang="en-US" smtClean="0"/>
          </a:p>
          <a:p>
            <a:pPr lvl="1"/>
            <a:r>
              <a:rPr lang="en-US" altLang="en-US" smtClean="0"/>
              <a:t>Select the text</a:t>
            </a:r>
          </a:p>
          <a:p>
            <a:pPr lvl="1"/>
            <a:endParaRPr lang="en-US" altLang="en-US" smtClean="0"/>
          </a:p>
          <a:p>
            <a:pPr lvl="1"/>
            <a:r>
              <a:rPr lang="en-US" altLang="en-US" smtClean="0"/>
              <a:t>Use Home ribbon to specify</a:t>
            </a:r>
          </a:p>
          <a:p>
            <a:pPr lvl="1"/>
            <a:endParaRPr lang="en-US" altLang="en-US" smtClean="0"/>
          </a:p>
          <a:p>
            <a:pPr lvl="1"/>
            <a:r>
              <a:rPr lang="en-US" altLang="en-US" smtClean="0"/>
              <a:t>Or use the appropriate dialog box</a:t>
            </a:r>
          </a:p>
          <a:p>
            <a:endParaRPr lang="en-US" altLang="en-US" smtClean="0"/>
          </a:p>
          <a:p>
            <a:pPr lvl="1"/>
            <a:endParaRPr lang="en-US" alt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1072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D77034D-ABFA-4F37-8525-159357CEC5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10926" r="3333" b="14444"/>
          <a:stretch/>
        </p:blipFill>
        <p:spPr>
          <a:xfrm>
            <a:off x="1524000" y="-16723"/>
            <a:ext cx="9149282" cy="6875061"/>
          </a:xfrm>
          <a:prstGeom prst="rect">
            <a:avLst/>
          </a:prstGeom>
        </p:spPr>
      </p:pic>
      <p:sp>
        <p:nvSpPr>
          <p:cNvPr id="7782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6172200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66082F2-398B-4559-8823-BFD7750BAECE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36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77828" name="Text Box 5"/>
          <p:cNvSpPr txBox="1">
            <a:spLocks noChangeArrowheads="1"/>
          </p:cNvSpPr>
          <p:nvPr/>
        </p:nvSpPr>
        <p:spPr bwMode="auto">
          <a:xfrm>
            <a:off x="1524000" y="3745283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0033CC"/>
                </a:solidFill>
                <a:latin typeface="Tahoma" panose="020B0604030504040204" pitchFamily="34" charset="0"/>
              </a:rPr>
              <a:t>Click Insert tab and then Smart Art</a:t>
            </a:r>
          </a:p>
        </p:txBody>
      </p:sp>
      <p:sp>
        <p:nvSpPr>
          <p:cNvPr id="77829" name="AutoShape 6"/>
          <p:cNvSpPr>
            <a:spLocks noChangeArrowheads="1"/>
          </p:cNvSpPr>
          <p:nvPr/>
        </p:nvSpPr>
        <p:spPr bwMode="auto">
          <a:xfrm rot="10800000">
            <a:off x="5257800" y="657226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rot="10800000">
            <a:off x="3048000" y="1524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5808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="" xmlns:a16="http://schemas.microsoft.com/office/drawing/2014/main" id="{6A20B643-8274-4C5D-B9F8-58B273AFF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7447" t="20378" r="38133" b="27659"/>
          <a:stretch/>
        </p:blipFill>
        <p:spPr>
          <a:xfrm>
            <a:off x="2514600" y="1524000"/>
            <a:ext cx="7239000" cy="3886200"/>
          </a:xfrm>
          <a:prstGeom prst="rect">
            <a:avLst/>
          </a:prstGeom>
        </p:spPr>
      </p:pic>
      <p:sp>
        <p:nvSpPr>
          <p:cNvPr id="7885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A646A9A-A8C9-46E1-883A-8920587741AE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37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78852" name="Text Box 5"/>
          <p:cNvSpPr txBox="1">
            <a:spLocks noChangeArrowheads="1"/>
          </p:cNvSpPr>
          <p:nvPr/>
        </p:nvSpPr>
        <p:spPr bwMode="auto">
          <a:xfrm>
            <a:off x="1524000" y="5410201"/>
            <a:ext cx="9144000" cy="107791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Choose a category or scroll through all and pick a graphic, then click OK</a:t>
            </a:r>
          </a:p>
        </p:txBody>
      </p:sp>
      <p:sp>
        <p:nvSpPr>
          <p:cNvPr id="78853" name="AutoShape 6"/>
          <p:cNvSpPr>
            <a:spLocks noChangeArrowheads="1"/>
          </p:cNvSpPr>
          <p:nvPr/>
        </p:nvSpPr>
        <p:spPr bwMode="auto">
          <a:xfrm>
            <a:off x="1752601" y="30480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8854" name="AutoShape 6"/>
          <p:cNvSpPr>
            <a:spLocks noChangeArrowheads="1"/>
          </p:cNvSpPr>
          <p:nvPr/>
        </p:nvSpPr>
        <p:spPr bwMode="auto">
          <a:xfrm>
            <a:off x="5410201" y="3842462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1407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k13.examplePP2019.pptx - PowerPoint">
            <a:extLst>
              <a:ext uri="{FF2B5EF4-FFF2-40B4-BE49-F238E27FC236}">
                <a16:creationId xmlns="" xmlns:a16="http://schemas.microsoft.com/office/drawing/2014/main" id="{2CA9DFC5-D686-4D61-B36C-975411E0A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pic>
        <p:nvPicPr>
          <p:cNvPr id="3" name="Picture 2" descr="Type your text her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828800"/>
            <a:ext cx="2381582" cy="2896004"/>
          </a:xfrm>
          <a:prstGeom prst="rect">
            <a:avLst/>
          </a:prstGeom>
        </p:spPr>
      </p:pic>
      <p:sp>
        <p:nvSpPr>
          <p:cNvPr id="7987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0524A48-100D-4AE2-BD22-2FECA9585A85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38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79876" name="Rectangle 6"/>
          <p:cNvSpPr>
            <a:spLocks noChangeArrowheads="1"/>
          </p:cNvSpPr>
          <p:nvPr/>
        </p:nvSpPr>
        <p:spPr bwMode="auto">
          <a:xfrm>
            <a:off x="1524000" y="0"/>
            <a:ext cx="9144000" cy="1524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This diagram has 3 circles each with a text box </a:t>
            </a:r>
          </a:p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Circles can be manipulated by right clicking and selecting Format Shape</a:t>
            </a:r>
          </a:p>
        </p:txBody>
      </p:sp>
      <p:sp>
        <p:nvSpPr>
          <p:cNvPr id="79877" name="Rectangle 7"/>
          <p:cNvSpPr>
            <a:spLocks noChangeArrowheads="1"/>
          </p:cNvSpPr>
          <p:nvPr/>
        </p:nvSpPr>
        <p:spPr bwMode="auto">
          <a:xfrm>
            <a:off x="1524000" y="5867400"/>
            <a:ext cx="9144000" cy="990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>
                <a:solidFill>
                  <a:srgbClr val="0033CC"/>
                </a:solidFill>
                <a:latin typeface="Tahoma" panose="020B0604030504040204" pitchFamily="34" charset="0"/>
              </a:rPr>
              <a:t>Can make the entire diagram bigger, change colors, insert text (but not move the text)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9 - Microsoft office: Power Point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67118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k13.examplePP2019.pptx - PowerPoint">
            <a:extLst>
              <a:ext uri="{FF2B5EF4-FFF2-40B4-BE49-F238E27FC236}">
                <a16:creationId xmlns="" xmlns:a16="http://schemas.microsoft.com/office/drawing/2014/main" id="{7AEB81BA-7415-4E18-B782-9238C6E2D8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7987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0524A48-100D-4AE2-BD22-2FECA9585A85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39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79876" name="Rectangle 6"/>
          <p:cNvSpPr>
            <a:spLocks noChangeArrowheads="1"/>
          </p:cNvSpPr>
          <p:nvPr/>
        </p:nvSpPr>
        <p:spPr bwMode="auto">
          <a:xfrm>
            <a:off x="1524000" y="0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 dirty="0">
                <a:solidFill>
                  <a:srgbClr val="0033CC"/>
                </a:solidFill>
                <a:latin typeface="Tahoma" panose="020B0604030504040204" pitchFamily="34" charset="0"/>
              </a:rPr>
              <a:t>Enter text in window and PP will size to fit</a:t>
            </a:r>
          </a:p>
        </p:txBody>
      </p:sp>
      <p:sp>
        <p:nvSpPr>
          <p:cNvPr id="79877" name="Rectangle 7"/>
          <p:cNvSpPr>
            <a:spLocks noChangeArrowheads="1"/>
          </p:cNvSpPr>
          <p:nvPr/>
        </p:nvSpPr>
        <p:spPr bwMode="auto">
          <a:xfrm>
            <a:off x="1524000" y="5638799"/>
            <a:ext cx="9144000" cy="609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 typeface="Monotype Sorts" pitchFamily="2" charset="2"/>
              <a:buNone/>
            </a:pPr>
            <a:r>
              <a:rPr lang="en-US" altLang="en-US" dirty="0">
                <a:solidFill>
                  <a:srgbClr val="0033CC"/>
                </a:solidFill>
                <a:latin typeface="Tahoma" panose="020B0604030504040204" pitchFamily="34" charset="0"/>
              </a:rPr>
              <a:t>Also change text by double clicking and typing</a:t>
            </a:r>
          </a:p>
        </p:txBody>
      </p:sp>
      <p:pic>
        <p:nvPicPr>
          <p:cNvPr id="4" name="Picture 3" descr="Type your text her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828800"/>
            <a:ext cx="2381582" cy="289600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9 - Microsoft office: Power Point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48303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="" xmlns:a16="http://schemas.microsoft.com/office/drawing/2014/main" id="{95DC22CE-0BFB-477A-9661-53D5D565D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8089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BA9E212-00BA-40DA-835C-1D8816B2D4C2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40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80900" name="Rectangle 7"/>
          <p:cNvSpPr>
            <a:spLocks noChangeArrowheads="1"/>
          </p:cNvSpPr>
          <p:nvPr/>
        </p:nvSpPr>
        <p:spPr bwMode="auto">
          <a:xfrm>
            <a:off x="1524000" y="0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rgbClr val="0033CC"/>
                </a:solidFill>
              </a:rPr>
              <a:t>A variety of formatting options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1775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="" xmlns:a16="http://schemas.microsoft.com/office/drawing/2014/main" id="{63C5446A-24C3-433D-958B-529341C9D2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8192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86800" y="6172200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4EA1E5E-EEF8-4354-ABE7-9818323909E5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41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81924" name="Rectangle 7"/>
          <p:cNvSpPr>
            <a:spLocks noChangeArrowheads="1"/>
          </p:cNvSpPr>
          <p:nvPr/>
        </p:nvSpPr>
        <p:spPr bwMode="auto">
          <a:xfrm>
            <a:off x="1524000" y="1371600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 dirty="0">
                <a:solidFill>
                  <a:srgbClr val="0033CC"/>
                </a:solidFill>
              </a:rPr>
              <a:t>Can also make changes via the Home ribbon</a:t>
            </a:r>
          </a:p>
        </p:txBody>
      </p:sp>
      <p:sp>
        <p:nvSpPr>
          <p:cNvPr id="81925" name="AutoShape 6"/>
          <p:cNvSpPr>
            <a:spLocks noChangeArrowheads="1"/>
          </p:cNvSpPr>
          <p:nvPr/>
        </p:nvSpPr>
        <p:spPr bwMode="auto">
          <a:xfrm rot="10800000">
            <a:off x="4891088" y="457201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5418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37BFC81-7A98-4E4E-B3AE-95F0391054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33" t="11481" r="3333" b="14444"/>
          <a:stretch/>
        </p:blipFill>
        <p:spPr>
          <a:xfrm>
            <a:off x="1523998" y="-2"/>
            <a:ext cx="9144002" cy="6823882"/>
          </a:xfrm>
          <a:prstGeom prst="rect">
            <a:avLst/>
          </a:prstGeom>
        </p:spPr>
      </p:pic>
      <p:sp>
        <p:nvSpPr>
          <p:cNvPr id="8294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6248400"/>
            <a:ext cx="1828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6A4C925-43F6-4D93-886B-49047DDAB0D4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42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82948" name="Rectangle 3"/>
          <p:cNvSpPr>
            <a:spLocks noChangeArrowheads="1"/>
          </p:cNvSpPr>
          <p:nvPr/>
        </p:nvSpPr>
        <p:spPr bwMode="auto">
          <a:xfrm>
            <a:off x="1524000" y="3152775"/>
            <a:ext cx="91440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rgbClr val="0033CC"/>
                </a:solidFill>
              </a:rPr>
              <a:t>Can add shapes</a:t>
            </a:r>
          </a:p>
        </p:txBody>
      </p:sp>
      <p:sp>
        <p:nvSpPr>
          <p:cNvPr id="82949" name="AutoShape 6"/>
          <p:cNvSpPr>
            <a:spLocks noChangeArrowheads="1"/>
          </p:cNvSpPr>
          <p:nvPr/>
        </p:nvSpPr>
        <p:spPr bwMode="auto">
          <a:xfrm>
            <a:off x="2819401" y="2028826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1935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16E016A8-DA38-4E3B-9AE8-283B09D3F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035A57-2044-4EAB-940C-43F51490FB89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  <p:pic>
        <p:nvPicPr>
          <p:cNvPr id="4" name="Picture 3" descr="wk13.examplePP2019.pptx - PowerPoint">
            <a:extLst>
              <a:ext uri="{FF2B5EF4-FFF2-40B4-BE49-F238E27FC236}">
                <a16:creationId xmlns="" xmlns:a16="http://schemas.microsoft.com/office/drawing/2014/main" id="{32610B9B-D40F-4A28-B0E0-D565157CF1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5" name="AutoShape 6">
            <a:extLst>
              <a:ext uri="{FF2B5EF4-FFF2-40B4-BE49-F238E27FC236}">
                <a16:creationId xmlns="" xmlns:a16="http://schemas.microsoft.com/office/drawing/2014/main" id="{3DF2CF6E-D4D8-4857-8978-D35EDB5840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743201"/>
            <a:ext cx="838200" cy="5619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4484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Manipulating Shapes</a:t>
            </a:r>
            <a:endParaRPr lang="en-US" altLang="en-US"/>
          </a:p>
        </p:txBody>
      </p:sp>
      <p:sp>
        <p:nvSpPr>
          <p:cNvPr id="84996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en-US" smtClean="0"/>
              <a:t>Resize just like images</a:t>
            </a:r>
          </a:p>
          <a:p>
            <a:endParaRPr lang="en-US" altLang="en-US" smtClean="0"/>
          </a:p>
          <a:p>
            <a:r>
              <a:rPr lang="en-US" altLang="en-US" smtClean="0"/>
              <a:t>Rotate with “white arrow circle handle” at top of selected shape</a:t>
            </a:r>
          </a:p>
          <a:p>
            <a:endParaRPr lang="en-US" altLang="en-US" smtClean="0"/>
          </a:p>
          <a:p>
            <a:r>
              <a:rPr lang="en-US" altLang="en-US" smtClean="0"/>
              <a:t>Change color</a:t>
            </a:r>
          </a:p>
          <a:p>
            <a:endParaRPr lang="en-US" altLang="en-US" smtClean="0"/>
          </a:p>
          <a:p>
            <a:r>
              <a:rPr lang="en-US" altLang="en-US" smtClean="0"/>
              <a:t>Can insert text, but limited control over where in appears</a:t>
            </a:r>
          </a:p>
          <a:p>
            <a:endParaRPr lang="en-US" altLang="en-US" smtClean="0"/>
          </a:p>
          <a:p>
            <a:pPr lvl="1"/>
            <a:r>
              <a:rPr lang="en-US" altLang="en-US" smtClean="0"/>
              <a:t>Often best to add a textbox</a:t>
            </a:r>
          </a:p>
          <a:p>
            <a:endParaRPr lang="en-US" alt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8926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k13.examplePP2019.pptx - PowerPoint">
            <a:extLst>
              <a:ext uri="{FF2B5EF4-FFF2-40B4-BE49-F238E27FC236}">
                <a16:creationId xmlns="" xmlns:a16="http://schemas.microsoft.com/office/drawing/2014/main" id="{92C35648-E686-4AFE-A45F-03567F07A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63"/>
            <a:ext cx="9144000" cy="6855874"/>
          </a:xfrm>
          <a:prstGeom prst="rect">
            <a:avLst/>
          </a:prstGeom>
        </p:spPr>
      </p:pic>
      <p:sp>
        <p:nvSpPr>
          <p:cNvPr id="8397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20FBD3F-72D0-420E-966C-EC7D7211D441}" type="slidenum">
              <a:rPr lang="en-US" altLang="en-US" sz="1400">
                <a:solidFill>
                  <a:schemeClr val="hlink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45</a:t>
            </a:fld>
            <a:endParaRPr lang="en-US" altLang="en-US" sz="1400">
              <a:solidFill>
                <a:schemeClr val="hlink"/>
              </a:solidFill>
            </a:endParaRPr>
          </a:p>
        </p:txBody>
      </p:sp>
      <p:sp>
        <p:nvSpPr>
          <p:cNvPr id="83972" name="Rectangle 3"/>
          <p:cNvSpPr>
            <a:spLocks noChangeArrowheads="1"/>
          </p:cNvSpPr>
          <p:nvPr/>
        </p:nvSpPr>
        <p:spPr bwMode="auto">
          <a:xfrm>
            <a:off x="1524000" y="0"/>
            <a:ext cx="9144000" cy="1066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50000"/>
              <a:buFont typeface="Monotype Sorts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u"/>
              <a:defRPr kumimoji="1" sz="28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Monotype Sorts" pitchFamily="2" charset="2"/>
              <a:buChar char="F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chemeClr val="bg2"/>
                </a:solidFill>
              </a:rPr>
              <a:t>Does the graphic support the message?  </a:t>
            </a:r>
          </a:p>
          <a:p>
            <a:pPr algn="ctr">
              <a:buFont typeface="Monotype Sorts" pitchFamily="2" charset="2"/>
              <a:buNone/>
            </a:pPr>
            <a:r>
              <a:rPr lang="en-US" altLang="en-US" sz="2800">
                <a:solidFill>
                  <a:schemeClr val="bg2"/>
                </a:solidFill>
              </a:rPr>
              <a:t>Did the shape add to the message? 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0153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162050" y="2672665"/>
            <a:ext cx="1574800" cy="2311400"/>
            <a:chOff x="3194050" y="2559713"/>
            <a:chExt cx="1574800" cy="2311400"/>
          </a:xfrm>
        </p:grpSpPr>
        <p:sp>
          <p:nvSpPr>
            <p:cNvPr id="7" name="Rectangle 6"/>
            <p:cNvSpPr/>
            <p:nvPr/>
          </p:nvSpPr>
          <p:spPr>
            <a:xfrm>
              <a:off x="3194050" y="2559713"/>
              <a:ext cx="1574800" cy="2311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200400" y="3505200"/>
              <a:ext cx="15367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Plan A</a:t>
              </a: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016000" y="2768600"/>
            <a:ext cx="1866900" cy="2298700"/>
            <a:chOff x="1016000" y="2768600"/>
            <a:chExt cx="1866900" cy="2298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" name="Freeform 5"/>
            <p:cNvSpPr/>
            <p:nvPr/>
          </p:nvSpPr>
          <p:spPr>
            <a:xfrm flipV="1">
              <a:off x="1016000" y="2768600"/>
              <a:ext cx="1866900" cy="2298700"/>
            </a:xfrm>
            <a:custGeom>
              <a:avLst/>
              <a:gdLst>
                <a:gd name="connsiteX0" fmla="*/ 0 w 1866900"/>
                <a:gd name="connsiteY0" fmla="*/ 2298700 h 2298700"/>
                <a:gd name="connsiteX1" fmla="*/ 311150 w 1866900"/>
                <a:gd name="connsiteY1" fmla="*/ 2298700 h 2298700"/>
                <a:gd name="connsiteX2" fmla="*/ 933450 w 1866900"/>
                <a:gd name="connsiteY2" fmla="*/ 1701800 h 2298700"/>
                <a:gd name="connsiteX3" fmla="*/ 1555750 w 1866900"/>
                <a:gd name="connsiteY3" fmla="*/ 2298700 h 2298700"/>
                <a:gd name="connsiteX4" fmla="*/ 1866900 w 1866900"/>
                <a:gd name="connsiteY4" fmla="*/ 2298700 h 2298700"/>
                <a:gd name="connsiteX5" fmla="*/ 1866900 w 1866900"/>
                <a:gd name="connsiteY5" fmla="*/ 311156 h 2298700"/>
                <a:gd name="connsiteX6" fmla="*/ 1555744 w 1866900"/>
                <a:gd name="connsiteY6" fmla="*/ 0 h 2298700"/>
                <a:gd name="connsiteX7" fmla="*/ 311156 w 1866900"/>
                <a:gd name="connsiteY7" fmla="*/ 0 h 2298700"/>
                <a:gd name="connsiteX8" fmla="*/ 0 w 1866900"/>
                <a:gd name="connsiteY8" fmla="*/ 311156 h 229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6900" h="2298700">
                  <a:moveTo>
                    <a:pt x="0" y="2298700"/>
                  </a:moveTo>
                  <a:lnTo>
                    <a:pt x="311150" y="2298700"/>
                  </a:lnTo>
                  <a:cubicBezTo>
                    <a:pt x="311150" y="1969041"/>
                    <a:pt x="589763" y="1701800"/>
                    <a:pt x="933450" y="1701800"/>
                  </a:cubicBezTo>
                  <a:cubicBezTo>
                    <a:pt x="1277137" y="1701800"/>
                    <a:pt x="1555750" y="1969041"/>
                    <a:pt x="1555750" y="2298700"/>
                  </a:cubicBezTo>
                  <a:lnTo>
                    <a:pt x="1866900" y="2298700"/>
                  </a:lnTo>
                  <a:lnTo>
                    <a:pt x="1866900" y="311156"/>
                  </a:lnTo>
                  <a:cubicBezTo>
                    <a:pt x="1866900" y="139309"/>
                    <a:pt x="1727591" y="0"/>
                    <a:pt x="1555744" y="0"/>
                  </a:cubicBezTo>
                  <a:lnTo>
                    <a:pt x="311156" y="0"/>
                  </a:lnTo>
                  <a:cubicBezTo>
                    <a:pt x="139309" y="0"/>
                    <a:pt x="0" y="139309"/>
                    <a:pt x="0" y="311156"/>
                  </a:cubicBezTo>
                  <a:close/>
                </a:path>
              </a:pathLst>
            </a:cu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16000" y="3505200"/>
              <a:ext cx="1841500" cy="646331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عندما تخسر الشركة رأس المال الاجنبي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803650" y="2634565"/>
            <a:ext cx="1574800" cy="2311400"/>
            <a:chOff x="3194050" y="2559713"/>
            <a:chExt cx="1574800" cy="2311400"/>
          </a:xfrm>
          <a:solidFill>
            <a:srgbClr val="FFFF00"/>
          </a:solidFill>
        </p:grpSpPr>
        <p:sp>
          <p:nvSpPr>
            <p:cNvPr id="13" name="Rectangle 12"/>
            <p:cNvSpPr/>
            <p:nvPr/>
          </p:nvSpPr>
          <p:spPr>
            <a:xfrm>
              <a:off x="3194050" y="2559713"/>
              <a:ext cx="1574800" cy="231140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00400" y="3505200"/>
              <a:ext cx="1536700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Plan 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57600" y="2768600"/>
            <a:ext cx="1866900" cy="2298700"/>
            <a:chOff x="1016000" y="2768600"/>
            <a:chExt cx="1866900" cy="2298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6" name="Freeform 15"/>
            <p:cNvSpPr/>
            <p:nvPr/>
          </p:nvSpPr>
          <p:spPr>
            <a:xfrm flipV="1">
              <a:off x="1016000" y="2768600"/>
              <a:ext cx="1866900" cy="2298700"/>
            </a:xfrm>
            <a:custGeom>
              <a:avLst/>
              <a:gdLst>
                <a:gd name="connsiteX0" fmla="*/ 0 w 1866900"/>
                <a:gd name="connsiteY0" fmla="*/ 2298700 h 2298700"/>
                <a:gd name="connsiteX1" fmla="*/ 311150 w 1866900"/>
                <a:gd name="connsiteY1" fmla="*/ 2298700 h 2298700"/>
                <a:gd name="connsiteX2" fmla="*/ 933450 w 1866900"/>
                <a:gd name="connsiteY2" fmla="*/ 1701800 h 2298700"/>
                <a:gd name="connsiteX3" fmla="*/ 1555750 w 1866900"/>
                <a:gd name="connsiteY3" fmla="*/ 2298700 h 2298700"/>
                <a:gd name="connsiteX4" fmla="*/ 1866900 w 1866900"/>
                <a:gd name="connsiteY4" fmla="*/ 2298700 h 2298700"/>
                <a:gd name="connsiteX5" fmla="*/ 1866900 w 1866900"/>
                <a:gd name="connsiteY5" fmla="*/ 311156 h 2298700"/>
                <a:gd name="connsiteX6" fmla="*/ 1555744 w 1866900"/>
                <a:gd name="connsiteY6" fmla="*/ 0 h 2298700"/>
                <a:gd name="connsiteX7" fmla="*/ 311156 w 1866900"/>
                <a:gd name="connsiteY7" fmla="*/ 0 h 2298700"/>
                <a:gd name="connsiteX8" fmla="*/ 0 w 1866900"/>
                <a:gd name="connsiteY8" fmla="*/ 311156 h 229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6900" h="2298700">
                  <a:moveTo>
                    <a:pt x="0" y="2298700"/>
                  </a:moveTo>
                  <a:lnTo>
                    <a:pt x="311150" y="2298700"/>
                  </a:lnTo>
                  <a:cubicBezTo>
                    <a:pt x="311150" y="1969041"/>
                    <a:pt x="589763" y="1701800"/>
                    <a:pt x="933450" y="1701800"/>
                  </a:cubicBezTo>
                  <a:cubicBezTo>
                    <a:pt x="1277137" y="1701800"/>
                    <a:pt x="1555750" y="1969041"/>
                    <a:pt x="1555750" y="2298700"/>
                  </a:cubicBezTo>
                  <a:lnTo>
                    <a:pt x="1866900" y="2298700"/>
                  </a:lnTo>
                  <a:lnTo>
                    <a:pt x="1866900" y="311156"/>
                  </a:lnTo>
                  <a:cubicBezTo>
                    <a:pt x="1866900" y="139309"/>
                    <a:pt x="1727591" y="0"/>
                    <a:pt x="1555744" y="0"/>
                  </a:cubicBezTo>
                  <a:lnTo>
                    <a:pt x="311156" y="0"/>
                  </a:lnTo>
                  <a:cubicBezTo>
                    <a:pt x="139309" y="0"/>
                    <a:pt x="0" y="139309"/>
                    <a:pt x="0" y="311156"/>
                  </a:cubicBezTo>
                  <a:close/>
                </a:path>
              </a:pathLst>
            </a:cu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6000" y="3505200"/>
              <a:ext cx="1841500" cy="646331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فشل الخطة التسويقية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438900" y="2672665"/>
            <a:ext cx="1574800" cy="2311400"/>
            <a:chOff x="3194050" y="2559713"/>
            <a:chExt cx="1574800" cy="2311400"/>
          </a:xfrm>
          <a:solidFill>
            <a:srgbClr val="FF0000"/>
          </a:solidFill>
        </p:grpSpPr>
        <p:sp>
          <p:nvSpPr>
            <p:cNvPr id="19" name="Rectangle 18"/>
            <p:cNvSpPr/>
            <p:nvPr/>
          </p:nvSpPr>
          <p:spPr>
            <a:xfrm>
              <a:off x="3194050" y="2559713"/>
              <a:ext cx="1574800" cy="231140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200400" y="3505200"/>
              <a:ext cx="1536700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Plan 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C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299200" y="2768600"/>
            <a:ext cx="1866900" cy="2298700"/>
            <a:chOff x="1016000" y="2768600"/>
            <a:chExt cx="1866900" cy="2298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2" name="Freeform 21"/>
            <p:cNvSpPr/>
            <p:nvPr/>
          </p:nvSpPr>
          <p:spPr>
            <a:xfrm flipV="1">
              <a:off x="1016000" y="2768600"/>
              <a:ext cx="1866900" cy="2298700"/>
            </a:xfrm>
            <a:custGeom>
              <a:avLst/>
              <a:gdLst>
                <a:gd name="connsiteX0" fmla="*/ 0 w 1866900"/>
                <a:gd name="connsiteY0" fmla="*/ 2298700 h 2298700"/>
                <a:gd name="connsiteX1" fmla="*/ 311150 w 1866900"/>
                <a:gd name="connsiteY1" fmla="*/ 2298700 h 2298700"/>
                <a:gd name="connsiteX2" fmla="*/ 933450 w 1866900"/>
                <a:gd name="connsiteY2" fmla="*/ 1701800 h 2298700"/>
                <a:gd name="connsiteX3" fmla="*/ 1555750 w 1866900"/>
                <a:gd name="connsiteY3" fmla="*/ 2298700 h 2298700"/>
                <a:gd name="connsiteX4" fmla="*/ 1866900 w 1866900"/>
                <a:gd name="connsiteY4" fmla="*/ 2298700 h 2298700"/>
                <a:gd name="connsiteX5" fmla="*/ 1866900 w 1866900"/>
                <a:gd name="connsiteY5" fmla="*/ 311156 h 2298700"/>
                <a:gd name="connsiteX6" fmla="*/ 1555744 w 1866900"/>
                <a:gd name="connsiteY6" fmla="*/ 0 h 2298700"/>
                <a:gd name="connsiteX7" fmla="*/ 311156 w 1866900"/>
                <a:gd name="connsiteY7" fmla="*/ 0 h 2298700"/>
                <a:gd name="connsiteX8" fmla="*/ 0 w 1866900"/>
                <a:gd name="connsiteY8" fmla="*/ 311156 h 229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6900" h="2298700">
                  <a:moveTo>
                    <a:pt x="0" y="2298700"/>
                  </a:moveTo>
                  <a:lnTo>
                    <a:pt x="311150" y="2298700"/>
                  </a:lnTo>
                  <a:cubicBezTo>
                    <a:pt x="311150" y="1969041"/>
                    <a:pt x="589763" y="1701800"/>
                    <a:pt x="933450" y="1701800"/>
                  </a:cubicBezTo>
                  <a:cubicBezTo>
                    <a:pt x="1277137" y="1701800"/>
                    <a:pt x="1555750" y="1969041"/>
                    <a:pt x="1555750" y="2298700"/>
                  </a:cubicBezTo>
                  <a:lnTo>
                    <a:pt x="1866900" y="2298700"/>
                  </a:lnTo>
                  <a:lnTo>
                    <a:pt x="1866900" y="311156"/>
                  </a:lnTo>
                  <a:cubicBezTo>
                    <a:pt x="1866900" y="139309"/>
                    <a:pt x="1727591" y="0"/>
                    <a:pt x="1555744" y="0"/>
                  </a:cubicBezTo>
                  <a:lnTo>
                    <a:pt x="311156" y="0"/>
                  </a:lnTo>
                  <a:cubicBezTo>
                    <a:pt x="139309" y="0"/>
                    <a:pt x="0" y="139309"/>
                    <a:pt x="0" y="311156"/>
                  </a:cubicBezTo>
                  <a:close/>
                </a:path>
              </a:pathLst>
            </a:cu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016000" y="3505200"/>
              <a:ext cx="1841500" cy="36933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فشل الإدارة المالية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1847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0052 -0.2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00052 -0.232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-0.00052 -0.2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6010355" y="3525455"/>
            <a:ext cx="1988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عندما تم زيادة رأس المال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8971379" y="2162749"/>
            <a:ext cx="1560464" cy="2725413"/>
            <a:chOff x="-1649122" y="1529503"/>
            <a:chExt cx="1560464" cy="2916108"/>
          </a:xfrm>
          <a:solidFill>
            <a:srgbClr val="00B050"/>
          </a:solidFill>
        </p:grpSpPr>
        <p:sp>
          <p:nvSpPr>
            <p:cNvPr id="59" name="Round Same Side Corner Rectangle 58"/>
            <p:cNvSpPr/>
            <p:nvPr/>
          </p:nvSpPr>
          <p:spPr>
            <a:xfrm>
              <a:off x="-1649122" y="1529503"/>
              <a:ext cx="1560464" cy="2916108"/>
            </a:xfrm>
            <a:prstGeom prst="round2SameRect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-1630890" y="2618224"/>
              <a:ext cx="1524000" cy="42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Plan D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8807953" y="2322285"/>
            <a:ext cx="1858640" cy="2762331"/>
            <a:chOff x="498764" y="2322286"/>
            <a:chExt cx="1858640" cy="2762331"/>
          </a:xfrm>
          <a:solidFill>
            <a:srgbClr val="002060"/>
          </a:solidFill>
        </p:grpSpPr>
        <p:sp>
          <p:nvSpPr>
            <p:cNvPr id="62" name="Freeform 61"/>
            <p:cNvSpPr/>
            <p:nvPr/>
          </p:nvSpPr>
          <p:spPr>
            <a:xfrm flipV="1">
              <a:off x="498764" y="2322286"/>
              <a:ext cx="1858640" cy="2762331"/>
            </a:xfrm>
            <a:custGeom>
              <a:avLst/>
              <a:gdLst>
                <a:gd name="connsiteX0" fmla="*/ 0 w 2630658"/>
                <a:gd name="connsiteY0" fmla="*/ 3038622 h 3038622"/>
                <a:gd name="connsiteX1" fmla="*/ 292143 w 2630658"/>
                <a:gd name="connsiteY1" fmla="*/ 3038622 h 3038622"/>
                <a:gd name="connsiteX2" fmla="*/ 314403 w 2630658"/>
                <a:gd name="connsiteY2" fmla="*/ 2952049 h 3038622"/>
                <a:gd name="connsiteX3" fmla="*/ 1315329 w 2630658"/>
                <a:gd name="connsiteY3" fmla="*/ 2215662 h 3038622"/>
                <a:gd name="connsiteX4" fmla="*/ 2316255 w 2630658"/>
                <a:gd name="connsiteY4" fmla="*/ 2952049 h 3038622"/>
                <a:gd name="connsiteX5" fmla="*/ 2338515 w 2630658"/>
                <a:gd name="connsiteY5" fmla="*/ 3038622 h 3038622"/>
                <a:gd name="connsiteX6" fmla="*/ 2630658 w 2630658"/>
                <a:gd name="connsiteY6" fmla="*/ 3038622 h 3038622"/>
                <a:gd name="connsiteX7" fmla="*/ 2630658 w 2630658"/>
                <a:gd name="connsiteY7" fmla="*/ 438452 h 3038622"/>
                <a:gd name="connsiteX8" fmla="*/ 2192206 w 2630658"/>
                <a:gd name="connsiteY8" fmla="*/ 0 h 3038622"/>
                <a:gd name="connsiteX9" fmla="*/ 438452 w 2630658"/>
                <a:gd name="connsiteY9" fmla="*/ 0 h 3038622"/>
                <a:gd name="connsiteX10" fmla="*/ 0 w 2630658"/>
                <a:gd name="connsiteY10" fmla="*/ 438452 h 303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0658" h="3038622">
                  <a:moveTo>
                    <a:pt x="0" y="3038622"/>
                  </a:moveTo>
                  <a:lnTo>
                    <a:pt x="292143" y="3038622"/>
                  </a:lnTo>
                  <a:lnTo>
                    <a:pt x="314403" y="2952049"/>
                  </a:lnTo>
                  <a:cubicBezTo>
                    <a:pt x="447098" y="2525424"/>
                    <a:pt x="845039" y="2215662"/>
                    <a:pt x="1315329" y="2215662"/>
                  </a:cubicBezTo>
                  <a:cubicBezTo>
                    <a:pt x="1785620" y="2215662"/>
                    <a:pt x="2183561" y="2525424"/>
                    <a:pt x="2316255" y="2952049"/>
                  </a:cubicBezTo>
                  <a:lnTo>
                    <a:pt x="2338515" y="3038622"/>
                  </a:lnTo>
                  <a:lnTo>
                    <a:pt x="2630658" y="3038622"/>
                  </a:lnTo>
                  <a:lnTo>
                    <a:pt x="2630658" y="438452"/>
                  </a:lnTo>
                  <a:cubicBezTo>
                    <a:pt x="2630658" y="196302"/>
                    <a:pt x="2434356" y="0"/>
                    <a:pt x="2192206" y="0"/>
                  </a:cubicBezTo>
                  <a:lnTo>
                    <a:pt x="438452" y="0"/>
                  </a:lnTo>
                  <a:cubicBezTo>
                    <a:pt x="196302" y="0"/>
                    <a:pt x="0" y="196302"/>
                    <a:pt x="0" y="438452"/>
                  </a:cubicBezTo>
                  <a:close/>
                </a:path>
              </a:pathLst>
            </a:custGeom>
            <a:grpFill/>
            <a:effectLst>
              <a:outerShdw blurRad="50800" dist="76200" dir="16260000" algn="b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98764" y="3525456"/>
              <a:ext cx="18586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عندما تفلس الشركة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6679492" y="2272605"/>
            <a:ext cx="1560464" cy="2725413"/>
            <a:chOff x="-1649122" y="1529502"/>
            <a:chExt cx="1560464" cy="2916108"/>
          </a:xfrm>
          <a:solidFill>
            <a:srgbClr val="00B050"/>
          </a:solidFill>
        </p:grpSpPr>
        <p:sp>
          <p:nvSpPr>
            <p:cNvPr id="66" name="Round Same Side Corner Rectangle 65"/>
            <p:cNvSpPr/>
            <p:nvPr/>
          </p:nvSpPr>
          <p:spPr>
            <a:xfrm>
              <a:off x="-1649122" y="1529502"/>
              <a:ext cx="1560464" cy="2916108"/>
            </a:xfrm>
            <a:prstGeom prst="round2SameRect">
              <a:avLst/>
            </a:prstGeom>
            <a:solidFill>
              <a:schemeClr val="bg1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-1630890" y="2618224"/>
              <a:ext cx="1524000" cy="42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Plan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C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6530404" y="2377214"/>
            <a:ext cx="1858640" cy="2762331"/>
            <a:chOff x="498764" y="2322286"/>
            <a:chExt cx="1858640" cy="2762331"/>
          </a:xfrm>
          <a:solidFill>
            <a:srgbClr val="002060"/>
          </a:solidFill>
        </p:grpSpPr>
        <p:sp>
          <p:nvSpPr>
            <p:cNvPr id="69" name="Freeform 68"/>
            <p:cNvSpPr/>
            <p:nvPr/>
          </p:nvSpPr>
          <p:spPr>
            <a:xfrm flipV="1">
              <a:off x="498764" y="2322286"/>
              <a:ext cx="1858640" cy="2762331"/>
            </a:xfrm>
            <a:custGeom>
              <a:avLst/>
              <a:gdLst>
                <a:gd name="connsiteX0" fmla="*/ 0 w 2630658"/>
                <a:gd name="connsiteY0" fmla="*/ 3038622 h 3038622"/>
                <a:gd name="connsiteX1" fmla="*/ 292143 w 2630658"/>
                <a:gd name="connsiteY1" fmla="*/ 3038622 h 3038622"/>
                <a:gd name="connsiteX2" fmla="*/ 314403 w 2630658"/>
                <a:gd name="connsiteY2" fmla="*/ 2952049 h 3038622"/>
                <a:gd name="connsiteX3" fmla="*/ 1315329 w 2630658"/>
                <a:gd name="connsiteY3" fmla="*/ 2215662 h 3038622"/>
                <a:gd name="connsiteX4" fmla="*/ 2316255 w 2630658"/>
                <a:gd name="connsiteY4" fmla="*/ 2952049 h 3038622"/>
                <a:gd name="connsiteX5" fmla="*/ 2338515 w 2630658"/>
                <a:gd name="connsiteY5" fmla="*/ 3038622 h 3038622"/>
                <a:gd name="connsiteX6" fmla="*/ 2630658 w 2630658"/>
                <a:gd name="connsiteY6" fmla="*/ 3038622 h 3038622"/>
                <a:gd name="connsiteX7" fmla="*/ 2630658 w 2630658"/>
                <a:gd name="connsiteY7" fmla="*/ 438452 h 3038622"/>
                <a:gd name="connsiteX8" fmla="*/ 2192206 w 2630658"/>
                <a:gd name="connsiteY8" fmla="*/ 0 h 3038622"/>
                <a:gd name="connsiteX9" fmla="*/ 438452 w 2630658"/>
                <a:gd name="connsiteY9" fmla="*/ 0 h 3038622"/>
                <a:gd name="connsiteX10" fmla="*/ 0 w 2630658"/>
                <a:gd name="connsiteY10" fmla="*/ 438452 h 303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0658" h="3038622">
                  <a:moveTo>
                    <a:pt x="0" y="3038622"/>
                  </a:moveTo>
                  <a:lnTo>
                    <a:pt x="292143" y="3038622"/>
                  </a:lnTo>
                  <a:lnTo>
                    <a:pt x="314403" y="2952049"/>
                  </a:lnTo>
                  <a:cubicBezTo>
                    <a:pt x="447098" y="2525424"/>
                    <a:pt x="845039" y="2215662"/>
                    <a:pt x="1315329" y="2215662"/>
                  </a:cubicBezTo>
                  <a:cubicBezTo>
                    <a:pt x="1785620" y="2215662"/>
                    <a:pt x="2183561" y="2525424"/>
                    <a:pt x="2316255" y="2952049"/>
                  </a:cubicBezTo>
                  <a:lnTo>
                    <a:pt x="2338515" y="3038622"/>
                  </a:lnTo>
                  <a:lnTo>
                    <a:pt x="2630658" y="3038622"/>
                  </a:lnTo>
                  <a:lnTo>
                    <a:pt x="2630658" y="438452"/>
                  </a:lnTo>
                  <a:cubicBezTo>
                    <a:pt x="2630658" y="196302"/>
                    <a:pt x="2434356" y="0"/>
                    <a:pt x="2192206" y="0"/>
                  </a:cubicBezTo>
                  <a:lnTo>
                    <a:pt x="438452" y="0"/>
                  </a:lnTo>
                  <a:cubicBezTo>
                    <a:pt x="196302" y="0"/>
                    <a:pt x="0" y="196302"/>
                    <a:pt x="0" y="438452"/>
                  </a:cubicBezTo>
                  <a:close/>
                </a:path>
              </a:pathLst>
            </a:custGeom>
            <a:grpFill/>
            <a:effectLst>
              <a:outerShdw blurRad="50800" dist="76200" dir="16260000" algn="b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98764" y="3525456"/>
              <a:ext cx="18586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مواجهة منافسة قوية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4252855" y="2272607"/>
            <a:ext cx="1560464" cy="2725413"/>
            <a:chOff x="-1649122" y="1529503"/>
            <a:chExt cx="1560464" cy="2916108"/>
          </a:xfrm>
          <a:solidFill>
            <a:srgbClr val="00B050"/>
          </a:solidFill>
        </p:grpSpPr>
        <p:sp>
          <p:nvSpPr>
            <p:cNvPr id="72" name="Round Same Side Corner Rectangle 71"/>
            <p:cNvSpPr/>
            <p:nvPr/>
          </p:nvSpPr>
          <p:spPr>
            <a:xfrm>
              <a:off x="-1649122" y="1529503"/>
              <a:ext cx="1560464" cy="2916108"/>
            </a:xfrm>
            <a:prstGeom prst="round2SameRect">
              <a:avLst/>
            </a:prstGeom>
            <a:solidFill>
              <a:srgbClr val="FFFF00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-1630890" y="2618224"/>
              <a:ext cx="1524000" cy="42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Plan D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4089429" y="2432143"/>
            <a:ext cx="1858640" cy="2762331"/>
            <a:chOff x="498764" y="2322286"/>
            <a:chExt cx="1858640" cy="2762331"/>
          </a:xfrm>
          <a:solidFill>
            <a:srgbClr val="002060"/>
          </a:solidFill>
        </p:grpSpPr>
        <p:sp>
          <p:nvSpPr>
            <p:cNvPr id="75" name="Freeform 74"/>
            <p:cNvSpPr/>
            <p:nvPr/>
          </p:nvSpPr>
          <p:spPr>
            <a:xfrm flipV="1">
              <a:off x="498764" y="2322286"/>
              <a:ext cx="1858640" cy="2762331"/>
            </a:xfrm>
            <a:custGeom>
              <a:avLst/>
              <a:gdLst>
                <a:gd name="connsiteX0" fmla="*/ 0 w 2630658"/>
                <a:gd name="connsiteY0" fmla="*/ 3038622 h 3038622"/>
                <a:gd name="connsiteX1" fmla="*/ 292143 w 2630658"/>
                <a:gd name="connsiteY1" fmla="*/ 3038622 h 3038622"/>
                <a:gd name="connsiteX2" fmla="*/ 314403 w 2630658"/>
                <a:gd name="connsiteY2" fmla="*/ 2952049 h 3038622"/>
                <a:gd name="connsiteX3" fmla="*/ 1315329 w 2630658"/>
                <a:gd name="connsiteY3" fmla="*/ 2215662 h 3038622"/>
                <a:gd name="connsiteX4" fmla="*/ 2316255 w 2630658"/>
                <a:gd name="connsiteY4" fmla="*/ 2952049 h 3038622"/>
                <a:gd name="connsiteX5" fmla="*/ 2338515 w 2630658"/>
                <a:gd name="connsiteY5" fmla="*/ 3038622 h 3038622"/>
                <a:gd name="connsiteX6" fmla="*/ 2630658 w 2630658"/>
                <a:gd name="connsiteY6" fmla="*/ 3038622 h 3038622"/>
                <a:gd name="connsiteX7" fmla="*/ 2630658 w 2630658"/>
                <a:gd name="connsiteY7" fmla="*/ 438452 h 3038622"/>
                <a:gd name="connsiteX8" fmla="*/ 2192206 w 2630658"/>
                <a:gd name="connsiteY8" fmla="*/ 0 h 3038622"/>
                <a:gd name="connsiteX9" fmla="*/ 438452 w 2630658"/>
                <a:gd name="connsiteY9" fmla="*/ 0 h 3038622"/>
                <a:gd name="connsiteX10" fmla="*/ 0 w 2630658"/>
                <a:gd name="connsiteY10" fmla="*/ 438452 h 303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0658" h="3038622">
                  <a:moveTo>
                    <a:pt x="0" y="3038622"/>
                  </a:moveTo>
                  <a:lnTo>
                    <a:pt x="292143" y="3038622"/>
                  </a:lnTo>
                  <a:lnTo>
                    <a:pt x="314403" y="2952049"/>
                  </a:lnTo>
                  <a:cubicBezTo>
                    <a:pt x="447098" y="2525424"/>
                    <a:pt x="845039" y="2215662"/>
                    <a:pt x="1315329" y="2215662"/>
                  </a:cubicBezTo>
                  <a:cubicBezTo>
                    <a:pt x="1785620" y="2215662"/>
                    <a:pt x="2183561" y="2525424"/>
                    <a:pt x="2316255" y="2952049"/>
                  </a:cubicBezTo>
                  <a:lnTo>
                    <a:pt x="2338515" y="3038622"/>
                  </a:lnTo>
                  <a:lnTo>
                    <a:pt x="2630658" y="3038622"/>
                  </a:lnTo>
                  <a:lnTo>
                    <a:pt x="2630658" y="438452"/>
                  </a:lnTo>
                  <a:cubicBezTo>
                    <a:pt x="2630658" y="196302"/>
                    <a:pt x="2434356" y="0"/>
                    <a:pt x="2192206" y="0"/>
                  </a:cubicBezTo>
                  <a:lnTo>
                    <a:pt x="438452" y="0"/>
                  </a:lnTo>
                  <a:cubicBezTo>
                    <a:pt x="196302" y="0"/>
                    <a:pt x="0" y="196302"/>
                    <a:pt x="0" y="438452"/>
                  </a:cubicBezTo>
                  <a:close/>
                </a:path>
              </a:pathLst>
            </a:custGeom>
            <a:grpFill/>
            <a:effectLst>
              <a:outerShdw blurRad="50800" dist="76200" dir="16260000" algn="b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498764" y="3525456"/>
              <a:ext cx="18586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فشل الحملة التسويقية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772187" y="2272606"/>
            <a:ext cx="1560464" cy="2725413"/>
            <a:chOff x="-1649122" y="1529503"/>
            <a:chExt cx="1560464" cy="2916108"/>
          </a:xfrm>
          <a:solidFill>
            <a:srgbClr val="00B050"/>
          </a:solidFill>
        </p:grpSpPr>
        <p:sp>
          <p:nvSpPr>
            <p:cNvPr id="78" name="Round Same Side Corner Rectangle 77"/>
            <p:cNvSpPr/>
            <p:nvPr/>
          </p:nvSpPr>
          <p:spPr>
            <a:xfrm>
              <a:off x="-1649122" y="1529503"/>
              <a:ext cx="1560464" cy="2916108"/>
            </a:xfrm>
            <a:prstGeom prst="round2SameRect">
              <a:avLst/>
            </a:prstGeom>
            <a:solidFill>
              <a:srgbClr val="C00000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-1630890" y="2618224"/>
              <a:ext cx="1524000" cy="42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Plan D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1608761" y="2432142"/>
            <a:ext cx="1858640" cy="2762331"/>
            <a:chOff x="498764" y="2322286"/>
            <a:chExt cx="1858640" cy="2762331"/>
          </a:xfrm>
          <a:solidFill>
            <a:srgbClr val="002060"/>
          </a:solidFill>
        </p:grpSpPr>
        <p:sp>
          <p:nvSpPr>
            <p:cNvPr id="81" name="Freeform 80"/>
            <p:cNvSpPr/>
            <p:nvPr/>
          </p:nvSpPr>
          <p:spPr>
            <a:xfrm flipV="1">
              <a:off x="498764" y="2322286"/>
              <a:ext cx="1858640" cy="2762331"/>
            </a:xfrm>
            <a:custGeom>
              <a:avLst/>
              <a:gdLst>
                <a:gd name="connsiteX0" fmla="*/ 0 w 2630658"/>
                <a:gd name="connsiteY0" fmla="*/ 3038622 h 3038622"/>
                <a:gd name="connsiteX1" fmla="*/ 292143 w 2630658"/>
                <a:gd name="connsiteY1" fmla="*/ 3038622 h 3038622"/>
                <a:gd name="connsiteX2" fmla="*/ 314403 w 2630658"/>
                <a:gd name="connsiteY2" fmla="*/ 2952049 h 3038622"/>
                <a:gd name="connsiteX3" fmla="*/ 1315329 w 2630658"/>
                <a:gd name="connsiteY3" fmla="*/ 2215662 h 3038622"/>
                <a:gd name="connsiteX4" fmla="*/ 2316255 w 2630658"/>
                <a:gd name="connsiteY4" fmla="*/ 2952049 h 3038622"/>
                <a:gd name="connsiteX5" fmla="*/ 2338515 w 2630658"/>
                <a:gd name="connsiteY5" fmla="*/ 3038622 h 3038622"/>
                <a:gd name="connsiteX6" fmla="*/ 2630658 w 2630658"/>
                <a:gd name="connsiteY6" fmla="*/ 3038622 h 3038622"/>
                <a:gd name="connsiteX7" fmla="*/ 2630658 w 2630658"/>
                <a:gd name="connsiteY7" fmla="*/ 438452 h 3038622"/>
                <a:gd name="connsiteX8" fmla="*/ 2192206 w 2630658"/>
                <a:gd name="connsiteY8" fmla="*/ 0 h 3038622"/>
                <a:gd name="connsiteX9" fmla="*/ 438452 w 2630658"/>
                <a:gd name="connsiteY9" fmla="*/ 0 h 3038622"/>
                <a:gd name="connsiteX10" fmla="*/ 0 w 2630658"/>
                <a:gd name="connsiteY10" fmla="*/ 438452 h 303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0658" h="3038622">
                  <a:moveTo>
                    <a:pt x="0" y="3038622"/>
                  </a:moveTo>
                  <a:lnTo>
                    <a:pt x="292143" y="3038622"/>
                  </a:lnTo>
                  <a:lnTo>
                    <a:pt x="314403" y="2952049"/>
                  </a:lnTo>
                  <a:cubicBezTo>
                    <a:pt x="447098" y="2525424"/>
                    <a:pt x="845039" y="2215662"/>
                    <a:pt x="1315329" y="2215662"/>
                  </a:cubicBezTo>
                  <a:cubicBezTo>
                    <a:pt x="1785620" y="2215662"/>
                    <a:pt x="2183561" y="2525424"/>
                    <a:pt x="2316255" y="2952049"/>
                  </a:cubicBezTo>
                  <a:lnTo>
                    <a:pt x="2338515" y="3038622"/>
                  </a:lnTo>
                  <a:lnTo>
                    <a:pt x="2630658" y="3038622"/>
                  </a:lnTo>
                  <a:lnTo>
                    <a:pt x="2630658" y="438452"/>
                  </a:lnTo>
                  <a:cubicBezTo>
                    <a:pt x="2630658" y="196302"/>
                    <a:pt x="2434356" y="0"/>
                    <a:pt x="2192206" y="0"/>
                  </a:cubicBezTo>
                  <a:lnTo>
                    <a:pt x="438452" y="0"/>
                  </a:lnTo>
                  <a:cubicBezTo>
                    <a:pt x="196302" y="0"/>
                    <a:pt x="0" y="196302"/>
                    <a:pt x="0" y="438452"/>
                  </a:cubicBezTo>
                  <a:close/>
                </a:path>
              </a:pathLst>
            </a:custGeom>
            <a:grpFill/>
            <a:effectLst>
              <a:outerShdw blurRad="50800" dist="76200" dir="16260000" algn="b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98764" y="3525456"/>
              <a:ext cx="18586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عند خسارة رأس المال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4589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1.11111E-6 L 4.16667E-7 -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59259E-6 L 1.04167E-6 -0.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2.59259E-6 L -4.16667E-7 -0.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2.59259E-6 L -4.79167E-6 -0.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486" y="0"/>
            <a:ext cx="6241143" cy="685800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5905500" y="252413"/>
            <a:ext cx="576263" cy="363167"/>
            <a:chOff x="5905500" y="252413"/>
            <a:chExt cx="576263" cy="363167"/>
          </a:xfrm>
        </p:grpSpPr>
        <p:sp>
          <p:nvSpPr>
            <p:cNvPr id="6" name="Rectangle 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Block Arc 7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905500" y="735013"/>
            <a:ext cx="576263" cy="363167"/>
            <a:chOff x="5905500" y="252413"/>
            <a:chExt cx="576263" cy="363167"/>
          </a:xfrm>
        </p:grpSpPr>
        <p:sp>
          <p:nvSpPr>
            <p:cNvPr id="11" name="Rectangle 10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Block Arc 11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905500" y="1222006"/>
            <a:ext cx="576263" cy="363167"/>
            <a:chOff x="5905500" y="252413"/>
            <a:chExt cx="576263" cy="363167"/>
          </a:xfrm>
        </p:grpSpPr>
        <p:sp>
          <p:nvSpPr>
            <p:cNvPr id="14" name="Rectangle 1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Block Arc 14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905500" y="1708999"/>
            <a:ext cx="576263" cy="363167"/>
            <a:chOff x="5905500" y="252413"/>
            <a:chExt cx="576263" cy="363167"/>
          </a:xfrm>
        </p:grpSpPr>
        <p:sp>
          <p:nvSpPr>
            <p:cNvPr id="17" name="Rectangle 16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Block Arc 17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905500" y="2189469"/>
            <a:ext cx="576263" cy="363167"/>
            <a:chOff x="5905500" y="252413"/>
            <a:chExt cx="576263" cy="363167"/>
          </a:xfrm>
        </p:grpSpPr>
        <p:sp>
          <p:nvSpPr>
            <p:cNvPr id="20" name="Rectangle 1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Block Arc 20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905500" y="2672069"/>
            <a:ext cx="576263" cy="363167"/>
            <a:chOff x="5905500" y="252413"/>
            <a:chExt cx="576263" cy="363167"/>
          </a:xfrm>
        </p:grpSpPr>
        <p:sp>
          <p:nvSpPr>
            <p:cNvPr id="23" name="Rectangle 22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Block Arc 23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905500" y="3159062"/>
            <a:ext cx="576263" cy="363167"/>
            <a:chOff x="5905500" y="252413"/>
            <a:chExt cx="576263" cy="363167"/>
          </a:xfrm>
        </p:grpSpPr>
        <p:sp>
          <p:nvSpPr>
            <p:cNvPr id="26" name="Rectangle 2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Block Arc 26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905500" y="3646055"/>
            <a:ext cx="576263" cy="363167"/>
            <a:chOff x="5905500" y="252413"/>
            <a:chExt cx="576263" cy="363167"/>
          </a:xfrm>
        </p:grpSpPr>
        <p:sp>
          <p:nvSpPr>
            <p:cNvPr id="29" name="Rectangle 28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Block Arc 29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905500" y="4109302"/>
            <a:ext cx="576263" cy="363167"/>
            <a:chOff x="5905500" y="252413"/>
            <a:chExt cx="576263" cy="363167"/>
          </a:xfrm>
        </p:grpSpPr>
        <p:sp>
          <p:nvSpPr>
            <p:cNvPr id="32" name="Rectangle 3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Block Arc 32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905500" y="4591902"/>
            <a:ext cx="576263" cy="363167"/>
            <a:chOff x="5905500" y="252413"/>
            <a:chExt cx="576263" cy="363167"/>
          </a:xfrm>
        </p:grpSpPr>
        <p:sp>
          <p:nvSpPr>
            <p:cNvPr id="35" name="Rectangle 34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Block Arc 35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905500" y="5078895"/>
            <a:ext cx="576263" cy="363167"/>
            <a:chOff x="5905500" y="252413"/>
            <a:chExt cx="576263" cy="363167"/>
          </a:xfrm>
        </p:grpSpPr>
        <p:sp>
          <p:nvSpPr>
            <p:cNvPr id="38" name="Rectangle 3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Block Arc 38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5905500" y="5565888"/>
            <a:ext cx="576263" cy="363167"/>
            <a:chOff x="5905500" y="252413"/>
            <a:chExt cx="576263" cy="363167"/>
          </a:xfrm>
        </p:grpSpPr>
        <p:sp>
          <p:nvSpPr>
            <p:cNvPr id="41" name="Rectangle 40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Block Arc 41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865926" y="6052881"/>
            <a:ext cx="576263" cy="363167"/>
            <a:chOff x="5905500" y="252413"/>
            <a:chExt cx="576263" cy="363167"/>
          </a:xfrm>
        </p:grpSpPr>
        <p:sp>
          <p:nvSpPr>
            <p:cNvPr id="44" name="Rectangle 4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Block Arc 44"/>
            <p:cNvSpPr/>
            <p:nvPr/>
          </p:nvSpPr>
          <p:spPr>
            <a:xfrm>
              <a:off x="5905500" y="252413"/>
              <a:ext cx="355998" cy="363167"/>
            </a:xfrm>
            <a:prstGeom prst="blockArc">
              <a:avLst>
                <a:gd name="adj1" fmla="val 4544729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/>
                </a:gs>
                <a:gs pos="48000">
                  <a:schemeClr val="bg1"/>
                </a:gs>
                <a:gs pos="100000">
                  <a:schemeClr val="accent3">
                    <a:lumMod val="60000"/>
                  </a:schemeClr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6697323" y="2562672"/>
            <a:ext cx="48543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8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كتابي الأول </a:t>
            </a:r>
            <a:endParaRPr kumimoji="0" lang="en-US" sz="8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435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6" b="3922"/>
          <a:stretch/>
        </p:blipFill>
        <p:spPr>
          <a:xfrm>
            <a:off x="6081487" y="0"/>
            <a:ext cx="5832608" cy="658905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6" b="3922"/>
          <a:stretch/>
        </p:blipFill>
        <p:spPr>
          <a:xfrm>
            <a:off x="212594" y="12853"/>
            <a:ext cx="5832608" cy="6589059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5664783" y="252413"/>
            <a:ext cx="816980" cy="408140"/>
            <a:chOff x="5664783" y="252413"/>
            <a:chExt cx="816980" cy="408140"/>
          </a:xfrm>
        </p:grpSpPr>
        <p:sp>
          <p:nvSpPr>
            <p:cNvPr id="6" name="Rectangle 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Block Arc 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645808" y="638919"/>
            <a:ext cx="816980" cy="408140"/>
            <a:chOff x="5664783" y="252413"/>
            <a:chExt cx="816980" cy="408140"/>
          </a:xfrm>
        </p:grpSpPr>
        <p:sp>
          <p:nvSpPr>
            <p:cNvPr id="50" name="Rectangle 4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654855" y="1025425"/>
            <a:ext cx="816980" cy="408140"/>
            <a:chOff x="5664783" y="252413"/>
            <a:chExt cx="816980" cy="408140"/>
          </a:xfrm>
        </p:grpSpPr>
        <p:sp>
          <p:nvSpPr>
            <p:cNvPr id="54" name="Rectangle 5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Block Arc 5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5650421" y="1411931"/>
            <a:ext cx="816980" cy="408140"/>
            <a:chOff x="5664783" y="252413"/>
            <a:chExt cx="816980" cy="408140"/>
          </a:xfrm>
        </p:grpSpPr>
        <p:sp>
          <p:nvSpPr>
            <p:cNvPr id="142" name="Rectangle 14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4" name="Block Arc 14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5" name="Group 144"/>
          <p:cNvGrpSpPr/>
          <p:nvPr/>
        </p:nvGrpSpPr>
        <p:grpSpPr>
          <a:xfrm>
            <a:off x="5631446" y="1798437"/>
            <a:ext cx="816980" cy="408140"/>
            <a:chOff x="5664783" y="252413"/>
            <a:chExt cx="816980" cy="408140"/>
          </a:xfrm>
        </p:grpSpPr>
        <p:sp>
          <p:nvSpPr>
            <p:cNvPr id="146" name="Rectangle 14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7" name="Rectangle 14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8" name="Block Arc 14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5640493" y="2184943"/>
            <a:ext cx="816980" cy="408140"/>
            <a:chOff x="5664783" y="252413"/>
            <a:chExt cx="816980" cy="408140"/>
          </a:xfrm>
        </p:grpSpPr>
        <p:sp>
          <p:nvSpPr>
            <p:cNvPr id="150" name="Rectangle 14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2" name="Block Arc 15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5640493" y="2572515"/>
            <a:ext cx="816980" cy="408140"/>
            <a:chOff x="5664783" y="252413"/>
            <a:chExt cx="816980" cy="408140"/>
          </a:xfrm>
        </p:grpSpPr>
        <p:sp>
          <p:nvSpPr>
            <p:cNvPr id="178" name="Rectangle 17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9" name="Rectangle 178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0" name="Block Arc 179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5621518" y="2959021"/>
            <a:ext cx="816980" cy="408140"/>
            <a:chOff x="5664783" y="252413"/>
            <a:chExt cx="816980" cy="408140"/>
          </a:xfrm>
        </p:grpSpPr>
        <p:sp>
          <p:nvSpPr>
            <p:cNvPr id="182" name="Rectangle 18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3" name="Rectangle 18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4" name="Block Arc 18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5630565" y="3345527"/>
            <a:ext cx="816980" cy="408140"/>
            <a:chOff x="5664783" y="252413"/>
            <a:chExt cx="816980" cy="408140"/>
          </a:xfrm>
        </p:grpSpPr>
        <p:sp>
          <p:nvSpPr>
            <p:cNvPr id="186" name="Rectangle 18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7" name="Rectangle 18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8" name="Block Arc 18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9" name="Group 188"/>
          <p:cNvGrpSpPr/>
          <p:nvPr/>
        </p:nvGrpSpPr>
        <p:grpSpPr>
          <a:xfrm>
            <a:off x="5626131" y="3732033"/>
            <a:ext cx="816980" cy="408140"/>
            <a:chOff x="5664783" y="252413"/>
            <a:chExt cx="816980" cy="408140"/>
          </a:xfrm>
        </p:grpSpPr>
        <p:sp>
          <p:nvSpPr>
            <p:cNvPr id="190" name="Rectangle 18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1" name="Rectangle 19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2" name="Block Arc 19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3" name="Group 192"/>
          <p:cNvGrpSpPr/>
          <p:nvPr/>
        </p:nvGrpSpPr>
        <p:grpSpPr>
          <a:xfrm>
            <a:off x="5607156" y="4118539"/>
            <a:ext cx="816980" cy="408140"/>
            <a:chOff x="5664783" y="252413"/>
            <a:chExt cx="816980" cy="408140"/>
          </a:xfrm>
        </p:grpSpPr>
        <p:sp>
          <p:nvSpPr>
            <p:cNvPr id="194" name="Rectangle 19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5" name="Rectangle 19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6" name="Block Arc 19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5616203" y="4505045"/>
            <a:ext cx="816980" cy="408140"/>
            <a:chOff x="5664783" y="252413"/>
            <a:chExt cx="816980" cy="408140"/>
          </a:xfrm>
        </p:grpSpPr>
        <p:sp>
          <p:nvSpPr>
            <p:cNvPr id="198" name="Rectangle 19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9" name="Rectangle 198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0" name="Block Arc 199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1" name="Group 200"/>
          <p:cNvGrpSpPr/>
          <p:nvPr/>
        </p:nvGrpSpPr>
        <p:grpSpPr>
          <a:xfrm>
            <a:off x="5616203" y="4893965"/>
            <a:ext cx="816980" cy="408140"/>
            <a:chOff x="5664783" y="252413"/>
            <a:chExt cx="816980" cy="408140"/>
          </a:xfrm>
        </p:grpSpPr>
        <p:sp>
          <p:nvSpPr>
            <p:cNvPr id="202" name="Rectangle 20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3" name="Rectangle 20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4" name="Block Arc 20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5" name="Group 204"/>
          <p:cNvGrpSpPr/>
          <p:nvPr/>
        </p:nvGrpSpPr>
        <p:grpSpPr>
          <a:xfrm>
            <a:off x="5611769" y="5280471"/>
            <a:ext cx="816980" cy="408140"/>
            <a:chOff x="5664783" y="252413"/>
            <a:chExt cx="816980" cy="408140"/>
          </a:xfrm>
        </p:grpSpPr>
        <p:sp>
          <p:nvSpPr>
            <p:cNvPr id="206" name="Rectangle 20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7" name="Rectangle 20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8" name="Block Arc 20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9" name="Group 208"/>
          <p:cNvGrpSpPr/>
          <p:nvPr/>
        </p:nvGrpSpPr>
        <p:grpSpPr>
          <a:xfrm>
            <a:off x="5592794" y="5666977"/>
            <a:ext cx="816980" cy="408140"/>
            <a:chOff x="5664783" y="252413"/>
            <a:chExt cx="816980" cy="408140"/>
          </a:xfrm>
        </p:grpSpPr>
        <p:sp>
          <p:nvSpPr>
            <p:cNvPr id="210" name="Rectangle 20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1" name="Rectangle 21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2" name="Block Arc 21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3" name="Group 212"/>
          <p:cNvGrpSpPr/>
          <p:nvPr/>
        </p:nvGrpSpPr>
        <p:grpSpPr>
          <a:xfrm>
            <a:off x="5601841" y="6053483"/>
            <a:ext cx="816980" cy="408140"/>
            <a:chOff x="5664783" y="252413"/>
            <a:chExt cx="816980" cy="408140"/>
          </a:xfrm>
        </p:grpSpPr>
        <p:sp>
          <p:nvSpPr>
            <p:cNvPr id="214" name="Rectangle 21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5" name="Rectangle 21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6" name="Block Arc 21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9" name="Group 218"/>
          <p:cNvGrpSpPr/>
          <p:nvPr/>
        </p:nvGrpSpPr>
        <p:grpSpPr>
          <a:xfrm>
            <a:off x="6966857" y="264083"/>
            <a:ext cx="4532071" cy="5970983"/>
            <a:chOff x="6966857" y="264083"/>
            <a:chExt cx="4532071" cy="5970983"/>
          </a:xfrm>
        </p:grpSpPr>
        <p:sp>
          <p:nvSpPr>
            <p:cNvPr id="218" name="Rectangle 217"/>
            <p:cNvSpPr/>
            <p:nvPr/>
          </p:nvSpPr>
          <p:spPr>
            <a:xfrm>
              <a:off x="10699721" y="4186844"/>
              <a:ext cx="799207" cy="204822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1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7" name="Freeform 216"/>
            <p:cNvSpPr/>
            <p:nvPr/>
          </p:nvSpPr>
          <p:spPr>
            <a:xfrm>
              <a:off x="6966857" y="264083"/>
              <a:ext cx="4516172" cy="5970983"/>
            </a:xfrm>
            <a:custGeom>
              <a:avLst/>
              <a:gdLst>
                <a:gd name="connsiteX0" fmla="*/ 0 w 4516172"/>
                <a:gd name="connsiteY0" fmla="*/ 0 h 5970983"/>
                <a:gd name="connsiteX1" fmla="*/ 4516172 w 4516172"/>
                <a:gd name="connsiteY1" fmla="*/ 0 h 5970983"/>
                <a:gd name="connsiteX2" fmla="*/ 4516172 w 4516172"/>
                <a:gd name="connsiteY2" fmla="*/ 3992414 h 5970983"/>
                <a:gd name="connsiteX3" fmla="*/ 4150793 w 4516172"/>
                <a:gd name="connsiteY3" fmla="*/ 3992414 h 5970983"/>
                <a:gd name="connsiteX4" fmla="*/ 3959319 w 4516172"/>
                <a:gd name="connsiteY4" fmla="*/ 4981699 h 5970983"/>
                <a:gd name="connsiteX5" fmla="*/ 4150793 w 4516172"/>
                <a:gd name="connsiteY5" fmla="*/ 5970983 h 5970983"/>
                <a:gd name="connsiteX6" fmla="*/ 0 w 4516172"/>
                <a:gd name="connsiteY6" fmla="*/ 5970983 h 5970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16172" h="5970983">
                  <a:moveTo>
                    <a:pt x="0" y="0"/>
                  </a:moveTo>
                  <a:lnTo>
                    <a:pt x="4516172" y="0"/>
                  </a:lnTo>
                  <a:lnTo>
                    <a:pt x="4516172" y="3992414"/>
                  </a:lnTo>
                  <a:lnTo>
                    <a:pt x="4150793" y="3992414"/>
                  </a:lnTo>
                  <a:cubicBezTo>
                    <a:pt x="4045055" y="3992414"/>
                    <a:pt x="3959319" y="4435302"/>
                    <a:pt x="3959319" y="4981699"/>
                  </a:cubicBezTo>
                  <a:cubicBezTo>
                    <a:pt x="3959319" y="5528095"/>
                    <a:pt x="4045055" y="5970983"/>
                    <a:pt x="4150793" y="5970983"/>
                  </a:cubicBezTo>
                  <a:lnTo>
                    <a:pt x="0" y="59709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1" name="Group 220"/>
          <p:cNvGrpSpPr/>
          <p:nvPr/>
        </p:nvGrpSpPr>
        <p:grpSpPr>
          <a:xfrm flipH="1">
            <a:off x="704700" y="264083"/>
            <a:ext cx="4532071" cy="5970983"/>
            <a:chOff x="6966857" y="264083"/>
            <a:chExt cx="4532071" cy="5970983"/>
          </a:xfrm>
        </p:grpSpPr>
        <p:sp>
          <p:nvSpPr>
            <p:cNvPr id="222" name="Rectangle 221"/>
            <p:cNvSpPr/>
            <p:nvPr/>
          </p:nvSpPr>
          <p:spPr>
            <a:xfrm>
              <a:off x="10699721" y="4186844"/>
              <a:ext cx="799207" cy="2048222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2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3" name="Freeform 222"/>
            <p:cNvSpPr/>
            <p:nvPr/>
          </p:nvSpPr>
          <p:spPr>
            <a:xfrm>
              <a:off x="6966857" y="264083"/>
              <a:ext cx="4516172" cy="5970983"/>
            </a:xfrm>
            <a:custGeom>
              <a:avLst/>
              <a:gdLst>
                <a:gd name="connsiteX0" fmla="*/ 0 w 4516172"/>
                <a:gd name="connsiteY0" fmla="*/ 0 h 5970983"/>
                <a:gd name="connsiteX1" fmla="*/ 4516172 w 4516172"/>
                <a:gd name="connsiteY1" fmla="*/ 0 h 5970983"/>
                <a:gd name="connsiteX2" fmla="*/ 4516172 w 4516172"/>
                <a:gd name="connsiteY2" fmla="*/ 3992414 h 5970983"/>
                <a:gd name="connsiteX3" fmla="*/ 4150793 w 4516172"/>
                <a:gd name="connsiteY3" fmla="*/ 3992414 h 5970983"/>
                <a:gd name="connsiteX4" fmla="*/ 3959319 w 4516172"/>
                <a:gd name="connsiteY4" fmla="*/ 4981699 h 5970983"/>
                <a:gd name="connsiteX5" fmla="*/ 4150793 w 4516172"/>
                <a:gd name="connsiteY5" fmla="*/ 5970983 h 5970983"/>
                <a:gd name="connsiteX6" fmla="*/ 0 w 4516172"/>
                <a:gd name="connsiteY6" fmla="*/ 5970983 h 5970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16172" h="5970983">
                  <a:moveTo>
                    <a:pt x="0" y="0"/>
                  </a:moveTo>
                  <a:lnTo>
                    <a:pt x="4516172" y="0"/>
                  </a:lnTo>
                  <a:lnTo>
                    <a:pt x="4516172" y="3992414"/>
                  </a:lnTo>
                  <a:lnTo>
                    <a:pt x="4150793" y="3992414"/>
                  </a:lnTo>
                  <a:cubicBezTo>
                    <a:pt x="4045055" y="3992414"/>
                    <a:pt x="3959319" y="4435302"/>
                    <a:pt x="3959319" y="4981699"/>
                  </a:cubicBezTo>
                  <a:cubicBezTo>
                    <a:pt x="3959319" y="5528095"/>
                    <a:pt x="4045055" y="5970983"/>
                    <a:pt x="4150793" y="5970983"/>
                  </a:cubicBezTo>
                  <a:lnTo>
                    <a:pt x="0" y="59709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12632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6" b="3922"/>
          <a:stretch/>
        </p:blipFill>
        <p:spPr>
          <a:xfrm>
            <a:off x="6081487" y="0"/>
            <a:ext cx="5832608" cy="658905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6" b="3922"/>
          <a:stretch/>
        </p:blipFill>
        <p:spPr>
          <a:xfrm>
            <a:off x="212594" y="12853"/>
            <a:ext cx="5832608" cy="6589059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5664783" y="252413"/>
            <a:ext cx="816980" cy="408140"/>
            <a:chOff x="5664783" y="252413"/>
            <a:chExt cx="816980" cy="408140"/>
          </a:xfrm>
        </p:grpSpPr>
        <p:sp>
          <p:nvSpPr>
            <p:cNvPr id="6" name="Rectangle 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Block Arc 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645808" y="638919"/>
            <a:ext cx="816980" cy="408140"/>
            <a:chOff x="5664783" y="252413"/>
            <a:chExt cx="816980" cy="408140"/>
          </a:xfrm>
        </p:grpSpPr>
        <p:sp>
          <p:nvSpPr>
            <p:cNvPr id="50" name="Rectangle 4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654855" y="1025425"/>
            <a:ext cx="816980" cy="408140"/>
            <a:chOff x="5664783" y="252413"/>
            <a:chExt cx="816980" cy="408140"/>
          </a:xfrm>
        </p:grpSpPr>
        <p:sp>
          <p:nvSpPr>
            <p:cNvPr id="54" name="Rectangle 5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Block Arc 5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5650421" y="1411931"/>
            <a:ext cx="816980" cy="408140"/>
            <a:chOff x="5664783" y="252413"/>
            <a:chExt cx="816980" cy="408140"/>
          </a:xfrm>
        </p:grpSpPr>
        <p:sp>
          <p:nvSpPr>
            <p:cNvPr id="142" name="Rectangle 14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4" name="Block Arc 14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5" name="Group 144"/>
          <p:cNvGrpSpPr/>
          <p:nvPr/>
        </p:nvGrpSpPr>
        <p:grpSpPr>
          <a:xfrm>
            <a:off x="5631446" y="1798437"/>
            <a:ext cx="816980" cy="408140"/>
            <a:chOff x="5664783" y="252413"/>
            <a:chExt cx="816980" cy="408140"/>
          </a:xfrm>
        </p:grpSpPr>
        <p:sp>
          <p:nvSpPr>
            <p:cNvPr id="146" name="Rectangle 14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7" name="Rectangle 14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8" name="Block Arc 14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5640493" y="2184943"/>
            <a:ext cx="816980" cy="408140"/>
            <a:chOff x="5664783" y="252413"/>
            <a:chExt cx="816980" cy="408140"/>
          </a:xfrm>
        </p:grpSpPr>
        <p:sp>
          <p:nvSpPr>
            <p:cNvPr id="150" name="Rectangle 14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2" name="Block Arc 15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5640493" y="2572515"/>
            <a:ext cx="816980" cy="408140"/>
            <a:chOff x="5664783" y="252413"/>
            <a:chExt cx="816980" cy="408140"/>
          </a:xfrm>
        </p:grpSpPr>
        <p:sp>
          <p:nvSpPr>
            <p:cNvPr id="178" name="Rectangle 17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9" name="Rectangle 178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0" name="Block Arc 179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5621518" y="2959021"/>
            <a:ext cx="816980" cy="408140"/>
            <a:chOff x="5664783" y="252413"/>
            <a:chExt cx="816980" cy="408140"/>
          </a:xfrm>
        </p:grpSpPr>
        <p:sp>
          <p:nvSpPr>
            <p:cNvPr id="182" name="Rectangle 18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3" name="Rectangle 18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4" name="Block Arc 18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5630565" y="3345527"/>
            <a:ext cx="816980" cy="408140"/>
            <a:chOff x="5664783" y="252413"/>
            <a:chExt cx="816980" cy="408140"/>
          </a:xfrm>
        </p:grpSpPr>
        <p:sp>
          <p:nvSpPr>
            <p:cNvPr id="186" name="Rectangle 18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7" name="Rectangle 18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8" name="Block Arc 18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9" name="Group 188"/>
          <p:cNvGrpSpPr/>
          <p:nvPr/>
        </p:nvGrpSpPr>
        <p:grpSpPr>
          <a:xfrm>
            <a:off x="5626131" y="3732033"/>
            <a:ext cx="816980" cy="408140"/>
            <a:chOff x="5664783" y="252413"/>
            <a:chExt cx="816980" cy="408140"/>
          </a:xfrm>
        </p:grpSpPr>
        <p:sp>
          <p:nvSpPr>
            <p:cNvPr id="190" name="Rectangle 18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1" name="Rectangle 19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2" name="Block Arc 19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3" name="Group 192"/>
          <p:cNvGrpSpPr/>
          <p:nvPr/>
        </p:nvGrpSpPr>
        <p:grpSpPr>
          <a:xfrm>
            <a:off x="5607156" y="4118539"/>
            <a:ext cx="816980" cy="408140"/>
            <a:chOff x="5664783" y="252413"/>
            <a:chExt cx="816980" cy="408140"/>
          </a:xfrm>
        </p:grpSpPr>
        <p:sp>
          <p:nvSpPr>
            <p:cNvPr id="194" name="Rectangle 19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5" name="Rectangle 19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6" name="Block Arc 19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5616203" y="4505045"/>
            <a:ext cx="816980" cy="408140"/>
            <a:chOff x="5664783" y="252413"/>
            <a:chExt cx="816980" cy="408140"/>
          </a:xfrm>
        </p:grpSpPr>
        <p:sp>
          <p:nvSpPr>
            <p:cNvPr id="198" name="Rectangle 197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9" name="Rectangle 198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0" name="Block Arc 199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1" name="Group 200"/>
          <p:cNvGrpSpPr/>
          <p:nvPr/>
        </p:nvGrpSpPr>
        <p:grpSpPr>
          <a:xfrm>
            <a:off x="5616203" y="4893965"/>
            <a:ext cx="816980" cy="408140"/>
            <a:chOff x="5664783" y="252413"/>
            <a:chExt cx="816980" cy="408140"/>
          </a:xfrm>
        </p:grpSpPr>
        <p:sp>
          <p:nvSpPr>
            <p:cNvPr id="202" name="Rectangle 201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3" name="Rectangle 202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4" name="Block Arc 203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5" name="Group 204"/>
          <p:cNvGrpSpPr/>
          <p:nvPr/>
        </p:nvGrpSpPr>
        <p:grpSpPr>
          <a:xfrm>
            <a:off x="5611769" y="5280471"/>
            <a:ext cx="816980" cy="408140"/>
            <a:chOff x="5664783" y="252413"/>
            <a:chExt cx="816980" cy="408140"/>
          </a:xfrm>
        </p:grpSpPr>
        <p:sp>
          <p:nvSpPr>
            <p:cNvPr id="206" name="Rectangle 205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7" name="Rectangle 206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8" name="Block Arc 207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9" name="Group 208"/>
          <p:cNvGrpSpPr/>
          <p:nvPr/>
        </p:nvGrpSpPr>
        <p:grpSpPr>
          <a:xfrm>
            <a:off x="5592794" y="5666977"/>
            <a:ext cx="816980" cy="408140"/>
            <a:chOff x="5664783" y="252413"/>
            <a:chExt cx="816980" cy="408140"/>
          </a:xfrm>
        </p:grpSpPr>
        <p:sp>
          <p:nvSpPr>
            <p:cNvPr id="210" name="Rectangle 209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1" name="Rectangle 210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2" name="Block Arc 211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3" name="Group 212"/>
          <p:cNvGrpSpPr/>
          <p:nvPr/>
        </p:nvGrpSpPr>
        <p:grpSpPr>
          <a:xfrm>
            <a:off x="5601841" y="6053483"/>
            <a:ext cx="816980" cy="408140"/>
            <a:chOff x="5664783" y="252413"/>
            <a:chExt cx="816980" cy="408140"/>
          </a:xfrm>
        </p:grpSpPr>
        <p:sp>
          <p:nvSpPr>
            <p:cNvPr id="214" name="Rectangle 213"/>
            <p:cNvSpPr/>
            <p:nvPr/>
          </p:nvSpPr>
          <p:spPr>
            <a:xfrm>
              <a:off x="6154058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5" name="Rectangle 214"/>
            <p:cNvSpPr/>
            <p:nvPr/>
          </p:nvSpPr>
          <p:spPr>
            <a:xfrm>
              <a:off x="5664783" y="252413"/>
              <a:ext cx="327705" cy="22655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6" name="Block Arc 215"/>
            <p:cNvSpPr/>
            <p:nvPr/>
          </p:nvSpPr>
          <p:spPr>
            <a:xfrm>
              <a:off x="5876299" y="297386"/>
              <a:ext cx="355998" cy="363167"/>
            </a:xfrm>
            <a:prstGeom prst="blockArc">
              <a:avLst>
                <a:gd name="adj1" fmla="val 10890310"/>
                <a:gd name="adj2" fmla="val 0"/>
                <a:gd name="adj3" fmla="val 25000"/>
              </a:avLst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</a:schemeClr>
                </a:gs>
                <a:gs pos="53000">
                  <a:schemeClr val="bg1">
                    <a:lumMod val="75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9" name="Group 218"/>
          <p:cNvGrpSpPr/>
          <p:nvPr/>
        </p:nvGrpSpPr>
        <p:grpSpPr>
          <a:xfrm>
            <a:off x="6966857" y="264083"/>
            <a:ext cx="4516172" cy="5970983"/>
            <a:chOff x="6966857" y="264083"/>
            <a:chExt cx="4516172" cy="5970983"/>
          </a:xfrm>
        </p:grpSpPr>
        <p:sp>
          <p:nvSpPr>
            <p:cNvPr id="218" name="Rectangle 217"/>
            <p:cNvSpPr/>
            <p:nvPr/>
          </p:nvSpPr>
          <p:spPr>
            <a:xfrm>
              <a:off x="10683822" y="4186844"/>
              <a:ext cx="799207" cy="2048222"/>
            </a:xfrm>
            <a:prstGeom prst="rect">
              <a:avLst/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3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7" name="Freeform 216"/>
            <p:cNvSpPr/>
            <p:nvPr/>
          </p:nvSpPr>
          <p:spPr>
            <a:xfrm>
              <a:off x="6966857" y="264083"/>
              <a:ext cx="4516172" cy="5970983"/>
            </a:xfrm>
            <a:custGeom>
              <a:avLst/>
              <a:gdLst>
                <a:gd name="connsiteX0" fmla="*/ 0 w 4516172"/>
                <a:gd name="connsiteY0" fmla="*/ 0 h 5970983"/>
                <a:gd name="connsiteX1" fmla="*/ 4516172 w 4516172"/>
                <a:gd name="connsiteY1" fmla="*/ 0 h 5970983"/>
                <a:gd name="connsiteX2" fmla="*/ 4516172 w 4516172"/>
                <a:gd name="connsiteY2" fmla="*/ 3992414 h 5970983"/>
                <a:gd name="connsiteX3" fmla="*/ 4150793 w 4516172"/>
                <a:gd name="connsiteY3" fmla="*/ 3992414 h 5970983"/>
                <a:gd name="connsiteX4" fmla="*/ 3959319 w 4516172"/>
                <a:gd name="connsiteY4" fmla="*/ 4981699 h 5970983"/>
                <a:gd name="connsiteX5" fmla="*/ 4150793 w 4516172"/>
                <a:gd name="connsiteY5" fmla="*/ 5970983 h 5970983"/>
                <a:gd name="connsiteX6" fmla="*/ 0 w 4516172"/>
                <a:gd name="connsiteY6" fmla="*/ 5970983 h 5970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16172" h="5970983">
                  <a:moveTo>
                    <a:pt x="0" y="0"/>
                  </a:moveTo>
                  <a:lnTo>
                    <a:pt x="4516172" y="0"/>
                  </a:lnTo>
                  <a:lnTo>
                    <a:pt x="4516172" y="3992414"/>
                  </a:lnTo>
                  <a:lnTo>
                    <a:pt x="4150793" y="3992414"/>
                  </a:lnTo>
                  <a:cubicBezTo>
                    <a:pt x="4045055" y="3992414"/>
                    <a:pt x="3959319" y="4435302"/>
                    <a:pt x="3959319" y="4981699"/>
                  </a:cubicBezTo>
                  <a:cubicBezTo>
                    <a:pt x="3959319" y="5528095"/>
                    <a:pt x="4045055" y="5970983"/>
                    <a:pt x="4150793" y="5970983"/>
                  </a:cubicBezTo>
                  <a:lnTo>
                    <a:pt x="0" y="59709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1" name="Group 220"/>
          <p:cNvGrpSpPr/>
          <p:nvPr/>
        </p:nvGrpSpPr>
        <p:grpSpPr>
          <a:xfrm flipH="1">
            <a:off x="720599" y="264083"/>
            <a:ext cx="4516172" cy="5970983"/>
            <a:chOff x="6966857" y="264083"/>
            <a:chExt cx="4516172" cy="5970983"/>
          </a:xfrm>
        </p:grpSpPr>
        <p:sp>
          <p:nvSpPr>
            <p:cNvPr id="222" name="Rectangle 221"/>
            <p:cNvSpPr/>
            <p:nvPr/>
          </p:nvSpPr>
          <p:spPr>
            <a:xfrm>
              <a:off x="10683822" y="4185098"/>
              <a:ext cx="799207" cy="204822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4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3" name="Freeform 222"/>
            <p:cNvSpPr/>
            <p:nvPr/>
          </p:nvSpPr>
          <p:spPr>
            <a:xfrm>
              <a:off x="6966857" y="264083"/>
              <a:ext cx="4516172" cy="5970983"/>
            </a:xfrm>
            <a:custGeom>
              <a:avLst/>
              <a:gdLst>
                <a:gd name="connsiteX0" fmla="*/ 0 w 4516172"/>
                <a:gd name="connsiteY0" fmla="*/ 0 h 5970983"/>
                <a:gd name="connsiteX1" fmla="*/ 4516172 w 4516172"/>
                <a:gd name="connsiteY1" fmla="*/ 0 h 5970983"/>
                <a:gd name="connsiteX2" fmla="*/ 4516172 w 4516172"/>
                <a:gd name="connsiteY2" fmla="*/ 3992414 h 5970983"/>
                <a:gd name="connsiteX3" fmla="*/ 4150793 w 4516172"/>
                <a:gd name="connsiteY3" fmla="*/ 3992414 h 5970983"/>
                <a:gd name="connsiteX4" fmla="*/ 3959319 w 4516172"/>
                <a:gd name="connsiteY4" fmla="*/ 4981699 h 5970983"/>
                <a:gd name="connsiteX5" fmla="*/ 4150793 w 4516172"/>
                <a:gd name="connsiteY5" fmla="*/ 5970983 h 5970983"/>
                <a:gd name="connsiteX6" fmla="*/ 0 w 4516172"/>
                <a:gd name="connsiteY6" fmla="*/ 5970983 h 5970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16172" h="5970983">
                  <a:moveTo>
                    <a:pt x="0" y="0"/>
                  </a:moveTo>
                  <a:lnTo>
                    <a:pt x="4516172" y="0"/>
                  </a:lnTo>
                  <a:lnTo>
                    <a:pt x="4516172" y="3992414"/>
                  </a:lnTo>
                  <a:lnTo>
                    <a:pt x="4150793" y="3992414"/>
                  </a:lnTo>
                  <a:cubicBezTo>
                    <a:pt x="4045055" y="3992414"/>
                    <a:pt x="3959319" y="4435302"/>
                    <a:pt x="3959319" y="4981699"/>
                  </a:cubicBezTo>
                  <a:cubicBezTo>
                    <a:pt x="3959319" y="5528095"/>
                    <a:pt x="4045055" y="5970983"/>
                    <a:pt x="4150793" y="5970983"/>
                  </a:cubicBezTo>
                  <a:lnTo>
                    <a:pt x="0" y="59709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18627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Book, Isolated, Book Cover, Emp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-1"/>
            <a:ext cx="51435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7258050" y="266719"/>
            <a:ext cx="238125" cy="2190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rc 5"/>
          <p:cNvSpPr/>
          <p:nvPr/>
        </p:nvSpPr>
        <p:spPr>
          <a:xfrm>
            <a:off x="6953250" y="266719"/>
            <a:ext cx="423862" cy="457181"/>
          </a:xfrm>
          <a:prstGeom prst="arc">
            <a:avLst>
              <a:gd name="adj1" fmla="val 7379989"/>
              <a:gd name="adj2" fmla="val 21328546"/>
            </a:avLst>
          </a:prstGeom>
          <a:ln w="60325">
            <a:gradFill flip="none" rotWithShape="1">
              <a:gsLst>
                <a:gs pos="0">
                  <a:schemeClr val="tx1"/>
                </a:gs>
                <a:gs pos="44000">
                  <a:schemeClr val="accent3">
                    <a:lumMod val="45000"/>
                    <a:lumOff val="55000"/>
                  </a:schemeClr>
                </a:gs>
                <a:gs pos="71000">
                  <a:schemeClr val="bg1">
                    <a:lumMod val="50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3860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A Book, Isolated, Book Cover, Empty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10" b="4947"/>
          <a:stretch/>
        </p:blipFill>
        <p:spPr bwMode="auto">
          <a:xfrm>
            <a:off x="6379964" y="0"/>
            <a:ext cx="5812036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626555" y="4093029"/>
            <a:ext cx="909410" cy="2130661"/>
          </a:xfrm>
          <a:prstGeom prst="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7449740" y="376247"/>
            <a:ext cx="3948708" cy="5847443"/>
          </a:xfrm>
          <a:custGeom>
            <a:avLst/>
            <a:gdLst>
              <a:gd name="connsiteX0" fmla="*/ 0 w 3948708"/>
              <a:gd name="connsiteY0" fmla="*/ 0 h 5847443"/>
              <a:gd name="connsiteX1" fmla="*/ 3948708 w 3948708"/>
              <a:gd name="connsiteY1" fmla="*/ 0 h 5847443"/>
              <a:gd name="connsiteX2" fmla="*/ 3948708 w 3948708"/>
              <a:gd name="connsiteY2" fmla="*/ 3714966 h 5847443"/>
              <a:gd name="connsiteX3" fmla="*/ 3473425 w 3948708"/>
              <a:gd name="connsiteY3" fmla="*/ 3714966 h 5847443"/>
              <a:gd name="connsiteX4" fmla="*/ 3254325 w 3948708"/>
              <a:gd name="connsiteY4" fmla="*/ 3934066 h 5847443"/>
              <a:gd name="connsiteX5" fmla="*/ 3254325 w 3948708"/>
              <a:gd name="connsiteY5" fmla="*/ 5847443 h 5847443"/>
              <a:gd name="connsiteX6" fmla="*/ 0 w 3948708"/>
              <a:gd name="connsiteY6" fmla="*/ 5847443 h 5847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8708" h="5847443">
                <a:moveTo>
                  <a:pt x="0" y="0"/>
                </a:moveTo>
                <a:lnTo>
                  <a:pt x="3948708" y="0"/>
                </a:lnTo>
                <a:lnTo>
                  <a:pt x="3948708" y="3714966"/>
                </a:lnTo>
                <a:lnTo>
                  <a:pt x="3473425" y="3714966"/>
                </a:lnTo>
                <a:cubicBezTo>
                  <a:pt x="3352419" y="3714966"/>
                  <a:pt x="3254325" y="3813060"/>
                  <a:pt x="3254325" y="3934066"/>
                </a:cubicBezTo>
                <a:lnTo>
                  <a:pt x="3254325" y="5847443"/>
                </a:lnTo>
                <a:lnTo>
                  <a:pt x="0" y="584744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81750" y="266719"/>
            <a:ext cx="238125" cy="219056"/>
          </a:xfrm>
          <a:prstGeom prst="rect">
            <a:avLst/>
          </a:prstGeom>
          <a:solidFill>
            <a:srgbClr val="80000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A Book, Isolated, Book Cover, Empty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10" b="4947"/>
          <a:stretch/>
        </p:blipFill>
        <p:spPr bwMode="auto">
          <a:xfrm>
            <a:off x="-6396" y="0"/>
            <a:ext cx="6231085" cy="684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968603" y="276253"/>
            <a:ext cx="238125" cy="219056"/>
          </a:xfrm>
          <a:prstGeom prst="rect">
            <a:avLst/>
          </a:prstGeom>
          <a:solidFill>
            <a:srgbClr val="80000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rc 5"/>
          <p:cNvSpPr/>
          <p:nvPr/>
        </p:nvSpPr>
        <p:spPr>
          <a:xfrm>
            <a:off x="6141839" y="197777"/>
            <a:ext cx="294084" cy="373724"/>
          </a:xfrm>
          <a:prstGeom prst="arc">
            <a:avLst>
              <a:gd name="adj1" fmla="val 9437568"/>
              <a:gd name="adj2" fmla="val 1768666"/>
            </a:avLst>
          </a:prstGeom>
          <a:ln w="60325">
            <a:gradFill flip="none" rotWithShape="1">
              <a:gsLst>
                <a:gs pos="0">
                  <a:schemeClr val="tx1"/>
                </a:gs>
                <a:gs pos="38000">
                  <a:schemeClr val="accent3">
                    <a:lumMod val="45000"/>
                    <a:lumOff val="55000"/>
                  </a:schemeClr>
                </a:gs>
                <a:gs pos="71000">
                  <a:schemeClr val="bg1">
                    <a:lumMod val="50000"/>
                  </a:schemeClr>
                </a:gs>
                <a:gs pos="100000">
                  <a:schemeClr val="tx1"/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06363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98500"/>
            <a:ext cx="12192000" cy="368300"/>
          </a:xfrm>
          <a:prstGeom prst="rect">
            <a:avLst/>
          </a:prstGeom>
          <a:gradFill>
            <a:gsLst>
              <a:gs pos="0">
                <a:schemeClr val="tx1">
                  <a:lumMod val="95000"/>
                  <a:lumOff val="5000"/>
                </a:schemeClr>
              </a:gs>
              <a:gs pos="33000">
                <a:schemeClr val="bg1">
                  <a:lumMod val="75000"/>
                </a:schemeClr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-11085435" y="82550"/>
            <a:ext cx="1568209" cy="6568636"/>
            <a:chOff x="654291" y="82550"/>
            <a:chExt cx="1568209" cy="6568636"/>
          </a:xfrm>
        </p:grpSpPr>
        <p:sp>
          <p:nvSpPr>
            <p:cNvPr id="8" name="Freeform 7"/>
            <p:cNvSpPr/>
            <p:nvPr/>
          </p:nvSpPr>
          <p:spPr>
            <a:xfrm>
              <a:off x="684108" y="82550"/>
              <a:ext cx="1538392" cy="1574800"/>
            </a:xfrm>
            <a:custGeom>
              <a:avLst/>
              <a:gdLst>
                <a:gd name="connsiteX0" fmla="*/ 757342 w 1538392"/>
                <a:gd name="connsiteY0" fmla="*/ 0 h 1574800"/>
                <a:gd name="connsiteX1" fmla="*/ 1538392 w 1538392"/>
                <a:gd name="connsiteY1" fmla="*/ 787400 h 1574800"/>
                <a:gd name="connsiteX2" fmla="*/ 757342 w 1538392"/>
                <a:gd name="connsiteY2" fmla="*/ 1574800 h 1574800"/>
                <a:gd name="connsiteX3" fmla="*/ 37671 w 1538392"/>
                <a:gd name="connsiteY3" fmla="*/ 1093892 h 1574800"/>
                <a:gd name="connsiteX4" fmla="*/ 0 w 1538392"/>
                <a:gd name="connsiteY4" fmla="*/ 971550 h 1574800"/>
                <a:gd name="connsiteX5" fmla="*/ 413352 w 1538392"/>
                <a:gd name="connsiteY5" fmla="*/ 971550 h 1574800"/>
                <a:gd name="connsiteX6" fmla="*/ 433513 w 1538392"/>
                <a:gd name="connsiteY6" fmla="*/ 1009297 h 1574800"/>
                <a:gd name="connsiteX7" fmla="*/ 757342 w 1538392"/>
                <a:gd name="connsiteY7" fmla="*/ 1184275 h 1574800"/>
                <a:gd name="connsiteX8" fmla="*/ 1147867 w 1538392"/>
                <a:gd name="connsiteY8" fmla="*/ 787400 h 1574800"/>
                <a:gd name="connsiteX9" fmla="*/ 757342 w 1538392"/>
                <a:gd name="connsiteY9" fmla="*/ 390525 h 1574800"/>
                <a:gd name="connsiteX10" fmla="*/ 433513 w 1538392"/>
                <a:gd name="connsiteY10" fmla="*/ 565504 h 1574800"/>
                <a:gd name="connsiteX11" fmla="*/ 413352 w 1538392"/>
                <a:gd name="connsiteY11" fmla="*/ 603250 h 1574800"/>
                <a:gd name="connsiteX12" fmla="*/ 0 w 1538392"/>
                <a:gd name="connsiteY12" fmla="*/ 603250 h 1574800"/>
                <a:gd name="connsiteX13" fmla="*/ 37671 w 1538392"/>
                <a:gd name="connsiteY13" fmla="*/ 480909 h 1574800"/>
                <a:gd name="connsiteX14" fmla="*/ 757342 w 1538392"/>
                <a:gd name="connsiteY14" fmla="*/ 0 h 157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38392" h="1574800">
                  <a:moveTo>
                    <a:pt x="757342" y="0"/>
                  </a:moveTo>
                  <a:cubicBezTo>
                    <a:pt x="1188704" y="0"/>
                    <a:pt x="1538392" y="352531"/>
                    <a:pt x="1538392" y="787400"/>
                  </a:cubicBezTo>
                  <a:cubicBezTo>
                    <a:pt x="1538392" y="1222269"/>
                    <a:pt x="1188704" y="1574800"/>
                    <a:pt x="757342" y="1574800"/>
                  </a:cubicBezTo>
                  <a:cubicBezTo>
                    <a:pt x="433821" y="1574800"/>
                    <a:pt x="156241" y="1376501"/>
                    <a:pt x="37671" y="1093892"/>
                  </a:cubicBezTo>
                  <a:lnTo>
                    <a:pt x="0" y="971550"/>
                  </a:lnTo>
                  <a:lnTo>
                    <a:pt x="413352" y="971550"/>
                  </a:lnTo>
                  <a:lnTo>
                    <a:pt x="433513" y="1009297"/>
                  </a:lnTo>
                  <a:cubicBezTo>
                    <a:pt x="503693" y="1114866"/>
                    <a:pt x="622541" y="1184275"/>
                    <a:pt x="757342" y="1184275"/>
                  </a:cubicBezTo>
                  <a:cubicBezTo>
                    <a:pt x="973023" y="1184275"/>
                    <a:pt x="1147867" y="1006588"/>
                    <a:pt x="1147867" y="787400"/>
                  </a:cubicBezTo>
                  <a:cubicBezTo>
                    <a:pt x="1147867" y="568212"/>
                    <a:pt x="973023" y="390525"/>
                    <a:pt x="757342" y="390525"/>
                  </a:cubicBezTo>
                  <a:cubicBezTo>
                    <a:pt x="622541" y="390525"/>
                    <a:pt x="503693" y="459934"/>
                    <a:pt x="433513" y="565504"/>
                  </a:cubicBezTo>
                  <a:lnTo>
                    <a:pt x="413352" y="603250"/>
                  </a:lnTo>
                  <a:lnTo>
                    <a:pt x="0" y="603250"/>
                  </a:lnTo>
                  <a:lnTo>
                    <a:pt x="37671" y="480909"/>
                  </a:lnTo>
                  <a:cubicBezTo>
                    <a:pt x="156241" y="198299"/>
                    <a:pt x="433821" y="0"/>
                    <a:pt x="757342" y="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346200" y="183197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346200" y="200660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1346200" y="218122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346200" y="235585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346200" y="253047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346200" y="270510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346200" y="287972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346200" y="305435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1346200" y="320103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1346200" y="337566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1346200" y="355028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1346200" y="372491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1346200" y="389953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346200" y="4074160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346200" y="4248785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Round Diagonal Corner Rectangle 26"/>
            <p:cNvSpPr/>
            <p:nvPr/>
          </p:nvSpPr>
          <p:spPr>
            <a:xfrm rot="2015389">
              <a:off x="654291" y="4543399"/>
              <a:ext cx="1383817" cy="2107787"/>
            </a:xfrm>
            <a:prstGeom prst="round2DiagRect">
              <a:avLst>
                <a:gd name="adj1" fmla="val 16667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Times New Roman" panose="02020603050405020304" pitchFamily="18" charset="0"/>
                </a:rPr>
                <a:t>العنصر 1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1355725" y="4483269"/>
              <a:ext cx="88900" cy="101600"/>
            </a:xfrm>
            <a:prstGeom prst="ellipse">
              <a:avLst/>
            </a:prstGeom>
            <a:solidFill>
              <a:schemeClr val="bg1"/>
            </a:solidFill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1350683" y="1675094"/>
              <a:ext cx="88900" cy="10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flipH="1">
            <a:off x="-8858764" y="82550"/>
            <a:ext cx="1568209" cy="6568636"/>
            <a:chOff x="654291" y="82550"/>
            <a:chExt cx="1568209" cy="6568636"/>
          </a:xfrm>
          <a:solidFill>
            <a:srgbClr val="00B050"/>
          </a:solidFill>
        </p:grpSpPr>
        <p:sp>
          <p:nvSpPr>
            <p:cNvPr id="31" name="Freeform 30"/>
            <p:cNvSpPr/>
            <p:nvPr/>
          </p:nvSpPr>
          <p:spPr>
            <a:xfrm>
              <a:off x="684108" y="82550"/>
              <a:ext cx="1538392" cy="1574800"/>
            </a:xfrm>
            <a:custGeom>
              <a:avLst/>
              <a:gdLst>
                <a:gd name="connsiteX0" fmla="*/ 757342 w 1538392"/>
                <a:gd name="connsiteY0" fmla="*/ 0 h 1574800"/>
                <a:gd name="connsiteX1" fmla="*/ 1538392 w 1538392"/>
                <a:gd name="connsiteY1" fmla="*/ 787400 h 1574800"/>
                <a:gd name="connsiteX2" fmla="*/ 757342 w 1538392"/>
                <a:gd name="connsiteY2" fmla="*/ 1574800 h 1574800"/>
                <a:gd name="connsiteX3" fmla="*/ 37671 w 1538392"/>
                <a:gd name="connsiteY3" fmla="*/ 1093892 h 1574800"/>
                <a:gd name="connsiteX4" fmla="*/ 0 w 1538392"/>
                <a:gd name="connsiteY4" fmla="*/ 971550 h 1574800"/>
                <a:gd name="connsiteX5" fmla="*/ 413352 w 1538392"/>
                <a:gd name="connsiteY5" fmla="*/ 971550 h 1574800"/>
                <a:gd name="connsiteX6" fmla="*/ 433513 w 1538392"/>
                <a:gd name="connsiteY6" fmla="*/ 1009297 h 1574800"/>
                <a:gd name="connsiteX7" fmla="*/ 757342 w 1538392"/>
                <a:gd name="connsiteY7" fmla="*/ 1184275 h 1574800"/>
                <a:gd name="connsiteX8" fmla="*/ 1147867 w 1538392"/>
                <a:gd name="connsiteY8" fmla="*/ 787400 h 1574800"/>
                <a:gd name="connsiteX9" fmla="*/ 757342 w 1538392"/>
                <a:gd name="connsiteY9" fmla="*/ 390525 h 1574800"/>
                <a:gd name="connsiteX10" fmla="*/ 433513 w 1538392"/>
                <a:gd name="connsiteY10" fmla="*/ 565504 h 1574800"/>
                <a:gd name="connsiteX11" fmla="*/ 413352 w 1538392"/>
                <a:gd name="connsiteY11" fmla="*/ 603250 h 1574800"/>
                <a:gd name="connsiteX12" fmla="*/ 0 w 1538392"/>
                <a:gd name="connsiteY12" fmla="*/ 603250 h 1574800"/>
                <a:gd name="connsiteX13" fmla="*/ 37671 w 1538392"/>
                <a:gd name="connsiteY13" fmla="*/ 480909 h 1574800"/>
                <a:gd name="connsiteX14" fmla="*/ 757342 w 1538392"/>
                <a:gd name="connsiteY14" fmla="*/ 0 h 157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38392" h="1574800">
                  <a:moveTo>
                    <a:pt x="757342" y="0"/>
                  </a:moveTo>
                  <a:cubicBezTo>
                    <a:pt x="1188704" y="0"/>
                    <a:pt x="1538392" y="352531"/>
                    <a:pt x="1538392" y="787400"/>
                  </a:cubicBezTo>
                  <a:cubicBezTo>
                    <a:pt x="1538392" y="1222269"/>
                    <a:pt x="1188704" y="1574800"/>
                    <a:pt x="757342" y="1574800"/>
                  </a:cubicBezTo>
                  <a:cubicBezTo>
                    <a:pt x="433821" y="1574800"/>
                    <a:pt x="156241" y="1376501"/>
                    <a:pt x="37671" y="1093892"/>
                  </a:cubicBezTo>
                  <a:lnTo>
                    <a:pt x="0" y="971550"/>
                  </a:lnTo>
                  <a:lnTo>
                    <a:pt x="413352" y="971550"/>
                  </a:lnTo>
                  <a:lnTo>
                    <a:pt x="433513" y="1009297"/>
                  </a:lnTo>
                  <a:cubicBezTo>
                    <a:pt x="503693" y="1114866"/>
                    <a:pt x="622541" y="1184275"/>
                    <a:pt x="757342" y="1184275"/>
                  </a:cubicBezTo>
                  <a:cubicBezTo>
                    <a:pt x="973023" y="1184275"/>
                    <a:pt x="1147867" y="1006588"/>
                    <a:pt x="1147867" y="787400"/>
                  </a:cubicBezTo>
                  <a:cubicBezTo>
                    <a:pt x="1147867" y="568212"/>
                    <a:pt x="973023" y="390525"/>
                    <a:pt x="757342" y="390525"/>
                  </a:cubicBezTo>
                  <a:cubicBezTo>
                    <a:pt x="622541" y="390525"/>
                    <a:pt x="503693" y="459934"/>
                    <a:pt x="433513" y="565504"/>
                  </a:cubicBezTo>
                  <a:lnTo>
                    <a:pt x="413352" y="603250"/>
                  </a:lnTo>
                  <a:lnTo>
                    <a:pt x="0" y="603250"/>
                  </a:lnTo>
                  <a:lnTo>
                    <a:pt x="37671" y="480909"/>
                  </a:lnTo>
                  <a:cubicBezTo>
                    <a:pt x="156241" y="198299"/>
                    <a:pt x="433821" y="0"/>
                    <a:pt x="757342" y="0"/>
                  </a:cubicBez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1346200" y="18319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346200" y="20066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1346200" y="21812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1346200" y="23558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1346200" y="25304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1346200" y="27051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346200" y="28797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346200" y="30543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1346200" y="32010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346200" y="33756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1346200" y="35502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1346200" y="372491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1346200" y="38995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1346200" y="40741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1346200" y="42487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Round Diagonal Corner Rectangle 46"/>
            <p:cNvSpPr/>
            <p:nvPr/>
          </p:nvSpPr>
          <p:spPr>
            <a:xfrm rot="2015389">
              <a:off x="654291" y="4543399"/>
              <a:ext cx="1383817" cy="2107787"/>
            </a:xfrm>
            <a:prstGeom prst="round2DiagRect">
              <a:avLst>
                <a:gd name="adj1" fmla="val 16667"/>
                <a:gd name="adj2" fmla="val 5000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العنصر 2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1355725" y="4483269"/>
              <a:ext cx="88900" cy="101600"/>
            </a:xfrm>
            <a:prstGeom prst="ellipse">
              <a:avLst/>
            </a:prstGeom>
            <a:grpFill/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1350683" y="1675094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-5786363" y="91342"/>
            <a:ext cx="1568209" cy="6568636"/>
            <a:chOff x="654291" y="82550"/>
            <a:chExt cx="1568209" cy="6568636"/>
          </a:xfrm>
          <a:solidFill>
            <a:srgbClr val="FF0000"/>
          </a:solidFill>
        </p:grpSpPr>
        <p:sp>
          <p:nvSpPr>
            <p:cNvPr id="51" name="Freeform 50"/>
            <p:cNvSpPr/>
            <p:nvPr/>
          </p:nvSpPr>
          <p:spPr>
            <a:xfrm>
              <a:off x="684108" y="82550"/>
              <a:ext cx="1538392" cy="1574800"/>
            </a:xfrm>
            <a:custGeom>
              <a:avLst/>
              <a:gdLst>
                <a:gd name="connsiteX0" fmla="*/ 757342 w 1538392"/>
                <a:gd name="connsiteY0" fmla="*/ 0 h 1574800"/>
                <a:gd name="connsiteX1" fmla="*/ 1538392 w 1538392"/>
                <a:gd name="connsiteY1" fmla="*/ 787400 h 1574800"/>
                <a:gd name="connsiteX2" fmla="*/ 757342 w 1538392"/>
                <a:gd name="connsiteY2" fmla="*/ 1574800 h 1574800"/>
                <a:gd name="connsiteX3" fmla="*/ 37671 w 1538392"/>
                <a:gd name="connsiteY3" fmla="*/ 1093892 h 1574800"/>
                <a:gd name="connsiteX4" fmla="*/ 0 w 1538392"/>
                <a:gd name="connsiteY4" fmla="*/ 971550 h 1574800"/>
                <a:gd name="connsiteX5" fmla="*/ 413352 w 1538392"/>
                <a:gd name="connsiteY5" fmla="*/ 971550 h 1574800"/>
                <a:gd name="connsiteX6" fmla="*/ 433513 w 1538392"/>
                <a:gd name="connsiteY6" fmla="*/ 1009297 h 1574800"/>
                <a:gd name="connsiteX7" fmla="*/ 757342 w 1538392"/>
                <a:gd name="connsiteY7" fmla="*/ 1184275 h 1574800"/>
                <a:gd name="connsiteX8" fmla="*/ 1147867 w 1538392"/>
                <a:gd name="connsiteY8" fmla="*/ 787400 h 1574800"/>
                <a:gd name="connsiteX9" fmla="*/ 757342 w 1538392"/>
                <a:gd name="connsiteY9" fmla="*/ 390525 h 1574800"/>
                <a:gd name="connsiteX10" fmla="*/ 433513 w 1538392"/>
                <a:gd name="connsiteY10" fmla="*/ 565504 h 1574800"/>
                <a:gd name="connsiteX11" fmla="*/ 413352 w 1538392"/>
                <a:gd name="connsiteY11" fmla="*/ 603250 h 1574800"/>
                <a:gd name="connsiteX12" fmla="*/ 0 w 1538392"/>
                <a:gd name="connsiteY12" fmla="*/ 603250 h 1574800"/>
                <a:gd name="connsiteX13" fmla="*/ 37671 w 1538392"/>
                <a:gd name="connsiteY13" fmla="*/ 480909 h 1574800"/>
                <a:gd name="connsiteX14" fmla="*/ 757342 w 1538392"/>
                <a:gd name="connsiteY14" fmla="*/ 0 h 157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38392" h="1574800">
                  <a:moveTo>
                    <a:pt x="757342" y="0"/>
                  </a:moveTo>
                  <a:cubicBezTo>
                    <a:pt x="1188704" y="0"/>
                    <a:pt x="1538392" y="352531"/>
                    <a:pt x="1538392" y="787400"/>
                  </a:cubicBezTo>
                  <a:cubicBezTo>
                    <a:pt x="1538392" y="1222269"/>
                    <a:pt x="1188704" y="1574800"/>
                    <a:pt x="757342" y="1574800"/>
                  </a:cubicBezTo>
                  <a:cubicBezTo>
                    <a:pt x="433821" y="1574800"/>
                    <a:pt x="156241" y="1376501"/>
                    <a:pt x="37671" y="1093892"/>
                  </a:cubicBezTo>
                  <a:lnTo>
                    <a:pt x="0" y="971550"/>
                  </a:lnTo>
                  <a:lnTo>
                    <a:pt x="413352" y="971550"/>
                  </a:lnTo>
                  <a:lnTo>
                    <a:pt x="433513" y="1009297"/>
                  </a:lnTo>
                  <a:cubicBezTo>
                    <a:pt x="503693" y="1114866"/>
                    <a:pt x="622541" y="1184275"/>
                    <a:pt x="757342" y="1184275"/>
                  </a:cubicBezTo>
                  <a:cubicBezTo>
                    <a:pt x="973023" y="1184275"/>
                    <a:pt x="1147867" y="1006588"/>
                    <a:pt x="1147867" y="787400"/>
                  </a:cubicBezTo>
                  <a:cubicBezTo>
                    <a:pt x="1147867" y="568212"/>
                    <a:pt x="973023" y="390525"/>
                    <a:pt x="757342" y="390525"/>
                  </a:cubicBezTo>
                  <a:cubicBezTo>
                    <a:pt x="622541" y="390525"/>
                    <a:pt x="503693" y="459934"/>
                    <a:pt x="433513" y="565504"/>
                  </a:cubicBezTo>
                  <a:lnTo>
                    <a:pt x="413352" y="603250"/>
                  </a:lnTo>
                  <a:lnTo>
                    <a:pt x="0" y="603250"/>
                  </a:lnTo>
                  <a:lnTo>
                    <a:pt x="37671" y="480909"/>
                  </a:lnTo>
                  <a:cubicBezTo>
                    <a:pt x="156241" y="198299"/>
                    <a:pt x="433821" y="0"/>
                    <a:pt x="757342" y="0"/>
                  </a:cubicBez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1346200" y="18319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1346200" y="20066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1346200" y="21812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1346200" y="23558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1346200" y="25304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1346200" y="27051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1346200" y="28797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1346200" y="30543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1346200" y="32010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1346200" y="33756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1346200" y="35502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1346200" y="372491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1346200" y="38995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1346200" y="40741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1346200" y="42487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Round Diagonal Corner Rectangle 66"/>
            <p:cNvSpPr/>
            <p:nvPr/>
          </p:nvSpPr>
          <p:spPr>
            <a:xfrm rot="2015389">
              <a:off x="654291" y="4543399"/>
              <a:ext cx="1383817" cy="2107787"/>
            </a:xfrm>
            <a:prstGeom prst="round2DiagRect">
              <a:avLst>
                <a:gd name="adj1" fmla="val 16667"/>
                <a:gd name="adj2" fmla="val 5000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العنصر 3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1355725" y="4483269"/>
              <a:ext cx="88900" cy="101600"/>
            </a:xfrm>
            <a:prstGeom prst="ellipse">
              <a:avLst/>
            </a:prstGeom>
            <a:grpFill/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1350683" y="1675094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 flipH="1">
            <a:off x="-1862787" y="100134"/>
            <a:ext cx="1568209" cy="6568636"/>
            <a:chOff x="654291" y="82550"/>
            <a:chExt cx="1568209" cy="6568636"/>
          </a:xfrm>
          <a:solidFill>
            <a:srgbClr val="7030A0"/>
          </a:solidFill>
        </p:grpSpPr>
        <p:sp>
          <p:nvSpPr>
            <p:cNvPr id="71" name="Freeform 70"/>
            <p:cNvSpPr/>
            <p:nvPr/>
          </p:nvSpPr>
          <p:spPr>
            <a:xfrm>
              <a:off x="684108" y="82550"/>
              <a:ext cx="1538392" cy="1574800"/>
            </a:xfrm>
            <a:custGeom>
              <a:avLst/>
              <a:gdLst>
                <a:gd name="connsiteX0" fmla="*/ 757342 w 1538392"/>
                <a:gd name="connsiteY0" fmla="*/ 0 h 1574800"/>
                <a:gd name="connsiteX1" fmla="*/ 1538392 w 1538392"/>
                <a:gd name="connsiteY1" fmla="*/ 787400 h 1574800"/>
                <a:gd name="connsiteX2" fmla="*/ 757342 w 1538392"/>
                <a:gd name="connsiteY2" fmla="*/ 1574800 h 1574800"/>
                <a:gd name="connsiteX3" fmla="*/ 37671 w 1538392"/>
                <a:gd name="connsiteY3" fmla="*/ 1093892 h 1574800"/>
                <a:gd name="connsiteX4" fmla="*/ 0 w 1538392"/>
                <a:gd name="connsiteY4" fmla="*/ 971550 h 1574800"/>
                <a:gd name="connsiteX5" fmla="*/ 413352 w 1538392"/>
                <a:gd name="connsiteY5" fmla="*/ 971550 h 1574800"/>
                <a:gd name="connsiteX6" fmla="*/ 433513 w 1538392"/>
                <a:gd name="connsiteY6" fmla="*/ 1009297 h 1574800"/>
                <a:gd name="connsiteX7" fmla="*/ 757342 w 1538392"/>
                <a:gd name="connsiteY7" fmla="*/ 1184275 h 1574800"/>
                <a:gd name="connsiteX8" fmla="*/ 1147867 w 1538392"/>
                <a:gd name="connsiteY8" fmla="*/ 787400 h 1574800"/>
                <a:gd name="connsiteX9" fmla="*/ 757342 w 1538392"/>
                <a:gd name="connsiteY9" fmla="*/ 390525 h 1574800"/>
                <a:gd name="connsiteX10" fmla="*/ 433513 w 1538392"/>
                <a:gd name="connsiteY10" fmla="*/ 565504 h 1574800"/>
                <a:gd name="connsiteX11" fmla="*/ 413352 w 1538392"/>
                <a:gd name="connsiteY11" fmla="*/ 603250 h 1574800"/>
                <a:gd name="connsiteX12" fmla="*/ 0 w 1538392"/>
                <a:gd name="connsiteY12" fmla="*/ 603250 h 1574800"/>
                <a:gd name="connsiteX13" fmla="*/ 37671 w 1538392"/>
                <a:gd name="connsiteY13" fmla="*/ 480909 h 1574800"/>
                <a:gd name="connsiteX14" fmla="*/ 757342 w 1538392"/>
                <a:gd name="connsiteY14" fmla="*/ 0 h 157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38392" h="1574800">
                  <a:moveTo>
                    <a:pt x="757342" y="0"/>
                  </a:moveTo>
                  <a:cubicBezTo>
                    <a:pt x="1188704" y="0"/>
                    <a:pt x="1538392" y="352531"/>
                    <a:pt x="1538392" y="787400"/>
                  </a:cubicBezTo>
                  <a:cubicBezTo>
                    <a:pt x="1538392" y="1222269"/>
                    <a:pt x="1188704" y="1574800"/>
                    <a:pt x="757342" y="1574800"/>
                  </a:cubicBezTo>
                  <a:cubicBezTo>
                    <a:pt x="433821" y="1574800"/>
                    <a:pt x="156241" y="1376501"/>
                    <a:pt x="37671" y="1093892"/>
                  </a:cubicBezTo>
                  <a:lnTo>
                    <a:pt x="0" y="971550"/>
                  </a:lnTo>
                  <a:lnTo>
                    <a:pt x="413352" y="971550"/>
                  </a:lnTo>
                  <a:lnTo>
                    <a:pt x="433513" y="1009297"/>
                  </a:lnTo>
                  <a:cubicBezTo>
                    <a:pt x="503693" y="1114866"/>
                    <a:pt x="622541" y="1184275"/>
                    <a:pt x="757342" y="1184275"/>
                  </a:cubicBezTo>
                  <a:cubicBezTo>
                    <a:pt x="973023" y="1184275"/>
                    <a:pt x="1147867" y="1006588"/>
                    <a:pt x="1147867" y="787400"/>
                  </a:cubicBezTo>
                  <a:cubicBezTo>
                    <a:pt x="1147867" y="568212"/>
                    <a:pt x="973023" y="390525"/>
                    <a:pt x="757342" y="390525"/>
                  </a:cubicBezTo>
                  <a:cubicBezTo>
                    <a:pt x="622541" y="390525"/>
                    <a:pt x="503693" y="459934"/>
                    <a:pt x="433513" y="565504"/>
                  </a:cubicBezTo>
                  <a:lnTo>
                    <a:pt x="413352" y="603250"/>
                  </a:lnTo>
                  <a:lnTo>
                    <a:pt x="0" y="603250"/>
                  </a:lnTo>
                  <a:lnTo>
                    <a:pt x="37671" y="480909"/>
                  </a:lnTo>
                  <a:cubicBezTo>
                    <a:pt x="156241" y="198299"/>
                    <a:pt x="433821" y="0"/>
                    <a:pt x="757342" y="0"/>
                  </a:cubicBez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1346200" y="18319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1346200" y="20066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Oval 73"/>
            <p:cNvSpPr/>
            <p:nvPr/>
          </p:nvSpPr>
          <p:spPr>
            <a:xfrm>
              <a:off x="1346200" y="21812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Oval 74"/>
            <p:cNvSpPr/>
            <p:nvPr/>
          </p:nvSpPr>
          <p:spPr>
            <a:xfrm>
              <a:off x="1346200" y="23558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1346200" y="253047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1346200" y="270510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1346200" y="287972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1346200" y="305435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1346200" y="32010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1346200" y="33756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1346200" y="35502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1346200" y="372491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1346200" y="389953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1346200" y="4074160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1346200" y="4248785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ound Diagonal Corner Rectangle 86"/>
            <p:cNvSpPr/>
            <p:nvPr/>
          </p:nvSpPr>
          <p:spPr>
            <a:xfrm rot="2015389">
              <a:off x="654291" y="4543399"/>
              <a:ext cx="1383817" cy="2107787"/>
            </a:xfrm>
            <a:prstGeom prst="round2DiagRect">
              <a:avLst>
                <a:gd name="adj1" fmla="val 16667"/>
                <a:gd name="adj2" fmla="val 5000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Y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العنصر 4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1355725" y="4483269"/>
              <a:ext cx="88900" cy="101600"/>
            </a:xfrm>
            <a:prstGeom prst="ellipse">
              <a:avLst/>
            </a:prstGeom>
            <a:grpFill/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1350683" y="1675094"/>
              <a:ext cx="88900" cy="1016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3700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2.22222E-6 L 0.95859 -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3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2.22222E-6 L 0.9888 0.003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440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3.7037E-7 L 1.153 0.0025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3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48148E-6 L 0.9763 -0.0027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815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76300"/>
            <a:ext cx="12192000" cy="342900"/>
          </a:xfrm>
          <a:prstGeom prst="rect">
            <a:avLst/>
          </a:prstGeom>
          <a:gradFill>
            <a:gsLst>
              <a:gs pos="0">
                <a:schemeClr val="bg1"/>
              </a:gs>
              <a:gs pos="38000">
                <a:schemeClr val="accent3">
                  <a:lumMod val="45000"/>
                  <a:lumOff val="55000"/>
                </a:schemeClr>
              </a:gs>
              <a:gs pos="71000">
                <a:schemeClr val="bg1">
                  <a:lumMod val="5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 flipH="1">
            <a:off x="-4072871" y="365813"/>
            <a:ext cx="1871648" cy="6212097"/>
            <a:chOff x="531025" y="276225"/>
            <a:chExt cx="1871648" cy="6212097"/>
          </a:xfrm>
        </p:grpSpPr>
        <p:sp>
          <p:nvSpPr>
            <p:cNvPr id="9" name="Freeform 8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1" name="Straight Connector 10"/>
            <p:cNvCxnSpPr>
              <a:stCxn id="9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ound Diagonal Corner Rectangle 11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Donut 12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-8819247" y="390525"/>
            <a:ext cx="1871648" cy="6212097"/>
            <a:chOff x="531025" y="276225"/>
            <a:chExt cx="1871648" cy="6212097"/>
          </a:xfrm>
        </p:grpSpPr>
        <p:sp>
          <p:nvSpPr>
            <p:cNvPr id="16" name="Freeform 15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7" name="Straight Connector 16"/>
            <p:cNvCxnSpPr>
              <a:stCxn id="16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ound Diagonal Corner Rectangle 17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Donut 18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-6683842" y="365813"/>
            <a:ext cx="1871648" cy="6212097"/>
            <a:chOff x="531025" y="276225"/>
            <a:chExt cx="1871648" cy="6212097"/>
          </a:xfrm>
        </p:grpSpPr>
        <p:sp>
          <p:nvSpPr>
            <p:cNvPr id="21" name="Freeform 20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2" name="Straight Connector 21"/>
            <p:cNvCxnSpPr>
              <a:stCxn id="21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ound Diagonal Corner Rectangle 22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Donut 23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-11252502" y="390525"/>
            <a:ext cx="1871648" cy="6212097"/>
            <a:chOff x="531025" y="276225"/>
            <a:chExt cx="1871648" cy="6212097"/>
          </a:xfrm>
        </p:grpSpPr>
        <p:sp>
          <p:nvSpPr>
            <p:cNvPr id="26" name="Freeform 25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7" name="Straight Connector 26"/>
            <p:cNvCxnSpPr>
              <a:stCxn id="26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ound Diagonal Corner Rectangle 27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Donut 28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-1871648" y="341101"/>
            <a:ext cx="1871648" cy="6212097"/>
            <a:chOff x="531025" y="276225"/>
            <a:chExt cx="1871648" cy="6212097"/>
          </a:xfrm>
        </p:grpSpPr>
        <p:sp>
          <p:nvSpPr>
            <p:cNvPr id="31" name="Freeform 30"/>
            <p:cNvSpPr/>
            <p:nvPr/>
          </p:nvSpPr>
          <p:spPr>
            <a:xfrm>
              <a:off x="582912" y="276225"/>
              <a:ext cx="1779288" cy="1657350"/>
            </a:xfrm>
            <a:custGeom>
              <a:avLst/>
              <a:gdLst>
                <a:gd name="connsiteX0" fmla="*/ 883938 w 1779288"/>
                <a:gd name="connsiteY0" fmla="*/ 0 h 1657350"/>
                <a:gd name="connsiteX1" fmla="*/ 1779288 w 1779288"/>
                <a:gd name="connsiteY1" fmla="*/ 828675 h 1657350"/>
                <a:gd name="connsiteX2" fmla="*/ 883938 w 1779288"/>
                <a:gd name="connsiteY2" fmla="*/ 1657350 h 1657350"/>
                <a:gd name="connsiteX3" fmla="*/ 6778 w 1779288"/>
                <a:gd name="connsiteY3" fmla="*/ 995682 h 1657350"/>
                <a:gd name="connsiteX4" fmla="*/ 0 w 1779288"/>
                <a:gd name="connsiteY4" fmla="*/ 933450 h 1657350"/>
                <a:gd name="connsiteX5" fmla="*/ 261191 w 1779288"/>
                <a:gd name="connsiteY5" fmla="*/ 933450 h 1657350"/>
                <a:gd name="connsiteX6" fmla="*/ 262281 w 1779288"/>
                <a:gd name="connsiteY6" fmla="*/ 943122 h 1657350"/>
                <a:gd name="connsiteX7" fmla="*/ 883938 w 1779288"/>
                <a:gd name="connsiteY7" fmla="*/ 1396549 h 1657350"/>
                <a:gd name="connsiteX8" fmla="*/ 1518487 w 1779288"/>
                <a:gd name="connsiteY8" fmla="*/ 828675 h 1657350"/>
                <a:gd name="connsiteX9" fmla="*/ 883938 w 1779288"/>
                <a:gd name="connsiteY9" fmla="*/ 260801 h 1657350"/>
                <a:gd name="connsiteX10" fmla="*/ 357760 w 1779288"/>
                <a:gd name="connsiteY10" fmla="*/ 511171 h 1657350"/>
                <a:gd name="connsiteX11" fmla="*/ 309616 w 1779288"/>
                <a:gd name="connsiteY11" fmla="*/ 590550 h 1657350"/>
                <a:gd name="connsiteX12" fmla="*/ 30631 w 1779288"/>
                <a:gd name="connsiteY12" fmla="*/ 590550 h 1657350"/>
                <a:gd name="connsiteX13" fmla="*/ 58949 w 1779288"/>
                <a:gd name="connsiteY13" fmla="*/ 506117 h 1657350"/>
                <a:gd name="connsiteX14" fmla="*/ 883938 w 1779288"/>
                <a:gd name="connsiteY1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9288" h="1657350">
                  <a:moveTo>
                    <a:pt x="883938" y="0"/>
                  </a:moveTo>
                  <a:cubicBezTo>
                    <a:pt x="1378426" y="0"/>
                    <a:pt x="1779288" y="371010"/>
                    <a:pt x="1779288" y="828675"/>
                  </a:cubicBezTo>
                  <a:cubicBezTo>
                    <a:pt x="1779288" y="1286340"/>
                    <a:pt x="1378426" y="1657350"/>
                    <a:pt x="883938" y="1657350"/>
                  </a:cubicBezTo>
                  <a:cubicBezTo>
                    <a:pt x="451261" y="1657350"/>
                    <a:pt x="90266" y="1373296"/>
                    <a:pt x="6778" y="995682"/>
                  </a:cubicBezTo>
                  <a:lnTo>
                    <a:pt x="0" y="933450"/>
                  </a:lnTo>
                  <a:lnTo>
                    <a:pt x="261191" y="933450"/>
                  </a:lnTo>
                  <a:lnTo>
                    <a:pt x="262281" y="943122"/>
                  </a:lnTo>
                  <a:cubicBezTo>
                    <a:pt x="321450" y="1201892"/>
                    <a:pt x="577293" y="1396549"/>
                    <a:pt x="883938" y="1396549"/>
                  </a:cubicBezTo>
                  <a:cubicBezTo>
                    <a:pt x="1234390" y="1396549"/>
                    <a:pt x="1518487" y="1142303"/>
                    <a:pt x="1518487" y="828675"/>
                  </a:cubicBezTo>
                  <a:cubicBezTo>
                    <a:pt x="1518487" y="515047"/>
                    <a:pt x="1234390" y="260801"/>
                    <a:pt x="883938" y="260801"/>
                  </a:cubicBezTo>
                  <a:cubicBezTo>
                    <a:pt x="664906" y="260801"/>
                    <a:pt x="471793" y="360116"/>
                    <a:pt x="357760" y="511171"/>
                  </a:cubicBezTo>
                  <a:lnTo>
                    <a:pt x="309616" y="590550"/>
                  </a:lnTo>
                  <a:lnTo>
                    <a:pt x="30631" y="590550"/>
                  </a:lnTo>
                  <a:lnTo>
                    <a:pt x="58949" y="506117"/>
                  </a:lnTo>
                  <a:cubicBezTo>
                    <a:pt x="194871" y="208693"/>
                    <a:pt x="513072" y="0"/>
                    <a:pt x="883938" y="0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2" name="Straight Connector 31"/>
            <p:cNvCxnSpPr>
              <a:stCxn id="31" idx="2"/>
            </p:cNvCxnSpPr>
            <p:nvPr/>
          </p:nvCxnSpPr>
          <p:spPr>
            <a:xfrm>
              <a:off x="1466850" y="1933575"/>
              <a:ext cx="38100" cy="2847975"/>
            </a:xfrm>
            <a:prstGeom prst="line">
              <a:avLst/>
            </a:prstGeom>
            <a:ln w="11747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ound Diagonal Corner Rectangle 32"/>
            <p:cNvSpPr/>
            <p:nvPr/>
          </p:nvSpPr>
          <p:spPr>
            <a:xfrm rot="19292682">
              <a:off x="531025" y="4473016"/>
              <a:ext cx="1871648" cy="2015306"/>
            </a:xfrm>
            <a:prstGeom prst="round2DiagRect">
              <a:avLst>
                <a:gd name="adj1" fmla="val 16667"/>
                <a:gd name="adj2" fmla="val 1037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Donut 33"/>
            <p:cNvSpPr/>
            <p:nvPr/>
          </p:nvSpPr>
          <p:spPr>
            <a:xfrm>
              <a:off x="1314450" y="4267200"/>
              <a:ext cx="342900" cy="381000"/>
            </a:xfrm>
            <a:prstGeom prst="donut">
              <a:avLst/>
            </a:prstGeom>
            <a:solidFill>
              <a:schemeClr val="bg1"/>
            </a:solidFill>
            <a:effectLst>
              <a:innerShdw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60786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439 L 0.95169 -0.006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22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ezoid 3"/>
          <p:cNvSpPr/>
          <p:nvPr/>
        </p:nvSpPr>
        <p:spPr>
          <a:xfrm>
            <a:off x="5312228" y="6088743"/>
            <a:ext cx="1538515" cy="769257"/>
          </a:xfrm>
          <a:prstGeom prst="trapezoid">
            <a:avLst>
              <a:gd name="adj" fmla="val 43868"/>
            </a:avLst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87142" y="1524001"/>
            <a:ext cx="137887" cy="4572000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lock Arc 5"/>
          <p:cNvSpPr/>
          <p:nvPr/>
        </p:nvSpPr>
        <p:spPr>
          <a:xfrm>
            <a:off x="5987140" y="217717"/>
            <a:ext cx="2772229" cy="2641600"/>
          </a:xfrm>
          <a:prstGeom prst="blockArc">
            <a:avLst>
              <a:gd name="adj1" fmla="val 10800000"/>
              <a:gd name="adj2" fmla="val 39510"/>
              <a:gd name="adj3" fmla="val 4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Block Arc 6"/>
          <p:cNvSpPr/>
          <p:nvPr/>
        </p:nvSpPr>
        <p:spPr>
          <a:xfrm>
            <a:off x="5987141" y="2677886"/>
            <a:ext cx="2772229" cy="2641600"/>
          </a:xfrm>
          <a:prstGeom prst="blockArc">
            <a:avLst>
              <a:gd name="adj1" fmla="val 10800000"/>
              <a:gd name="adj2" fmla="val 39510"/>
              <a:gd name="adj3" fmla="val 4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apezoid 22"/>
          <p:cNvSpPr/>
          <p:nvPr/>
        </p:nvSpPr>
        <p:spPr>
          <a:xfrm flipH="1">
            <a:off x="7629068" y="1970315"/>
            <a:ext cx="2177142" cy="1669144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hello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Block Arc 7"/>
          <p:cNvSpPr/>
          <p:nvPr/>
        </p:nvSpPr>
        <p:spPr>
          <a:xfrm flipH="1">
            <a:off x="3334653" y="1741715"/>
            <a:ext cx="2772229" cy="2641600"/>
          </a:xfrm>
          <a:prstGeom prst="blockArc">
            <a:avLst>
              <a:gd name="adj1" fmla="val 10800000"/>
              <a:gd name="adj2" fmla="val 39510"/>
              <a:gd name="adj3" fmla="val 4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8503555" y="1894122"/>
            <a:ext cx="428170" cy="500736"/>
          </a:xfrm>
          <a:custGeom>
            <a:avLst/>
            <a:gdLst>
              <a:gd name="connsiteX0" fmla="*/ 304802 w 1407888"/>
              <a:gd name="connsiteY0" fmla="*/ 0 h 1589308"/>
              <a:gd name="connsiteX1" fmla="*/ 1103086 w 1407888"/>
              <a:gd name="connsiteY1" fmla="*/ 0 h 1589308"/>
              <a:gd name="connsiteX2" fmla="*/ 931385 w 1407888"/>
              <a:gd name="connsiteY2" fmla="*/ 391403 h 1589308"/>
              <a:gd name="connsiteX3" fmla="*/ 977951 w 1407888"/>
              <a:gd name="connsiteY3" fmla="*/ 404070 h 1589308"/>
              <a:gd name="connsiteX4" fmla="*/ 1407888 w 1407888"/>
              <a:gd name="connsiteY4" fmla="*/ 972451 h 1589308"/>
              <a:gd name="connsiteX5" fmla="*/ 703944 w 1407888"/>
              <a:gd name="connsiteY5" fmla="*/ 1589308 h 1589308"/>
              <a:gd name="connsiteX6" fmla="*/ 0 w 1407888"/>
              <a:gd name="connsiteY6" fmla="*/ 972451 h 1589308"/>
              <a:gd name="connsiteX7" fmla="*/ 429937 w 1407888"/>
              <a:gd name="connsiteY7" fmla="*/ 404070 h 1589308"/>
              <a:gd name="connsiteX8" fmla="*/ 476503 w 1407888"/>
              <a:gd name="connsiteY8" fmla="*/ 391403 h 158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7888" h="1589308">
                <a:moveTo>
                  <a:pt x="304802" y="0"/>
                </a:moveTo>
                <a:lnTo>
                  <a:pt x="1103086" y="0"/>
                </a:lnTo>
                <a:lnTo>
                  <a:pt x="931385" y="391403"/>
                </a:lnTo>
                <a:lnTo>
                  <a:pt x="977951" y="404070"/>
                </a:lnTo>
                <a:cubicBezTo>
                  <a:pt x="1230607" y="497714"/>
                  <a:pt x="1407888" y="716940"/>
                  <a:pt x="1407888" y="972451"/>
                </a:cubicBezTo>
                <a:cubicBezTo>
                  <a:pt x="1407888" y="1313132"/>
                  <a:pt x="1092722" y="1589308"/>
                  <a:pt x="703944" y="1589308"/>
                </a:cubicBezTo>
                <a:cubicBezTo>
                  <a:pt x="315166" y="1589308"/>
                  <a:pt x="0" y="1313132"/>
                  <a:pt x="0" y="972451"/>
                </a:cubicBezTo>
                <a:cubicBezTo>
                  <a:pt x="0" y="716940"/>
                  <a:pt x="177281" y="497714"/>
                  <a:pt x="429937" y="404070"/>
                </a:cubicBezTo>
                <a:lnTo>
                  <a:pt x="476503" y="391403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Block Arc 9"/>
          <p:cNvSpPr/>
          <p:nvPr/>
        </p:nvSpPr>
        <p:spPr>
          <a:xfrm flipH="1">
            <a:off x="3334652" y="3657599"/>
            <a:ext cx="2772229" cy="2641600"/>
          </a:xfrm>
          <a:prstGeom prst="blockArc">
            <a:avLst>
              <a:gd name="adj1" fmla="val 10800000"/>
              <a:gd name="adj2" fmla="val 39510"/>
              <a:gd name="adj3" fmla="val 466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8527138" y="4347034"/>
            <a:ext cx="428170" cy="500736"/>
          </a:xfrm>
          <a:custGeom>
            <a:avLst/>
            <a:gdLst>
              <a:gd name="connsiteX0" fmla="*/ 304802 w 1407888"/>
              <a:gd name="connsiteY0" fmla="*/ 0 h 1589308"/>
              <a:gd name="connsiteX1" fmla="*/ 1103086 w 1407888"/>
              <a:gd name="connsiteY1" fmla="*/ 0 h 1589308"/>
              <a:gd name="connsiteX2" fmla="*/ 931385 w 1407888"/>
              <a:gd name="connsiteY2" fmla="*/ 391403 h 1589308"/>
              <a:gd name="connsiteX3" fmla="*/ 977951 w 1407888"/>
              <a:gd name="connsiteY3" fmla="*/ 404070 h 1589308"/>
              <a:gd name="connsiteX4" fmla="*/ 1407888 w 1407888"/>
              <a:gd name="connsiteY4" fmla="*/ 972451 h 1589308"/>
              <a:gd name="connsiteX5" fmla="*/ 703944 w 1407888"/>
              <a:gd name="connsiteY5" fmla="*/ 1589308 h 1589308"/>
              <a:gd name="connsiteX6" fmla="*/ 0 w 1407888"/>
              <a:gd name="connsiteY6" fmla="*/ 972451 h 1589308"/>
              <a:gd name="connsiteX7" fmla="*/ 429937 w 1407888"/>
              <a:gd name="connsiteY7" fmla="*/ 404070 h 1589308"/>
              <a:gd name="connsiteX8" fmla="*/ 476503 w 1407888"/>
              <a:gd name="connsiteY8" fmla="*/ 391403 h 158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7888" h="1589308">
                <a:moveTo>
                  <a:pt x="304802" y="0"/>
                </a:moveTo>
                <a:lnTo>
                  <a:pt x="1103086" y="0"/>
                </a:lnTo>
                <a:lnTo>
                  <a:pt x="931385" y="391403"/>
                </a:lnTo>
                <a:lnTo>
                  <a:pt x="977951" y="404070"/>
                </a:lnTo>
                <a:cubicBezTo>
                  <a:pt x="1230607" y="497714"/>
                  <a:pt x="1407888" y="716940"/>
                  <a:pt x="1407888" y="972451"/>
                </a:cubicBezTo>
                <a:cubicBezTo>
                  <a:pt x="1407888" y="1313132"/>
                  <a:pt x="1092722" y="1589308"/>
                  <a:pt x="703944" y="1589308"/>
                </a:cubicBezTo>
                <a:cubicBezTo>
                  <a:pt x="315166" y="1589308"/>
                  <a:pt x="0" y="1313132"/>
                  <a:pt x="0" y="972451"/>
                </a:cubicBezTo>
                <a:cubicBezTo>
                  <a:pt x="0" y="716940"/>
                  <a:pt x="177281" y="497714"/>
                  <a:pt x="429937" y="404070"/>
                </a:cubicBezTo>
                <a:lnTo>
                  <a:pt x="476503" y="391403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rapezoid 10"/>
          <p:cNvSpPr/>
          <p:nvPr/>
        </p:nvSpPr>
        <p:spPr>
          <a:xfrm>
            <a:off x="8323943" y="3998686"/>
            <a:ext cx="798284" cy="464456"/>
          </a:xfrm>
          <a:prstGeom prst="trapezoid">
            <a:avLst>
              <a:gd name="adj" fmla="val 4386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rapezoid 11"/>
          <p:cNvSpPr/>
          <p:nvPr/>
        </p:nvSpPr>
        <p:spPr>
          <a:xfrm>
            <a:off x="8305797" y="1538517"/>
            <a:ext cx="798284" cy="464456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3138715" y="5319486"/>
            <a:ext cx="428170" cy="500736"/>
          </a:xfrm>
          <a:custGeom>
            <a:avLst/>
            <a:gdLst>
              <a:gd name="connsiteX0" fmla="*/ 304802 w 1407888"/>
              <a:gd name="connsiteY0" fmla="*/ 0 h 1589308"/>
              <a:gd name="connsiteX1" fmla="*/ 1103086 w 1407888"/>
              <a:gd name="connsiteY1" fmla="*/ 0 h 1589308"/>
              <a:gd name="connsiteX2" fmla="*/ 931385 w 1407888"/>
              <a:gd name="connsiteY2" fmla="*/ 391403 h 1589308"/>
              <a:gd name="connsiteX3" fmla="*/ 977951 w 1407888"/>
              <a:gd name="connsiteY3" fmla="*/ 404070 h 1589308"/>
              <a:gd name="connsiteX4" fmla="*/ 1407888 w 1407888"/>
              <a:gd name="connsiteY4" fmla="*/ 972451 h 1589308"/>
              <a:gd name="connsiteX5" fmla="*/ 703944 w 1407888"/>
              <a:gd name="connsiteY5" fmla="*/ 1589308 h 1589308"/>
              <a:gd name="connsiteX6" fmla="*/ 0 w 1407888"/>
              <a:gd name="connsiteY6" fmla="*/ 972451 h 1589308"/>
              <a:gd name="connsiteX7" fmla="*/ 429937 w 1407888"/>
              <a:gd name="connsiteY7" fmla="*/ 404070 h 1589308"/>
              <a:gd name="connsiteX8" fmla="*/ 476503 w 1407888"/>
              <a:gd name="connsiteY8" fmla="*/ 391403 h 158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7888" h="1589308">
                <a:moveTo>
                  <a:pt x="304802" y="0"/>
                </a:moveTo>
                <a:lnTo>
                  <a:pt x="1103086" y="0"/>
                </a:lnTo>
                <a:lnTo>
                  <a:pt x="931385" y="391403"/>
                </a:lnTo>
                <a:lnTo>
                  <a:pt x="977951" y="404070"/>
                </a:lnTo>
                <a:cubicBezTo>
                  <a:pt x="1230607" y="497714"/>
                  <a:pt x="1407888" y="716940"/>
                  <a:pt x="1407888" y="972451"/>
                </a:cubicBezTo>
                <a:cubicBezTo>
                  <a:pt x="1407888" y="1313132"/>
                  <a:pt x="1092722" y="1589308"/>
                  <a:pt x="703944" y="1589308"/>
                </a:cubicBezTo>
                <a:cubicBezTo>
                  <a:pt x="315166" y="1589308"/>
                  <a:pt x="0" y="1313132"/>
                  <a:pt x="0" y="972451"/>
                </a:cubicBezTo>
                <a:cubicBezTo>
                  <a:pt x="0" y="716940"/>
                  <a:pt x="177281" y="497714"/>
                  <a:pt x="429937" y="404070"/>
                </a:cubicBezTo>
                <a:lnTo>
                  <a:pt x="476503" y="391403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3180445" y="3472548"/>
            <a:ext cx="428170" cy="500736"/>
          </a:xfrm>
          <a:custGeom>
            <a:avLst/>
            <a:gdLst>
              <a:gd name="connsiteX0" fmla="*/ 304802 w 1407888"/>
              <a:gd name="connsiteY0" fmla="*/ 0 h 1589308"/>
              <a:gd name="connsiteX1" fmla="*/ 1103086 w 1407888"/>
              <a:gd name="connsiteY1" fmla="*/ 0 h 1589308"/>
              <a:gd name="connsiteX2" fmla="*/ 931385 w 1407888"/>
              <a:gd name="connsiteY2" fmla="*/ 391403 h 1589308"/>
              <a:gd name="connsiteX3" fmla="*/ 977951 w 1407888"/>
              <a:gd name="connsiteY3" fmla="*/ 404070 h 1589308"/>
              <a:gd name="connsiteX4" fmla="*/ 1407888 w 1407888"/>
              <a:gd name="connsiteY4" fmla="*/ 972451 h 1589308"/>
              <a:gd name="connsiteX5" fmla="*/ 703944 w 1407888"/>
              <a:gd name="connsiteY5" fmla="*/ 1589308 h 1589308"/>
              <a:gd name="connsiteX6" fmla="*/ 0 w 1407888"/>
              <a:gd name="connsiteY6" fmla="*/ 972451 h 1589308"/>
              <a:gd name="connsiteX7" fmla="*/ 429937 w 1407888"/>
              <a:gd name="connsiteY7" fmla="*/ 404070 h 1589308"/>
              <a:gd name="connsiteX8" fmla="*/ 476503 w 1407888"/>
              <a:gd name="connsiteY8" fmla="*/ 391403 h 158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7888" h="1589308">
                <a:moveTo>
                  <a:pt x="304802" y="0"/>
                </a:moveTo>
                <a:lnTo>
                  <a:pt x="1103086" y="0"/>
                </a:lnTo>
                <a:lnTo>
                  <a:pt x="931385" y="391403"/>
                </a:lnTo>
                <a:lnTo>
                  <a:pt x="977951" y="404070"/>
                </a:lnTo>
                <a:cubicBezTo>
                  <a:pt x="1230607" y="497714"/>
                  <a:pt x="1407888" y="716940"/>
                  <a:pt x="1407888" y="972451"/>
                </a:cubicBezTo>
                <a:cubicBezTo>
                  <a:pt x="1407888" y="1313132"/>
                  <a:pt x="1092722" y="1589308"/>
                  <a:pt x="703944" y="1589308"/>
                </a:cubicBezTo>
                <a:cubicBezTo>
                  <a:pt x="315166" y="1589308"/>
                  <a:pt x="0" y="1313132"/>
                  <a:pt x="0" y="972451"/>
                </a:cubicBezTo>
                <a:cubicBezTo>
                  <a:pt x="0" y="716940"/>
                  <a:pt x="177281" y="497714"/>
                  <a:pt x="429937" y="404070"/>
                </a:cubicBezTo>
                <a:lnTo>
                  <a:pt x="476503" y="391403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rapezoid 12"/>
          <p:cNvSpPr/>
          <p:nvPr/>
        </p:nvSpPr>
        <p:spPr>
          <a:xfrm>
            <a:off x="2989943" y="3098798"/>
            <a:ext cx="798284" cy="464456"/>
          </a:xfrm>
          <a:prstGeom prst="trapezoid">
            <a:avLst>
              <a:gd name="adj" fmla="val 43868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rapezoid 13"/>
          <p:cNvSpPr/>
          <p:nvPr/>
        </p:nvSpPr>
        <p:spPr>
          <a:xfrm>
            <a:off x="2989943" y="4978399"/>
            <a:ext cx="798284" cy="464456"/>
          </a:xfrm>
          <a:prstGeom prst="trapezoid">
            <a:avLst>
              <a:gd name="adj" fmla="val 43868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rapezoid 20"/>
          <p:cNvSpPr/>
          <p:nvPr/>
        </p:nvSpPr>
        <p:spPr>
          <a:xfrm flipH="1">
            <a:off x="7629068" y="4419597"/>
            <a:ext cx="2177143" cy="1669144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rapezoid 23"/>
          <p:cNvSpPr/>
          <p:nvPr/>
        </p:nvSpPr>
        <p:spPr>
          <a:xfrm flipH="1">
            <a:off x="2332266" y="3472548"/>
            <a:ext cx="2177142" cy="1669144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apezoid 24"/>
          <p:cNvSpPr/>
          <p:nvPr/>
        </p:nvSpPr>
        <p:spPr>
          <a:xfrm flipH="1">
            <a:off x="2264229" y="5442855"/>
            <a:ext cx="2177142" cy="1669144"/>
          </a:xfrm>
          <a:prstGeom prst="trapezoid">
            <a:avLst>
              <a:gd name="adj" fmla="val 43868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93949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ezoid 3"/>
          <p:cNvSpPr/>
          <p:nvPr/>
        </p:nvSpPr>
        <p:spPr>
          <a:xfrm>
            <a:off x="5109882" y="6172199"/>
            <a:ext cx="1319053" cy="552157"/>
          </a:xfrm>
          <a:prstGeom prst="trapezoid">
            <a:avLst>
              <a:gd name="adj" fmla="val 49302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68555" y="1067693"/>
            <a:ext cx="201706" cy="512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lock Arc 5"/>
          <p:cNvSpPr/>
          <p:nvPr/>
        </p:nvSpPr>
        <p:spPr>
          <a:xfrm>
            <a:off x="5668555" y="215153"/>
            <a:ext cx="2063504" cy="1753496"/>
          </a:xfrm>
          <a:prstGeom prst="blockArc">
            <a:avLst>
              <a:gd name="adj1" fmla="val 10800000"/>
              <a:gd name="adj2" fmla="val 21582633"/>
              <a:gd name="adj3" fmla="val 103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Block Arc 9"/>
          <p:cNvSpPr/>
          <p:nvPr/>
        </p:nvSpPr>
        <p:spPr>
          <a:xfrm>
            <a:off x="5668555" y="2605605"/>
            <a:ext cx="2063504" cy="1753496"/>
          </a:xfrm>
          <a:prstGeom prst="blockArc">
            <a:avLst>
              <a:gd name="adj1" fmla="val 10800000"/>
              <a:gd name="adj2" fmla="val 21582633"/>
              <a:gd name="adj3" fmla="val 103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3793310" y="1403372"/>
            <a:ext cx="2063504" cy="1753496"/>
          </a:xfrm>
          <a:prstGeom prst="blockArc">
            <a:avLst>
              <a:gd name="adj1" fmla="val 10800000"/>
              <a:gd name="adj2" fmla="val 21582633"/>
              <a:gd name="adj3" fmla="val 103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7472237" y="3974841"/>
            <a:ext cx="382278" cy="333091"/>
          </a:xfrm>
          <a:custGeom>
            <a:avLst/>
            <a:gdLst>
              <a:gd name="connsiteX0" fmla="*/ 60717 w 637222"/>
              <a:gd name="connsiteY0" fmla="*/ 0 h 839457"/>
              <a:gd name="connsiteX1" fmla="*/ 576506 w 637222"/>
              <a:gd name="connsiteY1" fmla="*/ 0 h 839457"/>
              <a:gd name="connsiteX2" fmla="*/ 459750 w 637222"/>
              <a:gd name="connsiteY2" fmla="*/ 236818 h 839457"/>
              <a:gd name="connsiteX3" fmla="*/ 496749 w 637222"/>
              <a:gd name="connsiteY3" fmla="*/ 256892 h 839457"/>
              <a:gd name="connsiteX4" fmla="*/ 637222 w 637222"/>
              <a:gd name="connsiteY4" fmla="*/ 520979 h 839457"/>
              <a:gd name="connsiteX5" fmla="*/ 318611 w 637222"/>
              <a:gd name="connsiteY5" fmla="*/ 839457 h 839457"/>
              <a:gd name="connsiteX6" fmla="*/ 0 w 637222"/>
              <a:gd name="connsiteY6" fmla="*/ 520979 h 839457"/>
              <a:gd name="connsiteX7" fmla="*/ 140473 w 637222"/>
              <a:gd name="connsiteY7" fmla="*/ 256892 h 839457"/>
              <a:gd name="connsiteX8" fmla="*/ 177473 w 637222"/>
              <a:gd name="connsiteY8" fmla="*/ 236817 h 839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222" h="839457">
                <a:moveTo>
                  <a:pt x="60717" y="0"/>
                </a:moveTo>
                <a:lnTo>
                  <a:pt x="576506" y="0"/>
                </a:lnTo>
                <a:lnTo>
                  <a:pt x="459750" y="236818"/>
                </a:lnTo>
                <a:lnTo>
                  <a:pt x="496749" y="256892"/>
                </a:lnTo>
                <a:cubicBezTo>
                  <a:pt x="581501" y="314125"/>
                  <a:pt x="637222" y="411047"/>
                  <a:pt x="637222" y="520979"/>
                </a:cubicBezTo>
                <a:cubicBezTo>
                  <a:pt x="637222" y="696870"/>
                  <a:pt x="494575" y="839457"/>
                  <a:pt x="318611" y="839457"/>
                </a:cubicBezTo>
                <a:cubicBezTo>
                  <a:pt x="142647" y="839457"/>
                  <a:pt x="0" y="696870"/>
                  <a:pt x="0" y="520979"/>
                </a:cubicBezTo>
                <a:cubicBezTo>
                  <a:pt x="0" y="411047"/>
                  <a:pt x="55721" y="314125"/>
                  <a:pt x="140473" y="256892"/>
                </a:cubicBezTo>
                <a:lnTo>
                  <a:pt x="177473" y="236817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3779863" y="3856583"/>
            <a:ext cx="2063504" cy="1753496"/>
          </a:xfrm>
          <a:prstGeom prst="blockArc">
            <a:avLst>
              <a:gd name="adj1" fmla="val 10800000"/>
              <a:gd name="adj2" fmla="val 21582633"/>
              <a:gd name="adj3" fmla="val 103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7480409" y="1589853"/>
            <a:ext cx="382278" cy="333091"/>
          </a:xfrm>
          <a:custGeom>
            <a:avLst/>
            <a:gdLst>
              <a:gd name="connsiteX0" fmla="*/ 60717 w 637222"/>
              <a:gd name="connsiteY0" fmla="*/ 0 h 839457"/>
              <a:gd name="connsiteX1" fmla="*/ 576506 w 637222"/>
              <a:gd name="connsiteY1" fmla="*/ 0 h 839457"/>
              <a:gd name="connsiteX2" fmla="*/ 459750 w 637222"/>
              <a:gd name="connsiteY2" fmla="*/ 236818 h 839457"/>
              <a:gd name="connsiteX3" fmla="*/ 496749 w 637222"/>
              <a:gd name="connsiteY3" fmla="*/ 256892 h 839457"/>
              <a:gd name="connsiteX4" fmla="*/ 637222 w 637222"/>
              <a:gd name="connsiteY4" fmla="*/ 520979 h 839457"/>
              <a:gd name="connsiteX5" fmla="*/ 318611 w 637222"/>
              <a:gd name="connsiteY5" fmla="*/ 839457 h 839457"/>
              <a:gd name="connsiteX6" fmla="*/ 0 w 637222"/>
              <a:gd name="connsiteY6" fmla="*/ 520979 h 839457"/>
              <a:gd name="connsiteX7" fmla="*/ 140473 w 637222"/>
              <a:gd name="connsiteY7" fmla="*/ 256892 h 839457"/>
              <a:gd name="connsiteX8" fmla="*/ 177473 w 637222"/>
              <a:gd name="connsiteY8" fmla="*/ 236817 h 839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222" h="839457">
                <a:moveTo>
                  <a:pt x="60717" y="0"/>
                </a:moveTo>
                <a:lnTo>
                  <a:pt x="576506" y="0"/>
                </a:lnTo>
                <a:lnTo>
                  <a:pt x="459750" y="236818"/>
                </a:lnTo>
                <a:lnTo>
                  <a:pt x="496749" y="256892"/>
                </a:lnTo>
                <a:cubicBezTo>
                  <a:pt x="581501" y="314125"/>
                  <a:pt x="637222" y="411047"/>
                  <a:pt x="637222" y="520979"/>
                </a:cubicBezTo>
                <a:cubicBezTo>
                  <a:pt x="637222" y="696870"/>
                  <a:pt x="494575" y="839457"/>
                  <a:pt x="318611" y="839457"/>
                </a:cubicBezTo>
                <a:cubicBezTo>
                  <a:pt x="142647" y="839457"/>
                  <a:pt x="0" y="696870"/>
                  <a:pt x="0" y="520979"/>
                </a:cubicBezTo>
                <a:cubicBezTo>
                  <a:pt x="0" y="411047"/>
                  <a:pt x="55721" y="314125"/>
                  <a:pt x="140473" y="256892"/>
                </a:cubicBezTo>
                <a:lnTo>
                  <a:pt x="177473" y="236817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3676129" y="2780245"/>
            <a:ext cx="382278" cy="333091"/>
          </a:xfrm>
          <a:custGeom>
            <a:avLst/>
            <a:gdLst>
              <a:gd name="connsiteX0" fmla="*/ 60717 w 637222"/>
              <a:gd name="connsiteY0" fmla="*/ 0 h 839457"/>
              <a:gd name="connsiteX1" fmla="*/ 576506 w 637222"/>
              <a:gd name="connsiteY1" fmla="*/ 0 h 839457"/>
              <a:gd name="connsiteX2" fmla="*/ 459750 w 637222"/>
              <a:gd name="connsiteY2" fmla="*/ 236818 h 839457"/>
              <a:gd name="connsiteX3" fmla="*/ 496749 w 637222"/>
              <a:gd name="connsiteY3" fmla="*/ 256892 h 839457"/>
              <a:gd name="connsiteX4" fmla="*/ 637222 w 637222"/>
              <a:gd name="connsiteY4" fmla="*/ 520979 h 839457"/>
              <a:gd name="connsiteX5" fmla="*/ 318611 w 637222"/>
              <a:gd name="connsiteY5" fmla="*/ 839457 h 839457"/>
              <a:gd name="connsiteX6" fmla="*/ 0 w 637222"/>
              <a:gd name="connsiteY6" fmla="*/ 520979 h 839457"/>
              <a:gd name="connsiteX7" fmla="*/ 140473 w 637222"/>
              <a:gd name="connsiteY7" fmla="*/ 256892 h 839457"/>
              <a:gd name="connsiteX8" fmla="*/ 177473 w 637222"/>
              <a:gd name="connsiteY8" fmla="*/ 236817 h 839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222" h="839457">
                <a:moveTo>
                  <a:pt x="60717" y="0"/>
                </a:moveTo>
                <a:lnTo>
                  <a:pt x="576506" y="0"/>
                </a:lnTo>
                <a:lnTo>
                  <a:pt x="459750" y="236818"/>
                </a:lnTo>
                <a:lnTo>
                  <a:pt x="496749" y="256892"/>
                </a:lnTo>
                <a:cubicBezTo>
                  <a:pt x="581501" y="314125"/>
                  <a:pt x="637222" y="411047"/>
                  <a:pt x="637222" y="520979"/>
                </a:cubicBezTo>
                <a:cubicBezTo>
                  <a:pt x="637222" y="696870"/>
                  <a:pt x="494575" y="839457"/>
                  <a:pt x="318611" y="839457"/>
                </a:cubicBezTo>
                <a:cubicBezTo>
                  <a:pt x="142647" y="839457"/>
                  <a:pt x="0" y="696870"/>
                  <a:pt x="0" y="520979"/>
                </a:cubicBezTo>
                <a:cubicBezTo>
                  <a:pt x="0" y="411047"/>
                  <a:pt x="55721" y="314125"/>
                  <a:pt x="140473" y="256892"/>
                </a:cubicBezTo>
                <a:lnTo>
                  <a:pt x="177473" y="236817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rapezoid 15"/>
          <p:cNvSpPr/>
          <p:nvPr/>
        </p:nvSpPr>
        <p:spPr>
          <a:xfrm>
            <a:off x="7167283" y="1086952"/>
            <a:ext cx="1008529" cy="552157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rapezoid 16"/>
          <p:cNvSpPr/>
          <p:nvPr/>
        </p:nvSpPr>
        <p:spPr>
          <a:xfrm>
            <a:off x="3363004" y="2280120"/>
            <a:ext cx="1008529" cy="552157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rapezoid 17"/>
          <p:cNvSpPr/>
          <p:nvPr/>
        </p:nvSpPr>
        <p:spPr>
          <a:xfrm>
            <a:off x="7140389" y="3450820"/>
            <a:ext cx="1008529" cy="552157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Freeform 24"/>
          <p:cNvSpPr/>
          <p:nvPr/>
        </p:nvSpPr>
        <p:spPr>
          <a:xfrm>
            <a:off x="3675042" y="5233456"/>
            <a:ext cx="382278" cy="333091"/>
          </a:xfrm>
          <a:custGeom>
            <a:avLst/>
            <a:gdLst>
              <a:gd name="connsiteX0" fmla="*/ 60717 w 637222"/>
              <a:gd name="connsiteY0" fmla="*/ 0 h 839457"/>
              <a:gd name="connsiteX1" fmla="*/ 576506 w 637222"/>
              <a:gd name="connsiteY1" fmla="*/ 0 h 839457"/>
              <a:gd name="connsiteX2" fmla="*/ 459750 w 637222"/>
              <a:gd name="connsiteY2" fmla="*/ 236818 h 839457"/>
              <a:gd name="connsiteX3" fmla="*/ 496749 w 637222"/>
              <a:gd name="connsiteY3" fmla="*/ 256892 h 839457"/>
              <a:gd name="connsiteX4" fmla="*/ 637222 w 637222"/>
              <a:gd name="connsiteY4" fmla="*/ 520979 h 839457"/>
              <a:gd name="connsiteX5" fmla="*/ 318611 w 637222"/>
              <a:gd name="connsiteY5" fmla="*/ 839457 h 839457"/>
              <a:gd name="connsiteX6" fmla="*/ 0 w 637222"/>
              <a:gd name="connsiteY6" fmla="*/ 520979 h 839457"/>
              <a:gd name="connsiteX7" fmla="*/ 140473 w 637222"/>
              <a:gd name="connsiteY7" fmla="*/ 256892 h 839457"/>
              <a:gd name="connsiteX8" fmla="*/ 177473 w 637222"/>
              <a:gd name="connsiteY8" fmla="*/ 236817 h 839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222" h="839457">
                <a:moveTo>
                  <a:pt x="60717" y="0"/>
                </a:moveTo>
                <a:lnTo>
                  <a:pt x="576506" y="0"/>
                </a:lnTo>
                <a:lnTo>
                  <a:pt x="459750" y="236818"/>
                </a:lnTo>
                <a:lnTo>
                  <a:pt x="496749" y="256892"/>
                </a:lnTo>
                <a:cubicBezTo>
                  <a:pt x="581501" y="314125"/>
                  <a:pt x="637222" y="411047"/>
                  <a:pt x="637222" y="520979"/>
                </a:cubicBezTo>
                <a:cubicBezTo>
                  <a:pt x="637222" y="696870"/>
                  <a:pt x="494575" y="839457"/>
                  <a:pt x="318611" y="839457"/>
                </a:cubicBezTo>
                <a:cubicBezTo>
                  <a:pt x="142647" y="839457"/>
                  <a:pt x="0" y="696870"/>
                  <a:pt x="0" y="520979"/>
                </a:cubicBezTo>
                <a:cubicBezTo>
                  <a:pt x="0" y="411047"/>
                  <a:pt x="55721" y="314125"/>
                  <a:pt x="140473" y="256892"/>
                </a:cubicBezTo>
                <a:lnTo>
                  <a:pt x="177473" y="236817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rapezoid 18"/>
          <p:cNvSpPr/>
          <p:nvPr/>
        </p:nvSpPr>
        <p:spPr>
          <a:xfrm>
            <a:off x="3389898" y="4733331"/>
            <a:ext cx="1008529" cy="552157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rapezoid 25"/>
          <p:cNvSpPr/>
          <p:nvPr/>
        </p:nvSpPr>
        <p:spPr>
          <a:xfrm>
            <a:off x="6434778" y="1620136"/>
            <a:ext cx="2473537" cy="1728376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bg1">
                  <a:lumMod val="8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فكرة 1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apezoid 26"/>
          <p:cNvSpPr/>
          <p:nvPr/>
        </p:nvSpPr>
        <p:spPr>
          <a:xfrm>
            <a:off x="6402040" y="4002977"/>
            <a:ext cx="2473537" cy="1728376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bg1">
                  <a:lumMod val="8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فكرة </a:t>
            </a:r>
            <a:r>
              <a:rPr kumimoji="0" lang="ar-SY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2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rapezoid 27"/>
          <p:cNvSpPr/>
          <p:nvPr/>
        </p:nvSpPr>
        <p:spPr>
          <a:xfrm>
            <a:off x="2601213" y="2832277"/>
            <a:ext cx="2473537" cy="1728376"/>
          </a:xfrm>
          <a:prstGeom prst="trapezoid">
            <a:avLst>
              <a:gd name="adj" fmla="val 49302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100000">
                <a:schemeClr val="bg1">
                  <a:lumMod val="8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فكرة </a:t>
            </a:r>
            <a:r>
              <a:rPr kumimoji="0" lang="ar-SY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3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2618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pic>
        <p:nvPicPr>
          <p:cNvPr id="1026" name="Picture 2" descr="https://images-na.ssl-images-amazon.com/images/I/517QlOwQ1lL._SX386_BO1,204,203,200_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173" y="1842655"/>
            <a:ext cx="3380936" cy="434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9 - Microsoft office: Power Point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Internet and Information Technology  - ITC202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3675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0543E54-7DF1-4181-8263-6BBA8BB179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3A60754-A8EE-4D77-A839-CE57D552C6F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EDF615B-2373-46EF-B859-77D72FC0C09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1061</TotalTime>
  <Words>1491</Words>
  <Application>Microsoft Office PowerPoint</Application>
  <PresentationFormat>Widescreen</PresentationFormat>
  <Paragraphs>325</Paragraphs>
  <Slides>57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4" baseType="lpstr">
      <vt:lpstr>Arial</vt:lpstr>
      <vt:lpstr>Arial Black</vt:lpstr>
      <vt:lpstr>Calibri</vt:lpstr>
      <vt:lpstr>Monotype Sorts</vt:lpstr>
      <vt:lpstr>Tahoma</vt:lpstr>
      <vt:lpstr>Times New Roman</vt:lpstr>
      <vt:lpstr>5_Office Theme</vt:lpstr>
      <vt:lpstr>PowerPoint Presentation</vt:lpstr>
      <vt:lpstr>Course Topics </vt:lpstr>
      <vt:lpstr>Purpose of Presentations</vt:lpstr>
      <vt:lpstr>Creating a Presentation</vt:lpstr>
      <vt:lpstr>PowerPoint Presentation</vt:lpstr>
      <vt:lpstr>PowerPoint Presentation</vt:lpstr>
      <vt:lpstr>Creating a Presentation</vt:lpstr>
      <vt:lpstr>Deleting Slides</vt:lpstr>
      <vt:lpstr>Printing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Themes</vt:lpstr>
      <vt:lpstr>PowerPoint Presentation</vt:lpstr>
      <vt:lpstr>PowerPoint Presentation</vt:lpstr>
      <vt:lpstr>PowerPoint Presentation</vt:lpstr>
      <vt:lpstr>Transitions and Text Animation</vt:lpstr>
      <vt:lpstr>PowerPoint Presentation</vt:lpstr>
      <vt:lpstr>PowerPoint Presentation</vt:lpstr>
      <vt:lpstr>PowerPoint Presentation</vt:lpstr>
      <vt:lpstr>PowerPoint Presentation</vt:lpstr>
      <vt:lpstr>Rules of Effects/Animations</vt:lpstr>
      <vt:lpstr>Graphics</vt:lpstr>
      <vt:lpstr>Graphics</vt:lpstr>
      <vt:lpstr>PowerPoint Presentation</vt:lpstr>
      <vt:lpstr>PowerPoint Presentation</vt:lpstr>
      <vt:lpstr>PowerPoint Presentation</vt:lpstr>
      <vt:lpstr>Working With Shapes</vt:lpstr>
      <vt:lpstr>PowerPoint Presentation</vt:lpstr>
      <vt:lpstr>PowerPoint Presentation</vt:lpstr>
      <vt:lpstr>Formatting Text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Manipulating Shapes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Microsoft account</cp:lastModifiedBy>
  <cp:revision>119</cp:revision>
  <dcterms:created xsi:type="dcterms:W3CDTF">2021-06-09T17:43:05Z</dcterms:created>
  <dcterms:modified xsi:type="dcterms:W3CDTF">2024-08-04T17:56:26Z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