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46E50-102C-8373-3183-03B61E8C3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B63A9-D0E6-9872-BF13-89EC009953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D750D-BF0B-FFCE-7E2A-14FB2E0C0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704CB-63C8-8222-948A-C10C5C113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8DA33-9483-FBA9-93FE-F68B3E850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817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A1C1E-B9DD-7BEC-ABE2-3340577F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4B745-39AA-A8D9-2AC7-EDBA3C1750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B21A6-FA08-E87A-8F11-BF141345E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66D1E-D60C-DA48-0003-D40D1E233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78F6E-09C7-2C54-5078-5E2DF3356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1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61933-D791-1B4B-253E-5BCAB2076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87F0BF-DAE2-C272-76E3-DF4B3961B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77925-2A0E-4380-8940-5DE1CD3CF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A9423-D55D-2F2C-197F-13E36C0B8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8E51A-7407-8292-4F1B-626B3BF2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60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A2C6E-536A-7827-0BF6-EC28BC634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B5F7C-EF0C-4397-EF9E-A9ABC4A480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CED304-F239-AA4E-64AE-ADCF5C193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BC74DE-9439-C79D-3DFC-AF9349625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18174-1662-3A04-1255-A7BCDAC3F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0DF10F-8BFF-2F00-4C13-E4878AE8A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740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8C626-AD3E-924F-DAEC-C397A6CEE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D23B12-FF17-ED99-A3D2-F4EFC6015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834DA-D686-209C-2D44-2FDFBBBC1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4E3AAA-B7EE-296A-2DB1-2ED582FF08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E19DA-08CB-58DA-D842-49168B8659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0F3E5A-74B9-38F8-39B7-EEFBEEC4D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4310DB-03DC-5281-D38C-7B81D2094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A84D97-EC66-34E6-C3E6-F4B328B2D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182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C71FA-5F04-7157-60E4-F3E46A690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068FF5-4871-0891-72DB-C5C831A15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B62A34-DEAF-3CBC-0C36-BBFB6B1D9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738AB0-6359-0A38-5201-A4ED512FF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85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1C889B-F524-FE00-E09C-1B1EC0126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F2D5EA-3CD0-EA07-C92C-A863CDFA0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E3B1AC-4086-C49C-F183-63E4740D2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4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4D4FD-7A3F-387F-8FE7-EA46EE9F1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64B1B-0AAE-5ADA-7C1C-7E3C74A59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B6CBEA-8323-C768-132B-30F2034A7C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82AD2-B4B2-B980-C18F-A99F66D3B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6F69C2-C097-B0B1-8689-35DB35C97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FAA07B-4555-0133-61DE-D1D363187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40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8A544-3244-42E0-B52B-B41CD306E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F8012-35A4-5C3A-2EF1-BA7D06FFB3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599E68-6D79-0D6E-4867-06D565E0FA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6C732A-C339-71EF-5974-2770ED66C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619996-5333-EFC4-EAF1-ECDC4C55B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3DC4B2-C677-7177-6C07-564527FA0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0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164F8-78BA-53C6-D37E-1817F449D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FA96C-64F3-D7D7-FD2F-84E09BE297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61B27-7FCC-3378-700E-36F7BBE91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5A010-AE74-E77C-D448-A75DD49F8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62C59-46B0-279B-CB14-14BAAEC6D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98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D67B6C-CCC7-05B0-63E8-FC99C830B0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DE0FD4-0FC8-593B-F41E-03A031EE8E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D7718-7661-9421-48F0-2DF183BDF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8BCF1-F69D-6A3B-B801-942C42AE7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01175-7A0E-F3B8-0672-135CD61BA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10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459D7-B969-6CA7-5677-E780B3D22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49017-FD01-C0BB-7191-42F0D1E38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D85A0-E682-4DA6-923E-F2EAF88AEB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5632F-6B35-4DAB-A0B8-49D734954FA6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99A565-92D4-7693-8CF6-BC0F28F114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4E6270-5DB1-CC5D-3102-C80D7FEE77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BE6AC-D541-4BC6-B25D-C4AE512FA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9216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1E473238-CF67-118A-9309-019073FF05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1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14FDF2F-81AA-0E73-7CB5-9C583FB590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793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11F6CF45-2E51-0F9D-9D6C-201B9A861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15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3208B6D-B1A8-0021-8F9E-514BF04604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780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0F3C0CC-BD47-3C88-D509-9B5C486CD6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67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D8D1ADE1-2723-AC69-1BCE-2B1080B4BD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798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7EBFA6D-0C14-62C2-F4BD-BD70092A8B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73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C8F303C-0F7C-E66E-F27B-E0DA0ECC4E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24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C965AD1-6186-480C-8389-9006E9B80D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15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296C63E-98D9-7F90-6CB3-BF359D36A7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17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D7E7E061-AA7C-42C9-195D-D4D73E3FBE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126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9C676C4-5772-DDBE-6A02-66AC35FD70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08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5DFBC33-C639-C7FC-7C9C-C49F4B919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57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82A5023-A43C-E9B9-5DF6-3D8DD2519D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42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55CCF8B7-45F9-7465-243F-CFC36C830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78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C5515E4-A03B-95BB-3EFF-8D330F5FE3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85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BE2B914-D553-84E9-771E-91DEA32448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0249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5F89B6C-7EF1-BC80-364D-1E23AB748B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73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2739F30-0E00-DAC2-24C0-9604CC33A0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34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Abdelrhman Ahmed</dc:creator>
  <cp:lastModifiedBy>Abdelrhman Ahmed</cp:lastModifiedBy>
  <cp:revision>1</cp:revision>
  <dcterms:created xsi:type="dcterms:W3CDTF">2022-07-01T23:57:12Z</dcterms:created>
  <dcterms:modified xsi:type="dcterms:W3CDTF">2022-07-01T23:57:42Z</dcterms:modified>
</cp:coreProperties>
</file>