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56B52-B9B9-42C3-B88C-FB91D4EDAAA2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1476B-8E13-4210-BF68-305A595BFF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79915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556B52-B9B9-42C3-B88C-FB91D4EDAAA2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51476B-8E13-4210-BF68-305A595BFF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0680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3076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063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909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670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473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963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929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475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509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624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75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342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273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455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981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708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752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735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030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14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4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258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404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910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818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248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521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326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480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669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815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41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440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839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057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524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90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541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716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018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914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647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518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655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649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506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345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533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356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3986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Redhwan</dc:creator>
  <cp:lastModifiedBy>Dr. Redhwan</cp:lastModifiedBy>
  <cp:revision>1</cp:revision>
  <dcterms:created xsi:type="dcterms:W3CDTF">2024-08-10T13:14:37Z</dcterms:created>
  <dcterms:modified xsi:type="dcterms:W3CDTF">2024-08-10T13:14:37Z</dcterms:modified>
</cp:coreProperties>
</file>