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313" r:id="rId7"/>
    <p:sldId id="481" r:id="rId8"/>
    <p:sldId id="482"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500" r:id="rId25"/>
    <p:sldId id="501" r:id="rId26"/>
    <p:sldId id="503" r:id="rId27"/>
    <p:sldId id="504" r:id="rId28"/>
    <p:sldId id="505" r:id="rId29"/>
    <p:sldId id="506" r:id="rId30"/>
    <p:sldId id="509" r:id="rId31"/>
    <p:sldId id="529" r:id="rId32"/>
    <p:sldId id="511" r:id="rId33"/>
    <p:sldId id="514" r:id="rId34"/>
    <p:sldId id="515" r:id="rId35"/>
    <p:sldId id="521" r:id="rId36"/>
    <p:sldId id="516" r:id="rId37"/>
    <p:sldId id="522" r:id="rId38"/>
    <p:sldId id="523" r:id="rId39"/>
    <p:sldId id="524" r:id="rId40"/>
    <p:sldId id="525" r:id="rId41"/>
    <p:sldId id="52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4"/>
            <p14:sldId id="485"/>
            <p14:sldId id="486"/>
            <p14:sldId id="487"/>
            <p14:sldId id="488"/>
            <p14:sldId id="489"/>
            <p14:sldId id="490"/>
            <p14:sldId id="491"/>
            <p14:sldId id="492"/>
            <p14:sldId id="493"/>
            <p14:sldId id="494"/>
            <p14:sldId id="495"/>
            <p14:sldId id="496"/>
            <p14:sldId id="497"/>
            <p14:sldId id="498"/>
            <p14:sldId id="500"/>
            <p14:sldId id="501"/>
            <p14:sldId id="503"/>
            <p14:sldId id="504"/>
            <p14:sldId id="505"/>
            <p14:sldId id="506"/>
            <p14:sldId id="509"/>
            <p14:sldId id="529"/>
            <p14:sldId id="511"/>
            <p14:sldId id="514"/>
            <p14:sldId id="515"/>
            <p14:sldId id="521"/>
            <p14:sldId id="516"/>
            <p14:sldId id="522"/>
            <p14:sldId id="523"/>
            <p14:sldId id="524"/>
            <p14:sldId id="525"/>
            <p14:sldId id="5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t>
        <a:bodyPr/>
        <a:lstStyle/>
        <a:p>
          <a:endParaRPr lang="en-US"/>
        </a:p>
      </dgm:t>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custLinFactNeighborX="5057" custLinFactNeighborY="-478">
        <dgm:presLayoutVars>
          <dgm:chPref val="3"/>
        </dgm:presLayoutVars>
      </dgm:prSet>
      <dgm:spPr/>
      <dgm:t>
        <a:bodyPr/>
        <a:lstStyle/>
        <a:p>
          <a:endParaRPr lang="en-US"/>
        </a:p>
      </dgm:t>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t>
        <a:bodyPr/>
        <a:lstStyle/>
        <a:p>
          <a:endParaRPr lang="en-US"/>
        </a:p>
      </dgm:t>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t>
        <a:bodyPr/>
        <a:lstStyle/>
        <a:p>
          <a:endParaRPr lang="en-US"/>
        </a:p>
      </dgm:t>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t>
        <a:bodyPr/>
        <a:lstStyle/>
        <a:p>
          <a:endParaRPr lang="en-US"/>
        </a:p>
      </dgm:t>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t>
        <a:bodyPr/>
        <a:lstStyle/>
        <a:p>
          <a:endParaRPr lang="en-US"/>
        </a:p>
      </dgm:t>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t>
        <a:bodyPr/>
        <a:lstStyle/>
        <a:p>
          <a:endParaRPr lang="en-US"/>
        </a:p>
      </dgm:t>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t>
        <a:bodyPr/>
        <a:lstStyle/>
        <a:p>
          <a:endParaRPr lang="en-US"/>
        </a:p>
      </dgm:t>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t>
        <a:bodyPr/>
        <a:lstStyle/>
        <a:p>
          <a:endParaRPr lang="en-US"/>
        </a:p>
      </dgm:t>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t>
        <a:bodyPr/>
        <a:lstStyle/>
        <a:p>
          <a:endParaRPr lang="en-US"/>
        </a:p>
      </dgm:t>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t>
        <a:bodyPr/>
        <a:lstStyle/>
        <a:p>
          <a:endParaRPr lang="en-US"/>
        </a:p>
      </dgm:t>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t>
        <a:bodyPr/>
        <a:lstStyle/>
        <a:p>
          <a:endParaRPr lang="en-US"/>
        </a:p>
      </dgm:t>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t>
        <a:bodyPr/>
        <a:lstStyle/>
        <a:p>
          <a:endParaRPr lang="en-US"/>
        </a:p>
      </dgm:t>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t>
        <a:bodyPr/>
        <a:lstStyle/>
        <a:p>
          <a:endParaRPr lang="en-US"/>
        </a:p>
      </dgm:t>
    </dgm:pt>
    <dgm:pt modelId="{3463440C-AEA8-497E-AC17-536F69E87474}" type="pres">
      <dgm:prSet presAssocID="{6D2A8BE1-7D68-4EA9-B19C-0C3C12D25C8C}" presName="hierChild4" presStyleCnt="0"/>
      <dgm:spPr/>
    </dgm:pt>
  </dgm:ptLst>
  <dgm:cxnLst>
    <dgm:cxn modelId="{6FE22C09-2994-4AE5-A93C-36BDBA1D96D7}" srcId="{1E3676A3-6CFF-4D2F-A457-347E5BC1A207}" destId="{6D2A8BE1-7D68-4EA9-B19C-0C3C12D25C8C}" srcOrd="1" destOrd="0" parTransId="{ACEF4842-12B1-40F1-AD8C-56277B422E75}" sibTransId="{AF7A1785-50A9-4759-8B27-6BF3D3D771C6}"/>
    <dgm:cxn modelId="{560BE340-DA6C-4E9E-8A68-A62EDCDEF4F2}" type="presOf" srcId="{6D2A8BE1-7D68-4EA9-B19C-0C3C12D25C8C}" destId="{283EB348-27A9-4160-B8C4-03717796CE4D}"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02D51CB6-AC75-45A9-80ED-799C18DE1228}" srcId="{8A85B970-CD31-411C-A972-66A2653FBBE5}" destId="{584C9D2F-EB73-4801-947E-580476317A5A}" srcOrd="0" destOrd="0" parTransId="{460C9808-63FF-486A-A1F8-61A9EE600C0F}" sibTransId="{3671271D-1D35-42CE-9EE2-4A1943300E1E}"/>
    <dgm:cxn modelId="{F8210937-05B9-43F8-B0B3-0F54B4AA190B}" type="presOf" srcId="{6DC70934-095F-4445-AFBC-B1215794A062}" destId="{66825252-BF00-4A2A-A747-DACF944CF52E}"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9CD4AD10-EEF8-48EA-A472-FAC14CDB7B79}" type="presOf" srcId="{E32CFB39-6E43-4071-A485-2BD19D12A256}" destId="{343AFD01-E02F-49B8-9117-CBED8A7C4D9C}" srcOrd="0" destOrd="0" presId="urn:microsoft.com/office/officeart/2005/8/layout/hierarchy1"/>
    <dgm:cxn modelId="{D98C62CE-C99E-4407-87B4-1FE22967A008}" type="presOf" srcId="{FF8C636F-FDB5-4C82-B775-180AF7AEC21B}" destId="{26624C62-C73F-4A25-BCCC-60536B7789C0}" srcOrd="0" destOrd="0" presId="urn:microsoft.com/office/officeart/2005/8/layout/hierarchy1"/>
    <dgm:cxn modelId="{6BBC054F-4E99-4295-878C-92A8521D25C2}" type="presOf" srcId="{6C707378-58DF-4BAB-91C8-E85E1BE38E08}" destId="{6ADCDE0D-6303-4D22-9DA0-7987A9AC314A}" srcOrd="0" destOrd="0" presId="urn:microsoft.com/office/officeart/2005/8/layout/hierarchy1"/>
    <dgm:cxn modelId="{6A804D42-5B90-4F97-960F-FA8B2235CCED}" type="presOf" srcId="{66B14778-9481-4A7A-AFB1-FCEBFA5031DF}" destId="{DA753490-6BE2-4043-AA67-EC5269E52171}" srcOrd="0" destOrd="0" presId="urn:microsoft.com/office/officeart/2005/8/layout/hierarchy1"/>
    <dgm:cxn modelId="{CB804219-D8BC-4571-AE58-6EB6A7A728A1}" type="presOf" srcId="{584C9D2F-EB73-4801-947E-580476317A5A}" destId="{5E6A90D6-A314-4883-A579-FECAFA5F62A3}"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7A2E264E-3E49-440E-BC14-A0C8B7DDFF03}" type="presOf" srcId="{ACEF4842-12B1-40F1-AD8C-56277B422E75}" destId="{603A2C90-BFC2-4F90-8102-61B57000F9CC}" srcOrd="0" destOrd="0" presId="urn:microsoft.com/office/officeart/2005/8/layout/hierarchy1"/>
    <dgm:cxn modelId="{B896D92F-3ADD-400F-B3AF-4AC6141ACB3D}" type="presOf" srcId="{8A85B970-CD31-411C-A972-66A2653FBBE5}" destId="{DA46886B-6415-4C6D-8043-5A8A582A14B8}" srcOrd="0" destOrd="0" presId="urn:microsoft.com/office/officeart/2005/8/layout/hierarchy1"/>
    <dgm:cxn modelId="{FB3E214E-E03E-4AF1-9DA1-BB9813E6C7F5}" type="presOf" srcId="{1E3676A3-6CFF-4D2F-A457-347E5BC1A207}" destId="{EDDEBCE9-6827-4BC9-9555-82121CEE703A}"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0C5E52A9-3120-45FD-B2A2-C4238B1BC5E9}" srcId="{6C707378-58DF-4BAB-91C8-E85E1BE38E08}" destId="{6FC72BEA-7E08-4E94-AA2F-F36F37B07F4C}" srcOrd="0" destOrd="0" parTransId="{66B14778-9481-4A7A-AFB1-FCEBFA5031DF}" sibTransId="{B7BDE170-4E7B-45B6-B85E-BF5558DDDB42}"/>
    <dgm:cxn modelId="{A6BF2B9D-E17C-4A39-860E-82470C391C3D}" type="presOf" srcId="{80DB34A4-8197-4B8A-8D8F-10CD647CAD42}" destId="{D6F5FD7D-4929-4AF8-BABC-E2C7D16FDA88}" srcOrd="0" destOrd="0" presId="urn:microsoft.com/office/officeart/2005/8/layout/hierarchy1"/>
    <dgm:cxn modelId="{F0367918-4714-41E9-B8A8-B1884A04E8EA}" type="presOf" srcId="{851E282A-6CB7-4127-894E-2C9827044A95}" destId="{4B96F6BE-1C03-4F8B-864C-4FF76C808C23}" srcOrd="0" destOrd="0" presId="urn:microsoft.com/office/officeart/2005/8/layout/hierarchy1"/>
    <dgm:cxn modelId="{CF7702BA-2D58-4331-985C-DB0F08C22C13}" type="presOf" srcId="{6FC72BEA-7E08-4E94-AA2F-F36F37B07F4C}" destId="{F3179ED6-A67B-4D10-A150-00DA213D53F9}" srcOrd="0" destOrd="0" presId="urn:microsoft.com/office/officeart/2005/8/layout/hierarchy1"/>
    <dgm:cxn modelId="{127AAEC1-EED0-49F4-9C18-1C875E035731}" type="presOf" srcId="{C42FA997-08B2-4FED-9672-E20E81043F0B}" destId="{9F7AE694-0FD2-412E-AB3C-A14887C9D4AB}" srcOrd="0" destOrd="0" presId="urn:microsoft.com/office/officeart/2005/8/layout/hierarchy1"/>
    <dgm:cxn modelId="{F104E138-E25F-4FF8-9437-3ACB7D8E2CC7}" type="presParOf" srcId="{DA46886B-6415-4C6D-8043-5A8A582A14B8}" destId="{CC08A312-9A55-44E0-BEDB-73D3197B2D3D}" srcOrd="0" destOrd="0" presId="urn:microsoft.com/office/officeart/2005/8/layout/hierarchy1"/>
    <dgm:cxn modelId="{AA6236BC-07CF-4F53-9EE8-53628C0A8B4C}" type="presParOf" srcId="{CC08A312-9A55-44E0-BEDB-73D3197B2D3D}" destId="{5ABEA072-46BA-4C86-A714-69496FF6AABC}" srcOrd="0" destOrd="0" presId="urn:microsoft.com/office/officeart/2005/8/layout/hierarchy1"/>
    <dgm:cxn modelId="{819ED1EB-D34A-4867-8A6C-FB42FF05540F}" type="presParOf" srcId="{5ABEA072-46BA-4C86-A714-69496FF6AABC}" destId="{D755589E-FFC2-4982-851F-1035F79A983A}" srcOrd="0" destOrd="0" presId="urn:microsoft.com/office/officeart/2005/8/layout/hierarchy1"/>
    <dgm:cxn modelId="{C3520BA7-DBD5-4CA4-917F-8A635ACE8698}" type="presParOf" srcId="{5ABEA072-46BA-4C86-A714-69496FF6AABC}" destId="{5E6A90D6-A314-4883-A579-FECAFA5F62A3}" srcOrd="1" destOrd="0" presId="urn:microsoft.com/office/officeart/2005/8/layout/hierarchy1"/>
    <dgm:cxn modelId="{C57CA9F4-A605-4C17-B937-4B6FBDF9F8EA}" type="presParOf" srcId="{CC08A312-9A55-44E0-BEDB-73D3197B2D3D}" destId="{157570B9-D1DA-46F1-9755-BCE6732D0D1C}" srcOrd="1" destOrd="0" presId="urn:microsoft.com/office/officeart/2005/8/layout/hierarchy1"/>
    <dgm:cxn modelId="{4BF6FF60-6D94-45CE-AFC3-7258F0EE198B}" type="presParOf" srcId="{157570B9-D1DA-46F1-9755-BCE6732D0D1C}" destId="{4B96F6BE-1C03-4F8B-864C-4FF76C808C23}" srcOrd="0" destOrd="0" presId="urn:microsoft.com/office/officeart/2005/8/layout/hierarchy1"/>
    <dgm:cxn modelId="{E2174067-B628-49F7-871D-46FF6552B44B}" type="presParOf" srcId="{157570B9-D1DA-46F1-9755-BCE6732D0D1C}" destId="{9EA745A5-731F-465A-B960-BC1B0698D204}" srcOrd="1" destOrd="0" presId="urn:microsoft.com/office/officeart/2005/8/layout/hierarchy1"/>
    <dgm:cxn modelId="{21A27E98-24AB-414D-B886-BC630F7FC075}" type="presParOf" srcId="{9EA745A5-731F-465A-B960-BC1B0698D204}" destId="{C06AEEA4-98A7-483A-B458-833A0B7E0CFB}" srcOrd="0" destOrd="0" presId="urn:microsoft.com/office/officeart/2005/8/layout/hierarchy1"/>
    <dgm:cxn modelId="{FC88E63D-DC69-4786-97AA-6A2B634537DF}" type="presParOf" srcId="{C06AEEA4-98A7-483A-B458-833A0B7E0CFB}" destId="{0048B10B-7976-4D47-BD82-549D3E861D2A}" srcOrd="0" destOrd="0" presId="urn:microsoft.com/office/officeart/2005/8/layout/hierarchy1"/>
    <dgm:cxn modelId="{39901AED-6C3D-48D2-8BDB-6D729E3B7181}" type="presParOf" srcId="{C06AEEA4-98A7-483A-B458-833A0B7E0CFB}" destId="{6ADCDE0D-6303-4D22-9DA0-7987A9AC314A}" srcOrd="1" destOrd="0" presId="urn:microsoft.com/office/officeart/2005/8/layout/hierarchy1"/>
    <dgm:cxn modelId="{471A0342-68B2-4EF2-9142-20B107E1A557}" type="presParOf" srcId="{9EA745A5-731F-465A-B960-BC1B0698D204}" destId="{48C9882E-AF38-4958-BE94-17D06EEF895E}" srcOrd="1" destOrd="0" presId="urn:microsoft.com/office/officeart/2005/8/layout/hierarchy1"/>
    <dgm:cxn modelId="{7E623ACB-E11D-4D4E-885F-8BA24EBB2EDA}" type="presParOf" srcId="{48C9882E-AF38-4958-BE94-17D06EEF895E}" destId="{DA753490-6BE2-4043-AA67-EC5269E52171}" srcOrd="0" destOrd="0" presId="urn:microsoft.com/office/officeart/2005/8/layout/hierarchy1"/>
    <dgm:cxn modelId="{0D98403F-4A04-4CDE-A42A-96D140AB693D}" type="presParOf" srcId="{48C9882E-AF38-4958-BE94-17D06EEF895E}" destId="{70C8DED3-9625-4B98-92F8-B5A26459BD77}" srcOrd="1" destOrd="0" presId="urn:microsoft.com/office/officeart/2005/8/layout/hierarchy1"/>
    <dgm:cxn modelId="{AFF07A9F-BC1C-44ED-AABC-1C5DF3A187A6}" type="presParOf" srcId="{70C8DED3-9625-4B98-92F8-B5A26459BD77}" destId="{4317A4A3-4041-40E2-87F7-C4A69942261E}" srcOrd="0" destOrd="0" presId="urn:microsoft.com/office/officeart/2005/8/layout/hierarchy1"/>
    <dgm:cxn modelId="{3BB3A88B-F310-439D-A144-B99D188CE2F8}" type="presParOf" srcId="{4317A4A3-4041-40E2-87F7-C4A69942261E}" destId="{A89685FD-85F7-4F26-9FD8-9FC69328038C}" srcOrd="0" destOrd="0" presId="urn:microsoft.com/office/officeart/2005/8/layout/hierarchy1"/>
    <dgm:cxn modelId="{BA7440FB-EB34-417B-8354-4580275B5058}" type="presParOf" srcId="{4317A4A3-4041-40E2-87F7-C4A69942261E}" destId="{F3179ED6-A67B-4D10-A150-00DA213D53F9}" srcOrd="1" destOrd="0" presId="urn:microsoft.com/office/officeart/2005/8/layout/hierarchy1"/>
    <dgm:cxn modelId="{54A379D0-2B15-46A5-A7C3-BD565E3DB65F}" type="presParOf" srcId="{70C8DED3-9625-4B98-92F8-B5A26459BD77}" destId="{F0133100-E515-4235-8ED7-4ED2F0353222}" srcOrd="1" destOrd="0" presId="urn:microsoft.com/office/officeart/2005/8/layout/hierarchy1"/>
    <dgm:cxn modelId="{CBF1FFE4-5A1F-40C0-80AE-523A5C3151B0}" type="presParOf" srcId="{48C9882E-AF38-4958-BE94-17D06EEF895E}" destId="{343AFD01-E02F-49B8-9117-CBED8A7C4D9C}" srcOrd="2" destOrd="0" presId="urn:microsoft.com/office/officeart/2005/8/layout/hierarchy1"/>
    <dgm:cxn modelId="{CB0B8271-2A6A-4BCE-85F3-8B82D7A685D0}" type="presParOf" srcId="{48C9882E-AF38-4958-BE94-17D06EEF895E}" destId="{C7234B49-D6F3-4CAD-976D-FD4CB4A9D946}" srcOrd="3" destOrd="0" presId="urn:microsoft.com/office/officeart/2005/8/layout/hierarchy1"/>
    <dgm:cxn modelId="{E5136C5C-A997-4D7B-A3B5-41C2EE044B8B}" type="presParOf" srcId="{C7234B49-D6F3-4CAD-976D-FD4CB4A9D946}" destId="{FAAF8345-5873-4D34-8C29-B80456AF76B3}" srcOrd="0" destOrd="0" presId="urn:microsoft.com/office/officeart/2005/8/layout/hierarchy1"/>
    <dgm:cxn modelId="{21549561-96D3-4794-A8E2-9925BA74A918}" type="presParOf" srcId="{FAAF8345-5873-4D34-8C29-B80456AF76B3}" destId="{BF313B17-E66E-496D-B32B-5064C98C9A18}" srcOrd="0" destOrd="0" presId="urn:microsoft.com/office/officeart/2005/8/layout/hierarchy1"/>
    <dgm:cxn modelId="{78896441-4A14-463B-B0BB-01851BCC47EF}" type="presParOf" srcId="{FAAF8345-5873-4D34-8C29-B80456AF76B3}" destId="{66825252-BF00-4A2A-A747-DACF944CF52E}" srcOrd="1" destOrd="0" presId="urn:microsoft.com/office/officeart/2005/8/layout/hierarchy1"/>
    <dgm:cxn modelId="{0E4B5BB2-BB5E-4D95-87B2-EDB7578679CC}" type="presParOf" srcId="{C7234B49-D6F3-4CAD-976D-FD4CB4A9D946}" destId="{4EA2E49E-966F-44D8-A8AA-0734871714A3}" srcOrd="1" destOrd="0" presId="urn:microsoft.com/office/officeart/2005/8/layout/hierarchy1"/>
    <dgm:cxn modelId="{BE9D7132-9161-418F-9B2C-97394975693C}" type="presParOf" srcId="{157570B9-D1DA-46F1-9755-BCE6732D0D1C}" destId="{26624C62-C73F-4A25-BCCC-60536B7789C0}" srcOrd="2" destOrd="0" presId="urn:microsoft.com/office/officeart/2005/8/layout/hierarchy1"/>
    <dgm:cxn modelId="{BDF2F4A9-74D6-498A-BBDA-15072BA4506F}" type="presParOf" srcId="{157570B9-D1DA-46F1-9755-BCE6732D0D1C}" destId="{F33766B5-5810-4337-B1DB-F2B644F569E7}" srcOrd="3" destOrd="0" presId="urn:microsoft.com/office/officeart/2005/8/layout/hierarchy1"/>
    <dgm:cxn modelId="{D84938DF-5FF0-4A7A-8781-D88EDD8C5865}" type="presParOf" srcId="{F33766B5-5810-4337-B1DB-F2B644F569E7}" destId="{AE0F8975-E890-4DF5-B528-150D6F187C87}" srcOrd="0" destOrd="0" presId="urn:microsoft.com/office/officeart/2005/8/layout/hierarchy1"/>
    <dgm:cxn modelId="{9960F925-907C-4465-A184-5EBE94721235}" type="presParOf" srcId="{AE0F8975-E890-4DF5-B528-150D6F187C87}" destId="{6120AC0F-CE06-4305-8179-0502D8F22D79}" srcOrd="0" destOrd="0" presId="urn:microsoft.com/office/officeart/2005/8/layout/hierarchy1"/>
    <dgm:cxn modelId="{41C1AB62-7814-431E-8559-8681413A7C39}" type="presParOf" srcId="{AE0F8975-E890-4DF5-B528-150D6F187C87}" destId="{EDDEBCE9-6827-4BC9-9555-82121CEE703A}" srcOrd="1" destOrd="0" presId="urn:microsoft.com/office/officeart/2005/8/layout/hierarchy1"/>
    <dgm:cxn modelId="{0CFDE6C3-C5B9-4113-A918-E5F5A359345B}" type="presParOf" srcId="{F33766B5-5810-4337-B1DB-F2B644F569E7}" destId="{8A3CBF5F-4E31-4250-992B-7BF2E09CCBAE}" srcOrd="1" destOrd="0" presId="urn:microsoft.com/office/officeart/2005/8/layout/hierarchy1"/>
    <dgm:cxn modelId="{E5D19E65-75C8-4232-8747-94E50FA0E0AD}" type="presParOf" srcId="{8A3CBF5F-4E31-4250-992B-7BF2E09CCBAE}" destId="{9F7AE694-0FD2-412E-AB3C-A14887C9D4AB}" srcOrd="0" destOrd="0" presId="urn:microsoft.com/office/officeart/2005/8/layout/hierarchy1"/>
    <dgm:cxn modelId="{AA9FF557-B4D6-4E3F-98D4-3B0EE62322C3}" type="presParOf" srcId="{8A3CBF5F-4E31-4250-992B-7BF2E09CCBAE}" destId="{B2B572F3-72E9-401C-BFEE-BF257384A00B}" srcOrd="1" destOrd="0" presId="urn:microsoft.com/office/officeart/2005/8/layout/hierarchy1"/>
    <dgm:cxn modelId="{83F48E7A-C484-46A8-8459-FE615B69A91A}" type="presParOf" srcId="{B2B572F3-72E9-401C-BFEE-BF257384A00B}" destId="{4251FFAD-054A-4F3A-8A91-130DB206C209}" srcOrd="0" destOrd="0" presId="urn:microsoft.com/office/officeart/2005/8/layout/hierarchy1"/>
    <dgm:cxn modelId="{B4410ADE-F279-4A3A-9C27-4E78B4B837A9}" type="presParOf" srcId="{4251FFAD-054A-4F3A-8A91-130DB206C209}" destId="{44F02458-0009-43DF-ABDA-F9DB93D2B83D}" srcOrd="0" destOrd="0" presId="urn:microsoft.com/office/officeart/2005/8/layout/hierarchy1"/>
    <dgm:cxn modelId="{5A0A765F-3BF7-4856-8789-1DF2B279699C}" type="presParOf" srcId="{4251FFAD-054A-4F3A-8A91-130DB206C209}" destId="{D6F5FD7D-4929-4AF8-BABC-E2C7D16FDA88}" srcOrd="1" destOrd="0" presId="urn:microsoft.com/office/officeart/2005/8/layout/hierarchy1"/>
    <dgm:cxn modelId="{7057D3B4-2E48-4EBB-A485-F540EA721930}" type="presParOf" srcId="{B2B572F3-72E9-401C-BFEE-BF257384A00B}" destId="{D728508E-A9FD-4042-A7D7-57036FF31F5F}" srcOrd="1" destOrd="0" presId="urn:microsoft.com/office/officeart/2005/8/layout/hierarchy1"/>
    <dgm:cxn modelId="{CD04174E-308A-4B67-8B97-21B7A9C5B43D}" type="presParOf" srcId="{8A3CBF5F-4E31-4250-992B-7BF2E09CCBAE}" destId="{603A2C90-BFC2-4F90-8102-61B57000F9CC}" srcOrd="2" destOrd="0" presId="urn:microsoft.com/office/officeart/2005/8/layout/hierarchy1"/>
    <dgm:cxn modelId="{1612C9DD-45C8-44C0-AB3C-4A9745DD9464}" type="presParOf" srcId="{8A3CBF5F-4E31-4250-992B-7BF2E09CCBAE}" destId="{66CCD245-165B-40ED-9805-B6F01C031F43}" srcOrd="3" destOrd="0" presId="urn:microsoft.com/office/officeart/2005/8/layout/hierarchy1"/>
    <dgm:cxn modelId="{EFC44950-D815-4DDE-8CA9-218FC23BD160}" type="presParOf" srcId="{66CCD245-165B-40ED-9805-B6F01C031F43}" destId="{62361855-2DE1-465C-A169-DD07168FE95E}" srcOrd="0" destOrd="0" presId="urn:microsoft.com/office/officeart/2005/8/layout/hierarchy1"/>
    <dgm:cxn modelId="{A813C76A-6A7B-4EC8-9E42-5866877DCE11}" type="presParOf" srcId="{62361855-2DE1-465C-A169-DD07168FE95E}" destId="{90F14E13-D16E-44C4-8A0B-A7AB9712E926}" srcOrd="0" destOrd="0" presId="urn:microsoft.com/office/officeart/2005/8/layout/hierarchy1"/>
    <dgm:cxn modelId="{C96B825E-904A-43F8-9011-B687F7F5CCF0}" type="presParOf" srcId="{62361855-2DE1-465C-A169-DD07168FE95E}" destId="{283EB348-27A9-4160-B8C4-03717796CE4D}" srcOrd="1" destOrd="0" presId="urn:microsoft.com/office/officeart/2005/8/layout/hierarchy1"/>
    <dgm:cxn modelId="{FBF1072C-D470-43C0-AE4E-44797F327C00}"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3A2C90-BFC2-4F90-8102-61B57000F9CC}">
      <dsp:nvSpPr>
        <dsp:cNvPr id="0" name=""/>
        <dsp:cNvSpPr/>
      </dsp:nvSpPr>
      <dsp:spPr>
        <a:xfrm>
          <a:off x="3938572" y="2193341"/>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7AE694-0FD2-412E-AB3C-A14887C9D4AB}">
      <dsp:nvSpPr>
        <dsp:cNvPr id="0" name=""/>
        <dsp:cNvSpPr/>
      </dsp:nvSpPr>
      <dsp:spPr>
        <a:xfrm>
          <a:off x="3261896" y="2193341"/>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624C62-C73F-4A25-BCCC-60536B7789C0}">
      <dsp:nvSpPr>
        <dsp:cNvPr id="0" name=""/>
        <dsp:cNvSpPr/>
      </dsp:nvSpPr>
      <dsp:spPr>
        <a:xfrm>
          <a:off x="2641216" y="1164817"/>
          <a:ext cx="1297355" cy="325396"/>
        </a:xfrm>
        <a:custGeom>
          <a:avLst/>
          <a:gdLst/>
          <a:ahLst/>
          <a:cxnLst/>
          <a:rect l="0" t="0" r="0" b="0"/>
          <a:pathLst>
            <a:path>
              <a:moveTo>
                <a:pt x="0" y="0"/>
              </a:moveTo>
              <a:lnTo>
                <a:pt x="0" y="222819"/>
              </a:lnTo>
              <a:lnTo>
                <a:pt x="1297355" y="222819"/>
              </a:lnTo>
              <a:lnTo>
                <a:pt x="1297355" y="32539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AFD01-E02F-49B8-9117-CBED8A7C4D9C}">
      <dsp:nvSpPr>
        <dsp:cNvPr id="0" name=""/>
        <dsp:cNvSpPr/>
      </dsp:nvSpPr>
      <dsp:spPr>
        <a:xfrm>
          <a:off x="1231869" y="2193341"/>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753490-6BE2-4043-AA67-EC5269E52171}">
      <dsp:nvSpPr>
        <dsp:cNvPr id="0" name=""/>
        <dsp:cNvSpPr/>
      </dsp:nvSpPr>
      <dsp:spPr>
        <a:xfrm>
          <a:off x="555194" y="2193341"/>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96F6BE-1C03-4F8B-864C-4FF76C808C23}">
      <dsp:nvSpPr>
        <dsp:cNvPr id="0" name=""/>
        <dsp:cNvSpPr/>
      </dsp:nvSpPr>
      <dsp:spPr>
        <a:xfrm>
          <a:off x="1231869" y="1164817"/>
          <a:ext cx="1409346" cy="325396"/>
        </a:xfrm>
        <a:custGeom>
          <a:avLst/>
          <a:gdLst/>
          <a:ahLst/>
          <a:cxnLst/>
          <a:rect l="0" t="0" r="0" b="0"/>
          <a:pathLst>
            <a:path>
              <a:moveTo>
                <a:pt x="1409346" y="0"/>
              </a:moveTo>
              <a:lnTo>
                <a:pt x="1409346" y="222819"/>
              </a:lnTo>
              <a:lnTo>
                <a:pt x="0" y="222819"/>
              </a:lnTo>
              <a:lnTo>
                <a:pt x="0" y="32539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5589E-FFC2-4982-851F-1035F79A983A}">
      <dsp:nvSpPr>
        <dsp:cNvPr id="0" name=""/>
        <dsp:cNvSpPr/>
      </dsp:nvSpPr>
      <dsp:spPr>
        <a:xfrm>
          <a:off x="2087572" y="461689"/>
          <a:ext cx="1107287" cy="70312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6A90D6-A314-4883-A579-FECAFA5F62A3}">
      <dsp:nvSpPr>
        <dsp:cNvPr id="0" name=""/>
        <dsp:cNvSpPr/>
      </dsp:nvSpPr>
      <dsp:spPr>
        <a:xfrm>
          <a:off x="2210604" y="57857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CEO</a:t>
          </a:r>
        </a:p>
      </dsp:txBody>
      <dsp:txXfrm>
        <a:off x="2231198" y="599164"/>
        <a:ext cx="1066099" cy="661939"/>
      </dsp:txXfrm>
    </dsp:sp>
    <dsp:sp modelId="{0048B10B-7976-4D47-BD82-549D3E861D2A}">
      <dsp:nvSpPr>
        <dsp:cNvPr id="0" name=""/>
        <dsp:cNvSpPr/>
      </dsp:nvSpPr>
      <dsp:spPr>
        <a:xfrm>
          <a:off x="678226" y="1490214"/>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ADCDE0D-6303-4D22-9DA0-7987A9AC314A}">
      <dsp:nvSpPr>
        <dsp:cNvPr id="0" name=""/>
        <dsp:cNvSpPr/>
      </dsp:nvSpPr>
      <dsp:spPr>
        <a:xfrm>
          <a:off x="801258" y="1607094"/>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VP</a:t>
          </a:r>
        </a:p>
      </dsp:txBody>
      <dsp:txXfrm>
        <a:off x="821852" y="1627688"/>
        <a:ext cx="1066099" cy="661939"/>
      </dsp:txXfrm>
    </dsp:sp>
    <dsp:sp modelId="{A89685FD-85F7-4F26-9FD8-9FC69328038C}">
      <dsp:nvSpPr>
        <dsp:cNvPr id="0" name=""/>
        <dsp:cNvSpPr/>
      </dsp:nvSpPr>
      <dsp:spPr>
        <a:xfrm>
          <a:off x="1550"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3179ED6-A67B-4D10-A150-00DA213D53F9}">
      <dsp:nvSpPr>
        <dsp:cNvPr id="0" name=""/>
        <dsp:cNvSpPr/>
      </dsp:nvSpPr>
      <dsp:spPr>
        <a:xfrm>
          <a:off x="124582"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145176" y="2652851"/>
        <a:ext cx="1066099" cy="661939"/>
      </dsp:txXfrm>
    </dsp:sp>
    <dsp:sp modelId="{BF313B17-E66E-496D-B32B-5064C98C9A18}">
      <dsp:nvSpPr>
        <dsp:cNvPr id="0" name=""/>
        <dsp:cNvSpPr/>
      </dsp:nvSpPr>
      <dsp:spPr>
        <a:xfrm>
          <a:off x="1354901"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6825252-BF00-4A2A-A747-DACF944CF52E}">
      <dsp:nvSpPr>
        <dsp:cNvPr id="0" name=""/>
        <dsp:cNvSpPr/>
      </dsp:nvSpPr>
      <dsp:spPr>
        <a:xfrm>
          <a:off x="1477933"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1498527" y="2652851"/>
        <a:ext cx="1066099" cy="661939"/>
      </dsp:txXfrm>
    </dsp:sp>
    <dsp:sp modelId="{6120AC0F-CE06-4305-8179-0502D8F22D79}">
      <dsp:nvSpPr>
        <dsp:cNvPr id="0" name=""/>
        <dsp:cNvSpPr/>
      </dsp:nvSpPr>
      <dsp:spPr>
        <a:xfrm>
          <a:off x="3384928" y="1490214"/>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DDEBCE9-6827-4BC9-9555-82121CEE703A}">
      <dsp:nvSpPr>
        <dsp:cNvPr id="0" name=""/>
        <dsp:cNvSpPr/>
      </dsp:nvSpPr>
      <dsp:spPr>
        <a:xfrm>
          <a:off x="3507960" y="1607094"/>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VP</a:t>
          </a:r>
        </a:p>
      </dsp:txBody>
      <dsp:txXfrm>
        <a:off x="3528554" y="1627688"/>
        <a:ext cx="1066099" cy="661939"/>
      </dsp:txXfrm>
    </dsp:sp>
    <dsp:sp modelId="{44F02458-0009-43DF-ABDA-F9DB93D2B83D}">
      <dsp:nvSpPr>
        <dsp:cNvPr id="0" name=""/>
        <dsp:cNvSpPr/>
      </dsp:nvSpPr>
      <dsp:spPr>
        <a:xfrm>
          <a:off x="2708252"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6F5FD7D-4929-4AF8-BABC-E2C7D16FDA88}">
      <dsp:nvSpPr>
        <dsp:cNvPr id="0" name=""/>
        <dsp:cNvSpPr/>
      </dsp:nvSpPr>
      <dsp:spPr>
        <a:xfrm>
          <a:off x="2831284"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2851878" y="2652851"/>
        <a:ext cx="1066099" cy="661939"/>
      </dsp:txXfrm>
    </dsp:sp>
    <dsp:sp modelId="{90F14E13-D16E-44C4-8A0B-A7AB9712E926}">
      <dsp:nvSpPr>
        <dsp:cNvPr id="0" name=""/>
        <dsp:cNvSpPr/>
      </dsp:nvSpPr>
      <dsp:spPr>
        <a:xfrm>
          <a:off x="4061604" y="2515377"/>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83EB348-27A9-4160-B8C4-03717796CE4D}">
      <dsp:nvSpPr>
        <dsp:cNvPr id="0" name=""/>
        <dsp:cNvSpPr/>
      </dsp:nvSpPr>
      <dsp:spPr>
        <a:xfrm>
          <a:off x="4184635" y="2632257"/>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4205229" y="2652851"/>
        <a:ext cx="1066099" cy="6619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kinner</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561541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4172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jpeg"/><Relationship Id="rId7" Type="http://schemas.openxmlformats.org/officeDocument/2006/relationships/diagramQuickStyle" Target="../diagrams/quickStyle1.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12.xml"/><Relationship Id="rId7" Type="http://schemas.openxmlformats.org/officeDocument/2006/relationships/image" Target="../media/image10.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oleObject" Target="../embeddings/oleObject3.bin"/><Relationship Id="rId4" Type="http://schemas.openxmlformats.org/officeDocument/2006/relationships/image" Target="../media/image7.jpeg"/><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hyperlink" Target="https://en.wikipedia.org/wiki/Customer" TargetMode="External"/><Relationship Id="rId5" Type="http://schemas.openxmlformats.org/officeDocument/2006/relationships/hyperlink" Target="https://en.wikipedia.org/wiki/Product_(business)"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hyperlink" Target="https://en.wikipedia.org/w/index.php?title=Divisional&amp;action=edit&amp;redlink=1" TargetMode="External"/><Relationship Id="rId5" Type="http://schemas.openxmlformats.org/officeDocument/2006/relationships/hyperlink" Target="https://en.wikipedia.org/wiki/Geographic"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hyperlink" Target="https://en.wikipedia.org/wiki/Matrix_management"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6</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6</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9779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360920"/>
          </a:xfrm>
          <a:prstGeom prst="rect">
            <a:avLst/>
          </a:prstGeom>
          <a:noFill/>
        </p:spPr>
        <p:txBody>
          <a:bodyPr wrap="square" rtlCol="0">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29617"/>
            <a:ext cx="651691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696123"/>
          </a:xfrm>
          <a:prstGeom prst="rect">
            <a:avLst/>
          </a:prstGeom>
          <a:noFill/>
        </p:spPr>
        <p:txBody>
          <a:bodyPr wrap="square" rtlCol="0">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a:p>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Functions of 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C974B554-5D3E-48D9-AF39-B2EAA0309CC3}"/>
              </a:ext>
            </a:extLst>
          </p:cNvPr>
          <p:cNvSpPr txBox="1"/>
          <p:nvPr/>
        </p:nvSpPr>
        <p:spPr>
          <a:xfrm>
            <a:off x="3867150" y="2323526"/>
            <a:ext cx="8220990" cy="3939540"/>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Communication Process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198072"/>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endParaRPr lang="en-US" sz="36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6">
            <a:extLst>
              <a:ext uri="{FF2B5EF4-FFF2-40B4-BE49-F238E27FC236}">
                <a16:creationId xmlns:a16="http://schemas.microsoft.com/office/drawing/2014/main" xmlns="" id="{3BDBF75A-88DD-4B11-9B19-4327B887C6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1058" t="24304" r="12459" b="2785"/>
          <a:stretch>
            <a:fillRect/>
          </a:stretch>
        </p:blipFill>
        <p:spPr bwMode="auto">
          <a:xfrm>
            <a:off x="3699459" y="3903088"/>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77327" y="5978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Key Parts of Communication Process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 name="Picture 17">
            <a:extLst>
              <a:ext uri="{FF2B5EF4-FFF2-40B4-BE49-F238E27FC236}">
                <a16:creationId xmlns:a16="http://schemas.microsoft.com/office/drawing/2014/main" xmlns="" id="{3A534524-9972-4C52-91D8-244F9E6471C1}"/>
              </a:ext>
            </a:extLst>
          </p:cNvPr>
          <p:cNvPicPr>
            <a:picLocks noChangeAspect="1"/>
          </p:cNvPicPr>
          <p:nvPr/>
        </p:nvPicPr>
        <p:blipFill>
          <a:blip r:embed="rId5"/>
          <a:stretch>
            <a:fillRect/>
          </a:stretch>
        </p:blipFill>
        <p:spPr>
          <a:xfrm>
            <a:off x="3385474" y="2149327"/>
            <a:ext cx="8852159" cy="4480948"/>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369"/>
            <a:ext cx="6959817"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Communication Channels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5" name="TextBox 14">
            <a:extLst>
              <a:ext uri="{FF2B5EF4-FFF2-40B4-BE49-F238E27FC236}">
                <a16:creationId xmlns:a16="http://schemas.microsoft.com/office/drawing/2014/main" xmlns="" id="{9814FAB7-59AF-4C51-A7D2-07CFEBAB0F81}"/>
              </a:ext>
            </a:extLst>
          </p:cNvPr>
          <p:cNvSpPr txBox="1"/>
          <p:nvPr/>
        </p:nvSpPr>
        <p:spPr>
          <a:xfrm>
            <a:off x="3257549" y="2692806"/>
            <a:ext cx="8305801" cy="412420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Direction of Communication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015663"/>
          </a:xfrm>
          <a:prstGeom prst="rect">
            <a:avLst/>
          </a:prstGeom>
          <a:noFill/>
        </p:spPr>
        <p:txBody>
          <a:bodyPr wrap="square" rtlCol="0">
            <a:spAutoFit/>
          </a:bodyPr>
          <a:lstStyle/>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Level of human needs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Applying it to Business</a:t>
            </a:r>
            <a:endParaRPr lang="ar-EG" sz="1800" b="0" i="0" u="none" strike="noStrike" dirty="0">
              <a:effectLst/>
              <a:latin typeface="Arial" panose="020B0604020202020204" pitchFamily="34" charset="0"/>
            </a:endParaRP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Content Placeholder 5">
            <a:extLst>
              <a:ext uri="{FF2B5EF4-FFF2-40B4-BE49-F238E27FC236}">
                <a16:creationId xmlns:a16="http://schemas.microsoft.com/office/drawing/2014/main" xmlns="" id="{EA4310EA-7091-446E-B377-A8F85C0EA59E}"/>
              </a:ext>
            </a:extLst>
          </p:cNvPr>
          <p:cNvGraphicFramePr>
            <a:graphicFrameLocks/>
          </p:cNvGraphicFramePr>
          <p:nvPr>
            <p:extLst>
              <p:ext uri="{D42A27DB-BD31-4B8C-83A1-F6EECF244321}">
                <p14:modId xmlns:p14="http://schemas.microsoft.com/office/powerpoint/2010/main" val="1209402803"/>
              </p:ext>
            </p:extLst>
          </p:nvPr>
        </p:nvGraphicFramePr>
        <p:xfrm>
          <a:off x="4207540" y="2344995"/>
          <a:ext cx="5293474" cy="380043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Down Arrow 6">
            <a:extLst>
              <a:ext uri="{FF2B5EF4-FFF2-40B4-BE49-F238E27FC236}">
                <a16:creationId xmlns:a16="http://schemas.microsoft.com/office/drawing/2014/main" xmlns="" id="{539A2753-E4E6-468A-818D-C523093B5DCC}"/>
              </a:ext>
            </a:extLst>
          </p:cNvPr>
          <p:cNvSpPr/>
          <p:nvPr/>
        </p:nvSpPr>
        <p:spPr bwMode="auto">
          <a:xfrm>
            <a:off x="9170085" y="2084706"/>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
        <p:nvSpPr>
          <p:cNvPr id="15" name="Up Arrow 8">
            <a:extLst>
              <a:ext uri="{FF2B5EF4-FFF2-40B4-BE49-F238E27FC236}">
                <a16:creationId xmlns:a16="http://schemas.microsoft.com/office/drawing/2014/main" xmlns="" id="{049E2239-CEDB-4AAC-B4CD-CC247D7B633A}"/>
              </a:ext>
            </a:extLst>
          </p:cNvPr>
          <p:cNvSpPr/>
          <p:nvPr/>
        </p:nvSpPr>
        <p:spPr bwMode="auto">
          <a:xfrm>
            <a:off x="2983545" y="2119708"/>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6" name="Rounded Rectangular Callout 10">
            <a:extLst>
              <a:ext uri="{FF2B5EF4-FFF2-40B4-BE49-F238E27FC236}">
                <a16:creationId xmlns:a16="http://schemas.microsoft.com/office/drawing/2014/main" xmlns="" id="{BA5BA12C-2C66-4656-B5E9-5F60544FE8C7}"/>
              </a:ext>
            </a:extLst>
          </p:cNvPr>
          <p:cNvSpPr>
            <a:spLocks noChangeArrowheads="1"/>
          </p:cNvSpPr>
          <p:nvPr/>
        </p:nvSpPr>
        <p:spPr bwMode="auto">
          <a:xfrm>
            <a:off x="4797559" y="6126602"/>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7" name="Left-Right Arrow 9">
            <a:extLst>
              <a:ext uri="{FF2B5EF4-FFF2-40B4-BE49-F238E27FC236}">
                <a16:creationId xmlns:a16="http://schemas.microsoft.com/office/drawing/2014/main" xmlns="" id="{3C8FBC85-6E96-481E-8C6B-ED2FC97226A9}"/>
              </a:ext>
            </a:extLst>
          </p:cNvPr>
          <p:cNvSpPr>
            <a:spLocks noChangeArrowheads="1"/>
          </p:cNvSpPr>
          <p:nvPr/>
        </p:nvSpPr>
        <p:spPr bwMode="auto">
          <a:xfrm>
            <a:off x="6026243" y="4010972"/>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Tree>
    <p:extLst>
      <p:ext uri="{BB962C8B-B14F-4D97-AF65-F5344CB8AC3E}">
        <p14:creationId xmlns:p14="http://schemas.microsoft.com/office/powerpoint/2010/main" val="358998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Interpersonal Communication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dirty="0"/>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7" name="TextBox 36">
            <a:extLst>
              <a:ext uri="{FF2B5EF4-FFF2-40B4-BE49-F238E27FC236}">
                <a16:creationId xmlns:a16="http://schemas.microsoft.com/office/drawing/2014/main" xmlns="" id="{5360CDCF-EC84-4C09-ACA3-9A3263B1E036}"/>
              </a:ext>
            </a:extLst>
          </p:cNvPr>
          <p:cNvSpPr txBox="1"/>
          <p:nvPr/>
        </p:nvSpPr>
        <p:spPr>
          <a:xfrm>
            <a:off x="3437433" y="2207304"/>
            <a:ext cx="8829145" cy="446276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208888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Non Verbal Communication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ED1003C2-6582-4615-83A8-D8E901F8AC8D}"/>
              </a:ext>
            </a:extLst>
          </p:cNvPr>
          <p:cNvSpPr txBox="1"/>
          <p:nvPr/>
        </p:nvSpPr>
        <p:spPr>
          <a:xfrm>
            <a:off x="4417349" y="2255518"/>
            <a:ext cx="7771843"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78552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Three Common Formal Organizations </a:t>
            </a:r>
          </a:p>
          <a:p>
            <a:r>
              <a:rPr lang="en-US" sz="2800" b="1" dirty="0">
                <a:solidFill>
                  <a:srgbClr val="00B0F0"/>
                </a:solidFill>
                <a:latin typeface="Times New Roman" panose="02020603050405020304" pitchFamily="18" charset="0"/>
                <a:cs typeface="Times New Roman" panose="02020603050405020304" pitchFamily="18" charset="0"/>
              </a:rPr>
              <a:t>Small- Group Network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F23B381D-14BF-4A42-BFB4-C8D37CCE7E2E}"/>
              </a:ext>
            </a:extLst>
          </p:cNvPr>
          <p:cNvSpPr txBox="1"/>
          <p:nvPr/>
        </p:nvSpPr>
        <p:spPr>
          <a:xfrm>
            <a:off x="3437433" y="2167672"/>
            <a:ext cx="6096000"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3" name="Object 7">
            <a:extLst>
              <a:ext uri="{FF2B5EF4-FFF2-40B4-BE49-F238E27FC236}">
                <a16:creationId xmlns:a16="http://schemas.microsoft.com/office/drawing/2014/main" xmlns="" id="{FB7C38C0-8885-4972-9828-727C4E8DBCE1}"/>
              </a:ext>
            </a:extLst>
          </p:cNvPr>
          <p:cNvGraphicFramePr>
            <a:graphicFrameLocks noChangeAspect="1"/>
          </p:cNvGraphicFramePr>
          <p:nvPr>
            <p:extLst>
              <p:ext uri="{D42A27DB-BD31-4B8C-83A1-F6EECF244321}">
                <p14:modId xmlns:p14="http://schemas.microsoft.com/office/powerpoint/2010/main" val="1769390311"/>
              </p:ext>
            </p:extLst>
          </p:nvPr>
        </p:nvGraphicFramePr>
        <p:xfrm>
          <a:off x="9805341" y="1945979"/>
          <a:ext cx="1657183" cy="1790700"/>
        </p:xfrm>
        <a:graphic>
          <a:graphicData uri="http://schemas.openxmlformats.org/presentationml/2006/ole">
            <mc:AlternateContent xmlns:mc="http://schemas.openxmlformats.org/markup-compatibility/2006">
              <mc:Choice xmlns:v="urn:schemas-microsoft-com:vml" Requires="v">
                <p:oleObj spid="_x0000_s6197" name="Photo Editor Photo" r:id="rId6" imgW="2695951" imgH="2914286" progId="MSPhotoEd.3">
                  <p:embed/>
                </p:oleObj>
              </mc:Choice>
              <mc:Fallback>
                <p:oleObj name="Photo Editor Photo" r:id="rId6" imgW="2695951" imgH="2914286" progId="MSPhotoEd.3">
                  <p:embed/>
                  <p:pic>
                    <p:nvPicPr>
                      <p:cNvPr id="10" name="Object 7">
                        <a:extLst>
                          <a:ext uri="{FF2B5EF4-FFF2-40B4-BE49-F238E27FC236}">
                            <a16:creationId xmlns:a16="http://schemas.microsoft.com/office/drawing/2014/main" xmlns="" id="{252EBD74-D63D-EB05-A506-21B24FAFC19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05341" y="1945979"/>
                        <a:ext cx="1657183" cy="1790700"/>
                      </a:xfrm>
                      <a:prstGeom prst="rect">
                        <a:avLst/>
                      </a:prstGeom>
                      <a:noFill/>
                      <a:ln>
                        <a:noFill/>
                      </a:ln>
                      <a:effectLst/>
                    </p:spPr>
                  </p:pic>
                </p:oleObj>
              </mc:Fallback>
            </mc:AlternateContent>
          </a:graphicData>
        </a:graphic>
      </p:graphicFrame>
      <p:graphicFrame>
        <p:nvGraphicFramePr>
          <p:cNvPr id="14" name="Object 8">
            <a:extLst>
              <a:ext uri="{FF2B5EF4-FFF2-40B4-BE49-F238E27FC236}">
                <a16:creationId xmlns:a16="http://schemas.microsoft.com/office/drawing/2014/main" xmlns="" id="{B8973D5C-91DC-406E-8059-D3C9005FC275}"/>
              </a:ext>
            </a:extLst>
          </p:cNvPr>
          <p:cNvGraphicFramePr>
            <a:graphicFrameLocks noChangeAspect="1"/>
          </p:cNvGraphicFramePr>
          <p:nvPr>
            <p:extLst>
              <p:ext uri="{D42A27DB-BD31-4B8C-83A1-F6EECF244321}">
                <p14:modId xmlns:p14="http://schemas.microsoft.com/office/powerpoint/2010/main" val="1364802535"/>
              </p:ext>
            </p:extLst>
          </p:nvPr>
        </p:nvGraphicFramePr>
        <p:xfrm>
          <a:off x="8135174" y="4137443"/>
          <a:ext cx="1647825" cy="1798638"/>
        </p:xfrm>
        <a:graphic>
          <a:graphicData uri="http://schemas.openxmlformats.org/presentationml/2006/ole">
            <mc:AlternateContent xmlns:mc="http://schemas.openxmlformats.org/markup-compatibility/2006">
              <mc:Choice xmlns:v="urn:schemas-microsoft-com:vml" Requires="v">
                <p:oleObj spid="_x0000_s6198" name="Photo Editor Photo" r:id="rId8" imgW="2715004" imgH="2962689" progId="MSPhotoEd.3">
                  <p:embed/>
                </p:oleObj>
              </mc:Choice>
              <mc:Fallback>
                <p:oleObj name="Photo Editor Photo" r:id="rId8" imgW="2715004" imgH="2962689" progId="MSPhotoEd.3">
                  <p:embed/>
                  <p:pic>
                    <p:nvPicPr>
                      <p:cNvPr id="12" name="Object 8">
                        <a:extLst>
                          <a:ext uri="{FF2B5EF4-FFF2-40B4-BE49-F238E27FC236}">
                            <a16:creationId xmlns:a16="http://schemas.microsoft.com/office/drawing/2014/main" xmlns="" id="{F7C4EC84-5671-8EA8-53D7-6C54DB6D1C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5174" y="4137443"/>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 name="Object 9">
            <a:extLst>
              <a:ext uri="{FF2B5EF4-FFF2-40B4-BE49-F238E27FC236}">
                <a16:creationId xmlns:a16="http://schemas.microsoft.com/office/drawing/2014/main" xmlns="" id="{EACCF4DB-06A7-43A3-A8D0-AEA49A502B5A}"/>
              </a:ext>
            </a:extLst>
          </p:cNvPr>
          <p:cNvGraphicFramePr>
            <a:graphicFrameLocks noChangeAspect="1"/>
          </p:cNvGraphicFramePr>
          <p:nvPr>
            <p:extLst>
              <p:ext uri="{D42A27DB-BD31-4B8C-83A1-F6EECF244321}">
                <p14:modId xmlns:p14="http://schemas.microsoft.com/office/powerpoint/2010/main" val="643368305"/>
              </p:ext>
            </p:extLst>
          </p:nvPr>
        </p:nvGraphicFramePr>
        <p:xfrm>
          <a:off x="10065619" y="4067915"/>
          <a:ext cx="1739900" cy="1981200"/>
        </p:xfrm>
        <a:graphic>
          <a:graphicData uri="http://schemas.openxmlformats.org/presentationml/2006/ole">
            <mc:AlternateContent xmlns:mc="http://schemas.openxmlformats.org/markup-compatibility/2006">
              <mc:Choice xmlns:v="urn:schemas-microsoft-com:vml" Requires="v">
                <p:oleObj spid="_x0000_s6199" name="Photo Editor Photo" r:id="rId10" imgW="2619048" imgH="2980952" progId="MSPhotoEd.3">
                  <p:embed/>
                </p:oleObj>
              </mc:Choice>
              <mc:Fallback>
                <p:oleObj name="Photo Editor Photo" r:id="rId10" imgW="2619048" imgH="2980952" progId="MSPhotoEd.3">
                  <p:embed/>
                  <p:pic>
                    <p:nvPicPr>
                      <p:cNvPr id="13" name="Object 9">
                        <a:extLst>
                          <a:ext uri="{FF2B5EF4-FFF2-40B4-BE49-F238E27FC236}">
                            <a16:creationId xmlns:a16="http://schemas.microsoft.com/office/drawing/2014/main" xmlns="" id="{4F28E982-E330-1909-DA23-AF231F79A98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065619" y="406791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41773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5978742"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Grapevine as an informal way of Communication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E9334A46-66B4-478F-989C-5CAFD29C8B9C}"/>
              </a:ext>
            </a:extLst>
          </p:cNvPr>
          <p:cNvSpPr txBox="1"/>
          <p:nvPr/>
        </p:nvSpPr>
        <p:spPr>
          <a:xfrm>
            <a:off x="3819525" y="2668650"/>
            <a:ext cx="6096000" cy="3693319"/>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sz="2400" dirty="0"/>
          </a:p>
          <a:p>
            <a:endParaRPr lang="en-US" altLang="en-US" sz="1800" dirty="0"/>
          </a:p>
        </p:txBody>
      </p:sp>
    </p:spTree>
    <p:extLst>
      <p:ext uri="{BB962C8B-B14F-4D97-AF65-F5344CB8AC3E}">
        <p14:creationId xmlns:p14="http://schemas.microsoft.com/office/powerpoint/2010/main" val="2784378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59406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a:t>
            </a:r>
            <a:r>
              <a:rPr lang="en-US" sz="2800" b="1" dirty="0" err="1">
                <a:solidFill>
                  <a:srgbClr val="00B0F0"/>
                </a:solidFill>
                <a:latin typeface="Times New Roman" panose="02020603050405020304" pitchFamily="18" charset="0"/>
                <a:cs typeface="Times New Roman" panose="02020603050405020304" pitchFamily="18" charset="0"/>
              </a:rPr>
              <a:t>Grapvine</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29583" y="2495028"/>
            <a:ext cx="9688749" cy="472437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a:p>
            <a:pPr eaLnBrk="1" hangingPunct="1"/>
            <a:endParaRPr lang="en-US" altLang="ar-EG" sz="2000" dirty="0"/>
          </a:p>
          <a:p>
            <a:pPr marL="0" indent="0" eaLnBrk="1" hangingPunct="1">
              <a:buFont typeface="Verdana" panose="020B0604030504040204" pitchFamily="34" charset="0"/>
              <a:buNone/>
              <a:tabLst>
                <a:tab pos="452438" algn="l"/>
              </a:tabLst>
            </a:pPr>
            <a:endParaRPr lang="en-US" altLang="ar-EG" sz="20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Reducing Rumors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05B2C0F2-2E04-474F-9EF6-BAE1BB2703EE}"/>
              </a:ext>
            </a:extLst>
          </p:cNvPr>
          <p:cNvSpPr txBox="1"/>
          <p:nvPr/>
        </p:nvSpPr>
        <p:spPr>
          <a:xfrm>
            <a:off x="3504588" y="2643881"/>
            <a:ext cx="6094378" cy="175432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18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18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18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4132757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Barriers to Effective Communication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9888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Selective Perception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xmlns="" id="{FBA42C83-ABE0-4D8E-96B6-99A2BCA7BA93}"/>
              </a:ext>
            </a:extLst>
          </p:cNvPr>
          <p:cNvSpPr txBox="1"/>
          <p:nvPr/>
        </p:nvSpPr>
        <p:spPr>
          <a:xfrm>
            <a:off x="4105274" y="2430178"/>
            <a:ext cx="8083918" cy="400725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998689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2176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Information Overload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76E419D-3D7B-45E4-963B-B4DD4DCF2BAD}"/>
              </a:ext>
            </a:extLst>
          </p:cNvPr>
          <p:cNvSpPr txBox="1"/>
          <p:nvPr/>
        </p:nvSpPr>
        <p:spPr>
          <a:xfrm>
            <a:off x="3905250" y="2679980"/>
            <a:ext cx="7639050" cy="267765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p>
          <a:p>
            <a:endParaRPr lang="en-US" sz="2000" dirty="0"/>
          </a:p>
        </p:txBody>
      </p:sp>
    </p:spTree>
    <p:extLst>
      <p:ext uri="{BB962C8B-B14F-4D97-AF65-F5344CB8AC3E}">
        <p14:creationId xmlns:p14="http://schemas.microsoft.com/office/powerpoint/2010/main" val="3365358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Emotional Disconnection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xmlns="" id="{763C6926-BCDC-4775-BE1F-4938D0215CDE}"/>
              </a:ext>
            </a:extLst>
          </p:cNvPr>
          <p:cNvSpPr txBox="1"/>
          <p:nvPr/>
        </p:nvSpPr>
        <p:spPr>
          <a:xfrm>
            <a:off x="3810000" y="2551627"/>
            <a:ext cx="6096000" cy="302852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3350531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2510"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Language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BF329C6-BECA-4658-8F31-DF66B7B4C19F}"/>
              </a:ext>
            </a:extLst>
          </p:cNvPr>
          <p:cNvSpPr txBox="1"/>
          <p:nvPr/>
        </p:nvSpPr>
        <p:spPr>
          <a:xfrm>
            <a:off x="3695700" y="2830289"/>
            <a:ext cx="7791851"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p>
        </p:txBody>
      </p:sp>
    </p:spTree>
    <p:extLst>
      <p:ext uri="{BB962C8B-B14F-4D97-AF65-F5344CB8AC3E}">
        <p14:creationId xmlns:p14="http://schemas.microsoft.com/office/powerpoint/2010/main" val="2303667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3626" y="1415280"/>
            <a:ext cx="759837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Foundation of Group Structure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492990"/>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why managers want to create boundaryless organizations.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Foundation of Organizational Structure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3C96E9F-4DC3-4A96-B54F-54AD47789F35}"/>
              </a:ext>
            </a:extLst>
          </p:cNvPr>
          <p:cNvSpPr txBox="1"/>
          <p:nvPr/>
        </p:nvSpPr>
        <p:spPr>
          <a:xfrm>
            <a:off x="3048000" y="2477363"/>
            <a:ext cx="6096000" cy="2646878"/>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000" b="0" i="0" u="none" strike="noStrike" kern="0" cap="none" spc="0" normalizeH="0" baseline="0" noProof="0" dirty="0">
                <a:ln>
                  <a:noFill/>
                </a:ln>
                <a:solidFill>
                  <a:srgbClr val="000000"/>
                </a:solidFill>
                <a:effectLst/>
                <a:uLnTx/>
                <a:uFillTx/>
                <a:latin typeface="Times New Roman" pitchFamily="18" charset="0"/>
              </a:rPr>
              <a:t>Show how globalization affects organizational structure.</a:t>
            </a:r>
          </a:p>
          <a:p>
            <a:endParaRPr lang="ar-EG" dirty="0"/>
          </a:p>
        </p:txBody>
      </p:sp>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Structure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366BFB8-2BD6-4905-BF29-9BE3C3C8F417}"/>
              </a:ext>
            </a:extLst>
          </p:cNvPr>
          <p:cNvSpPr txBox="1"/>
          <p:nvPr/>
        </p:nvSpPr>
        <p:spPr>
          <a:xfrm>
            <a:off x="3571737" y="2628322"/>
            <a:ext cx="6096000" cy="401956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16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6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16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16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16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1600" b="0" i="0" u="none" strike="noStrike" kern="0" cap="none" spc="0" normalizeH="0" baseline="0" noProof="0" dirty="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16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1600" b="0" i="0" u="none" strike="noStrike" kern="0" cap="none" spc="0" normalizeH="0" baseline="0" noProof="0" dirty="0" err="1">
                <a:ln>
                  <a:noFill/>
                </a:ln>
                <a:solidFill>
                  <a:srgbClr val="000000"/>
                </a:solidFill>
                <a:effectLst/>
                <a:uLnTx/>
                <a:uFillTx/>
                <a:latin typeface="Times New Roman" pitchFamily="18" charset="0"/>
              </a:rPr>
              <a:t>Formlization</a:t>
            </a:r>
            <a:endParaRPr kumimoji="0" lang="en-US" altLang="ar-EG" sz="1600" b="0" i="0" u="none" strike="noStrike" kern="0" cap="none" spc="0" normalizeH="0" baseline="0" noProof="0" dirty="0">
              <a:ln>
                <a:noFill/>
              </a:ln>
              <a:solidFill>
                <a:srgbClr val="000000"/>
              </a:solidFill>
              <a:effectLst/>
              <a:uLnTx/>
              <a:uFillTx/>
              <a:latin typeface="Times New Roman" pitchFamily="18" charset="0"/>
            </a:endParaRPr>
          </a:p>
          <a:p>
            <a:pPr lvl="2" eaLnBrk="1" hangingPunct="1"/>
            <a:endParaRPr lang="en-US" altLang="ar-EG" sz="2000" dirty="0"/>
          </a:p>
        </p:txBody>
      </p:sp>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036016"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Work Specialization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8E1BDF0A-2352-4A5D-AD1E-428CAA4F7CE2}"/>
              </a:ext>
            </a:extLst>
          </p:cNvPr>
          <p:cNvSpPr txBox="1"/>
          <p:nvPr/>
        </p:nvSpPr>
        <p:spPr>
          <a:xfrm>
            <a:off x="3048000" y="2792834"/>
            <a:ext cx="7753350" cy="323165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a:p>
            <a:pPr marL="715963" lvl="2" indent="-361950" eaLnBrk="1" hangingPunct="1">
              <a:lnSpc>
                <a:spcPct val="90000"/>
              </a:lnSpc>
            </a:pPr>
            <a:endParaRPr lang="en-US" altLang="ar-EG" sz="2400" dirty="0"/>
          </a:p>
        </p:txBody>
      </p:sp>
    </p:spTree>
    <p:extLst>
      <p:ext uri="{BB962C8B-B14F-4D97-AF65-F5344CB8AC3E}">
        <p14:creationId xmlns:p14="http://schemas.microsoft.com/office/powerpoint/2010/main" val="485168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Departmentalization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514155A3-3C30-4BAA-BE4E-B1ABCA3CAECC}"/>
              </a:ext>
            </a:extLst>
          </p:cNvPr>
          <p:cNvSpPr txBox="1"/>
          <p:nvPr/>
        </p:nvSpPr>
        <p:spPr>
          <a:xfrm>
            <a:off x="3683073" y="2512419"/>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80287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Departmentalization</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CEA26A44-B6D5-4D87-970D-FD9E01B3160C}"/>
              </a:ext>
            </a:extLst>
          </p:cNvPr>
          <p:cNvSpPr txBox="1"/>
          <p:nvPr/>
        </p:nvSpPr>
        <p:spPr>
          <a:xfrm>
            <a:off x="3047189" y="2574737"/>
            <a:ext cx="6094378" cy="29731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5" tooltip="Product (business)"/>
              </a:rPr>
              <a:t>Product</a:t>
            </a:r>
            <a:r>
              <a:rPr kumimoji="0" lang="en-US" altLang="ar-EG" sz="1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1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Customer"/>
              </a:rPr>
              <a:t>Customer</a:t>
            </a:r>
            <a:r>
              <a:rPr kumimoji="0" lang="en-US" altLang="ar-EG" sz="1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1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0" algn="l" defTabSz="914400" rtl="0" eaLnBrk="1" fontAlgn="base" latinLnBrk="0" hangingPunct="1">
              <a:lnSpc>
                <a:spcPct val="100000"/>
              </a:lnSpc>
              <a:spcBef>
                <a:spcPct val="20000"/>
              </a:spcBef>
              <a:spcAft>
                <a:spcPct val="0"/>
              </a:spcAft>
              <a:buClr>
                <a:srgbClr val="000000"/>
              </a:buClr>
              <a:buSzTx/>
              <a:tabLst/>
              <a:defRPr/>
            </a:pPr>
            <a:r>
              <a:rPr kumimoji="0" lang="en-US" altLang="ar-EG" sz="1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02304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Departmentalization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B61E2235-A575-4654-A117-F295F41086C9}"/>
              </a:ext>
            </a:extLst>
          </p:cNvPr>
          <p:cNvSpPr txBox="1"/>
          <p:nvPr/>
        </p:nvSpPr>
        <p:spPr>
          <a:xfrm>
            <a:off x="3422078" y="2285581"/>
            <a:ext cx="8769922" cy="414267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8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5" tooltip="Geographic"/>
              </a:rPr>
              <a:t>Geographic</a:t>
            </a:r>
            <a:r>
              <a:rPr kumimoji="0" lang="en-US" altLang="ar-EG" sz="2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8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6" tooltip="Divisional (page does not exist)"/>
              </a:rPr>
              <a:t>Divisional</a:t>
            </a:r>
            <a:r>
              <a:rPr kumimoji="0" lang="en-US" altLang="ar-EG" sz="28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2254441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Chain of Command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B61E2235-A575-4654-A117-F295F41086C9}"/>
              </a:ext>
            </a:extLst>
          </p:cNvPr>
          <p:cNvSpPr txBox="1"/>
          <p:nvPr/>
        </p:nvSpPr>
        <p:spPr>
          <a:xfrm>
            <a:off x="3422078" y="2285581"/>
            <a:ext cx="8769922" cy="41426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a:p>
            <a:pPr marR="0" lvl="0" algn="l" defTabSz="914400" rtl="0" eaLnBrk="1" fontAlgn="base" latinLnBrk="0" hangingPunct="1">
              <a:lnSpc>
                <a:spcPct val="100000"/>
              </a:lnSpc>
              <a:spcBef>
                <a:spcPct val="20000"/>
              </a:spcBef>
              <a:spcAft>
                <a:spcPct val="0"/>
              </a:spcAft>
              <a:buClr>
                <a:srgbClr val="000000"/>
              </a:buClr>
              <a:buSzTx/>
              <a:tabLst/>
              <a:defRPr/>
            </a:pPr>
            <a:endParaRPr kumimoji="0" lang="en-US" altLang="ar-EG" sz="28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661678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33833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Span of Control</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D8C10742-5EC6-4353-9227-8CDDE7699D39}"/>
              </a:ext>
            </a:extLst>
          </p:cNvPr>
          <p:cNvSpPr txBox="1"/>
          <p:nvPr/>
        </p:nvSpPr>
        <p:spPr>
          <a:xfrm>
            <a:off x="3596157" y="2323527"/>
            <a:ext cx="8213222" cy="2465290"/>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18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a:p>
            <a:pPr lvl="1" eaLnBrk="1" hangingPunct="1">
              <a:spcBef>
                <a:spcPct val="50000"/>
              </a:spcBef>
            </a:pP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Span of Control</a:t>
            </a:r>
          </a:p>
        </p:txBody>
      </p:sp>
      <p:sp>
        <p:nvSpPr>
          <p:cNvPr id="16" name="TextBox 15">
            <a:extLst>
              <a:ext uri="{FF2B5EF4-FFF2-40B4-BE49-F238E27FC236}">
                <a16:creationId xmlns:a16="http://schemas.microsoft.com/office/drawing/2014/main" xmlns="" id="{F48F5034-B1D7-4452-9A22-11A9888A4ECF}"/>
              </a:ext>
            </a:extLst>
          </p:cNvPr>
          <p:cNvSpPr txBox="1"/>
          <p:nvPr/>
        </p:nvSpPr>
        <p:spPr>
          <a:xfrm>
            <a:off x="4588738" y="1998391"/>
            <a:ext cx="6096000" cy="261610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lang="en-US" altLang="ar-EG" sz="2000" dirty="0"/>
          </a:p>
        </p:txBody>
      </p:sp>
    </p:spTree>
    <p:extLst>
      <p:ext uri="{BB962C8B-B14F-4D97-AF65-F5344CB8AC3E}">
        <p14:creationId xmlns:p14="http://schemas.microsoft.com/office/powerpoint/2010/main" val="21257847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Span of Control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8250" y="2515841"/>
            <a:ext cx="6926875" cy="3600986"/>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73625" y="1382503"/>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Centralization and Decentralization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6578743D-D9B9-4598-8E81-09C1E9B24B01}"/>
              </a:ext>
            </a:extLst>
          </p:cNvPr>
          <p:cNvSpPr txBox="1"/>
          <p:nvPr/>
        </p:nvSpPr>
        <p:spPr>
          <a:xfrm>
            <a:off x="3047189" y="2694770"/>
            <a:ext cx="6094378" cy="273305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892671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Formalization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6158" y="2430178"/>
            <a:ext cx="7833486" cy="418576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rPr>
              <a:t>Formalization </a:t>
            </a:r>
            <a:r>
              <a:rPr kumimoji="0" lang="en-US" altLang="en-US" sz="2000" b="0" i="0" u="none" strike="noStrike" kern="0" cap="none" spc="0" normalizeH="0" baseline="0" noProof="0" dirty="0">
                <a:ln>
                  <a:noFill/>
                </a:ln>
                <a:solidFill>
                  <a:srgbClr val="CC6600"/>
                </a:solidFill>
                <a:effectLst/>
                <a:uLnTx/>
                <a:uFillTx/>
                <a:latin typeface="Times New Roman" pitchFamily="18" charset="0"/>
              </a:rPr>
              <a:t>refers to the degree to which jobs within the organization are standardized.</a:t>
            </a:r>
          </a:p>
          <a:p>
            <a:pPr marL="342900" lvl="0" indent="-342900" eaLnBrk="0" fontAlgn="base" hangingPunct="0">
              <a:spcBef>
                <a:spcPct val="20000"/>
              </a:spcBef>
              <a:spcAft>
                <a:spcPct val="0"/>
              </a:spcAft>
              <a:buClr>
                <a:srgbClr val="000000"/>
              </a:buClr>
              <a:buFont typeface="Wingdings" panose="05000000000000000000" pitchFamily="2" charset="2"/>
              <a:buChar char="Ø"/>
              <a:defRPr/>
            </a:pPr>
            <a:r>
              <a:rPr lang="en-US" sz="2000" dirty="0"/>
              <a:t>Formalization in organizational structure is a process in which managers specify (in writing), procedures, rules and responsibilities for the individual employees, organizational units, groups, teams and the organization as a whole, which leads to the development of processes, relationships, and operating procedures.</a:t>
            </a:r>
            <a:endParaRPr kumimoji="0" lang="en-US" altLang="en-US" sz="2000" b="0" i="0" u="none" strike="noStrike" kern="0" cap="none" spc="0" normalizeH="0" baseline="0" noProof="0" dirty="0">
              <a:ln>
                <a:noFill/>
              </a:ln>
              <a:solidFill>
                <a:srgbClr val="CC6600"/>
              </a:solidFill>
              <a:effectLst/>
              <a:uLnTx/>
              <a:uFillTx/>
              <a:latin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000" b="1" i="0" u="none" strike="noStrike" kern="0" cap="none" spc="0" normalizeH="0" baseline="0" noProof="0" dirty="0">
              <a:ln>
                <a:noFill/>
              </a:ln>
              <a:solidFill>
                <a:srgbClr val="CC6600"/>
              </a:solidFill>
              <a:effectLst/>
              <a:uLnTx/>
              <a:uFillTx/>
              <a:latin typeface="Times New Roman" pitchFamily="18" charset="0"/>
              <a:cs typeface="Times New Roman" panose="02020603050405020304" pitchFamily="18" charset="0"/>
            </a:endParaRP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Formalization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76650" y="2323527"/>
            <a:ext cx="5467349" cy="2554545"/>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072545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r>
              <a:rPr lang="en-US" sz="2800" b="1" dirty="0">
                <a:solidFill>
                  <a:srgbClr val="00B0F0"/>
                </a:solidFill>
                <a:latin typeface="Times New Roman" panose="02020603050405020304" pitchFamily="18" charset="0"/>
                <a:cs typeface="Times New Roman" panose="02020603050405020304" pitchFamily="18" charset="0"/>
              </a:rPr>
              <a:t>Function Structure</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0367" y="2430178"/>
            <a:ext cx="5457825" cy="32008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0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r>
              <a:rPr lang="en-US" sz="2800" b="1" dirty="0">
                <a:solidFill>
                  <a:srgbClr val="00B0F0"/>
                </a:solidFill>
                <a:latin typeface="Times New Roman" panose="02020603050405020304" pitchFamily="18" charset="0"/>
                <a:cs typeface="Times New Roman" panose="02020603050405020304" pitchFamily="18" charset="0"/>
              </a:rPr>
              <a:t>Function Structure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F9DE57E0-F7C1-4615-BDDE-2E6A8E67B4DD}"/>
              </a:ext>
            </a:extLst>
          </p:cNvPr>
          <p:cNvSpPr txBox="1"/>
          <p:nvPr/>
        </p:nvSpPr>
        <p:spPr>
          <a:xfrm>
            <a:off x="3596157" y="2558530"/>
            <a:ext cx="6094378" cy="125572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392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2876550" y="2733913"/>
            <a:ext cx="9312642" cy="228985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Common Organization Design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2954655"/>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5"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452438" lvl="1" indent="-271463" eaLnBrk="1" hangingPunct="1"/>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F0608FDF-4062-492B-BAD1-7BF993BA43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1168</TotalTime>
  <Words>1724</Words>
  <Application>Microsoft Office PowerPoint</Application>
  <PresentationFormat>Widescreen</PresentationFormat>
  <Paragraphs>390</Paragraphs>
  <Slides>39</Slides>
  <Notes>38</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51" baseType="lpstr">
      <vt:lpstr>Arial</vt:lpstr>
      <vt:lpstr>Calibri</vt:lpstr>
      <vt:lpstr>Calibri Light</vt:lpstr>
      <vt:lpstr>Comic Sans MS</vt:lpstr>
      <vt:lpstr>Open Sans</vt:lpstr>
      <vt:lpstr>Roboto Light</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184</cp:revision>
  <dcterms:created xsi:type="dcterms:W3CDTF">2023-04-29T09:08:00Z</dcterms:created>
  <dcterms:modified xsi:type="dcterms:W3CDTF">2024-07-14T22:08:23Z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