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349" r:id="rId2"/>
    <p:sldId id="260" r:id="rId3"/>
    <p:sldId id="426" r:id="rId4"/>
    <p:sldId id="303" r:id="rId5"/>
    <p:sldId id="291" r:id="rId6"/>
    <p:sldId id="331" r:id="rId7"/>
    <p:sldId id="262" r:id="rId8"/>
    <p:sldId id="427" r:id="rId9"/>
    <p:sldId id="370" r:id="rId10"/>
    <p:sldId id="371" r:id="rId11"/>
    <p:sldId id="428" r:id="rId12"/>
    <p:sldId id="388" r:id="rId13"/>
    <p:sldId id="387" r:id="rId14"/>
    <p:sldId id="394" r:id="rId15"/>
    <p:sldId id="395" r:id="rId16"/>
    <p:sldId id="396" r:id="rId17"/>
    <p:sldId id="397" r:id="rId18"/>
    <p:sldId id="398" r:id="rId19"/>
    <p:sldId id="399" r:id="rId20"/>
    <p:sldId id="400" r:id="rId21"/>
    <p:sldId id="401" r:id="rId22"/>
    <p:sldId id="404" r:id="rId23"/>
    <p:sldId id="405" r:id="rId24"/>
    <p:sldId id="406" r:id="rId25"/>
    <p:sldId id="407" r:id="rId26"/>
    <p:sldId id="408" r:id="rId27"/>
    <p:sldId id="409" r:id="rId28"/>
    <p:sldId id="413" r:id="rId29"/>
    <p:sldId id="411" r:id="rId30"/>
    <p:sldId id="412" r:id="rId31"/>
    <p:sldId id="424" r:id="rId32"/>
    <p:sldId id="414" r:id="rId33"/>
    <p:sldId id="319" r:id="rId34"/>
    <p:sldId id="315" r:id="rId35"/>
    <p:sldId id="317" r:id="rId36"/>
    <p:sldId id="425" r:id="rId37"/>
    <p:sldId id="350" r:id="rId38"/>
    <p:sldId id="308" r:id="rId39"/>
    <p:sldId id="359" r:id="rId40"/>
    <p:sldId id="367" r:id="rId41"/>
    <p:sldId id="42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6" d="100"/>
          <a:sy n="86" d="100"/>
        </p:scale>
        <p:origin x="63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45108-3E13-443B-81C2-3105F15B80A6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EA41C-3344-42CA-90C5-C9A9A4522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8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C9FB8-3AE0-4D94-B731-2AC51E46694B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74A29-887C-4689-87A7-66DB243FA3C8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F878D-A250-4A33-BB7D-7658601F348C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F244-7A0F-4DD2-9318-B46037696CCE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8FE5-4BFB-48B0-BE04-BFE1ADC56031}" type="datetime1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D14A8-8EA8-4DB1-B373-21054BD237E3}" type="datetime1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0E98-5494-4B4D-98B9-9E976B6D2687}" type="datetime1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A51D-380A-40F0-8CC7-55A091436349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EAE8-9BF6-4116-A6AA-288169CFD7AD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F3E47-9D1C-46B5-99C1-479B2A8D0BE7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409E-041D-417E-8D28-49D18067041C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878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9358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6512B-1A02-4FCD-BF39-4B8459CACB48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5C9BB2D-FFB7-FF41-FAB8-CC91B53DC3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14" name="Rectangle: Single Corner Rounded 13">
            <a:extLst>
              <a:ext uri="{FF2B5EF4-FFF2-40B4-BE49-F238E27FC236}">
                <a16:creationId xmlns:a16="http://schemas.microsoft.com/office/drawing/2014/main" id="{1A594A0E-5337-E0D4-BBDC-64C40C79EA2C}"/>
              </a:ext>
            </a:extLst>
          </p:cNvPr>
          <p:cNvSpPr/>
          <p:nvPr/>
        </p:nvSpPr>
        <p:spPr>
          <a:xfrm flipV="1">
            <a:off x="335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5" name="Picture Placeholder 4">
            <a:extLst>
              <a:ext uri="{FF2B5EF4-FFF2-40B4-BE49-F238E27FC236}">
                <a16:creationId xmlns:a16="http://schemas.microsoft.com/office/drawing/2014/main" id="{4A75EA23-0B22-3F87-8D7C-A40508CABF8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F955F13-F3FA-DC00-8F3F-A9F70C8FCE35}"/>
              </a:ext>
            </a:extLst>
          </p:cNvPr>
          <p:cNvSpPr txBox="1"/>
          <p:nvPr/>
        </p:nvSpPr>
        <p:spPr>
          <a:xfrm>
            <a:off x="6272979" y="3140402"/>
            <a:ext cx="37401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</a:t>
            </a:r>
            <a:endParaRPr lang="en-US" sz="44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2F05F89-681F-B797-74CD-1142C527D69A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BFDC7A7-9E9B-CD05-E51A-5AB7E29DE6C9}"/>
              </a:ext>
            </a:extLst>
          </p:cNvPr>
          <p:cNvSpPr txBox="1"/>
          <p:nvPr/>
        </p:nvSpPr>
        <p:spPr>
          <a:xfrm>
            <a:off x="6427125" y="4869133"/>
            <a:ext cx="28896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MAT 132</a:t>
            </a:r>
          </a:p>
          <a:p>
            <a:r>
              <a:rPr lang="en-US" sz="2000" dirty="0">
                <a:latin typeface="Alexandria" charset="0"/>
              </a:rPr>
              <a:t>Calculus for Fourier Series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4EC0B21-63FD-9861-E50C-47E04D70AF18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Israa Lewaa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53C780-CF59-0EA5-62E9-12683BE89475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21" name="Graphic 21">
            <a:extLst>
              <a:ext uri="{FF2B5EF4-FFF2-40B4-BE49-F238E27FC236}">
                <a16:creationId xmlns:a16="http://schemas.microsoft.com/office/drawing/2014/main" id="{AB3BDC40-EB97-2077-903F-70DF0D49391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83"/>
    </mc:Choice>
    <mc:Fallback xmlns="">
      <p:transition spd="slow" advTm="7368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420238" y="1704264"/>
            <a:ext cx="892146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Revision for som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integration Rules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of Basic Trigonometric Functions</a:t>
            </a: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for other functions with Trigonometric Functions</a:t>
            </a: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definite Integration 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B211AED-582C-D2B5-8846-95CD60DB0C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D0712C8-0C81-437F-18E5-A05799A10F00}"/>
              </a:ext>
            </a:extLst>
          </p:cNvPr>
          <p:cNvSpPr txBox="1"/>
          <p:nvPr/>
        </p:nvSpPr>
        <p:spPr>
          <a:xfrm>
            <a:off x="1295400" y="259378"/>
            <a:ext cx="41344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5A0F358-F785-EEBC-654F-B5EF5A4C6BB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729"/>
    </mc:Choice>
    <mc:Fallback xmlns="">
      <p:transition spd="slow" advTm="8572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D5B271-04A7-9519-4AB0-6FE8AE6959DE}"/>
              </a:ext>
            </a:extLst>
          </p:cNvPr>
          <p:cNvSpPr txBox="1"/>
          <p:nvPr/>
        </p:nvSpPr>
        <p:spPr>
          <a:xfrm>
            <a:off x="2097148" y="2977509"/>
            <a:ext cx="75928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Revising some main rules in the integration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F08026E-BE0E-9F78-9310-3207B918EA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1FB886B-37EF-134F-2E29-986BC1EFDFB5}"/>
              </a:ext>
            </a:extLst>
          </p:cNvPr>
          <p:cNvSpPr txBox="1"/>
          <p:nvPr/>
        </p:nvSpPr>
        <p:spPr>
          <a:xfrm>
            <a:off x="1295400" y="259378"/>
            <a:ext cx="55707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Rules of Integration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35BF70-6D4F-2833-63AD-DEE46CD01CF2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05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59"/>
    </mc:Choice>
    <mc:Fallback xmlns="">
      <p:transition spd="slow" advTm="2595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221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2- Rules of Integration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6494B93-8A06-2569-43E1-835E0139A3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1758411"/>
            <a:ext cx="2571750" cy="9620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1B6A7AC-5DCA-DD12-4A35-E2CCD75D7C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521" y="2911304"/>
            <a:ext cx="4210959" cy="329944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FB80050-B77D-F0D6-E608-1A8D2E87F1C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C4CF6BF-B1BF-AC19-A267-04C1550CA9B9}"/>
              </a:ext>
            </a:extLst>
          </p:cNvPr>
          <p:cNvSpPr txBox="1"/>
          <p:nvPr/>
        </p:nvSpPr>
        <p:spPr>
          <a:xfrm>
            <a:off x="1295400" y="259378"/>
            <a:ext cx="54425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Rules of Integration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A8DD55-6FBC-B58C-9990-D1357CAF013A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535"/>
    </mc:Choice>
    <mc:Fallback xmlns="">
      <p:transition spd="slow" advTm="45753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8DD2B6-3503-BD01-BDD1-12BF90580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41096" y="1973910"/>
            <a:ext cx="5619750" cy="223837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AE227BA-593E-CFE5-32FD-3C60C650B45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8B6078-6585-8E93-45A5-55BBBC873546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B94BB4-1B64-0F5C-FECC-B21CF7446AB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40"/>
    </mc:Choice>
    <mc:Fallback xmlns="">
      <p:transition spd="slow" advTm="5424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F9C11C8-CA57-0D1D-6904-832F403572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47887" y="2057400"/>
            <a:ext cx="7896225" cy="27432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A152C9D-70EF-EC08-AB16-B99461F56E8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91627E-1444-CB42-D303-E727D159A8C5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DBE722-B9CF-F82A-1AFF-0C699444C73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69"/>
    </mc:Choice>
    <mc:Fallback xmlns="">
      <p:transition spd="slow" advTm="13606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2915DBF-40C1-F6FC-154D-FBD20D2DC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38460" y="1337137"/>
            <a:ext cx="5619750" cy="48482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906C654-2082-A120-28FC-006C234585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03F625-E452-288B-A937-2DD7DC5069B7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F9F07A-41F8-2BC9-6E7C-5DEB765C1F6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500"/>
    </mc:Choice>
    <mc:Fallback xmlns="">
      <p:transition spd="slow" advTm="4045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D5B271-04A7-9519-4AB0-6FE8AE6959DE}"/>
              </a:ext>
            </a:extLst>
          </p:cNvPr>
          <p:cNvSpPr txBox="1"/>
          <p:nvPr/>
        </p:nvSpPr>
        <p:spPr>
          <a:xfrm>
            <a:off x="1920292" y="2746144"/>
            <a:ext cx="75928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Notes for Trigonometric Functions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38CEEA9-3484-760E-AB66-0CF53223E2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BD8FE10-C20A-83B4-4535-BD782AFEFF03}"/>
              </a:ext>
            </a:extLst>
          </p:cNvPr>
          <p:cNvSpPr txBox="1"/>
          <p:nvPr/>
        </p:nvSpPr>
        <p:spPr>
          <a:xfrm>
            <a:off x="1295400" y="259378"/>
            <a:ext cx="55451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Rules in Integration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22AF1B6-A621-6AD3-1FA9-A8885C32A7F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39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262"/>
    </mc:Choice>
    <mc:Fallback xmlns="">
      <p:transition spd="slow" advTm="4926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0C5CA9-8FAE-C23A-A17B-55C692EE7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34071" y="1293494"/>
            <a:ext cx="7191375" cy="53435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107A415-0774-35B3-7336-17A87BA4793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C10C40-1D67-501E-7A19-E5E4FFB2DD3D}"/>
              </a:ext>
            </a:extLst>
          </p:cNvPr>
          <p:cNvSpPr txBox="1"/>
          <p:nvPr/>
        </p:nvSpPr>
        <p:spPr>
          <a:xfrm>
            <a:off x="1295400" y="259378"/>
            <a:ext cx="3672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Rules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1FCF5DB-2980-A6BF-F097-D993314C37FA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41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724"/>
    </mc:Choice>
    <mc:Fallback xmlns="">
      <p:transition spd="slow" advTm="21472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676CC8-4FBB-2F54-A8EF-4F8016D01F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711" y="2102794"/>
            <a:ext cx="7780430" cy="225519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B6443DC-9683-363A-7A54-4C1A240380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6A1134-D36F-DC9F-79A1-58296AE396B1}"/>
              </a:ext>
            </a:extLst>
          </p:cNvPr>
          <p:cNvSpPr txBox="1"/>
          <p:nvPr/>
        </p:nvSpPr>
        <p:spPr>
          <a:xfrm>
            <a:off x="1295400" y="259378"/>
            <a:ext cx="34419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Important Rules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138F1C-9DA7-6103-0514-50DA75B32246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7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042"/>
    </mc:Choice>
    <mc:Fallback xmlns="">
      <p:transition spd="slow" advTm="32404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D5B271-04A7-9519-4AB0-6FE8AE6959DE}"/>
              </a:ext>
            </a:extLst>
          </p:cNvPr>
          <p:cNvSpPr txBox="1"/>
          <p:nvPr/>
        </p:nvSpPr>
        <p:spPr>
          <a:xfrm>
            <a:off x="1754922" y="2905780"/>
            <a:ext cx="842141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 for different ideas in Integration !!!!!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CE8337E-0349-7E27-0E33-1371A8E6A3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A2B88C-C023-970F-63E9-D0161A5B1687}"/>
              </a:ext>
            </a:extLst>
          </p:cNvPr>
          <p:cNvSpPr txBox="1"/>
          <p:nvPr/>
        </p:nvSpPr>
        <p:spPr>
          <a:xfrm>
            <a:off x="1295400" y="259378"/>
            <a:ext cx="3185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18271E6-0E5A-06D8-8EAC-D110832709E2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50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34"/>
    </mc:Choice>
    <mc:Fallback xmlns="">
      <p:transition spd="slow" advTm="5003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28AAE95-1CFB-4231-A4C7-00F6BE62E8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24364" y="2937287"/>
            <a:ext cx="4341458" cy="141958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0CBBC03-E7B9-EBC0-196B-5DC807F76A4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CE9161-0118-C6A7-B596-E4BC99D188C6}"/>
              </a:ext>
            </a:extLst>
          </p:cNvPr>
          <p:cNvSpPr txBox="1"/>
          <p:nvPr/>
        </p:nvSpPr>
        <p:spPr>
          <a:xfrm>
            <a:off x="1295400" y="259378"/>
            <a:ext cx="575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0900D7-93C2-1C38-320D-D25439A0418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51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421"/>
    </mc:Choice>
    <mc:Fallback xmlns="">
      <p:transition spd="slow" advTm="12142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F1571D-167D-1433-A634-BE2C82474D77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1850601" y="1623665"/>
            <a:ext cx="6408182" cy="411651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0D61291-3586-7312-FBDA-08F8BAEE7C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04581" y="325331"/>
            <a:ext cx="2151685" cy="100469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C972664-E005-37CE-6FA7-3779E83A8667}"/>
              </a:ext>
            </a:extLst>
          </p:cNvPr>
          <p:cNvSpPr txBox="1"/>
          <p:nvPr/>
        </p:nvSpPr>
        <p:spPr>
          <a:xfrm>
            <a:off x="1295400" y="259378"/>
            <a:ext cx="4288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Solution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6FF7C8-0A17-C084-6018-84D135E8607C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90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50"/>
    </mc:Choice>
    <mc:Fallback xmlns="">
      <p:transition spd="slow" advTm="4965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6FBBA7-158F-BE71-0B59-627E70805D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430" y="2559573"/>
            <a:ext cx="4597449" cy="194507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13FC96A-CF70-9D34-42DA-980DF119CE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378C343-57BF-1C1E-5FA8-89931FFEEF6A}"/>
              </a:ext>
            </a:extLst>
          </p:cNvPr>
          <p:cNvSpPr txBox="1"/>
          <p:nvPr/>
        </p:nvSpPr>
        <p:spPr>
          <a:xfrm>
            <a:off x="1295400" y="259378"/>
            <a:ext cx="575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3DAFB73-E326-5B80-F7A2-5C07DB6FC9D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7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971"/>
    </mc:Choice>
    <mc:Fallback xmlns="">
      <p:transition spd="slow" advTm="10797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0D9D25-D768-CC25-5312-85EE237F29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49" y="1732819"/>
            <a:ext cx="6457139" cy="398147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4728F04-0586-D207-1942-D139C819B6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338C7C1-2417-B1D0-AD11-2E48DEFB9B5A}"/>
              </a:ext>
            </a:extLst>
          </p:cNvPr>
          <p:cNvSpPr txBox="1"/>
          <p:nvPr/>
        </p:nvSpPr>
        <p:spPr>
          <a:xfrm>
            <a:off x="1295400" y="259378"/>
            <a:ext cx="4288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 Solution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A50018C-63D9-C76D-C7AA-846E7E6B9CF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3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814"/>
    </mc:Choice>
    <mc:Fallback xmlns="">
      <p:transition spd="slow" advTm="4581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D646DE-25DF-79C7-15F8-FCACBCBD37B9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1750978" y="2907825"/>
            <a:ext cx="4854102" cy="132384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EFC205A-A1BC-73D4-1BBA-3C0CCF87AC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7285151-6C42-1517-35F0-05268AA4F249}"/>
              </a:ext>
            </a:extLst>
          </p:cNvPr>
          <p:cNvSpPr txBox="1"/>
          <p:nvPr/>
        </p:nvSpPr>
        <p:spPr>
          <a:xfrm>
            <a:off x="1295400" y="259378"/>
            <a:ext cx="575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9E1D17E-CF6B-457F-4B9C-C5E3938C87E4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55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105"/>
    </mc:Choice>
    <mc:Fallback xmlns="">
      <p:transition spd="slow" advTm="22910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606E54-A82F-6447-1B23-68CCB9DE0698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2202059" y="1916673"/>
            <a:ext cx="4023643" cy="346033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1513F4F-072C-D1BE-B759-D15FF10393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8E4ADB1-3677-2CB4-60FB-8AE37180A75E}"/>
              </a:ext>
            </a:extLst>
          </p:cNvPr>
          <p:cNvSpPr txBox="1"/>
          <p:nvPr/>
        </p:nvSpPr>
        <p:spPr>
          <a:xfrm>
            <a:off x="1295400" y="259378"/>
            <a:ext cx="416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3 Solution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D58AE1-1376-D99B-EA04-F2435BEB5FD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37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112"/>
    </mc:Choice>
    <mc:Fallback xmlns="">
      <p:transition spd="slow" advTm="5911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CE304B-0CEA-4FDF-F3B0-DDDEA4E2C322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2494097" y="2791426"/>
            <a:ext cx="2415600" cy="168125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445BDC1-B239-010D-B686-C3F96B4CC3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590B511-14FB-0499-8455-47B19F24803A}"/>
              </a:ext>
            </a:extLst>
          </p:cNvPr>
          <p:cNvSpPr txBox="1"/>
          <p:nvPr/>
        </p:nvSpPr>
        <p:spPr>
          <a:xfrm>
            <a:off x="1295400" y="259378"/>
            <a:ext cx="575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66805B3-A80B-2B10-79A1-08176DED4BD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43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880"/>
    </mc:Choice>
    <mc:Fallback xmlns="">
      <p:transition spd="slow" advTm="4988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3D5EC5-A2FA-1129-E76A-E53A517EF7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1522" y="2348621"/>
            <a:ext cx="4590525" cy="207746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9E70AE0-A4AC-BB0F-484E-4EDA3F2EC2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020300" y="325330"/>
            <a:ext cx="2235966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3C13A5B-F73F-BBB7-0F1A-4E746D7C3D83}"/>
              </a:ext>
            </a:extLst>
          </p:cNvPr>
          <p:cNvSpPr txBox="1"/>
          <p:nvPr/>
        </p:nvSpPr>
        <p:spPr>
          <a:xfrm>
            <a:off x="1295400" y="259378"/>
            <a:ext cx="416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4 Solution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01A0C51-1585-E619-725A-A0B7A5033D4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6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21"/>
    </mc:Choice>
    <mc:Fallback xmlns="">
      <p:transition spd="slow" advTm="3082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97F70C-DEA1-87E5-2305-1F1AF298F1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6343" y="3282576"/>
            <a:ext cx="4261015" cy="1122939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0B7A56B-5538-2E97-7DC1-DA95D7E9AA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D6966F-826D-6AA9-574C-45C371E520F6}"/>
              </a:ext>
            </a:extLst>
          </p:cNvPr>
          <p:cNvSpPr txBox="1"/>
          <p:nvPr/>
        </p:nvSpPr>
        <p:spPr>
          <a:xfrm>
            <a:off x="1295400" y="259378"/>
            <a:ext cx="575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5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C79453-69F3-28BC-26A0-EC164D9529D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6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81"/>
    </mc:Choice>
    <mc:Fallback xmlns="">
      <p:transition spd="slow" advTm="2318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2B78FB-7F93-72B3-0AFA-1EF005665DDB}"/>
              </a:ext>
            </a:extLst>
          </p:cNvPr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2124364" y="2044367"/>
            <a:ext cx="3877602" cy="348854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369E644-C259-3A39-85A7-F9606B6B13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98529" y="325330"/>
            <a:ext cx="2257737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196D263-9A65-0795-723E-C47DE693C0DA}"/>
              </a:ext>
            </a:extLst>
          </p:cNvPr>
          <p:cNvSpPr txBox="1"/>
          <p:nvPr/>
        </p:nvSpPr>
        <p:spPr>
          <a:xfrm>
            <a:off x="1295400" y="259378"/>
            <a:ext cx="416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5 Solution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4601DFD-27BF-9E4B-13ED-F13126588C4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65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229"/>
    </mc:Choice>
    <mc:Fallback xmlns="">
      <p:transition spd="slow" advTm="9922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A5B8EA-25D9-F8A8-75E8-1CD4B8367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003" y="2632480"/>
            <a:ext cx="3537052" cy="224244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E79601B-A04C-6C70-B32A-6628AC1EC6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7869655-5B0F-ACFE-9AB6-B84754351DAF}"/>
              </a:ext>
            </a:extLst>
          </p:cNvPr>
          <p:cNvSpPr txBox="1"/>
          <p:nvPr/>
        </p:nvSpPr>
        <p:spPr>
          <a:xfrm>
            <a:off x="1295400" y="259378"/>
            <a:ext cx="575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6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4EEB2E-446F-2A2D-AFB7-4B13FB53A64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97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504"/>
    </mc:Choice>
    <mc:Fallback xmlns="">
      <p:transition spd="slow" advTm="21850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283389-0335-5179-A9B5-7D8BDC323C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4097" y="2242230"/>
            <a:ext cx="5778839" cy="238813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6120E0-CC9B-B10E-77F7-D67D46D99E2D}"/>
              </a:ext>
            </a:extLst>
          </p:cNvPr>
          <p:cNvSpPr txBox="1"/>
          <p:nvPr/>
        </p:nvSpPr>
        <p:spPr>
          <a:xfrm>
            <a:off x="1295400" y="259378"/>
            <a:ext cx="416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6 Solution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4BAED0-B5F7-BBB5-7201-4E826B3DF6B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17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820"/>
    </mc:Choice>
    <mc:Fallback xmlns="">
      <p:transition spd="slow" advTm="7082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52FF72-2F7C-3A34-3BC6-3FCC8A7AB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7634" y="3021469"/>
            <a:ext cx="2616740" cy="117897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F361C81-49AF-0B04-8F86-8A745689CF4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10B5113-1103-169F-139C-F06A52F50EB4}"/>
              </a:ext>
            </a:extLst>
          </p:cNvPr>
          <p:cNvSpPr txBox="1"/>
          <p:nvPr/>
        </p:nvSpPr>
        <p:spPr>
          <a:xfrm>
            <a:off x="1295400" y="259378"/>
            <a:ext cx="575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7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C49DFB-FBE7-A83D-DFD8-14D6B3B0272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19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29"/>
    </mc:Choice>
    <mc:Fallback xmlns="">
      <p:transition spd="slow" advTm="80829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A0DD076-87AB-81D0-30EF-D4495BC0B9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302" y="2353614"/>
            <a:ext cx="3515932" cy="215077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951F372-4477-7FBE-C7B2-08CE5B7976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753EA6-4F06-6AB7-901E-CAC709F2BEF3}"/>
              </a:ext>
            </a:extLst>
          </p:cNvPr>
          <p:cNvSpPr txBox="1"/>
          <p:nvPr/>
        </p:nvSpPr>
        <p:spPr>
          <a:xfrm>
            <a:off x="1295400" y="259378"/>
            <a:ext cx="416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7 Solution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B87C79-FD7C-005D-3C4E-A285297EAE3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39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680"/>
    </mc:Choice>
    <mc:Fallback xmlns="">
      <p:transition spd="slow" advTm="5568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D974DBA-708D-EA2B-1E61-5623BC5022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4097" y="3249590"/>
            <a:ext cx="3488414" cy="122016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D3098B-309E-DE9C-B3F8-49D63F1024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E87B216-0D2D-73E4-254D-E702E3FD827E}"/>
              </a:ext>
            </a:extLst>
          </p:cNvPr>
          <p:cNvSpPr txBox="1"/>
          <p:nvPr/>
        </p:nvSpPr>
        <p:spPr>
          <a:xfrm>
            <a:off x="1295400" y="259378"/>
            <a:ext cx="575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8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4B4B81-F929-B7A2-DD14-19DE0489920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90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793"/>
    </mc:Choice>
    <mc:Fallback xmlns="">
      <p:transition spd="slow" advTm="139793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34A46-160B-3951-FEF3-703D1AA5EF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98381" y="1525999"/>
            <a:ext cx="6696075" cy="40481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E899C1C-8909-09B0-954D-E34B3EEF17A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58D4F0-56B1-6D3A-78E9-F1140E897C43}"/>
              </a:ext>
            </a:extLst>
          </p:cNvPr>
          <p:cNvSpPr txBox="1"/>
          <p:nvPr/>
        </p:nvSpPr>
        <p:spPr>
          <a:xfrm>
            <a:off x="1295400" y="259378"/>
            <a:ext cx="416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8 Solution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6AD936-1CCC-A350-96B7-0A7651D2D1D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62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100"/>
    </mc:Choice>
    <mc:Fallback xmlns="">
      <p:transition spd="slow" advTm="491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F005B45-F542-5A20-1B6B-FA67D48477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925" y="1543050"/>
            <a:ext cx="3486150" cy="37719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369EABD-5404-86E7-80CB-CE4B55D676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04581" y="325330"/>
            <a:ext cx="2151685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DBA8694-769F-9081-BF55-693E595CBF51}"/>
              </a:ext>
            </a:extLst>
          </p:cNvPr>
          <p:cNvSpPr txBox="1"/>
          <p:nvPr/>
        </p:nvSpPr>
        <p:spPr>
          <a:xfrm>
            <a:off x="1295400" y="259378"/>
            <a:ext cx="416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8 Solution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035F922-0120-C5C8-960B-8504A1EE392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11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894"/>
    </mc:Choice>
    <mc:Fallback xmlns="">
      <p:transition spd="slow" advTm="17289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E8E26D-28D5-0DFB-E9F0-EEB16FB413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2375" y="2843822"/>
            <a:ext cx="4005813" cy="114451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F313BB0-26B0-E3FE-A3F3-44281842F2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CBFDA95-6B81-247B-32A5-21DD037E847C}"/>
              </a:ext>
            </a:extLst>
          </p:cNvPr>
          <p:cNvSpPr txBox="1"/>
          <p:nvPr/>
        </p:nvSpPr>
        <p:spPr>
          <a:xfrm>
            <a:off x="1295400" y="259378"/>
            <a:ext cx="575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9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32EA8D-FC9D-2A58-D19F-F626B5221B0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89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81"/>
    </mc:Choice>
    <mc:Fallback xmlns="">
      <p:transition spd="slow" advTm="1768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D33EB8-A31C-13E7-E225-297D7265AE33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1822888" y="2242230"/>
            <a:ext cx="7393342" cy="265078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94CCF88-5A52-96E0-0DAA-6C12025AFA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20D91D-8AB3-E85D-B6CF-93B0CF51EC02}"/>
              </a:ext>
            </a:extLst>
          </p:cNvPr>
          <p:cNvSpPr txBox="1"/>
          <p:nvPr/>
        </p:nvSpPr>
        <p:spPr>
          <a:xfrm>
            <a:off x="1295400" y="259378"/>
            <a:ext cx="416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9 Solution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22025A5-60E7-3F59-FB24-E55BEC3210C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5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170"/>
    </mc:Choice>
    <mc:Fallback xmlns="">
      <p:transition spd="slow" advTm="10817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3445A5-C602-FF04-46A1-4A87DA173556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2899231" y="2032122"/>
            <a:ext cx="5524922" cy="295607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710E8F6-7D4A-D404-08A5-6ADAB4D274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913D598-5B95-B9C9-201A-BFE09703DE8C}"/>
              </a:ext>
            </a:extLst>
          </p:cNvPr>
          <p:cNvSpPr txBox="1"/>
          <p:nvPr/>
        </p:nvSpPr>
        <p:spPr>
          <a:xfrm>
            <a:off x="1295400" y="259378"/>
            <a:ext cx="416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9 Solution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0BFA94F-32A1-BCDA-FE2F-193E1ED4AFE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75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926"/>
    </mc:Choice>
    <mc:Fallback xmlns="">
      <p:transition spd="slow" advTm="88926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A8CF6D3-4F12-F156-8065-41FED36AD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498" y="3091154"/>
            <a:ext cx="3235675" cy="95624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D6D81FA-C8CF-0EEE-22BF-94D86FED3C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0F149F-3B0B-5BC9-3BC1-EA503A0B4480}"/>
              </a:ext>
            </a:extLst>
          </p:cNvPr>
          <p:cNvSpPr txBox="1"/>
          <p:nvPr/>
        </p:nvSpPr>
        <p:spPr>
          <a:xfrm>
            <a:off x="1295400" y="259378"/>
            <a:ext cx="60067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94B5F5-5112-F7FD-51F4-790EF535D7B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81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37"/>
    </mc:Choice>
    <mc:Fallback xmlns="">
      <p:transition spd="slow" advTm="5483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CB423B-6939-C128-9FB5-E0EA20340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337" y="1573254"/>
            <a:ext cx="7334250" cy="4067175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04F62177-B706-640A-3CBA-892E9581BE05}"/>
              </a:ext>
            </a:extLst>
          </p:cNvPr>
          <p:cNvSpPr/>
          <p:nvPr/>
        </p:nvSpPr>
        <p:spPr>
          <a:xfrm>
            <a:off x="3888712" y="1573252"/>
            <a:ext cx="1303941" cy="48665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63A8F91-3871-6303-B410-77E74C01CB93}"/>
              </a:ext>
            </a:extLst>
          </p:cNvPr>
          <p:cNvSpPr/>
          <p:nvPr/>
        </p:nvSpPr>
        <p:spPr>
          <a:xfrm>
            <a:off x="3610243" y="1352440"/>
            <a:ext cx="1303941" cy="6170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321AF48-E4D9-11B4-64FE-78566E48D14A}"/>
              </a:ext>
            </a:extLst>
          </p:cNvPr>
          <p:cNvSpPr/>
          <p:nvPr/>
        </p:nvSpPr>
        <p:spPr>
          <a:xfrm>
            <a:off x="1990337" y="1475729"/>
            <a:ext cx="6450278" cy="4133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7481FE5-D8FA-EB86-92B4-58ABDE83887E}"/>
              </a:ext>
            </a:extLst>
          </p:cNvPr>
          <p:cNvSpPr/>
          <p:nvPr/>
        </p:nvSpPr>
        <p:spPr>
          <a:xfrm>
            <a:off x="4914184" y="1657978"/>
            <a:ext cx="3616867" cy="231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7FF811E-CA8A-B9D6-6EBA-1FBD0E84A999}"/>
              </a:ext>
            </a:extLst>
          </p:cNvPr>
          <p:cNvSpPr/>
          <p:nvPr/>
        </p:nvSpPr>
        <p:spPr>
          <a:xfrm>
            <a:off x="2100105" y="1475729"/>
            <a:ext cx="1657979" cy="4133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2578938-E765-CEE9-F283-661E98E5CA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87CA57-4C72-8EDD-4E17-5829868F94B9}"/>
              </a:ext>
            </a:extLst>
          </p:cNvPr>
          <p:cNvSpPr txBox="1"/>
          <p:nvPr/>
        </p:nvSpPr>
        <p:spPr>
          <a:xfrm>
            <a:off x="1295400" y="259378"/>
            <a:ext cx="44165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10 Solution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F59B75-8678-CEA3-5174-6F92DF3BB85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763"/>
    </mc:Choice>
    <mc:Fallback xmlns="">
      <p:transition spd="slow" advTm="13776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1 - Definite Integration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377" y="2053246"/>
            <a:ext cx="2630472" cy="111380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557AB7C-E0A1-F2B2-E408-9C75BB752575}"/>
              </a:ext>
            </a:extLst>
          </p:cNvPr>
          <p:cNvSpPr txBox="1"/>
          <p:nvPr/>
        </p:nvSpPr>
        <p:spPr>
          <a:xfrm>
            <a:off x="840603" y="1404046"/>
            <a:ext cx="62500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BA42630-8B21-A25F-885D-3CC9DFE5A9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43C386-986C-DB10-751A-0E530407ACB3}"/>
              </a:ext>
            </a:extLst>
          </p:cNvPr>
          <p:cNvSpPr txBox="1"/>
          <p:nvPr/>
        </p:nvSpPr>
        <p:spPr>
          <a:xfrm>
            <a:off x="1295400" y="259378"/>
            <a:ext cx="59725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C0FE4D-9E8E-1EAC-2406-53EACB1394B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672"/>
    </mc:Choice>
    <mc:Fallback xmlns="">
      <p:transition spd="slow" advTm="166672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Solution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3793" y="1603836"/>
            <a:ext cx="5886450" cy="43148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9396A84-F2A8-B6E4-6FD0-BC2ACA0DE9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04581" y="325330"/>
            <a:ext cx="2151685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19BC4F-6CDA-8479-58D9-872C24A35B08}"/>
              </a:ext>
            </a:extLst>
          </p:cNvPr>
          <p:cNvSpPr txBox="1"/>
          <p:nvPr/>
        </p:nvSpPr>
        <p:spPr>
          <a:xfrm>
            <a:off x="1295400" y="259378"/>
            <a:ext cx="43823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11 Solution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DC9738-6853-B1F7-B78F-4B2BCEA39BE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31"/>
    </mc:Choice>
    <mc:Fallback xmlns="">
      <p:transition spd="slow" advTm="15231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2031879"/>
            <a:ext cx="3581400" cy="11525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8F02BB0-179F-AC0D-A34C-10D253DBCF96}"/>
              </a:ext>
            </a:extLst>
          </p:cNvPr>
          <p:cNvSpPr txBox="1"/>
          <p:nvPr/>
        </p:nvSpPr>
        <p:spPr>
          <a:xfrm>
            <a:off x="881815" y="1400916"/>
            <a:ext cx="622570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FB034C1-13B3-8927-FB77-32CF80E2CA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0401365-001A-DE98-42BA-026973ED1A0B}"/>
              </a:ext>
            </a:extLst>
          </p:cNvPr>
          <p:cNvSpPr txBox="1"/>
          <p:nvPr/>
        </p:nvSpPr>
        <p:spPr>
          <a:xfrm>
            <a:off x="1295400" y="259378"/>
            <a:ext cx="60067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F524B4-F3FA-09F3-A86A-A2CE7707C38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5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274"/>
    </mc:Choice>
    <mc:Fallback xmlns="">
      <p:transition spd="slow" advTm="16827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1322849"/>
            <a:ext cx="3771900" cy="48768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36C0F23-EF9E-C96D-5D84-D315B23F96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673FDC8-1D28-2C76-BF2B-99D81EBB6328}"/>
              </a:ext>
            </a:extLst>
          </p:cNvPr>
          <p:cNvSpPr txBox="1"/>
          <p:nvPr/>
        </p:nvSpPr>
        <p:spPr>
          <a:xfrm>
            <a:off x="1295400" y="259378"/>
            <a:ext cx="44165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12 Solution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90AAA4-727A-3282-022B-32BFB946A0A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78"/>
    </mc:Choice>
    <mc:Fallback xmlns="">
      <p:transition spd="slow" advTm="2307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43570" y="1878012"/>
            <a:ext cx="3714750" cy="8667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6198B01-DD8C-079D-ABAF-7203869BCB76}"/>
              </a:ext>
            </a:extLst>
          </p:cNvPr>
          <p:cNvSpPr txBox="1"/>
          <p:nvPr/>
        </p:nvSpPr>
        <p:spPr>
          <a:xfrm>
            <a:off x="1478604" y="1280843"/>
            <a:ext cx="91634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/>
              <a:t>Integrate the following function: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D634FC4-C708-CB5C-129C-9DDF1DD5BB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17BCA9-3ABE-203B-0184-E755A1C580F5}"/>
              </a:ext>
            </a:extLst>
          </p:cNvPr>
          <p:cNvSpPr txBox="1"/>
          <p:nvPr/>
        </p:nvSpPr>
        <p:spPr>
          <a:xfrm>
            <a:off x="1295400" y="259378"/>
            <a:ext cx="60067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48E9DA-A8C8-7543-643C-ED9ADBC11F66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937"/>
    </mc:Choice>
    <mc:Fallback xmlns="">
      <p:transition spd="slow" advTm="143937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2397" y="1415344"/>
            <a:ext cx="4238625" cy="45339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AEC2DC68-0210-9EB2-FD2F-81A1F2F59B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976436-9CD9-FC74-DEE1-448767A44C78}"/>
              </a:ext>
            </a:extLst>
          </p:cNvPr>
          <p:cNvSpPr txBox="1"/>
          <p:nvPr/>
        </p:nvSpPr>
        <p:spPr>
          <a:xfrm>
            <a:off x="1295400" y="259378"/>
            <a:ext cx="44165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13 Solution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38F04B-420D-EBA7-30A9-C94F11E1ABF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28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88"/>
    </mc:Choice>
    <mc:Fallback xmlns="">
      <p:transition spd="slow" advTm="12588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62638D-8EAB-F2C2-687E-5DC4930DF68B}"/>
              </a:ext>
            </a:extLst>
          </p:cNvPr>
          <p:cNvSpPr txBox="1"/>
          <p:nvPr/>
        </p:nvSpPr>
        <p:spPr>
          <a:xfrm>
            <a:off x="1420238" y="1704264"/>
            <a:ext cx="892146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Revision for som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integration Rules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of Basic Trigonometric Functions</a:t>
            </a: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for other functions with Trigonometric Functions</a:t>
            </a: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Definite Integration 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9D398E-BDA1-DF1F-B958-B68B7504E5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2F5D7BC-C4CA-09FB-C662-D83420CD2FC2}"/>
              </a:ext>
            </a:extLst>
          </p:cNvPr>
          <p:cNvSpPr txBox="1"/>
          <p:nvPr/>
        </p:nvSpPr>
        <p:spPr>
          <a:xfrm>
            <a:off x="1295400" y="259378"/>
            <a:ext cx="39549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1B9E879-1EAA-0B97-8F80-02A591B72A4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26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134"/>
    </mc:Choice>
    <mc:Fallback xmlns="">
      <p:transition spd="slow" advTm="316134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3755</TotalTime>
  <Words>486</Words>
  <Application>Microsoft Office PowerPoint</Application>
  <PresentationFormat>Widescreen</PresentationFormat>
  <Paragraphs>230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202</cp:revision>
  <dcterms:created xsi:type="dcterms:W3CDTF">2021-08-03T13:03:26Z</dcterms:created>
  <dcterms:modified xsi:type="dcterms:W3CDTF">2026-01-26T07:32:01Z</dcterms:modified>
</cp:coreProperties>
</file>