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10F98-6A11-53BD-3B62-E25AA9090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1E5756-3E11-552F-D143-F5A33EC5C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C515A-7CAA-48AC-ADD0-D16FF87AFCA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F06FD1-C0E8-C7AF-A482-D44846EF2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59E627-77BA-7DF5-7999-CAAB9601B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DCD60-393B-4518-954D-410CE8426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9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1B8012-CCB1-76F8-1400-445A562A5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7FB57-0B5E-62A6-1445-32B2C8EB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F5A22-C2E2-A52C-CF7C-AEA0FB8414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EC515A-7CAA-48AC-ADD0-D16FF87AFCA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4EFDA-088B-1DD2-5EAB-E030C6362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BD7DA-8024-EC94-3A42-BDC9817832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EDCD60-393B-4518-954D-410CE8426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91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E6203-D31F-DEE5-4942-02FBB6B65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77F1B-04AD-74E8-8E35-8B5ABC65D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58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2439A-70DC-999F-4017-B8BC7A110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FB76DA-DDFA-FC4B-8774-7F73E9B361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70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E36872-6FC0-3152-1CC7-2D624B9D5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D351A0-600E-CCD3-BA89-51B6CC1BE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44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79E35-B6B8-2B31-9CD1-77512CA5C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DE8A7-C45D-1233-BE86-2CA1B3AD15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16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AA00B7-ECF4-76AA-6164-4D7B4169B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AA1C0-BF60-C12F-F574-5C96EBA598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96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3D698-8937-7807-4626-0621965E5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242759-AE21-1F5D-1FCB-988AFEA421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92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AB369-EA1F-55A5-2FA1-518E5377C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D6BF2C-5953-B0BA-9745-224B259955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6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1CDAC5-BDFA-03DF-E082-AC3BD07C0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B2DE7-09C1-488C-105C-E9662EFD5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87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39D3F-51C5-405B-4219-BE9F411AC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A7E40-D58F-17E8-3ACE-6CA906D7B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24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15F892-520D-DF24-C2AA-04CEAE986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1F308-7BAF-8AD0-ADF1-837790DD6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088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973BCC-78B4-ACB4-8380-EB5421FA7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0AD79-DA58-6CA5-1B50-0A8B45ED9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059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2E6A97-36A1-2763-15FC-0DF5EC40F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841AD-3B43-841F-5ACD-517717BCE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93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8C2F7C-CB9D-B924-5D16-D46FF5EBD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212363-9816-A10B-E245-D9E2C60032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17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AEB6B9-B913-CDE8-6BE8-24302A918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C035B-8418-4F67-49B1-BD484253D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FDE02F-F340-AFFA-2CA1-338DE6FA0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F34B69-F2C2-0BC6-B975-1927EBC19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50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53027-B32A-4B29-B8BA-222EE62D8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9AEDE-0E3B-97C1-57E1-E534D3C586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0764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CA3EC8-39C7-2398-FD6A-A900B5A04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1327E0-267F-EA64-D6B0-4B3873582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86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372E2-87A3-2B0F-77BF-3EBAE4934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33E9D-4C63-8D78-EE92-913B6C25B2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30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08987-22FB-1AFD-6604-0A2ACE4BC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CCC71-D167-E7B5-BF18-F77958E1EF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62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8D447-2A78-8CCA-BD96-96E678A7F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51C80-9EE6-ABAF-8CFE-6042F0B9F6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348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2FD46-E34D-4401-666E-F0AA30F99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B0F3D3-5666-CE1C-96B4-A616E9678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358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2BDF3-0C70-0F2D-566E-8C8D1E5A4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F8AA7-28A4-57A4-4863-DB2F0C9F34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45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25815-C8FE-03B1-7612-4139B3ECE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36198-99F1-F54B-AB76-035139429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332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1734EE-42B1-CF33-A6D3-C1EAA78F9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4083F-F8E6-5D5E-2A4C-6B17E301E7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517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B95935-EA85-7676-D5EB-01EB13B30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DA9F4-368B-2E68-8C24-DDD0E1156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44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E11726-E6C7-532A-F55C-917914644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7CFA52-FAAA-6B2F-AEC3-F2211B6A1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37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752A5C-F344-02EF-A41D-43E4A7806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5D76EE-0A2A-20B2-C88B-A79388BBA6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17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B2057-5395-71E1-5829-405B7DEF4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E066E-8E09-7037-F0B2-71924A82A3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849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0C4D3-4449-F442-A8D3-C1FDE33CE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E44C4-435D-4EDE-31A9-B64F7E13D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688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EC7C98-AE65-E152-3228-A83014320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0AF43-264A-BD18-2C4E-2A597B1AA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2845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C4D58-9C62-0B05-6979-71A95D876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2FBD7-2498-36F7-89B2-84ED1EF594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04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4ACAD-93D3-D103-EA7A-F898CDA9F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BD9C9A-8F2C-CCBC-469F-BB052907F3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884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BEE74-E8A6-1381-F16D-7305454B5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2A14B-EEFE-EDE7-1130-E337A2F45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872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576FE8-D2D8-B9D6-4348-40A912AA9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8C16AA-ACFC-B8EF-C4E8-0440565CAF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419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AEBB5D-04F7-35C4-A039-A585125A2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59C84F-8804-7AFB-F29A-B39C5FCC3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2637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37A57-53E8-821D-C58E-D137B95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B1718-ED5A-2C0F-E7BC-442187A43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740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2ABA54-38CF-5D74-6BDF-9BDCC7125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B6571-023D-1E77-5235-54BE78D007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347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63F935-8FC2-53C4-8446-D5D448965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7729D-B6CA-C76B-596D-E7BB8363A6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835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1298D-09A8-81AF-BC4C-D274322B8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2462D-42D6-EC08-3E9C-3C26F57FD4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403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CDD811-53DD-7FC7-D16E-830029A04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32281-1A76-4546-A68E-7D3FB943F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744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AB09F-4BD9-073D-90E8-FF81F1A99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41F67-2146-440A-33EE-57CD307399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087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EEE105-42BA-FEE0-C663-B10753233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CA168A-32D0-E0EA-24C9-1553E7A58A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342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6015E-2EAE-78A6-831A-F395243C5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21A9C6-963A-C302-958C-F085E34DB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877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9A46A-CBFB-3694-E18E-135D677DD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1F4B2-8E01-19F7-B414-4383B42CA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03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B9B7C7-DF27-07E3-0A58-D98B56E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BFEB03-1EEE-6335-2416-5B1F0BE88B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336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145E3A-508D-F235-68C4-E10C7C5A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732F9C-7F2C-2F45-F79A-59DAF83FC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281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6DBC0F-DB20-99CB-04D0-925A0FAFA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DB7E6D-F4E1-D0A4-031E-8608D5B4F9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154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22145C-E10D-A4AB-8640-C470BAB0C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73FB3-26A3-1FF8-6BD1-A0B3AE300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51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2024-07-24T19:06:58Z</dcterms:created>
  <dcterms:modified xsi:type="dcterms:W3CDTF">2024-07-24T19:06:58Z</dcterms:modified>
</cp:coreProperties>
</file>