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9" r:id="rId3"/>
    <p:sldId id="372" r:id="rId4"/>
    <p:sldId id="389" r:id="rId5"/>
    <p:sldId id="390" r:id="rId6"/>
    <p:sldId id="413" r:id="rId7"/>
    <p:sldId id="391" r:id="rId8"/>
    <p:sldId id="414" r:id="rId9"/>
    <p:sldId id="392" r:id="rId10"/>
    <p:sldId id="393" r:id="rId11"/>
    <p:sldId id="415" r:id="rId12"/>
    <p:sldId id="394" r:id="rId13"/>
    <p:sldId id="416" r:id="rId14"/>
    <p:sldId id="418" r:id="rId15"/>
    <p:sldId id="417" r:id="rId16"/>
    <p:sldId id="395" r:id="rId17"/>
    <p:sldId id="373" r:id="rId18"/>
    <p:sldId id="396" r:id="rId19"/>
    <p:sldId id="420" r:id="rId20"/>
    <p:sldId id="421" r:id="rId21"/>
    <p:sldId id="424" r:id="rId22"/>
    <p:sldId id="425" r:id="rId23"/>
    <p:sldId id="427" r:id="rId24"/>
    <p:sldId id="428" r:id="rId25"/>
    <p:sldId id="429" r:id="rId26"/>
    <p:sldId id="39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3A1221-7895-9A46-8777-244D9A4FFCB5}" type="doc">
      <dgm:prSet loTypeId="urn:microsoft.com/office/officeart/2005/8/layout/hList3" loCatId="list" qsTypeId="urn:microsoft.com/office/officeart/2005/8/quickstyle/simple4" qsCatId="simple" csTypeId="urn:microsoft.com/office/officeart/2005/8/colors/accent3_1" csCatId="accent3" phldr="1"/>
      <dgm:spPr/>
      <dgm:t>
        <a:bodyPr/>
        <a:lstStyle/>
        <a:p>
          <a:endParaRPr lang="en-US"/>
        </a:p>
      </dgm:t>
    </dgm:pt>
    <dgm:pt modelId="{3C8162DC-9A38-234A-BF50-29269EF60E37}">
      <dgm:prSet custT="1"/>
      <dgm:spPr/>
      <dgm:t>
        <a:bodyPr/>
        <a:lstStyle/>
        <a:p>
          <a:pPr rtl="0"/>
          <a:r>
            <a:rPr lang="en-US" sz="3600" b="1" dirty="0">
              <a:effectLst>
                <a:outerShdw blurRad="38100" dist="38100" dir="2700000" algn="tl">
                  <a:srgbClr val="000000">
                    <a:alpha val="43137"/>
                  </a:srgbClr>
                </a:outerShdw>
              </a:effectLst>
            </a:rPr>
            <a:t>The four means of authenticating user identity are based on</a:t>
          </a:r>
          <a:endParaRPr lang="en-US" sz="3600" dirty="0">
            <a:effectLst>
              <a:outerShdw blurRad="38100" dist="38100" dir="2700000" algn="tl">
                <a:srgbClr val="000000">
                  <a:alpha val="43137"/>
                </a:srgbClr>
              </a:outerShdw>
            </a:effectLst>
          </a:endParaRPr>
        </a:p>
      </dgm:t>
    </dgm:pt>
    <dgm:pt modelId="{15376F90-9FB9-6441-9554-858E91071F1F}" type="parTrans" cxnId="{2CC17927-1A37-9B43-A607-4BA4F5CF900A}">
      <dgm:prSet/>
      <dgm:spPr/>
      <dgm:t>
        <a:bodyPr/>
        <a:lstStyle/>
        <a:p>
          <a:endParaRPr lang="en-US"/>
        </a:p>
      </dgm:t>
    </dgm:pt>
    <dgm:pt modelId="{57A63946-7EED-6443-8972-11A5E69850AC}" type="sibTrans" cxnId="{2CC17927-1A37-9B43-A607-4BA4F5CF900A}">
      <dgm:prSet/>
      <dgm:spPr/>
      <dgm:t>
        <a:bodyPr/>
        <a:lstStyle/>
        <a:p>
          <a:endParaRPr lang="en-US"/>
        </a:p>
      </dgm:t>
    </dgm:pt>
    <dgm:pt modelId="{9A425725-5BC3-9E48-8D4B-C57007FBE638}">
      <dgm:prSet/>
      <dgm:spPr/>
      <dgm:t>
        <a:bodyPr/>
        <a:lstStyle/>
        <a:p>
          <a:pPr rtl="0"/>
          <a:r>
            <a:rPr lang="en-US" b="1" dirty="0">
              <a:ln/>
            </a:rPr>
            <a:t>something the individual knows</a:t>
          </a:r>
          <a:endParaRPr lang="en-US" dirty="0">
            <a:ln/>
          </a:endParaRPr>
        </a:p>
      </dgm:t>
    </dgm:pt>
    <dgm:pt modelId="{66A970E0-3EAB-754C-AA2E-B2846BF273CE}" type="parTrans" cxnId="{5DC6B2A8-F686-5642-8173-64C8874E07C9}">
      <dgm:prSet/>
      <dgm:spPr/>
      <dgm:t>
        <a:bodyPr/>
        <a:lstStyle/>
        <a:p>
          <a:endParaRPr lang="en-US"/>
        </a:p>
      </dgm:t>
    </dgm:pt>
    <dgm:pt modelId="{2F6C71E9-4AE4-B245-8F52-0C7990E20B80}" type="sibTrans" cxnId="{5DC6B2A8-F686-5642-8173-64C8874E07C9}">
      <dgm:prSet/>
      <dgm:spPr/>
      <dgm:t>
        <a:bodyPr/>
        <a:lstStyle/>
        <a:p>
          <a:endParaRPr lang="en-US"/>
        </a:p>
      </dgm:t>
    </dgm:pt>
    <dgm:pt modelId="{DA094B08-D6EC-3A40-9D64-2185244C2134}">
      <dgm:prSet/>
      <dgm:spPr/>
      <dgm:t>
        <a:bodyPr/>
        <a:lstStyle/>
        <a:p>
          <a:pPr rtl="0"/>
          <a:r>
            <a:rPr lang="en-US" b="1"/>
            <a:t>password, PIN, answers to prearranged questions</a:t>
          </a:r>
          <a:endParaRPr lang="en-US" dirty="0"/>
        </a:p>
      </dgm:t>
    </dgm:pt>
    <dgm:pt modelId="{18D841F5-114F-294C-BA24-406997EE8226}" type="parTrans" cxnId="{6C86A8AA-F03A-614A-8B2B-006CA15AA635}">
      <dgm:prSet/>
      <dgm:spPr/>
      <dgm:t>
        <a:bodyPr/>
        <a:lstStyle/>
        <a:p>
          <a:endParaRPr lang="en-US"/>
        </a:p>
      </dgm:t>
    </dgm:pt>
    <dgm:pt modelId="{1750BC11-6B46-644A-AD2C-4A05463E92F7}" type="sibTrans" cxnId="{6C86A8AA-F03A-614A-8B2B-006CA15AA635}">
      <dgm:prSet/>
      <dgm:spPr/>
      <dgm:t>
        <a:bodyPr/>
        <a:lstStyle/>
        <a:p>
          <a:endParaRPr lang="en-US"/>
        </a:p>
      </dgm:t>
    </dgm:pt>
    <dgm:pt modelId="{490135F2-5863-F54B-85A0-238664A3B643}">
      <dgm:prSet/>
      <dgm:spPr/>
      <dgm:t>
        <a:bodyPr/>
        <a:lstStyle/>
        <a:p>
          <a:pPr rtl="0"/>
          <a:r>
            <a:rPr lang="en-US" b="1">
              <a:ln/>
            </a:rPr>
            <a:t>something the individual possesses (token)</a:t>
          </a:r>
          <a:endParaRPr lang="en-US" b="1" dirty="0">
            <a:ln/>
          </a:endParaRPr>
        </a:p>
      </dgm:t>
    </dgm:pt>
    <dgm:pt modelId="{319E5F9E-199F-D646-A5DD-76D10B86F2A5}" type="parTrans" cxnId="{F346C330-4186-CF46-A48F-B37F8D782A3C}">
      <dgm:prSet/>
      <dgm:spPr/>
      <dgm:t>
        <a:bodyPr/>
        <a:lstStyle/>
        <a:p>
          <a:endParaRPr lang="en-US"/>
        </a:p>
      </dgm:t>
    </dgm:pt>
    <dgm:pt modelId="{129DA994-79FE-934D-A1C5-EDDC22B1AD0A}" type="sibTrans" cxnId="{F346C330-4186-CF46-A48F-B37F8D782A3C}">
      <dgm:prSet/>
      <dgm:spPr/>
      <dgm:t>
        <a:bodyPr/>
        <a:lstStyle/>
        <a:p>
          <a:endParaRPr lang="en-US"/>
        </a:p>
      </dgm:t>
    </dgm:pt>
    <dgm:pt modelId="{70BCDC5B-1DFE-D44E-B10C-19879EEB2220}">
      <dgm:prSet/>
      <dgm:spPr/>
      <dgm:t>
        <a:bodyPr/>
        <a:lstStyle/>
        <a:p>
          <a:pPr rtl="0"/>
          <a:r>
            <a:rPr lang="en-US" b="1"/>
            <a:t>smartcard, electronic keycard, physical key</a:t>
          </a:r>
          <a:endParaRPr lang="en-US" b="1" dirty="0"/>
        </a:p>
      </dgm:t>
    </dgm:pt>
    <dgm:pt modelId="{995CF7EC-C73B-B54A-9F3A-94B5C720ED68}" type="parTrans" cxnId="{2ECFC01E-761A-734A-A0B1-27C40E6CF113}">
      <dgm:prSet/>
      <dgm:spPr/>
      <dgm:t>
        <a:bodyPr/>
        <a:lstStyle/>
        <a:p>
          <a:endParaRPr lang="en-US"/>
        </a:p>
      </dgm:t>
    </dgm:pt>
    <dgm:pt modelId="{A59289C0-7DA3-D54A-BB56-CD02D399341A}" type="sibTrans" cxnId="{2ECFC01E-761A-734A-A0B1-27C40E6CF113}">
      <dgm:prSet/>
      <dgm:spPr/>
      <dgm:t>
        <a:bodyPr/>
        <a:lstStyle/>
        <a:p>
          <a:endParaRPr lang="en-US"/>
        </a:p>
      </dgm:t>
    </dgm:pt>
    <dgm:pt modelId="{2494B512-93B2-CD4E-A97A-F5D3578693A5}">
      <dgm:prSet/>
      <dgm:spPr/>
      <dgm:t>
        <a:bodyPr/>
        <a:lstStyle/>
        <a:p>
          <a:pPr rtl="0"/>
          <a:r>
            <a:rPr lang="en-US" b="1">
              <a:ln/>
            </a:rPr>
            <a:t>something the individual is (static biometrics)</a:t>
          </a:r>
          <a:endParaRPr lang="en-US" b="1" dirty="0">
            <a:ln/>
          </a:endParaRPr>
        </a:p>
      </dgm:t>
    </dgm:pt>
    <dgm:pt modelId="{F83CB3DE-5D3F-6046-AB1F-FE5F4773E567}" type="parTrans" cxnId="{D4C05942-5341-B843-9DE9-E1451246169F}">
      <dgm:prSet/>
      <dgm:spPr/>
      <dgm:t>
        <a:bodyPr/>
        <a:lstStyle/>
        <a:p>
          <a:endParaRPr lang="en-US"/>
        </a:p>
      </dgm:t>
    </dgm:pt>
    <dgm:pt modelId="{B96E484E-7A8C-AF4B-AD2C-C80711D7E208}" type="sibTrans" cxnId="{D4C05942-5341-B843-9DE9-E1451246169F}">
      <dgm:prSet/>
      <dgm:spPr/>
      <dgm:t>
        <a:bodyPr/>
        <a:lstStyle/>
        <a:p>
          <a:endParaRPr lang="en-US"/>
        </a:p>
      </dgm:t>
    </dgm:pt>
    <dgm:pt modelId="{19D906B0-C045-4441-BB75-E10C4668B4F2}">
      <dgm:prSet/>
      <dgm:spPr/>
      <dgm:t>
        <a:bodyPr/>
        <a:lstStyle/>
        <a:p>
          <a:pPr rtl="0"/>
          <a:r>
            <a:rPr lang="en-US" b="1"/>
            <a:t>fingerprint, retina, face</a:t>
          </a:r>
          <a:endParaRPr lang="en-US" b="1" dirty="0"/>
        </a:p>
      </dgm:t>
    </dgm:pt>
    <dgm:pt modelId="{7C29C5C0-9240-C245-89FF-1D864E2780E2}" type="parTrans" cxnId="{229AC9E0-E552-CB4D-9807-D28F6510C7D9}">
      <dgm:prSet/>
      <dgm:spPr/>
      <dgm:t>
        <a:bodyPr/>
        <a:lstStyle/>
        <a:p>
          <a:endParaRPr lang="en-US"/>
        </a:p>
      </dgm:t>
    </dgm:pt>
    <dgm:pt modelId="{DB0C8628-3B90-D346-8162-77FF036E8D8B}" type="sibTrans" cxnId="{229AC9E0-E552-CB4D-9807-D28F6510C7D9}">
      <dgm:prSet/>
      <dgm:spPr/>
      <dgm:t>
        <a:bodyPr/>
        <a:lstStyle/>
        <a:p>
          <a:endParaRPr lang="en-US"/>
        </a:p>
      </dgm:t>
    </dgm:pt>
    <dgm:pt modelId="{ECBE5338-F799-904D-B2C8-F97AA7811BF5}">
      <dgm:prSet/>
      <dgm:spPr/>
      <dgm:t>
        <a:bodyPr/>
        <a:lstStyle/>
        <a:p>
          <a:pPr rtl="0"/>
          <a:r>
            <a:rPr lang="en-US" b="1">
              <a:ln/>
            </a:rPr>
            <a:t>something the individual does (dynamic biometrics) </a:t>
          </a:r>
          <a:endParaRPr lang="en-US" b="1" dirty="0">
            <a:ln/>
          </a:endParaRPr>
        </a:p>
      </dgm:t>
    </dgm:pt>
    <dgm:pt modelId="{E5B20691-5E9C-AA43-A5E2-ED0FFC82B6F7}" type="parTrans" cxnId="{60156B1E-83EB-8F45-8D77-C070E0AEF9E2}">
      <dgm:prSet/>
      <dgm:spPr/>
      <dgm:t>
        <a:bodyPr/>
        <a:lstStyle/>
        <a:p>
          <a:endParaRPr lang="en-US"/>
        </a:p>
      </dgm:t>
    </dgm:pt>
    <dgm:pt modelId="{CAD717D8-1D22-F347-A298-725960198930}" type="sibTrans" cxnId="{60156B1E-83EB-8F45-8D77-C070E0AEF9E2}">
      <dgm:prSet/>
      <dgm:spPr/>
      <dgm:t>
        <a:bodyPr/>
        <a:lstStyle/>
        <a:p>
          <a:endParaRPr lang="en-US"/>
        </a:p>
      </dgm:t>
    </dgm:pt>
    <dgm:pt modelId="{C56929A0-38DC-C741-8731-AD113AF3DD10}">
      <dgm:prSet/>
      <dgm:spPr/>
      <dgm:t>
        <a:bodyPr/>
        <a:lstStyle/>
        <a:p>
          <a:pPr rtl="0"/>
          <a:r>
            <a:rPr lang="en-US" b="1"/>
            <a:t>voice pattern, handwriting, typing rhythm </a:t>
          </a:r>
          <a:endParaRPr lang="en-US" b="1" dirty="0"/>
        </a:p>
      </dgm:t>
    </dgm:pt>
    <dgm:pt modelId="{CEFC98D1-1059-FB49-AEB4-927C7972D131}" type="parTrans" cxnId="{0BCD6708-E2D4-9D44-8D04-593614F4BA62}">
      <dgm:prSet/>
      <dgm:spPr/>
      <dgm:t>
        <a:bodyPr/>
        <a:lstStyle/>
        <a:p>
          <a:endParaRPr lang="en-US"/>
        </a:p>
      </dgm:t>
    </dgm:pt>
    <dgm:pt modelId="{63371AFB-75E8-8949-A739-2D77669A48DE}" type="sibTrans" cxnId="{0BCD6708-E2D4-9D44-8D04-593614F4BA62}">
      <dgm:prSet/>
      <dgm:spPr/>
      <dgm:t>
        <a:bodyPr/>
        <a:lstStyle/>
        <a:p>
          <a:endParaRPr lang="en-US"/>
        </a:p>
      </dgm:t>
    </dgm:pt>
    <dgm:pt modelId="{4DE75C25-8AB6-AC48-8CCE-CC14CE5AFDD6}">
      <dgm:prSet/>
      <dgm:spPr/>
      <dgm:t>
        <a:bodyPr/>
        <a:lstStyle/>
        <a:p>
          <a:endParaRPr lang="en-US" dirty="0"/>
        </a:p>
      </dgm:t>
    </dgm:pt>
    <dgm:pt modelId="{903A8029-00E0-0F45-84C0-751562C032E2}" type="parTrans" cxnId="{45FE3C7E-946A-4E41-96FC-A255609384F5}">
      <dgm:prSet/>
      <dgm:spPr/>
      <dgm:t>
        <a:bodyPr/>
        <a:lstStyle/>
        <a:p>
          <a:endParaRPr lang="en-US"/>
        </a:p>
      </dgm:t>
    </dgm:pt>
    <dgm:pt modelId="{1E4A610B-7136-FF4C-AA80-249B00558E9F}" type="sibTrans" cxnId="{45FE3C7E-946A-4E41-96FC-A255609384F5}">
      <dgm:prSet/>
      <dgm:spPr/>
      <dgm:t>
        <a:bodyPr/>
        <a:lstStyle/>
        <a:p>
          <a:endParaRPr lang="en-US"/>
        </a:p>
      </dgm:t>
    </dgm:pt>
    <dgm:pt modelId="{5BDAED95-C48D-644A-87B0-7F68122F3229}" type="pres">
      <dgm:prSet presAssocID="{293A1221-7895-9A46-8777-244D9A4FFCB5}" presName="composite" presStyleCnt="0">
        <dgm:presLayoutVars>
          <dgm:chMax val="1"/>
          <dgm:dir/>
          <dgm:resizeHandles val="exact"/>
        </dgm:presLayoutVars>
      </dgm:prSet>
      <dgm:spPr/>
    </dgm:pt>
    <dgm:pt modelId="{D2C1D77E-6AC8-8E42-B99A-293D993351D8}" type="pres">
      <dgm:prSet presAssocID="{3C8162DC-9A38-234A-BF50-29269EF60E37}" presName="roof" presStyleLbl="dkBgShp" presStyleIdx="0" presStyleCnt="2"/>
      <dgm:spPr/>
    </dgm:pt>
    <dgm:pt modelId="{7478F3E0-8E09-F64C-B855-BD7879D406BD}" type="pres">
      <dgm:prSet presAssocID="{3C8162DC-9A38-234A-BF50-29269EF60E37}" presName="pillars" presStyleCnt="0"/>
      <dgm:spPr/>
    </dgm:pt>
    <dgm:pt modelId="{198BB093-4285-EC44-88FF-71FB54257C73}" type="pres">
      <dgm:prSet presAssocID="{3C8162DC-9A38-234A-BF50-29269EF60E37}" presName="pillar1" presStyleLbl="node1" presStyleIdx="0" presStyleCnt="4">
        <dgm:presLayoutVars>
          <dgm:bulletEnabled val="1"/>
        </dgm:presLayoutVars>
      </dgm:prSet>
      <dgm:spPr/>
    </dgm:pt>
    <dgm:pt modelId="{0B6B2944-485F-D94E-91E5-D49764415E8F}" type="pres">
      <dgm:prSet presAssocID="{490135F2-5863-F54B-85A0-238664A3B643}" presName="pillarX" presStyleLbl="node1" presStyleIdx="1" presStyleCnt="4">
        <dgm:presLayoutVars>
          <dgm:bulletEnabled val="1"/>
        </dgm:presLayoutVars>
      </dgm:prSet>
      <dgm:spPr/>
    </dgm:pt>
    <dgm:pt modelId="{BCF55D28-D450-0B40-8AFF-C3F11E85BEFF}" type="pres">
      <dgm:prSet presAssocID="{2494B512-93B2-CD4E-A97A-F5D3578693A5}" presName="pillarX" presStyleLbl="node1" presStyleIdx="2" presStyleCnt="4">
        <dgm:presLayoutVars>
          <dgm:bulletEnabled val="1"/>
        </dgm:presLayoutVars>
      </dgm:prSet>
      <dgm:spPr/>
    </dgm:pt>
    <dgm:pt modelId="{83BB62CB-8350-7548-AF1C-8700E4AF25F5}" type="pres">
      <dgm:prSet presAssocID="{ECBE5338-F799-904D-B2C8-F97AA7811BF5}" presName="pillarX" presStyleLbl="node1" presStyleIdx="3" presStyleCnt="4">
        <dgm:presLayoutVars>
          <dgm:bulletEnabled val="1"/>
        </dgm:presLayoutVars>
      </dgm:prSet>
      <dgm:spPr/>
    </dgm:pt>
    <dgm:pt modelId="{216527E0-2AA5-794B-AC2B-3E3DC5EF240C}" type="pres">
      <dgm:prSet presAssocID="{3C8162DC-9A38-234A-BF50-29269EF60E37}" presName="base" presStyleLbl="dkBgShp" presStyleIdx="1" presStyleCnt="2"/>
      <dgm:spPr/>
    </dgm:pt>
  </dgm:ptLst>
  <dgm:cxnLst>
    <dgm:cxn modelId="{0BCD6708-E2D4-9D44-8D04-593614F4BA62}" srcId="{ECBE5338-F799-904D-B2C8-F97AA7811BF5}" destId="{C56929A0-38DC-C741-8731-AD113AF3DD10}" srcOrd="0" destOrd="0" parTransId="{CEFC98D1-1059-FB49-AEB4-927C7972D131}" sibTransId="{63371AFB-75E8-8949-A739-2D77669A48DE}"/>
    <dgm:cxn modelId="{60156B1E-83EB-8F45-8D77-C070E0AEF9E2}" srcId="{3C8162DC-9A38-234A-BF50-29269EF60E37}" destId="{ECBE5338-F799-904D-B2C8-F97AA7811BF5}" srcOrd="3" destOrd="0" parTransId="{E5B20691-5E9C-AA43-A5E2-ED0FFC82B6F7}" sibTransId="{CAD717D8-1D22-F347-A298-725960198930}"/>
    <dgm:cxn modelId="{2ECFC01E-761A-734A-A0B1-27C40E6CF113}" srcId="{490135F2-5863-F54B-85A0-238664A3B643}" destId="{70BCDC5B-1DFE-D44E-B10C-19879EEB2220}" srcOrd="0" destOrd="0" parTransId="{995CF7EC-C73B-B54A-9F3A-94B5C720ED68}" sibTransId="{A59289C0-7DA3-D54A-BB56-CD02D399341A}"/>
    <dgm:cxn modelId="{2CC17927-1A37-9B43-A607-4BA4F5CF900A}" srcId="{293A1221-7895-9A46-8777-244D9A4FFCB5}" destId="{3C8162DC-9A38-234A-BF50-29269EF60E37}" srcOrd="0" destOrd="0" parTransId="{15376F90-9FB9-6441-9554-858E91071F1F}" sibTransId="{57A63946-7EED-6443-8972-11A5E69850AC}"/>
    <dgm:cxn modelId="{F346C330-4186-CF46-A48F-B37F8D782A3C}" srcId="{3C8162DC-9A38-234A-BF50-29269EF60E37}" destId="{490135F2-5863-F54B-85A0-238664A3B643}" srcOrd="1" destOrd="0" parTransId="{319E5F9E-199F-D646-A5DD-76D10B86F2A5}" sibTransId="{129DA994-79FE-934D-A1C5-EDDC22B1AD0A}"/>
    <dgm:cxn modelId="{D4C05942-5341-B843-9DE9-E1451246169F}" srcId="{3C8162DC-9A38-234A-BF50-29269EF60E37}" destId="{2494B512-93B2-CD4E-A97A-F5D3578693A5}" srcOrd="2" destOrd="0" parTransId="{F83CB3DE-5D3F-6046-AB1F-FE5F4773E567}" sibTransId="{B96E484E-7A8C-AF4B-AD2C-C80711D7E208}"/>
    <dgm:cxn modelId="{DEAC2770-708F-4610-910E-EEB14089D5A8}" type="presOf" srcId="{2494B512-93B2-CD4E-A97A-F5D3578693A5}" destId="{BCF55D28-D450-0B40-8AFF-C3F11E85BEFF}" srcOrd="0" destOrd="0" presId="urn:microsoft.com/office/officeart/2005/8/layout/hList3"/>
    <dgm:cxn modelId="{6CD96152-E853-4EAE-A1E7-436C96A10675}" type="presOf" srcId="{19D906B0-C045-4441-BB75-E10C4668B4F2}" destId="{BCF55D28-D450-0B40-8AFF-C3F11E85BEFF}" srcOrd="0" destOrd="1" presId="urn:microsoft.com/office/officeart/2005/8/layout/hList3"/>
    <dgm:cxn modelId="{91DF1074-6D21-4837-ACCC-EEB818BB3505}" type="presOf" srcId="{490135F2-5863-F54B-85A0-238664A3B643}" destId="{0B6B2944-485F-D94E-91E5-D49764415E8F}" srcOrd="0" destOrd="0" presId="urn:microsoft.com/office/officeart/2005/8/layout/hList3"/>
    <dgm:cxn modelId="{45FE3C7E-946A-4E41-96FC-A255609384F5}" srcId="{293A1221-7895-9A46-8777-244D9A4FFCB5}" destId="{4DE75C25-8AB6-AC48-8CCE-CC14CE5AFDD6}" srcOrd="1" destOrd="0" parTransId="{903A8029-00E0-0F45-84C0-751562C032E2}" sibTransId="{1E4A610B-7136-FF4C-AA80-249B00558E9F}"/>
    <dgm:cxn modelId="{E9574995-F195-4EA4-9EAD-5E9655309957}" type="presOf" srcId="{3C8162DC-9A38-234A-BF50-29269EF60E37}" destId="{D2C1D77E-6AC8-8E42-B99A-293D993351D8}" srcOrd="0" destOrd="0" presId="urn:microsoft.com/office/officeart/2005/8/layout/hList3"/>
    <dgm:cxn modelId="{5DC6B2A8-F686-5642-8173-64C8874E07C9}" srcId="{3C8162DC-9A38-234A-BF50-29269EF60E37}" destId="{9A425725-5BC3-9E48-8D4B-C57007FBE638}" srcOrd="0" destOrd="0" parTransId="{66A970E0-3EAB-754C-AA2E-B2846BF273CE}" sibTransId="{2F6C71E9-4AE4-B245-8F52-0C7990E20B80}"/>
    <dgm:cxn modelId="{6C86A8AA-F03A-614A-8B2B-006CA15AA635}" srcId="{9A425725-5BC3-9E48-8D4B-C57007FBE638}" destId="{DA094B08-D6EC-3A40-9D64-2185244C2134}" srcOrd="0" destOrd="0" parTransId="{18D841F5-114F-294C-BA24-406997EE8226}" sibTransId="{1750BC11-6B46-644A-AD2C-4A05463E92F7}"/>
    <dgm:cxn modelId="{B3916DAC-1A74-433C-A904-4AD161533E85}" type="presOf" srcId="{C56929A0-38DC-C741-8731-AD113AF3DD10}" destId="{83BB62CB-8350-7548-AF1C-8700E4AF25F5}" srcOrd="0" destOrd="1" presId="urn:microsoft.com/office/officeart/2005/8/layout/hList3"/>
    <dgm:cxn modelId="{8E63C6C4-55D0-4F4C-A7D1-73F317E290C3}" type="presOf" srcId="{70BCDC5B-1DFE-D44E-B10C-19879EEB2220}" destId="{0B6B2944-485F-D94E-91E5-D49764415E8F}" srcOrd="0" destOrd="1" presId="urn:microsoft.com/office/officeart/2005/8/layout/hList3"/>
    <dgm:cxn modelId="{E3B1EBC9-9170-4B5D-A149-8F10F9ECB3BD}" type="presOf" srcId="{293A1221-7895-9A46-8777-244D9A4FFCB5}" destId="{5BDAED95-C48D-644A-87B0-7F68122F3229}" srcOrd="0" destOrd="0" presId="urn:microsoft.com/office/officeart/2005/8/layout/hList3"/>
    <dgm:cxn modelId="{096014CF-70AC-4E9B-9A96-FCE8378CCEDF}" type="presOf" srcId="{9A425725-5BC3-9E48-8D4B-C57007FBE638}" destId="{198BB093-4285-EC44-88FF-71FB54257C73}" srcOrd="0" destOrd="0" presId="urn:microsoft.com/office/officeart/2005/8/layout/hList3"/>
    <dgm:cxn modelId="{229AC9E0-E552-CB4D-9807-D28F6510C7D9}" srcId="{2494B512-93B2-CD4E-A97A-F5D3578693A5}" destId="{19D906B0-C045-4441-BB75-E10C4668B4F2}" srcOrd="0" destOrd="0" parTransId="{7C29C5C0-9240-C245-89FF-1D864E2780E2}" sibTransId="{DB0C8628-3B90-D346-8162-77FF036E8D8B}"/>
    <dgm:cxn modelId="{3278A7FB-E964-4EA1-94C6-0E64DFFAA6E0}" type="presOf" srcId="{DA094B08-D6EC-3A40-9D64-2185244C2134}" destId="{198BB093-4285-EC44-88FF-71FB54257C73}" srcOrd="0" destOrd="1" presId="urn:microsoft.com/office/officeart/2005/8/layout/hList3"/>
    <dgm:cxn modelId="{3369A8FC-77C1-46B3-8C05-93852EE7A8AB}" type="presOf" srcId="{ECBE5338-F799-904D-B2C8-F97AA7811BF5}" destId="{83BB62CB-8350-7548-AF1C-8700E4AF25F5}" srcOrd="0" destOrd="0" presId="urn:microsoft.com/office/officeart/2005/8/layout/hList3"/>
    <dgm:cxn modelId="{57BA21B7-B0D8-4A72-BB7B-53335FD8535A}" type="presParOf" srcId="{5BDAED95-C48D-644A-87B0-7F68122F3229}" destId="{D2C1D77E-6AC8-8E42-B99A-293D993351D8}" srcOrd="0" destOrd="0" presId="urn:microsoft.com/office/officeart/2005/8/layout/hList3"/>
    <dgm:cxn modelId="{2F8EF04F-CB99-41A3-838C-AB62CCED062E}" type="presParOf" srcId="{5BDAED95-C48D-644A-87B0-7F68122F3229}" destId="{7478F3E0-8E09-F64C-B855-BD7879D406BD}" srcOrd="1" destOrd="0" presId="urn:microsoft.com/office/officeart/2005/8/layout/hList3"/>
    <dgm:cxn modelId="{F2DADAE6-3969-4B87-B3E0-7AE389C170B7}" type="presParOf" srcId="{7478F3E0-8E09-F64C-B855-BD7879D406BD}" destId="{198BB093-4285-EC44-88FF-71FB54257C73}" srcOrd="0" destOrd="0" presId="urn:microsoft.com/office/officeart/2005/8/layout/hList3"/>
    <dgm:cxn modelId="{07FC3276-608A-45DB-8A3C-CFA678000A50}" type="presParOf" srcId="{7478F3E0-8E09-F64C-B855-BD7879D406BD}" destId="{0B6B2944-485F-D94E-91E5-D49764415E8F}" srcOrd="1" destOrd="0" presId="urn:microsoft.com/office/officeart/2005/8/layout/hList3"/>
    <dgm:cxn modelId="{CA746388-D25D-4AE2-A3AA-324EBFCF2C10}" type="presParOf" srcId="{7478F3E0-8E09-F64C-B855-BD7879D406BD}" destId="{BCF55D28-D450-0B40-8AFF-C3F11E85BEFF}" srcOrd="2" destOrd="0" presId="urn:microsoft.com/office/officeart/2005/8/layout/hList3"/>
    <dgm:cxn modelId="{A22D53C4-C861-4B5D-8868-72FE1D073A65}" type="presParOf" srcId="{7478F3E0-8E09-F64C-B855-BD7879D406BD}" destId="{83BB62CB-8350-7548-AF1C-8700E4AF25F5}" srcOrd="3" destOrd="0" presId="urn:microsoft.com/office/officeart/2005/8/layout/hList3"/>
    <dgm:cxn modelId="{C764C06F-8C0C-4878-A97C-698720D2AA01}" type="presParOf" srcId="{5BDAED95-C48D-644A-87B0-7F68122F3229}" destId="{216527E0-2AA5-794B-AC2B-3E3DC5EF240C}" srcOrd="2" destOrd="0" presId="urn:microsoft.com/office/officeart/2005/8/layout/h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BDEC48-4630-2B49-B9DB-26452D057BBE}" type="doc">
      <dgm:prSet loTypeId="urn:microsoft.com/office/officeart/2005/8/layout/bProcess2" loCatId="process" qsTypeId="urn:microsoft.com/office/officeart/2005/8/quickstyle/simple4" qsCatId="simple" csTypeId="urn:microsoft.com/office/officeart/2005/8/colors/colorful1" csCatId="colorful" phldr="1"/>
      <dgm:spPr/>
      <dgm:t>
        <a:bodyPr/>
        <a:lstStyle/>
        <a:p>
          <a:endParaRPr lang="en-US"/>
        </a:p>
      </dgm:t>
    </dgm:pt>
    <dgm:pt modelId="{E6A1F810-DF85-5B4B-BD7B-4FD12E02DB7C}">
      <dgm:prSet custT="1"/>
      <dgm:spPr/>
      <dgm:t>
        <a:bodyPr/>
        <a:lstStyle/>
        <a:p>
          <a:pPr rtl="0"/>
          <a:r>
            <a:rPr lang="en-US" sz="1400" b="1"/>
            <a:t>offline dictionary attack</a:t>
          </a:r>
          <a:endParaRPr lang="en-US" sz="1400" b="1" dirty="0"/>
        </a:p>
      </dgm:t>
    </dgm:pt>
    <dgm:pt modelId="{41535655-3875-6044-8A3D-A506954A6955}" type="parTrans" cxnId="{17AD5AA2-BEFE-BE4E-BCA8-7AD25A3376CC}">
      <dgm:prSet/>
      <dgm:spPr/>
      <dgm:t>
        <a:bodyPr/>
        <a:lstStyle/>
        <a:p>
          <a:endParaRPr lang="en-US" sz="1400" b="1"/>
        </a:p>
      </dgm:t>
    </dgm:pt>
    <dgm:pt modelId="{5E3355C9-EF3D-B847-BC94-114451E90556}" type="sibTrans" cxnId="{17AD5AA2-BEFE-BE4E-BCA8-7AD25A3376CC}">
      <dgm:prSet/>
      <dgm:spPr/>
      <dgm:t>
        <a:bodyPr/>
        <a:lstStyle/>
        <a:p>
          <a:endParaRPr lang="en-US" sz="1400" b="1" dirty="0"/>
        </a:p>
      </dgm:t>
    </dgm:pt>
    <dgm:pt modelId="{BD7E56D0-A4DE-6344-A11C-80D701E6F9E4}">
      <dgm:prSet custT="1"/>
      <dgm:spPr/>
      <dgm:t>
        <a:bodyPr/>
        <a:lstStyle/>
        <a:p>
          <a:pPr rtl="0"/>
          <a:r>
            <a:rPr lang="en-US" sz="1400" b="1"/>
            <a:t>specific account attack</a:t>
          </a:r>
          <a:endParaRPr lang="en-US" sz="1400" b="1" dirty="0"/>
        </a:p>
      </dgm:t>
    </dgm:pt>
    <dgm:pt modelId="{A04EF1DE-EA65-134E-B102-2474F5000009}" type="parTrans" cxnId="{2104E945-1EAC-B244-9877-DACBE6573924}">
      <dgm:prSet/>
      <dgm:spPr/>
      <dgm:t>
        <a:bodyPr/>
        <a:lstStyle/>
        <a:p>
          <a:endParaRPr lang="en-US" sz="1400" b="1"/>
        </a:p>
      </dgm:t>
    </dgm:pt>
    <dgm:pt modelId="{0A4A9ACB-3300-C247-8253-6FB53F064C93}" type="sibTrans" cxnId="{2104E945-1EAC-B244-9877-DACBE6573924}">
      <dgm:prSet/>
      <dgm:spPr/>
      <dgm:t>
        <a:bodyPr/>
        <a:lstStyle/>
        <a:p>
          <a:endParaRPr lang="en-US" sz="1400" b="1" dirty="0"/>
        </a:p>
      </dgm:t>
    </dgm:pt>
    <dgm:pt modelId="{F05D0D99-F1E3-3848-B5B9-956FA3BE7D3B}">
      <dgm:prSet custT="1"/>
      <dgm:spPr/>
      <dgm:t>
        <a:bodyPr/>
        <a:lstStyle/>
        <a:p>
          <a:pPr rtl="0"/>
          <a:r>
            <a:rPr lang="en-US" sz="1400" b="1"/>
            <a:t>popular password attack</a:t>
          </a:r>
          <a:endParaRPr lang="en-US" sz="1400" b="1" dirty="0"/>
        </a:p>
      </dgm:t>
    </dgm:pt>
    <dgm:pt modelId="{85D4E244-173F-574A-852F-5C039D1FD7FE}" type="parTrans" cxnId="{C22A3634-3627-2942-8AC1-2AF0BBBE3C01}">
      <dgm:prSet/>
      <dgm:spPr/>
      <dgm:t>
        <a:bodyPr/>
        <a:lstStyle/>
        <a:p>
          <a:endParaRPr lang="en-US" sz="1400" b="1"/>
        </a:p>
      </dgm:t>
    </dgm:pt>
    <dgm:pt modelId="{CAAC963F-D017-6646-A163-0A35A3721A24}" type="sibTrans" cxnId="{C22A3634-3627-2942-8AC1-2AF0BBBE3C01}">
      <dgm:prSet/>
      <dgm:spPr/>
      <dgm:t>
        <a:bodyPr/>
        <a:lstStyle/>
        <a:p>
          <a:endParaRPr lang="en-US" sz="1400" b="1" dirty="0"/>
        </a:p>
      </dgm:t>
    </dgm:pt>
    <dgm:pt modelId="{401BF838-80FC-3A45-9B9C-A6D3D7DEC71D}">
      <dgm:prSet custT="1"/>
      <dgm:spPr/>
      <dgm:t>
        <a:bodyPr/>
        <a:lstStyle/>
        <a:p>
          <a:pPr rtl="0"/>
          <a:r>
            <a:rPr lang="en-US" sz="1400" b="1"/>
            <a:t>password guessing against single user</a:t>
          </a:r>
          <a:endParaRPr lang="en-US" sz="1400" b="1" dirty="0"/>
        </a:p>
      </dgm:t>
    </dgm:pt>
    <dgm:pt modelId="{E43F5AE5-4CED-C44C-A433-CA01E0F92099}" type="parTrans" cxnId="{D4794A5C-7240-C84B-B963-B9A9B4C718F7}">
      <dgm:prSet/>
      <dgm:spPr/>
      <dgm:t>
        <a:bodyPr/>
        <a:lstStyle/>
        <a:p>
          <a:endParaRPr lang="en-US" sz="1400" b="1"/>
        </a:p>
      </dgm:t>
    </dgm:pt>
    <dgm:pt modelId="{9255944B-5F6A-E64B-9F44-8AAA38F2530C}" type="sibTrans" cxnId="{D4794A5C-7240-C84B-B963-B9A9B4C718F7}">
      <dgm:prSet/>
      <dgm:spPr/>
      <dgm:t>
        <a:bodyPr/>
        <a:lstStyle/>
        <a:p>
          <a:endParaRPr lang="en-US" sz="1400" b="1" dirty="0"/>
        </a:p>
      </dgm:t>
    </dgm:pt>
    <dgm:pt modelId="{8BF1F7C0-804F-E445-80A4-389D6BFF81C4}">
      <dgm:prSet custT="1"/>
      <dgm:spPr/>
      <dgm:t>
        <a:bodyPr/>
        <a:lstStyle/>
        <a:p>
          <a:pPr rtl="0"/>
          <a:r>
            <a:rPr lang="en-US" sz="1400" b="1"/>
            <a:t>workstation hijacking</a:t>
          </a:r>
          <a:endParaRPr lang="en-US" sz="1400" b="1" dirty="0"/>
        </a:p>
      </dgm:t>
    </dgm:pt>
    <dgm:pt modelId="{F844A2A3-056F-684C-A44D-85FF27CCE1BF}" type="parTrans" cxnId="{D770CF27-61A6-6B4F-B2B5-9F06CAC1DCB8}">
      <dgm:prSet/>
      <dgm:spPr/>
      <dgm:t>
        <a:bodyPr/>
        <a:lstStyle/>
        <a:p>
          <a:endParaRPr lang="en-US" sz="1400" b="1"/>
        </a:p>
      </dgm:t>
    </dgm:pt>
    <dgm:pt modelId="{E8E84D03-64AF-DF4F-A5DE-1F0A9037BC9E}" type="sibTrans" cxnId="{D770CF27-61A6-6B4F-B2B5-9F06CAC1DCB8}">
      <dgm:prSet/>
      <dgm:spPr/>
      <dgm:t>
        <a:bodyPr/>
        <a:lstStyle/>
        <a:p>
          <a:endParaRPr lang="en-US" sz="1400" b="1" dirty="0"/>
        </a:p>
      </dgm:t>
    </dgm:pt>
    <dgm:pt modelId="{2EB80EF4-241C-394F-9B8D-B4C5B42730A8}">
      <dgm:prSet custT="1"/>
      <dgm:spPr/>
      <dgm:t>
        <a:bodyPr/>
        <a:lstStyle/>
        <a:p>
          <a:pPr rtl="0"/>
          <a:r>
            <a:rPr lang="en-US" sz="1400" b="1"/>
            <a:t>exploiting user mistakes</a:t>
          </a:r>
          <a:endParaRPr lang="en-US" sz="1400" b="1" dirty="0"/>
        </a:p>
      </dgm:t>
    </dgm:pt>
    <dgm:pt modelId="{4D73BE8F-4744-2F40-A5F9-11DCBE3B9A3B}" type="parTrans" cxnId="{6F7393DB-DB71-9143-B68B-2F91437E1F9F}">
      <dgm:prSet/>
      <dgm:spPr/>
      <dgm:t>
        <a:bodyPr/>
        <a:lstStyle/>
        <a:p>
          <a:endParaRPr lang="en-US" sz="1400" b="1"/>
        </a:p>
      </dgm:t>
    </dgm:pt>
    <dgm:pt modelId="{2C3FC0F9-48B2-FC45-95B5-7794A17D204A}" type="sibTrans" cxnId="{6F7393DB-DB71-9143-B68B-2F91437E1F9F}">
      <dgm:prSet/>
      <dgm:spPr/>
      <dgm:t>
        <a:bodyPr/>
        <a:lstStyle/>
        <a:p>
          <a:endParaRPr lang="en-US" sz="1400" b="1" dirty="0"/>
        </a:p>
      </dgm:t>
    </dgm:pt>
    <dgm:pt modelId="{F17A8BEB-A0A8-604B-B40F-1EFA6F014C15}">
      <dgm:prSet custT="1"/>
      <dgm:spPr/>
      <dgm:t>
        <a:bodyPr/>
        <a:lstStyle/>
        <a:p>
          <a:pPr rtl="0"/>
          <a:r>
            <a:rPr lang="en-US" sz="1400" b="1"/>
            <a:t>exploiting multiple password use</a:t>
          </a:r>
          <a:endParaRPr lang="en-US" sz="1400" b="1" dirty="0"/>
        </a:p>
      </dgm:t>
    </dgm:pt>
    <dgm:pt modelId="{A58318B4-7693-E24D-8E7B-C84BB2ECEC12}" type="parTrans" cxnId="{4D800A77-3024-E146-895E-F0F44A8476BA}">
      <dgm:prSet/>
      <dgm:spPr/>
      <dgm:t>
        <a:bodyPr/>
        <a:lstStyle/>
        <a:p>
          <a:endParaRPr lang="en-US" sz="1400" b="1"/>
        </a:p>
      </dgm:t>
    </dgm:pt>
    <dgm:pt modelId="{D90B2B42-21D9-6F40-B7CE-F4045A98171D}" type="sibTrans" cxnId="{4D800A77-3024-E146-895E-F0F44A8476BA}">
      <dgm:prSet/>
      <dgm:spPr/>
      <dgm:t>
        <a:bodyPr/>
        <a:lstStyle/>
        <a:p>
          <a:endParaRPr lang="en-US" sz="1400" b="1" dirty="0"/>
        </a:p>
      </dgm:t>
    </dgm:pt>
    <dgm:pt modelId="{A592261D-4114-944D-BEF0-A68DC76C5C18}">
      <dgm:prSet custT="1"/>
      <dgm:spPr/>
      <dgm:t>
        <a:bodyPr/>
        <a:lstStyle/>
        <a:p>
          <a:pPr rtl="0"/>
          <a:r>
            <a:rPr lang="en-US" sz="1400" b="1"/>
            <a:t>electronic monitoring</a:t>
          </a:r>
          <a:endParaRPr lang="en-US" sz="1400" b="1" dirty="0"/>
        </a:p>
      </dgm:t>
    </dgm:pt>
    <dgm:pt modelId="{82D7E80A-E1A7-4540-BF1E-A1D346EB5C4E}" type="parTrans" cxnId="{3513AF6B-037A-6240-A2C3-2579FB8630BD}">
      <dgm:prSet/>
      <dgm:spPr/>
      <dgm:t>
        <a:bodyPr/>
        <a:lstStyle/>
        <a:p>
          <a:endParaRPr lang="en-US" sz="1400" b="1"/>
        </a:p>
      </dgm:t>
    </dgm:pt>
    <dgm:pt modelId="{3412D4F4-633D-7B48-A791-24ECE274ADE9}" type="sibTrans" cxnId="{3513AF6B-037A-6240-A2C3-2579FB8630BD}">
      <dgm:prSet/>
      <dgm:spPr/>
      <dgm:t>
        <a:bodyPr/>
        <a:lstStyle/>
        <a:p>
          <a:endParaRPr lang="en-US" sz="1400" b="1"/>
        </a:p>
      </dgm:t>
    </dgm:pt>
    <dgm:pt modelId="{7B897359-AD65-BE48-99CB-DC9A56C3E1B5}" type="pres">
      <dgm:prSet presAssocID="{5DBDEC48-4630-2B49-B9DB-26452D057BBE}" presName="diagram" presStyleCnt="0">
        <dgm:presLayoutVars>
          <dgm:dir/>
          <dgm:resizeHandles/>
        </dgm:presLayoutVars>
      </dgm:prSet>
      <dgm:spPr/>
    </dgm:pt>
    <dgm:pt modelId="{AB834737-CE83-3143-83D9-F0D9AAC36C9A}" type="pres">
      <dgm:prSet presAssocID="{E6A1F810-DF85-5B4B-BD7B-4FD12E02DB7C}" presName="firstNode" presStyleLbl="node1" presStyleIdx="0" presStyleCnt="8">
        <dgm:presLayoutVars>
          <dgm:bulletEnabled val="1"/>
        </dgm:presLayoutVars>
      </dgm:prSet>
      <dgm:spPr/>
    </dgm:pt>
    <dgm:pt modelId="{14D8DB91-30DD-1F4B-9602-EACE316B8E7F}" type="pres">
      <dgm:prSet presAssocID="{5E3355C9-EF3D-B847-BC94-114451E90556}" presName="sibTrans" presStyleLbl="sibTrans2D1" presStyleIdx="0" presStyleCnt="7"/>
      <dgm:spPr/>
    </dgm:pt>
    <dgm:pt modelId="{5ECBE732-43C1-D84B-9307-293CB0400E7D}" type="pres">
      <dgm:prSet presAssocID="{BD7E56D0-A4DE-6344-A11C-80D701E6F9E4}" presName="middleNode" presStyleCnt="0"/>
      <dgm:spPr/>
    </dgm:pt>
    <dgm:pt modelId="{BE2E9863-0ED2-A645-A0E5-D8AC4E4E9B87}" type="pres">
      <dgm:prSet presAssocID="{BD7E56D0-A4DE-6344-A11C-80D701E6F9E4}" presName="padding" presStyleLbl="node1" presStyleIdx="0" presStyleCnt="8"/>
      <dgm:spPr/>
    </dgm:pt>
    <dgm:pt modelId="{30FC4BE4-CEB1-EF4A-8AAB-E46C3930F92F}" type="pres">
      <dgm:prSet presAssocID="{BD7E56D0-A4DE-6344-A11C-80D701E6F9E4}" presName="shape" presStyleLbl="node1" presStyleIdx="1" presStyleCnt="8" custScaleX="124400" custScaleY="118588">
        <dgm:presLayoutVars>
          <dgm:bulletEnabled val="1"/>
        </dgm:presLayoutVars>
      </dgm:prSet>
      <dgm:spPr/>
    </dgm:pt>
    <dgm:pt modelId="{7110291D-E623-3843-9649-7144616D27E9}" type="pres">
      <dgm:prSet presAssocID="{0A4A9ACB-3300-C247-8253-6FB53F064C93}" presName="sibTrans" presStyleLbl="sibTrans2D1" presStyleIdx="1" presStyleCnt="7"/>
      <dgm:spPr/>
    </dgm:pt>
    <dgm:pt modelId="{E45CE302-30FC-BD48-93F5-121C27F78DA5}" type="pres">
      <dgm:prSet presAssocID="{F05D0D99-F1E3-3848-B5B9-956FA3BE7D3B}" presName="middleNode" presStyleCnt="0"/>
      <dgm:spPr/>
    </dgm:pt>
    <dgm:pt modelId="{30534063-CCBC-B446-955C-C7EC98818943}" type="pres">
      <dgm:prSet presAssocID="{F05D0D99-F1E3-3848-B5B9-956FA3BE7D3B}" presName="padding" presStyleLbl="node1" presStyleIdx="1" presStyleCnt="8"/>
      <dgm:spPr/>
    </dgm:pt>
    <dgm:pt modelId="{7707F337-7CE3-BD40-B64C-C0FF56A8DD0E}" type="pres">
      <dgm:prSet presAssocID="{F05D0D99-F1E3-3848-B5B9-956FA3BE7D3B}" presName="shape" presStyleLbl="node1" presStyleIdx="2" presStyleCnt="8" custScaleX="148462" custScaleY="133873">
        <dgm:presLayoutVars>
          <dgm:bulletEnabled val="1"/>
        </dgm:presLayoutVars>
      </dgm:prSet>
      <dgm:spPr/>
    </dgm:pt>
    <dgm:pt modelId="{A4B81387-6C75-D74E-9438-E6056232F542}" type="pres">
      <dgm:prSet presAssocID="{CAAC963F-D017-6646-A163-0A35A3721A24}" presName="sibTrans" presStyleLbl="sibTrans2D1" presStyleIdx="2" presStyleCnt="7"/>
      <dgm:spPr/>
    </dgm:pt>
    <dgm:pt modelId="{2D334F0D-7A22-A84E-B6FE-5E8F6C1B33E9}" type="pres">
      <dgm:prSet presAssocID="{401BF838-80FC-3A45-9B9C-A6D3D7DEC71D}" presName="middleNode" presStyleCnt="0"/>
      <dgm:spPr/>
    </dgm:pt>
    <dgm:pt modelId="{2E5D8773-BFC8-1A4E-A361-F0FD62AD404E}" type="pres">
      <dgm:prSet presAssocID="{401BF838-80FC-3A45-9B9C-A6D3D7DEC71D}" presName="padding" presStyleLbl="node1" presStyleIdx="2" presStyleCnt="8"/>
      <dgm:spPr/>
    </dgm:pt>
    <dgm:pt modelId="{35C26490-6BC3-224A-AE77-3E7D7AB42E4E}" type="pres">
      <dgm:prSet presAssocID="{401BF838-80FC-3A45-9B9C-A6D3D7DEC71D}" presName="shape" presStyleLbl="node1" presStyleIdx="3" presStyleCnt="8" custScaleX="133177" custScaleY="133873">
        <dgm:presLayoutVars>
          <dgm:bulletEnabled val="1"/>
        </dgm:presLayoutVars>
      </dgm:prSet>
      <dgm:spPr/>
    </dgm:pt>
    <dgm:pt modelId="{F3AF0029-63F6-A547-8E01-F670199B57B6}" type="pres">
      <dgm:prSet presAssocID="{9255944B-5F6A-E64B-9F44-8AAA38F2530C}" presName="sibTrans" presStyleLbl="sibTrans2D1" presStyleIdx="3" presStyleCnt="7"/>
      <dgm:spPr/>
    </dgm:pt>
    <dgm:pt modelId="{64C758A1-260F-6244-97A2-8DD38C9D13D8}" type="pres">
      <dgm:prSet presAssocID="{8BF1F7C0-804F-E445-80A4-389D6BFF81C4}" presName="middleNode" presStyleCnt="0"/>
      <dgm:spPr/>
    </dgm:pt>
    <dgm:pt modelId="{68E9BF67-BFEF-1D47-9422-AF67CC22CE25}" type="pres">
      <dgm:prSet presAssocID="{8BF1F7C0-804F-E445-80A4-389D6BFF81C4}" presName="padding" presStyleLbl="node1" presStyleIdx="3" presStyleCnt="8"/>
      <dgm:spPr/>
    </dgm:pt>
    <dgm:pt modelId="{684118A6-7A71-4240-829D-048F905ACA57}" type="pres">
      <dgm:prSet presAssocID="{8BF1F7C0-804F-E445-80A4-389D6BFF81C4}" presName="shape" presStyleLbl="node1" presStyleIdx="4" presStyleCnt="8" custScaleX="141954" custScaleY="133873">
        <dgm:presLayoutVars>
          <dgm:bulletEnabled val="1"/>
        </dgm:presLayoutVars>
      </dgm:prSet>
      <dgm:spPr/>
    </dgm:pt>
    <dgm:pt modelId="{6A84EEC0-8140-A148-BB53-49176517D957}" type="pres">
      <dgm:prSet presAssocID="{E8E84D03-64AF-DF4F-A5DE-1F0A9037BC9E}" presName="sibTrans" presStyleLbl="sibTrans2D1" presStyleIdx="4" presStyleCnt="7"/>
      <dgm:spPr/>
    </dgm:pt>
    <dgm:pt modelId="{67B6FC51-E2C9-AD43-8436-72D628B06678}" type="pres">
      <dgm:prSet presAssocID="{2EB80EF4-241C-394F-9B8D-B4C5B42730A8}" presName="middleNode" presStyleCnt="0"/>
      <dgm:spPr/>
    </dgm:pt>
    <dgm:pt modelId="{5A6AADAF-D2EA-2E40-87D0-7F9A1C22FD75}" type="pres">
      <dgm:prSet presAssocID="{2EB80EF4-241C-394F-9B8D-B4C5B42730A8}" presName="padding" presStyleLbl="node1" presStyleIdx="4" presStyleCnt="8"/>
      <dgm:spPr/>
    </dgm:pt>
    <dgm:pt modelId="{57E8DB7D-1FEC-E74E-8647-F64BF509981D}" type="pres">
      <dgm:prSet presAssocID="{2EB80EF4-241C-394F-9B8D-B4C5B42730A8}" presName="shape" presStyleLbl="node1" presStyleIdx="5" presStyleCnt="8" custScaleX="141954" custScaleY="133873">
        <dgm:presLayoutVars>
          <dgm:bulletEnabled val="1"/>
        </dgm:presLayoutVars>
      </dgm:prSet>
      <dgm:spPr/>
    </dgm:pt>
    <dgm:pt modelId="{60729F42-5F23-E34D-9492-3A41A175F76A}" type="pres">
      <dgm:prSet presAssocID="{2C3FC0F9-48B2-FC45-95B5-7794A17D204A}" presName="sibTrans" presStyleLbl="sibTrans2D1" presStyleIdx="5" presStyleCnt="7"/>
      <dgm:spPr/>
    </dgm:pt>
    <dgm:pt modelId="{389980FB-BDB6-6249-AE4B-D66FD9071F33}" type="pres">
      <dgm:prSet presAssocID="{F17A8BEB-A0A8-604B-B40F-1EFA6F014C15}" presName="middleNode" presStyleCnt="0"/>
      <dgm:spPr/>
    </dgm:pt>
    <dgm:pt modelId="{A8EC26C1-9212-0C42-8379-AE0B7F982170}" type="pres">
      <dgm:prSet presAssocID="{F17A8BEB-A0A8-604B-B40F-1EFA6F014C15}" presName="padding" presStyleLbl="node1" presStyleIdx="5" presStyleCnt="8"/>
      <dgm:spPr/>
    </dgm:pt>
    <dgm:pt modelId="{CC1CE769-5CE1-884A-BE4F-74BB2E158621}" type="pres">
      <dgm:prSet presAssocID="{F17A8BEB-A0A8-604B-B40F-1EFA6F014C15}" presName="shape" presStyleLbl="node1" presStyleIdx="6" presStyleCnt="8" custScaleX="124400" custScaleY="133873">
        <dgm:presLayoutVars>
          <dgm:bulletEnabled val="1"/>
        </dgm:presLayoutVars>
      </dgm:prSet>
      <dgm:spPr/>
    </dgm:pt>
    <dgm:pt modelId="{64F2EA67-D912-3245-9163-F5DDF92103F4}" type="pres">
      <dgm:prSet presAssocID="{D90B2B42-21D9-6F40-B7CE-F4045A98171D}" presName="sibTrans" presStyleLbl="sibTrans2D1" presStyleIdx="6" presStyleCnt="7"/>
      <dgm:spPr/>
    </dgm:pt>
    <dgm:pt modelId="{4D758A8E-96DE-D847-832C-B868C55D6BDB}" type="pres">
      <dgm:prSet presAssocID="{A592261D-4114-944D-BEF0-A68DC76C5C18}" presName="lastNode" presStyleLbl="node1" presStyleIdx="7" presStyleCnt="8">
        <dgm:presLayoutVars>
          <dgm:bulletEnabled val="1"/>
        </dgm:presLayoutVars>
      </dgm:prSet>
      <dgm:spPr/>
    </dgm:pt>
  </dgm:ptLst>
  <dgm:cxnLst>
    <dgm:cxn modelId="{5AFB6F12-AB6D-4A70-B1F3-B3667ED3161C}" type="presOf" srcId="{2EB80EF4-241C-394F-9B8D-B4C5B42730A8}" destId="{57E8DB7D-1FEC-E74E-8647-F64BF509981D}" srcOrd="0" destOrd="0" presId="urn:microsoft.com/office/officeart/2005/8/layout/bProcess2"/>
    <dgm:cxn modelId="{760C5816-BED7-4453-BFDF-DCB25E44C8C0}" type="presOf" srcId="{BD7E56D0-A4DE-6344-A11C-80D701E6F9E4}" destId="{30FC4BE4-CEB1-EF4A-8AAB-E46C3930F92F}" srcOrd="0" destOrd="0" presId="urn:microsoft.com/office/officeart/2005/8/layout/bProcess2"/>
    <dgm:cxn modelId="{244DA41E-5430-4FC7-B995-B432E19581D3}" type="presOf" srcId="{E6A1F810-DF85-5B4B-BD7B-4FD12E02DB7C}" destId="{AB834737-CE83-3143-83D9-F0D9AAC36C9A}" srcOrd="0" destOrd="0" presId="urn:microsoft.com/office/officeart/2005/8/layout/bProcess2"/>
    <dgm:cxn modelId="{D770CF27-61A6-6B4F-B2B5-9F06CAC1DCB8}" srcId="{5DBDEC48-4630-2B49-B9DB-26452D057BBE}" destId="{8BF1F7C0-804F-E445-80A4-389D6BFF81C4}" srcOrd="4" destOrd="0" parTransId="{F844A2A3-056F-684C-A44D-85FF27CCE1BF}" sibTransId="{E8E84D03-64AF-DF4F-A5DE-1F0A9037BC9E}"/>
    <dgm:cxn modelId="{C22A3634-3627-2942-8AC1-2AF0BBBE3C01}" srcId="{5DBDEC48-4630-2B49-B9DB-26452D057BBE}" destId="{F05D0D99-F1E3-3848-B5B9-956FA3BE7D3B}" srcOrd="2" destOrd="0" parTransId="{85D4E244-173F-574A-852F-5C039D1FD7FE}" sibTransId="{CAAC963F-D017-6646-A163-0A35A3721A24}"/>
    <dgm:cxn modelId="{D4794A5C-7240-C84B-B963-B9A9B4C718F7}" srcId="{5DBDEC48-4630-2B49-B9DB-26452D057BBE}" destId="{401BF838-80FC-3A45-9B9C-A6D3D7DEC71D}" srcOrd="3" destOrd="0" parTransId="{E43F5AE5-4CED-C44C-A433-CA01E0F92099}" sibTransId="{9255944B-5F6A-E64B-9F44-8AAA38F2530C}"/>
    <dgm:cxn modelId="{FCFD2A41-DA17-4BF1-8483-CDA539E0A284}" type="presOf" srcId="{8BF1F7C0-804F-E445-80A4-389D6BFF81C4}" destId="{684118A6-7A71-4240-829D-048F905ACA57}" srcOrd="0" destOrd="0" presId="urn:microsoft.com/office/officeart/2005/8/layout/bProcess2"/>
    <dgm:cxn modelId="{9A3D2344-69D4-45E2-B829-653C9546BA9D}" type="presOf" srcId="{F05D0D99-F1E3-3848-B5B9-956FA3BE7D3B}" destId="{7707F337-7CE3-BD40-B64C-C0FF56A8DD0E}" srcOrd="0" destOrd="0" presId="urn:microsoft.com/office/officeart/2005/8/layout/bProcess2"/>
    <dgm:cxn modelId="{2104E945-1EAC-B244-9877-DACBE6573924}" srcId="{5DBDEC48-4630-2B49-B9DB-26452D057BBE}" destId="{BD7E56D0-A4DE-6344-A11C-80D701E6F9E4}" srcOrd="1" destOrd="0" parTransId="{A04EF1DE-EA65-134E-B102-2474F5000009}" sibTransId="{0A4A9ACB-3300-C247-8253-6FB53F064C93}"/>
    <dgm:cxn modelId="{3513AF6B-037A-6240-A2C3-2579FB8630BD}" srcId="{5DBDEC48-4630-2B49-B9DB-26452D057BBE}" destId="{A592261D-4114-944D-BEF0-A68DC76C5C18}" srcOrd="7" destOrd="0" parTransId="{82D7E80A-E1A7-4540-BF1E-A1D346EB5C4E}" sibTransId="{3412D4F4-633D-7B48-A791-24ECE274ADE9}"/>
    <dgm:cxn modelId="{398D074C-7B5A-4C95-9944-E799754C56AA}" type="presOf" srcId="{0A4A9ACB-3300-C247-8253-6FB53F064C93}" destId="{7110291D-E623-3843-9649-7144616D27E9}" srcOrd="0" destOrd="0" presId="urn:microsoft.com/office/officeart/2005/8/layout/bProcess2"/>
    <dgm:cxn modelId="{4D800A77-3024-E146-895E-F0F44A8476BA}" srcId="{5DBDEC48-4630-2B49-B9DB-26452D057BBE}" destId="{F17A8BEB-A0A8-604B-B40F-1EFA6F014C15}" srcOrd="6" destOrd="0" parTransId="{A58318B4-7693-E24D-8E7B-C84BB2ECEC12}" sibTransId="{D90B2B42-21D9-6F40-B7CE-F4045A98171D}"/>
    <dgm:cxn modelId="{84BF567A-0C18-46C4-BE4D-B81D4073A12E}" type="presOf" srcId="{F17A8BEB-A0A8-604B-B40F-1EFA6F014C15}" destId="{CC1CE769-5CE1-884A-BE4F-74BB2E158621}" srcOrd="0" destOrd="0" presId="urn:microsoft.com/office/officeart/2005/8/layout/bProcess2"/>
    <dgm:cxn modelId="{17AD5AA2-BEFE-BE4E-BCA8-7AD25A3376CC}" srcId="{5DBDEC48-4630-2B49-B9DB-26452D057BBE}" destId="{E6A1F810-DF85-5B4B-BD7B-4FD12E02DB7C}" srcOrd="0" destOrd="0" parTransId="{41535655-3875-6044-8A3D-A506954A6955}" sibTransId="{5E3355C9-EF3D-B847-BC94-114451E90556}"/>
    <dgm:cxn modelId="{1B96C0A2-4453-4A46-A112-3D3C2D656F4C}" type="presOf" srcId="{5DBDEC48-4630-2B49-B9DB-26452D057BBE}" destId="{7B897359-AD65-BE48-99CB-DC9A56C3E1B5}" srcOrd="0" destOrd="0" presId="urn:microsoft.com/office/officeart/2005/8/layout/bProcess2"/>
    <dgm:cxn modelId="{AC7197B0-4BF4-4B7B-A737-E0B9B1CBF2F1}" type="presOf" srcId="{9255944B-5F6A-E64B-9F44-8AAA38F2530C}" destId="{F3AF0029-63F6-A547-8E01-F670199B57B6}" srcOrd="0" destOrd="0" presId="urn:microsoft.com/office/officeart/2005/8/layout/bProcess2"/>
    <dgm:cxn modelId="{8C12DAB1-862E-46D4-9977-217B5357000B}" type="presOf" srcId="{5E3355C9-EF3D-B847-BC94-114451E90556}" destId="{14D8DB91-30DD-1F4B-9602-EACE316B8E7F}" srcOrd="0" destOrd="0" presId="urn:microsoft.com/office/officeart/2005/8/layout/bProcess2"/>
    <dgm:cxn modelId="{D23F82BB-1F8F-48DE-8045-F6CB978CEDFF}" type="presOf" srcId="{401BF838-80FC-3A45-9B9C-A6D3D7DEC71D}" destId="{35C26490-6BC3-224A-AE77-3E7D7AB42E4E}" srcOrd="0" destOrd="0" presId="urn:microsoft.com/office/officeart/2005/8/layout/bProcess2"/>
    <dgm:cxn modelId="{856A3BC9-AA23-423D-9F7E-ECBE517FC712}" type="presOf" srcId="{2C3FC0F9-48B2-FC45-95B5-7794A17D204A}" destId="{60729F42-5F23-E34D-9492-3A41A175F76A}" srcOrd="0" destOrd="0" presId="urn:microsoft.com/office/officeart/2005/8/layout/bProcess2"/>
    <dgm:cxn modelId="{982A4DC9-3CCD-4BFD-AEA1-6A9F418DA428}" type="presOf" srcId="{CAAC963F-D017-6646-A163-0A35A3721A24}" destId="{A4B81387-6C75-D74E-9438-E6056232F542}" srcOrd="0" destOrd="0" presId="urn:microsoft.com/office/officeart/2005/8/layout/bProcess2"/>
    <dgm:cxn modelId="{6F7393DB-DB71-9143-B68B-2F91437E1F9F}" srcId="{5DBDEC48-4630-2B49-B9DB-26452D057BBE}" destId="{2EB80EF4-241C-394F-9B8D-B4C5B42730A8}" srcOrd="5" destOrd="0" parTransId="{4D73BE8F-4744-2F40-A5F9-11DCBE3B9A3B}" sibTransId="{2C3FC0F9-48B2-FC45-95B5-7794A17D204A}"/>
    <dgm:cxn modelId="{33A2DAED-89BB-4056-8919-2B6F258C7876}" type="presOf" srcId="{D90B2B42-21D9-6F40-B7CE-F4045A98171D}" destId="{64F2EA67-D912-3245-9163-F5DDF92103F4}" srcOrd="0" destOrd="0" presId="urn:microsoft.com/office/officeart/2005/8/layout/bProcess2"/>
    <dgm:cxn modelId="{9A1DE4EE-4FD1-4EC2-9CA0-EDEBBBBECCCF}" type="presOf" srcId="{E8E84D03-64AF-DF4F-A5DE-1F0A9037BC9E}" destId="{6A84EEC0-8140-A148-BB53-49176517D957}" srcOrd="0" destOrd="0" presId="urn:microsoft.com/office/officeart/2005/8/layout/bProcess2"/>
    <dgm:cxn modelId="{6B217BF3-D4FA-403F-9171-FA00CC3208FD}" type="presOf" srcId="{A592261D-4114-944D-BEF0-A68DC76C5C18}" destId="{4D758A8E-96DE-D847-832C-B868C55D6BDB}" srcOrd="0" destOrd="0" presId="urn:microsoft.com/office/officeart/2005/8/layout/bProcess2"/>
    <dgm:cxn modelId="{751943F8-580B-42B9-8885-9C23D4EF43FA}" type="presParOf" srcId="{7B897359-AD65-BE48-99CB-DC9A56C3E1B5}" destId="{AB834737-CE83-3143-83D9-F0D9AAC36C9A}" srcOrd="0" destOrd="0" presId="urn:microsoft.com/office/officeart/2005/8/layout/bProcess2"/>
    <dgm:cxn modelId="{AF04B288-9AA1-4B73-91E4-EB625C630B39}" type="presParOf" srcId="{7B897359-AD65-BE48-99CB-DC9A56C3E1B5}" destId="{14D8DB91-30DD-1F4B-9602-EACE316B8E7F}" srcOrd="1" destOrd="0" presId="urn:microsoft.com/office/officeart/2005/8/layout/bProcess2"/>
    <dgm:cxn modelId="{EF6C5D26-CD9A-4C5D-8B3B-B129CC197652}" type="presParOf" srcId="{7B897359-AD65-BE48-99CB-DC9A56C3E1B5}" destId="{5ECBE732-43C1-D84B-9307-293CB0400E7D}" srcOrd="2" destOrd="0" presId="urn:microsoft.com/office/officeart/2005/8/layout/bProcess2"/>
    <dgm:cxn modelId="{68FD784A-ECF3-4953-A140-27203F38765C}" type="presParOf" srcId="{5ECBE732-43C1-D84B-9307-293CB0400E7D}" destId="{BE2E9863-0ED2-A645-A0E5-D8AC4E4E9B87}" srcOrd="0" destOrd="0" presId="urn:microsoft.com/office/officeart/2005/8/layout/bProcess2"/>
    <dgm:cxn modelId="{AD2E8C16-FE4F-43E3-B1D8-F2DC4CFF8171}" type="presParOf" srcId="{5ECBE732-43C1-D84B-9307-293CB0400E7D}" destId="{30FC4BE4-CEB1-EF4A-8AAB-E46C3930F92F}" srcOrd="1" destOrd="0" presId="urn:microsoft.com/office/officeart/2005/8/layout/bProcess2"/>
    <dgm:cxn modelId="{67893980-D1EC-4D2E-8787-FAD46B1A5195}" type="presParOf" srcId="{7B897359-AD65-BE48-99CB-DC9A56C3E1B5}" destId="{7110291D-E623-3843-9649-7144616D27E9}" srcOrd="3" destOrd="0" presId="urn:microsoft.com/office/officeart/2005/8/layout/bProcess2"/>
    <dgm:cxn modelId="{64F1AB41-BB7A-4D13-B14B-FBBEDB53D68F}" type="presParOf" srcId="{7B897359-AD65-BE48-99CB-DC9A56C3E1B5}" destId="{E45CE302-30FC-BD48-93F5-121C27F78DA5}" srcOrd="4" destOrd="0" presId="urn:microsoft.com/office/officeart/2005/8/layout/bProcess2"/>
    <dgm:cxn modelId="{E80E19FF-32BC-4109-83B5-7A52FCEDDF20}" type="presParOf" srcId="{E45CE302-30FC-BD48-93F5-121C27F78DA5}" destId="{30534063-CCBC-B446-955C-C7EC98818943}" srcOrd="0" destOrd="0" presId="urn:microsoft.com/office/officeart/2005/8/layout/bProcess2"/>
    <dgm:cxn modelId="{917FB674-928C-4FF5-A92C-6D355E3CC9BF}" type="presParOf" srcId="{E45CE302-30FC-BD48-93F5-121C27F78DA5}" destId="{7707F337-7CE3-BD40-B64C-C0FF56A8DD0E}" srcOrd="1" destOrd="0" presId="urn:microsoft.com/office/officeart/2005/8/layout/bProcess2"/>
    <dgm:cxn modelId="{9F86E873-6417-4725-8841-85CFCA0F3772}" type="presParOf" srcId="{7B897359-AD65-BE48-99CB-DC9A56C3E1B5}" destId="{A4B81387-6C75-D74E-9438-E6056232F542}" srcOrd="5" destOrd="0" presId="urn:microsoft.com/office/officeart/2005/8/layout/bProcess2"/>
    <dgm:cxn modelId="{00117B2C-8691-4AB8-BD29-551B72518B58}" type="presParOf" srcId="{7B897359-AD65-BE48-99CB-DC9A56C3E1B5}" destId="{2D334F0D-7A22-A84E-B6FE-5E8F6C1B33E9}" srcOrd="6" destOrd="0" presId="urn:microsoft.com/office/officeart/2005/8/layout/bProcess2"/>
    <dgm:cxn modelId="{4784D79A-DF50-4352-AFF6-52AED77F160F}" type="presParOf" srcId="{2D334F0D-7A22-A84E-B6FE-5E8F6C1B33E9}" destId="{2E5D8773-BFC8-1A4E-A361-F0FD62AD404E}" srcOrd="0" destOrd="0" presId="urn:microsoft.com/office/officeart/2005/8/layout/bProcess2"/>
    <dgm:cxn modelId="{677DB530-CD14-4751-ADB6-F71D7D08A344}" type="presParOf" srcId="{2D334F0D-7A22-A84E-B6FE-5E8F6C1B33E9}" destId="{35C26490-6BC3-224A-AE77-3E7D7AB42E4E}" srcOrd="1" destOrd="0" presId="urn:microsoft.com/office/officeart/2005/8/layout/bProcess2"/>
    <dgm:cxn modelId="{35549B10-DFB3-4885-8C6E-2EEAD2B38832}" type="presParOf" srcId="{7B897359-AD65-BE48-99CB-DC9A56C3E1B5}" destId="{F3AF0029-63F6-A547-8E01-F670199B57B6}" srcOrd="7" destOrd="0" presId="urn:microsoft.com/office/officeart/2005/8/layout/bProcess2"/>
    <dgm:cxn modelId="{9047551E-7987-4C78-B2DB-3CF5A3C5852B}" type="presParOf" srcId="{7B897359-AD65-BE48-99CB-DC9A56C3E1B5}" destId="{64C758A1-260F-6244-97A2-8DD38C9D13D8}" srcOrd="8" destOrd="0" presId="urn:microsoft.com/office/officeart/2005/8/layout/bProcess2"/>
    <dgm:cxn modelId="{1F3B4F5B-557F-4AD2-A92E-CF887005B622}" type="presParOf" srcId="{64C758A1-260F-6244-97A2-8DD38C9D13D8}" destId="{68E9BF67-BFEF-1D47-9422-AF67CC22CE25}" srcOrd="0" destOrd="0" presId="urn:microsoft.com/office/officeart/2005/8/layout/bProcess2"/>
    <dgm:cxn modelId="{20727A1D-B27A-4D17-80B7-0214EC7B71E5}" type="presParOf" srcId="{64C758A1-260F-6244-97A2-8DD38C9D13D8}" destId="{684118A6-7A71-4240-829D-048F905ACA57}" srcOrd="1" destOrd="0" presId="urn:microsoft.com/office/officeart/2005/8/layout/bProcess2"/>
    <dgm:cxn modelId="{2444B697-5896-4E40-B11C-DB43456AEE2F}" type="presParOf" srcId="{7B897359-AD65-BE48-99CB-DC9A56C3E1B5}" destId="{6A84EEC0-8140-A148-BB53-49176517D957}" srcOrd="9" destOrd="0" presId="urn:microsoft.com/office/officeart/2005/8/layout/bProcess2"/>
    <dgm:cxn modelId="{41C51A99-FD37-4E2F-AD53-AEB83D5B6047}" type="presParOf" srcId="{7B897359-AD65-BE48-99CB-DC9A56C3E1B5}" destId="{67B6FC51-E2C9-AD43-8436-72D628B06678}" srcOrd="10" destOrd="0" presId="urn:microsoft.com/office/officeart/2005/8/layout/bProcess2"/>
    <dgm:cxn modelId="{88A87423-BE5E-48D8-93B2-6C04BA940768}" type="presParOf" srcId="{67B6FC51-E2C9-AD43-8436-72D628B06678}" destId="{5A6AADAF-D2EA-2E40-87D0-7F9A1C22FD75}" srcOrd="0" destOrd="0" presId="urn:microsoft.com/office/officeart/2005/8/layout/bProcess2"/>
    <dgm:cxn modelId="{832D75CC-C9B4-4515-8CAC-4960A3D42534}" type="presParOf" srcId="{67B6FC51-E2C9-AD43-8436-72D628B06678}" destId="{57E8DB7D-1FEC-E74E-8647-F64BF509981D}" srcOrd="1" destOrd="0" presId="urn:microsoft.com/office/officeart/2005/8/layout/bProcess2"/>
    <dgm:cxn modelId="{F244AF27-729E-4A3D-8F5D-B6A7DC98E3D6}" type="presParOf" srcId="{7B897359-AD65-BE48-99CB-DC9A56C3E1B5}" destId="{60729F42-5F23-E34D-9492-3A41A175F76A}" srcOrd="11" destOrd="0" presId="urn:microsoft.com/office/officeart/2005/8/layout/bProcess2"/>
    <dgm:cxn modelId="{EDFA2E05-91CF-483C-8F45-26D97C425CAE}" type="presParOf" srcId="{7B897359-AD65-BE48-99CB-DC9A56C3E1B5}" destId="{389980FB-BDB6-6249-AE4B-D66FD9071F33}" srcOrd="12" destOrd="0" presId="urn:microsoft.com/office/officeart/2005/8/layout/bProcess2"/>
    <dgm:cxn modelId="{6674FFDE-512B-4835-9E6A-A4EDFC772D12}" type="presParOf" srcId="{389980FB-BDB6-6249-AE4B-D66FD9071F33}" destId="{A8EC26C1-9212-0C42-8379-AE0B7F982170}" srcOrd="0" destOrd="0" presId="urn:microsoft.com/office/officeart/2005/8/layout/bProcess2"/>
    <dgm:cxn modelId="{D9DD0387-6072-43E9-859A-D8A334AE1607}" type="presParOf" srcId="{389980FB-BDB6-6249-AE4B-D66FD9071F33}" destId="{CC1CE769-5CE1-884A-BE4F-74BB2E158621}" srcOrd="1" destOrd="0" presId="urn:microsoft.com/office/officeart/2005/8/layout/bProcess2"/>
    <dgm:cxn modelId="{8DA1217E-AFBC-47D3-9BDA-5577B931023D}" type="presParOf" srcId="{7B897359-AD65-BE48-99CB-DC9A56C3E1B5}" destId="{64F2EA67-D912-3245-9163-F5DDF92103F4}" srcOrd="13" destOrd="0" presId="urn:microsoft.com/office/officeart/2005/8/layout/bProcess2"/>
    <dgm:cxn modelId="{75589675-FA56-487F-8001-808DDC9F7256}" type="presParOf" srcId="{7B897359-AD65-BE48-99CB-DC9A56C3E1B5}" destId="{4D758A8E-96DE-D847-832C-B868C55D6BDB}" srcOrd="14" destOrd="0" presId="urn:microsoft.com/office/officeart/2005/8/layout/bProcess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7C4421-7743-494C-903B-70BFAA8292D1}" type="doc">
      <dgm:prSet loTypeId="urn:microsoft.com/office/officeart/2005/8/layout/vList6" loCatId="process" qsTypeId="urn:microsoft.com/office/officeart/2005/8/quickstyle/simple4" qsCatId="simple" csTypeId="urn:microsoft.com/office/officeart/2005/8/colors/colorful1" csCatId="colorful" phldr="1"/>
      <dgm:spPr/>
      <dgm:t>
        <a:bodyPr/>
        <a:lstStyle/>
        <a:p>
          <a:endParaRPr lang="en-US"/>
        </a:p>
      </dgm:t>
    </dgm:pt>
    <dgm:pt modelId="{34E72030-0C60-0443-8B17-CF9D2CC015EB}">
      <dgm:prSet custT="1"/>
      <dgm:spPr/>
      <dgm:t>
        <a:bodyPr/>
        <a:lstStyle/>
        <a:p>
          <a:pPr rtl="0"/>
          <a:r>
            <a:rPr lang="en-US" sz="2400" b="0" dirty="0">
              <a:ln/>
              <a:effectLst/>
              <a:latin typeface="+mj-lt"/>
            </a:rPr>
            <a:t>User education</a:t>
          </a:r>
        </a:p>
      </dgm:t>
    </dgm:pt>
    <dgm:pt modelId="{42B7A277-2923-534E-8393-8F87431D9BDF}" type="parTrans" cxnId="{E5CDCB7C-6204-7B4E-9C57-C610A4248CC2}">
      <dgm:prSet/>
      <dgm:spPr/>
      <dgm:t>
        <a:bodyPr/>
        <a:lstStyle/>
        <a:p>
          <a:endParaRPr lang="en-US" sz="2000"/>
        </a:p>
      </dgm:t>
    </dgm:pt>
    <dgm:pt modelId="{25D5FD08-8AB5-F94B-8AA0-7AF95B6F071A}" type="sibTrans" cxnId="{E5CDCB7C-6204-7B4E-9C57-C610A4248CC2}">
      <dgm:prSet/>
      <dgm:spPr/>
      <dgm:t>
        <a:bodyPr/>
        <a:lstStyle/>
        <a:p>
          <a:endParaRPr lang="en-US" sz="2000"/>
        </a:p>
      </dgm:t>
    </dgm:pt>
    <dgm:pt modelId="{CB1DDC3C-5413-C445-9A13-4275C2B0FD8C}">
      <dgm:prSet custT="1"/>
      <dgm:spPr/>
      <dgm:t>
        <a:bodyPr/>
        <a:lstStyle/>
        <a:p>
          <a:pPr rtl="0"/>
          <a:r>
            <a:rPr lang="en-US" sz="1800" b="1" dirty="0"/>
            <a:t>Importance of using hard to guess passwords</a:t>
          </a:r>
        </a:p>
      </dgm:t>
    </dgm:pt>
    <dgm:pt modelId="{CAF9889E-2C5C-E04A-A7A0-30D4611D8C41}" type="parTrans" cxnId="{3E28FFA1-FEFC-794E-9A91-5DC4813D97A9}">
      <dgm:prSet/>
      <dgm:spPr/>
      <dgm:t>
        <a:bodyPr/>
        <a:lstStyle/>
        <a:p>
          <a:endParaRPr lang="en-US" sz="2000"/>
        </a:p>
      </dgm:t>
    </dgm:pt>
    <dgm:pt modelId="{5EBD917B-C51F-AE42-BB9C-1839C2AA9B4E}" type="sibTrans" cxnId="{3E28FFA1-FEFC-794E-9A91-5DC4813D97A9}">
      <dgm:prSet/>
      <dgm:spPr/>
      <dgm:t>
        <a:bodyPr/>
        <a:lstStyle/>
        <a:p>
          <a:endParaRPr lang="en-US" sz="2000"/>
        </a:p>
      </dgm:t>
    </dgm:pt>
    <dgm:pt modelId="{588E17AB-9003-C946-94A7-CC6266FC6FC6}">
      <dgm:prSet custT="1"/>
      <dgm:spPr/>
      <dgm:t>
        <a:bodyPr/>
        <a:lstStyle/>
        <a:p>
          <a:pPr rtl="0"/>
          <a:r>
            <a:rPr lang="en-US" sz="2400" b="0" dirty="0">
              <a:ln/>
              <a:effectLst/>
              <a:latin typeface="+mj-lt"/>
            </a:rPr>
            <a:t>Computer generated passwords</a:t>
          </a:r>
        </a:p>
      </dgm:t>
    </dgm:pt>
    <dgm:pt modelId="{9FD87379-B3C2-034B-878C-A2A4F8E2BC49}" type="parTrans" cxnId="{693D7D58-0DB7-514A-AD53-3635A6DA9C88}">
      <dgm:prSet/>
      <dgm:spPr/>
      <dgm:t>
        <a:bodyPr/>
        <a:lstStyle/>
        <a:p>
          <a:endParaRPr lang="en-US" sz="2000"/>
        </a:p>
      </dgm:t>
    </dgm:pt>
    <dgm:pt modelId="{2ADF9D27-DEDD-114A-86CA-AFCC808F6E58}" type="sibTrans" cxnId="{693D7D58-0DB7-514A-AD53-3635A6DA9C88}">
      <dgm:prSet/>
      <dgm:spPr/>
      <dgm:t>
        <a:bodyPr/>
        <a:lstStyle/>
        <a:p>
          <a:endParaRPr lang="en-US" sz="2000"/>
        </a:p>
      </dgm:t>
    </dgm:pt>
    <dgm:pt modelId="{210D3FDB-069E-B643-9746-57321C8501D5}">
      <dgm:prSet custT="1"/>
      <dgm:spPr/>
      <dgm:t>
        <a:bodyPr/>
        <a:lstStyle/>
        <a:p>
          <a:pPr rtl="0"/>
          <a:r>
            <a:rPr lang="en-US" sz="1800" b="1" dirty="0"/>
            <a:t>users have trouble remembering them</a:t>
          </a:r>
        </a:p>
      </dgm:t>
    </dgm:pt>
    <dgm:pt modelId="{EB55D521-EE85-C143-AEDB-015FB9EA03CD}" type="parTrans" cxnId="{34CD2087-8251-1645-B8D0-3FC13896B3B3}">
      <dgm:prSet/>
      <dgm:spPr/>
      <dgm:t>
        <a:bodyPr/>
        <a:lstStyle/>
        <a:p>
          <a:endParaRPr lang="en-US" sz="2000"/>
        </a:p>
      </dgm:t>
    </dgm:pt>
    <dgm:pt modelId="{40AD993A-5B59-FC48-B6B7-4241942AE0FE}" type="sibTrans" cxnId="{34CD2087-8251-1645-B8D0-3FC13896B3B3}">
      <dgm:prSet/>
      <dgm:spPr/>
      <dgm:t>
        <a:bodyPr/>
        <a:lstStyle/>
        <a:p>
          <a:endParaRPr lang="en-US" sz="2000"/>
        </a:p>
      </dgm:t>
    </dgm:pt>
    <dgm:pt modelId="{5A04B812-6B9E-824D-80C7-AF137353AC52}">
      <dgm:prSet custT="1"/>
      <dgm:spPr/>
      <dgm:t>
        <a:bodyPr/>
        <a:lstStyle/>
        <a:p>
          <a:pPr rtl="0"/>
          <a:r>
            <a:rPr lang="en-US" sz="2400" b="0" dirty="0">
              <a:ln/>
              <a:effectLst/>
              <a:latin typeface="+mj-lt"/>
            </a:rPr>
            <a:t>Reactive password checking</a:t>
          </a:r>
        </a:p>
      </dgm:t>
    </dgm:pt>
    <dgm:pt modelId="{06F5C964-74CB-8148-8526-30F4A5429BFA}" type="parTrans" cxnId="{09E844B8-B7E2-AE4C-8F90-CA2930797013}">
      <dgm:prSet/>
      <dgm:spPr/>
      <dgm:t>
        <a:bodyPr/>
        <a:lstStyle/>
        <a:p>
          <a:endParaRPr lang="en-US" sz="2000"/>
        </a:p>
      </dgm:t>
    </dgm:pt>
    <dgm:pt modelId="{FC4DA392-EF24-7D40-8DE0-5BE113125EB5}" type="sibTrans" cxnId="{09E844B8-B7E2-AE4C-8F90-CA2930797013}">
      <dgm:prSet/>
      <dgm:spPr/>
      <dgm:t>
        <a:bodyPr/>
        <a:lstStyle/>
        <a:p>
          <a:endParaRPr lang="en-US" sz="2000"/>
        </a:p>
      </dgm:t>
    </dgm:pt>
    <dgm:pt modelId="{12E46908-F5FD-BD42-9196-081A53E4C6C8}">
      <dgm:prSet custT="1"/>
      <dgm:spPr/>
      <dgm:t>
        <a:bodyPr/>
        <a:lstStyle/>
        <a:p>
          <a:pPr rtl="0"/>
          <a:r>
            <a:rPr lang="en-US" sz="1800" b="1" dirty="0"/>
            <a:t>system periodically runs its own password cracker to find guessable passwords</a:t>
          </a:r>
        </a:p>
      </dgm:t>
    </dgm:pt>
    <dgm:pt modelId="{AA85B2E7-69C6-EF4F-8B80-3CBA14904189}" type="parTrans" cxnId="{A4DE716D-D998-684A-A767-33158264FE47}">
      <dgm:prSet/>
      <dgm:spPr/>
      <dgm:t>
        <a:bodyPr/>
        <a:lstStyle/>
        <a:p>
          <a:endParaRPr lang="en-US" sz="2000"/>
        </a:p>
      </dgm:t>
    </dgm:pt>
    <dgm:pt modelId="{7F097837-8F55-D64C-A2F8-C572AF9ED2B9}" type="sibTrans" cxnId="{A4DE716D-D998-684A-A767-33158264FE47}">
      <dgm:prSet/>
      <dgm:spPr/>
      <dgm:t>
        <a:bodyPr/>
        <a:lstStyle/>
        <a:p>
          <a:endParaRPr lang="en-US" sz="2000"/>
        </a:p>
      </dgm:t>
    </dgm:pt>
    <dgm:pt modelId="{975A0467-F42B-A241-9513-0B6CD540ADC0}">
      <dgm:prSet custT="1"/>
      <dgm:spPr/>
      <dgm:t>
        <a:bodyPr/>
        <a:lstStyle/>
        <a:p>
          <a:pPr rtl="0"/>
          <a:r>
            <a:rPr lang="en-US" sz="2400" b="0" dirty="0">
              <a:ln/>
              <a:effectLst/>
              <a:latin typeface="+mj-lt"/>
            </a:rPr>
            <a:t>Proactive password checking</a:t>
          </a:r>
        </a:p>
      </dgm:t>
    </dgm:pt>
    <dgm:pt modelId="{2D2A6A79-BD38-4F4F-BE8F-C2CADAB04647}" type="parTrans" cxnId="{AFDE664B-C235-6E49-B71D-9047089F19CE}">
      <dgm:prSet/>
      <dgm:spPr/>
      <dgm:t>
        <a:bodyPr/>
        <a:lstStyle/>
        <a:p>
          <a:endParaRPr lang="en-US" sz="2000"/>
        </a:p>
      </dgm:t>
    </dgm:pt>
    <dgm:pt modelId="{047F20C8-C766-B74C-BDCA-58F0DFB857C5}" type="sibTrans" cxnId="{AFDE664B-C235-6E49-B71D-9047089F19CE}">
      <dgm:prSet/>
      <dgm:spPr/>
      <dgm:t>
        <a:bodyPr/>
        <a:lstStyle/>
        <a:p>
          <a:endParaRPr lang="en-US" sz="2000"/>
        </a:p>
      </dgm:t>
    </dgm:pt>
    <dgm:pt modelId="{C48775E6-0E6F-1648-AD4E-674F69B5BD63}">
      <dgm:prSet custT="1"/>
      <dgm:spPr/>
      <dgm:t>
        <a:bodyPr/>
        <a:lstStyle/>
        <a:p>
          <a:pPr rtl="0"/>
          <a:r>
            <a:rPr lang="en-US" sz="1800" b="1" dirty="0"/>
            <a:t>Eliminate guessable passwords while allowing the user to select a password that is memorable</a:t>
          </a:r>
        </a:p>
      </dgm:t>
    </dgm:pt>
    <dgm:pt modelId="{F72FED51-8CF4-0241-86AB-D741B43F07F2}" type="parTrans" cxnId="{CE19C793-E957-E84D-8C9B-C617EC6B08DA}">
      <dgm:prSet/>
      <dgm:spPr/>
      <dgm:t>
        <a:bodyPr/>
        <a:lstStyle/>
        <a:p>
          <a:endParaRPr lang="en-US" sz="2000"/>
        </a:p>
      </dgm:t>
    </dgm:pt>
    <dgm:pt modelId="{0B3058A4-63B2-D04C-A11A-CE9292D1741C}" type="sibTrans" cxnId="{CE19C793-E957-E84D-8C9B-C617EC6B08DA}">
      <dgm:prSet/>
      <dgm:spPr/>
      <dgm:t>
        <a:bodyPr/>
        <a:lstStyle/>
        <a:p>
          <a:endParaRPr lang="en-US" sz="2000"/>
        </a:p>
      </dgm:t>
    </dgm:pt>
    <dgm:pt modelId="{D641E4B9-7FAB-4C4F-8621-B0296A9C7EF2}">
      <dgm:prSet custT="1"/>
      <dgm:spPr/>
      <dgm:t>
        <a:bodyPr/>
        <a:lstStyle/>
        <a:p>
          <a:pPr rtl="0"/>
          <a:r>
            <a:rPr lang="en-US" sz="1800" b="1" dirty="0"/>
            <a:t>Provide guidelines for selecting strong passwords</a:t>
          </a:r>
        </a:p>
      </dgm:t>
    </dgm:pt>
    <dgm:pt modelId="{CD0024A5-BC43-4F14-B791-0DF5A0DEF783}" type="parTrans" cxnId="{92E108B6-F684-41E7-A803-1667783673FC}">
      <dgm:prSet/>
      <dgm:spPr/>
      <dgm:t>
        <a:bodyPr/>
        <a:lstStyle/>
        <a:p>
          <a:endParaRPr lang="en-US"/>
        </a:p>
      </dgm:t>
    </dgm:pt>
    <dgm:pt modelId="{7AB7760D-6BAE-43F6-9ACC-B5F135D2EE0F}" type="sibTrans" cxnId="{92E108B6-F684-41E7-A803-1667783673FC}">
      <dgm:prSet/>
      <dgm:spPr/>
      <dgm:t>
        <a:bodyPr/>
        <a:lstStyle/>
        <a:p>
          <a:endParaRPr lang="en-US"/>
        </a:p>
      </dgm:t>
    </dgm:pt>
    <dgm:pt modelId="{75F4F8F8-155F-49ED-9600-42CD7ADFB14D}">
      <dgm:prSet custT="1"/>
      <dgm:spPr/>
      <dgm:t>
        <a:bodyPr/>
        <a:lstStyle/>
        <a:p>
          <a:pPr rtl="0"/>
          <a:r>
            <a:rPr lang="en-US" sz="1800" b="1" dirty="0"/>
            <a:t>System checks  if the password is allowable, and if  not, rejects it</a:t>
          </a:r>
        </a:p>
      </dgm:t>
    </dgm:pt>
    <dgm:pt modelId="{6A6F42D7-78DC-4FA2-A002-4A07C9E45AD4}" type="parTrans" cxnId="{CDB3A9C3-5018-48BA-A897-03D507A88F9D}">
      <dgm:prSet/>
      <dgm:spPr/>
      <dgm:t>
        <a:bodyPr/>
        <a:lstStyle/>
        <a:p>
          <a:endParaRPr lang="en-US"/>
        </a:p>
      </dgm:t>
    </dgm:pt>
    <dgm:pt modelId="{2BDB7B57-43DC-49A4-AB3D-268E208AD420}" type="sibTrans" cxnId="{CDB3A9C3-5018-48BA-A897-03D507A88F9D}">
      <dgm:prSet/>
      <dgm:spPr/>
      <dgm:t>
        <a:bodyPr/>
        <a:lstStyle/>
        <a:p>
          <a:endParaRPr lang="en-US"/>
        </a:p>
      </dgm:t>
    </dgm:pt>
    <dgm:pt modelId="{D802185E-7198-4021-AC15-8E1E95A86961}" type="pres">
      <dgm:prSet presAssocID="{2F7C4421-7743-494C-903B-70BFAA8292D1}" presName="Name0" presStyleCnt="0">
        <dgm:presLayoutVars>
          <dgm:dir/>
          <dgm:animLvl val="lvl"/>
          <dgm:resizeHandles/>
        </dgm:presLayoutVars>
      </dgm:prSet>
      <dgm:spPr/>
    </dgm:pt>
    <dgm:pt modelId="{E3A22F82-55A0-4FE5-8ABD-917B2632C334}" type="pres">
      <dgm:prSet presAssocID="{34E72030-0C60-0443-8B17-CF9D2CC015EB}" presName="linNode" presStyleCnt="0"/>
      <dgm:spPr/>
    </dgm:pt>
    <dgm:pt modelId="{5F3E00A2-EB5B-453B-99F0-1C8B1F60FD14}" type="pres">
      <dgm:prSet presAssocID="{34E72030-0C60-0443-8B17-CF9D2CC015EB}" presName="parentShp" presStyleLbl="node1" presStyleIdx="0" presStyleCnt="4" custScaleX="65342">
        <dgm:presLayoutVars>
          <dgm:bulletEnabled val="1"/>
        </dgm:presLayoutVars>
      </dgm:prSet>
      <dgm:spPr/>
    </dgm:pt>
    <dgm:pt modelId="{7DF8150D-2CBC-4418-9B2B-D861AA6CBB8F}" type="pres">
      <dgm:prSet presAssocID="{34E72030-0C60-0443-8B17-CF9D2CC015EB}" presName="childShp" presStyleLbl="bgAccFollowNode1" presStyleIdx="0" presStyleCnt="4">
        <dgm:presLayoutVars>
          <dgm:bulletEnabled val="1"/>
        </dgm:presLayoutVars>
      </dgm:prSet>
      <dgm:spPr/>
    </dgm:pt>
    <dgm:pt modelId="{9CCCE980-9BC1-4428-A66A-86F18A8A2B19}" type="pres">
      <dgm:prSet presAssocID="{25D5FD08-8AB5-F94B-8AA0-7AF95B6F071A}" presName="spacing" presStyleCnt="0"/>
      <dgm:spPr/>
    </dgm:pt>
    <dgm:pt modelId="{2334421E-CA1B-4FB9-A57B-D35EE2D78981}" type="pres">
      <dgm:prSet presAssocID="{588E17AB-9003-C946-94A7-CC6266FC6FC6}" presName="linNode" presStyleCnt="0"/>
      <dgm:spPr/>
    </dgm:pt>
    <dgm:pt modelId="{B7CD7C1B-5D61-4A21-8338-979C63F55D2C}" type="pres">
      <dgm:prSet presAssocID="{588E17AB-9003-C946-94A7-CC6266FC6FC6}" presName="parentShp" presStyleLbl="node1" presStyleIdx="1" presStyleCnt="4" custScaleX="66932">
        <dgm:presLayoutVars>
          <dgm:bulletEnabled val="1"/>
        </dgm:presLayoutVars>
      </dgm:prSet>
      <dgm:spPr/>
    </dgm:pt>
    <dgm:pt modelId="{214C53DE-CAEA-4926-B295-812212D423CF}" type="pres">
      <dgm:prSet presAssocID="{588E17AB-9003-C946-94A7-CC6266FC6FC6}" presName="childShp" presStyleLbl="bgAccFollowNode1" presStyleIdx="1" presStyleCnt="4">
        <dgm:presLayoutVars>
          <dgm:bulletEnabled val="1"/>
        </dgm:presLayoutVars>
      </dgm:prSet>
      <dgm:spPr/>
    </dgm:pt>
    <dgm:pt modelId="{B5F20A39-BB87-4DED-B34A-A400F2FF81BF}" type="pres">
      <dgm:prSet presAssocID="{2ADF9D27-DEDD-114A-86CA-AFCC808F6E58}" presName="spacing" presStyleCnt="0"/>
      <dgm:spPr/>
    </dgm:pt>
    <dgm:pt modelId="{C6B56A64-415C-4DDE-8180-20F495ECEC32}" type="pres">
      <dgm:prSet presAssocID="{5A04B812-6B9E-824D-80C7-AF137353AC52}" presName="linNode" presStyleCnt="0"/>
      <dgm:spPr/>
    </dgm:pt>
    <dgm:pt modelId="{2480AED3-4645-4E74-8E36-F0C8017288D8}" type="pres">
      <dgm:prSet presAssocID="{5A04B812-6B9E-824D-80C7-AF137353AC52}" presName="parentShp" presStyleLbl="node1" presStyleIdx="2" presStyleCnt="4" custScaleX="65342">
        <dgm:presLayoutVars>
          <dgm:bulletEnabled val="1"/>
        </dgm:presLayoutVars>
      </dgm:prSet>
      <dgm:spPr/>
    </dgm:pt>
    <dgm:pt modelId="{941C4388-3B46-4D31-8D3C-14F2453AB40B}" type="pres">
      <dgm:prSet presAssocID="{5A04B812-6B9E-824D-80C7-AF137353AC52}" presName="childShp" presStyleLbl="bgAccFollowNode1" presStyleIdx="2" presStyleCnt="4">
        <dgm:presLayoutVars>
          <dgm:bulletEnabled val="1"/>
        </dgm:presLayoutVars>
      </dgm:prSet>
      <dgm:spPr/>
    </dgm:pt>
    <dgm:pt modelId="{FA67BF73-C33B-48EA-9B8A-FDA2BC31C682}" type="pres">
      <dgm:prSet presAssocID="{FC4DA392-EF24-7D40-8DE0-5BE113125EB5}" presName="spacing" presStyleCnt="0"/>
      <dgm:spPr/>
    </dgm:pt>
    <dgm:pt modelId="{DA289458-E569-4ABA-A53E-097287BD3300}" type="pres">
      <dgm:prSet presAssocID="{975A0467-F42B-A241-9513-0B6CD540ADC0}" presName="linNode" presStyleCnt="0"/>
      <dgm:spPr/>
    </dgm:pt>
    <dgm:pt modelId="{BD810652-AB52-4B4C-BC1A-25AB7995DAAA}" type="pres">
      <dgm:prSet presAssocID="{975A0467-F42B-A241-9513-0B6CD540ADC0}" presName="parentShp" presStyleLbl="node1" presStyleIdx="3" presStyleCnt="4" custScaleX="65342">
        <dgm:presLayoutVars>
          <dgm:bulletEnabled val="1"/>
        </dgm:presLayoutVars>
      </dgm:prSet>
      <dgm:spPr/>
    </dgm:pt>
    <dgm:pt modelId="{A7C724A1-6182-4A30-A238-6671A759390F}" type="pres">
      <dgm:prSet presAssocID="{975A0467-F42B-A241-9513-0B6CD540ADC0}" presName="childShp" presStyleLbl="bgAccFollowNode1" presStyleIdx="3" presStyleCnt="4" custScaleY="131782">
        <dgm:presLayoutVars>
          <dgm:bulletEnabled val="1"/>
        </dgm:presLayoutVars>
      </dgm:prSet>
      <dgm:spPr/>
    </dgm:pt>
  </dgm:ptLst>
  <dgm:cxnLst>
    <dgm:cxn modelId="{93F3250A-6CDC-4BA2-9BD5-60A6E248262C}" type="presOf" srcId="{12E46908-F5FD-BD42-9196-081A53E4C6C8}" destId="{941C4388-3B46-4D31-8D3C-14F2453AB40B}" srcOrd="0" destOrd="0" presId="urn:microsoft.com/office/officeart/2005/8/layout/vList6"/>
    <dgm:cxn modelId="{4C1CFF29-DF53-4B34-91BC-34B4A276064F}" type="presOf" srcId="{75F4F8F8-155F-49ED-9600-42CD7ADFB14D}" destId="{A7C724A1-6182-4A30-A238-6671A759390F}" srcOrd="0" destOrd="1" presId="urn:microsoft.com/office/officeart/2005/8/layout/vList6"/>
    <dgm:cxn modelId="{AFDE664B-C235-6E49-B71D-9047089F19CE}" srcId="{2F7C4421-7743-494C-903B-70BFAA8292D1}" destId="{975A0467-F42B-A241-9513-0B6CD540ADC0}" srcOrd="3" destOrd="0" parTransId="{2D2A6A79-BD38-4F4F-BE8F-C2CADAB04647}" sibTransId="{047F20C8-C766-B74C-BDCA-58F0DFB857C5}"/>
    <dgm:cxn modelId="{C329916C-DF95-4E9C-A191-4515EA79B5D1}" type="presOf" srcId="{975A0467-F42B-A241-9513-0B6CD540ADC0}" destId="{BD810652-AB52-4B4C-BC1A-25AB7995DAAA}" srcOrd="0" destOrd="0" presId="urn:microsoft.com/office/officeart/2005/8/layout/vList6"/>
    <dgm:cxn modelId="{F6313F4D-C755-4834-8FD8-D2B51C0C6A94}" type="presOf" srcId="{5A04B812-6B9E-824D-80C7-AF137353AC52}" destId="{2480AED3-4645-4E74-8E36-F0C8017288D8}" srcOrd="0" destOrd="0" presId="urn:microsoft.com/office/officeart/2005/8/layout/vList6"/>
    <dgm:cxn modelId="{A4DE716D-D998-684A-A767-33158264FE47}" srcId="{5A04B812-6B9E-824D-80C7-AF137353AC52}" destId="{12E46908-F5FD-BD42-9196-081A53E4C6C8}" srcOrd="0" destOrd="0" parTransId="{AA85B2E7-69C6-EF4F-8B80-3CBA14904189}" sibTransId="{7F097837-8F55-D64C-A2F8-C572AF9ED2B9}"/>
    <dgm:cxn modelId="{693D7D58-0DB7-514A-AD53-3635A6DA9C88}" srcId="{2F7C4421-7743-494C-903B-70BFAA8292D1}" destId="{588E17AB-9003-C946-94A7-CC6266FC6FC6}" srcOrd="1" destOrd="0" parTransId="{9FD87379-B3C2-034B-878C-A2A4F8E2BC49}" sibTransId="{2ADF9D27-DEDD-114A-86CA-AFCC808F6E58}"/>
    <dgm:cxn modelId="{E5CDCB7C-6204-7B4E-9C57-C610A4248CC2}" srcId="{2F7C4421-7743-494C-903B-70BFAA8292D1}" destId="{34E72030-0C60-0443-8B17-CF9D2CC015EB}" srcOrd="0" destOrd="0" parTransId="{42B7A277-2923-534E-8393-8F87431D9BDF}" sibTransId="{25D5FD08-8AB5-F94B-8AA0-7AF95B6F071A}"/>
    <dgm:cxn modelId="{34CD2087-8251-1645-B8D0-3FC13896B3B3}" srcId="{588E17AB-9003-C946-94A7-CC6266FC6FC6}" destId="{210D3FDB-069E-B643-9746-57321C8501D5}" srcOrd="0" destOrd="0" parTransId="{EB55D521-EE85-C143-AEDB-015FB9EA03CD}" sibTransId="{40AD993A-5B59-FC48-B6B7-4241942AE0FE}"/>
    <dgm:cxn modelId="{CE19C793-E957-E84D-8C9B-C617EC6B08DA}" srcId="{975A0467-F42B-A241-9513-0B6CD540ADC0}" destId="{C48775E6-0E6F-1648-AD4E-674F69B5BD63}" srcOrd="0" destOrd="0" parTransId="{F72FED51-8CF4-0241-86AB-D741B43F07F2}" sibTransId="{0B3058A4-63B2-D04C-A11A-CE9292D1741C}"/>
    <dgm:cxn modelId="{3E28FFA1-FEFC-794E-9A91-5DC4813D97A9}" srcId="{34E72030-0C60-0443-8B17-CF9D2CC015EB}" destId="{CB1DDC3C-5413-C445-9A13-4275C2B0FD8C}" srcOrd="0" destOrd="0" parTransId="{CAF9889E-2C5C-E04A-A7A0-30D4611D8C41}" sibTransId="{5EBD917B-C51F-AE42-BB9C-1839C2AA9B4E}"/>
    <dgm:cxn modelId="{92E108B6-F684-41E7-A803-1667783673FC}" srcId="{34E72030-0C60-0443-8B17-CF9D2CC015EB}" destId="{D641E4B9-7FAB-4C4F-8621-B0296A9C7EF2}" srcOrd="1" destOrd="0" parTransId="{CD0024A5-BC43-4F14-B791-0DF5A0DEF783}" sibTransId="{7AB7760D-6BAE-43F6-9ACC-B5F135D2EE0F}"/>
    <dgm:cxn modelId="{09E844B8-B7E2-AE4C-8F90-CA2930797013}" srcId="{2F7C4421-7743-494C-903B-70BFAA8292D1}" destId="{5A04B812-6B9E-824D-80C7-AF137353AC52}" srcOrd="2" destOrd="0" parTransId="{06F5C964-74CB-8148-8526-30F4A5429BFA}" sibTransId="{FC4DA392-EF24-7D40-8DE0-5BE113125EB5}"/>
    <dgm:cxn modelId="{CDB3A9C3-5018-48BA-A897-03D507A88F9D}" srcId="{C48775E6-0E6F-1648-AD4E-674F69B5BD63}" destId="{75F4F8F8-155F-49ED-9600-42CD7ADFB14D}" srcOrd="0" destOrd="0" parTransId="{6A6F42D7-78DC-4FA2-A002-4A07C9E45AD4}" sibTransId="{2BDB7B57-43DC-49A4-AB3D-268E208AD420}"/>
    <dgm:cxn modelId="{DA4D3DD0-C7AD-48AF-A8D3-6C6834B106A4}" type="presOf" srcId="{210D3FDB-069E-B643-9746-57321C8501D5}" destId="{214C53DE-CAEA-4926-B295-812212D423CF}" srcOrd="0" destOrd="0" presId="urn:microsoft.com/office/officeart/2005/8/layout/vList6"/>
    <dgm:cxn modelId="{2D01C5DE-8B66-4A92-83D8-004764A35EBD}" type="presOf" srcId="{588E17AB-9003-C946-94A7-CC6266FC6FC6}" destId="{B7CD7C1B-5D61-4A21-8338-979C63F55D2C}" srcOrd="0" destOrd="0" presId="urn:microsoft.com/office/officeart/2005/8/layout/vList6"/>
    <dgm:cxn modelId="{4A503DE1-7EC4-4E43-8AE5-10BFEBADB61F}" type="presOf" srcId="{C48775E6-0E6F-1648-AD4E-674F69B5BD63}" destId="{A7C724A1-6182-4A30-A238-6671A759390F}" srcOrd="0" destOrd="0" presId="urn:microsoft.com/office/officeart/2005/8/layout/vList6"/>
    <dgm:cxn modelId="{CBC081E1-11F7-477B-BBC0-D596836B0B77}" type="presOf" srcId="{CB1DDC3C-5413-C445-9A13-4275C2B0FD8C}" destId="{7DF8150D-2CBC-4418-9B2B-D861AA6CBB8F}" srcOrd="0" destOrd="0" presId="urn:microsoft.com/office/officeart/2005/8/layout/vList6"/>
    <dgm:cxn modelId="{CF18F3F6-B1CA-4995-83C3-E41224ABE5E0}" type="presOf" srcId="{34E72030-0C60-0443-8B17-CF9D2CC015EB}" destId="{5F3E00A2-EB5B-453B-99F0-1C8B1F60FD14}" srcOrd="0" destOrd="0" presId="urn:microsoft.com/office/officeart/2005/8/layout/vList6"/>
    <dgm:cxn modelId="{173C27F8-D3D2-41CC-AE25-873665B74E03}" type="presOf" srcId="{2F7C4421-7743-494C-903B-70BFAA8292D1}" destId="{D802185E-7198-4021-AC15-8E1E95A86961}" srcOrd="0" destOrd="0" presId="urn:microsoft.com/office/officeart/2005/8/layout/vList6"/>
    <dgm:cxn modelId="{644B62FD-A864-4349-8EBE-B3D173AE6189}" type="presOf" srcId="{D641E4B9-7FAB-4C4F-8621-B0296A9C7EF2}" destId="{7DF8150D-2CBC-4418-9B2B-D861AA6CBB8F}" srcOrd="0" destOrd="1" presId="urn:microsoft.com/office/officeart/2005/8/layout/vList6"/>
    <dgm:cxn modelId="{688AF265-EFEF-4A60-8983-303BA2A3291B}" type="presParOf" srcId="{D802185E-7198-4021-AC15-8E1E95A86961}" destId="{E3A22F82-55A0-4FE5-8ABD-917B2632C334}" srcOrd="0" destOrd="0" presId="urn:microsoft.com/office/officeart/2005/8/layout/vList6"/>
    <dgm:cxn modelId="{818099D6-E5F2-4D89-B3A3-CFF59B0EF57A}" type="presParOf" srcId="{E3A22F82-55A0-4FE5-8ABD-917B2632C334}" destId="{5F3E00A2-EB5B-453B-99F0-1C8B1F60FD14}" srcOrd="0" destOrd="0" presId="urn:microsoft.com/office/officeart/2005/8/layout/vList6"/>
    <dgm:cxn modelId="{5712430A-BF50-48FF-8227-0A8C3308A715}" type="presParOf" srcId="{E3A22F82-55A0-4FE5-8ABD-917B2632C334}" destId="{7DF8150D-2CBC-4418-9B2B-D861AA6CBB8F}" srcOrd="1" destOrd="0" presId="urn:microsoft.com/office/officeart/2005/8/layout/vList6"/>
    <dgm:cxn modelId="{C2EF9A0E-273F-41CF-98E7-DB5DC1180F37}" type="presParOf" srcId="{D802185E-7198-4021-AC15-8E1E95A86961}" destId="{9CCCE980-9BC1-4428-A66A-86F18A8A2B19}" srcOrd="1" destOrd="0" presId="urn:microsoft.com/office/officeart/2005/8/layout/vList6"/>
    <dgm:cxn modelId="{0E567050-2D6D-4FF3-AC8E-0447E6B600AD}" type="presParOf" srcId="{D802185E-7198-4021-AC15-8E1E95A86961}" destId="{2334421E-CA1B-4FB9-A57B-D35EE2D78981}" srcOrd="2" destOrd="0" presId="urn:microsoft.com/office/officeart/2005/8/layout/vList6"/>
    <dgm:cxn modelId="{F5DFC2DF-9A11-4318-B832-F238E0CC0AB0}" type="presParOf" srcId="{2334421E-CA1B-4FB9-A57B-D35EE2D78981}" destId="{B7CD7C1B-5D61-4A21-8338-979C63F55D2C}" srcOrd="0" destOrd="0" presId="urn:microsoft.com/office/officeart/2005/8/layout/vList6"/>
    <dgm:cxn modelId="{3A03CFC7-AB06-41FF-A823-47CDCA1CF238}" type="presParOf" srcId="{2334421E-CA1B-4FB9-A57B-D35EE2D78981}" destId="{214C53DE-CAEA-4926-B295-812212D423CF}" srcOrd="1" destOrd="0" presId="urn:microsoft.com/office/officeart/2005/8/layout/vList6"/>
    <dgm:cxn modelId="{875C2F21-FA79-42F1-BD89-839505A64CFD}" type="presParOf" srcId="{D802185E-7198-4021-AC15-8E1E95A86961}" destId="{B5F20A39-BB87-4DED-B34A-A400F2FF81BF}" srcOrd="3" destOrd="0" presId="urn:microsoft.com/office/officeart/2005/8/layout/vList6"/>
    <dgm:cxn modelId="{AC963010-943E-42C6-A3F2-A5D9BCF02955}" type="presParOf" srcId="{D802185E-7198-4021-AC15-8E1E95A86961}" destId="{C6B56A64-415C-4DDE-8180-20F495ECEC32}" srcOrd="4" destOrd="0" presId="urn:microsoft.com/office/officeart/2005/8/layout/vList6"/>
    <dgm:cxn modelId="{60DD8B90-C6BC-4975-9517-D2593C51BBA0}" type="presParOf" srcId="{C6B56A64-415C-4DDE-8180-20F495ECEC32}" destId="{2480AED3-4645-4E74-8E36-F0C8017288D8}" srcOrd="0" destOrd="0" presId="urn:microsoft.com/office/officeart/2005/8/layout/vList6"/>
    <dgm:cxn modelId="{72D8E64E-71DA-4643-BC7B-02ACDB1410FD}" type="presParOf" srcId="{C6B56A64-415C-4DDE-8180-20F495ECEC32}" destId="{941C4388-3B46-4D31-8D3C-14F2453AB40B}" srcOrd="1" destOrd="0" presId="urn:microsoft.com/office/officeart/2005/8/layout/vList6"/>
    <dgm:cxn modelId="{861D93A6-C602-440D-B7A8-3A17F34FBB03}" type="presParOf" srcId="{D802185E-7198-4021-AC15-8E1E95A86961}" destId="{FA67BF73-C33B-48EA-9B8A-FDA2BC31C682}" srcOrd="5" destOrd="0" presId="urn:microsoft.com/office/officeart/2005/8/layout/vList6"/>
    <dgm:cxn modelId="{16ECA71E-B1C9-4A41-8555-29C5B3FD23B5}" type="presParOf" srcId="{D802185E-7198-4021-AC15-8E1E95A86961}" destId="{DA289458-E569-4ABA-A53E-097287BD3300}" srcOrd="6" destOrd="0" presId="urn:microsoft.com/office/officeart/2005/8/layout/vList6"/>
    <dgm:cxn modelId="{968E95B9-FB07-4319-ABAF-8D88E1772D55}" type="presParOf" srcId="{DA289458-E569-4ABA-A53E-097287BD3300}" destId="{BD810652-AB52-4B4C-BC1A-25AB7995DAAA}" srcOrd="0" destOrd="0" presId="urn:microsoft.com/office/officeart/2005/8/layout/vList6"/>
    <dgm:cxn modelId="{0E566096-F883-4AD6-9414-CBE711DB95E7}" type="presParOf" srcId="{DA289458-E569-4ABA-A53E-097287BD3300}" destId="{A7C724A1-6182-4A30-A238-6671A759390F}"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C1D77E-6AC8-8E42-B99A-293D993351D8}">
      <dsp:nvSpPr>
        <dsp:cNvPr id="0" name=""/>
        <dsp:cNvSpPr/>
      </dsp:nvSpPr>
      <dsp:spPr>
        <a:xfrm>
          <a:off x="0" y="0"/>
          <a:ext cx="8153400" cy="1348740"/>
        </a:xfrm>
        <a:prstGeom prst="rect">
          <a:avLst/>
        </a:prstGeom>
        <a:solidFill>
          <a:schemeClr val="accent3">
            <a:shade val="8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en-US" sz="3600" b="1" kern="1200" dirty="0">
              <a:effectLst>
                <a:outerShdw blurRad="38100" dist="38100" dir="2700000" algn="tl">
                  <a:srgbClr val="000000">
                    <a:alpha val="43137"/>
                  </a:srgbClr>
                </a:outerShdw>
              </a:effectLst>
            </a:rPr>
            <a:t>The four means of authenticating user identity are based on</a:t>
          </a:r>
          <a:endParaRPr lang="en-US" sz="3600" kern="1200" dirty="0">
            <a:effectLst>
              <a:outerShdw blurRad="38100" dist="38100" dir="2700000" algn="tl">
                <a:srgbClr val="000000">
                  <a:alpha val="43137"/>
                </a:srgbClr>
              </a:outerShdw>
            </a:effectLst>
          </a:endParaRPr>
        </a:p>
      </dsp:txBody>
      <dsp:txXfrm>
        <a:off x="0" y="0"/>
        <a:ext cx="8153400" cy="1348740"/>
      </dsp:txXfrm>
    </dsp:sp>
    <dsp:sp modelId="{198BB093-4285-EC44-88FF-71FB54257C73}">
      <dsp:nvSpPr>
        <dsp:cNvPr id="0" name=""/>
        <dsp:cNvSpPr/>
      </dsp:nvSpPr>
      <dsp:spPr>
        <a:xfrm>
          <a:off x="0" y="1348740"/>
          <a:ext cx="2038350" cy="2832354"/>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b="1" kern="1200" dirty="0">
              <a:ln/>
            </a:rPr>
            <a:t>something the individual knows</a:t>
          </a:r>
          <a:endParaRPr lang="en-US" sz="2400" kern="1200" dirty="0">
            <a:ln/>
          </a:endParaRPr>
        </a:p>
        <a:p>
          <a:pPr marL="171450" lvl="1" indent="-171450" algn="l" defTabSz="844550" rtl="0">
            <a:lnSpc>
              <a:spcPct val="90000"/>
            </a:lnSpc>
            <a:spcBef>
              <a:spcPct val="0"/>
            </a:spcBef>
            <a:spcAft>
              <a:spcPct val="15000"/>
            </a:spcAft>
            <a:buChar char="•"/>
          </a:pPr>
          <a:r>
            <a:rPr lang="en-US" sz="1900" b="1" kern="1200"/>
            <a:t>password, PIN, answers to prearranged questions</a:t>
          </a:r>
          <a:endParaRPr lang="en-US" sz="1900" kern="1200" dirty="0"/>
        </a:p>
      </dsp:txBody>
      <dsp:txXfrm>
        <a:off x="0" y="1348740"/>
        <a:ext cx="2038350" cy="2832354"/>
      </dsp:txXfrm>
    </dsp:sp>
    <dsp:sp modelId="{0B6B2944-485F-D94E-91E5-D49764415E8F}">
      <dsp:nvSpPr>
        <dsp:cNvPr id="0" name=""/>
        <dsp:cNvSpPr/>
      </dsp:nvSpPr>
      <dsp:spPr>
        <a:xfrm>
          <a:off x="2038349" y="1348740"/>
          <a:ext cx="2038350" cy="2832354"/>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b="1" kern="1200">
              <a:ln/>
            </a:rPr>
            <a:t>something the individual possesses (token)</a:t>
          </a:r>
          <a:endParaRPr lang="en-US" sz="2400" b="1" kern="1200" dirty="0">
            <a:ln/>
          </a:endParaRPr>
        </a:p>
        <a:p>
          <a:pPr marL="171450" lvl="1" indent="-171450" algn="l" defTabSz="844550" rtl="0">
            <a:lnSpc>
              <a:spcPct val="90000"/>
            </a:lnSpc>
            <a:spcBef>
              <a:spcPct val="0"/>
            </a:spcBef>
            <a:spcAft>
              <a:spcPct val="15000"/>
            </a:spcAft>
            <a:buChar char="•"/>
          </a:pPr>
          <a:r>
            <a:rPr lang="en-US" sz="1900" b="1" kern="1200"/>
            <a:t>smartcard, electronic keycard, physical key</a:t>
          </a:r>
          <a:endParaRPr lang="en-US" sz="1900" b="1" kern="1200" dirty="0"/>
        </a:p>
      </dsp:txBody>
      <dsp:txXfrm>
        <a:off x="2038349" y="1348740"/>
        <a:ext cx="2038350" cy="2832354"/>
      </dsp:txXfrm>
    </dsp:sp>
    <dsp:sp modelId="{BCF55D28-D450-0B40-8AFF-C3F11E85BEFF}">
      <dsp:nvSpPr>
        <dsp:cNvPr id="0" name=""/>
        <dsp:cNvSpPr/>
      </dsp:nvSpPr>
      <dsp:spPr>
        <a:xfrm>
          <a:off x="4076700" y="1348740"/>
          <a:ext cx="2038350" cy="2832354"/>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b="1" kern="1200">
              <a:ln/>
            </a:rPr>
            <a:t>something the individual is (static biometrics)</a:t>
          </a:r>
          <a:endParaRPr lang="en-US" sz="2400" b="1" kern="1200" dirty="0">
            <a:ln/>
          </a:endParaRPr>
        </a:p>
        <a:p>
          <a:pPr marL="171450" lvl="1" indent="-171450" algn="l" defTabSz="844550" rtl="0">
            <a:lnSpc>
              <a:spcPct val="90000"/>
            </a:lnSpc>
            <a:spcBef>
              <a:spcPct val="0"/>
            </a:spcBef>
            <a:spcAft>
              <a:spcPct val="15000"/>
            </a:spcAft>
            <a:buChar char="•"/>
          </a:pPr>
          <a:r>
            <a:rPr lang="en-US" sz="1900" b="1" kern="1200"/>
            <a:t>fingerprint, retina, face</a:t>
          </a:r>
          <a:endParaRPr lang="en-US" sz="1900" b="1" kern="1200" dirty="0"/>
        </a:p>
      </dsp:txBody>
      <dsp:txXfrm>
        <a:off x="4076700" y="1348740"/>
        <a:ext cx="2038350" cy="2832354"/>
      </dsp:txXfrm>
    </dsp:sp>
    <dsp:sp modelId="{83BB62CB-8350-7548-AF1C-8700E4AF25F5}">
      <dsp:nvSpPr>
        <dsp:cNvPr id="0" name=""/>
        <dsp:cNvSpPr/>
      </dsp:nvSpPr>
      <dsp:spPr>
        <a:xfrm>
          <a:off x="6115050" y="1348740"/>
          <a:ext cx="2038350" cy="2832354"/>
        </a:xfrm>
        <a:prstGeom prst="rect">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t" anchorCtr="0">
          <a:noAutofit/>
        </a:bodyPr>
        <a:lstStyle/>
        <a:p>
          <a:pPr marL="0" lvl="0" indent="0" algn="l" defTabSz="1066800" rtl="0">
            <a:lnSpc>
              <a:spcPct val="90000"/>
            </a:lnSpc>
            <a:spcBef>
              <a:spcPct val="0"/>
            </a:spcBef>
            <a:spcAft>
              <a:spcPct val="35000"/>
            </a:spcAft>
            <a:buNone/>
          </a:pPr>
          <a:r>
            <a:rPr lang="en-US" sz="2400" b="1" kern="1200">
              <a:ln/>
            </a:rPr>
            <a:t>something the individual does (dynamic biometrics) </a:t>
          </a:r>
          <a:endParaRPr lang="en-US" sz="2400" b="1" kern="1200" dirty="0">
            <a:ln/>
          </a:endParaRPr>
        </a:p>
        <a:p>
          <a:pPr marL="171450" lvl="1" indent="-171450" algn="l" defTabSz="844550" rtl="0">
            <a:lnSpc>
              <a:spcPct val="90000"/>
            </a:lnSpc>
            <a:spcBef>
              <a:spcPct val="0"/>
            </a:spcBef>
            <a:spcAft>
              <a:spcPct val="15000"/>
            </a:spcAft>
            <a:buChar char="•"/>
          </a:pPr>
          <a:r>
            <a:rPr lang="en-US" sz="1900" b="1" kern="1200"/>
            <a:t>voice pattern, handwriting, typing rhythm </a:t>
          </a:r>
          <a:endParaRPr lang="en-US" sz="1900" b="1" kern="1200" dirty="0"/>
        </a:p>
      </dsp:txBody>
      <dsp:txXfrm>
        <a:off x="6115050" y="1348740"/>
        <a:ext cx="2038350" cy="2832354"/>
      </dsp:txXfrm>
    </dsp:sp>
    <dsp:sp modelId="{216527E0-2AA5-794B-AC2B-3E3DC5EF240C}">
      <dsp:nvSpPr>
        <dsp:cNvPr id="0" name=""/>
        <dsp:cNvSpPr/>
      </dsp:nvSpPr>
      <dsp:spPr>
        <a:xfrm>
          <a:off x="0" y="4181094"/>
          <a:ext cx="8153400" cy="314706"/>
        </a:xfrm>
        <a:prstGeom prst="rect">
          <a:avLst/>
        </a:prstGeom>
        <a:solidFill>
          <a:schemeClr val="accent3">
            <a:shade val="8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834737-CE83-3143-83D9-F0D9AAC36C9A}">
      <dsp:nvSpPr>
        <dsp:cNvPr id="0" name=""/>
        <dsp:cNvSpPr/>
      </dsp:nvSpPr>
      <dsp:spPr>
        <a:xfrm>
          <a:off x="4337" y="638082"/>
          <a:ext cx="1613498" cy="1613498"/>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offline dictionary attack</a:t>
          </a:r>
          <a:endParaRPr lang="en-US" sz="1400" b="1" kern="1200" dirty="0"/>
        </a:p>
      </dsp:txBody>
      <dsp:txXfrm>
        <a:off x="240628" y="874373"/>
        <a:ext cx="1140916" cy="1140916"/>
      </dsp:txXfrm>
    </dsp:sp>
    <dsp:sp modelId="{14D8DB91-30DD-1F4B-9602-EACE316B8E7F}">
      <dsp:nvSpPr>
        <dsp:cNvPr id="0" name=""/>
        <dsp:cNvSpPr/>
      </dsp:nvSpPr>
      <dsp:spPr>
        <a:xfrm rot="10800000">
          <a:off x="528724" y="2455480"/>
          <a:ext cx="564724" cy="345083"/>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30FC4BE4-CEB1-EF4A-8AAB-E46C3930F92F}">
      <dsp:nvSpPr>
        <dsp:cNvPr id="0" name=""/>
        <dsp:cNvSpPr/>
      </dsp:nvSpPr>
      <dsp:spPr>
        <a:xfrm>
          <a:off x="141688" y="2984930"/>
          <a:ext cx="1338797" cy="1276248"/>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specific account attack</a:t>
          </a:r>
          <a:endParaRPr lang="en-US" sz="1400" b="1" kern="1200" dirty="0"/>
        </a:p>
      </dsp:txBody>
      <dsp:txXfrm>
        <a:off x="337750" y="3171832"/>
        <a:ext cx="946673" cy="902444"/>
      </dsp:txXfrm>
    </dsp:sp>
    <dsp:sp modelId="{7110291D-E623-3843-9649-7144616D27E9}">
      <dsp:nvSpPr>
        <dsp:cNvPr id="0" name=""/>
        <dsp:cNvSpPr/>
      </dsp:nvSpPr>
      <dsp:spPr>
        <a:xfrm rot="5400000">
          <a:off x="1683876" y="3450513"/>
          <a:ext cx="564724" cy="345083"/>
        </a:xfrm>
        <a:prstGeom prst="triangl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7707F337-7CE3-BD40-B64C-C0FF56A8DD0E}">
      <dsp:nvSpPr>
        <dsp:cNvPr id="0" name=""/>
        <dsp:cNvSpPr/>
      </dsp:nvSpPr>
      <dsp:spPr>
        <a:xfrm>
          <a:off x="2432458" y="2902682"/>
          <a:ext cx="1597753" cy="1440746"/>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popular password attack</a:t>
          </a:r>
          <a:endParaRPr lang="en-US" sz="1400" b="1" kern="1200" dirty="0"/>
        </a:p>
      </dsp:txBody>
      <dsp:txXfrm>
        <a:off x="2666444" y="3113674"/>
        <a:ext cx="1129781" cy="1018762"/>
      </dsp:txXfrm>
    </dsp:sp>
    <dsp:sp modelId="{A4B81387-6C75-D74E-9438-E6056232F542}">
      <dsp:nvSpPr>
        <dsp:cNvPr id="0" name=""/>
        <dsp:cNvSpPr/>
      </dsp:nvSpPr>
      <dsp:spPr>
        <a:xfrm>
          <a:off x="2948972" y="2351635"/>
          <a:ext cx="564724" cy="345083"/>
        </a:xfrm>
        <a:prstGeom prst="triangl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35C26490-6BC3-224A-AE77-3E7D7AB42E4E}">
      <dsp:nvSpPr>
        <dsp:cNvPr id="0" name=""/>
        <dsp:cNvSpPr/>
      </dsp:nvSpPr>
      <dsp:spPr>
        <a:xfrm>
          <a:off x="2514707" y="724458"/>
          <a:ext cx="1433255" cy="1440746"/>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password guessing against single user</a:t>
          </a:r>
          <a:endParaRPr lang="en-US" sz="1400" b="1" kern="1200" dirty="0"/>
        </a:p>
      </dsp:txBody>
      <dsp:txXfrm>
        <a:off x="2724602" y="935450"/>
        <a:ext cx="1013465" cy="1018762"/>
      </dsp:txXfrm>
    </dsp:sp>
    <dsp:sp modelId="{F3AF0029-63F6-A547-8E01-F670199B57B6}">
      <dsp:nvSpPr>
        <dsp:cNvPr id="0" name=""/>
        <dsp:cNvSpPr/>
      </dsp:nvSpPr>
      <dsp:spPr>
        <a:xfrm rot="5400000">
          <a:off x="4145248" y="1272290"/>
          <a:ext cx="564724" cy="345083"/>
        </a:xfrm>
        <a:prstGeom prst="triangl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684118A6-7A71-4240-829D-048F905ACA57}">
      <dsp:nvSpPr>
        <dsp:cNvPr id="0" name=""/>
        <dsp:cNvSpPr/>
      </dsp:nvSpPr>
      <dsp:spPr>
        <a:xfrm>
          <a:off x="4887725" y="724458"/>
          <a:ext cx="1527714" cy="1440746"/>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workstation hijacking</a:t>
          </a:r>
          <a:endParaRPr lang="en-US" sz="1400" b="1" kern="1200" dirty="0"/>
        </a:p>
      </dsp:txBody>
      <dsp:txXfrm>
        <a:off x="5111454" y="935450"/>
        <a:ext cx="1080256" cy="1018762"/>
      </dsp:txXfrm>
    </dsp:sp>
    <dsp:sp modelId="{6A84EEC0-8140-A148-BB53-49176517D957}">
      <dsp:nvSpPr>
        <dsp:cNvPr id="0" name=""/>
        <dsp:cNvSpPr/>
      </dsp:nvSpPr>
      <dsp:spPr>
        <a:xfrm rot="10800000">
          <a:off x="5369220" y="2371168"/>
          <a:ext cx="564724" cy="345083"/>
        </a:xfrm>
        <a:prstGeom prst="triangl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57E8DB7D-1FEC-E74E-8647-F64BF509981D}">
      <dsp:nvSpPr>
        <dsp:cNvPr id="0" name=""/>
        <dsp:cNvSpPr/>
      </dsp:nvSpPr>
      <dsp:spPr>
        <a:xfrm>
          <a:off x="4887725" y="2902682"/>
          <a:ext cx="1527714" cy="1440746"/>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exploiting user mistakes</a:t>
          </a:r>
          <a:endParaRPr lang="en-US" sz="1400" b="1" kern="1200" dirty="0"/>
        </a:p>
      </dsp:txBody>
      <dsp:txXfrm>
        <a:off x="5111454" y="3113674"/>
        <a:ext cx="1080256" cy="1018762"/>
      </dsp:txXfrm>
    </dsp:sp>
    <dsp:sp modelId="{60729F42-5F23-E34D-9492-3A41A175F76A}">
      <dsp:nvSpPr>
        <dsp:cNvPr id="0" name=""/>
        <dsp:cNvSpPr/>
      </dsp:nvSpPr>
      <dsp:spPr>
        <a:xfrm rot="5400000">
          <a:off x="6636340" y="3450513"/>
          <a:ext cx="564724" cy="345083"/>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CC1CE769-5CE1-884A-BE4F-74BB2E158621}">
      <dsp:nvSpPr>
        <dsp:cNvPr id="0" name=""/>
        <dsp:cNvSpPr/>
      </dsp:nvSpPr>
      <dsp:spPr>
        <a:xfrm>
          <a:off x="7402432" y="2902682"/>
          <a:ext cx="1338797" cy="1440746"/>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exploiting multiple password use</a:t>
          </a:r>
          <a:endParaRPr lang="en-US" sz="1400" b="1" kern="1200" dirty="0"/>
        </a:p>
      </dsp:txBody>
      <dsp:txXfrm>
        <a:off x="7598494" y="3113674"/>
        <a:ext cx="946673" cy="1018762"/>
      </dsp:txXfrm>
    </dsp:sp>
    <dsp:sp modelId="{64F2EA67-D912-3245-9163-F5DDF92103F4}">
      <dsp:nvSpPr>
        <dsp:cNvPr id="0" name=""/>
        <dsp:cNvSpPr/>
      </dsp:nvSpPr>
      <dsp:spPr>
        <a:xfrm>
          <a:off x="7789468" y="2394823"/>
          <a:ext cx="564724" cy="345083"/>
        </a:xfrm>
        <a:prstGeom prst="triangl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D758A8E-96DE-D847-832C-B868C55D6BDB}">
      <dsp:nvSpPr>
        <dsp:cNvPr id="0" name=""/>
        <dsp:cNvSpPr/>
      </dsp:nvSpPr>
      <dsp:spPr>
        <a:xfrm>
          <a:off x="7265081" y="638082"/>
          <a:ext cx="1613498" cy="1613498"/>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rtl="0">
            <a:lnSpc>
              <a:spcPct val="90000"/>
            </a:lnSpc>
            <a:spcBef>
              <a:spcPct val="0"/>
            </a:spcBef>
            <a:spcAft>
              <a:spcPct val="35000"/>
            </a:spcAft>
            <a:buNone/>
          </a:pPr>
          <a:r>
            <a:rPr lang="en-US" sz="1400" b="1" kern="1200"/>
            <a:t>electronic monitoring</a:t>
          </a:r>
          <a:endParaRPr lang="en-US" sz="1400" b="1" kern="1200" dirty="0"/>
        </a:p>
      </dsp:txBody>
      <dsp:txXfrm>
        <a:off x="7501372" y="874373"/>
        <a:ext cx="1140916" cy="11409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F8150D-2CBC-4418-9B2B-D861AA6CBB8F}">
      <dsp:nvSpPr>
        <dsp:cNvPr id="0" name=""/>
        <dsp:cNvSpPr/>
      </dsp:nvSpPr>
      <dsp:spPr>
        <a:xfrm>
          <a:off x="3863674" y="2629"/>
          <a:ext cx="7010332" cy="1010263"/>
        </a:xfrm>
        <a:prstGeom prst="rightArrow">
          <a:avLst>
            <a:gd name="adj1" fmla="val 75000"/>
            <a:gd name="adj2" fmla="val 5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Char char="•"/>
          </a:pPr>
          <a:r>
            <a:rPr lang="en-US" sz="1800" b="1" kern="1200" dirty="0"/>
            <a:t>Importance of using hard to guess passwords</a:t>
          </a:r>
        </a:p>
        <a:p>
          <a:pPr marL="171450" lvl="1" indent="-171450" algn="l" defTabSz="800100" rtl="0">
            <a:lnSpc>
              <a:spcPct val="90000"/>
            </a:lnSpc>
            <a:spcBef>
              <a:spcPct val="0"/>
            </a:spcBef>
            <a:spcAft>
              <a:spcPct val="15000"/>
            </a:spcAft>
            <a:buChar char="•"/>
          </a:pPr>
          <a:r>
            <a:rPr lang="en-US" sz="1800" b="1" kern="1200" dirty="0"/>
            <a:t>Provide guidelines for selecting strong passwords</a:t>
          </a:r>
        </a:p>
      </dsp:txBody>
      <dsp:txXfrm>
        <a:off x="3863674" y="128912"/>
        <a:ext cx="6631483" cy="757697"/>
      </dsp:txXfrm>
    </dsp:sp>
    <dsp:sp modelId="{5F3E00A2-EB5B-453B-99F0-1C8B1F60FD14}">
      <dsp:nvSpPr>
        <dsp:cNvPr id="0" name=""/>
        <dsp:cNvSpPr/>
      </dsp:nvSpPr>
      <dsp:spPr>
        <a:xfrm>
          <a:off x="809880" y="2629"/>
          <a:ext cx="3053794" cy="1010263"/>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0" kern="1200" dirty="0">
              <a:ln/>
              <a:effectLst/>
              <a:latin typeface="+mj-lt"/>
            </a:rPr>
            <a:t>User education</a:t>
          </a:r>
        </a:p>
      </dsp:txBody>
      <dsp:txXfrm>
        <a:off x="859197" y="51946"/>
        <a:ext cx="2955160" cy="911629"/>
      </dsp:txXfrm>
    </dsp:sp>
    <dsp:sp modelId="{214C53DE-CAEA-4926-B295-812212D423CF}">
      <dsp:nvSpPr>
        <dsp:cNvPr id="0" name=""/>
        <dsp:cNvSpPr/>
      </dsp:nvSpPr>
      <dsp:spPr>
        <a:xfrm>
          <a:off x="3900829" y="1113918"/>
          <a:ext cx="7010332" cy="1010263"/>
        </a:xfrm>
        <a:prstGeom prst="rightArrow">
          <a:avLst>
            <a:gd name="adj1" fmla="val 75000"/>
            <a:gd name="adj2" fmla="val 5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Char char="•"/>
          </a:pPr>
          <a:r>
            <a:rPr lang="en-US" sz="1800" b="1" kern="1200" dirty="0"/>
            <a:t>users have trouble remembering them</a:t>
          </a:r>
        </a:p>
      </dsp:txBody>
      <dsp:txXfrm>
        <a:off x="3900829" y="1240201"/>
        <a:ext cx="6631483" cy="757697"/>
      </dsp:txXfrm>
    </dsp:sp>
    <dsp:sp modelId="{B7CD7C1B-5D61-4A21-8338-979C63F55D2C}">
      <dsp:nvSpPr>
        <dsp:cNvPr id="0" name=""/>
        <dsp:cNvSpPr/>
      </dsp:nvSpPr>
      <dsp:spPr>
        <a:xfrm>
          <a:off x="772725" y="1113918"/>
          <a:ext cx="3128103" cy="1010263"/>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0" kern="1200" dirty="0">
              <a:ln/>
              <a:effectLst/>
              <a:latin typeface="+mj-lt"/>
            </a:rPr>
            <a:t>Computer generated passwords</a:t>
          </a:r>
        </a:p>
      </dsp:txBody>
      <dsp:txXfrm>
        <a:off x="822042" y="1163235"/>
        <a:ext cx="3029469" cy="911629"/>
      </dsp:txXfrm>
    </dsp:sp>
    <dsp:sp modelId="{941C4388-3B46-4D31-8D3C-14F2453AB40B}">
      <dsp:nvSpPr>
        <dsp:cNvPr id="0" name=""/>
        <dsp:cNvSpPr/>
      </dsp:nvSpPr>
      <dsp:spPr>
        <a:xfrm>
          <a:off x="3863674" y="2225208"/>
          <a:ext cx="7010332" cy="1010263"/>
        </a:xfrm>
        <a:prstGeom prst="rightArrow">
          <a:avLst>
            <a:gd name="adj1" fmla="val 75000"/>
            <a:gd name="adj2" fmla="val 5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Char char="•"/>
          </a:pPr>
          <a:r>
            <a:rPr lang="en-US" sz="1800" b="1" kern="1200" dirty="0"/>
            <a:t>system periodically runs its own password cracker to find guessable passwords</a:t>
          </a:r>
        </a:p>
      </dsp:txBody>
      <dsp:txXfrm>
        <a:off x="3863674" y="2351491"/>
        <a:ext cx="6631483" cy="757697"/>
      </dsp:txXfrm>
    </dsp:sp>
    <dsp:sp modelId="{2480AED3-4645-4E74-8E36-F0C8017288D8}">
      <dsp:nvSpPr>
        <dsp:cNvPr id="0" name=""/>
        <dsp:cNvSpPr/>
      </dsp:nvSpPr>
      <dsp:spPr>
        <a:xfrm>
          <a:off x="809880" y="2225208"/>
          <a:ext cx="3053794" cy="1010263"/>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0" kern="1200" dirty="0">
              <a:ln/>
              <a:effectLst/>
              <a:latin typeface="+mj-lt"/>
            </a:rPr>
            <a:t>Reactive password checking</a:t>
          </a:r>
        </a:p>
      </dsp:txBody>
      <dsp:txXfrm>
        <a:off x="859197" y="2274525"/>
        <a:ext cx="2955160" cy="911629"/>
      </dsp:txXfrm>
    </dsp:sp>
    <dsp:sp modelId="{A7C724A1-6182-4A30-A238-6671A759390F}">
      <dsp:nvSpPr>
        <dsp:cNvPr id="0" name=""/>
        <dsp:cNvSpPr/>
      </dsp:nvSpPr>
      <dsp:spPr>
        <a:xfrm>
          <a:off x="3865606" y="3336498"/>
          <a:ext cx="7003486" cy="1331345"/>
        </a:xfrm>
        <a:prstGeom prst="rightArrow">
          <a:avLst>
            <a:gd name="adj1" fmla="val 75000"/>
            <a:gd name="adj2" fmla="val 50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rtl="0">
            <a:lnSpc>
              <a:spcPct val="90000"/>
            </a:lnSpc>
            <a:spcBef>
              <a:spcPct val="0"/>
            </a:spcBef>
            <a:spcAft>
              <a:spcPct val="15000"/>
            </a:spcAft>
            <a:buChar char="•"/>
          </a:pPr>
          <a:r>
            <a:rPr lang="en-US" sz="1800" b="1" kern="1200" dirty="0"/>
            <a:t>Eliminate guessable passwords while allowing the user to select a password that is memorable</a:t>
          </a:r>
        </a:p>
        <a:p>
          <a:pPr marL="342900" lvl="2" indent="-171450" algn="l" defTabSz="800100" rtl="0">
            <a:lnSpc>
              <a:spcPct val="90000"/>
            </a:lnSpc>
            <a:spcBef>
              <a:spcPct val="0"/>
            </a:spcBef>
            <a:spcAft>
              <a:spcPct val="15000"/>
            </a:spcAft>
            <a:buChar char="•"/>
          </a:pPr>
          <a:r>
            <a:rPr lang="en-US" sz="1800" b="1" kern="1200" dirty="0"/>
            <a:t>System checks  if the password is allowable, and if  not, rejects it</a:t>
          </a:r>
        </a:p>
      </dsp:txBody>
      <dsp:txXfrm>
        <a:off x="3865606" y="3502916"/>
        <a:ext cx="6504232" cy="998509"/>
      </dsp:txXfrm>
    </dsp:sp>
    <dsp:sp modelId="{BD810652-AB52-4B4C-BC1A-25AB7995DAAA}">
      <dsp:nvSpPr>
        <dsp:cNvPr id="0" name=""/>
        <dsp:cNvSpPr/>
      </dsp:nvSpPr>
      <dsp:spPr>
        <a:xfrm>
          <a:off x="814794" y="3497039"/>
          <a:ext cx="3050811" cy="1010263"/>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0" kern="1200" dirty="0">
              <a:ln/>
              <a:effectLst/>
              <a:latin typeface="+mj-lt"/>
            </a:rPr>
            <a:t>Proactive password checking</a:t>
          </a:r>
        </a:p>
      </dsp:txBody>
      <dsp:txXfrm>
        <a:off x="864111" y="3546356"/>
        <a:ext cx="2952177" cy="911629"/>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7FE86517-1285-4DBC-8900-C544730056B6}" type="datetimeFigureOut">
              <a:rPr lang="ar-SA" smtClean="0"/>
              <a:t>17/09/44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27998FB-52CF-454B-8D6E-50D898B9149D}" type="slidenum">
              <a:rPr lang="ar-SA" smtClean="0"/>
              <a:t>‹#›</a:t>
            </a:fld>
            <a:endParaRPr lang="ar-SA"/>
          </a:p>
        </p:txBody>
      </p:sp>
    </p:spTree>
    <p:extLst>
      <p:ext uri="{BB962C8B-B14F-4D97-AF65-F5344CB8AC3E}">
        <p14:creationId xmlns:p14="http://schemas.microsoft.com/office/powerpoint/2010/main" val="4219669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emf"/><Relationship Id="rId7" Type="http://schemas.openxmlformats.org/officeDocument/2006/relationships/diagramQuickStyle" Target="../diagrams/quickStyle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9.emf"/><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8.emf"/><Relationship Id="rId7" Type="http://schemas.openxmlformats.org/officeDocument/2006/relationships/diagramQuickStyle" Target="../diagrams/quickStyle2.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9.emf"/><Relationship Id="rId9" Type="http://schemas.microsoft.com/office/2007/relationships/diagramDrawing" Target="../diagrams/drawing2.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9.emf"/><Relationship Id="rId7" Type="http://schemas.openxmlformats.org/officeDocument/2006/relationships/diagramColors" Target="../diagrams/colors3.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3.w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14.png"/><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20.wmf"/><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144949" y="608257"/>
            <a:ext cx="7273145" cy="1815882"/>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to Cryptography</a:t>
            </a:r>
          </a:p>
          <a:p>
            <a:r>
              <a:rPr lang="en-US" sz="2800" dirty="0">
                <a:solidFill>
                  <a:srgbClr val="24A9E1"/>
                </a:solidFill>
                <a:latin typeface="Tajawal Medium" panose="00000600000000000000" pitchFamily="2" charset="-78"/>
                <a:cs typeface="Tajawal Medium" panose="00000600000000000000" pitchFamily="2" charset="-78"/>
              </a:rPr>
              <a:t>Prepared by Dr. Mohammad </a:t>
            </a:r>
            <a:r>
              <a:rPr lang="en-US" sz="2800" dirty="0" err="1">
                <a:solidFill>
                  <a:srgbClr val="24A9E1"/>
                </a:solidFill>
                <a:latin typeface="Tajawal Medium" panose="00000600000000000000" pitchFamily="2" charset="-78"/>
                <a:cs typeface="Tajawal Medium" panose="00000600000000000000" pitchFamily="2" charset="-78"/>
              </a:rPr>
              <a:t>Alkhatib</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Associate Professor</a:t>
            </a:r>
          </a:p>
          <a:p>
            <a:r>
              <a:rPr lang="en-US" sz="2800" dirty="0">
                <a:solidFill>
                  <a:srgbClr val="FF9518"/>
                </a:solidFill>
                <a:latin typeface="Tajawal Medium" panose="00000600000000000000" pitchFamily="2" charset="-78"/>
                <a:cs typeface="Tajawal Medium" panose="00000600000000000000" pitchFamily="2" charset="-78"/>
              </a:rPr>
              <a:t>Major: Information Security</a:t>
            </a:r>
          </a:p>
        </p:txBody>
      </p:sp>
      <p:sp>
        <p:nvSpPr>
          <p:cNvPr id="16" name="TextBox 15"/>
          <p:cNvSpPr txBox="1"/>
          <p:nvPr/>
        </p:nvSpPr>
        <p:spPr>
          <a:xfrm>
            <a:off x="6601561" y="3167390"/>
            <a:ext cx="5748483"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#10: </a:t>
            </a:r>
            <a:r>
              <a:rPr lang="en-GB" sz="2800" dirty="0">
                <a:solidFill>
                  <a:schemeClr val="bg1"/>
                </a:solidFill>
                <a:latin typeface="Tajawal Medium" panose="00000600000000000000" pitchFamily="2" charset="-78"/>
                <a:cs typeface="Tajawal Medium" panose="00000600000000000000" pitchFamily="2" charset="-78"/>
              </a:rPr>
              <a:t>User Authentication</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5773"/>
    </mc:Choice>
    <mc:Fallback xmlns="">
      <p:transition spd="slow" advTm="1577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 to be covered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6091" y="1492088"/>
            <a:ext cx="10771632" cy="5078313"/>
          </a:xfrm>
          <a:prstGeom prst="rect">
            <a:avLst/>
          </a:prstGeom>
          <a:noFill/>
        </p:spPr>
        <p:txBody>
          <a:bodyPr wrap="square" rtlCol="0">
            <a:spAutoFit/>
          </a:bodyPr>
          <a:lstStyle/>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a:cs typeface="Arial"/>
              </a:rPr>
              <a:t> User Authentication Methods</a:t>
            </a:r>
          </a:p>
          <a:p>
            <a:pPr marL="356870" indent="-344170">
              <a:lnSpc>
                <a:spcPct val="200000"/>
              </a:lnSpc>
              <a:buClr>
                <a:srgbClr val="5C83BE"/>
              </a:buClr>
              <a:buSzPct val="120000"/>
              <a:buFont typeface="Wingdings" pitchFamily="2" charset="2"/>
              <a:buChar char="Ø"/>
              <a:tabLst>
                <a:tab pos="356870" algn="l"/>
                <a:tab pos="357505" algn="l"/>
              </a:tabLst>
              <a:defRPr/>
            </a:pPr>
            <a:r>
              <a:rPr lang="en-US" dirty="0"/>
              <a:t>Password </a:t>
            </a:r>
            <a:r>
              <a:rPr lang="en-GB" dirty="0"/>
              <a:t>Authentication &amp; </a:t>
            </a:r>
            <a:r>
              <a:rPr lang="en-US" dirty="0"/>
              <a:t>Vulnerabilities</a:t>
            </a:r>
          </a:p>
          <a:p>
            <a:pPr marL="356870" indent="-344170">
              <a:lnSpc>
                <a:spcPct val="200000"/>
              </a:lnSpc>
              <a:buClr>
                <a:srgbClr val="5C83BE"/>
              </a:buClr>
              <a:buSzPct val="120000"/>
              <a:buFont typeface="Wingdings" pitchFamily="2" charset="2"/>
              <a:buChar char="Ø"/>
              <a:tabLst>
                <a:tab pos="356870" algn="l"/>
                <a:tab pos="357505" algn="l"/>
              </a:tabLst>
              <a:defRPr/>
            </a:pPr>
            <a:r>
              <a:rPr lang="en-US" spc="-5" dirty="0">
                <a:cs typeface="Arial"/>
              </a:rPr>
              <a:t>Countermeasures</a:t>
            </a:r>
          </a:p>
          <a:p>
            <a:pPr marL="356870" indent="-344170">
              <a:lnSpc>
                <a:spcPct val="200000"/>
              </a:lnSpc>
              <a:buClr>
                <a:srgbClr val="5C83BE"/>
              </a:buClr>
              <a:buSzPct val="120000"/>
              <a:buFont typeface="Wingdings" pitchFamily="2" charset="2"/>
              <a:buChar char="Ø"/>
              <a:tabLst>
                <a:tab pos="356870" algn="l"/>
                <a:tab pos="357505" algn="l"/>
              </a:tabLst>
              <a:defRPr/>
            </a:pPr>
            <a:r>
              <a:rPr lang="en-US" dirty="0"/>
              <a:t>Password Cracking or Guessing</a:t>
            </a:r>
          </a:p>
          <a:p>
            <a:pPr marL="356870" indent="-344170">
              <a:lnSpc>
                <a:spcPct val="200000"/>
              </a:lnSpc>
              <a:buClr>
                <a:srgbClr val="5C83BE"/>
              </a:buClr>
              <a:buSzPct val="120000"/>
              <a:buFont typeface="Wingdings" pitchFamily="2" charset="2"/>
              <a:buChar char="Ø"/>
              <a:tabLst>
                <a:tab pos="356870" algn="l"/>
                <a:tab pos="357505" algn="l"/>
              </a:tabLst>
              <a:defRPr/>
            </a:pPr>
            <a:r>
              <a:rPr lang="en-US" dirty="0"/>
              <a:t>Password Selection Techniques</a:t>
            </a:r>
          </a:p>
          <a:p>
            <a:pPr marL="356870" indent="-344170">
              <a:lnSpc>
                <a:spcPct val="200000"/>
              </a:lnSpc>
              <a:buClr>
                <a:srgbClr val="5C83BE"/>
              </a:buClr>
              <a:buSzPct val="120000"/>
              <a:buFont typeface="Wingdings" pitchFamily="2" charset="2"/>
              <a:buChar char="Ø"/>
              <a:tabLst>
                <a:tab pos="356870" algn="l"/>
                <a:tab pos="357505" algn="l"/>
              </a:tabLst>
              <a:defRPr/>
            </a:pPr>
            <a:r>
              <a:rPr lang="en-US" dirty="0"/>
              <a:t>Token-Based Authentication</a:t>
            </a:r>
          </a:p>
          <a:p>
            <a:pPr marL="356870" indent="-344170">
              <a:lnSpc>
                <a:spcPct val="200000"/>
              </a:lnSpc>
              <a:buClr>
                <a:srgbClr val="5C83BE"/>
              </a:buClr>
              <a:buSzPct val="120000"/>
              <a:buFont typeface="Wingdings" pitchFamily="2" charset="2"/>
              <a:buChar char="Ø"/>
              <a:tabLst>
                <a:tab pos="356870" algn="l"/>
                <a:tab pos="357505" algn="l"/>
              </a:tabLst>
              <a:defRPr/>
            </a:pPr>
            <a:r>
              <a:rPr lang="en-US" dirty="0"/>
              <a:t>Biometric Authentication</a:t>
            </a:r>
          </a:p>
          <a:p>
            <a:pPr marL="356870" indent="-344170">
              <a:lnSpc>
                <a:spcPct val="200000"/>
              </a:lnSpc>
              <a:buClr>
                <a:srgbClr val="5C83BE"/>
              </a:buClr>
              <a:buSzPct val="120000"/>
              <a:buFont typeface="Wingdings" pitchFamily="2" charset="2"/>
              <a:buChar char="Ø"/>
              <a:tabLst>
                <a:tab pos="356870" algn="l"/>
                <a:tab pos="357505" algn="l"/>
              </a:tabLst>
              <a:defRPr/>
            </a:pPr>
            <a:r>
              <a:rPr lang="en-US" dirty="0"/>
              <a:t>Remote User Authentication</a:t>
            </a:r>
          </a:p>
          <a:p>
            <a:pPr marL="356870" indent="-344170">
              <a:lnSpc>
                <a:spcPct val="200000"/>
              </a:lnSpc>
              <a:buClr>
                <a:srgbClr val="5C83BE"/>
              </a:buClr>
              <a:buSzPct val="120000"/>
              <a:buFont typeface="Wingdings" pitchFamily="2" charset="2"/>
              <a:buChar char="Ø"/>
              <a:tabLst>
                <a:tab pos="356870" algn="l"/>
                <a:tab pos="357505" algn="l"/>
              </a:tabLst>
              <a:defRPr/>
            </a:pPr>
            <a:endParaRPr lang="en-US" spc="-5" dirty="0">
              <a:cs typeface="Arial"/>
            </a:endParaRP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00273"/>
    </mc:Choice>
    <mc:Fallback xmlns="">
      <p:transition spd="slow" advTm="1002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User Authentication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a:xfrm>
            <a:off x="1459992" y="2438400"/>
            <a:ext cx="3886200" cy="3581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Fundamental building block and primary line of defense</a:t>
            </a:r>
          </a:p>
          <a:p>
            <a:endParaRPr lang="en-US" dirty="0"/>
          </a:p>
          <a:p>
            <a:r>
              <a:rPr lang="en-US" dirty="0"/>
              <a:t>Basis for access control and user accountability</a:t>
            </a:r>
          </a:p>
        </p:txBody>
      </p:sp>
      <p:sp>
        <p:nvSpPr>
          <p:cNvPr id="10" name="Content Placeholder 11"/>
          <p:cNvSpPr txBox="1">
            <a:spLocks/>
          </p:cNvSpPr>
          <p:nvPr/>
        </p:nvSpPr>
        <p:spPr>
          <a:xfrm>
            <a:off x="5650992" y="2438400"/>
            <a:ext cx="3886200" cy="35814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Identification step</a:t>
            </a:r>
          </a:p>
          <a:p>
            <a:pPr lvl="2"/>
            <a:r>
              <a:rPr lang="en-US"/>
              <a:t>Presenting an identifier to the security system</a:t>
            </a:r>
          </a:p>
          <a:p>
            <a:r>
              <a:rPr lang="en-US"/>
              <a:t>Verification step</a:t>
            </a:r>
          </a:p>
          <a:p>
            <a:pPr lvl="2"/>
            <a:r>
              <a:rPr lang="en-US"/>
              <a:t>Presenting or generating authentication information that corroborates the binding between         the entity and the  identifier</a:t>
            </a:r>
            <a:endParaRPr lang="en-US" dirty="0"/>
          </a:p>
        </p:txBody>
      </p:sp>
      <p:sp>
        <p:nvSpPr>
          <p:cNvPr id="11" name="Text Placeholder 4"/>
          <p:cNvSpPr txBox="1">
            <a:spLocks/>
          </p:cNvSpPr>
          <p:nvPr/>
        </p:nvSpPr>
        <p:spPr>
          <a:xfrm>
            <a:off x="1459992" y="1752600"/>
            <a:ext cx="3886200" cy="640080"/>
          </a:xfrm>
          <a:prstGeom prst="rect">
            <a:avLst/>
          </a:prstGeom>
          <a:solidFill>
            <a:schemeClr val="accent6">
              <a:lumMod val="40000"/>
              <a:lumOff val="60000"/>
            </a:schemeClr>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Importance</a:t>
            </a:r>
          </a:p>
        </p:txBody>
      </p:sp>
      <p:sp>
        <p:nvSpPr>
          <p:cNvPr id="12" name="Text Placeholder 5"/>
          <p:cNvSpPr txBox="1">
            <a:spLocks/>
          </p:cNvSpPr>
          <p:nvPr/>
        </p:nvSpPr>
        <p:spPr>
          <a:xfrm>
            <a:off x="5650992" y="1752600"/>
            <a:ext cx="3886200" cy="640080"/>
          </a:xfrm>
          <a:prstGeom prst="rect">
            <a:avLst/>
          </a:prstGeom>
          <a:solidFill>
            <a:schemeClr val="accent6">
              <a:lumMod val="40000"/>
              <a:lumOff val="60000"/>
            </a:schemeClr>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Authentication Process</a:t>
            </a:r>
            <a:endParaRPr lang="en-US" dirty="0"/>
          </a:p>
        </p:txBody>
      </p:sp>
    </p:spTree>
    <p:extLst>
      <p:ext uri="{BB962C8B-B14F-4D97-AF65-F5344CB8AC3E}">
        <p14:creationId xmlns:p14="http://schemas.microsoft.com/office/powerpoint/2010/main" val="4125399582"/>
      </p:ext>
    </p:extLst>
  </p:cSld>
  <p:clrMapOvr>
    <a:masterClrMapping/>
  </p:clrMapOvr>
  <mc:AlternateContent xmlns:mc="http://schemas.openxmlformats.org/markup-compatibility/2006" xmlns:p14="http://schemas.microsoft.com/office/powerpoint/2010/main">
    <mc:Choice Requires="p14">
      <p:transition spd="slow" p14:dur="2000" advTm="238850"/>
    </mc:Choice>
    <mc:Fallback xmlns="">
      <p:transition spd="slow" advTm="23885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828800"/>
          </a:xfrm>
          <a:prstGeom prst="rect">
            <a:avLst/>
          </a:prstGeom>
        </p:spPr>
      </p:pic>
      <p:sp>
        <p:nvSpPr>
          <p:cNvPr id="7" name="TextBox 6"/>
          <p:cNvSpPr txBox="1"/>
          <p:nvPr/>
        </p:nvSpPr>
        <p:spPr>
          <a:xfrm>
            <a:off x="2284617" y="647140"/>
            <a:ext cx="6774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User Authentication Methods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Content Placeholder 5"/>
          <p:cNvGraphicFramePr>
            <a:graphicFrameLocks/>
          </p:cNvGraphicFramePr>
          <p:nvPr>
            <p:extLst>
              <p:ext uri="{D42A27DB-BD31-4B8C-83A1-F6EECF244321}">
                <p14:modId xmlns:p14="http://schemas.microsoft.com/office/powerpoint/2010/main" val="3197782154"/>
              </p:ext>
            </p:extLst>
          </p:nvPr>
        </p:nvGraphicFramePr>
        <p:xfrm>
          <a:off x="1371727" y="1561282"/>
          <a:ext cx="8153400" cy="4495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074893264"/>
      </p:ext>
    </p:extLst>
  </p:cSld>
  <p:clrMapOvr>
    <a:masterClrMapping/>
  </p:clrMapOvr>
  <mc:AlternateContent xmlns:mc="http://schemas.openxmlformats.org/markup-compatibility/2006" xmlns:p14="http://schemas.microsoft.com/office/powerpoint/2010/main">
    <mc:Choice Requires="p14">
      <p:transition spd="slow" p14:dur="2000" advTm="224098"/>
    </mc:Choice>
    <mc:Fallback xmlns="">
      <p:transition spd="slow" advTm="22409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Password Authentication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62952" y="2040416"/>
            <a:ext cx="7881048" cy="2862322"/>
          </a:xfrm>
          <a:prstGeom prst="rect">
            <a:avLst/>
          </a:prstGeom>
        </p:spPr>
        <p:txBody>
          <a:bodyPr wrap="square">
            <a:spAutoFit/>
          </a:bodyPr>
          <a:lstStyle/>
          <a:p>
            <a:r>
              <a:rPr lang="en-US" b="1" dirty="0"/>
              <a:t>Widely used line of defense against intruders</a:t>
            </a:r>
            <a:r>
              <a:rPr lang="en-US" dirty="0"/>
              <a:t>:</a:t>
            </a:r>
          </a:p>
          <a:p>
            <a:endParaRPr lang="en-US" dirty="0"/>
          </a:p>
          <a:p>
            <a:pPr marL="742950" lvl="1" indent="-285750">
              <a:buFont typeface="Arial" panose="020B0604020202020204" pitchFamily="34" charset="0"/>
              <a:buChar char="•"/>
            </a:pPr>
            <a:r>
              <a:rPr lang="en-US" dirty="0"/>
              <a:t>User provides name/login and password</a:t>
            </a:r>
          </a:p>
          <a:p>
            <a:pPr marL="742950" lvl="1" indent="-285750">
              <a:buFont typeface="Arial" panose="020B0604020202020204" pitchFamily="34" charset="0"/>
              <a:buChar char="•"/>
            </a:pPr>
            <a:r>
              <a:rPr lang="en-US" dirty="0"/>
              <a:t>System compares password with the one stored for that specified login</a:t>
            </a:r>
          </a:p>
          <a:p>
            <a:endParaRPr lang="en-US" dirty="0"/>
          </a:p>
          <a:p>
            <a:r>
              <a:rPr lang="en-US" b="1" dirty="0"/>
              <a:t>The user ID</a:t>
            </a:r>
            <a:r>
              <a:rPr lang="en-US" dirty="0"/>
              <a:t>:</a:t>
            </a:r>
          </a:p>
          <a:p>
            <a:endParaRPr lang="en-US" dirty="0"/>
          </a:p>
          <a:p>
            <a:pPr marL="742950" lvl="1" indent="-285750">
              <a:buFont typeface="Arial" panose="020B0604020202020204" pitchFamily="34" charset="0"/>
              <a:buChar char="•"/>
            </a:pPr>
            <a:r>
              <a:rPr lang="en-US" dirty="0"/>
              <a:t>Determines that the user is authorized to access the system</a:t>
            </a:r>
          </a:p>
          <a:p>
            <a:pPr marL="742950" lvl="1" indent="-285750">
              <a:buFont typeface="Arial" panose="020B0604020202020204" pitchFamily="34" charset="0"/>
              <a:buChar char="•"/>
            </a:pPr>
            <a:r>
              <a:rPr lang="en-US" dirty="0"/>
              <a:t>Determines the user’s privileges</a:t>
            </a:r>
          </a:p>
          <a:p>
            <a:pPr marL="742950" lvl="1" indent="-285750">
              <a:buFont typeface="Arial" panose="020B0604020202020204" pitchFamily="34" charset="0"/>
              <a:buChar char="•"/>
            </a:pPr>
            <a:r>
              <a:rPr lang="en-US" dirty="0"/>
              <a:t>Used in discretionary access control</a:t>
            </a:r>
          </a:p>
        </p:txBody>
      </p:sp>
    </p:spTree>
    <p:extLst>
      <p:ext uri="{BB962C8B-B14F-4D97-AF65-F5344CB8AC3E}">
        <p14:creationId xmlns:p14="http://schemas.microsoft.com/office/powerpoint/2010/main" val="1425742133"/>
      </p:ext>
    </p:extLst>
  </p:cSld>
  <p:clrMapOvr>
    <a:masterClrMapping/>
  </p:clrMapOvr>
  <mc:AlternateContent xmlns:mc="http://schemas.openxmlformats.org/markup-compatibility/2006" xmlns:p14="http://schemas.microsoft.com/office/powerpoint/2010/main">
    <mc:Choice Requires="p14">
      <p:transition spd="slow" p14:dur="2000" advTm="154817"/>
    </mc:Choice>
    <mc:Fallback xmlns="">
      <p:transition spd="slow" advTm="15481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288" y="5563843"/>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Password Vulnerabilities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p:cNvGraphicFramePr>
            <a:graphicFrameLocks/>
          </p:cNvGraphicFramePr>
          <p:nvPr>
            <p:extLst>
              <p:ext uri="{D42A27DB-BD31-4B8C-83A1-F6EECF244321}">
                <p14:modId xmlns:p14="http://schemas.microsoft.com/office/powerpoint/2010/main" val="1342899823"/>
              </p:ext>
            </p:extLst>
          </p:nvPr>
        </p:nvGraphicFramePr>
        <p:xfrm>
          <a:off x="1161830" y="1436714"/>
          <a:ext cx="8882918" cy="50678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963320092"/>
      </p:ext>
    </p:extLst>
  </p:cSld>
  <p:clrMapOvr>
    <a:masterClrMapping/>
  </p:clrMapOvr>
  <mc:AlternateContent xmlns:mc="http://schemas.openxmlformats.org/markup-compatibility/2006" xmlns:p14="http://schemas.microsoft.com/office/powerpoint/2010/main">
    <mc:Choice Requires="p14">
      <p:transition spd="slow" p14:dur="2000" advTm="503998"/>
    </mc:Choice>
    <mc:Fallback xmlns="">
      <p:transition spd="slow" advTm="5039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Passwords Vulnerabilities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240342" y="1765648"/>
            <a:ext cx="11802306" cy="3970318"/>
          </a:xfrm>
          <a:prstGeom prst="rect">
            <a:avLst/>
          </a:prstGeom>
        </p:spPr>
        <p:txBody>
          <a:bodyPr wrap="square">
            <a:spAutoFit/>
          </a:bodyPr>
          <a:lstStyle/>
          <a:p>
            <a:pPr algn="just"/>
            <a:r>
              <a:rPr lang="en-US" b="1" dirty="0"/>
              <a:t>Offline dictionary attack: Typically, strong access controls are used to protect </a:t>
            </a:r>
            <a:r>
              <a:rPr lang="en-US" dirty="0"/>
              <a:t>the system’s password file. However, experience shows that determined hackers can frequently bypass such controls and gain access to the file. The attacker obtains the system password file and compares the password hashes against hashes of commonly used passwords. If a match is found, the attacker can gain access by that ID/password combination. </a:t>
            </a:r>
          </a:p>
          <a:p>
            <a:endParaRPr lang="en-US" dirty="0"/>
          </a:p>
          <a:p>
            <a:r>
              <a:rPr lang="en-US" dirty="0"/>
              <a:t>• </a:t>
            </a:r>
            <a:r>
              <a:rPr lang="en-US" b="1" dirty="0"/>
              <a:t>Specific account attack: The attacker targets a specific account and submits </a:t>
            </a:r>
            <a:r>
              <a:rPr lang="en-US" dirty="0"/>
              <a:t>password guesses until the correct password is discovered. </a:t>
            </a:r>
          </a:p>
          <a:p>
            <a:endParaRPr lang="en-US" dirty="0"/>
          </a:p>
          <a:p>
            <a:r>
              <a:rPr lang="en-US" dirty="0"/>
              <a:t>• </a:t>
            </a:r>
            <a:r>
              <a:rPr lang="en-US" b="1" dirty="0"/>
              <a:t>Popular password attack: A variation of the preceding attack is to use a popular </a:t>
            </a:r>
            <a:r>
              <a:rPr lang="en-US" dirty="0"/>
              <a:t>password and try it against a wide range of user IDs. A user’s tendency is to choose a password that is easily remembered; this unfortunately makes the password easy to guess. </a:t>
            </a:r>
          </a:p>
          <a:p>
            <a:endParaRPr lang="en-US" dirty="0"/>
          </a:p>
          <a:p>
            <a:r>
              <a:rPr lang="en-US" dirty="0"/>
              <a:t>• </a:t>
            </a:r>
            <a:r>
              <a:rPr lang="en-US" b="1" dirty="0"/>
              <a:t>Password guessing against single user: The attacker attempts to gain knowledge </a:t>
            </a:r>
            <a:r>
              <a:rPr lang="en-US" dirty="0"/>
              <a:t>about the account holder and system password policies and uses that knowledge to guess the password. </a:t>
            </a:r>
          </a:p>
        </p:txBody>
      </p:sp>
    </p:spTree>
    <p:extLst>
      <p:ext uri="{BB962C8B-B14F-4D97-AF65-F5344CB8AC3E}">
        <p14:creationId xmlns:p14="http://schemas.microsoft.com/office/powerpoint/2010/main" val="3273520860"/>
      </p:ext>
    </p:extLst>
  </p:cSld>
  <p:clrMapOvr>
    <a:masterClrMapping/>
  </p:clrMapOvr>
  <mc:AlternateContent xmlns:mc="http://schemas.openxmlformats.org/markup-compatibility/2006" xmlns:p14="http://schemas.microsoft.com/office/powerpoint/2010/main">
    <mc:Choice Requires="p14">
      <p:transition spd="slow" p14:dur="2000" advTm="22301"/>
    </mc:Choice>
    <mc:Fallback xmlns="">
      <p:transition spd="slow" advTm="2230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Passwords Vulnerabilities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466344" y="1963424"/>
            <a:ext cx="11109960" cy="3416320"/>
          </a:xfrm>
          <a:prstGeom prst="rect">
            <a:avLst/>
          </a:prstGeom>
        </p:spPr>
        <p:txBody>
          <a:bodyPr wrap="square">
            <a:spAutoFit/>
          </a:bodyPr>
          <a:lstStyle/>
          <a:p>
            <a:pPr marL="285750" indent="-285750">
              <a:buFont typeface="Arial" panose="020B0604020202020204" pitchFamily="34" charset="0"/>
              <a:buChar char="•"/>
            </a:pPr>
            <a:r>
              <a:rPr lang="en-US" dirty="0"/>
              <a:t> </a:t>
            </a:r>
            <a:r>
              <a:rPr lang="en-US" b="1" dirty="0"/>
              <a:t>Workstation hijacking; The attacker waits until a logged-in workstation is </a:t>
            </a:r>
            <a:r>
              <a:rPr lang="en-US" dirty="0"/>
              <a:t>unattended. </a:t>
            </a:r>
          </a:p>
          <a:p>
            <a:endParaRPr lang="en-US" dirty="0"/>
          </a:p>
          <a:p>
            <a:pPr algn="just"/>
            <a:r>
              <a:rPr lang="en-US" dirty="0"/>
              <a:t>• </a:t>
            </a:r>
            <a:r>
              <a:rPr lang="en-US" b="1" dirty="0"/>
              <a:t>Exploiting user mistakes: If the system assigns a password, then the user is </a:t>
            </a:r>
            <a:r>
              <a:rPr lang="en-US" dirty="0"/>
              <a:t>more likely to write it down because it is difficult to remember. This situation creates the potential for an adversary to read the written password. A user may intentionally share a password, to enable a colleague to share files, for example. </a:t>
            </a:r>
            <a:endParaRPr lang="ar-SA" dirty="0"/>
          </a:p>
          <a:p>
            <a:pPr algn="just"/>
            <a:endParaRPr lang="en-US" dirty="0"/>
          </a:p>
          <a:p>
            <a:r>
              <a:rPr lang="en-US" dirty="0"/>
              <a:t>• </a:t>
            </a:r>
            <a:r>
              <a:rPr lang="en-US" b="1" dirty="0"/>
              <a:t>Exploiting multiple password use. Attacks can also become much more </a:t>
            </a:r>
            <a:r>
              <a:rPr lang="en-US" dirty="0"/>
              <a:t>effective or damaging if different network devices share the same or a similar password for a given user. </a:t>
            </a:r>
          </a:p>
          <a:p>
            <a:endParaRPr lang="en-US" dirty="0"/>
          </a:p>
          <a:p>
            <a:r>
              <a:rPr lang="en-US" dirty="0"/>
              <a:t>• </a:t>
            </a:r>
            <a:r>
              <a:rPr lang="en-US" b="1" dirty="0"/>
              <a:t>Electronic monitoring: If a password is communicated across a network to </a:t>
            </a:r>
            <a:r>
              <a:rPr lang="en-US" dirty="0"/>
              <a:t>log on to a remote system, it is vulnerable to eavesdropping. Simple encryption will not fix this problem, because the encrypted password is, in effect, the password and can be observed and reused by an adversary</a:t>
            </a:r>
            <a:endParaRPr lang="en-US" dirty="0">
              <a:latin typeface="Times New Roman" pitchFamily="-110" charset="0"/>
            </a:endParaRPr>
          </a:p>
        </p:txBody>
      </p:sp>
    </p:spTree>
    <p:extLst>
      <p:ext uri="{BB962C8B-B14F-4D97-AF65-F5344CB8AC3E}">
        <p14:creationId xmlns:p14="http://schemas.microsoft.com/office/powerpoint/2010/main" val="820725128"/>
      </p:ext>
    </p:extLst>
  </p:cSld>
  <p:clrMapOvr>
    <a:masterClrMapping/>
  </p:clrMapOvr>
  <mc:AlternateContent xmlns:mc="http://schemas.openxmlformats.org/markup-compatibility/2006" xmlns:p14="http://schemas.microsoft.com/office/powerpoint/2010/main">
    <mc:Choice Requires="p14">
      <p:transition spd="slow" p14:dur="2000" advTm="32239"/>
    </mc:Choice>
    <mc:Fallback xmlns="">
      <p:transition spd="slow" advTm="3223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Countermeasures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a:xfrm>
            <a:off x="1609344" y="1728216"/>
            <a:ext cx="8153400" cy="409651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cs typeface="+mj-cs"/>
              </a:rPr>
              <a:t>Controls to prevent unauthorized access to password file</a:t>
            </a:r>
          </a:p>
          <a:p>
            <a:r>
              <a:rPr lang="en-US" sz="2200" dirty="0">
                <a:cs typeface="+mj-cs"/>
              </a:rPr>
              <a:t>Intrusion detection measures</a:t>
            </a:r>
          </a:p>
          <a:p>
            <a:r>
              <a:rPr lang="en-US" sz="2200" dirty="0">
                <a:cs typeface="+mj-cs"/>
              </a:rPr>
              <a:t>Rapid reissuance of compromised passwords</a:t>
            </a:r>
          </a:p>
          <a:p>
            <a:r>
              <a:rPr lang="en-US" sz="2200" dirty="0">
                <a:cs typeface="+mj-cs"/>
              </a:rPr>
              <a:t>Account lockout mechanisms</a:t>
            </a:r>
          </a:p>
          <a:p>
            <a:r>
              <a:rPr lang="en-US" sz="2200" dirty="0">
                <a:cs typeface="+mj-cs"/>
              </a:rPr>
              <a:t>Policies to inhibit users from selecting common passwords </a:t>
            </a:r>
          </a:p>
          <a:p>
            <a:r>
              <a:rPr lang="en-US" sz="2200" dirty="0">
                <a:cs typeface="+mj-cs"/>
              </a:rPr>
              <a:t>Training in and enforcement of password policies</a:t>
            </a:r>
          </a:p>
          <a:p>
            <a:r>
              <a:rPr lang="en-US" sz="2200" dirty="0">
                <a:cs typeface="+mj-cs"/>
              </a:rPr>
              <a:t>Automatic workstation logout</a:t>
            </a:r>
          </a:p>
          <a:p>
            <a:r>
              <a:rPr lang="en-US" sz="2200" dirty="0">
                <a:cs typeface="+mj-cs"/>
              </a:rPr>
              <a:t>Policies against similar passwords on network devices</a:t>
            </a:r>
          </a:p>
        </p:txBody>
      </p:sp>
    </p:spTree>
    <p:extLst>
      <p:ext uri="{BB962C8B-B14F-4D97-AF65-F5344CB8AC3E}">
        <p14:creationId xmlns:p14="http://schemas.microsoft.com/office/powerpoint/2010/main" val="405192957"/>
      </p:ext>
    </p:extLst>
  </p:cSld>
  <p:clrMapOvr>
    <a:masterClrMapping/>
  </p:clrMapOvr>
  <mc:AlternateContent xmlns:mc="http://schemas.openxmlformats.org/markup-compatibility/2006" xmlns:p14="http://schemas.microsoft.com/office/powerpoint/2010/main">
    <mc:Choice Requires="p14">
      <p:transition spd="slow" p14:dur="2000" advTm="373976"/>
    </mc:Choice>
    <mc:Fallback xmlns="">
      <p:transition spd="slow" advTm="37397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Use of Hashed Passwords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5931" y="1630535"/>
            <a:ext cx="7090117" cy="50713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rot="16200000">
            <a:off x="-480221" y="3976746"/>
            <a:ext cx="2555072" cy="369332"/>
          </a:xfrm>
          <a:prstGeom prst="rect">
            <a:avLst/>
          </a:prstGeom>
          <a:noFill/>
        </p:spPr>
        <p:txBody>
          <a:bodyPr wrap="square" rtlCol="0">
            <a:spAutoFit/>
          </a:bodyPr>
          <a:lstStyle/>
          <a:p>
            <a:r>
              <a:rPr lang="en-US" b="1" dirty="0"/>
              <a:t>Creating a password</a:t>
            </a:r>
            <a:endParaRPr lang="en-US" dirty="0"/>
          </a:p>
        </p:txBody>
      </p:sp>
    </p:spTree>
    <p:extLst>
      <p:ext uri="{BB962C8B-B14F-4D97-AF65-F5344CB8AC3E}">
        <p14:creationId xmlns:p14="http://schemas.microsoft.com/office/powerpoint/2010/main" val="1882611538"/>
      </p:ext>
    </p:extLst>
  </p:cSld>
  <p:clrMapOvr>
    <a:masterClrMapping/>
  </p:clrMapOvr>
  <mc:AlternateContent xmlns:mc="http://schemas.openxmlformats.org/markup-compatibility/2006" xmlns:p14="http://schemas.microsoft.com/office/powerpoint/2010/main">
    <mc:Choice Requires="p14">
      <p:transition spd="slow" p14:dur="2000" advTm="273029"/>
    </mc:Choice>
    <mc:Fallback xmlns="">
      <p:transition spd="slow" advTm="2730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Use of Hashed Passwords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0514" y="1716258"/>
            <a:ext cx="7701632" cy="47419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rot="16200000">
            <a:off x="-480221" y="3976746"/>
            <a:ext cx="2555072" cy="369332"/>
          </a:xfrm>
          <a:prstGeom prst="rect">
            <a:avLst/>
          </a:prstGeom>
          <a:noFill/>
        </p:spPr>
        <p:txBody>
          <a:bodyPr wrap="square" rtlCol="0">
            <a:spAutoFit/>
          </a:bodyPr>
          <a:lstStyle/>
          <a:p>
            <a:r>
              <a:rPr lang="en-US" b="1" dirty="0"/>
              <a:t>Verifying a password</a:t>
            </a:r>
            <a:endParaRPr lang="en-US" dirty="0"/>
          </a:p>
        </p:txBody>
      </p:sp>
    </p:spTree>
    <p:extLst>
      <p:ext uri="{BB962C8B-B14F-4D97-AF65-F5344CB8AC3E}">
        <p14:creationId xmlns:p14="http://schemas.microsoft.com/office/powerpoint/2010/main" val="1911481757"/>
      </p:ext>
    </p:extLst>
  </p:cSld>
  <p:clrMapOvr>
    <a:masterClrMapping/>
  </p:clrMapOvr>
  <mc:AlternateContent xmlns:mc="http://schemas.openxmlformats.org/markup-compatibility/2006" xmlns:p14="http://schemas.microsoft.com/office/powerpoint/2010/main">
    <mc:Choice Requires="p14">
      <p:transition spd="slow" p14:dur="2000" advTm="228331"/>
    </mc:Choice>
    <mc:Fallback xmlns="">
      <p:transition spd="slow" advTm="22833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Use of Hashed Passwords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5"/>
          <p:cNvSpPr txBox="1">
            <a:spLocks noChangeArrowheads="1"/>
          </p:cNvSpPr>
          <p:nvPr/>
        </p:nvSpPr>
        <p:spPr bwMode="auto">
          <a:xfrm>
            <a:off x="576072" y="1828800"/>
            <a:ext cx="10844784" cy="4097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marL="342900" indent="-342900" algn="l" rtl="0">
              <a:lnSpc>
                <a:spcPct val="150000"/>
              </a:lnSpc>
              <a:buFont typeface="Wingdings" panose="05000000000000000000" pitchFamily="2" charset="2"/>
              <a:buChar char="q"/>
            </a:pPr>
            <a:r>
              <a:rPr lang="en-US" sz="2000" dirty="0"/>
              <a:t>Password is combined with a fixed-length </a:t>
            </a:r>
            <a:r>
              <a:rPr lang="en-US" sz="2000" b="1" dirty="0"/>
              <a:t>salt value</a:t>
            </a:r>
          </a:p>
          <a:p>
            <a:pPr marL="342900" indent="-342900" algn="l" rtl="0">
              <a:lnSpc>
                <a:spcPct val="150000"/>
              </a:lnSpc>
              <a:buFont typeface="Wingdings" panose="05000000000000000000" pitchFamily="2" charset="2"/>
              <a:buChar char="q"/>
            </a:pPr>
            <a:r>
              <a:rPr lang="en-US" sz="2000" dirty="0"/>
              <a:t>Password and salt value serve as inputs to a hashing algorithm to produce a </a:t>
            </a:r>
            <a:r>
              <a:rPr lang="en-US" sz="2000" b="1" dirty="0"/>
              <a:t>fixed-length hash code</a:t>
            </a:r>
          </a:p>
          <a:p>
            <a:pPr marL="342900" indent="-342900" algn="l" rtl="0">
              <a:lnSpc>
                <a:spcPct val="150000"/>
              </a:lnSpc>
              <a:buFont typeface="Wingdings" panose="05000000000000000000" pitchFamily="2" charset="2"/>
              <a:buChar char="q"/>
            </a:pPr>
            <a:r>
              <a:rPr lang="en-US" sz="2000" b="1" dirty="0"/>
              <a:t>Hashed password</a:t>
            </a:r>
            <a:r>
              <a:rPr lang="en-US" sz="2000" dirty="0"/>
              <a:t> is then stored, together with a plaintext copy of the salt</a:t>
            </a:r>
          </a:p>
          <a:p>
            <a:pPr marL="342900" indent="-342900" algn="l" rtl="0">
              <a:lnSpc>
                <a:spcPct val="150000"/>
              </a:lnSpc>
              <a:buFont typeface="Wingdings" panose="05000000000000000000" pitchFamily="2" charset="2"/>
              <a:buChar char="q"/>
            </a:pPr>
            <a:r>
              <a:rPr lang="en-US" sz="2000" dirty="0"/>
              <a:t>Why the salt value?</a:t>
            </a:r>
          </a:p>
          <a:p>
            <a:pPr lvl="1" algn="l" rtl="0">
              <a:lnSpc>
                <a:spcPct val="150000"/>
              </a:lnSpc>
              <a:buFont typeface="Wingdings" panose="05000000000000000000" pitchFamily="2" charset="2"/>
              <a:buChar char="q"/>
            </a:pPr>
            <a:r>
              <a:rPr lang="en-US" dirty="0"/>
              <a:t>Prevents duplicate passwords from being visible</a:t>
            </a:r>
          </a:p>
          <a:p>
            <a:pPr lvl="1" algn="l" rtl="0">
              <a:lnSpc>
                <a:spcPct val="150000"/>
              </a:lnSpc>
              <a:buFont typeface="Wingdings" panose="05000000000000000000" pitchFamily="2" charset="2"/>
              <a:buChar char="q"/>
            </a:pPr>
            <a:r>
              <a:rPr lang="en-US" dirty="0"/>
              <a:t>Increases the difficulty of offline dictionary attacks</a:t>
            </a:r>
          </a:p>
          <a:p>
            <a:pPr lvl="1" algn="l" rtl="0">
              <a:lnSpc>
                <a:spcPct val="150000"/>
              </a:lnSpc>
              <a:buFont typeface="Wingdings" panose="05000000000000000000" pitchFamily="2" charset="2"/>
              <a:buChar char="q"/>
            </a:pPr>
            <a:r>
              <a:rPr lang="en-US" dirty="0"/>
              <a:t>Nearly impossible to find out the use of same password on many systems</a:t>
            </a:r>
            <a:endParaRPr lang="en-US" b="1" dirty="0"/>
          </a:p>
        </p:txBody>
      </p:sp>
    </p:spTree>
    <p:extLst>
      <p:ext uri="{BB962C8B-B14F-4D97-AF65-F5344CB8AC3E}">
        <p14:creationId xmlns:p14="http://schemas.microsoft.com/office/powerpoint/2010/main" val="3742234739"/>
      </p:ext>
    </p:extLst>
  </p:cSld>
  <p:clrMapOvr>
    <a:masterClrMapping/>
  </p:clrMapOvr>
  <mc:AlternateContent xmlns:mc="http://schemas.openxmlformats.org/markup-compatibility/2006" xmlns:p14="http://schemas.microsoft.com/office/powerpoint/2010/main">
    <mc:Choice Requires="p14">
      <p:transition spd="slow" p14:dur="2000" advTm="95444"/>
    </mc:Choice>
    <mc:Fallback xmlns="">
      <p:transition spd="slow" advTm="9544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Password Cracking or </a:t>
            </a:r>
            <a:r>
              <a:rPr lang="en-US" altLang="en-US" sz="2800" dirty="0" err="1">
                <a:solidFill>
                  <a:schemeClr val="bg1"/>
                </a:solidFill>
                <a:latin typeface="Tajawal Medium" panose="00000600000000000000" pitchFamily="2" charset="-78"/>
                <a:cs typeface="Tajawal Medium" panose="00000600000000000000" pitchFamily="2" charset="-78"/>
              </a:rPr>
              <a:t>Gussing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5"/>
          <p:cNvSpPr txBox="1">
            <a:spLocks noChangeArrowheads="1"/>
          </p:cNvSpPr>
          <p:nvPr/>
        </p:nvSpPr>
        <p:spPr bwMode="auto">
          <a:xfrm>
            <a:off x="418733" y="1993392"/>
            <a:ext cx="11237976" cy="342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marL="342900" indent="-342900" algn="l" rtl="0">
              <a:buFont typeface="Wingdings" panose="05000000000000000000" pitchFamily="2" charset="2"/>
              <a:buChar char="q"/>
            </a:pPr>
            <a:r>
              <a:rPr lang="en-US" dirty="0"/>
              <a:t>Dictionary attacks</a:t>
            </a:r>
          </a:p>
          <a:p>
            <a:pPr lvl="1" algn="l" rtl="0">
              <a:buFont typeface="Wingdings" panose="05000000000000000000" pitchFamily="2" charset="2"/>
              <a:buChar char="q"/>
            </a:pPr>
            <a:r>
              <a:rPr lang="en-US" dirty="0"/>
              <a:t>Develop a large dictionary of possible passwords and try each against the password file</a:t>
            </a:r>
          </a:p>
          <a:p>
            <a:pPr lvl="1" algn="l" rtl="0">
              <a:buFont typeface="Wingdings" panose="05000000000000000000" pitchFamily="2" charset="2"/>
              <a:buChar char="q"/>
            </a:pPr>
            <a:r>
              <a:rPr lang="en-US" dirty="0"/>
              <a:t>Each password must be hashed using each salt value and then compared to stored hash values</a:t>
            </a:r>
          </a:p>
          <a:p>
            <a:pPr marL="457200" lvl="1" indent="0" algn="l" rtl="0">
              <a:buNone/>
            </a:pPr>
            <a:endParaRPr lang="en-US" dirty="0"/>
          </a:p>
          <a:p>
            <a:pPr marL="342900" indent="-342900" algn="l" rtl="0">
              <a:buFont typeface="Wingdings" panose="05000000000000000000" pitchFamily="2" charset="2"/>
              <a:buChar char="q"/>
            </a:pPr>
            <a:r>
              <a:rPr lang="en-US" dirty="0"/>
              <a:t>Rainbow table attacks</a:t>
            </a:r>
          </a:p>
          <a:p>
            <a:pPr lvl="1" algn="l" rtl="0">
              <a:buFont typeface="Wingdings" panose="05000000000000000000" pitchFamily="2" charset="2"/>
              <a:buChar char="q"/>
            </a:pPr>
            <a:r>
              <a:rPr lang="en-US" dirty="0"/>
              <a:t>Pre-compute tables of hash values for all salts</a:t>
            </a:r>
          </a:p>
          <a:p>
            <a:pPr lvl="1" algn="l" rtl="0">
              <a:buFont typeface="Wingdings" panose="05000000000000000000" pitchFamily="2" charset="2"/>
              <a:buChar char="q"/>
            </a:pPr>
            <a:r>
              <a:rPr lang="en-US" dirty="0"/>
              <a:t>A mammoth table of hash values </a:t>
            </a:r>
          </a:p>
          <a:p>
            <a:pPr lvl="1" algn="l" rtl="0">
              <a:buFont typeface="Wingdings" panose="05000000000000000000" pitchFamily="2" charset="2"/>
              <a:buChar char="q"/>
            </a:pPr>
            <a:r>
              <a:rPr lang="en-US" dirty="0"/>
              <a:t>Can be countered by using a sufficiently large salt value and a sufficiently large hash length</a:t>
            </a:r>
          </a:p>
        </p:txBody>
      </p:sp>
    </p:spTree>
    <p:extLst>
      <p:ext uri="{BB962C8B-B14F-4D97-AF65-F5344CB8AC3E}">
        <p14:creationId xmlns:p14="http://schemas.microsoft.com/office/powerpoint/2010/main" val="1395069625"/>
      </p:ext>
    </p:extLst>
  </p:cSld>
  <p:clrMapOvr>
    <a:masterClrMapping/>
  </p:clrMapOvr>
  <mc:AlternateContent xmlns:mc="http://schemas.openxmlformats.org/markup-compatibility/2006" xmlns:p14="http://schemas.microsoft.com/office/powerpoint/2010/main">
    <mc:Choice Requires="p14">
      <p:transition spd="slow" p14:dur="2000" advTm="117688"/>
    </mc:Choice>
    <mc:Fallback xmlns="">
      <p:transition spd="slow" advTm="11768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Password File Access Control</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5"/>
          <p:cNvSpPr txBox="1">
            <a:spLocks noChangeArrowheads="1"/>
          </p:cNvSpPr>
          <p:nvPr/>
        </p:nvSpPr>
        <p:spPr bwMode="auto">
          <a:xfrm>
            <a:off x="418733" y="1993392"/>
            <a:ext cx="11237976" cy="426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marL="342900" lvl="0" indent="-342900" algn="l" rtl="0">
              <a:buFont typeface="Wingdings" panose="05000000000000000000" pitchFamily="2" charset="2"/>
              <a:buChar char="q"/>
            </a:pPr>
            <a:r>
              <a:rPr lang="en-US" dirty="0"/>
              <a:t>It can block offline guessing attacks by denying access to encrypted passwords</a:t>
            </a:r>
          </a:p>
          <a:p>
            <a:pPr lvl="1" algn="l" rtl="0">
              <a:buFont typeface="Wingdings" panose="05000000000000000000" pitchFamily="2" charset="2"/>
              <a:buChar char="q"/>
            </a:pPr>
            <a:r>
              <a:rPr lang="en-US" dirty="0"/>
              <a:t>Make available only to privileged users</a:t>
            </a:r>
          </a:p>
          <a:p>
            <a:pPr lvl="1" algn="l" rtl="0">
              <a:buFont typeface="Wingdings" panose="05000000000000000000" pitchFamily="2" charset="2"/>
              <a:buChar char="q"/>
            </a:pPr>
            <a:r>
              <a:rPr lang="en-US" dirty="0"/>
              <a:t>Shadow password file</a:t>
            </a:r>
          </a:p>
          <a:p>
            <a:pPr lvl="1" algn="l" rtl="0">
              <a:buFont typeface="Wingdings" panose="05000000000000000000" pitchFamily="2" charset="2"/>
              <a:buChar char="q"/>
            </a:pPr>
            <a:r>
              <a:rPr lang="en-US" dirty="0"/>
              <a:t>A separate file from the user IDs where the hashed passwords are kept</a:t>
            </a:r>
          </a:p>
          <a:p>
            <a:pPr marL="342900" lvl="0" indent="-342900" algn="l" rtl="0">
              <a:buFont typeface="Wingdings" panose="05000000000000000000" pitchFamily="2" charset="2"/>
              <a:buChar char="q"/>
            </a:pPr>
            <a:r>
              <a:rPr lang="en-US" dirty="0"/>
              <a:t>Vulnerabilities</a:t>
            </a:r>
          </a:p>
          <a:p>
            <a:pPr lvl="1" algn="l" rtl="0">
              <a:buFont typeface="Wingdings" panose="05000000000000000000" pitchFamily="2" charset="2"/>
              <a:buChar char="q"/>
            </a:pPr>
            <a:r>
              <a:rPr lang="en-US" dirty="0"/>
              <a:t>Weakness in the OS that allows access to the file</a:t>
            </a:r>
          </a:p>
          <a:p>
            <a:pPr lvl="1" algn="l" rtl="0">
              <a:buFont typeface="Wingdings" panose="05000000000000000000" pitchFamily="2" charset="2"/>
              <a:buChar char="q"/>
            </a:pPr>
            <a:r>
              <a:rPr lang="en-US" dirty="0"/>
              <a:t>Accident with permissions making it readable</a:t>
            </a:r>
          </a:p>
          <a:p>
            <a:pPr lvl="1" algn="l" rtl="0">
              <a:buFont typeface="Wingdings" panose="05000000000000000000" pitchFamily="2" charset="2"/>
              <a:buChar char="q"/>
            </a:pPr>
            <a:r>
              <a:rPr lang="en-US" dirty="0"/>
              <a:t>Users with same password on other systems</a:t>
            </a:r>
          </a:p>
          <a:p>
            <a:pPr lvl="1" algn="l" rtl="0">
              <a:buFont typeface="Wingdings" panose="05000000000000000000" pitchFamily="2" charset="2"/>
              <a:buChar char="q"/>
            </a:pPr>
            <a:r>
              <a:rPr lang="en-US" dirty="0"/>
              <a:t>Access from backup media</a:t>
            </a:r>
          </a:p>
          <a:p>
            <a:pPr lvl="1" algn="l" rtl="0">
              <a:buFont typeface="Wingdings" panose="05000000000000000000" pitchFamily="2" charset="2"/>
              <a:buChar char="q"/>
            </a:pPr>
            <a:r>
              <a:rPr lang="en-US" dirty="0"/>
              <a:t>Sniff passwords in network traffic</a:t>
            </a:r>
          </a:p>
          <a:p>
            <a:pPr algn="l" rtl="0"/>
            <a:endParaRPr lang="en-US" dirty="0"/>
          </a:p>
        </p:txBody>
      </p:sp>
    </p:spTree>
    <p:extLst>
      <p:ext uri="{BB962C8B-B14F-4D97-AF65-F5344CB8AC3E}">
        <p14:creationId xmlns:p14="http://schemas.microsoft.com/office/powerpoint/2010/main" val="608949020"/>
      </p:ext>
    </p:extLst>
  </p:cSld>
  <p:clrMapOvr>
    <a:masterClrMapping/>
  </p:clrMapOvr>
  <mc:AlternateContent xmlns:mc="http://schemas.openxmlformats.org/markup-compatibility/2006" xmlns:p14="http://schemas.microsoft.com/office/powerpoint/2010/main">
    <mc:Choice Requires="p14">
      <p:transition spd="slow" p14:dur="2000" advTm="82812"/>
    </mc:Choice>
    <mc:Fallback xmlns="">
      <p:transition spd="slow" advTm="8281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650377" y="543490"/>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User Password Choices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5"/>
          <p:cNvSpPr txBox="1">
            <a:spLocks noChangeArrowheads="1"/>
          </p:cNvSpPr>
          <p:nvPr/>
        </p:nvSpPr>
        <p:spPr bwMode="auto">
          <a:xfrm>
            <a:off x="418733" y="1993392"/>
            <a:ext cx="11237976" cy="262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marL="342900" indent="-342900" algn="l" rtl="0">
              <a:buFont typeface="Wingdings" panose="05000000000000000000" pitchFamily="2" charset="2"/>
              <a:buChar char="q"/>
            </a:pPr>
            <a:r>
              <a:rPr lang="en-US" dirty="0"/>
              <a:t>Short passwords</a:t>
            </a:r>
          </a:p>
          <a:p>
            <a:pPr lvl="1" algn="l" rtl="0">
              <a:buFont typeface="Wingdings" panose="05000000000000000000" pitchFamily="2" charset="2"/>
              <a:buChar char="q"/>
            </a:pPr>
            <a:r>
              <a:rPr lang="en-US" dirty="0"/>
              <a:t>A study on 54 machines reveals that almost </a:t>
            </a:r>
            <a:r>
              <a:rPr lang="en-US" b="1" dirty="0"/>
              <a:t>3%</a:t>
            </a:r>
            <a:r>
              <a:rPr lang="en-US" dirty="0"/>
              <a:t> of the passwords were three characters or fewer in length</a:t>
            </a:r>
          </a:p>
          <a:p>
            <a:pPr lvl="1" algn="l" rtl="0">
              <a:buFont typeface="Wingdings" panose="05000000000000000000" pitchFamily="2" charset="2"/>
              <a:buChar char="q"/>
            </a:pPr>
            <a:endParaRPr lang="en-US" dirty="0"/>
          </a:p>
          <a:p>
            <a:pPr marL="342900" indent="-342900" algn="l" rtl="0">
              <a:buFont typeface="Wingdings" panose="05000000000000000000" pitchFamily="2" charset="2"/>
              <a:buChar char="q"/>
            </a:pPr>
            <a:r>
              <a:rPr lang="en-US" dirty="0"/>
              <a:t>Guessable passwords</a:t>
            </a:r>
          </a:p>
          <a:p>
            <a:pPr lvl="1" algn="l" rtl="0">
              <a:buFont typeface="Wingdings" panose="05000000000000000000" pitchFamily="2" charset="2"/>
              <a:buChar char="q"/>
            </a:pPr>
            <a:r>
              <a:rPr lang="en-US" dirty="0"/>
              <a:t>A study shows that after collecting 14000 encrypted passwords, nearly one-fourth of the passwords were guessed</a:t>
            </a:r>
          </a:p>
        </p:txBody>
      </p:sp>
    </p:spTree>
    <p:extLst>
      <p:ext uri="{BB962C8B-B14F-4D97-AF65-F5344CB8AC3E}">
        <p14:creationId xmlns:p14="http://schemas.microsoft.com/office/powerpoint/2010/main" val="2188540435"/>
      </p:ext>
    </p:extLst>
  </p:cSld>
  <p:clrMapOvr>
    <a:masterClrMapping/>
  </p:clrMapOvr>
  <mc:AlternateContent xmlns:mc="http://schemas.openxmlformats.org/markup-compatibility/2006" xmlns:p14="http://schemas.microsoft.com/office/powerpoint/2010/main">
    <mc:Choice Requires="p14">
      <p:transition spd="slow" p14:dur="2000" advTm="130065"/>
    </mc:Choice>
    <mc:Fallback xmlns="">
      <p:transition spd="slow" advTm="13006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381875" y="642706"/>
            <a:ext cx="6774688"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Password Selection Techniques</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30" name="Diagram 29"/>
          <p:cNvGraphicFramePr/>
          <p:nvPr>
            <p:extLst>
              <p:ext uri="{D42A27DB-BD31-4B8C-83A1-F6EECF244321}">
                <p14:modId xmlns:p14="http://schemas.microsoft.com/office/powerpoint/2010/main" val="306974844"/>
              </p:ext>
            </p:extLst>
          </p:nvPr>
        </p:nvGraphicFramePr>
        <p:xfrm>
          <a:off x="11288" y="1828800"/>
          <a:ext cx="11683887" cy="46704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54729115"/>
      </p:ext>
    </p:extLst>
  </p:cSld>
  <p:clrMapOvr>
    <a:masterClrMapping/>
  </p:clrMapOvr>
  <mc:AlternateContent xmlns:mc="http://schemas.openxmlformats.org/markup-compatibility/2006" xmlns:p14="http://schemas.microsoft.com/office/powerpoint/2010/main">
    <mc:Choice Requires="p14">
      <p:transition spd="slow" p14:dur="2000" advTm="225284"/>
    </mc:Choice>
    <mc:Fallback xmlns="">
      <p:transition spd="slow" advTm="22528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Proactive Password Checking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26"/>
          <p:cNvSpPr txBox="1">
            <a:spLocks noChangeArrowheads="1"/>
          </p:cNvSpPr>
          <p:nvPr/>
        </p:nvSpPr>
        <p:spPr bwMode="auto">
          <a:xfrm>
            <a:off x="766318" y="1828800"/>
            <a:ext cx="9036050" cy="2689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ct val="20000"/>
              </a:spcBef>
              <a:buClr>
                <a:schemeClr val="accent1"/>
              </a:buClr>
              <a:buSzPct val="85000"/>
              <a:buFont typeface="Arial" panose="020B0604020202020204" pitchFamily="34" charset="0"/>
              <a:buChar char="•"/>
              <a:defRPr sz="2400">
                <a:solidFill>
                  <a:schemeClr val="tx1"/>
                </a:solidFill>
                <a:latin typeface="Arial" panose="020B0604020202020204" pitchFamily="34" charset="0"/>
              </a:defRPr>
            </a:lvl1pPr>
            <a:lvl2pPr marL="742950" indent="-285750" algn="r" rtl="1">
              <a:spcBef>
                <a:spcPct val="20000"/>
              </a:spcBef>
              <a:buClr>
                <a:schemeClr val="accent1"/>
              </a:buClr>
              <a:buSzPct val="85000"/>
              <a:buFont typeface="Arial" panose="020B0604020202020204" pitchFamily="34" charset="0"/>
              <a:buChar char="•"/>
              <a:defRPr sz="2000">
                <a:solidFill>
                  <a:schemeClr val="tx1"/>
                </a:solidFill>
                <a:latin typeface="Arial" panose="020B0604020202020204" pitchFamily="34" charset="0"/>
              </a:defRPr>
            </a:lvl2pPr>
            <a:lvl3pPr marL="1143000" indent="-228600" algn="r" rtl="1">
              <a:spcBef>
                <a:spcPct val="20000"/>
              </a:spcBef>
              <a:buClr>
                <a:schemeClr val="accent1"/>
              </a:buClr>
              <a:buSzPct val="90000"/>
              <a:buFont typeface="Arial" panose="020B0604020202020204" pitchFamily="34" charset="0"/>
              <a:buChar char="•"/>
              <a:defRPr>
                <a:solidFill>
                  <a:schemeClr val="tx1"/>
                </a:solidFill>
                <a:latin typeface="Arial" panose="020B0604020202020204" pitchFamily="34" charset="0"/>
              </a:defRPr>
            </a:lvl3pPr>
            <a:lvl4pPr marL="1600200" indent="-228600" algn="r" rtl="1">
              <a:spcBef>
                <a:spcPct val="20000"/>
              </a:spcBef>
              <a:buClr>
                <a:schemeClr val="accent1"/>
              </a:buClr>
              <a:buFont typeface="Arial" panose="020B0604020202020204" pitchFamily="34" charset="0"/>
              <a:buChar char="•"/>
              <a:defRPr sz="1600">
                <a:solidFill>
                  <a:schemeClr val="tx1"/>
                </a:solidFill>
                <a:latin typeface="Arial" panose="020B0604020202020204" pitchFamily="34" charset="0"/>
              </a:defRPr>
            </a:lvl4pPr>
            <a:lvl5pPr marL="2057400" indent="-228600" algn="r" rtl="1">
              <a:spcBef>
                <a:spcPct val="20000"/>
              </a:spcBef>
              <a:buClr>
                <a:schemeClr val="accent1"/>
              </a:buClr>
              <a:buSzPct val="100000"/>
              <a:buFont typeface="Arial" panose="020B0604020202020204" pitchFamily="34" charset="0"/>
              <a:buChar char="•"/>
              <a:defRPr sz="1400">
                <a:solidFill>
                  <a:schemeClr val="tx1"/>
                </a:solidFill>
                <a:latin typeface="Arial" panose="020B0604020202020204" pitchFamily="34" charset="0"/>
              </a:defRPr>
            </a:lvl5pPr>
            <a:lvl6pPr marL="25146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6pPr>
            <a:lvl7pPr marL="29718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7pPr>
            <a:lvl8pPr marL="34290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8pPr>
            <a:lvl9pPr marL="3886200" indent="-228600" algn="r" rtl="1" eaLnBrk="0" fontAlgn="base" hangingPunct="0">
              <a:spcBef>
                <a:spcPct val="20000"/>
              </a:spcBef>
              <a:spcAft>
                <a:spcPct val="0"/>
              </a:spcAft>
              <a:buClr>
                <a:schemeClr val="accent1"/>
              </a:buClr>
              <a:buSzPct val="100000"/>
              <a:buFont typeface="Arial" panose="020B0604020202020204" pitchFamily="34" charset="0"/>
              <a:buChar char="•"/>
              <a:defRPr sz="1400">
                <a:solidFill>
                  <a:schemeClr val="tx1"/>
                </a:solidFill>
                <a:latin typeface="Arial" panose="020B0604020202020204" pitchFamily="34" charset="0"/>
              </a:defRPr>
            </a:lvl9pPr>
          </a:lstStyle>
          <a:p>
            <a:pPr marL="342900" lvl="0" indent="-342900" algn="l" rtl="0">
              <a:buFont typeface="Wingdings" panose="05000000000000000000" pitchFamily="2" charset="2"/>
              <a:buChar char="q"/>
            </a:pPr>
            <a:r>
              <a:rPr lang="en-US" dirty="0"/>
              <a:t>Rule enforcement</a:t>
            </a:r>
          </a:p>
          <a:p>
            <a:pPr lvl="1" algn="l" rtl="0">
              <a:buFont typeface="Wingdings" panose="05000000000000000000" pitchFamily="2" charset="2"/>
              <a:buChar char="q"/>
            </a:pPr>
            <a:r>
              <a:rPr lang="en-US" dirty="0"/>
              <a:t>Specific rules that passwords must compatible to use</a:t>
            </a:r>
          </a:p>
          <a:p>
            <a:pPr marL="457200" lvl="1" indent="0" algn="l" rtl="0">
              <a:buNone/>
            </a:pPr>
            <a:endParaRPr lang="en-US" dirty="0"/>
          </a:p>
          <a:p>
            <a:pPr marL="342900" lvl="0" indent="-342900" algn="l" rtl="0">
              <a:buFont typeface="Wingdings" panose="05000000000000000000" pitchFamily="2" charset="2"/>
              <a:buChar char="q"/>
            </a:pPr>
            <a:r>
              <a:rPr lang="en-US" dirty="0"/>
              <a:t>Password cracker</a:t>
            </a:r>
          </a:p>
          <a:p>
            <a:pPr lvl="1" algn="l" rtl="0">
              <a:buFont typeface="Wingdings" panose="05000000000000000000" pitchFamily="2" charset="2"/>
              <a:buChar char="q"/>
            </a:pPr>
            <a:r>
              <a:rPr lang="en-US" dirty="0"/>
              <a:t>Compile a large dictionary of passwords not to use</a:t>
            </a:r>
            <a:r>
              <a:rPr lang="en-US" dirty="0">
                <a:sym typeface="Wingdings" panose="05000000000000000000" pitchFamily="2" charset="2"/>
              </a:rPr>
              <a:t> (Two problems: s</a:t>
            </a:r>
            <a:r>
              <a:rPr lang="en-US" dirty="0"/>
              <a:t>pace and time)</a:t>
            </a:r>
          </a:p>
          <a:p>
            <a:pPr marL="457200" lvl="1" indent="0" algn="l" rtl="0">
              <a:buNone/>
            </a:pPr>
            <a:endParaRPr lang="en-US" dirty="0"/>
          </a:p>
        </p:txBody>
      </p:sp>
    </p:spTree>
    <p:extLst>
      <p:ext uri="{BB962C8B-B14F-4D97-AF65-F5344CB8AC3E}">
        <p14:creationId xmlns:p14="http://schemas.microsoft.com/office/powerpoint/2010/main" val="1706744377"/>
      </p:ext>
    </p:extLst>
  </p:cSld>
  <p:clrMapOvr>
    <a:masterClrMapping/>
  </p:clrMapOvr>
  <mc:AlternateContent xmlns:mc="http://schemas.openxmlformats.org/markup-compatibility/2006" xmlns:p14="http://schemas.microsoft.com/office/powerpoint/2010/main">
    <mc:Choice Requires="p14">
      <p:transition spd="slow" p14:dur="2000" advTm="29788"/>
    </mc:Choice>
    <mc:Fallback xmlns="">
      <p:transition spd="slow" advTm="297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Token-Based Authentication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3"/>
          <p:cNvSpPr txBox="1">
            <a:spLocks/>
          </p:cNvSpPr>
          <p:nvPr/>
        </p:nvSpPr>
        <p:spPr>
          <a:xfrm>
            <a:off x="905256" y="1746504"/>
            <a:ext cx="8153400"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Objects that a user possesses for the purpose of user authentication are called </a:t>
            </a:r>
            <a:r>
              <a:rPr lang="en-US" b="1"/>
              <a:t>tokens</a:t>
            </a:r>
            <a:endParaRPr lang="en-US" b="1" dirty="0"/>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256" y="3318129"/>
            <a:ext cx="8677275" cy="2343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3332783"/>
      </p:ext>
    </p:extLst>
  </p:cSld>
  <p:clrMapOvr>
    <a:masterClrMapping/>
  </p:clrMapOvr>
  <mc:AlternateContent xmlns:mc="http://schemas.openxmlformats.org/markup-compatibility/2006" xmlns:p14="http://schemas.microsoft.com/office/powerpoint/2010/main">
    <mc:Choice Requires="p14">
      <p:transition spd="slow" p14:dur="2000" advTm="101356"/>
    </mc:Choice>
    <mc:Fallback xmlns="">
      <p:transition spd="slow" advTm="10135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Memory Cards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Rectangle 3"/>
          <p:cNvSpPr txBox="1">
            <a:spLocks noChangeArrowheads="1"/>
          </p:cNvSpPr>
          <p:nvPr/>
        </p:nvSpPr>
        <p:spPr>
          <a:xfrm>
            <a:off x="1444752" y="1719072"/>
            <a:ext cx="8153400" cy="4495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a:cs typeface="+mj-cs"/>
              </a:rPr>
              <a:t>Store but do not process data</a:t>
            </a:r>
          </a:p>
          <a:p>
            <a:r>
              <a:rPr lang="en-US" sz="2200">
                <a:cs typeface="+mj-cs"/>
              </a:rPr>
              <a:t>Most common is the magnetic stripe card</a:t>
            </a:r>
          </a:p>
          <a:p>
            <a:r>
              <a:rPr lang="en-US" sz="2200">
                <a:cs typeface="+mj-cs"/>
              </a:rPr>
              <a:t>Include an internal electronic memory</a:t>
            </a:r>
          </a:p>
          <a:p>
            <a:r>
              <a:rPr lang="en-US" sz="2200">
                <a:cs typeface="+mj-cs"/>
              </a:rPr>
              <a:t>Used alone for physical access</a:t>
            </a:r>
          </a:p>
          <a:p>
            <a:r>
              <a:rPr lang="en-US" sz="2200">
                <a:cs typeface="+mj-cs"/>
              </a:rPr>
              <a:t>Provides significantly greater security when combined with a password or PIN </a:t>
            </a:r>
          </a:p>
          <a:p>
            <a:r>
              <a:rPr lang="en-US" sz="2200">
                <a:cs typeface="+mj-cs"/>
              </a:rPr>
              <a:t>Drawbacks:</a:t>
            </a:r>
          </a:p>
          <a:p>
            <a:pPr lvl="1"/>
            <a:r>
              <a:rPr lang="en-US" sz="2200">
                <a:cs typeface="+mj-cs"/>
              </a:rPr>
              <a:t>Requires a special reader</a:t>
            </a:r>
          </a:p>
          <a:p>
            <a:pPr lvl="1"/>
            <a:r>
              <a:rPr lang="en-US" sz="2200">
                <a:cs typeface="+mj-cs"/>
              </a:rPr>
              <a:t>Loss of token</a:t>
            </a:r>
          </a:p>
          <a:p>
            <a:pPr lvl="1"/>
            <a:r>
              <a:rPr lang="en-US" sz="2200">
                <a:cs typeface="+mj-cs"/>
              </a:rPr>
              <a:t>User dissatisfaction</a:t>
            </a:r>
            <a:endParaRPr lang="en-US" sz="2200" dirty="0">
              <a:cs typeface="+mj-cs"/>
            </a:endParaRPr>
          </a:p>
        </p:txBody>
      </p:sp>
      <p:pic>
        <p:nvPicPr>
          <p:cNvPr id="12" name="Picture 4"/>
          <p:cNvPicPr>
            <a:picLocks noChangeAspect="1"/>
          </p:cNvPicPr>
          <p:nvPr/>
        </p:nvPicPr>
        <p:blipFill>
          <a:blip r:embed="rId4"/>
          <a:srcRect/>
          <a:stretch>
            <a:fillRect/>
          </a:stretch>
        </p:blipFill>
        <p:spPr bwMode="auto">
          <a:xfrm rot="1785796">
            <a:off x="8102098" y="5439389"/>
            <a:ext cx="1511300" cy="1117600"/>
          </a:xfrm>
          <a:prstGeom prst="rect">
            <a:avLst/>
          </a:prstGeom>
          <a:noFill/>
          <a:ln w="9525">
            <a:noFill/>
            <a:miter lim="800000"/>
            <a:headEnd/>
            <a:tailEnd/>
          </a:ln>
        </p:spPr>
      </p:pic>
    </p:spTree>
    <p:extLst>
      <p:ext uri="{BB962C8B-B14F-4D97-AF65-F5344CB8AC3E}">
        <p14:creationId xmlns:p14="http://schemas.microsoft.com/office/powerpoint/2010/main" val="1107374544"/>
      </p:ext>
    </p:extLst>
  </p:cSld>
  <p:clrMapOvr>
    <a:masterClrMapping/>
  </p:clrMapOvr>
  <mc:AlternateContent xmlns:mc="http://schemas.openxmlformats.org/markup-compatibility/2006" xmlns:p14="http://schemas.microsoft.com/office/powerpoint/2010/main">
    <mc:Choice Requires="p14">
      <p:transition spd="slow" p14:dur="2000" advTm="71552"/>
    </mc:Choice>
    <mc:Fallback xmlns="">
      <p:transition spd="slow" advTm="7155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Smart Cards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a:xfrm>
            <a:off x="1463040" y="1600200"/>
            <a:ext cx="8153400" cy="4495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a:cs typeface="+mj-cs"/>
              </a:rPr>
              <a:t>Physical characteristics:</a:t>
            </a:r>
          </a:p>
          <a:p>
            <a:pPr lvl="1"/>
            <a:r>
              <a:rPr lang="en-US">
                <a:cs typeface="+mj-cs"/>
              </a:rPr>
              <a:t>Include an embedded microprocessor</a:t>
            </a:r>
          </a:p>
          <a:p>
            <a:pPr lvl="1"/>
            <a:r>
              <a:rPr lang="en-US">
                <a:cs typeface="+mj-cs"/>
              </a:rPr>
              <a:t>A smart token that looks like a bank card</a:t>
            </a:r>
          </a:p>
          <a:p>
            <a:pPr lvl="1"/>
            <a:r>
              <a:rPr lang="en-US">
                <a:cs typeface="+mj-cs"/>
              </a:rPr>
              <a:t>Can look like calculators, keys, small portable objects</a:t>
            </a:r>
          </a:p>
          <a:p>
            <a:r>
              <a:rPr lang="en-US" sz="2400">
                <a:cs typeface="+mj-cs"/>
              </a:rPr>
              <a:t>Interface:</a:t>
            </a:r>
          </a:p>
          <a:p>
            <a:pPr lvl="1"/>
            <a:r>
              <a:rPr lang="en-US">
                <a:cs typeface="+mj-cs"/>
              </a:rPr>
              <a:t>Manual interfaces include a keypad and display for interaction</a:t>
            </a:r>
          </a:p>
          <a:p>
            <a:pPr lvl="1"/>
            <a:r>
              <a:rPr lang="en-US">
                <a:cs typeface="+mj-cs"/>
              </a:rPr>
              <a:t>Electronic interfaces communicate with a compatible reader/writer</a:t>
            </a:r>
            <a:endParaRPr lang="en-US" dirty="0">
              <a:cs typeface="+mj-cs"/>
            </a:endParaRPr>
          </a:p>
        </p:txBody>
      </p:sp>
      <p:pic>
        <p:nvPicPr>
          <p:cNvPr id="10" name="Picture 9"/>
          <p:cNvPicPr>
            <a:picLocks noChangeAspect="1"/>
          </p:cNvPicPr>
          <p:nvPr/>
        </p:nvPicPr>
        <p:blipFill>
          <a:blip r:embed="rId5"/>
          <a:stretch>
            <a:fillRect/>
          </a:stretch>
        </p:blipFill>
        <p:spPr>
          <a:xfrm>
            <a:off x="8784569" y="4828221"/>
            <a:ext cx="1209823" cy="1267779"/>
          </a:xfrm>
          <a:prstGeom prst="rect">
            <a:avLst/>
          </a:prstGeom>
        </p:spPr>
      </p:pic>
    </p:spTree>
    <p:custDataLst>
      <p:tags r:id="rId1"/>
    </p:custDataLst>
    <p:extLst>
      <p:ext uri="{BB962C8B-B14F-4D97-AF65-F5344CB8AC3E}">
        <p14:creationId xmlns:p14="http://schemas.microsoft.com/office/powerpoint/2010/main" val="4044546411"/>
      </p:ext>
    </p:extLst>
  </p:cSld>
  <p:clrMapOvr>
    <a:masterClrMapping/>
  </p:clrMapOvr>
  <mc:AlternateContent xmlns:mc="http://schemas.openxmlformats.org/markup-compatibility/2006" xmlns:p14="http://schemas.microsoft.com/office/powerpoint/2010/main">
    <mc:Choice Requires="p14">
      <p:transition spd="slow" p14:dur="2000" advTm="27781"/>
    </mc:Choice>
    <mc:Fallback xmlns="">
      <p:transition spd="slow" advTm="27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500" decel="50000" fill="hold">
                                          <p:stCondLst>
                                            <p:cond delay="0"/>
                                          </p:stCondLst>
                                        </p:cTn>
                                        <p:tgtEl>
                                          <p:spTgt spid="9">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9">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9">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9">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9">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9">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9">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9">
                                            <p:txEl>
                                              <p:pRg st="0" end="0"/>
                                            </p:txEl>
                                          </p:spTgt>
                                        </p:tgtEl>
                                      </p:cBhvr>
                                    </p:animEffect>
                                  </p:childTnLst>
                                </p:cTn>
                              </p:par>
                            </p:childTnLst>
                          </p:cTn>
                        </p:par>
                        <p:par>
                          <p:cTn id="15" fill="hold">
                            <p:stCondLst>
                              <p:cond delay="1000"/>
                            </p:stCondLst>
                            <p:childTnLst>
                              <p:par>
                                <p:cTn id="16" presetID="1" presetClass="entr" presetSubtype="0" fill="hold" grpId="1" nodeType="after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childTnLst>
                                </p:cTn>
                              </p:par>
                              <p:par>
                                <p:cTn id="20" presetID="1" presetClass="entr" presetSubtype="0" fill="hold" grpId="1" nodeType="with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25" presetClass="entr" presetSubtype="0" fill="hold" grpId="0" nodeType="clickEffect">
                                  <p:stCondLst>
                                    <p:cond delay="750"/>
                                  </p:stCondLst>
                                  <p:childTnLst>
                                    <p:set>
                                      <p:cBhvr>
                                        <p:cTn id="25" dur="1" fill="hold">
                                          <p:stCondLst>
                                            <p:cond delay="0"/>
                                          </p:stCondLst>
                                        </p:cTn>
                                        <p:tgtEl>
                                          <p:spTgt spid="9">
                                            <p:txEl>
                                              <p:pRg st="4" end="4"/>
                                            </p:txEl>
                                          </p:spTgt>
                                        </p:tgtEl>
                                        <p:attrNameLst>
                                          <p:attrName>style.visibility</p:attrName>
                                        </p:attrNameLst>
                                      </p:cBhvr>
                                      <p:to>
                                        <p:strVal val="visible"/>
                                      </p:to>
                                    </p:set>
                                    <p:anim calcmode="lin" valueType="num">
                                      <p:cBhvr>
                                        <p:cTn id="26" dur="500" decel="50000" fill="hold">
                                          <p:stCondLst>
                                            <p:cond delay="0"/>
                                          </p:stCondLst>
                                        </p:cTn>
                                        <p:tgtEl>
                                          <p:spTgt spid="9">
                                            <p:txEl>
                                              <p:pRg st="4" end="4"/>
                                            </p:txEl>
                                          </p:spTgt>
                                        </p:tgtEl>
                                        <p:attrNameLst>
                                          <p:attrName>style.rotation</p:attrName>
                                        </p:attrNameLst>
                                      </p:cBhvr>
                                      <p:tavLst>
                                        <p:tav tm="0">
                                          <p:val>
                                            <p:fltVal val="-90"/>
                                          </p:val>
                                        </p:tav>
                                        <p:tav tm="100000">
                                          <p:val>
                                            <p:fltVal val="0"/>
                                          </p:val>
                                        </p:tav>
                                      </p:tavLst>
                                    </p:anim>
                                    <p:anim calcmode="lin" valueType="num">
                                      <p:cBhvr>
                                        <p:cTn id="27" dur="500" decel="50000" fill="hold">
                                          <p:stCondLst>
                                            <p:cond delay="0"/>
                                          </p:stCondLst>
                                        </p:cTn>
                                        <p:tgtEl>
                                          <p:spTgt spid="9">
                                            <p:txEl>
                                              <p:pRg st="4" end="4"/>
                                            </p:txEl>
                                          </p:spTgt>
                                        </p:tgtEl>
                                        <p:attrNameLst>
                                          <p:attrName>ppt_w</p:attrName>
                                        </p:attrNameLst>
                                      </p:cBhvr>
                                      <p:tavLst>
                                        <p:tav tm="0">
                                          <p:val>
                                            <p:strVal val="#ppt_w"/>
                                          </p:val>
                                        </p:tav>
                                        <p:tav tm="100000">
                                          <p:val>
                                            <p:strVal val="#ppt_w*.05"/>
                                          </p:val>
                                        </p:tav>
                                      </p:tavLst>
                                    </p:anim>
                                    <p:anim calcmode="lin" valueType="num">
                                      <p:cBhvr>
                                        <p:cTn id="28" dur="500" accel="50000" fill="hold">
                                          <p:stCondLst>
                                            <p:cond delay="500"/>
                                          </p:stCondLst>
                                        </p:cTn>
                                        <p:tgtEl>
                                          <p:spTgt spid="9">
                                            <p:txEl>
                                              <p:pRg st="4" end="4"/>
                                            </p:txEl>
                                          </p:spTgt>
                                        </p:tgtEl>
                                        <p:attrNameLst>
                                          <p:attrName>ppt_w</p:attrName>
                                        </p:attrNameLst>
                                      </p:cBhvr>
                                      <p:tavLst>
                                        <p:tav tm="0">
                                          <p:val>
                                            <p:strVal val="#ppt_w*.05"/>
                                          </p:val>
                                        </p:tav>
                                        <p:tav tm="100000">
                                          <p:val>
                                            <p:strVal val="#ppt_w"/>
                                          </p:val>
                                        </p:tav>
                                      </p:tavLst>
                                    </p:anim>
                                    <p:anim calcmode="lin" valueType="num">
                                      <p:cBhvr>
                                        <p:cTn id="29" dur="1000" fill="hold"/>
                                        <p:tgtEl>
                                          <p:spTgt spid="9">
                                            <p:txEl>
                                              <p:pRg st="4" end="4"/>
                                            </p:txEl>
                                          </p:spTgt>
                                        </p:tgtEl>
                                        <p:attrNameLst>
                                          <p:attrName>ppt_h</p:attrName>
                                        </p:attrNameLst>
                                      </p:cBhvr>
                                      <p:tavLst>
                                        <p:tav tm="0">
                                          <p:val>
                                            <p:strVal val="#ppt_h"/>
                                          </p:val>
                                        </p:tav>
                                        <p:tav tm="100000">
                                          <p:val>
                                            <p:strVal val="#ppt_h"/>
                                          </p:val>
                                        </p:tav>
                                      </p:tavLst>
                                    </p:anim>
                                    <p:anim calcmode="lin" valueType="num">
                                      <p:cBhvr>
                                        <p:cTn id="30" dur="500" decel="50000" fill="hold">
                                          <p:stCondLst>
                                            <p:cond delay="0"/>
                                          </p:stCondLst>
                                        </p:cTn>
                                        <p:tgtEl>
                                          <p:spTgt spid="9">
                                            <p:txEl>
                                              <p:pRg st="4" end="4"/>
                                            </p:txEl>
                                          </p:spTgt>
                                        </p:tgtEl>
                                        <p:attrNameLst>
                                          <p:attrName>ppt_x</p:attrName>
                                        </p:attrNameLst>
                                      </p:cBhvr>
                                      <p:tavLst>
                                        <p:tav tm="0">
                                          <p:val>
                                            <p:strVal val="#ppt_x+.4"/>
                                          </p:val>
                                        </p:tav>
                                        <p:tav tm="100000">
                                          <p:val>
                                            <p:strVal val="#ppt_x"/>
                                          </p:val>
                                        </p:tav>
                                      </p:tavLst>
                                    </p:anim>
                                    <p:anim calcmode="lin" valueType="num">
                                      <p:cBhvr>
                                        <p:cTn id="31" dur="500" decel="50000" fill="hold">
                                          <p:stCondLst>
                                            <p:cond delay="0"/>
                                          </p:stCondLst>
                                        </p:cTn>
                                        <p:tgtEl>
                                          <p:spTgt spid="9">
                                            <p:txEl>
                                              <p:pRg st="4" end="4"/>
                                            </p:txEl>
                                          </p:spTgt>
                                        </p:tgtEl>
                                        <p:attrNameLst>
                                          <p:attrName>ppt_y</p:attrName>
                                        </p:attrNameLst>
                                      </p:cBhvr>
                                      <p:tavLst>
                                        <p:tav tm="0">
                                          <p:val>
                                            <p:strVal val="#ppt_y-.2"/>
                                          </p:val>
                                        </p:tav>
                                        <p:tav tm="100000">
                                          <p:val>
                                            <p:strVal val="#ppt_y+.1"/>
                                          </p:val>
                                        </p:tav>
                                      </p:tavLst>
                                    </p:anim>
                                    <p:anim calcmode="lin" valueType="num">
                                      <p:cBhvr>
                                        <p:cTn id="32" dur="500" accel="50000" fill="hold">
                                          <p:stCondLst>
                                            <p:cond delay="500"/>
                                          </p:stCondLst>
                                        </p:cTn>
                                        <p:tgtEl>
                                          <p:spTgt spid="9">
                                            <p:txEl>
                                              <p:pRg st="4" end="4"/>
                                            </p:txEl>
                                          </p:spTgt>
                                        </p:tgtEl>
                                        <p:attrNameLst>
                                          <p:attrName>ppt_y</p:attrName>
                                        </p:attrNameLst>
                                      </p:cBhvr>
                                      <p:tavLst>
                                        <p:tav tm="0">
                                          <p:val>
                                            <p:strVal val="#ppt_y+.1"/>
                                          </p:val>
                                        </p:tav>
                                        <p:tav tm="100000">
                                          <p:val>
                                            <p:strVal val="#ppt_y"/>
                                          </p:val>
                                        </p:tav>
                                      </p:tavLst>
                                    </p:anim>
                                    <p:animEffect transition="in" filter="fade">
                                      <p:cBhvr>
                                        <p:cTn id="33" dur="1000" decel="50000">
                                          <p:stCondLst>
                                            <p:cond delay="0"/>
                                          </p:stCondLst>
                                        </p:cTn>
                                        <p:tgtEl>
                                          <p:spTgt spid="9">
                                            <p:txEl>
                                              <p:pRg st="4" end="4"/>
                                            </p:txEl>
                                          </p:spTgt>
                                        </p:tgtEl>
                                      </p:cBhvr>
                                    </p:animEffect>
                                  </p:childTnLst>
                                </p:cTn>
                              </p:par>
                              <p:par>
                                <p:cTn id="34" presetID="1" presetClass="entr" presetSubtype="0" fill="hold" grpId="1" nodeType="withEffect">
                                  <p:stCondLst>
                                    <p:cond delay="0"/>
                                  </p:stCondLst>
                                  <p:childTnLst>
                                    <p:set>
                                      <p:cBhvr>
                                        <p:cTn id="35" dur="1" fill="hold">
                                          <p:stCondLst>
                                            <p:cond delay="0"/>
                                          </p:stCondLst>
                                        </p:cTn>
                                        <p:tgtEl>
                                          <p:spTgt spid="9">
                                            <p:txEl>
                                              <p:pRg st="5" end="5"/>
                                            </p:txEl>
                                          </p:spTgt>
                                        </p:tgtEl>
                                        <p:attrNameLst>
                                          <p:attrName>style.visibility</p:attrName>
                                        </p:attrNameLst>
                                      </p:cBhvr>
                                      <p:to>
                                        <p:strVal val="visible"/>
                                      </p:to>
                                    </p:set>
                                  </p:childTnLst>
                                </p:cTn>
                              </p:par>
                              <p:par>
                                <p:cTn id="36" presetID="1" presetClass="entr" presetSubtype="0" fill="hold" grpId="1" nodeType="withEffect">
                                  <p:stCondLst>
                                    <p:cond delay="0"/>
                                  </p:stCondLst>
                                  <p:childTnLst>
                                    <p:set>
                                      <p:cBhvr>
                                        <p:cTn id="37"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9" grpI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Smart Cards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Content Placeholder 3"/>
          <p:cNvSpPr txBox="1">
            <a:spLocks/>
          </p:cNvSpPr>
          <p:nvPr/>
        </p:nvSpPr>
        <p:spPr>
          <a:xfrm>
            <a:off x="1463040" y="1627632"/>
            <a:ext cx="8153400" cy="44958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Contain:</a:t>
            </a:r>
          </a:p>
          <a:p>
            <a:pPr lvl="1"/>
            <a:r>
              <a:rPr lang="en-US"/>
              <a:t>An entire microprocessor</a:t>
            </a:r>
          </a:p>
          <a:p>
            <a:pPr lvl="2"/>
            <a:r>
              <a:rPr lang="en-US"/>
              <a:t>Processor</a:t>
            </a:r>
          </a:p>
          <a:p>
            <a:pPr lvl="2"/>
            <a:r>
              <a:rPr lang="en-US"/>
              <a:t>Memory </a:t>
            </a:r>
          </a:p>
          <a:p>
            <a:pPr lvl="2"/>
            <a:r>
              <a:rPr lang="en-US"/>
              <a:t>I/O ports</a:t>
            </a:r>
          </a:p>
          <a:p>
            <a:r>
              <a:rPr lang="en-US"/>
              <a:t>Typically include three types of memory:</a:t>
            </a:r>
          </a:p>
          <a:p>
            <a:pPr lvl="1"/>
            <a:r>
              <a:rPr lang="en-US"/>
              <a:t>Read-only memory (ROM)</a:t>
            </a:r>
          </a:p>
          <a:p>
            <a:pPr lvl="2"/>
            <a:r>
              <a:rPr lang="en-US"/>
              <a:t>Stores data that does not change during the card’s life</a:t>
            </a:r>
          </a:p>
          <a:p>
            <a:pPr lvl="1"/>
            <a:r>
              <a:rPr lang="en-US"/>
              <a:t>Electrically erasable programmable ROM (EEPROM)</a:t>
            </a:r>
          </a:p>
          <a:p>
            <a:pPr lvl="2"/>
            <a:r>
              <a:rPr lang="en-US"/>
              <a:t>Holds application data and programs</a:t>
            </a:r>
          </a:p>
          <a:p>
            <a:pPr lvl="1"/>
            <a:r>
              <a:rPr lang="en-US"/>
              <a:t>Random access memory (RAM)</a:t>
            </a:r>
          </a:p>
          <a:p>
            <a:pPr lvl="2"/>
            <a:r>
              <a:rPr lang="en-US"/>
              <a:t>Holds temporary data generated when applications are executed</a:t>
            </a:r>
          </a:p>
          <a:p>
            <a:endParaRPr lang="en-US" dirty="0"/>
          </a:p>
        </p:txBody>
      </p:sp>
    </p:spTree>
    <p:extLst>
      <p:ext uri="{BB962C8B-B14F-4D97-AF65-F5344CB8AC3E}">
        <p14:creationId xmlns:p14="http://schemas.microsoft.com/office/powerpoint/2010/main" val="1291741377"/>
      </p:ext>
    </p:extLst>
  </p:cSld>
  <p:clrMapOvr>
    <a:masterClrMapping/>
  </p:clrMapOvr>
  <mc:AlternateContent xmlns:mc="http://schemas.openxmlformats.org/markup-compatibility/2006" xmlns:p14="http://schemas.microsoft.com/office/powerpoint/2010/main">
    <mc:Choice Requires="p14">
      <p:transition spd="slow" p14:dur="2000" advTm="30706"/>
    </mc:Choice>
    <mc:Fallback xmlns="">
      <p:transition spd="slow" advTm="3070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Smart Cards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717" y="1860165"/>
            <a:ext cx="8778240" cy="46603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23086536"/>
      </p:ext>
    </p:extLst>
  </p:cSld>
  <p:clrMapOvr>
    <a:masterClrMapping/>
  </p:clrMapOvr>
  <mc:AlternateContent xmlns:mc="http://schemas.openxmlformats.org/markup-compatibility/2006" xmlns:p14="http://schemas.microsoft.com/office/powerpoint/2010/main">
    <mc:Choice Requires="p14">
      <p:transition spd="slow" p14:dur="2000" advTm="55877"/>
    </mc:Choice>
    <mc:Fallback xmlns="">
      <p:transition spd="slow" advTm="5587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Biometric Authentication</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Content Placeholder 2"/>
          <p:cNvSpPr txBox="1">
            <a:spLocks/>
          </p:cNvSpPr>
          <p:nvPr/>
        </p:nvSpPr>
        <p:spPr>
          <a:xfrm>
            <a:off x="676656" y="1929384"/>
            <a:ext cx="9893808" cy="4495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a:cs typeface="+mj-cs"/>
              </a:rPr>
              <a:t>Attempts to authenticate an individual based on unique physical characteristics</a:t>
            </a:r>
          </a:p>
          <a:p>
            <a:r>
              <a:rPr lang="en-US" sz="2200">
                <a:cs typeface="+mj-cs"/>
              </a:rPr>
              <a:t>Based on pattern recognition</a:t>
            </a:r>
          </a:p>
          <a:p>
            <a:r>
              <a:rPr lang="en-US" sz="2200">
                <a:cs typeface="+mj-cs"/>
              </a:rPr>
              <a:t>Is technically complex and expensive when compared to passwords and tokens</a:t>
            </a:r>
          </a:p>
          <a:p>
            <a:r>
              <a:rPr lang="en-US" sz="2200">
                <a:cs typeface="+mj-cs"/>
              </a:rPr>
              <a:t>Physical characteristics used include:</a:t>
            </a:r>
          </a:p>
          <a:p>
            <a:pPr lvl="1"/>
            <a:r>
              <a:rPr lang="en-US" sz="2200">
                <a:cs typeface="+mj-cs"/>
              </a:rPr>
              <a:t>Facial characteristics</a:t>
            </a:r>
          </a:p>
          <a:p>
            <a:pPr lvl="1"/>
            <a:r>
              <a:rPr lang="en-US" sz="2200">
                <a:cs typeface="+mj-cs"/>
              </a:rPr>
              <a:t>Fingerprints</a:t>
            </a:r>
          </a:p>
          <a:p>
            <a:pPr lvl="1"/>
            <a:r>
              <a:rPr lang="en-US" sz="2200">
                <a:cs typeface="+mj-cs"/>
              </a:rPr>
              <a:t>Hand geometry</a:t>
            </a:r>
          </a:p>
          <a:p>
            <a:pPr lvl="1"/>
            <a:r>
              <a:rPr lang="en-US" sz="2200">
                <a:cs typeface="+mj-cs"/>
              </a:rPr>
              <a:t>Retinal pattern </a:t>
            </a:r>
          </a:p>
          <a:p>
            <a:pPr lvl="1"/>
            <a:r>
              <a:rPr lang="en-US" sz="2200">
                <a:cs typeface="+mj-cs"/>
              </a:rPr>
              <a:t>Iris </a:t>
            </a:r>
          </a:p>
          <a:p>
            <a:pPr lvl="1"/>
            <a:r>
              <a:rPr lang="en-US" sz="2200">
                <a:cs typeface="+mj-cs"/>
              </a:rPr>
              <a:t>Signature </a:t>
            </a:r>
          </a:p>
          <a:p>
            <a:pPr lvl="1"/>
            <a:r>
              <a:rPr lang="en-US" sz="2200">
                <a:cs typeface="+mj-cs"/>
              </a:rPr>
              <a:t>Voice</a:t>
            </a:r>
            <a:endParaRPr lang="en-US" sz="2200" dirty="0">
              <a:cs typeface="+mj-cs"/>
            </a:endParaRPr>
          </a:p>
        </p:txBody>
      </p:sp>
    </p:spTree>
    <p:extLst>
      <p:ext uri="{BB962C8B-B14F-4D97-AF65-F5344CB8AC3E}">
        <p14:creationId xmlns:p14="http://schemas.microsoft.com/office/powerpoint/2010/main" val="3289925183"/>
      </p:ext>
    </p:extLst>
  </p:cSld>
  <p:clrMapOvr>
    <a:masterClrMapping/>
  </p:clrMapOvr>
  <mc:AlternateContent xmlns:mc="http://schemas.openxmlformats.org/markup-compatibility/2006" xmlns:p14="http://schemas.microsoft.com/office/powerpoint/2010/main">
    <mc:Choice Requires="p14">
      <p:transition spd="slow" p14:dur="2000" advTm="99600"/>
    </mc:Choice>
    <mc:Fallback xmlns="">
      <p:transition spd="slow" advTm="99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entr" presetSubtype="0" accel="100000" fill="hold" grpId="0" nodeType="after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 calcmode="lin" valueType="num">
                                      <p:cBhvr>
                                        <p:cTn id="7" dur="500" fill="hold"/>
                                        <p:tgtEl>
                                          <p:spTgt spid="10">
                                            <p:txEl>
                                              <p:pRg st="4" end="4"/>
                                            </p:txEl>
                                          </p:spTgt>
                                        </p:tgtEl>
                                        <p:attrNameLst>
                                          <p:attrName>ppt_w</p:attrName>
                                        </p:attrNameLst>
                                      </p:cBhvr>
                                      <p:tavLst>
                                        <p:tav tm="0">
                                          <p:val>
                                            <p:strVal val="#ppt_w*0.05"/>
                                          </p:val>
                                        </p:tav>
                                        <p:tav tm="100000">
                                          <p:val>
                                            <p:strVal val="#ppt_w"/>
                                          </p:val>
                                        </p:tav>
                                      </p:tavLst>
                                    </p:anim>
                                    <p:anim calcmode="lin" valueType="num">
                                      <p:cBhvr>
                                        <p:cTn id="8" dur="500" fill="hold"/>
                                        <p:tgtEl>
                                          <p:spTgt spid="10">
                                            <p:txEl>
                                              <p:pRg st="4" end="4"/>
                                            </p:txEl>
                                          </p:spTgt>
                                        </p:tgtEl>
                                        <p:attrNameLst>
                                          <p:attrName>ppt_h</p:attrName>
                                        </p:attrNameLst>
                                      </p:cBhvr>
                                      <p:tavLst>
                                        <p:tav tm="0">
                                          <p:val>
                                            <p:strVal val="#ppt_h"/>
                                          </p:val>
                                        </p:tav>
                                        <p:tav tm="100000">
                                          <p:val>
                                            <p:strVal val="#ppt_h"/>
                                          </p:val>
                                        </p:tav>
                                      </p:tavLst>
                                    </p:anim>
                                    <p:anim calcmode="lin" valueType="num">
                                      <p:cBhvr>
                                        <p:cTn id="9" dur="500" fill="hold"/>
                                        <p:tgtEl>
                                          <p:spTgt spid="10">
                                            <p:txEl>
                                              <p:pRg st="4" end="4"/>
                                            </p:txEl>
                                          </p:spTgt>
                                        </p:tgtEl>
                                        <p:attrNameLst>
                                          <p:attrName>ppt_x</p:attrName>
                                        </p:attrNameLst>
                                      </p:cBhvr>
                                      <p:tavLst>
                                        <p:tav tm="0">
                                          <p:val>
                                            <p:strVal val="#ppt_x-.2"/>
                                          </p:val>
                                        </p:tav>
                                        <p:tav tm="100000">
                                          <p:val>
                                            <p:strVal val="#ppt_x"/>
                                          </p:val>
                                        </p:tav>
                                      </p:tavLst>
                                    </p:anim>
                                    <p:anim calcmode="lin" valueType="num">
                                      <p:cBhvr>
                                        <p:cTn id="10" dur="500" fill="hold"/>
                                        <p:tgtEl>
                                          <p:spTgt spid="10">
                                            <p:txEl>
                                              <p:pRg st="4" end="4"/>
                                            </p:txEl>
                                          </p:spTgt>
                                        </p:tgtEl>
                                        <p:attrNameLst>
                                          <p:attrName>ppt_y</p:attrName>
                                        </p:attrNameLst>
                                      </p:cBhvr>
                                      <p:tavLst>
                                        <p:tav tm="0">
                                          <p:val>
                                            <p:strVal val="#ppt_y"/>
                                          </p:val>
                                        </p:tav>
                                        <p:tav tm="100000">
                                          <p:val>
                                            <p:strVal val="#ppt_y"/>
                                          </p:val>
                                        </p:tav>
                                      </p:tavLst>
                                    </p:anim>
                                    <p:animEffect transition="in" filter="fade">
                                      <p:cBhvr>
                                        <p:cTn id="11" dur="500"/>
                                        <p:tgtEl>
                                          <p:spTgt spid="10">
                                            <p:txEl>
                                              <p:pRg st="4" end="4"/>
                                            </p:txEl>
                                          </p:spTgt>
                                        </p:tgtEl>
                                      </p:cBhvr>
                                    </p:animEffect>
                                  </p:childTnLst>
                                </p:cTn>
                              </p:par>
                              <p:par>
                                <p:cTn id="12" presetID="54" presetClass="entr" presetSubtype="0" accel="100000" fill="hold" grpId="0" nodeType="with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 calcmode="lin" valueType="num">
                                      <p:cBhvr>
                                        <p:cTn id="14" dur="500" fill="hold"/>
                                        <p:tgtEl>
                                          <p:spTgt spid="10">
                                            <p:txEl>
                                              <p:pRg st="5" end="5"/>
                                            </p:txEl>
                                          </p:spTgt>
                                        </p:tgtEl>
                                        <p:attrNameLst>
                                          <p:attrName>ppt_w</p:attrName>
                                        </p:attrNameLst>
                                      </p:cBhvr>
                                      <p:tavLst>
                                        <p:tav tm="0">
                                          <p:val>
                                            <p:strVal val="#ppt_w*0.05"/>
                                          </p:val>
                                        </p:tav>
                                        <p:tav tm="100000">
                                          <p:val>
                                            <p:strVal val="#ppt_w"/>
                                          </p:val>
                                        </p:tav>
                                      </p:tavLst>
                                    </p:anim>
                                    <p:anim calcmode="lin" valueType="num">
                                      <p:cBhvr>
                                        <p:cTn id="15" dur="500" fill="hold"/>
                                        <p:tgtEl>
                                          <p:spTgt spid="10">
                                            <p:txEl>
                                              <p:pRg st="5" end="5"/>
                                            </p:txEl>
                                          </p:spTgt>
                                        </p:tgtEl>
                                        <p:attrNameLst>
                                          <p:attrName>ppt_h</p:attrName>
                                        </p:attrNameLst>
                                      </p:cBhvr>
                                      <p:tavLst>
                                        <p:tav tm="0">
                                          <p:val>
                                            <p:strVal val="#ppt_h"/>
                                          </p:val>
                                        </p:tav>
                                        <p:tav tm="100000">
                                          <p:val>
                                            <p:strVal val="#ppt_h"/>
                                          </p:val>
                                        </p:tav>
                                      </p:tavLst>
                                    </p:anim>
                                    <p:anim calcmode="lin" valueType="num">
                                      <p:cBhvr>
                                        <p:cTn id="16" dur="500" fill="hold"/>
                                        <p:tgtEl>
                                          <p:spTgt spid="10">
                                            <p:txEl>
                                              <p:pRg st="5" end="5"/>
                                            </p:txEl>
                                          </p:spTgt>
                                        </p:tgtEl>
                                        <p:attrNameLst>
                                          <p:attrName>ppt_x</p:attrName>
                                        </p:attrNameLst>
                                      </p:cBhvr>
                                      <p:tavLst>
                                        <p:tav tm="0">
                                          <p:val>
                                            <p:strVal val="#ppt_x-.2"/>
                                          </p:val>
                                        </p:tav>
                                        <p:tav tm="100000">
                                          <p:val>
                                            <p:strVal val="#ppt_x"/>
                                          </p:val>
                                        </p:tav>
                                      </p:tavLst>
                                    </p:anim>
                                    <p:anim calcmode="lin" valueType="num">
                                      <p:cBhvr>
                                        <p:cTn id="17" dur="500" fill="hold"/>
                                        <p:tgtEl>
                                          <p:spTgt spid="10">
                                            <p:txEl>
                                              <p:pRg st="5" end="5"/>
                                            </p:txEl>
                                          </p:spTgt>
                                        </p:tgtEl>
                                        <p:attrNameLst>
                                          <p:attrName>ppt_y</p:attrName>
                                        </p:attrNameLst>
                                      </p:cBhvr>
                                      <p:tavLst>
                                        <p:tav tm="0">
                                          <p:val>
                                            <p:strVal val="#ppt_y"/>
                                          </p:val>
                                        </p:tav>
                                        <p:tav tm="100000">
                                          <p:val>
                                            <p:strVal val="#ppt_y"/>
                                          </p:val>
                                        </p:tav>
                                      </p:tavLst>
                                    </p:anim>
                                    <p:animEffect transition="in" filter="fade">
                                      <p:cBhvr>
                                        <p:cTn id="18" dur="500"/>
                                        <p:tgtEl>
                                          <p:spTgt spid="10">
                                            <p:txEl>
                                              <p:pRg st="5" end="5"/>
                                            </p:txEl>
                                          </p:spTgt>
                                        </p:tgtEl>
                                      </p:cBhvr>
                                    </p:animEffect>
                                  </p:childTnLst>
                                </p:cTn>
                              </p:par>
                              <p:par>
                                <p:cTn id="19" presetID="54" presetClass="entr" presetSubtype="0" accel="100000" fill="hold" grpId="0" nodeType="with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 calcmode="lin" valueType="num">
                                      <p:cBhvr>
                                        <p:cTn id="21" dur="500" fill="hold"/>
                                        <p:tgtEl>
                                          <p:spTgt spid="10">
                                            <p:txEl>
                                              <p:pRg st="6" end="6"/>
                                            </p:txEl>
                                          </p:spTgt>
                                        </p:tgtEl>
                                        <p:attrNameLst>
                                          <p:attrName>ppt_w</p:attrName>
                                        </p:attrNameLst>
                                      </p:cBhvr>
                                      <p:tavLst>
                                        <p:tav tm="0">
                                          <p:val>
                                            <p:strVal val="#ppt_w*0.05"/>
                                          </p:val>
                                        </p:tav>
                                        <p:tav tm="100000">
                                          <p:val>
                                            <p:strVal val="#ppt_w"/>
                                          </p:val>
                                        </p:tav>
                                      </p:tavLst>
                                    </p:anim>
                                    <p:anim calcmode="lin" valueType="num">
                                      <p:cBhvr>
                                        <p:cTn id="22" dur="500" fill="hold"/>
                                        <p:tgtEl>
                                          <p:spTgt spid="10">
                                            <p:txEl>
                                              <p:pRg st="6" end="6"/>
                                            </p:txEl>
                                          </p:spTgt>
                                        </p:tgtEl>
                                        <p:attrNameLst>
                                          <p:attrName>ppt_h</p:attrName>
                                        </p:attrNameLst>
                                      </p:cBhvr>
                                      <p:tavLst>
                                        <p:tav tm="0">
                                          <p:val>
                                            <p:strVal val="#ppt_h"/>
                                          </p:val>
                                        </p:tav>
                                        <p:tav tm="100000">
                                          <p:val>
                                            <p:strVal val="#ppt_h"/>
                                          </p:val>
                                        </p:tav>
                                      </p:tavLst>
                                    </p:anim>
                                    <p:anim calcmode="lin" valueType="num">
                                      <p:cBhvr>
                                        <p:cTn id="23" dur="500" fill="hold"/>
                                        <p:tgtEl>
                                          <p:spTgt spid="10">
                                            <p:txEl>
                                              <p:pRg st="6" end="6"/>
                                            </p:txEl>
                                          </p:spTgt>
                                        </p:tgtEl>
                                        <p:attrNameLst>
                                          <p:attrName>ppt_x</p:attrName>
                                        </p:attrNameLst>
                                      </p:cBhvr>
                                      <p:tavLst>
                                        <p:tav tm="0">
                                          <p:val>
                                            <p:strVal val="#ppt_x-.2"/>
                                          </p:val>
                                        </p:tav>
                                        <p:tav tm="100000">
                                          <p:val>
                                            <p:strVal val="#ppt_x"/>
                                          </p:val>
                                        </p:tav>
                                      </p:tavLst>
                                    </p:anim>
                                    <p:anim calcmode="lin" valueType="num">
                                      <p:cBhvr>
                                        <p:cTn id="24" dur="500" fill="hold"/>
                                        <p:tgtEl>
                                          <p:spTgt spid="10">
                                            <p:txEl>
                                              <p:pRg st="6" end="6"/>
                                            </p:txEl>
                                          </p:spTgt>
                                        </p:tgtEl>
                                        <p:attrNameLst>
                                          <p:attrName>ppt_y</p:attrName>
                                        </p:attrNameLst>
                                      </p:cBhvr>
                                      <p:tavLst>
                                        <p:tav tm="0">
                                          <p:val>
                                            <p:strVal val="#ppt_y"/>
                                          </p:val>
                                        </p:tav>
                                        <p:tav tm="100000">
                                          <p:val>
                                            <p:strVal val="#ppt_y"/>
                                          </p:val>
                                        </p:tav>
                                      </p:tavLst>
                                    </p:anim>
                                    <p:animEffect transition="in" filter="fade">
                                      <p:cBhvr>
                                        <p:cTn id="25" dur="500"/>
                                        <p:tgtEl>
                                          <p:spTgt spid="10">
                                            <p:txEl>
                                              <p:pRg st="6" end="6"/>
                                            </p:txEl>
                                          </p:spTgt>
                                        </p:tgtEl>
                                      </p:cBhvr>
                                    </p:animEffect>
                                  </p:childTnLst>
                                </p:cTn>
                              </p:par>
                              <p:par>
                                <p:cTn id="26" presetID="54" presetClass="entr" presetSubtype="0" accel="100000" fill="hold" grpId="0" nodeType="with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 calcmode="lin" valueType="num">
                                      <p:cBhvr>
                                        <p:cTn id="28" dur="500" fill="hold"/>
                                        <p:tgtEl>
                                          <p:spTgt spid="10">
                                            <p:txEl>
                                              <p:pRg st="7" end="7"/>
                                            </p:txEl>
                                          </p:spTgt>
                                        </p:tgtEl>
                                        <p:attrNameLst>
                                          <p:attrName>ppt_w</p:attrName>
                                        </p:attrNameLst>
                                      </p:cBhvr>
                                      <p:tavLst>
                                        <p:tav tm="0">
                                          <p:val>
                                            <p:strVal val="#ppt_w*0.05"/>
                                          </p:val>
                                        </p:tav>
                                        <p:tav tm="100000">
                                          <p:val>
                                            <p:strVal val="#ppt_w"/>
                                          </p:val>
                                        </p:tav>
                                      </p:tavLst>
                                    </p:anim>
                                    <p:anim calcmode="lin" valueType="num">
                                      <p:cBhvr>
                                        <p:cTn id="29" dur="500" fill="hold"/>
                                        <p:tgtEl>
                                          <p:spTgt spid="10">
                                            <p:txEl>
                                              <p:pRg st="7" end="7"/>
                                            </p:txEl>
                                          </p:spTgt>
                                        </p:tgtEl>
                                        <p:attrNameLst>
                                          <p:attrName>ppt_h</p:attrName>
                                        </p:attrNameLst>
                                      </p:cBhvr>
                                      <p:tavLst>
                                        <p:tav tm="0">
                                          <p:val>
                                            <p:strVal val="#ppt_h"/>
                                          </p:val>
                                        </p:tav>
                                        <p:tav tm="100000">
                                          <p:val>
                                            <p:strVal val="#ppt_h"/>
                                          </p:val>
                                        </p:tav>
                                      </p:tavLst>
                                    </p:anim>
                                    <p:anim calcmode="lin" valueType="num">
                                      <p:cBhvr>
                                        <p:cTn id="30" dur="500" fill="hold"/>
                                        <p:tgtEl>
                                          <p:spTgt spid="10">
                                            <p:txEl>
                                              <p:pRg st="7" end="7"/>
                                            </p:txEl>
                                          </p:spTgt>
                                        </p:tgtEl>
                                        <p:attrNameLst>
                                          <p:attrName>ppt_x</p:attrName>
                                        </p:attrNameLst>
                                      </p:cBhvr>
                                      <p:tavLst>
                                        <p:tav tm="0">
                                          <p:val>
                                            <p:strVal val="#ppt_x-.2"/>
                                          </p:val>
                                        </p:tav>
                                        <p:tav tm="100000">
                                          <p:val>
                                            <p:strVal val="#ppt_x"/>
                                          </p:val>
                                        </p:tav>
                                      </p:tavLst>
                                    </p:anim>
                                    <p:anim calcmode="lin" valueType="num">
                                      <p:cBhvr>
                                        <p:cTn id="31" dur="500" fill="hold"/>
                                        <p:tgtEl>
                                          <p:spTgt spid="10">
                                            <p:txEl>
                                              <p:pRg st="7" end="7"/>
                                            </p:txEl>
                                          </p:spTgt>
                                        </p:tgtEl>
                                        <p:attrNameLst>
                                          <p:attrName>ppt_y</p:attrName>
                                        </p:attrNameLst>
                                      </p:cBhvr>
                                      <p:tavLst>
                                        <p:tav tm="0">
                                          <p:val>
                                            <p:strVal val="#ppt_y"/>
                                          </p:val>
                                        </p:tav>
                                        <p:tav tm="100000">
                                          <p:val>
                                            <p:strVal val="#ppt_y"/>
                                          </p:val>
                                        </p:tav>
                                      </p:tavLst>
                                    </p:anim>
                                    <p:animEffect transition="in" filter="fade">
                                      <p:cBhvr>
                                        <p:cTn id="32" dur="500"/>
                                        <p:tgtEl>
                                          <p:spTgt spid="10">
                                            <p:txEl>
                                              <p:pRg st="7" end="7"/>
                                            </p:txEl>
                                          </p:spTgt>
                                        </p:tgtEl>
                                      </p:cBhvr>
                                    </p:animEffect>
                                  </p:childTnLst>
                                </p:cTn>
                              </p:par>
                              <p:par>
                                <p:cTn id="33" presetID="54" presetClass="entr" presetSubtype="0" accel="100000" fill="hold" grpId="0" nodeType="with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 calcmode="lin" valueType="num">
                                      <p:cBhvr>
                                        <p:cTn id="35" dur="500" fill="hold"/>
                                        <p:tgtEl>
                                          <p:spTgt spid="10">
                                            <p:txEl>
                                              <p:pRg st="8" end="8"/>
                                            </p:txEl>
                                          </p:spTgt>
                                        </p:tgtEl>
                                        <p:attrNameLst>
                                          <p:attrName>ppt_w</p:attrName>
                                        </p:attrNameLst>
                                      </p:cBhvr>
                                      <p:tavLst>
                                        <p:tav tm="0">
                                          <p:val>
                                            <p:strVal val="#ppt_w*0.05"/>
                                          </p:val>
                                        </p:tav>
                                        <p:tav tm="100000">
                                          <p:val>
                                            <p:strVal val="#ppt_w"/>
                                          </p:val>
                                        </p:tav>
                                      </p:tavLst>
                                    </p:anim>
                                    <p:anim calcmode="lin" valueType="num">
                                      <p:cBhvr>
                                        <p:cTn id="36" dur="500" fill="hold"/>
                                        <p:tgtEl>
                                          <p:spTgt spid="10">
                                            <p:txEl>
                                              <p:pRg st="8" end="8"/>
                                            </p:txEl>
                                          </p:spTgt>
                                        </p:tgtEl>
                                        <p:attrNameLst>
                                          <p:attrName>ppt_h</p:attrName>
                                        </p:attrNameLst>
                                      </p:cBhvr>
                                      <p:tavLst>
                                        <p:tav tm="0">
                                          <p:val>
                                            <p:strVal val="#ppt_h"/>
                                          </p:val>
                                        </p:tav>
                                        <p:tav tm="100000">
                                          <p:val>
                                            <p:strVal val="#ppt_h"/>
                                          </p:val>
                                        </p:tav>
                                      </p:tavLst>
                                    </p:anim>
                                    <p:anim calcmode="lin" valueType="num">
                                      <p:cBhvr>
                                        <p:cTn id="37" dur="500" fill="hold"/>
                                        <p:tgtEl>
                                          <p:spTgt spid="10">
                                            <p:txEl>
                                              <p:pRg st="8" end="8"/>
                                            </p:txEl>
                                          </p:spTgt>
                                        </p:tgtEl>
                                        <p:attrNameLst>
                                          <p:attrName>ppt_x</p:attrName>
                                        </p:attrNameLst>
                                      </p:cBhvr>
                                      <p:tavLst>
                                        <p:tav tm="0">
                                          <p:val>
                                            <p:strVal val="#ppt_x-.2"/>
                                          </p:val>
                                        </p:tav>
                                        <p:tav tm="100000">
                                          <p:val>
                                            <p:strVal val="#ppt_x"/>
                                          </p:val>
                                        </p:tav>
                                      </p:tavLst>
                                    </p:anim>
                                    <p:anim calcmode="lin" valueType="num">
                                      <p:cBhvr>
                                        <p:cTn id="38" dur="500" fill="hold"/>
                                        <p:tgtEl>
                                          <p:spTgt spid="10">
                                            <p:txEl>
                                              <p:pRg st="8" end="8"/>
                                            </p:txEl>
                                          </p:spTgt>
                                        </p:tgtEl>
                                        <p:attrNameLst>
                                          <p:attrName>ppt_y</p:attrName>
                                        </p:attrNameLst>
                                      </p:cBhvr>
                                      <p:tavLst>
                                        <p:tav tm="0">
                                          <p:val>
                                            <p:strVal val="#ppt_y"/>
                                          </p:val>
                                        </p:tav>
                                        <p:tav tm="100000">
                                          <p:val>
                                            <p:strVal val="#ppt_y"/>
                                          </p:val>
                                        </p:tav>
                                      </p:tavLst>
                                    </p:anim>
                                    <p:animEffect transition="in" filter="fade">
                                      <p:cBhvr>
                                        <p:cTn id="39" dur="500"/>
                                        <p:tgtEl>
                                          <p:spTgt spid="10">
                                            <p:txEl>
                                              <p:pRg st="8" end="8"/>
                                            </p:txEl>
                                          </p:spTgt>
                                        </p:tgtEl>
                                      </p:cBhvr>
                                    </p:animEffect>
                                  </p:childTnLst>
                                </p:cTn>
                              </p:par>
                              <p:par>
                                <p:cTn id="40" presetID="54" presetClass="entr" presetSubtype="0" accel="100000" fill="hold" grpId="0" nodeType="with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 calcmode="lin" valueType="num">
                                      <p:cBhvr>
                                        <p:cTn id="42" dur="500" fill="hold"/>
                                        <p:tgtEl>
                                          <p:spTgt spid="10">
                                            <p:txEl>
                                              <p:pRg st="9" end="9"/>
                                            </p:txEl>
                                          </p:spTgt>
                                        </p:tgtEl>
                                        <p:attrNameLst>
                                          <p:attrName>ppt_w</p:attrName>
                                        </p:attrNameLst>
                                      </p:cBhvr>
                                      <p:tavLst>
                                        <p:tav tm="0">
                                          <p:val>
                                            <p:strVal val="#ppt_w*0.05"/>
                                          </p:val>
                                        </p:tav>
                                        <p:tav tm="100000">
                                          <p:val>
                                            <p:strVal val="#ppt_w"/>
                                          </p:val>
                                        </p:tav>
                                      </p:tavLst>
                                    </p:anim>
                                    <p:anim calcmode="lin" valueType="num">
                                      <p:cBhvr>
                                        <p:cTn id="43" dur="500" fill="hold"/>
                                        <p:tgtEl>
                                          <p:spTgt spid="10">
                                            <p:txEl>
                                              <p:pRg st="9" end="9"/>
                                            </p:txEl>
                                          </p:spTgt>
                                        </p:tgtEl>
                                        <p:attrNameLst>
                                          <p:attrName>ppt_h</p:attrName>
                                        </p:attrNameLst>
                                      </p:cBhvr>
                                      <p:tavLst>
                                        <p:tav tm="0">
                                          <p:val>
                                            <p:strVal val="#ppt_h"/>
                                          </p:val>
                                        </p:tav>
                                        <p:tav tm="100000">
                                          <p:val>
                                            <p:strVal val="#ppt_h"/>
                                          </p:val>
                                        </p:tav>
                                      </p:tavLst>
                                    </p:anim>
                                    <p:anim calcmode="lin" valueType="num">
                                      <p:cBhvr>
                                        <p:cTn id="44" dur="500" fill="hold"/>
                                        <p:tgtEl>
                                          <p:spTgt spid="10">
                                            <p:txEl>
                                              <p:pRg st="9" end="9"/>
                                            </p:txEl>
                                          </p:spTgt>
                                        </p:tgtEl>
                                        <p:attrNameLst>
                                          <p:attrName>ppt_x</p:attrName>
                                        </p:attrNameLst>
                                      </p:cBhvr>
                                      <p:tavLst>
                                        <p:tav tm="0">
                                          <p:val>
                                            <p:strVal val="#ppt_x-.2"/>
                                          </p:val>
                                        </p:tav>
                                        <p:tav tm="100000">
                                          <p:val>
                                            <p:strVal val="#ppt_x"/>
                                          </p:val>
                                        </p:tav>
                                      </p:tavLst>
                                    </p:anim>
                                    <p:anim calcmode="lin" valueType="num">
                                      <p:cBhvr>
                                        <p:cTn id="45" dur="500" fill="hold"/>
                                        <p:tgtEl>
                                          <p:spTgt spid="10">
                                            <p:txEl>
                                              <p:pRg st="9" end="9"/>
                                            </p:txEl>
                                          </p:spTgt>
                                        </p:tgtEl>
                                        <p:attrNameLst>
                                          <p:attrName>ppt_y</p:attrName>
                                        </p:attrNameLst>
                                      </p:cBhvr>
                                      <p:tavLst>
                                        <p:tav tm="0">
                                          <p:val>
                                            <p:strVal val="#ppt_y"/>
                                          </p:val>
                                        </p:tav>
                                        <p:tav tm="100000">
                                          <p:val>
                                            <p:strVal val="#ppt_y"/>
                                          </p:val>
                                        </p:tav>
                                      </p:tavLst>
                                    </p:anim>
                                    <p:animEffect transition="in" filter="fade">
                                      <p:cBhvr>
                                        <p:cTn id="46" dur="500"/>
                                        <p:tgtEl>
                                          <p:spTgt spid="10">
                                            <p:txEl>
                                              <p:pRg st="9" end="9"/>
                                            </p:txEl>
                                          </p:spTgt>
                                        </p:tgtEl>
                                      </p:cBhvr>
                                    </p:animEffect>
                                  </p:childTnLst>
                                </p:cTn>
                              </p:par>
                              <p:par>
                                <p:cTn id="47" presetID="54" presetClass="entr" presetSubtype="0" accel="100000" fill="hold" grpId="0" nodeType="with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 calcmode="lin" valueType="num">
                                      <p:cBhvr>
                                        <p:cTn id="49" dur="500" fill="hold"/>
                                        <p:tgtEl>
                                          <p:spTgt spid="10">
                                            <p:txEl>
                                              <p:pRg st="10" end="10"/>
                                            </p:txEl>
                                          </p:spTgt>
                                        </p:tgtEl>
                                        <p:attrNameLst>
                                          <p:attrName>ppt_w</p:attrName>
                                        </p:attrNameLst>
                                      </p:cBhvr>
                                      <p:tavLst>
                                        <p:tav tm="0">
                                          <p:val>
                                            <p:strVal val="#ppt_w*0.05"/>
                                          </p:val>
                                        </p:tav>
                                        <p:tav tm="100000">
                                          <p:val>
                                            <p:strVal val="#ppt_w"/>
                                          </p:val>
                                        </p:tav>
                                      </p:tavLst>
                                    </p:anim>
                                    <p:anim calcmode="lin" valueType="num">
                                      <p:cBhvr>
                                        <p:cTn id="50" dur="500" fill="hold"/>
                                        <p:tgtEl>
                                          <p:spTgt spid="10">
                                            <p:txEl>
                                              <p:pRg st="10" end="10"/>
                                            </p:txEl>
                                          </p:spTgt>
                                        </p:tgtEl>
                                        <p:attrNameLst>
                                          <p:attrName>ppt_h</p:attrName>
                                        </p:attrNameLst>
                                      </p:cBhvr>
                                      <p:tavLst>
                                        <p:tav tm="0">
                                          <p:val>
                                            <p:strVal val="#ppt_h"/>
                                          </p:val>
                                        </p:tav>
                                        <p:tav tm="100000">
                                          <p:val>
                                            <p:strVal val="#ppt_h"/>
                                          </p:val>
                                        </p:tav>
                                      </p:tavLst>
                                    </p:anim>
                                    <p:anim calcmode="lin" valueType="num">
                                      <p:cBhvr>
                                        <p:cTn id="51" dur="500" fill="hold"/>
                                        <p:tgtEl>
                                          <p:spTgt spid="10">
                                            <p:txEl>
                                              <p:pRg st="10" end="10"/>
                                            </p:txEl>
                                          </p:spTgt>
                                        </p:tgtEl>
                                        <p:attrNameLst>
                                          <p:attrName>ppt_x</p:attrName>
                                        </p:attrNameLst>
                                      </p:cBhvr>
                                      <p:tavLst>
                                        <p:tav tm="0">
                                          <p:val>
                                            <p:strVal val="#ppt_x-.2"/>
                                          </p:val>
                                        </p:tav>
                                        <p:tav tm="100000">
                                          <p:val>
                                            <p:strVal val="#ppt_x"/>
                                          </p:val>
                                        </p:tav>
                                      </p:tavLst>
                                    </p:anim>
                                    <p:anim calcmode="lin" valueType="num">
                                      <p:cBhvr>
                                        <p:cTn id="52" dur="500" fill="hold"/>
                                        <p:tgtEl>
                                          <p:spTgt spid="10">
                                            <p:txEl>
                                              <p:pRg st="10" end="10"/>
                                            </p:txEl>
                                          </p:spTgt>
                                        </p:tgtEl>
                                        <p:attrNameLst>
                                          <p:attrName>ppt_y</p:attrName>
                                        </p:attrNameLst>
                                      </p:cBhvr>
                                      <p:tavLst>
                                        <p:tav tm="0">
                                          <p:val>
                                            <p:strVal val="#ppt_y"/>
                                          </p:val>
                                        </p:tav>
                                        <p:tav tm="100000">
                                          <p:val>
                                            <p:strVal val="#ppt_y"/>
                                          </p:val>
                                        </p:tav>
                                      </p:tavLst>
                                    </p:anim>
                                    <p:animEffect transition="in" filter="fade">
                                      <p:cBhvr>
                                        <p:cTn id="53" dur="500"/>
                                        <p:tgtEl>
                                          <p:spTgt spid="10">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Cost and Accuracy</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37337" y="1828800"/>
            <a:ext cx="7679143" cy="4726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6923553"/>
      </p:ext>
    </p:extLst>
  </p:cSld>
  <p:clrMapOvr>
    <a:masterClrMapping/>
  </p:clrMapOvr>
  <mc:AlternateContent xmlns:mc="http://schemas.openxmlformats.org/markup-compatibility/2006" xmlns:p14="http://schemas.microsoft.com/office/powerpoint/2010/main">
    <mc:Choice Requires="p14">
      <p:transition spd="slow" p14:dur="2000" advTm="77564"/>
    </mc:Choice>
    <mc:Fallback xmlns="">
      <p:transition spd="slow" advTm="7756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Operations</a:t>
            </a: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3352" y="1516698"/>
            <a:ext cx="6839712" cy="53052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3708055"/>
      </p:ext>
    </p:extLst>
  </p:cSld>
  <p:clrMapOvr>
    <a:masterClrMapping/>
  </p:clrMapOvr>
  <mc:AlternateContent xmlns:mc="http://schemas.openxmlformats.org/markup-compatibility/2006" xmlns:p14="http://schemas.microsoft.com/office/powerpoint/2010/main">
    <mc:Choice Requires="p14">
      <p:transition spd="slow" p14:dur="2000" advTm="196962"/>
    </mc:Choice>
    <mc:Fallback xmlns="">
      <p:transition spd="slow" advTm="19696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86257"/>
            <a:ext cx="9533101" cy="1828800"/>
          </a:xfrm>
          <a:prstGeom prst="rect">
            <a:avLst/>
          </a:prstGeom>
        </p:spPr>
      </p:pic>
      <p:sp>
        <p:nvSpPr>
          <p:cNvPr id="7" name="TextBox 6"/>
          <p:cNvSpPr txBox="1"/>
          <p:nvPr/>
        </p:nvSpPr>
        <p:spPr>
          <a:xfrm>
            <a:off x="2403488" y="543490"/>
            <a:ext cx="7398880" cy="523220"/>
          </a:xfrm>
          <a:prstGeom prst="rect">
            <a:avLst/>
          </a:prstGeom>
          <a:noFill/>
        </p:spPr>
        <p:txBody>
          <a:bodyPr wrap="square" rtlCol="0">
            <a:spAutoFit/>
          </a:bodyPr>
          <a:lstStyle/>
          <a:p>
            <a:r>
              <a:rPr lang="en-US" altLang="en-US" sz="2800" dirty="0">
                <a:solidFill>
                  <a:schemeClr val="bg1"/>
                </a:solidFill>
                <a:latin typeface="Tajawal Medium" panose="00000600000000000000" pitchFamily="2" charset="-78"/>
                <a:cs typeface="Tajawal Medium" panose="00000600000000000000" pitchFamily="2" charset="-78"/>
              </a:rPr>
              <a:t>Remote User Authentication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10288" y="256218"/>
            <a:ext cx="1903085"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Module 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Rectangle 3"/>
          <p:cNvSpPr txBox="1">
            <a:spLocks noChangeArrowheads="1"/>
          </p:cNvSpPr>
          <p:nvPr/>
        </p:nvSpPr>
        <p:spPr>
          <a:xfrm>
            <a:off x="731520" y="1883664"/>
            <a:ext cx="9317736" cy="4495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cs typeface="+mj-cs"/>
              </a:rPr>
              <a:t>Authentication over a network, the Internet, or a communications link is more complex</a:t>
            </a:r>
          </a:p>
          <a:p>
            <a:pPr lvl="1"/>
            <a:r>
              <a:rPr lang="en-US" sz="2200" dirty="0">
                <a:cs typeface="+mj-cs"/>
              </a:rPr>
              <a:t>Additional security threats such as:</a:t>
            </a:r>
          </a:p>
          <a:p>
            <a:pPr lvl="2"/>
            <a:r>
              <a:rPr lang="en-US" sz="2200" dirty="0">
                <a:cs typeface="+mj-cs"/>
              </a:rPr>
              <a:t>Eavesdropping, capturing a password, replaying an authentication sequence that has been observed</a:t>
            </a:r>
          </a:p>
          <a:p>
            <a:r>
              <a:rPr lang="en-US" sz="2200" dirty="0">
                <a:cs typeface="+mj-cs"/>
              </a:rPr>
              <a:t>Generally rely on some form of a challenge-response protocol to counter threats</a:t>
            </a:r>
          </a:p>
        </p:txBody>
      </p:sp>
      <p:pic>
        <p:nvPicPr>
          <p:cNvPr id="10" name="Picture 9"/>
          <p:cNvPicPr>
            <a:picLocks noChangeAspect="1"/>
          </p:cNvPicPr>
          <p:nvPr/>
        </p:nvPicPr>
        <p:blipFill>
          <a:blip r:embed="rId4"/>
          <a:stretch>
            <a:fillRect/>
          </a:stretch>
        </p:blipFill>
        <p:spPr>
          <a:xfrm>
            <a:off x="6456773" y="4300407"/>
            <a:ext cx="2208351" cy="1652337"/>
          </a:xfrm>
          <a:prstGeom prst="rect">
            <a:avLst/>
          </a:prstGeom>
          <a:effectLst>
            <a:softEdge rad="254000"/>
          </a:effectLst>
        </p:spPr>
      </p:pic>
      <p:pic>
        <p:nvPicPr>
          <p:cNvPr id="11" name="Picture 10"/>
          <p:cNvPicPr>
            <a:picLocks noChangeAspect="1"/>
          </p:cNvPicPr>
          <p:nvPr/>
        </p:nvPicPr>
        <p:blipFill>
          <a:blip r:embed="rId5"/>
          <a:stretch>
            <a:fillRect/>
          </a:stretch>
        </p:blipFill>
        <p:spPr>
          <a:xfrm rot="19222642">
            <a:off x="4432856" y="4855646"/>
            <a:ext cx="911214" cy="911214"/>
          </a:xfrm>
          <a:prstGeom prst="rect">
            <a:avLst/>
          </a:prstGeom>
          <a:scene3d>
            <a:camera prst="orthographicFront">
              <a:rot lat="0" lon="10499978" rev="0"/>
            </a:camera>
            <a:lightRig rig="threePt" dir="t"/>
          </a:scene3d>
        </p:spPr>
      </p:pic>
      <p:pic>
        <p:nvPicPr>
          <p:cNvPr id="12" name="Picture 11"/>
          <p:cNvPicPr>
            <a:picLocks noChangeAspect="1"/>
          </p:cNvPicPr>
          <p:nvPr/>
        </p:nvPicPr>
        <p:blipFill>
          <a:blip r:embed="rId6">
            <a:lum bright="-13000" contrast="14000"/>
            <a:alphaModFix amt="85000"/>
          </a:blip>
          <a:stretch>
            <a:fillRect/>
          </a:stretch>
        </p:blipFill>
        <p:spPr>
          <a:xfrm>
            <a:off x="2113373" y="4890237"/>
            <a:ext cx="1117600" cy="1062507"/>
          </a:xfrm>
          <a:prstGeom prst="rect">
            <a:avLst/>
          </a:prstGeom>
          <a:effectLst>
            <a:innerShdw blurRad="63500" dist="50800" dir="240000">
              <a:srgbClr val="000000">
                <a:alpha val="50000"/>
              </a:srgbClr>
            </a:innerShdw>
            <a:reflection stA="50000" endPos="75000" dist="12700" dir="5400000" sy="-100000" algn="bl"/>
            <a:softEdge rad="38100"/>
          </a:effectLst>
          <a:scene3d>
            <a:camera prst="orthographicFront">
              <a:rot lat="0" lon="12299979" rev="0"/>
            </a:camera>
            <a:lightRig rig="threePt" dir="t"/>
          </a:scene3d>
        </p:spPr>
      </p:pic>
    </p:spTree>
    <p:extLst>
      <p:ext uri="{BB962C8B-B14F-4D97-AF65-F5344CB8AC3E}">
        <p14:creationId xmlns:p14="http://schemas.microsoft.com/office/powerpoint/2010/main" val="2662590555"/>
      </p:ext>
    </p:extLst>
  </p:cSld>
  <p:clrMapOvr>
    <a:masterClrMapping/>
  </p:clrMapOvr>
  <mc:AlternateContent xmlns:mc="http://schemas.openxmlformats.org/markup-compatibility/2006" xmlns:p14="http://schemas.microsoft.com/office/powerpoint/2010/main">
    <mc:Choice Requires="p14">
      <p:transition spd="slow" p14:dur="2000" advTm="84008"/>
    </mc:Choice>
    <mc:Fallback xmlns="">
      <p:transition spd="slow" advTm="8400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1499</TotalTime>
  <Words>1320</Words>
  <Application>Microsoft Office PowerPoint</Application>
  <PresentationFormat>Widescreen</PresentationFormat>
  <Paragraphs>212</Paragraphs>
  <Slides>26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105</cp:revision>
  <dcterms:created xsi:type="dcterms:W3CDTF">2021-08-03T13:03:26Z</dcterms:created>
  <dcterms:modified xsi:type="dcterms:W3CDTF">2023-04-07T16:58:31Z</dcterms:modified>
</cp:coreProperties>
</file>