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4"/>
  </p:notesMasterIdLst>
  <p:sldIdLst>
    <p:sldId id="480" r:id="rId5"/>
    <p:sldId id="646" r:id="rId6"/>
    <p:sldId id="582" r:id="rId7"/>
    <p:sldId id="583" r:id="rId8"/>
    <p:sldId id="585" r:id="rId9"/>
    <p:sldId id="584" r:id="rId10"/>
    <p:sldId id="586" r:id="rId11"/>
    <p:sldId id="587" r:id="rId12"/>
    <p:sldId id="588" r:id="rId13"/>
    <p:sldId id="589" r:id="rId14"/>
    <p:sldId id="590" r:id="rId15"/>
    <p:sldId id="591" r:id="rId16"/>
    <p:sldId id="593" r:id="rId17"/>
    <p:sldId id="598" r:id="rId18"/>
    <p:sldId id="599" r:id="rId19"/>
    <p:sldId id="600" r:id="rId20"/>
    <p:sldId id="603" r:id="rId21"/>
    <p:sldId id="601" r:id="rId22"/>
    <p:sldId id="611" r:id="rId23"/>
    <p:sldId id="632" r:id="rId24"/>
    <p:sldId id="636" r:id="rId25"/>
    <p:sldId id="637" r:id="rId26"/>
    <p:sldId id="638" r:id="rId27"/>
    <p:sldId id="640" r:id="rId28"/>
    <p:sldId id="650" r:id="rId29"/>
    <p:sldId id="612" r:id="rId30"/>
    <p:sldId id="642" r:id="rId31"/>
    <p:sldId id="644" r:id="rId32"/>
    <p:sldId id="613" r:id="rId33"/>
    <p:sldId id="618" r:id="rId34"/>
    <p:sldId id="619" r:id="rId35"/>
    <p:sldId id="621" r:id="rId36"/>
    <p:sldId id="622" r:id="rId37"/>
    <p:sldId id="623" r:id="rId38"/>
    <p:sldId id="624" r:id="rId39"/>
    <p:sldId id="625" r:id="rId40"/>
    <p:sldId id="648" r:id="rId41"/>
    <p:sldId id="652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646"/>
            <p14:sldId id="582"/>
            <p14:sldId id="583"/>
            <p14:sldId id="585"/>
            <p14:sldId id="584"/>
            <p14:sldId id="586"/>
            <p14:sldId id="587"/>
            <p14:sldId id="588"/>
            <p14:sldId id="589"/>
            <p14:sldId id="590"/>
            <p14:sldId id="591"/>
            <p14:sldId id="593"/>
            <p14:sldId id="598"/>
            <p14:sldId id="599"/>
            <p14:sldId id="600"/>
            <p14:sldId id="603"/>
            <p14:sldId id="601"/>
            <p14:sldId id="611"/>
            <p14:sldId id="632"/>
            <p14:sldId id="636"/>
            <p14:sldId id="637"/>
            <p14:sldId id="638"/>
            <p14:sldId id="640"/>
            <p14:sldId id="650"/>
            <p14:sldId id="612"/>
            <p14:sldId id="642"/>
            <p14:sldId id="644"/>
            <p14:sldId id="613"/>
            <p14:sldId id="618"/>
            <p14:sldId id="619"/>
            <p14:sldId id="621"/>
            <p14:sldId id="622"/>
            <p14:sldId id="623"/>
            <p14:sldId id="624"/>
            <p14:sldId id="625"/>
            <p14:sldId id="648"/>
            <p14:sldId id="65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00AEEF"/>
    <a:srgbClr val="203E5F"/>
    <a:srgbClr val="FFD200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47196" y="2307332"/>
            <a:ext cx="56582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Hypothesis Testing</a:t>
            </a:r>
            <a:endParaRPr lang="ar-EG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7927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 613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Statistics in Healthcare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005"/>
    </mc:Choice>
    <mc:Fallback xmlns="">
      <p:transition spd="slow" advTm="138005"/>
    </mc:Fallback>
  </mc:AlternateContent>
  <p:extLst>
    <p:ext uri="{3A86A75C-4F4B-4683-9AE1-C65F6400EC91}">
      <p14:laserTraceLst xmlns:p14="http://schemas.microsoft.com/office/powerpoint/2010/main">
        <p14:tracePtLst>
          <p14:tracePt t="132570" x="3446463" y="6296025"/>
          <p14:tracePt t="132873" x="2390775" y="6745288"/>
          <p14:tracePt t="132880" x="2428875" y="6607175"/>
          <p14:tracePt t="132894" x="2465388" y="6470650"/>
          <p14:tracePt t="132896" x="2554288" y="6056313"/>
          <p14:tracePt t="132911" x="2590800" y="5807075"/>
          <p14:tracePt t="132912" x="2603500" y="5581650"/>
          <p14:tracePt t="132928" x="2703513" y="5118100"/>
          <p14:tracePt t="132945" x="2741613" y="4792663"/>
          <p14:tracePt t="132961" x="2816225" y="4479925"/>
          <p14:tracePt t="132978" x="2854325" y="4305300"/>
          <p14:tracePt t="132995" x="2890838" y="4005263"/>
          <p14:tracePt t="133011" x="2967038" y="3816350"/>
          <p14:tracePt t="133029" x="3003550" y="3716338"/>
          <p14:tracePt t="133047" x="3054350" y="3616325"/>
          <p14:tracePt t="133049" x="3103563" y="3541713"/>
          <p14:tracePt t="133065" x="3179763" y="3378200"/>
          <p14:tracePt t="133081" x="3267075" y="3303588"/>
          <p14:tracePt t="133098" x="3292475" y="3267075"/>
          <p14:tracePt t="133114" x="3317875" y="3241675"/>
          <p14:tracePt t="133131" x="3328988" y="3216275"/>
          <p14:tracePt t="133147" x="3328988" y="3178175"/>
          <p14:tracePt t="133164" x="3354388" y="3154363"/>
          <p14:tracePt t="133180" x="3379788" y="3128963"/>
          <p14:tracePt t="133197" x="3405188" y="3103563"/>
          <p14:tracePt t="133214" x="3429000" y="3078163"/>
          <p14:tracePt t="133230" x="3479800" y="3054350"/>
          <p14:tracePt t="133247" x="3492500" y="3054350"/>
          <p14:tracePt t="133298" x="3505200" y="3041650"/>
          <p14:tracePt t="133338" x="3517900" y="3041650"/>
          <p14:tracePt t="133386" x="3541713" y="3041650"/>
          <p14:tracePt t="133402" x="3554413" y="3041650"/>
          <p14:tracePt t="133410" x="3592513" y="3041650"/>
          <p14:tracePt t="133418" x="3617913" y="3041650"/>
          <p14:tracePt t="133431" x="3654425" y="3041650"/>
          <p14:tracePt t="133433" x="3692525" y="3041650"/>
          <p14:tracePt t="133447" x="3730625" y="3041650"/>
          <p14:tracePt t="133466" x="3856038" y="3041650"/>
          <p14:tracePt t="133482" x="3917950" y="3065463"/>
          <p14:tracePt t="133499" x="4068763" y="3154363"/>
          <p14:tracePt t="133516" x="4243388" y="3228975"/>
          <p14:tracePt t="133531" x="4443413" y="3354388"/>
          <p14:tracePt t="133548" x="4630738" y="3454400"/>
          <p14:tracePt t="133566" x="4794250" y="3529013"/>
          <p14:tracePt t="133581" x="4868863" y="3567113"/>
          <p14:tracePt t="133598" x="4894263" y="3567113"/>
          <p14:tracePt t="133674" x="4906963" y="3567113"/>
          <p14:tracePt t="133690" x="4919663" y="3567113"/>
          <p14:tracePt t="133706" x="4932363" y="3567113"/>
          <p14:tracePt t="133914" x="4919663" y="3567113"/>
          <p14:tracePt t="133922" x="4868863" y="3590925"/>
          <p14:tracePt t="133932" x="4843463" y="3603625"/>
          <p14:tracePt t="133949" x="4768850" y="3629025"/>
          <p14:tracePt t="133966" x="4681538" y="3679825"/>
          <p14:tracePt t="133982" x="4568825" y="3729038"/>
          <p14:tracePt t="133985" x="4543425" y="3741738"/>
          <p14:tracePt t="133999" x="4506913" y="3779838"/>
          <p14:tracePt t="134001" x="4481513" y="3779838"/>
          <p14:tracePt t="134016" x="4430713" y="3792538"/>
          <p14:tracePt t="134018" x="4406900" y="3803650"/>
          <p14:tracePt t="134033" x="4356100" y="3816350"/>
          <p14:tracePt t="134050" x="4305300" y="3854450"/>
          <p14:tracePt t="134066" x="4256088" y="3867150"/>
          <p14:tracePt t="134083" x="4192588" y="3892550"/>
          <p14:tracePt t="134099" x="4130675" y="3929063"/>
          <p14:tracePt t="134116" x="4092575" y="3941763"/>
          <p14:tracePt t="134134" x="4081463" y="3954463"/>
          <p14:tracePt t="134226" x="4092575" y="3967163"/>
          <p14:tracePt t="134233" x="4105275" y="3967163"/>
          <p14:tracePt t="134241" x="4130675" y="3967163"/>
          <p14:tracePt t="134250" x="4168775" y="3979863"/>
          <p14:tracePt t="134267" x="4243388" y="3979863"/>
          <p14:tracePt t="134283" x="4256088" y="3979863"/>
          <p14:tracePt t="134370" x="4268788" y="3992563"/>
          <p14:tracePt t="134394" x="4268788" y="4005263"/>
          <p14:tracePt t="134401" x="4268788" y="4017963"/>
          <p14:tracePt t="134417" x="4256088" y="4017963"/>
          <p14:tracePt t="134434" x="4243388" y="4041775"/>
          <p14:tracePt t="134451" x="4243388" y="4054475"/>
          <p14:tracePt t="134467" x="4243388" y="4067175"/>
          <p14:tracePt t="134485" x="4230688" y="4067175"/>
          <p14:tracePt t="134530" x="4217988" y="4092575"/>
          <p14:tracePt t="135050" x="4217988" y="4105275"/>
          <p14:tracePt t="135082" x="4205288" y="4117975"/>
          <p14:tracePt t="135298" x="4205288" y="4129088"/>
          <p14:tracePt t="135314" x="4192588" y="4141788"/>
          <p14:tracePt t="135354" x="4192588" y="4154488"/>
          <p14:tracePt t="135378" x="4192588" y="4167188"/>
          <p14:tracePt t="135402" x="4192588" y="4179888"/>
          <p14:tracePt t="135425" x="4192588" y="4192588"/>
          <p14:tracePt t="135466" x="4192588" y="4217988"/>
          <p14:tracePt t="135498" x="4192588" y="4241800"/>
          <p14:tracePt t="135530" x="4192588" y="4254500"/>
          <p14:tracePt t="135546" x="4192588" y="4267200"/>
          <p14:tracePt t="135562" x="4192588" y="4279900"/>
          <p14:tracePt t="135594" x="4192588" y="4292600"/>
          <p14:tracePt t="135618" x="4192588" y="4305300"/>
          <p14:tracePt t="135650" x="4192588" y="4330700"/>
          <p14:tracePt t="135698" x="4181475" y="4367213"/>
          <p14:tracePt t="135706" x="4181475" y="4379913"/>
          <p14:tracePt t="135721" x="4181475" y="4430713"/>
          <p14:tracePt t="135738" x="4105275" y="4567238"/>
          <p14:tracePt t="135754" x="4056063" y="4718050"/>
          <p14:tracePt t="135771" x="4017963" y="4918075"/>
          <p14:tracePt t="135787" x="3956050" y="5143500"/>
          <p14:tracePt t="135804" x="3905250" y="5356225"/>
          <p14:tracePt t="135821" x="3867150" y="5543550"/>
          <p14:tracePt t="135838" x="3843338" y="5668963"/>
          <p14:tracePt t="135855" x="3830638" y="5707063"/>
          <p14:tracePt t="135874" x="3830638" y="5743575"/>
          <p14:tracePt t="135889" x="3830638" y="5768975"/>
          <p14:tracePt t="135905" x="3830638" y="5794375"/>
          <p14:tracePt t="135921" x="3830638" y="5819775"/>
          <p14:tracePt t="135938" x="3830638" y="5856288"/>
          <p14:tracePt t="135955" x="3830638" y="5868988"/>
          <p14:tracePt t="135978" x="3830638" y="5894388"/>
          <p14:tracePt t="136074" x="3817938" y="5894388"/>
          <p14:tracePt t="136098" x="3817938" y="5881688"/>
          <p14:tracePt t="136122" x="3817938" y="5868988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57211"/>
            <a:ext cx="1048769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Define hypothesis testing and its role in Healthcare-related decision-making &amp; research.</a:t>
            </a:r>
          </a:p>
          <a:p>
            <a:pPr marL="457200" lvl="0" indent="-4572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Understand the concept of normal distribution and its importance.</a:t>
            </a:r>
          </a:p>
          <a:p>
            <a:pPr marL="457200" lvl="0" indent="-4572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Learn how hypothesis testing and p-values are interconnected.</a:t>
            </a:r>
          </a:p>
          <a:p>
            <a:pPr marL="457200" lvl="0" indent="-4572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Differentiate between Type I and Type II errors.</a:t>
            </a:r>
          </a:p>
          <a:p>
            <a:pPr marL="457200" lvl="0" indent="-4572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Learn graphical &amp; numerical methods to test normality.</a:t>
            </a:r>
            <a:endParaRPr lang="en-US" altLang="en-US" sz="2000" b="1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9460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6835"/>
    </mc:Choice>
    <mc:Fallback xmlns="">
      <p:transition advTm="768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2128" x="3805238" y="5856288"/>
          <p14:tracePt t="12160" x="3805238" y="5832475"/>
          <p14:tracePt t="12168" x="3805238" y="5794375"/>
          <p14:tracePt t="12180" x="3805238" y="5743575"/>
          <p14:tracePt t="12197" x="3805238" y="5668963"/>
          <p14:tracePt t="12213" x="3805238" y="5656263"/>
          <p14:tracePt t="12344" x="3843338" y="5643563"/>
          <p14:tracePt t="12352" x="4156075" y="5643563"/>
          <p14:tracePt t="12363" x="4656138" y="5643563"/>
          <p14:tracePt t="12380" x="5645150" y="5643563"/>
          <p14:tracePt t="12397" x="5921375" y="5643563"/>
          <p14:tracePt t="12414" x="5957888" y="5643563"/>
          <p14:tracePt t="12431" x="5970588" y="5643563"/>
          <p14:tracePt t="12432" x="6008688" y="5643563"/>
          <p14:tracePt t="12448" x="6157913" y="5581650"/>
          <p14:tracePt t="12465" x="6334125" y="5468938"/>
          <p14:tracePt t="12488" x="6408738" y="5381625"/>
          <p14:tracePt t="12497" x="6459538" y="5330825"/>
          <p14:tracePt t="12514" x="6546850" y="5230813"/>
          <p14:tracePt t="12531" x="6584950" y="5194300"/>
          <p14:tracePt t="12548" x="6584950" y="5168900"/>
          <p14:tracePt t="12592" x="6584950" y="5181600"/>
          <p14:tracePt t="12601" x="6521450" y="5205413"/>
          <p14:tracePt t="12608" x="6472238" y="5243513"/>
          <p14:tracePt t="12616" x="6408738" y="5305425"/>
          <p14:tracePt t="12632" x="6308725" y="5494338"/>
          <p14:tracePt t="12648" x="6246813" y="5543550"/>
          <p14:tracePt t="12665" x="6157913" y="5607050"/>
          <p14:tracePt t="12681" x="6057900" y="5668963"/>
          <p14:tracePt t="12698" x="5995988" y="5719763"/>
          <p14:tracePt t="12715" x="5932488" y="5743575"/>
          <p14:tracePt t="12731" x="5845175" y="5794375"/>
          <p14:tracePt t="12749" x="5795963" y="5819775"/>
          <p14:tracePt t="12765" x="5770563" y="5819775"/>
          <p14:tracePt t="12781" x="5757863" y="5832475"/>
          <p14:tracePt t="12808" x="5745163" y="5832475"/>
          <p14:tracePt t="12816" x="5732463" y="5832475"/>
          <p14:tracePt t="12832" x="5708650" y="5794375"/>
          <p14:tracePt t="12849" x="5708650" y="5756275"/>
          <p14:tracePt t="12872" x="5645150" y="5668963"/>
          <p14:tracePt t="12882" x="5583238" y="5518150"/>
          <p14:tracePt t="12898" x="5483225" y="5356225"/>
          <p14:tracePt t="12915" x="5370513" y="5105400"/>
          <p14:tracePt t="12932" x="5245100" y="4843463"/>
          <p14:tracePt t="12949" x="5106988" y="4630738"/>
          <p14:tracePt t="12965" x="5045075" y="4467225"/>
          <p14:tracePt t="12982" x="4994275" y="4305300"/>
          <p14:tracePt t="12984" x="4956175" y="4230688"/>
          <p14:tracePt t="12999" x="4956175" y="4179888"/>
          <p14:tracePt t="13000" x="4956175" y="4117975"/>
          <p14:tracePt t="13016" x="4956175" y="3967163"/>
          <p14:tracePt t="13032" x="4956175" y="3892550"/>
          <p14:tracePt t="13049" x="4945063" y="3829050"/>
          <p14:tracePt t="13066" x="4894263" y="3792538"/>
          <p14:tracePt t="13082" x="4856163" y="3767138"/>
          <p14:tracePt t="13099" x="4768850" y="3767138"/>
          <p14:tracePt t="13116" x="4581525" y="3767138"/>
          <p14:tracePt t="13132" x="4356100" y="3767138"/>
          <p14:tracePt t="13149" x="3730625" y="3767138"/>
          <p14:tracePt t="13166" x="3467100" y="3803650"/>
          <p14:tracePt t="13168" x="3305175" y="3854450"/>
          <p14:tracePt t="13182" x="3254375" y="3854450"/>
          <p14:tracePt t="13200" x="3228975" y="3867150"/>
          <p14:tracePt t="13216" x="3205163" y="3879850"/>
          <p14:tracePt t="13233" x="3179763" y="3879850"/>
          <p14:tracePt t="13250" x="3128963" y="3879850"/>
          <p14:tracePt t="13267" x="3103563" y="3879850"/>
          <p14:tracePt t="13424" x="3116263" y="3879850"/>
          <p14:tracePt t="13432" x="3192463" y="3879850"/>
          <p14:tracePt t="13440" x="3305175" y="3879850"/>
          <p14:tracePt t="13450" x="3517900" y="3867150"/>
          <p14:tracePt t="13467" x="4143375" y="3741738"/>
          <p14:tracePt t="13484" x="5032375" y="3567113"/>
          <p14:tracePt t="13500" x="5181600" y="3567113"/>
          <p14:tracePt t="13528" x="5207000" y="3567113"/>
          <p14:tracePt t="13536" x="5294313" y="3554413"/>
          <p14:tracePt t="13550" x="5394325" y="3541713"/>
          <p14:tracePt t="13552" x="5470525" y="3529013"/>
          <p14:tracePt t="13567" x="5532438" y="3503613"/>
          <p14:tracePt t="13681" x="5532438" y="3490913"/>
          <p14:tracePt t="13698" x="5557838" y="3479800"/>
          <p14:tracePt t="13769" x="5570538" y="3479800"/>
          <p14:tracePt t="13777" x="5583238" y="3479800"/>
          <p14:tracePt t="13786" x="5619750" y="3479800"/>
          <p14:tracePt t="13802" x="5708650" y="3479800"/>
          <p14:tracePt t="13819" x="5795963" y="3503613"/>
          <p14:tracePt t="13837" x="5932488" y="3541713"/>
          <p14:tracePt t="13853" x="6146800" y="3590925"/>
          <p14:tracePt t="13870" x="6308725" y="3667125"/>
          <p14:tracePt t="13886" x="6483350" y="3754438"/>
          <p14:tracePt t="13889" x="6596063" y="3803650"/>
          <p14:tracePt t="13903" x="6646863" y="3816350"/>
          <p14:tracePt t="13905" x="6772275" y="3854450"/>
          <p14:tracePt t="13920" x="6859588" y="3892550"/>
          <p14:tracePt t="13921" x="6959600" y="3916363"/>
          <p14:tracePt t="13937" x="7097713" y="3954463"/>
          <p14:tracePt t="13954" x="7172325" y="3979863"/>
          <p14:tracePt t="13970" x="7197725" y="3992563"/>
          <p14:tracePt t="13986" x="7235825" y="3992563"/>
          <p14:tracePt t="14081" x="7246938" y="3992563"/>
          <p14:tracePt t="14097" x="7259638" y="4005263"/>
          <p14:tracePt t="14106" x="7285038" y="4005263"/>
          <p14:tracePt t="14121" x="7297738" y="4017963"/>
          <p14:tracePt t="14137" x="7323138" y="4029075"/>
          <p14:tracePt t="14155" x="7335838" y="4054475"/>
          <p14:tracePt t="14170" x="7335838" y="4079875"/>
          <p14:tracePt t="14186" x="7335838" y="4129088"/>
          <p14:tracePt t="14203" x="7285038" y="4205288"/>
          <p14:tracePt t="14221" x="7134225" y="4267200"/>
          <p14:tracePt t="14237" x="6997700" y="4292600"/>
          <p14:tracePt t="14255" x="6734175" y="4341813"/>
          <p14:tracePt t="14257" x="6346825" y="4392613"/>
          <p14:tracePt t="14271" x="6183313" y="4392613"/>
          <p14:tracePt t="14273" x="6057900" y="4392613"/>
          <p14:tracePt t="14289" x="5795963" y="4367213"/>
          <p14:tracePt t="14304" x="5470525" y="4341813"/>
          <p14:tracePt t="14321" x="5181600" y="4279900"/>
          <p14:tracePt t="14337" x="5045075" y="4241800"/>
          <p14:tracePt t="14354" x="4868863" y="4179888"/>
          <p14:tracePt t="14371" x="4656138" y="4129088"/>
          <p14:tracePt t="14387" x="4443413" y="4105275"/>
          <p14:tracePt t="14404" x="4043363" y="4105275"/>
          <p14:tracePt t="14421" x="3654425" y="4105275"/>
          <p14:tracePt t="14437" x="3341688" y="4067175"/>
          <p14:tracePt t="14455" x="3054350" y="4029075"/>
          <p14:tracePt t="14457" x="2916238" y="3967163"/>
          <p14:tracePt t="14472" x="2678113" y="3905250"/>
          <p14:tracePt t="14489" x="2554288" y="3892550"/>
          <p14:tracePt t="14505" x="2390775" y="3854450"/>
          <p14:tracePt t="14522" x="2290763" y="3829050"/>
          <p14:tracePt t="14538" x="2278063" y="3816350"/>
          <p14:tracePt t="14555" x="2252663" y="3803650"/>
          <p14:tracePt t="14571" x="2228850" y="3803650"/>
          <p14:tracePt t="14589" x="2216150" y="3803650"/>
          <p14:tracePt t="14609" x="2203450" y="3792538"/>
          <p14:tracePt t="14745" x="2216150" y="3792538"/>
          <p14:tracePt t="14754" x="2265363" y="3792538"/>
          <p14:tracePt t="14761" x="2352675" y="3792538"/>
          <p14:tracePt t="14772" x="2465388" y="3792538"/>
          <p14:tracePt t="14789" x="2928938" y="3792538"/>
          <p14:tracePt t="14805" x="3216275" y="3792538"/>
          <p14:tracePt t="14823" x="3305175" y="3792538"/>
          <p14:tracePt t="14825" x="3341688" y="3792538"/>
          <p14:tracePt t="14840" x="3379788" y="3792538"/>
          <p14:tracePt t="14842" x="3392488" y="3792538"/>
          <p14:tracePt t="14856" x="3417888" y="3792538"/>
          <p14:tracePt t="14858" x="3441700" y="3792538"/>
          <p14:tracePt t="14873" x="3492500" y="3792538"/>
          <p14:tracePt t="14889" x="3605213" y="3779838"/>
          <p14:tracePt t="14905" x="3756025" y="3779838"/>
          <p14:tracePt t="14922" x="3943350" y="3779838"/>
          <p14:tracePt t="14939" x="4143375" y="3779838"/>
          <p14:tracePt t="14956" x="4394200" y="3779838"/>
          <p14:tracePt t="14973" x="4743450" y="3779838"/>
          <p14:tracePt t="14989" x="4981575" y="3779838"/>
          <p14:tracePt t="15005" x="5170488" y="3779838"/>
          <p14:tracePt t="15022" x="5419725" y="3779838"/>
          <p14:tracePt t="15025" x="5557838" y="3779838"/>
          <p14:tracePt t="15039" x="5619750" y="3779838"/>
          <p14:tracePt t="15041" x="5719763" y="3779838"/>
          <p14:tracePt t="15056" x="5808663" y="3792538"/>
          <p14:tracePt t="15059" x="5921375" y="3792538"/>
          <p14:tracePt t="15073" x="6070600" y="3816350"/>
          <p14:tracePt t="15089" x="6146800" y="3816350"/>
          <p14:tracePt t="15106" x="6183313" y="3841750"/>
          <p14:tracePt t="15122" x="6234113" y="3854450"/>
          <p14:tracePt t="15139" x="6259513" y="3854450"/>
          <p14:tracePt t="15157" x="6283325" y="3879850"/>
          <p14:tracePt t="15174" x="6334125" y="3905250"/>
          <p14:tracePt t="15177" x="6383338" y="3916363"/>
          <p14:tracePt t="15189" x="6459538" y="3954463"/>
          <p14:tracePt t="15206" x="6696075" y="4029075"/>
          <p14:tracePt t="15223" x="6897688" y="4079875"/>
          <p14:tracePt t="15225" x="7010400" y="4117975"/>
          <p14:tracePt t="15240" x="7172325" y="4167188"/>
          <p14:tracePt t="15242" x="7272338" y="4205288"/>
          <p14:tracePt t="15257" x="7410450" y="4230688"/>
          <p14:tracePt t="15259" x="7510463" y="4267200"/>
          <p14:tracePt t="15273" x="7723188" y="4305300"/>
          <p14:tracePt t="15290" x="7835900" y="4305300"/>
          <p14:tracePt t="15306" x="7961313" y="4318000"/>
          <p14:tracePt t="15323" x="8061325" y="4341813"/>
          <p14:tracePt t="15341" x="8174038" y="4341813"/>
          <p14:tracePt t="15358" x="8335963" y="4367213"/>
          <p14:tracePt t="15374" x="8548688" y="4418013"/>
          <p14:tracePt t="15377" x="8686800" y="4430713"/>
          <p14:tracePt t="15391" x="8763000" y="4430713"/>
          <p14:tracePt t="15393" x="8812213" y="4454525"/>
          <p14:tracePt t="15407" x="8850313" y="4454525"/>
          <p14:tracePt t="15409" x="8874125" y="4454525"/>
          <p14:tracePt t="15424" x="8899525" y="4467225"/>
          <p14:tracePt t="15426" x="8924925" y="4479925"/>
          <p14:tracePt t="15473" x="8937625" y="4479925"/>
          <p14:tracePt t="15513" x="8937625" y="4492625"/>
          <p14:tracePt t="15537" x="8937625" y="4505325"/>
          <p14:tracePt t="15553" x="8924925" y="4518025"/>
          <p14:tracePt t="15561" x="8912225" y="4518025"/>
          <p14:tracePt t="15575" x="8912225" y="4530725"/>
          <p14:tracePt t="15577" x="8912225" y="4554538"/>
          <p14:tracePt t="15590" x="8912225" y="4592638"/>
          <p14:tracePt t="15593" x="8899525" y="4630738"/>
          <p14:tracePt t="15607" x="8886825" y="4643438"/>
          <p14:tracePt t="15609" x="8886825" y="4656138"/>
          <p14:tracePt t="15625" x="8863013" y="4692650"/>
          <p14:tracePt t="15641" x="8812213" y="4743450"/>
          <p14:tracePt t="15659" x="8737600" y="4830763"/>
          <p14:tracePt t="15675" x="8661400" y="4892675"/>
          <p14:tracePt t="15691" x="8561388" y="4968875"/>
          <p14:tracePt t="15708" x="8474075" y="5030788"/>
          <p14:tracePt t="15725" x="8335963" y="5092700"/>
          <p14:tracePt t="15742" x="8235950" y="5181600"/>
          <p14:tracePt t="15745" x="8161338" y="5230813"/>
          <p14:tracePt t="15759" x="8110538" y="5243513"/>
          <p14:tracePt t="15761" x="8048625" y="5294313"/>
          <p14:tracePt t="15775" x="7986713" y="5343525"/>
          <p14:tracePt t="15778" x="7923213" y="5381625"/>
          <p14:tracePt t="15792" x="7797800" y="5456238"/>
          <p14:tracePt t="15808" x="7661275" y="5518150"/>
          <p14:tracePt t="15825" x="7585075" y="5568950"/>
          <p14:tracePt t="15841" x="7448550" y="5619750"/>
          <p14:tracePt t="15858" x="7310438" y="5694363"/>
          <p14:tracePt t="15874" x="7210425" y="5781675"/>
          <p14:tracePt t="15891" x="7085013" y="5832475"/>
          <p14:tracePt t="15908" x="6985000" y="5868988"/>
          <p14:tracePt t="15925" x="6910388" y="5907088"/>
          <p14:tracePt t="15942" x="6696075" y="5969000"/>
          <p14:tracePt t="15945" x="6596063" y="5994400"/>
          <p14:tracePt t="15958" x="6534150" y="6019800"/>
          <p14:tracePt t="15961" x="6472238" y="6056313"/>
          <p14:tracePt t="15976" x="6383338" y="6081713"/>
          <p14:tracePt t="15978" x="6283325" y="6094413"/>
          <p14:tracePt t="15993" x="6045200" y="6132513"/>
          <p14:tracePt t="16009" x="5795963" y="6169025"/>
          <p14:tracePt t="16025" x="5345113" y="6257925"/>
          <p14:tracePt t="16043" x="5019675" y="6307138"/>
          <p14:tracePt t="16059" x="4719638" y="6345238"/>
          <p14:tracePt t="16075" x="4456113" y="6419850"/>
          <p14:tracePt t="16092" x="4192588" y="6483350"/>
          <p14:tracePt t="16108" x="3930650" y="6519863"/>
          <p14:tracePt t="16126" x="3679825" y="6583363"/>
          <p14:tracePt t="16129" x="3530600" y="6607175"/>
          <p14:tracePt t="16142" x="3417888" y="6607175"/>
          <p14:tracePt t="16145" x="3328988" y="6607175"/>
          <p14:tracePt t="16160" x="3279775" y="6607175"/>
          <p14:tracePt t="16162" x="3205163" y="6607175"/>
          <p14:tracePt t="16177" x="3092450" y="6607175"/>
          <p14:tracePt t="16193" x="2967038" y="6607175"/>
          <p14:tracePt t="16209" x="2879725" y="6583363"/>
          <p14:tracePt t="16226" x="2841625" y="6557963"/>
          <p14:tracePt t="16243" x="2828925" y="6494463"/>
          <p14:tracePt t="16259" x="2816225" y="6470650"/>
          <p14:tracePt t="16276" x="2816225" y="6407150"/>
          <p14:tracePt t="16293" x="2816225" y="6319838"/>
          <p14:tracePt t="16309" x="2816225" y="6232525"/>
          <p14:tracePt t="16326" x="2816225" y="6169025"/>
          <p14:tracePt t="16329" x="2816225" y="6119813"/>
          <p14:tracePt t="16344" x="2816225" y="6056313"/>
          <p14:tracePt t="16346" x="2816225" y="5969000"/>
          <p14:tracePt t="16361" x="2879725" y="5819775"/>
          <p14:tracePt t="16377" x="2954338" y="5743575"/>
          <p14:tracePt t="16393" x="3054350" y="5619750"/>
          <p14:tracePt t="16409" x="3128963" y="5507038"/>
          <p14:tracePt t="16427" x="3192463" y="5407025"/>
          <p14:tracePt t="16443" x="3216275" y="5368925"/>
          <p14:tracePt t="16460" x="3241675" y="5356225"/>
          <p14:tracePt t="16665" x="3241675" y="5343525"/>
          <p14:tracePt t="16673" x="3241675" y="5330825"/>
          <p14:tracePt t="16681" x="3241675" y="5318125"/>
          <p14:tracePt t="16693" x="3241675" y="5305425"/>
          <p14:tracePt t="16710" x="3241675" y="5281613"/>
          <p14:tracePt t="16712" x="3241675" y="5256213"/>
          <p14:tracePt t="16727" x="3241675" y="5230813"/>
          <p14:tracePt t="16729" x="3241675" y="5194300"/>
          <p14:tracePt t="16744" x="3241675" y="5181600"/>
          <p14:tracePt t="16746" x="3241675" y="5156200"/>
          <p14:tracePt t="16761" x="3267075" y="5081588"/>
          <p14:tracePt t="16777" x="3305175" y="5018088"/>
          <p14:tracePt t="16794" x="3367088" y="4918075"/>
          <p14:tracePt t="16810" x="3429000" y="4779963"/>
          <p14:tracePt t="16827" x="3517900" y="4656138"/>
          <p14:tracePt t="16845" x="3617913" y="4530725"/>
          <p14:tracePt t="16861" x="3654425" y="4467225"/>
          <p14:tracePt t="16878" x="3654425" y="4454525"/>
          <p14:tracePt t="16953" x="3654425" y="4443413"/>
          <p14:tracePt t="16985" x="3643313" y="4443413"/>
          <p14:tracePt t="16994" x="3630613" y="4443413"/>
          <p14:tracePt t="17001" x="3617913" y="4443413"/>
          <p14:tracePt t="17011" x="3592513" y="4443413"/>
          <p14:tracePt t="17028" x="3567113" y="4443413"/>
          <p14:tracePt t="17045" x="3541713" y="4443413"/>
          <p14:tracePt t="17062" x="3492500" y="4443413"/>
          <p14:tracePt t="17065" x="3467100" y="4443413"/>
          <p14:tracePt t="17078" x="3454400" y="4443413"/>
          <p14:tracePt t="17080" x="3429000" y="4443413"/>
          <p14:tracePt t="17094" x="3417888" y="4443413"/>
          <p14:tracePt t="17097" x="3405188" y="4443413"/>
          <p14:tracePt t="17113" x="3392488" y="4443413"/>
          <p14:tracePt t="24209" x="3405188" y="4443413"/>
          <p14:tracePt t="24353" x="3417888" y="4443413"/>
          <p14:tracePt t="24362" x="3441700" y="4430713"/>
          <p14:tracePt t="24377" x="3467100" y="4367213"/>
          <p14:tracePt t="24385" x="3517900" y="4305300"/>
          <p14:tracePt t="24397" x="3592513" y="4217988"/>
          <p14:tracePt t="24415" x="3679825" y="4079875"/>
          <p14:tracePt t="24417" x="3692525" y="4054475"/>
          <p14:tracePt t="24431" x="3730625" y="4005263"/>
          <p14:tracePt t="24433" x="3756025" y="3967163"/>
          <p14:tracePt t="24448" x="3792538" y="3941763"/>
          <p14:tracePt t="24465" x="3817938" y="3941763"/>
          <p14:tracePt t="24481" x="3879850" y="3916363"/>
          <p14:tracePt t="24498" x="3992563" y="3916363"/>
          <p14:tracePt t="24514" x="4143375" y="3916363"/>
          <p14:tracePt t="24531" x="4268788" y="3916363"/>
          <p14:tracePt t="24547" x="4368800" y="3916363"/>
          <p14:tracePt t="24564" x="4494213" y="3954463"/>
          <p14:tracePt t="24581" x="4668838" y="3979863"/>
          <p14:tracePt t="24598" x="4832350" y="4029075"/>
          <p14:tracePt t="24615" x="4932363" y="4092575"/>
          <p14:tracePt t="24618" x="4968875" y="4129088"/>
          <p14:tracePt t="24631" x="4994275" y="4141788"/>
          <p14:tracePt t="24634" x="5057775" y="4154488"/>
          <p14:tracePt t="24648" x="5094288" y="4230688"/>
          <p14:tracePt t="24665" x="5181600" y="4330700"/>
          <p14:tracePt t="24681" x="5281613" y="4454525"/>
          <p14:tracePt t="24698" x="5394325" y="4579938"/>
          <p14:tracePt t="24715" x="5445125" y="4630738"/>
          <p14:tracePt t="24731" x="5483225" y="4656138"/>
          <p14:tracePt t="24747" x="5507038" y="4679950"/>
          <p14:tracePt t="24765" x="5545138" y="4692650"/>
          <p14:tracePt t="24781" x="5583238" y="4705350"/>
          <p14:tracePt t="24798" x="5645150" y="4730750"/>
          <p14:tracePt t="24801" x="5683250" y="4730750"/>
          <p14:tracePt t="24816" x="5708650" y="4730750"/>
          <p14:tracePt t="24818" x="5732463" y="4730750"/>
          <p14:tracePt t="24832" x="5783263" y="4730750"/>
          <p14:tracePt t="24849" x="5895975" y="4730750"/>
          <p14:tracePt t="24865" x="5995988" y="4730750"/>
          <p14:tracePt t="24882" x="6057900" y="4730750"/>
          <p14:tracePt t="24899" x="6134100" y="4730750"/>
          <p14:tracePt t="24915" x="6221413" y="4705350"/>
          <p14:tracePt t="24932" x="6259513" y="4679950"/>
          <p14:tracePt t="24948" x="6308725" y="4667250"/>
          <p14:tracePt t="24965" x="6321425" y="4667250"/>
          <p14:tracePt t="25009" x="6246813" y="4718050"/>
          <p14:tracePt t="25019" x="6170613" y="4768850"/>
          <p14:tracePt t="25033" x="5895975" y="4905375"/>
          <p14:tracePt t="25049" x="5345113" y="4956175"/>
          <p14:tracePt t="25066" x="4956175" y="5018088"/>
          <p14:tracePt t="25082" x="4843463" y="5018088"/>
          <p14:tracePt t="25201" x="4856163" y="5018088"/>
          <p14:tracePt t="25217" x="4881563" y="5018088"/>
          <p14:tracePt t="25225" x="4894263" y="5018088"/>
          <p14:tracePt t="25233" x="4906963" y="5005388"/>
          <p14:tracePt t="25250" x="4932363" y="4981575"/>
          <p14:tracePt t="25273" x="4956175" y="4968875"/>
          <p14:tracePt t="25305" x="4968875" y="4968875"/>
          <p14:tracePt t="25313" x="4981575" y="4956175"/>
          <p14:tracePt t="25329" x="4994275" y="4930775"/>
          <p14:tracePt t="25361" x="4994275" y="4918075"/>
          <p14:tracePt t="25377" x="5006975" y="4905375"/>
          <p14:tracePt t="25473" x="5019675" y="4892675"/>
          <p14:tracePt t="25489" x="5032375" y="4892675"/>
          <p14:tracePt t="25505" x="5045075" y="4892675"/>
          <p14:tracePt t="25512" x="5068888" y="4892675"/>
          <p14:tracePt t="25521" x="5094288" y="4892675"/>
          <p14:tracePt t="25533" x="5132388" y="4879975"/>
          <p14:tracePt t="25550" x="5157788" y="4856163"/>
          <p14:tracePt t="25552" x="5170488" y="4856163"/>
          <p14:tracePt t="25576" x="5194300" y="4856163"/>
          <p14:tracePt t="25601" x="5207000" y="4856163"/>
          <p14:tracePt t="25609" x="5219700" y="4856163"/>
          <p14:tracePt t="25617" x="5232400" y="4856163"/>
          <p14:tracePt t="25634" x="5270500" y="4856163"/>
          <p14:tracePt t="25650" x="5281613" y="4856163"/>
          <p14:tracePt t="25667" x="5294313" y="4856163"/>
          <p14:tracePt t="25684" x="5307013" y="4856163"/>
          <p14:tracePt t="25701" x="5332413" y="4856163"/>
          <p14:tracePt t="25717" x="5357813" y="4856163"/>
          <p14:tracePt t="25735" x="5407025" y="4856163"/>
          <p14:tracePt t="25751" x="5432425" y="4856163"/>
          <p14:tracePt t="25753" x="5457825" y="4856163"/>
          <p14:tracePt t="25767" x="5483225" y="4856163"/>
          <p14:tracePt t="25769" x="5519738" y="4856163"/>
          <p14:tracePt t="25784" x="5532438" y="4856163"/>
          <p14:tracePt t="25801" x="5583238" y="4856163"/>
          <p14:tracePt t="25818" x="5607050" y="4856163"/>
          <p14:tracePt t="25835" x="5745163" y="4843463"/>
          <p14:tracePt t="25851" x="5883275" y="4843463"/>
          <p14:tracePt t="25867" x="5995988" y="4843463"/>
          <p14:tracePt t="25885" x="6108700" y="4843463"/>
          <p14:tracePt t="25901" x="6183313" y="4805363"/>
          <p14:tracePt t="25918" x="6283325" y="4792663"/>
          <p14:tracePt t="25921" x="6321425" y="4779963"/>
          <p14:tracePt t="25935" x="6370638" y="4779963"/>
          <p14:tracePt t="25938" x="6434138" y="4768850"/>
          <p14:tracePt t="25952" x="6521450" y="4768850"/>
          <p14:tracePt t="25954" x="6596063" y="4743450"/>
          <p14:tracePt t="25968" x="6746875" y="4730750"/>
          <p14:tracePt t="25985" x="6910388" y="4667250"/>
          <p14:tracePt t="26001" x="7010400" y="4667250"/>
          <p14:tracePt t="26018" x="7085013" y="4643438"/>
          <p14:tracePt t="26035" x="7197725" y="4605338"/>
          <p14:tracePt t="26051" x="7297738" y="4567238"/>
          <p14:tracePt t="26068" x="7348538" y="4505325"/>
          <p14:tracePt t="26085" x="7435850" y="4467225"/>
          <p14:tracePt t="26101" x="7585075" y="4392613"/>
          <p14:tracePt t="26118" x="7710488" y="4330700"/>
          <p14:tracePt t="26120" x="7735888" y="4330700"/>
          <p14:tracePt t="26135" x="7773988" y="4292600"/>
          <p14:tracePt t="26138" x="7823200" y="4254500"/>
          <p14:tracePt t="26152" x="7861300" y="4230688"/>
          <p14:tracePt t="26169" x="7910513" y="4192588"/>
          <p14:tracePt t="26185" x="7961313" y="4141788"/>
          <p14:tracePt t="26202" x="8035925" y="4092575"/>
          <p14:tracePt t="26219" x="8135938" y="4029075"/>
          <p14:tracePt t="26235" x="8248650" y="3929063"/>
          <p14:tracePt t="26252" x="8348663" y="3816350"/>
          <p14:tracePt t="26268" x="8512175" y="3716338"/>
          <p14:tracePt t="26286" x="8661400" y="3603625"/>
          <p14:tracePt t="26289" x="8712200" y="3554413"/>
          <p14:tracePt t="26305" x="8786813" y="3503613"/>
          <p14:tracePt t="26319" x="8837613" y="3479800"/>
          <p14:tracePt t="26321" x="8874125" y="3441700"/>
          <p14:tracePt t="26336" x="8874125" y="3429000"/>
          <p14:tracePt t="26338" x="8899525" y="3403600"/>
          <p14:tracePt t="26353" x="8937625" y="3354388"/>
          <p14:tracePt t="26369" x="8950325" y="3341688"/>
          <p14:tracePt t="26386" x="8963025" y="3328988"/>
          <p14:tracePt t="26402" x="8975725" y="3316288"/>
          <p14:tracePt t="26425" x="8999538" y="3303588"/>
          <p14:tracePt t="26505" x="9012238" y="3303588"/>
          <p14:tracePt t="26513" x="9024938" y="3303588"/>
          <p14:tracePt t="26561" x="9050338" y="3303588"/>
          <p14:tracePt t="26577" x="9063038" y="3303588"/>
          <p14:tracePt t="26601" x="9088438" y="3303588"/>
          <p14:tracePt t="26625" x="9099550" y="3303588"/>
          <p14:tracePt t="26649" x="9112250" y="3316288"/>
          <p14:tracePt t="26665" x="9137650" y="3316288"/>
          <p14:tracePt t="26673" x="9163050" y="3316288"/>
          <p14:tracePt t="26686" x="9175750" y="3316288"/>
          <p14:tracePt t="26689" x="9175750" y="3328988"/>
          <p14:tracePt t="26703" x="9188450" y="3328988"/>
          <p14:tracePt t="26705" x="9199563" y="3328988"/>
          <p14:tracePt t="26721" x="9224963" y="3328988"/>
          <p14:tracePt t="26737" x="9250363" y="3328988"/>
          <p14:tracePt t="26754" x="9275763" y="3341688"/>
          <p14:tracePt t="26770" x="9312275" y="3341688"/>
          <p14:tracePt t="26786" x="9375775" y="3341688"/>
          <p14:tracePt t="26803" x="9424988" y="3341688"/>
          <p14:tracePt t="26821" x="9450388" y="3341688"/>
          <p14:tracePt t="26837" x="9475788" y="3341688"/>
          <p14:tracePt t="26865" x="9488488" y="3341688"/>
          <p14:tracePt t="26905" x="9501188" y="3341688"/>
          <p14:tracePt t="26921" x="9525000" y="3341688"/>
          <p14:tracePt t="26929" x="9537700" y="3341688"/>
          <p14:tracePt t="26937" x="9563100" y="3354388"/>
          <p14:tracePt t="26953" x="9626600" y="3354388"/>
          <p14:tracePt t="26970" x="9701213" y="3390900"/>
          <p14:tracePt t="26987" x="9788525" y="3416300"/>
          <p14:tracePt t="27004" x="9826625" y="3416300"/>
          <p14:tracePt t="27021" x="9852025" y="3441700"/>
          <p14:tracePt t="27037" x="9863138" y="3441700"/>
          <p14:tracePt t="27081" x="9863138" y="3454400"/>
          <p14:tracePt t="27129" x="9875838" y="3454400"/>
          <p14:tracePt t="27138" x="9888538" y="3479800"/>
          <p14:tracePt t="27169" x="9888538" y="3490913"/>
          <p14:tracePt t="27185" x="9901238" y="3516313"/>
          <p14:tracePt t="27193" x="9901238" y="3529013"/>
          <p14:tracePt t="27209" x="9901238" y="3541713"/>
          <p14:tracePt t="27221" x="9901238" y="3567113"/>
          <p14:tracePt t="27238" x="9901238" y="3590925"/>
          <p14:tracePt t="27255" x="9875838" y="3616325"/>
          <p14:tracePt t="27257" x="9875838" y="3641725"/>
          <p14:tracePt t="27273" x="9839325" y="3667125"/>
          <p14:tracePt t="27289" x="9813925" y="3692525"/>
          <p14:tracePt t="27305" x="9813925" y="3716338"/>
          <p14:tracePt t="27322" x="9801225" y="3729038"/>
          <p14:tracePt t="27339" x="9788525" y="3729038"/>
          <p14:tracePt t="27465" x="9775825" y="3729038"/>
          <p14:tracePt t="27529" x="9750425" y="3729038"/>
          <p14:tracePt t="27601" x="9739313" y="3729038"/>
          <p14:tracePt t="27713" x="9726613" y="3729038"/>
          <p14:tracePt t="27729" x="9726613" y="3716338"/>
          <p14:tracePt t="27737" x="9726613" y="3692525"/>
          <p14:tracePt t="27761" x="9726613" y="3679825"/>
          <p14:tracePt t="27769" x="9726613" y="3667125"/>
          <p14:tracePt t="27777" x="9726613" y="3654425"/>
          <p14:tracePt t="27801" x="9750425" y="3629025"/>
          <p14:tracePt t="27809" x="9750425" y="3616325"/>
          <p14:tracePt t="27822" x="9775825" y="3603625"/>
          <p14:tracePt t="27841" x="9775825" y="3590925"/>
          <p14:tracePt t="27858" x="9788525" y="3579813"/>
          <p14:tracePt t="27873" x="9813925" y="3554413"/>
          <p14:tracePt t="27897" x="9839325" y="3529013"/>
          <p14:tracePt t="28169" x="9839325" y="3516313"/>
          <p14:tracePt t="28176" x="9839325" y="3503613"/>
          <p14:tracePt t="28193" x="9839325" y="3490913"/>
          <p14:tracePt t="28209" x="9852025" y="3454400"/>
          <p14:tracePt t="28224" x="9875838" y="3416300"/>
          <p14:tracePt t="28241" x="9901238" y="3390900"/>
          <p14:tracePt t="28258" x="9913938" y="3367088"/>
          <p14:tracePt t="28274" x="9913938" y="3354388"/>
          <p14:tracePt t="28290" x="9913938" y="3341688"/>
          <p14:tracePt t="28307" x="9939338" y="3316288"/>
          <p14:tracePt t="28480" x="9926638" y="3316288"/>
          <p14:tracePt t="28504" x="9901238" y="3316288"/>
          <p14:tracePt t="28519" x="9888538" y="3328988"/>
          <p14:tracePt t="28529" x="9875838" y="3328988"/>
          <p14:tracePt t="28545" x="9875838" y="3341688"/>
          <p14:tracePt t="28561" x="9875838" y="3354388"/>
          <p14:tracePt t="28585" x="9863138" y="3367088"/>
          <p14:tracePt t="28593" x="9863138" y="3378200"/>
          <p14:tracePt t="28608" x="9852025" y="3390900"/>
          <p14:tracePt t="28625" x="9839325" y="3403600"/>
          <p14:tracePt t="28642" x="9813925" y="3429000"/>
          <p14:tracePt t="28658" x="9801225" y="3429000"/>
          <p14:tracePt t="28675" x="9763125" y="3479800"/>
          <p14:tracePt t="28691" x="9750425" y="3479800"/>
          <p14:tracePt t="28709" x="9726613" y="3503613"/>
          <p14:tracePt t="28725" x="9726613" y="3529013"/>
          <p14:tracePt t="28729" x="9713913" y="3529013"/>
          <p14:tracePt t="28742" x="9713913" y="3541713"/>
          <p14:tracePt t="28769" x="9701213" y="3567113"/>
          <p14:tracePt t="28785" x="9688513" y="3567113"/>
          <p14:tracePt t="28801" x="9688513" y="3579813"/>
          <p14:tracePt t="28817" x="9688513" y="3603625"/>
          <p14:tracePt t="28833" x="9663113" y="3616325"/>
          <p14:tracePt t="28842" x="9663113" y="3629025"/>
          <p14:tracePt t="28859" x="9663113" y="3654425"/>
          <p14:tracePt t="28875" x="9637713" y="3703638"/>
          <p14:tracePt t="28892" x="9637713" y="3767138"/>
          <p14:tracePt t="28908" x="9626600" y="3792538"/>
          <p14:tracePt t="28926" x="9613900" y="3829050"/>
          <p14:tracePt t="28929" x="9601200" y="3854450"/>
          <p14:tracePt t="28944" x="9588500" y="3867150"/>
          <p14:tracePt t="28946" x="9588500" y="3892550"/>
          <p14:tracePt t="28961" x="9575800" y="3929063"/>
          <p14:tracePt t="28976" x="9563100" y="3954463"/>
          <p14:tracePt t="28978" x="9563100" y="3992563"/>
          <p14:tracePt t="28993" x="9550400" y="4041775"/>
          <p14:tracePt t="29009" x="9537700" y="4079875"/>
          <p14:tracePt t="29025" x="9525000" y="4117975"/>
          <p14:tracePt t="29043" x="9513888" y="4154488"/>
          <p14:tracePt t="29059" x="9513888" y="4167188"/>
          <p14:tracePt t="29076" x="9501188" y="4192588"/>
          <p14:tracePt t="29092" x="9488488" y="4217988"/>
          <p14:tracePt t="29109" x="9488488" y="4241800"/>
          <p14:tracePt t="29126" x="9475788" y="4267200"/>
          <p14:tracePt t="29143" x="9463088" y="4292600"/>
          <p14:tracePt t="29160" x="9463088" y="4330700"/>
          <p14:tracePt t="29177" x="9450388" y="4354513"/>
          <p14:tracePt t="29193" x="9437688" y="4379913"/>
          <p14:tracePt t="29210" x="9437688" y="4392613"/>
          <p14:tracePt t="29227" x="9437688" y="4418013"/>
          <p14:tracePt t="29243" x="9424988" y="4430713"/>
          <p14:tracePt t="29260" x="9424988" y="4454525"/>
          <p14:tracePt t="29277" x="9413875" y="4467225"/>
          <p14:tracePt t="29293" x="9401175" y="4479925"/>
          <p14:tracePt t="29310" x="9401175" y="4505325"/>
          <p14:tracePt t="29313" x="9388475" y="4505325"/>
          <p14:tracePt t="29401" x="9388475" y="4518025"/>
          <p14:tracePt t="29417" x="9388475" y="4543425"/>
          <p14:tracePt t="29425" x="9388475" y="4567238"/>
          <p14:tracePt t="29433" x="9388475" y="4579938"/>
          <p14:tracePt t="29443" x="9388475" y="4618038"/>
          <p14:tracePt t="29461" x="9388475" y="4679950"/>
          <p14:tracePt t="29477" x="9388475" y="4730750"/>
          <p14:tracePt t="29494" x="9388475" y="4756150"/>
          <p14:tracePt t="29497" x="9375775" y="4792663"/>
          <p14:tracePt t="29511" x="9363075" y="4818063"/>
          <p14:tracePt t="29513" x="9324975" y="4856163"/>
          <p14:tracePt t="29528" x="9288463" y="4930775"/>
          <p14:tracePt t="29545" x="9224963" y="4992688"/>
          <p14:tracePt t="29561" x="9175750" y="5030788"/>
          <p14:tracePt t="29625" x="9163050" y="5056188"/>
          <p14:tracePt t="29633" x="9124950" y="5056188"/>
          <p14:tracePt t="29644" x="9099550" y="5056188"/>
          <p14:tracePt t="29662" x="9050338" y="5005388"/>
          <p14:tracePt t="29664" x="9012238" y="4956175"/>
          <p14:tracePt t="29678" x="8975725" y="4905375"/>
          <p14:tracePt t="29681" x="8975725" y="4830763"/>
          <p14:tracePt t="29694" x="8975725" y="4805363"/>
          <p14:tracePt t="44673" x="8963025" y="4805363"/>
          <p14:tracePt t="44809" x="8975725" y="4805363"/>
          <p14:tracePt t="44817" x="8999538" y="4805363"/>
          <p14:tracePt t="44825" x="9024938" y="4805363"/>
          <p14:tracePt t="44834" x="9037638" y="4779963"/>
          <p14:tracePt t="44937" x="9050338" y="4779963"/>
          <p14:tracePt t="44945" x="9075738" y="4743450"/>
          <p14:tracePt t="44953" x="9088438" y="4730750"/>
          <p14:tracePt t="44966" x="9137650" y="4692650"/>
          <p14:tracePt t="44968" x="9175750" y="4656138"/>
          <p14:tracePt t="44983" x="9212263" y="4630738"/>
          <p14:tracePt t="45000" x="9224963" y="4618038"/>
          <p14:tracePt t="45032" x="9237663" y="4618038"/>
          <p14:tracePt t="45048" x="9250363" y="4618038"/>
          <p14:tracePt t="45097" x="9263063" y="4643438"/>
          <p14:tracePt t="45113" x="9275763" y="4656138"/>
          <p14:tracePt t="45122" x="9275763" y="4667250"/>
          <p14:tracePt t="45135" x="9275763" y="4679950"/>
          <p14:tracePt t="45137" x="9288463" y="4705350"/>
          <p14:tracePt t="45151" x="9301163" y="4718050"/>
          <p14:tracePt t="45154" x="9301163" y="4730750"/>
          <p14:tracePt t="45168" x="9312275" y="4743450"/>
          <p14:tracePt t="45201" x="9312275" y="4756150"/>
          <p14:tracePt t="45218" x="9312275" y="4768850"/>
          <p14:tracePt t="45225" x="9324975" y="4779963"/>
          <p14:tracePt t="45249" x="9324975" y="4792663"/>
          <p14:tracePt t="45265" x="9324975" y="4805363"/>
          <p14:tracePt t="45369" x="9324975" y="4818063"/>
          <p14:tracePt t="45433" x="9324975" y="4830763"/>
          <p14:tracePt t="45473" x="9324975" y="4843463"/>
          <p14:tracePt t="45561" x="9312275" y="4856163"/>
          <p14:tracePt t="45600" x="9312275" y="4868863"/>
          <p14:tracePt t="46321" x="9312275" y="4856163"/>
          <p14:tracePt t="46338" x="9312275" y="4843463"/>
          <p14:tracePt t="46345" x="9312275" y="4830763"/>
          <p14:tracePt t="46369" x="9312275" y="4818063"/>
          <p14:tracePt t="46401" x="9324975" y="4805363"/>
          <p14:tracePt t="46457" x="9337675" y="4792663"/>
          <p14:tracePt t="46497" x="9350375" y="4792663"/>
          <p14:tracePt t="46529" x="9363075" y="4779963"/>
          <p14:tracePt t="46553" x="9363075" y="4768850"/>
          <p14:tracePt t="46561" x="9375775" y="4756150"/>
          <p14:tracePt t="46577" x="9388475" y="4756150"/>
          <p14:tracePt t="46588" x="9401175" y="4756150"/>
          <p14:tracePt t="46605" x="9413875" y="4756150"/>
          <p14:tracePt t="46622" x="9424988" y="4730750"/>
          <p14:tracePt t="46639" x="9437688" y="4730750"/>
          <p14:tracePt t="46656" x="9463088" y="4730750"/>
          <p14:tracePt t="46681" x="9475788" y="4730750"/>
          <p14:tracePt t="46705" x="9488488" y="4730750"/>
          <p14:tracePt t="46777" x="9501188" y="4730750"/>
          <p14:tracePt t="46903" x="9513888" y="4730750"/>
          <p14:tracePt t="47167" x="9513888" y="4743450"/>
          <p14:tracePt t="47209" x="9513888" y="4756150"/>
          <p14:tracePt t="47215" x="9513888" y="4768850"/>
          <p14:tracePt t="47400" x="9513888" y="4779963"/>
          <p14:tracePt t="47562" x="9513888" y="4805363"/>
          <p14:tracePt t="47585" x="9513888" y="4818063"/>
          <p14:tracePt t="47601" x="9513888" y="4830763"/>
          <p14:tracePt t="47617" x="9513888" y="4843463"/>
          <p14:tracePt t="47633" x="9513888" y="4856163"/>
          <p14:tracePt t="47640" x="9513888" y="4868863"/>
          <p14:tracePt t="47656" x="9513888" y="4892675"/>
          <p14:tracePt t="47673" x="9513888" y="4905375"/>
          <p14:tracePt t="47681" x="9513888" y="4918075"/>
          <p14:tracePt t="47690" x="9513888" y="4930775"/>
          <p14:tracePt t="47706" x="9513888" y="4943475"/>
          <p14:tracePt t="47723" x="9501188" y="4956175"/>
          <p14:tracePt t="47817" x="9488488" y="4968875"/>
          <p14:tracePt t="47968" x="9475788" y="4968875"/>
          <p14:tracePt t="48000" x="9475788" y="4956175"/>
          <p14:tracePt t="48024" x="9475788" y="4930775"/>
          <p14:tracePt t="48041" x="9475788" y="4905375"/>
          <p14:tracePt t="48049" x="9475788" y="4843463"/>
          <p14:tracePt t="48057" x="9550400" y="4718050"/>
          <p14:tracePt t="48074" x="9750425" y="4518025"/>
          <p14:tracePt t="48091" x="9888538" y="4354513"/>
          <p14:tracePt t="48108" x="9952038" y="4292600"/>
          <p14:tracePt t="48125" x="9975850" y="4241800"/>
          <p14:tracePt t="48141" x="10001250" y="4217988"/>
          <p14:tracePt t="48158" x="10013950" y="4192588"/>
          <p14:tracePt t="49153" x="9988550" y="4192588"/>
          <p14:tracePt t="49169" x="9963150" y="4205288"/>
          <p14:tracePt t="49193" x="9952038" y="4217988"/>
          <p14:tracePt t="49209" x="9939338" y="4230688"/>
          <p14:tracePt t="49233" x="9913938" y="4241800"/>
          <p14:tracePt t="49257" x="9888538" y="4254500"/>
          <p14:tracePt t="49265" x="9852025" y="4267200"/>
          <p14:tracePt t="49280" x="9839325" y="4267200"/>
          <p14:tracePt t="49295" x="9813925" y="4279900"/>
          <p14:tracePt t="49312" x="9775825" y="4279900"/>
          <p14:tracePt t="49328" x="9763125" y="4279900"/>
          <p14:tracePt t="49401" x="9750425" y="4279900"/>
          <p14:tracePt t="49425" x="9739313" y="4279900"/>
          <p14:tracePt t="49521" x="9726613" y="4279900"/>
          <p14:tracePt t="49545" x="9713913" y="4279900"/>
          <p14:tracePt t="49553" x="9701213" y="4279900"/>
          <p14:tracePt t="49577" x="9675813" y="4279900"/>
          <p14:tracePt t="49584" x="9637713" y="4292600"/>
          <p14:tracePt t="49601" x="9626600" y="4292600"/>
          <p14:tracePt t="49633" x="9601200" y="4292600"/>
          <p14:tracePt t="49673" x="9588500" y="4292600"/>
          <p14:tracePt t="49689" x="9575800" y="4292600"/>
          <p14:tracePt t="49737" x="9563100" y="4292600"/>
          <p14:tracePt t="49746" x="9550400" y="4292600"/>
          <p14:tracePt t="49769" x="9537700" y="4292600"/>
          <p14:tracePt t="49825" x="9513888" y="429260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What is the Hypothesis Testing?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716539"/>
            <a:ext cx="82699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In healthcare-related research, hypothesis testing is a fundamental statistical method used to make decisions based on data.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2298" y="1882479"/>
            <a:ext cx="2105276" cy="39936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2149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1309"/>
    </mc:Choice>
    <mc:Fallback xmlns="">
      <p:transition advTm="181309"/>
    </mc:Fallback>
  </mc:AlternateContent>
  <p:extLst>
    <p:ext uri="{3A86A75C-4F4B-4683-9AE1-C65F6400EC91}">
      <p14:laserTraceLst xmlns:p14="http://schemas.microsoft.com/office/powerpoint/2010/main">
        <p14:tracePtLst>
          <p14:tracePt t="6340" x="9475788" y="4241800"/>
          <p14:tracePt t="6348" x="9413875" y="4205288"/>
          <p14:tracePt t="6364" x="9375775" y="4141788"/>
          <p14:tracePt t="6380" x="9324975" y="4117975"/>
          <p14:tracePt t="6397" x="9224963" y="4117975"/>
          <p14:tracePt t="6414" x="9150350" y="4117975"/>
          <p14:tracePt t="6430" x="9088438" y="4154488"/>
          <p14:tracePt t="6448" x="9075738" y="4179888"/>
          <p14:tracePt t="6572" x="9099550" y="4179888"/>
          <p14:tracePt t="6604" x="9112250" y="4217988"/>
          <p14:tracePt t="6612" x="9112250" y="4241800"/>
          <p14:tracePt t="6620" x="9112250" y="4279900"/>
          <p14:tracePt t="6631" x="9088438" y="4318000"/>
          <p14:tracePt t="6647" x="9075738" y="4367213"/>
          <p14:tracePt t="6664" x="9050338" y="4430713"/>
          <p14:tracePt t="6682" x="9050338" y="4443413"/>
          <p14:tracePt t="6684" x="9050338" y="4467225"/>
          <p14:tracePt t="6700" x="9037638" y="4505325"/>
          <p14:tracePt t="6716" x="9024938" y="4518025"/>
          <p14:tracePt t="6732" x="8999538" y="4554538"/>
          <p14:tracePt t="6748" x="8950325" y="4605338"/>
          <p14:tracePt t="6764" x="8837613" y="4656138"/>
          <p14:tracePt t="6781" x="8699500" y="4705350"/>
          <p14:tracePt t="6798" x="8561388" y="4779963"/>
          <p14:tracePt t="6814" x="8512175" y="4818063"/>
          <p14:tracePt t="6832" x="8374063" y="4879975"/>
          <p14:tracePt t="6848" x="8312150" y="4943475"/>
          <p14:tracePt t="6865" x="8186738" y="4981575"/>
          <p14:tracePt t="6868" x="8148638" y="4992688"/>
          <p14:tracePt t="6882" x="8074025" y="5005388"/>
          <p14:tracePt t="6898" x="7961313" y="5043488"/>
          <p14:tracePt t="6900" x="7923213" y="5056188"/>
          <p14:tracePt t="6916" x="7861300" y="5056188"/>
          <p14:tracePt t="6932" x="7748588" y="5056188"/>
          <p14:tracePt t="6949" x="7610475" y="5056188"/>
          <p14:tracePt t="6965" x="7385050" y="5056188"/>
          <p14:tracePt t="6982" x="6985000" y="4956175"/>
          <p14:tracePt t="6998" x="6446838" y="4830763"/>
          <p14:tracePt t="7015" x="5545138" y="4518025"/>
          <p14:tracePt t="7032" x="4568825" y="4241800"/>
          <p14:tracePt t="7049" x="3979863" y="4054475"/>
          <p14:tracePt t="7052" x="3779838" y="4005263"/>
          <p14:tracePt t="7065" x="3605213" y="3941763"/>
          <p14:tracePt t="7068" x="3467100" y="3905250"/>
          <p14:tracePt t="7083" x="3367088" y="3867150"/>
          <p14:tracePt t="7085" x="3305175" y="3841750"/>
          <p14:tracePt t="7098" x="3267075" y="3829050"/>
          <p14:tracePt t="7100" x="3216275" y="3829050"/>
          <p14:tracePt t="7116" x="3205163" y="3829050"/>
          <p14:tracePt t="7140" x="3192463" y="3816350"/>
          <p14:tracePt t="7149" x="3179763" y="3816350"/>
          <p14:tracePt t="7172" x="3167063" y="3816350"/>
          <p14:tracePt t="7182" x="3141663" y="3816350"/>
          <p14:tracePt t="7198" x="3116263" y="3816350"/>
          <p14:tracePt t="7220" x="3103563" y="3816350"/>
          <p14:tracePt t="7236" x="3092450" y="3816350"/>
          <p14:tracePt t="7249" x="3067050" y="3816350"/>
          <p14:tracePt t="7252" x="3054350" y="3816350"/>
          <p14:tracePt t="7266" x="3028950" y="3816350"/>
          <p14:tracePt t="7268" x="3016250" y="3816350"/>
          <p14:tracePt t="7284" x="2941638" y="3816350"/>
          <p14:tracePt t="7300" x="2879725" y="3816350"/>
          <p14:tracePt t="7316" x="2803525" y="3867150"/>
          <p14:tracePt t="7332" x="2690813" y="3941763"/>
          <p14:tracePt t="7351" x="2603500" y="3979863"/>
          <p14:tracePt t="7366" x="2490788" y="4054475"/>
          <p14:tracePt t="7383" x="2428875" y="4092575"/>
          <p14:tracePt t="7399" x="2390775" y="4117975"/>
          <p14:tracePt t="7416" x="2378075" y="4129088"/>
          <p14:tracePt t="7434" x="2378075" y="4154488"/>
          <p14:tracePt t="7436" x="2352675" y="4167188"/>
          <p14:tracePt t="7450" x="2352675" y="4179888"/>
          <p14:tracePt t="7452" x="2352675" y="4192588"/>
          <p14:tracePt t="7466" x="2339975" y="4205288"/>
          <p14:tracePt t="7484" x="2328863" y="4230688"/>
          <p14:tracePt t="7500" x="2316163" y="4279900"/>
          <p14:tracePt t="7517" x="2303463" y="4330700"/>
          <p14:tracePt t="7533" x="2278063" y="4367213"/>
          <p14:tracePt t="7550" x="2252663" y="4405313"/>
          <p14:tracePt t="7566" x="2228850" y="4467225"/>
          <p14:tracePt t="7584" x="2228850" y="4492625"/>
          <p14:tracePt t="7600" x="2190750" y="4554538"/>
          <p14:tracePt t="7617" x="2178050" y="4592638"/>
          <p14:tracePt t="7620" x="2165350" y="4618038"/>
          <p14:tracePt t="7634" x="2165350" y="4656138"/>
          <p14:tracePt t="7636" x="2165350" y="4667250"/>
          <p14:tracePt t="7651" x="2165350" y="4705350"/>
          <p14:tracePt t="7653" x="2152650" y="4730750"/>
          <p14:tracePt t="7667" x="2152650" y="4768850"/>
          <p14:tracePt t="7669" x="2152650" y="4792663"/>
          <p14:tracePt t="7685" x="2152650" y="4930775"/>
          <p14:tracePt t="7700" x="2216150" y="5168900"/>
          <p14:tracePt t="7717" x="2352675" y="5418138"/>
          <p14:tracePt t="7734" x="2428875" y="5594350"/>
          <p14:tracePt t="7750" x="2490788" y="5756275"/>
          <p14:tracePt t="7767" x="2541588" y="5868988"/>
          <p14:tracePt t="7784" x="2603500" y="5969000"/>
          <p14:tracePt t="7800" x="2641600" y="6019800"/>
          <p14:tracePt t="7817" x="2678113" y="6056313"/>
          <p14:tracePt t="7834" x="2703513" y="6094413"/>
          <p14:tracePt t="7836" x="2716213" y="6107113"/>
          <p14:tracePt t="7851" x="2728913" y="6107113"/>
          <p14:tracePt t="7853" x="2741613" y="6119813"/>
          <p14:tracePt t="7868" x="2754313" y="6132513"/>
          <p14:tracePt t="7908" x="2754313" y="6157913"/>
          <p14:tracePt t="7940" x="2767013" y="6169025"/>
          <p14:tracePt t="7949" x="2778125" y="6169025"/>
          <p14:tracePt t="7965" x="2803525" y="6169025"/>
          <p14:tracePt t="7972" x="2828925" y="6169025"/>
          <p14:tracePt t="7987" x="2841625" y="6132513"/>
          <p14:tracePt t="7999" x="2916238" y="6094413"/>
          <p14:tracePt t="8016" x="3205163" y="5945188"/>
          <p14:tracePt t="8033" x="4105275" y="5456238"/>
          <p14:tracePt t="8035" x="4543425" y="5156200"/>
          <p14:tracePt t="8050" x="5019675" y="4843463"/>
          <p14:tracePt t="8051" x="5519738" y="4505325"/>
          <p14:tracePt t="8067" x="6396038" y="3803650"/>
          <p14:tracePt t="8084" x="7097713" y="3216275"/>
          <p14:tracePt t="8100" x="7410450" y="2928938"/>
          <p14:tracePt t="8117" x="7610475" y="2665413"/>
          <p14:tracePt t="8133" x="7773988" y="2565400"/>
          <p14:tracePt t="8150" x="7773988" y="2552700"/>
          <p14:tracePt t="8167" x="7785100" y="2516188"/>
          <p14:tracePt t="8204" x="7785100" y="2490788"/>
          <p14:tracePt t="8219" x="7785100" y="2478088"/>
          <p14:tracePt t="8227" x="7797800" y="2452688"/>
          <p14:tracePt t="8267" x="7810500" y="2452688"/>
          <p14:tracePt t="8340" x="7835900" y="2478088"/>
          <p14:tracePt t="8428" x="7835900" y="2490788"/>
          <p14:tracePt t="8484" x="7835900" y="2503488"/>
          <p14:tracePt t="8492" x="7835900" y="2516188"/>
          <p14:tracePt t="8508" x="7835900" y="2540000"/>
          <p14:tracePt t="8519" x="7835900" y="2590800"/>
          <p14:tracePt t="8535" x="7835900" y="2716213"/>
          <p14:tracePt t="8553" x="7835900" y="2852738"/>
          <p14:tracePt t="8556" x="7835900" y="2941638"/>
          <p14:tracePt t="8568" x="7835900" y="3041650"/>
          <p14:tracePt t="8586" x="7810500" y="3165475"/>
          <p14:tracePt t="8652" x="7797800" y="3178175"/>
          <p14:tracePt t="8684" x="7785100" y="3178175"/>
          <p14:tracePt t="8780" x="7773988" y="3178175"/>
          <p14:tracePt t="8796" x="7761288" y="3178175"/>
          <p14:tracePt t="8804" x="7748588" y="3178175"/>
          <p14:tracePt t="8812" x="7735888" y="3178175"/>
          <p14:tracePt t="8820" x="7710488" y="3178175"/>
          <p14:tracePt t="8837" x="7635875" y="3154363"/>
          <p14:tracePt t="8854" x="7572375" y="3128963"/>
          <p14:tracePt t="8869" x="7548563" y="3090863"/>
          <p14:tracePt t="8887" x="7485063" y="3041650"/>
          <p14:tracePt t="8903" x="7472363" y="2965450"/>
          <p14:tracePt t="8921" x="7448550" y="2778125"/>
          <p14:tracePt t="8924" x="7448550" y="2640013"/>
          <p14:tracePt t="8937" x="7448550" y="2339975"/>
          <p14:tracePt t="8940" x="7435850" y="2127250"/>
          <p14:tracePt t="8954" x="7397750" y="1839913"/>
          <p14:tracePt t="8956" x="7348538" y="1576388"/>
          <p14:tracePt t="8972" x="7348538" y="1089025"/>
          <p14:tracePt t="8987" x="7285038" y="925513"/>
          <p14:tracePt t="9380" x="7259638" y="950913"/>
          <p14:tracePt t="9396" x="7159625" y="1001713"/>
          <p14:tracePt t="9404" x="6985000" y="1125538"/>
          <p14:tracePt t="9412" x="6772275" y="1314450"/>
          <p14:tracePt t="9422" x="6546850" y="1514475"/>
          <p14:tracePt t="9438" x="6221413" y="1865313"/>
          <p14:tracePt t="9455" x="5695950" y="2214563"/>
          <p14:tracePt t="9472" x="5232400" y="2516188"/>
          <p14:tracePt t="9489" x="4643438" y="2878138"/>
          <p14:tracePt t="9492" x="4356100" y="3128963"/>
          <p14:tracePt t="9505" x="4005263" y="3316288"/>
          <p14:tracePt t="9507" x="3630613" y="3529013"/>
          <p14:tracePt t="9521" x="3192463" y="3792538"/>
          <p14:tracePt t="9524" x="2979738" y="3967163"/>
          <p14:tracePt t="9538" x="2854325" y="4230688"/>
          <p14:tracePt t="9540" x="2565400" y="4354513"/>
          <p14:tracePt t="9555" x="2278063" y="4579938"/>
          <p14:tracePt t="9557" x="1990725" y="4718050"/>
          <p14:tracePt t="9572" x="1263650" y="4943475"/>
          <p14:tracePt t="9587" x="576263" y="5194300"/>
          <p14:tracePt t="9603" x="163513" y="5256213"/>
          <p14:tracePt t="9997" x="174625" y="2890838"/>
          <p14:tracePt t="10006" x="274638" y="2890838"/>
          <p14:tracePt t="10024" x="287338" y="2890838"/>
          <p14:tracePt t="10084" x="287338" y="2903538"/>
          <p14:tracePt t="10108" x="287338" y="2928938"/>
          <p14:tracePt t="10116" x="274638" y="2941638"/>
          <p14:tracePt t="10132" x="263525" y="2941638"/>
          <p14:tracePt t="10156" x="263525" y="2952750"/>
          <p14:tracePt t="10212" x="263525" y="2965450"/>
          <p14:tracePt t="10228" x="250825" y="2990850"/>
          <p14:tracePt t="10244" x="238125" y="3003550"/>
          <p14:tracePt t="10252" x="225425" y="3016250"/>
          <p14:tracePt t="10261" x="200025" y="3041650"/>
          <p14:tracePt t="10273" x="187325" y="3078163"/>
          <p14:tracePt t="10276" x="150813" y="3116263"/>
          <p14:tracePt t="10290" x="112713" y="3203575"/>
          <p14:tracePt t="10292" x="74613" y="3290888"/>
          <p14:tracePt t="10307" x="0" y="3554413"/>
          <p14:tracePt t="10668" x="788988" y="4405313"/>
          <p14:tracePt t="10675" x="1790700" y="4241800"/>
          <p14:tracePt t="10691" x="3429000" y="4117975"/>
          <p14:tracePt t="10708" x="4994275" y="4029075"/>
          <p14:tracePt t="10725" x="5895975" y="3967163"/>
          <p14:tracePt t="10741" x="6096000" y="3954463"/>
          <p14:tracePt t="10758" x="6170613" y="3929063"/>
          <p14:tracePt t="10820" x="6170613" y="3916363"/>
          <p14:tracePt t="10884" x="6183313" y="3905250"/>
          <p14:tracePt t="10908" x="6196013" y="3905250"/>
          <p14:tracePt t="10916" x="6196013" y="3892550"/>
          <p14:tracePt t="10931" x="6196013" y="3879850"/>
          <p14:tracePt t="10947" x="6196013" y="3867150"/>
          <p14:tracePt t="10958" x="6221413" y="3841750"/>
          <p14:tracePt t="10980" x="6234113" y="3816350"/>
          <p14:tracePt t="10996" x="6246813" y="3803650"/>
          <p14:tracePt t="11008" x="6246813" y="3779838"/>
          <p14:tracePt t="11025" x="6283325" y="3703638"/>
          <p14:tracePt t="11027" x="6308725" y="3641725"/>
          <p14:tracePt t="11042" x="6334125" y="3590925"/>
          <p14:tracePt t="11044" x="6346825" y="3503613"/>
          <p14:tracePt t="11060" x="6370638" y="3278188"/>
          <p14:tracePt t="11076" x="6370638" y="3178175"/>
          <p14:tracePt t="11094" x="6383338" y="3016250"/>
          <p14:tracePt t="11109" x="6383338" y="2903538"/>
          <p14:tracePt t="11126" x="6383338" y="2803525"/>
          <p14:tracePt t="11142" x="6383338" y="2740025"/>
          <p14:tracePt t="11160" x="6383338" y="2665413"/>
          <p14:tracePt t="11176" x="6383338" y="2603500"/>
          <p14:tracePt t="11194" x="6383338" y="2516188"/>
          <p14:tracePt t="11196" x="6383338" y="2478088"/>
          <p14:tracePt t="11210" x="6383338" y="2452688"/>
          <p14:tracePt t="11212" x="6383338" y="2439988"/>
          <p14:tracePt t="11227" x="6383338" y="2403475"/>
          <p14:tracePt t="11244" x="6383338" y="2390775"/>
          <p14:tracePt t="11260" x="6383338" y="2365375"/>
          <p14:tracePt t="11277" x="6383338" y="2352675"/>
          <p14:tracePt t="11294" x="6383338" y="2327275"/>
          <p14:tracePt t="11310" x="6383338" y="2303463"/>
          <p14:tracePt t="11326" x="6383338" y="2278063"/>
          <p14:tracePt t="11344" x="6383338" y="2252663"/>
          <p14:tracePt t="11360" x="6370638" y="2239963"/>
          <p14:tracePt t="11377" x="6370638" y="2227263"/>
          <p14:tracePt t="11563" x="6359525" y="2214563"/>
          <p14:tracePt t="14004" x="6346825" y="2214563"/>
          <p14:tracePt t="14052" x="6334125" y="2239963"/>
          <p14:tracePt t="14156" x="6321425" y="2239963"/>
          <p14:tracePt t="14332" x="6334125" y="2252663"/>
          <p14:tracePt t="14444" x="6334125" y="2278063"/>
          <p14:tracePt t="14476" x="6334125" y="2290763"/>
          <p14:tracePt t="14484" x="6334125" y="2303463"/>
          <p14:tracePt t="14501" x="6334125" y="2314575"/>
          <p14:tracePt t="14516" x="6334125" y="2327275"/>
          <p14:tracePt t="14547" x="6334125" y="2339975"/>
          <p14:tracePt t="14692" x="6321425" y="2352675"/>
          <p14:tracePt t="14716" x="6321425" y="2365375"/>
          <p14:tracePt t="14756" x="6321425" y="2378075"/>
          <p14:tracePt t="14764" x="6296025" y="2403475"/>
          <p14:tracePt t="14780" x="6296025" y="2414588"/>
          <p14:tracePt t="14796" x="6283325" y="2439988"/>
          <p14:tracePt t="14804" x="6270625" y="2439988"/>
          <p14:tracePt t="14819" x="6270625" y="2452688"/>
          <p14:tracePt t="14836" x="6270625" y="2478088"/>
          <p14:tracePt t="14853" x="6246813" y="2516188"/>
          <p14:tracePt t="14869" x="6221413" y="2540000"/>
          <p14:tracePt t="14886" x="6196013" y="2565400"/>
          <p14:tracePt t="14902" x="6183313" y="2590800"/>
          <p14:tracePt t="14920" x="6183313" y="2603500"/>
          <p14:tracePt t="14936" x="6170613" y="2627313"/>
          <p14:tracePt t="14953" x="6146800" y="2652713"/>
          <p14:tracePt t="14956" x="6146800" y="2665413"/>
          <p14:tracePt t="14970" x="6146800" y="2678113"/>
          <p14:tracePt t="14972" x="6134100" y="2690813"/>
          <p14:tracePt t="14988" x="6121400" y="2716213"/>
          <p14:tracePt t="15003" x="6121400" y="2740025"/>
          <p14:tracePt t="15020" x="6096000" y="2765425"/>
          <p14:tracePt t="15036" x="6083300" y="2803525"/>
          <p14:tracePt t="15053" x="6070600" y="2840038"/>
          <p14:tracePt t="15069" x="6057900" y="2852738"/>
          <p14:tracePt t="15086" x="6057900" y="2865438"/>
          <p14:tracePt t="15103" x="6045200" y="2878138"/>
          <p14:tracePt t="15772" x="6034088" y="2878138"/>
          <p14:tracePt t="15788" x="6034088" y="2852738"/>
          <p14:tracePt t="15804" x="6045200" y="2840038"/>
          <p14:tracePt t="15821" x="6045200" y="2828925"/>
          <p14:tracePt t="15836" x="6057900" y="2828925"/>
          <p14:tracePt t="15948" x="6057900" y="2816225"/>
          <p14:tracePt t="16003" x="6057900" y="2790825"/>
          <p14:tracePt t="16051" x="6057900" y="2778125"/>
          <p14:tracePt t="16067" x="6070600" y="2765425"/>
          <p14:tracePt t="16091" x="6070600" y="2752725"/>
          <p14:tracePt t="16204" x="6070600" y="2740025"/>
          <p14:tracePt t="17460" x="6057900" y="2765425"/>
          <p14:tracePt t="17484" x="6045200" y="2790825"/>
          <p14:tracePt t="17508" x="6045200" y="2803525"/>
          <p14:tracePt t="17524" x="6034088" y="2803525"/>
          <p14:tracePt t="18364" x="6034088" y="2790825"/>
          <p14:tracePt t="18412" x="6034088" y="2778125"/>
          <p14:tracePt t="19213" x="6034088" y="2765425"/>
          <p14:tracePt t="19340" x="6008688" y="2765425"/>
          <p14:tracePt t="19347" x="5995988" y="2765425"/>
          <p14:tracePt t="19356" x="5983288" y="2765425"/>
          <p14:tracePt t="19364" x="5957888" y="2765425"/>
          <p14:tracePt t="19381" x="5895975" y="2765425"/>
          <p14:tracePt t="19397" x="5870575" y="2765425"/>
          <p14:tracePt t="19414" x="5821363" y="2765425"/>
          <p14:tracePt t="19431" x="5757863" y="2790825"/>
          <p14:tracePt t="19447" x="5719763" y="2790825"/>
          <p14:tracePt t="19465" x="5683250" y="2790825"/>
          <p14:tracePt t="19468" x="5670550" y="2790825"/>
          <p14:tracePt t="19482" x="5657850" y="2803525"/>
          <p14:tracePt t="19516" x="5632450" y="2803525"/>
          <p14:tracePt t="19524" x="5632450" y="2816225"/>
          <p14:tracePt t="19676" x="5632450" y="2828925"/>
          <p14:tracePt t="19708" x="5619750" y="2840038"/>
          <p14:tracePt t="19724" x="5607050" y="2852738"/>
          <p14:tracePt t="19732" x="5607050" y="2865438"/>
          <p14:tracePt t="19740" x="5607050" y="2890838"/>
          <p14:tracePt t="19749" x="5607050" y="2928938"/>
          <p14:tracePt t="19765" x="5607050" y="2978150"/>
          <p14:tracePt t="19782" x="5607050" y="3116263"/>
          <p14:tracePt t="19798" x="5607050" y="3216275"/>
          <p14:tracePt t="19815" x="5619750" y="3354388"/>
          <p14:tracePt t="19832" x="5657850" y="3479800"/>
          <p14:tracePt t="19836" x="5670550" y="3541713"/>
          <p14:tracePt t="19848" x="5695950" y="3616325"/>
          <p14:tracePt t="19866" x="5757863" y="3741738"/>
          <p14:tracePt t="19869" x="5821363" y="3816350"/>
          <p14:tracePt t="19884" x="5945188" y="4005263"/>
          <p14:tracePt t="19900" x="6083300" y="4205288"/>
          <p14:tracePt t="19916" x="6208713" y="4354513"/>
          <p14:tracePt t="19932" x="6321425" y="4543425"/>
          <p14:tracePt t="19949" x="6421438" y="4718050"/>
          <p14:tracePt t="19965" x="6483350" y="4868863"/>
          <p14:tracePt t="19982" x="6534150" y="4956175"/>
          <p14:tracePt t="19999" x="6559550" y="5030788"/>
          <p14:tracePt t="20015" x="6596063" y="5092700"/>
          <p14:tracePt t="20032" x="6608763" y="5143500"/>
          <p14:tracePt t="20049" x="6621463" y="5181600"/>
          <p14:tracePt t="20051" x="6621463" y="5205413"/>
          <p14:tracePt t="20066" x="6634163" y="5230813"/>
          <p14:tracePt t="20068" x="6634163" y="5256213"/>
          <p14:tracePt t="20084" x="6646863" y="5281613"/>
          <p14:tracePt t="20100" x="6659563" y="5330825"/>
          <p14:tracePt t="20116" x="6659563" y="5394325"/>
          <p14:tracePt t="20133" x="6672263" y="5418138"/>
          <p14:tracePt t="20149" x="6672263" y="5430838"/>
          <p14:tracePt t="20166" x="6684963" y="5468938"/>
          <p14:tracePt t="20183" x="6684963" y="5481638"/>
          <p14:tracePt t="20508" x="6659563" y="5481638"/>
          <p14:tracePt t="20532" x="6646863" y="5481638"/>
          <p14:tracePt t="20540" x="6621463" y="5481638"/>
          <p14:tracePt t="20550" x="6596063" y="5481638"/>
          <p14:tracePt t="20566" x="6559550" y="5468938"/>
          <p14:tracePt t="20584" x="6496050" y="5468938"/>
          <p14:tracePt t="20601" x="6446838" y="5468938"/>
          <p14:tracePt t="20604" x="6421438" y="5468938"/>
          <p14:tracePt t="20617" x="6396038" y="5468938"/>
          <p14:tracePt t="20620" x="6370638" y="5468938"/>
          <p14:tracePt t="20634" x="6346825" y="5468938"/>
          <p14:tracePt t="20636" x="6321425" y="5468938"/>
          <p14:tracePt t="20652" x="6308725" y="5468938"/>
          <p14:tracePt t="21804" x="6296025" y="5468938"/>
          <p14:tracePt t="21820" x="6283325" y="5468938"/>
          <p14:tracePt t="21837" x="6283325" y="5456238"/>
          <p14:tracePt t="21844" x="6283325" y="5443538"/>
          <p14:tracePt t="21860" x="6270625" y="5443538"/>
          <p14:tracePt t="21908" x="6259513" y="5443538"/>
          <p14:tracePt t="21924" x="6246813" y="5430838"/>
          <p14:tracePt t="21980" x="6234113" y="5430838"/>
          <p14:tracePt t="21996" x="6234113" y="5418138"/>
          <p14:tracePt t="22492" x="6221413" y="5418138"/>
          <p14:tracePt t="22516" x="6208713" y="5418138"/>
          <p14:tracePt t="22532" x="6196013" y="5418138"/>
          <p14:tracePt t="22540" x="6183313" y="5418138"/>
          <p14:tracePt t="22556" x="6157913" y="5418138"/>
          <p14:tracePt t="22573" x="6121400" y="5443538"/>
          <p14:tracePt t="22596" x="6096000" y="5443538"/>
          <p14:tracePt t="22606" x="6083300" y="5468938"/>
          <p14:tracePt t="24516" x="6070600" y="5468938"/>
          <p14:tracePt t="24556" x="6057900" y="5468938"/>
          <p14:tracePt t="24564" x="6045200" y="5481638"/>
          <p14:tracePt t="24580" x="6034088" y="5494338"/>
          <p14:tracePt t="24596" x="6008688" y="5507038"/>
          <p14:tracePt t="24620" x="5995988" y="5518150"/>
          <p14:tracePt t="25092" x="5983288" y="5530850"/>
          <p14:tracePt t="26796" x="5970588" y="5543550"/>
          <p14:tracePt t="26820" x="5970588" y="5556250"/>
          <p14:tracePt t="26836" x="5957888" y="5581650"/>
          <p14:tracePt t="26852" x="5957888" y="5594350"/>
          <p14:tracePt t="26860" x="5957888" y="5607050"/>
          <p14:tracePt t="26867" x="5945188" y="5619750"/>
          <p14:tracePt t="26884" x="5921375" y="5656263"/>
          <p14:tracePt t="26899" x="5883275" y="5732463"/>
          <p14:tracePt t="26915" x="5845175" y="5781675"/>
          <p14:tracePt t="26932" x="5795963" y="5856288"/>
          <p14:tracePt t="26950" x="5770563" y="5907088"/>
          <p14:tracePt t="26967" x="5719763" y="5981700"/>
          <p14:tracePt t="26984" x="5657850" y="6056313"/>
          <p14:tracePt t="27000" x="5619750" y="6132513"/>
          <p14:tracePt t="27017" x="5583238" y="6194425"/>
          <p14:tracePt t="27019" x="5570538" y="6207125"/>
          <p14:tracePt t="27034" x="5545138" y="6232525"/>
          <p14:tracePt t="27036" x="5495925" y="6269038"/>
          <p14:tracePt t="27051" x="5495925" y="6294438"/>
          <p14:tracePt t="27068" x="5470525" y="6332538"/>
          <p14:tracePt t="27084" x="5457825" y="6345238"/>
          <p14:tracePt t="27100" x="5445125" y="6345238"/>
          <p14:tracePt t="27117" x="5419725" y="6394450"/>
          <p14:tracePt t="27134" x="5383213" y="6432550"/>
          <p14:tracePt t="27151" x="5319713" y="6494463"/>
          <p14:tracePt t="27167" x="5270500" y="6545263"/>
          <p14:tracePt t="27184" x="5232400" y="6594475"/>
          <p14:tracePt t="27201" x="5194300" y="6619875"/>
          <p14:tracePt t="27204" x="5181600" y="6632575"/>
          <p14:tracePt t="27217" x="5181600" y="6645275"/>
          <p14:tracePt t="27235" x="5157788" y="6657975"/>
          <p14:tracePt t="27508" x="5157788" y="6670675"/>
          <p14:tracePt t="27524" x="5157788" y="6683375"/>
          <p14:tracePt t="27540" x="5157788" y="6696075"/>
          <p14:tracePt t="27547" x="5157788" y="6707188"/>
          <p14:tracePt t="27556" x="5157788" y="6732588"/>
          <p14:tracePt t="27568" x="5157788" y="6745288"/>
          <p14:tracePt t="27571" x="5157788" y="6770688"/>
          <p14:tracePt t="27584" x="5157788" y="6796088"/>
          <p14:tracePt t="27601" x="5157788" y="6832600"/>
          <p14:tracePt t="28925" x="5219700" y="6807200"/>
          <p14:tracePt t="28939" x="5232400" y="6783388"/>
          <p14:tracePt t="28956" x="5245100" y="6732588"/>
          <p14:tracePt t="28973" x="5257800" y="6719888"/>
          <p14:tracePt t="29259" x="5270500" y="6696075"/>
          <p14:tracePt t="29261" x="5281613" y="6683375"/>
          <p14:tracePt t="29276" x="5281613" y="6670675"/>
          <p14:tracePt t="29300" x="5281613" y="6657975"/>
          <p14:tracePt t="29308" x="5294313" y="6645275"/>
          <p14:tracePt t="29316" x="5307013" y="6632575"/>
          <p14:tracePt t="29331" x="5319713" y="6619875"/>
          <p14:tracePt t="29340" x="5332413" y="6607175"/>
          <p14:tracePt t="29357" x="5383213" y="6570663"/>
          <p14:tracePt t="29373" x="5383213" y="6545263"/>
          <p14:tracePt t="29390" x="5383213" y="6519863"/>
          <p14:tracePt t="29407" x="5419725" y="6483350"/>
          <p14:tracePt t="29436" x="5432425" y="6483350"/>
          <p14:tracePt t="29444" x="5445125" y="6483350"/>
          <p14:tracePt t="29460" x="5457825" y="6457950"/>
          <p14:tracePt t="29475" x="5483225" y="6445250"/>
          <p14:tracePt t="29489" x="5483225" y="6419850"/>
          <p14:tracePt t="29506" x="5507038" y="6407150"/>
          <p14:tracePt t="29507" x="5507038" y="6394450"/>
          <p14:tracePt t="29523" x="5519738" y="6370638"/>
          <p14:tracePt t="29540" x="5557838" y="6319838"/>
          <p14:tracePt t="29557" x="5557838" y="6294438"/>
          <p14:tracePt t="29574" x="5583238" y="6232525"/>
          <p14:tracePt t="29590" x="5607050" y="6181725"/>
          <p14:tracePt t="29607" x="5619750" y="6157913"/>
          <p14:tracePt t="29624" x="5619750" y="6132513"/>
          <p14:tracePt t="29640" x="5619750" y="6107113"/>
          <p14:tracePt t="29658" x="5632450" y="6094413"/>
          <p14:tracePt t="29660" x="5645150" y="6081713"/>
          <p14:tracePt t="29675" x="5645150" y="6069013"/>
          <p14:tracePt t="29692" x="5645150" y="6045200"/>
          <p14:tracePt t="29708" x="5645150" y="6032500"/>
          <p14:tracePt t="29725" x="5645150" y="6007100"/>
          <p14:tracePt t="29741" x="5645150" y="5981700"/>
          <p14:tracePt t="29758" x="5645150" y="5969000"/>
          <p14:tracePt t="29774" x="5645150" y="5932488"/>
          <p14:tracePt t="29791" x="5645150" y="5907088"/>
          <p14:tracePt t="29807" x="5645150" y="5856288"/>
          <p14:tracePt t="29824" x="5645150" y="5819775"/>
          <p14:tracePt t="29841" x="5645150" y="5768975"/>
          <p14:tracePt t="29844" x="5645150" y="5732463"/>
          <p14:tracePt t="29858" x="5645150" y="5694363"/>
          <p14:tracePt t="29875" x="5619750" y="5643563"/>
          <p14:tracePt t="29908" x="5619750" y="5630863"/>
          <p14:tracePt t="30518" x="5595938" y="5630863"/>
          <p14:tracePt t="30524" x="5583238" y="5630863"/>
          <p14:tracePt t="30533" x="5570538" y="5643563"/>
          <p14:tracePt t="30543" x="5545138" y="5656263"/>
          <p14:tracePt t="30560" x="5532438" y="5668963"/>
          <p14:tracePt t="30576" x="5532438" y="5681663"/>
          <p14:tracePt t="30593" x="5532438" y="5694363"/>
          <p14:tracePt t="30637" x="5519738" y="5707063"/>
          <p14:tracePt t="31059" x="5519738" y="5719763"/>
          <p14:tracePt t="31091" x="5532438" y="5719763"/>
          <p14:tracePt t="31171" x="5532438" y="5732463"/>
          <p14:tracePt t="31236" x="5507038" y="5732463"/>
          <p14:tracePt t="31508" x="5495925" y="5732463"/>
          <p14:tracePt t="31515" x="5483225" y="5732463"/>
          <p14:tracePt t="31530" x="5457825" y="5732463"/>
          <p14:tracePt t="31546" x="5407025" y="5732463"/>
          <p14:tracePt t="31548" x="5383213" y="5707063"/>
          <p14:tracePt t="31563" x="5319713" y="5707063"/>
          <p14:tracePt t="31580" x="5257800" y="5681663"/>
          <p14:tracePt t="31596" x="5157788" y="5656263"/>
          <p14:tracePt t="31612" x="5119688" y="5630863"/>
          <p14:tracePt t="31629" x="5057775" y="5630863"/>
          <p14:tracePt t="31646" x="4994275" y="5619750"/>
          <p14:tracePt t="31663" x="4981575" y="5619750"/>
          <p14:tracePt t="31680" x="4956175" y="5619750"/>
          <p14:tracePt t="31708" x="4945063" y="5619750"/>
          <p14:tracePt t="31717" x="4919663" y="5619750"/>
          <p14:tracePt t="31730" x="4906963" y="5619750"/>
          <p14:tracePt t="31732" x="4894263" y="5619750"/>
          <p14:tracePt t="31746" x="4881563" y="5619750"/>
          <p14:tracePt t="31748" x="4832350" y="5619750"/>
          <p14:tracePt t="31764" x="4768850" y="5619750"/>
          <p14:tracePt t="31780" x="4706938" y="5656263"/>
          <p14:tracePt t="31796" x="4681538" y="5668963"/>
          <p14:tracePt t="32316" x="4681538" y="5694363"/>
          <p14:tracePt t="32331" x="4668838" y="5694363"/>
          <p14:tracePt t="32380" x="4668838" y="5707063"/>
          <p14:tracePt t="32748" x="4668838" y="5719763"/>
          <p14:tracePt t="32756" x="4668838" y="5732463"/>
          <p14:tracePt t="32764" x="4668838" y="5743575"/>
          <p14:tracePt t="32781" x="4668838" y="5756275"/>
          <p14:tracePt t="32811" x="4656138" y="5781675"/>
          <p14:tracePt t="32868" x="4656138" y="5794375"/>
          <p14:tracePt t="32876" x="4656138" y="5807075"/>
          <p14:tracePt t="32883" x="4656138" y="5819775"/>
          <p14:tracePt t="32898" x="4643438" y="5832475"/>
          <p14:tracePt t="32914" x="4643438" y="5843588"/>
          <p14:tracePt t="32932" x="4630738" y="5868988"/>
          <p14:tracePt t="32948" x="4619625" y="5881688"/>
          <p14:tracePt t="32965" x="4619625" y="5894388"/>
          <p14:tracePt t="32982" x="4606925" y="5907088"/>
          <p14:tracePt t="32998" x="4606925" y="5919788"/>
          <p14:tracePt t="33015" x="4594225" y="5919788"/>
          <p14:tracePt t="33132" x="4594225" y="5945188"/>
          <p14:tracePt t="33149" x="4594225" y="5969000"/>
          <p14:tracePt t="33164" x="4594225" y="5981700"/>
          <p14:tracePt t="33198" x="4594225" y="5994400"/>
          <p14:tracePt t="33204" x="4594225" y="6007100"/>
          <p14:tracePt t="33217" x="4594225" y="6019800"/>
          <p14:tracePt t="33220" x="4594225" y="6032500"/>
          <p14:tracePt t="33234" x="4594225" y="6045200"/>
          <p14:tracePt t="33260" x="4594225" y="6056313"/>
          <p14:tracePt t="33308" x="4594225" y="6069013"/>
          <p14:tracePt t="33317" x="4581525" y="6069013"/>
          <p14:tracePt t="33548" x="4568825" y="6081713"/>
          <p14:tracePt t="33644" x="4556125" y="6081713"/>
          <p14:tracePt t="34236" x="4581525" y="6081713"/>
          <p14:tracePt t="35796" x="4594225" y="6094413"/>
          <p14:tracePt t="35996" x="4619625" y="6094413"/>
          <p14:tracePt t="36004" x="4656138" y="6069013"/>
          <p14:tracePt t="36012" x="4694238" y="6045200"/>
          <p14:tracePt t="36025" x="4732338" y="6007100"/>
          <p14:tracePt t="36028" x="4768850" y="5994400"/>
          <p14:tracePt t="36041" x="4806950" y="5956300"/>
          <p14:tracePt t="36043" x="4832350" y="5932488"/>
          <p14:tracePt t="36058" x="4856163" y="5894388"/>
          <p14:tracePt t="36060" x="4881563" y="5868988"/>
          <p14:tracePt t="36075" x="4932363" y="5819775"/>
          <p14:tracePt t="36092" x="4945063" y="5781675"/>
          <p14:tracePt t="36108" x="5006975" y="5719763"/>
          <p14:tracePt t="36125" x="5068888" y="5668963"/>
          <p14:tracePt t="36141" x="5119688" y="5607050"/>
          <p14:tracePt t="36158" x="5170488" y="5556250"/>
          <p14:tracePt t="36174" x="5194300" y="5518150"/>
          <p14:tracePt t="36192" x="5207000" y="5494338"/>
          <p14:tracePt t="36208" x="5257800" y="5443538"/>
          <p14:tracePt t="36225" x="5319713" y="5394325"/>
          <p14:tracePt t="36228" x="5345113" y="5356225"/>
          <p14:tracePt t="36242" x="5370513" y="5330825"/>
          <p14:tracePt t="36244" x="5419725" y="5294313"/>
          <p14:tracePt t="36259" x="5432425" y="5268913"/>
          <p14:tracePt t="36276" x="5457825" y="5243513"/>
          <p14:tracePt t="36292" x="5470525" y="5230813"/>
          <p14:tracePt t="36308" x="5483225" y="5230813"/>
          <p14:tracePt t="37180" x="5470525" y="5230813"/>
          <p14:tracePt t="37276" x="5470525" y="5243513"/>
          <p14:tracePt t="37332" x="5470525" y="5256213"/>
          <p14:tracePt t="37348" x="5470525" y="5268913"/>
          <p14:tracePt t="37364" x="5457825" y="5294313"/>
          <p14:tracePt t="37396" x="5445125" y="5305425"/>
          <p14:tracePt t="37420" x="5445125" y="5318125"/>
          <p14:tracePt t="37436" x="5445125" y="5330825"/>
          <p14:tracePt t="37452" x="5445125" y="5343525"/>
          <p14:tracePt t="37461" x="5432425" y="5356225"/>
          <p14:tracePt t="37470" x="5432425" y="5368925"/>
          <p14:tracePt t="37484" x="5419725" y="5368925"/>
          <p14:tracePt t="37495" x="5419725" y="5381625"/>
          <p14:tracePt t="37516" x="5419725" y="5394325"/>
          <p14:tracePt t="37528" x="5419725" y="5407025"/>
          <p14:tracePt t="37531" x="5419725" y="5418138"/>
          <p14:tracePt t="37548" x="5407025" y="5430838"/>
          <p14:tracePt t="37562" x="5407025" y="5443538"/>
          <p14:tracePt t="37564" x="5394325" y="5456238"/>
          <p14:tracePt t="37579" x="5383213" y="5456238"/>
          <p14:tracePt t="37596" x="5345113" y="5507038"/>
          <p14:tracePt t="37611" x="5345113" y="5518150"/>
          <p14:tracePt t="37628" x="5332413" y="5530850"/>
          <p14:tracePt t="37644" x="5332413" y="5543550"/>
          <p14:tracePt t="37700" x="5319713" y="5543550"/>
          <p14:tracePt t="41562" x="5307013" y="5556250"/>
          <p14:tracePt t="41594" x="5307013" y="5568950"/>
          <p14:tracePt t="41602" x="5281613" y="5594350"/>
          <p14:tracePt t="41618" x="5270500" y="5630863"/>
          <p14:tracePt t="41626" x="5245100" y="5656263"/>
          <p14:tracePt t="41642" x="5232400" y="5668963"/>
          <p14:tracePt t="41654" x="5207000" y="5694363"/>
          <p14:tracePt t="41671" x="5181600" y="5719763"/>
          <p14:tracePt t="41687" x="5145088" y="5781675"/>
          <p14:tracePt t="41704" x="5106988" y="5819775"/>
          <p14:tracePt t="41721" x="5106988" y="5832475"/>
          <p14:tracePt t="41738" x="5081588" y="5881688"/>
          <p14:tracePt t="41739" x="5057775" y="5919788"/>
          <p14:tracePt t="41754" x="5006975" y="5981700"/>
          <p14:tracePt t="41770" x="4932363" y="6081713"/>
          <p14:tracePt t="41787" x="4856163" y="6157913"/>
          <p14:tracePt t="41804" x="4794250" y="6207125"/>
          <p14:tracePt t="41821" x="4694238" y="6319838"/>
          <p14:tracePt t="41840" x="4606925" y="6407150"/>
          <p14:tracePt t="41857" x="4543425" y="6470650"/>
          <p14:tracePt t="41859" x="4506913" y="6545263"/>
          <p14:tracePt t="41873" x="4443413" y="6619875"/>
          <p14:tracePt t="41876" x="4381500" y="6683375"/>
          <p14:tracePt t="41891" x="4294188" y="6783388"/>
          <p14:tracePt t="41907" x="4256088" y="6845300"/>
          <p14:tracePt t="42802" x="4330700" y="6719888"/>
          <p14:tracePt t="42811" x="4330700" y="6670675"/>
          <p14:tracePt t="42823" x="4330700" y="6583363"/>
          <p14:tracePt t="42840" x="4356100" y="6432550"/>
          <p14:tracePt t="42857" x="4356100" y="6294438"/>
          <p14:tracePt t="42858" x="4356100" y="6245225"/>
          <p14:tracePt t="42873" x="4356100" y="6181725"/>
          <p14:tracePt t="42875" x="4356100" y="6132513"/>
          <p14:tracePt t="42890" x="4356100" y="6069013"/>
          <p14:tracePt t="42892" x="4356100" y="6019800"/>
          <p14:tracePt t="42907" x="4356100" y="5956300"/>
          <p14:tracePt t="42924" x="4356100" y="5894388"/>
          <p14:tracePt t="42940" x="4356100" y="5843588"/>
          <p14:tracePt t="42957" x="4356100" y="5832475"/>
          <p14:tracePt t="42974" x="4356100" y="5819775"/>
          <p14:tracePt t="43186" x="4356100" y="5807075"/>
          <p14:tracePt t="43195" x="4356100" y="5781675"/>
          <p14:tracePt t="43202" x="4356100" y="5768975"/>
          <p14:tracePt t="43211" x="4368800" y="5743575"/>
          <p14:tracePt t="43225" x="4381500" y="5719763"/>
          <p14:tracePt t="43226" x="4381500" y="5707063"/>
          <p14:tracePt t="43241" x="4381500" y="5681663"/>
          <p14:tracePt t="43242" x="4381500" y="5668963"/>
          <p14:tracePt t="43258" x="4394200" y="5643563"/>
          <p14:tracePt t="43275" x="4394200" y="5630863"/>
          <p14:tracePt t="43291" x="4394200" y="5607050"/>
          <p14:tracePt t="43308" x="4394200" y="5594350"/>
          <p14:tracePt t="43325" x="4394200" y="5581650"/>
          <p14:tracePt t="43341" x="4394200" y="5568950"/>
          <p14:tracePt t="43358" x="4394200" y="5530850"/>
          <p14:tracePt t="43375" x="4394200" y="5518150"/>
          <p14:tracePt t="43391" x="4394200" y="5507038"/>
          <p14:tracePt t="43408" x="4394200" y="5494338"/>
          <p14:tracePt t="43425" x="4394200" y="5481638"/>
          <p14:tracePt t="43442" x="4406900" y="5468938"/>
          <p14:tracePt t="43458" x="4406900" y="5456238"/>
          <p14:tracePt t="43498" x="4406900" y="5443538"/>
          <p14:tracePt t="43530" x="4406900" y="5430838"/>
          <p14:tracePt t="43634" x="4418013" y="5430838"/>
          <p14:tracePt t="45132" x="4394200" y="5443538"/>
          <p14:tracePt t="45140" x="4368800" y="5468938"/>
          <p14:tracePt t="45155" x="4356100" y="5507038"/>
          <p14:tracePt t="45164" x="4330700" y="5518150"/>
          <p14:tracePt t="45181" x="4294188" y="5568950"/>
          <p14:tracePt t="45198" x="4281488" y="5607050"/>
          <p14:tracePt t="45215" x="4256088" y="5643563"/>
          <p14:tracePt t="45231" x="4256088" y="5668963"/>
          <p14:tracePt t="45248" x="4256088" y="5694363"/>
          <p14:tracePt t="45251" x="4256088" y="5732463"/>
          <p14:tracePt t="45265" x="4230688" y="5743575"/>
          <p14:tracePt t="45267" x="4230688" y="5756275"/>
          <p14:tracePt t="45282" x="4230688" y="5768975"/>
          <p14:tracePt t="45298" x="4230688" y="5794375"/>
          <p14:tracePt t="45324" x="4230688" y="5807075"/>
          <p14:tracePt t="45340" x="4230688" y="5819775"/>
          <p14:tracePt t="46564" x="4230688" y="5832475"/>
          <p14:tracePt t="46580" x="4217988" y="5843588"/>
          <p14:tracePt t="46588" x="4205288" y="5868988"/>
          <p14:tracePt t="46612" x="4205288" y="5881688"/>
          <p14:tracePt t="46619" x="4192588" y="5894388"/>
          <p14:tracePt t="46636" x="4156075" y="5945188"/>
          <p14:tracePt t="46652" x="4143375" y="5969000"/>
          <p14:tracePt t="46669" x="4130675" y="5994400"/>
          <p14:tracePt t="46685" x="4117975" y="6032500"/>
          <p14:tracePt t="46702" x="4105275" y="6032500"/>
          <p14:tracePt t="46719" x="4105275" y="6045200"/>
          <p14:tracePt t="46772" x="4105275" y="6056313"/>
          <p14:tracePt t="46780" x="4092575" y="6069013"/>
          <p14:tracePt t="46788" x="4081463" y="6069013"/>
          <p14:tracePt t="46811" x="4081463" y="6081713"/>
          <p14:tracePt t="46843" x="4081463" y="6107113"/>
          <p14:tracePt t="46851" x="4056063" y="6119813"/>
          <p14:tracePt t="46899" x="4056063" y="6132513"/>
          <p14:tracePt t="46923" x="4017963" y="6169025"/>
          <p14:tracePt t="46939" x="4005263" y="6181725"/>
          <p14:tracePt t="46972" x="3992563" y="6207125"/>
          <p14:tracePt t="47004" x="3979863" y="6232525"/>
          <p14:tracePt t="47052" x="3979863" y="6245225"/>
          <p14:tracePt t="47068" x="3979863" y="6257925"/>
          <p14:tracePt t="47404" x="3992563" y="6232525"/>
          <p14:tracePt t="47412" x="4017963" y="6232525"/>
          <p14:tracePt t="47421" x="4017963" y="6219825"/>
          <p14:tracePt t="47437" x="4043363" y="6169025"/>
          <p14:tracePt t="47454" x="4081463" y="6145213"/>
          <p14:tracePt t="47470" x="4105275" y="6119813"/>
          <p14:tracePt t="47487" x="4168775" y="6032500"/>
          <p14:tracePt t="47504" x="4168775" y="6007100"/>
          <p14:tracePt t="47521" x="4192588" y="5981700"/>
          <p14:tracePt t="47538" x="4192588" y="5956300"/>
          <p14:tracePt t="47541" x="4217988" y="5932488"/>
          <p14:tracePt t="47555" x="4217988" y="5919788"/>
          <p14:tracePt t="47572" x="4243388" y="5894388"/>
          <p14:tracePt t="47588" x="4243388" y="5856288"/>
          <p14:tracePt t="47611" x="4256088" y="5832475"/>
          <p14:tracePt t="47628" x="4268788" y="5819775"/>
          <p14:tracePt t="47660" x="4268788" y="5807075"/>
          <p14:tracePt t="47676" x="4268788" y="5794375"/>
          <p14:tracePt t="47692" x="4268788" y="5781675"/>
          <p14:tracePt t="47724" x="4268788" y="5768975"/>
          <p14:tracePt t="47748" x="4268788" y="5756275"/>
          <p14:tracePt t="47755" x="4268788" y="5743575"/>
          <p14:tracePt t="47764" x="4268788" y="5732463"/>
          <p14:tracePt t="47772" x="4268788" y="5719763"/>
          <p14:tracePt t="47788" x="4268788" y="5681663"/>
          <p14:tracePt t="47805" x="4268788" y="5668963"/>
          <p14:tracePt t="47822" x="4268788" y="5656263"/>
          <p14:tracePt t="48308" x="4268788" y="5643563"/>
          <p14:tracePt t="48404" x="4256088" y="5643563"/>
          <p14:tracePt t="48476" x="4243388" y="5643563"/>
          <p14:tracePt t="48508" x="4243388" y="5656263"/>
          <p14:tracePt t="48580" x="4230688" y="5668963"/>
          <p14:tracePt t="48643" x="4217988" y="5681663"/>
          <p14:tracePt t="48899" x="4205288" y="5694363"/>
          <p14:tracePt t="48948" x="4181475" y="5719763"/>
          <p14:tracePt t="48980" x="4156075" y="5743575"/>
          <p14:tracePt t="49004" x="4156075" y="5756275"/>
          <p14:tracePt t="49036" x="4156075" y="5768975"/>
          <p14:tracePt t="49044" x="4143375" y="5768975"/>
          <p14:tracePt t="49116" x="4130675" y="5794375"/>
          <p14:tracePt t="49156" x="4092575" y="5819775"/>
          <p14:tracePt t="49332" x="4092575" y="5843588"/>
          <p14:tracePt t="53459" x="4092575" y="5832475"/>
          <p14:tracePt t="55556" x="4081463" y="5843588"/>
          <p14:tracePt t="56564" x="4081463" y="5856288"/>
          <p14:tracePt t="56652" x="4068763" y="5868988"/>
          <p14:tracePt t="56716" x="4068763" y="5881688"/>
          <p14:tracePt t="56796" x="4056063" y="5881688"/>
          <p14:tracePt t="58268" x="4056063" y="5894388"/>
          <p14:tracePt t="58300" x="4056063" y="5907088"/>
          <p14:tracePt t="58964" x="4056063" y="5932488"/>
          <p14:tracePt t="58980" x="4056063" y="5945188"/>
          <p14:tracePt t="59028" x="4056063" y="5956300"/>
          <p14:tracePt t="59044" x="4056063" y="5969000"/>
          <p14:tracePt t="59060" x="4056063" y="5981700"/>
          <p14:tracePt t="59067" x="4056063" y="5994400"/>
          <p14:tracePt t="59075" x="4056063" y="6007100"/>
          <p14:tracePt t="59091" x="4056063" y="6019800"/>
          <p14:tracePt t="59100" x="4056063" y="6056313"/>
          <p14:tracePt t="59117" x="4056063" y="6107113"/>
          <p14:tracePt t="59134" x="4056063" y="6194425"/>
          <p14:tracePt t="59151" x="4056063" y="6357938"/>
          <p14:tracePt t="59167" x="4056063" y="6507163"/>
          <p14:tracePt t="59184" x="4056063" y="6696075"/>
          <p14:tracePt t="59187" x="4056063" y="6807200"/>
          <p14:tracePt t="78563" x="125413" y="6219825"/>
          <p14:tracePt t="78571" x="163513" y="6194425"/>
          <p14:tracePt t="78584" x="238125" y="6157913"/>
          <p14:tracePt t="78601" x="387350" y="6081713"/>
          <p14:tracePt t="78603" x="463550" y="6056313"/>
          <p14:tracePt t="78618" x="538163" y="6032500"/>
          <p14:tracePt t="78634" x="638175" y="5994400"/>
          <p14:tracePt t="78651" x="701675" y="5981700"/>
          <p14:tracePt t="78669" x="750888" y="5932488"/>
          <p14:tracePt t="78685" x="801688" y="5907088"/>
          <p14:tracePt t="78703" x="863600" y="5881688"/>
          <p14:tracePt t="78719" x="925513" y="5868988"/>
          <p14:tracePt t="78736" x="989013" y="5856288"/>
          <p14:tracePt t="78740" x="1001713" y="5843588"/>
          <p14:tracePt t="78752" x="1027113" y="5843588"/>
          <p14:tracePt t="78755" x="1038225" y="5819775"/>
          <p14:tracePt t="78770" x="1076325" y="5819775"/>
          <p14:tracePt t="78772" x="1089025" y="5819775"/>
          <p14:tracePt t="78787" x="1163638" y="5819775"/>
          <p14:tracePt t="78803" x="1189038" y="5819775"/>
          <p14:tracePt t="78819" x="1239838" y="5794375"/>
          <p14:tracePt t="78837" x="1314450" y="5768975"/>
          <p14:tracePt t="78853" x="1389063" y="5756275"/>
          <p14:tracePt t="78869" x="1427163" y="5756275"/>
          <p14:tracePt t="78886" x="1452563" y="5743575"/>
          <p14:tracePt t="78903" x="1465263" y="5743575"/>
          <p14:tracePt t="78920" x="1501775" y="5732463"/>
          <p14:tracePt t="78937" x="1527175" y="5719763"/>
          <p14:tracePt t="78953" x="1539875" y="5719763"/>
          <p14:tracePt t="78970" x="1552575" y="5719763"/>
          <p14:tracePt t="80356" x="1539875" y="5732463"/>
          <p14:tracePt t="80419" x="1527175" y="5732463"/>
          <p14:tracePt t="80475" x="1527175" y="5743575"/>
          <p14:tracePt t="80483" x="1514475" y="5756275"/>
          <p14:tracePt t="80555" x="1501775" y="5756275"/>
          <p14:tracePt t="80739" x="1489075" y="5768975"/>
          <p14:tracePt t="80899" x="1476375" y="5768975"/>
          <p14:tracePt t="80939" x="1465263" y="5768975"/>
          <p14:tracePt t="81139" x="1465263" y="5781675"/>
          <p14:tracePt t="81867" x="1452563" y="5781675"/>
          <p14:tracePt t="81875" x="1439863" y="5794375"/>
          <p14:tracePt t="81955" x="1427163" y="5819775"/>
          <p14:tracePt t="81971" x="1414463" y="5819775"/>
          <p14:tracePt t="81995" x="1401763" y="5843588"/>
          <p14:tracePt t="82011" x="1389063" y="5843588"/>
          <p14:tracePt t="82019" x="1389063" y="5856288"/>
          <p14:tracePt t="82028" x="1389063" y="5868988"/>
          <p14:tracePt t="82045" x="1363663" y="5894388"/>
          <p14:tracePt t="82061" x="1339850" y="5919788"/>
          <p14:tracePt t="82091" x="1314450" y="5945188"/>
          <p14:tracePt t="82179" x="1301750" y="5956300"/>
          <p14:tracePt t="82219" x="1301750" y="5969000"/>
          <p14:tracePt t="82227" x="1289050" y="5981700"/>
          <p14:tracePt t="130300" x="1289050" y="5945188"/>
          <p14:tracePt t="130306" x="1327150" y="5919788"/>
          <p14:tracePt t="130319" x="1376363" y="5868988"/>
          <p14:tracePt t="130336" x="1489075" y="5743575"/>
          <p14:tracePt t="130337" x="1577975" y="5630863"/>
          <p14:tracePt t="130354" x="1665288" y="5543550"/>
          <p14:tracePt t="130356" x="1739900" y="5468938"/>
          <p14:tracePt t="130371" x="1814513" y="5381625"/>
          <p14:tracePt t="130387" x="1827213" y="5381625"/>
          <p14:tracePt t="130404" x="1839913" y="5381625"/>
          <p14:tracePt t="130435" x="1839913" y="5407025"/>
          <p14:tracePt t="130442" x="1839913" y="5481638"/>
          <p14:tracePt t="130454" x="1839913" y="5607050"/>
          <p14:tracePt t="130470" x="1839913" y="5707063"/>
          <p14:tracePt t="130487" x="1839913" y="5868988"/>
          <p14:tracePt t="130490" x="1839913" y="5956300"/>
          <p14:tracePt t="130504" x="1839913" y="6019800"/>
          <p14:tracePt t="130506" x="1865313" y="6119813"/>
          <p14:tracePt t="130521" x="1890713" y="6157913"/>
          <p14:tracePt t="130523" x="1927225" y="6181725"/>
          <p14:tracePt t="130537" x="1927225" y="6219825"/>
          <p14:tracePt t="130539" x="1939925" y="6232525"/>
          <p14:tracePt t="130554" x="1952625" y="6232525"/>
          <p14:tracePt t="130723" x="1939925" y="6232525"/>
          <p14:tracePt t="130835" x="1927225" y="6232525"/>
          <p14:tracePt t="131011" x="1927225" y="6219825"/>
          <p14:tracePt t="131027" x="1927225" y="6194425"/>
          <p14:tracePt t="131043" x="1927225" y="6169025"/>
          <p14:tracePt t="131050" x="1952625" y="6145213"/>
          <p14:tracePt t="131058" x="1990725" y="6119813"/>
          <p14:tracePt t="131072" x="1990725" y="6107113"/>
          <p14:tracePt t="131075" x="2014538" y="6081713"/>
          <p14:tracePt t="131089" x="2052638" y="6056313"/>
          <p14:tracePt t="131091" x="2065338" y="6032500"/>
          <p14:tracePt t="131106" x="2103438" y="6007100"/>
          <p14:tracePt t="131123" x="2127250" y="5981700"/>
          <p14:tracePt t="131139" x="2139950" y="5956300"/>
          <p14:tracePt t="131156" x="2165350" y="5919788"/>
          <p14:tracePt t="131172" x="2190750" y="5881688"/>
          <p14:tracePt t="131195" x="2203450" y="5868988"/>
          <p14:tracePt t="131211" x="2216150" y="5843588"/>
          <p14:tracePt t="131227" x="2228850" y="5832475"/>
          <p14:tracePt t="131250" x="2239963" y="5807075"/>
          <p14:tracePt t="131259" x="2239963" y="5794375"/>
          <p14:tracePt t="131273" x="2252663" y="5794375"/>
          <p14:tracePt t="131275" x="2265363" y="5768975"/>
          <p14:tracePt t="131290" x="2278063" y="5756275"/>
          <p14:tracePt t="131305" x="2290763" y="5743575"/>
          <p14:tracePt t="131306" x="2316163" y="5719763"/>
          <p14:tracePt t="131321" x="2352675" y="5694363"/>
          <p14:tracePt t="131338" x="2390775" y="5643563"/>
          <p14:tracePt t="131356" x="2441575" y="5581650"/>
          <p14:tracePt t="131373" x="2478088" y="5530850"/>
          <p14:tracePt t="131389" x="2528888" y="5507038"/>
          <p14:tracePt t="131406" x="2541588" y="5494338"/>
          <p14:tracePt t="131427" x="2554288" y="5481638"/>
          <p14:tracePt t="131723" x="2565400" y="5481638"/>
          <p14:tracePt t="131755" x="2578100" y="5481638"/>
          <p14:tracePt t="131779" x="2590800" y="5481638"/>
          <p14:tracePt t="131795" x="2603500" y="5481638"/>
          <p14:tracePt t="131803" x="2616200" y="5481638"/>
          <p14:tracePt t="131819" x="2616200" y="5494338"/>
          <p14:tracePt t="131827" x="2628900" y="5494338"/>
          <p14:tracePt t="131841" x="2641600" y="5494338"/>
          <p14:tracePt t="131843" x="2654300" y="5494338"/>
          <p14:tracePt t="131867" x="2667000" y="5494338"/>
          <p14:tracePt t="131906" x="2678113" y="5494338"/>
          <p14:tracePt t="131930" x="2703513" y="5507038"/>
          <p14:tracePt t="131955" x="2716213" y="5518150"/>
          <p14:tracePt t="131979" x="2741613" y="5518150"/>
          <p14:tracePt t="131987" x="2754313" y="5530850"/>
          <p14:tracePt t="131995" x="2778125" y="5543550"/>
          <p14:tracePt t="132007" x="2790825" y="5543550"/>
          <p14:tracePt t="132010" x="2803525" y="5556250"/>
          <p14:tracePt t="132025" x="2828925" y="5568950"/>
          <p14:tracePt t="132026" x="2841625" y="5568950"/>
          <p14:tracePt t="132041" x="2867025" y="5568950"/>
          <p14:tracePt t="132043" x="2867025" y="5581650"/>
          <p14:tracePt t="132058" x="2890838" y="5581650"/>
          <p14:tracePt t="132074" x="2916238" y="5594350"/>
          <p14:tracePt t="132098" x="2928938" y="5594350"/>
          <p14:tracePt t="132108" x="2967038" y="5619750"/>
          <p14:tracePt t="132125" x="3003550" y="5643563"/>
          <p14:tracePt t="132142" x="3092450" y="5707063"/>
          <p14:tracePt t="132158" x="3205163" y="5768975"/>
          <p14:tracePt t="132175" x="3279775" y="5843588"/>
          <p14:tracePt t="132178" x="3328988" y="5894388"/>
          <p14:tracePt t="132191" x="3328988" y="5919788"/>
          <p14:tracePt t="132194" x="3341688" y="5969000"/>
          <p14:tracePt t="132208" x="3367088" y="6056313"/>
          <p14:tracePt t="132211" x="3405188" y="6145213"/>
          <p14:tracePt t="132225" x="3441700" y="6219825"/>
          <p14:tracePt t="132227" x="3454400" y="6245225"/>
          <p14:tracePt t="132242" x="3467100" y="6281738"/>
          <p14:tracePt t="132411" x="3454400" y="6307138"/>
          <p14:tracePt t="132419" x="3454400" y="6319838"/>
          <p14:tracePt t="132435" x="3454400" y="6332538"/>
          <p14:tracePt t="132459" x="3467100" y="6332538"/>
          <p14:tracePt t="132466" x="3479800" y="6332538"/>
          <p14:tracePt t="132482" x="3492500" y="6332538"/>
          <p14:tracePt t="132492" x="3505200" y="6332538"/>
          <p14:tracePt t="132509" x="3517900" y="6307138"/>
          <p14:tracePt t="132531" x="3541713" y="6294438"/>
          <p14:tracePt t="132595" x="3541713" y="6281738"/>
          <p14:tracePt t="132610" x="3541713" y="6269038"/>
          <p14:tracePt t="132626" x="3554413" y="6245225"/>
          <p14:tracePt t="132699" x="3554413" y="6232525"/>
          <p14:tracePt t="133499" x="3554413" y="6219825"/>
          <p14:tracePt t="133515" x="3554413" y="6207125"/>
          <p14:tracePt t="133547" x="3554413" y="6181725"/>
          <p14:tracePt t="133562" x="3554413" y="6169025"/>
          <p14:tracePt t="133570" x="3554413" y="6157913"/>
          <p14:tracePt t="133579" x="3554413" y="6145213"/>
          <p14:tracePt t="133596" x="3554413" y="6094413"/>
          <p14:tracePt t="133612" x="3554413" y="6007100"/>
          <p14:tracePt t="133629" x="3554413" y="5969000"/>
          <p14:tracePt t="133645" x="3554413" y="5945188"/>
          <p14:tracePt t="133663" x="3554413" y="5919788"/>
          <p14:tracePt t="133679" x="3554413" y="5907088"/>
          <p14:tracePt t="133695" x="3554413" y="5894388"/>
          <p14:tracePt t="133713" x="3541713" y="5881688"/>
          <p14:tracePt t="133715" x="3530600" y="5868988"/>
          <p14:tracePt t="133779" x="3530600" y="5856288"/>
          <p14:tracePt t="133891" x="3517900" y="5843588"/>
          <p14:tracePt t="133907" x="3517900" y="5832475"/>
          <p14:tracePt t="136091" x="3530600" y="5832475"/>
          <p14:tracePt t="136107" x="3554413" y="5832475"/>
          <p14:tracePt t="136123" x="3592513" y="5832475"/>
          <p14:tracePt t="136139" x="3617913" y="5832475"/>
          <p14:tracePt t="136146" x="3654425" y="5832475"/>
          <p14:tracePt t="136155" x="3667125" y="5856288"/>
          <p14:tracePt t="136169" x="3692525" y="5856288"/>
          <p14:tracePt t="136171" x="3717925" y="5856288"/>
          <p14:tracePt t="136387" x="3730625" y="5868988"/>
          <p14:tracePt t="136563" x="3743325" y="5868988"/>
          <p14:tracePt t="136571" x="3756025" y="5868988"/>
          <p14:tracePt t="136579" x="3767138" y="5868988"/>
          <p14:tracePt t="136643" x="3779838" y="5868988"/>
          <p14:tracePt t="136723" x="3792538" y="5868988"/>
          <p14:tracePt t="136731" x="3805238" y="5868988"/>
          <p14:tracePt t="136746" x="3830638" y="5868988"/>
          <p14:tracePt t="136778" x="3843338" y="5868988"/>
          <p14:tracePt t="136795" x="3856038" y="5868988"/>
          <p14:tracePt t="136819" x="3867150" y="5868988"/>
          <p14:tracePt t="136827" x="3879850" y="5868988"/>
          <p14:tracePt t="136851" x="3892550" y="5868988"/>
          <p14:tracePt t="136891" x="3905250" y="5868988"/>
          <p14:tracePt t="137003" x="3917950" y="5868988"/>
          <p14:tracePt t="137227" x="3930650" y="5856288"/>
          <p14:tracePt t="137259" x="3943350" y="5856288"/>
          <p14:tracePt t="137275" x="3956050" y="5843588"/>
          <p14:tracePt t="137283" x="3956050" y="5832475"/>
          <p14:tracePt t="137290" x="3968750" y="5832475"/>
          <p14:tracePt t="137305" x="3979863" y="5807075"/>
          <p14:tracePt t="137307" x="3992563" y="5807075"/>
          <p14:tracePt t="137322" x="4030663" y="5781675"/>
          <p14:tracePt t="137371" x="4043363" y="5756275"/>
          <p14:tracePt t="137435" x="4056063" y="5756275"/>
          <p14:tracePt t="137531" x="4056063" y="5768975"/>
          <p14:tracePt t="137538" x="4017963" y="5819775"/>
          <p14:tracePt t="137546" x="3968750" y="5881688"/>
          <p14:tracePt t="137555" x="3930650" y="5919788"/>
          <p14:tracePt t="137570" x="3867150" y="6069013"/>
          <p14:tracePt t="137588" x="3830638" y="6245225"/>
          <p14:tracePt t="137604" x="3756025" y="6419850"/>
          <p14:tracePt t="137621" x="3717925" y="6545263"/>
          <p14:tracePt t="137650" x="3717925" y="6557963"/>
          <p14:tracePt t="137770" x="3692525" y="6557963"/>
          <p14:tracePt t="137779" x="3654425" y="6557963"/>
          <p14:tracePt t="137795" x="3605213" y="6557963"/>
          <p14:tracePt t="137806" x="3592513" y="6557963"/>
          <p14:tracePt t="137823" x="3567113" y="6557963"/>
          <p14:tracePt t="137839" x="3541713" y="6545263"/>
          <p14:tracePt t="137843" x="3541713" y="6532563"/>
          <p14:tracePt t="137855" x="3541713" y="6519863"/>
          <p14:tracePt t="137871" x="3541713" y="6470650"/>
          <p14:tracePt t="137873" x="3541713" y="6419850"/>
          <p14:tracePt t="137889" x="3541713" y="6332538"/>
          <p14:tracePt t="137906" x="3541713" y="6269038"/>
          <p14:tracePt t="137922" x="3567113" y="6181725"/>
          <p14:tracePt t="137938" x="3579813" y="6157913"/>
          <p14:tracePt t="137955" x="3592513" y="6119813"/>
          <p14:tracePt t="137978" x="3592513" y="6107113"/>
          <p14:tracePt t="138002" x="3592513" y="6094413"/>
          <p14:tracePt t="138331" x="3605213" y="6081713"/>
          <p14:tracePt t="138378" x="3630613" y="6069013"/>
          <p14:tracePt t="138395" x="3643313" y="6056313"/>
          <p14:tracePt t="138411" x="3654425" y="6056313"/>
          <p14:tracePt t="138418" x="3667125" y="6045200"/>
          <p14:tracePt t="138426" x="3692525" y="6032500"/>
          <p14:tracePt t="138441" x="3692525" y="6019800"/>
          <p14:tracePt t="138457" x="3705225" y="6007100"/>
          <p14:tracePt t="138482" x="3717925" y="6007100"/>
          <p14:tracePt t="138490" x="3730625" y="5994400"/>
          <p14:tracePt t="138507" x="3743325" y="5981700"/>
          <p14:tracePt t="138563" x="3756025" y="5981700"/>
          <p14:tracePt t="138571" x="3767138" y="5956300"/>
          <p14:tracePt t="138579" x="3779838" y="5932488"/>
          <p14:tracePt t="138593" x="3830638" y="5907088"/>
          <p14:tracePt t="138595" x="3843338" y="5881688"/>
          <p14:tracePt t="138608" x="3867150" y="5856288"/>
          <p14:tracePt t="138611" x="3892550" y="5843588"/>
          <p14:tracePt t="138626" x="3930650" y="5807075"/>
          <p14:tracePt t="138643" x="3956050" y="5768975"/>
          <p14:tracePt t="138659" x="3979863" y="5732463"/>
          <p14:tracePt t="138676" x="3992563" y="5694363"/>
          <p14:tracePt t="138691" x="4017963" y="5656263"/>
          <p14:tracePt t="138709" x="4017963" y="5607050"/>
          <p14:tracePt t="138725" x="4043363" y="5543550"/>
          <p14:tracePt t="138743" x="4043363" y="5494338"/>
          <p14:tracePt t="138746" x="4043363" y="5468938"/>
          <p14:tracePt t="138759" x="4043363" y="5456238"/>
          <p14:tracePt t="138762" x="4043363" y="5418138"/>
          <p14:tracePt t="138775" x="4043363" y="5407025"/>
          <p14:tracePt t="138793" x="4043363" y="5318125"/>
          <p14:tracePt t="138795" x="4043363" y="5294313"/>
          <p14:tracePt t="138809" x="4043363" y="5256213"/>
          <p14:tracePt t="138812" x="4043363" y="5230813"/>
          <p14:tracePt t="138826" x="4017963" y="5181600"/>
          <p14:tracePt t="138843" x="4005263" y="5130800"/>
          <p14:tracePt t="138859" x="4005263" y="5118100"/>
          <p14:tracePt t="138876" x="4005263" y="5092700"/>
          <p14:tracePt t="138893" x="4005263" y="5081588"/>
          <p14:tracePt t="138939" x="3992563" y="5081588"/>
          <p14:tracePt t="138947" x="3956050" y="5081588"/>
          <p14:tracePt t="138960" x="3956050" y="5092700"/>
          <p14:tracePt t="138977" x="3956050" y="5105400"/>
          <p14:tracePt t="139003" x="3943350" y="5105400"/>
          <p14:tracePt t="139075" x="3943350" y="5118100"/>
          <p14:tracePt t="139083" x="3943350" y="5130800"/>
          <p14:tracePt t="139155" x="3943350" y="5156200"/>
          <p14:tracePt t="139182" x="3943350" y="5168900"/>
          <p14:tracePt t="139219" x="3943350" y="5181600"/>
          <p14:tracePt t="139307" x="3943350" y="5194300"/>
          <p14:tracePt t="139331" x="3943350" y="5205413"/>
          <p14:tracePt t="139355" x="3930650" y="5218113"/>
          <p14:tracePt t="139379" x="3930650" y="5230813"/>
          <p14:tracePt t="139394" x="3930650" y="5243513"/>
          <p14:tracePt t="139427" x="3917950" y="5256213"/>
          <p14:tracePt t="140107" x="3930650" y="5256213"/>
          <p14:tracePt t="140171" x="3930650" y="5268913"/>
          <p14:tracePt t="140330" x="3930650" y="5281613"/>
          <p14:tracePt t="140419" x="3943350" y="5294313"/>
          <p14:tracePt t="140755" x="3943350" y="5318125"/>
          <p14:tracePt t="140859" x="3943350" y="5330825"/>
          <p14:tracePt t="140875" x="3943350" y="5343525"/>
          <p14:tracePt t="140899" x="3943350" y="5356225"/>
          <p14:tracePt t="140907" x="3943350" y="5368925"/>
          <p14:tracePt t="140923" x="3943350" y="5381625"/>
          <p14:tracePt t="140995" x="3943350" y="5407025"/>
          <p14:tracePt t="141083" x="3943350" y="5418138"/>
          <p14:tracePt t="142779" x="3943350" y="5456238"/>
          <p14:tracePt t="142786" x="3956050" y="5456238"/>
          <p14:tracePt t="142811" x="3979863" y="5456238"/>
          <p14:tracePt t="142827" x="4005263" y="5456238"/>
          <p14:tracePt t="142836" x="4005263" y="5468938"/>
          <p14:tracePt t="146779" x="4017963" y="5468938"/>
          <p14:tracePt t="146833" x="4030663" y="5468938"/>
          <p14:tracePt t="146850" x="4043363" y="5468938"/>
          <p14:tracePt t="146867" x="4056063" y="5468938"/>
          <p14:tracePt t="146874" x="4068763" y="5468938"/>
          <p14:tracePt t="146882" x="4092575" y="5468938"/>
          <p14:tracePt t="146895" x="4117975" y="5468938"/>
          <p14:tracePt t="146912" x="4181475" y="5468938"/>
          <p14:tracePt t="146914" x="4230688" y="5468938"/>
          <p14:tracePt t="146929" x="4394200" y="5430838"/>
          <p14:tracePt t="146946" x="4494213" y="5356225"/>
          <p14:tracePt t="146962" x="4568825" y="5305425"/>
          <p14:tracePt t="146979" x="4619625" y="5243513"/>
          <p14:tracePt t="146995" x="4619625" y="5194300"/>
          <p14:tracePt t="147012" x="4619625" y="5118100"/>
          <p14:tracePt t="147029" x="4619625" y="5081588"/>
          <p14:tracePt t="147046" x="4606925" y="5018088"/>
          <p14:tracePt t="147062" x="4594225" y="5005388"/>
          <p14:tracePt t="147079" x="4581525" y="4981575"/>
          <p14:tracePt t="147081" x="4568825" y="4968875"/>
          <p14:tracePt t="147130" x="4543425" y="4956175"/>
          <p14:tracePt t="147242" x="4530725" y="4956175"/>
          <p14:tracePt t="147283" x="4530725" y="4968875"/>
          <p14:tracePt t="147306" x="4530725" y="4981575"/>
          <p14:tracePt t="147451" x="4530725" y="5005388"/>
          <p14:tracePt t="147626" x="4530725" y="5018088"/>
          <p14:tracePt t="147659" x="4530725" y="5030788"/>
          <p14:tracePt t="147939" x="4530725" y="5043488"/>
          <p14:tracePt t="148051" x="4530725" y="5056188"/>
          <p14:tracePt t="148082" x="4530725" y="5068888"/>
          <p14:tracePt t="148266" x="4530725" y="5092700"/>
          <p14:tracePt t="148722" x="4530725" y="5105400"/>
          <p14:tracePt t="148739" x="4530725" y="5118100"/>
          <p14:tracePt t="148771" x="4530725" y="5130800"/>
          <p14:tracePt t="148914" x="4530725" y="5143500"/>
          <p14:tracePt t="148939" x="4530725" y="5156200"/>
          <p14:tracePt t="149026" x="4530725" y="5181600"/>
          <p14:tracePt t="149058" x="4530725" y="5194300"/>
          <p14:tracePt t="149074" x="4530725" y="5205413"/>
          <p14:tracePt t="149082" x="4530725" y="5218113"/>
          <p14:tracePt t="149090" x="4506913" y="5230813"/>
          <p14:tracePt t="149114" x="4506913" y="5243513"/>
          <p14:tracePt t="149123" x="4506913" y="5256213"/>
          <p14:tracePt t="149138" x="4506913" y="5281613"/>
          <p14:tracePt t="149154" x="4506913" y="5294313"/>
          <p14:tracePt t="149169" x="4494213" y="5305425"/>
          <p14:tracePt t="149186" x="4481513" y="5318125"/>
          <p14:tracePt t="149235" x="4481513" y="5343525"/>
          <p14:tracePt t="149274" x="4481513" y="5356225"/>
          <p14:tracePt t="149283" x="4468813" y="5368925"/>
          <p14:tracePt t="149306" x="4468813" y="5381625"/>
          <p14:tracePt t="150025" x="4468813" y="5394325"/>
          <p14:tracePt t="150033" x="4468813" y="5407025"/>
          <p14:tracePt t="150049" x="4468813" y="5430838"/>
          <p14:tracePt t="150065" x="4456113" y="5443538"/>
          <p14:tracePt t="150074" x="4456113" y="5456238"/>
          <p14:tracePt t="150086" x="4456113" y="5468938"/>
          <p14:tracePt t="150103" x="4443413" y="5468938"/>
          <p14:tracePt t="150120" x="4430713" y="5481638"/>
          <p14:tracePt t="150136" x="4418013" y="5507038"/>
          <p14:tracePt t="150153" x="4406900" y="5507038"/>
          <p14:tracePt t="150170" x="4394200" y="5543550"/>
          <p14:tracePt t="150187" x="4394200" y="5568950"/>
          <p14:tracePt t="150203" x="4381500" y="5581650"/>
          <p14:tracePt t="150220" x="4356100" y="5607050"/>
          <p14:tracePt t="150240" x="4343400" y="5619750"/>
          <p14:tracePt t="150257" x="4343400" y="5630863"/>
          <p14:tracePt t="150274" x="4330700" y="5630863"/>
          <p14:tracePt t="150287" x="4318000" y="5643563"/>
          <p14:tracePt t="151634" x="4318000" y="5656263"/>
          <p14:tracePt t="151651" x="4318000" y="5668963"/>
          <p14:tracePt t="151666" x="4318000" y="5681663"/>
          <p14:tracePt t="151682" x="4305300" y="5707063"/>
          <p14:tracePt t="151698" x="4294188" y="5707063"/>
          <p14:tracePt t="151714" x="4281488" y="5732463"/>
          <p14:tracePt t="151722" x="4268788" y="5732463"/>
          <p14:tracePt t="151730" x="4256088" y="5756275"/>
          <p14:tracePt t="151742" x="4243388" y="5768975"/>
          <p14:tracePt t="151760" x="4181475" y="5832475"/>
          <p14:tracePt t="151778" x="4168775" y="5843588"/>
          <p14:tracePt t="151794" x="4105275" y="5907088"/>
          <p14:tracePt t="151810" x="4056063" y="5956300"/>
          <p14:tracePt t="151827" x="3992563" y="6019800"/>
          <p14:tracePt t="151843" x="3917950" y="6094413"/>
          <p14:tracePt t="151860" x="3879850" y="6145213"/>
          <p14:tracePt t="151876" x="3843338" y="6181725"/>
          <p14:tracePt t="151893" x="3779838" y="6245225"/>
          <p14:tracePt t="151910" x="3743325" y="6269038"/>
          <p14:tracePt t="151926" x="3743325" y="6281738"/>
          <p14:tracePt t="151943" x="3730625" y="6294438"/>
          <p14:tracePt t="151961" x="3717925" y="6307138"/>
          <p14:tracePt t="151964" x="3692525" y="6319838"/>
          <p14:tracePt t="151978" x="3692525" y="6332538"/>
          <p14:tracePt t="151994" x="3679825" y="6332538"/>
          <p14:tracePt t="152010" x="3667125" y="6345238"/>
          <p14:tracePt t="152250" x="3679825" y="6319838"/>
          <p14:tracePt t="152266" x="3705225" y="6294438"/>
          <p14:tracePt t="152290" x="3717925" y="6269038"/>
          <p14:tracePt t="152298" x="3730625" y="6269038"/>
          <p14:tracePt t="152310" x="3730625" y="6257925"/>
          <p14:tracePt t="152327" x="3756025" y="6232525"/>
          <p14:tracePt t="152330" x="3779838" y="6207125"/>
          <p14:tracePt t="152344" x="3805238" y="6194425"/>
          <p14:tracePt t="152346" x="3830638" y="6181725"/>
          <p14:tracePt t="152362" x="3856038" y="6145213"/>
          <p14:tracePt t="152378" x="3892550" y="6119813"/>
          <p14:tracePt t="152394" x="3917950" y="6107113"/>
          <p14:tracePt t="152411" x="3930650" y="6094413"/>
          <p14:tracePt t="152428" x="3956050" y="6069013"/>
          <p14:tracePt t="152445" x="3968750" y="6056313"/>
          <p14:tracePt t="152627" x="3979863" y="6056313"/>
          <p14:tracePt t="152682" x="3979863" y="6081713"/>
          <p14:tracePt t="152699" x="3968750" y="6094413"/>
          <p14:tracePt t="152737" x="3968750" y="6107113"/>
          <p14:tracePt t="152745" x="3956050" y="6107113"/>
          <p14:tracePt t="152753" x="3943350" y="6132513"/>
          <p14:tracePt t="152761" x="3930650" y="6132513"/>
          <p14:tracePt t="152777" x="3917950" y="6157913"/>
          <p14:tracePt t="152794" x="3905250" y="6157913"/>
          <p14:tracePt t="157906" x="3905250" y="6169025"/>
          <p14:tracePt t="158202" x="3917950" y="6157913"/>
          <p14:tracePt t="158218" x="3917950" y="6132513"/>
          <p14:tracePt t="158242" x="3917950" y="6119813"/>
          <p14:tracePt t="158275" x="3917950" y="6094413"/>
          <p14:tracePt t="158315" x="3917950" y="6081713"/>
          <p14:tracePt t="158330" x="3917950" y="6069013"/>
          <p14:tracePt t="158371" x="3917950" y="6056313"/>
          <p14:tracePt t="158386" x="3917950" y="6045200"/>
          <p14:tracePt t="158410" x="3917950" y="6032500"/>
          <p14:tracePt t="158434" x="3917950" y="6019800"/>
          <p14:tracePt t="158490" x="3917950" y="6007100"/>
          <p14:tracePt t="158507" x="3943350" y="5981700"/>
          <p14:tracePt t="158522" x="3979863" y="5945188"/>
          <p14:tracePt t="158539" x="3979863" y="5919788"/>
          <p14:tracePt t="158546" x="4005263" y="5894388"/>
          <p14:tracePt t="158562" x="4030663" y="5868988"/>
          <p14:tracePt t="158578" x="4043363" y="5856288"/>
          <p14:tracePt t="158594" x="4043363" y="5843588"/>
          <p14:tracePt t="158611" x="4056063" y="5819775"/>
          <p14:tracePt t="158627" x="4056063" y="5807075"/>
          <p14:tracePt t="158810" x="4068763" y="5807075"/>
          <p14:tracePt t="158834" x="4081463" y="5807075"/>
          <p14:tracePt t="158850" x="4092575" y="5807075"/>
          <p14:tracePt t="158858" x="4130675" y="5832475"/>
          <p14:tracePt t="158866" x="4156075" y="5843588"/>
          <p14:tracePt t="158878" x="4181475" y="5868988"/>
          <p14:tracePt t="158893" x="4243388" y="5994400"/>
          <p14:tracePt t="158910" x="4330700" y="6181725"/>
          <p14:tracePt t="158927" x="4443413" y="6394450"/>
          <p14:tracePt t="158929" x="4481513" y="6519863"/>
          <p14:tracePt t="158943" x="4494213" y="6619875"/>
          <p14:tracePt t="158945" x="4518025" y="6683375"/>
          <p14:tracePt t="158960" x="4518025" y="6719888"/>
          <p14:tracePt t="158961" x="4518025" y="6757988"/>
          <p14:tracePt t="159146" x="4518025" y="6745288"/>
          <p14:tracePt t="159154" x="4518025" y="6719888"/>
          <p14:tracePt t="159170" x="4518025" y="6696075"/>
          <p14:tracePt t="159187" x="4518025" y="6683375"/>
          <p14:tracePt t="159195" x="4518025" y="6670675"/>
          <p14:tracePt t="159212" x="4518025" y="6645275"/>
          <p14:tracePt t="159229" x="4518025" y="6632575"/>
          <p14:tracePt t="159258" x="4518025" y="6619875"/>
          <p14:tracePt t="159267" x="4543425" y="6607175"/>
          <p14:tracePt t="159290" x="4543425" y="6583363"/>
          <p14:tracePt t="159306" x="4543425" y="6570663"/>
          <p14:tracePt t="159322" x="4568825" y="6557963"/>
          <p14:tracePt t="159338" x="4568825" y="6545263"/>
          <p14:tracePt t="159346" x="4568825" y="6532563"/>
          <p14:tracePt t="159370" x="4568825" y="6519863"/>
          <p14:tracePt t="159379" x="4568825" y="6507163"/>
          <p14:tracePt t="159395" x="4568825" y="6494463"/>
          <p14:tracePt t="159413" x="4594225" y="6470650"/>
          <p14:tracePt t="159429" x="4606925" y="6457950"/>
          <p14:tracePt t="159446" x="4606925" y="6445250"/>
          <p14:tracePt t="159462" x="4619625" y="6445250"/>
          <p14:tracePt t="159514" x="4630738" y="6432550"/>
          <p14:tracePt t="163042" x="4643438" y="6432550"/>
          <p14:tracePt t="163098" x="4643438" y="6457950"/>
          <p14:tracePt t="163114" x="4656138" y="6457950"/>
          <p14:tracePt t="163130" x="4668838" y="6470650"/>
          <p14:tracePt t="163146" x="4668838" y="6483350"/>
          <p14:tracePt t="163154" x="4681538" y="6483350"/>
          <p14:tracePt t="163178" x="4681538" y="6494463"/>
          <p14:tracePt t="163227" x="4694238" y="6519863"/>
          <p14:tracePt t="163258" x="4706938" y="6532563"/>
          <p14:tracePt t="163730" x="4706938" y="6519863"/>
          <p14:tracePt t="163746" x="4706938" y="6507163"/>
          <p14:tracePt t="163754" x="4706938" y="6483350"/>
          <p14:tracePt t="163762" x="4706938" y="6470650"/>
          <p14:tracePt t="163774" x="4706938" y="6457950"/>
          <p14:tracePt t="163790" x="4681538" y="6381750"/>
          <p14:tracePt t="163807" x="4668838" y="6281738"/>
          <p14:tracePt t="163810" x="4668838" y="6245225"/>
          <p14:tracePt t="163824" x="4668838" y="6207125"/>
          <p14:tracePt t="163826" x="4668838" y="6132513"/>
          <p14:tracePt t="163841" x="4668838" y="6045200"/>
          <p14:tracePt t="163858" x="4668838" y="5956300"/>
          <p14:tracePt t="163874" x="4668838" y="5881688"/>
          <p14:tracePt t="163891" x="4656138" y="5819775"/>
          <p14:tracePt t="163907" x="4656138" y="5756275"/>
          <p14:tracePt t="163924" x="4656138" y="5732463"/>
          <p14:tracePt t="163942" x="4656138" y="5719763"/>
          <p14:tracePt t="164042" x="4643438" y="5694363"/>
          <p14:tracePt t="164066" x="4643438" y="5668963"/>
          <p14:tracePt t="164082" x="4643438" y="5656263"/>
          <p14:tracePt t="164091" x="4630738" y="5630863"/>
          <p14:tracePt t="164098" x="4619625" y="5630863"/>
          <p14:tracePt t="164107" x="4619625" y="5619750"/>
          <p14:tracePt t="164124" x="4594225" y="5594350"/>
          <p14:tracePt t="164141" x="4568825" y="5568950"/>
          <p14:tracePt t="164157" x="4530725" y="5543550"/>
          <p14:tracePt t="164174" x="4468813" y="5543550"/>
          <p14:tracePt t="164191" x="4394200" y="5530850"/>
          <p14:tracePt t="164193" x="4343400" y="5530850"/>
          <p14:tracePt t="164207" x="4294188" y="5530850"/>
          <p14:tracePt t="164209" x="4268788" y="5530850"/>
          <p14:tracePt t="164224" x="4243388" y="5530850"/>
          <p14:tracePt t="164225" x="4217988" y="5530850"/>
          <p14:tracePt t="164241" x="4192588" y="5530850"/>
          <p14:tracePt t="164258" x="4181475" y="5530850"/>
          <p14:tracePt t="164274" x="4143375" y="5530850"/>
          <p14:tracePt t="164291" x="4117975" y="5543550"/>
          <p14:tracePt t="164308" x="4056063" y="5556250"/>
          <p14:tracePt t="164324" x="4043363" y="5568950"/>
          <p14:tracePt t="164570" x="4030663" y="5568950"/>
          <p14:tracePt t="164586" x="4017963" y="5568950"/>
          <p14:tracePt t="164603" x="4005263" y="5568950"/>
          <p14:tracePt t="164642" x="3992563" y="5568950"/>
          <p14:tracePt t="164746" x="3979863" y="5568950"/>
          <p14:tracePt t="164826" x="3968750" y="5581650"/>
          <p14:tracePt t="164859" x="3956050" y="5581650"/>
          <p14:tracePt t="164914" x="3943350" y="5581650"/>
          <p14:tracePt t="164930" x="3943350" y="5568950"/>
          <p14:tracePt t="164954" x="3930650" y="5568950"/>
          <p14:tracePt t="164986" x="3930650" y="5556250"/>
          <p14:tracePt t="165010" x="3930650" y="5543550"/>
          <p14:tracePt t="165027" x="3917950" y="5543550"/>
          <p14:tracePt t="165034" x="3917950" y="5530850"/>
          <p14:tracePt t="165066" x="3905250" y="5530850"/>
          <p14:tracePt t="165818" x="3905250" y="5543550"/>
          <p14:tracePt t="165835" x="3905250" y="5556250"/>
          <p14:tracePt t="165874" x="3905250" y="5581650"/>
          <p14:tracePt t="165891" x="3905250" y="5594350"/>
          <p14:tracePt t="165906" x="3905250" y="5607050"/>
          <p14:tracePt t="165914" x="3905250" y="5619750"/>
          <p14:tracePt t="165930" x="3905250" y="5630863"/>
          <p14:tracePt t="165945" x="3905250" y="5643563"/>
          <p14:tracePt t="165962" x="3905250" y="5668963"/>
          <p14:tracePt t="165978" x="3905250" y="5694363"/>
          <p14:tracePt t="165994" x="3905250" y="5707063"/>
          <p14:tracePt t="166011" x="3905250" y="5732463"/>
          <p14:tracePt t="166028" x="3905250" y="5756275"/>
          <p14:tracePt t="166045" x="3892550" y="5768975"/>
          <p14:tracePt t="166066" x="3892550" y="5781675"/>
          <p14:tracePt t="166082" x="3879850" y="5794375"/>
          <p14:tracePt t="166095" x="3856038" y="5832475"/>
          <p14:tracePt t="166112" x="3856038" y="5843588"/>
          <p14:tracePt t="166113" x="3856038" y="5856288"/>
          <p14:tracePt t="166128" x="3830638" y="5894388"/>
          <p14:tracePt t="166145" x="3805238" y="5945188"/>
          <p14:tracePt t="166162" x="3779838" y="5981700"/>
          <p14:tracePt t="166180" x="3743325" y="6056313"/>
          <p14:tracePt t="166197" x="3717925" y="6094413"/>
          <p14:tracePt t="166214" x="3692525" y="6157913"/>
          <p14:tracePt t="166231" x="3643313" y="6232525"/>
          <p14:tracePt t="166234" x="3630613" y="6245225"/>
          <p14:tracePt t="166248" x="3605213" y="6257925"/>
          <p14:tracePt t="166250" x="3605213" y="6269038"/>
          <p14:tracePt t="166264" x="3605213" y="6281738"/>
          <p14:tracePt t="166266" x="3605213" y="6294438"/>
          <p14:tracePt t="166394" x="3592513" y="6294438"/>
          <p14:tracePt t="166450" x="3592513" y="6307138"/>
          <p14:tracePt t="166522" x="3592513" y="6332538"/>
          <p14:tracePt t="174146" x="3592513" y="6345238"/>
          <p14:tracePt t="174171" x="3605213" y="6357938"/>
          <p14:tracePt t="174186" x="3617913" y="6381750"/>
          <p14:tracePt t="174210" x="3630613" y="6394450"/>
          <p14:tracePt t="174235" x="3630613" y="6419850"/>
          <p14:tracePt t="174258" x="3643313" y="6432550"/>
          <p14:tracePt t="174282" x="3643313" y="6445250"/>
          <p14:tracePt t="174298" x="3654425" y="6470650"/>
          <p14:tracePt t="174314" x="3667125" y="6483350"/>
          <p14:tracePt t="174323" x="3679825" y="6507163"/>
          <p14:tracePt t="174335" x="3679825" y="6532563"/>
          <p14:tracePt t="174338" x="3692525" y="6557963"/>
          <p14:tracePt t="174352" x="3692525" y="6583363"/>
          <p14:tracePt t="174354" x="3692525" y="6594475"/>
          <p14:tracePt t="174368" x="3705225" y="6619875"/>
          <p14:tracePt t="174370" x="3705225" y="6657975"/>
          <p14:tracePt t="174386" x="3705225" y="6719888"/>
          <p14:tracePt t="174403" x="3717925" y="6783388"/>
          <p14:tracePt t="174419" x="3730625" y="6845300"/>
          <p14:tracePt t="175898" x="3779838" y="6832600"/>
          <p14:tracePt t="175906" x="3792538" y="6819900"/>
          <p14:tracePt t="175923" x="3792538" y="6807200"/>
          <p14:tracePt t="175940" x="3792538" y="6796088"/>
          <p14:tracePt t="175955" x="3805238" y="6783388"/>
          <p14:tracePt t="175973" x="3817938" y="6770688"/>
          <p14:tracePt t="175989" x="3817938" y="6757988"/>
          <p14:tracePt t="176006" x="3817938" y="6745288"/>
          <p14:tracePt t="176043" x="3817938" y="6719888"/>
          <p14:tracePt t="176106" x="3817938" y="6707188"/>
          <p14:tracePt t="176130" x="3830638" y="6683375"/>
          <p14:tracePt t="176146" x="3843338" y="6670675"/>
          <p14:tracePt t="176202" x="3843338" y="6657975"/>
          <p14:tracePt t="176210" x="3856038" y="6645275"/>
          <p14:tracePt t="176234" x="3856038" y="6632575"/>
          <p14:tracePt t="176266" x="3856038" y="6619875"/>
          <p14:tracePt t="176273" x="3856038" y="6607175"/>
          <p14:tracePt t="176282" x="3867150" y="6583363"/>
          <p14:tracePt t="176290" x="3892550" y="6557963"/>
          <p14:tracePt t="176307" x="3892550" y="6519863"/>
          <p14:tracePt t="176324" x="3930650" y="6457950"/>
          <p14:tracePt t="176340" x="3943350" y="6419850"/>
          <p14:tracePt t="176357" x="3943350" y="6394450"/>
          <p14:tracePt t="176374" x="3956050" y="6370638"/>
          <p14:tracePt t="176391" x="3968750" y="6332538"/>
          <p14:tracePt t="176394" x="3968750" y="6319838"/>
          <p14:tracePt t="176410" x="3979863" y="6319838"/>
          <p14:tracePt t="176424" x="3979863" y="6307138"/>
          <p14:tracePt t="176426" x="3979863" y="6294438"/>
          <p14:tracePt t="176450" x="3992563" y="6281738"/>
          <p14:tracePt t="176498" x="3992563" y="6269038"/>
          <p14:tracePt t="176530" x="3992563" y="6257925"/>
          <p14:tracePt t="177146" x="3992563" y="6232525"/>
          <p14:tracePt t="177154" x="4005263" y="6232525"/>
          <p14:tracePt t="177274" x="4005263" y="6219825"/>
          <p14:tracePt t="177290" x="4005263" y="6207125"/>
          <p14:tracePt t="177298" x="3992563" y="6194425"/>
          <p14:tracePt t="177315" x="3979863" y="6181725"/>
          <p14:tracePt t="177330" x="3968750" y="6145213"/>
          <p14:tracePt t="177343" x="3956050" y="6145213"/>
          <p14:tracePt t="177346" x="3943350" y="6119813"/>
          <p14:tracePt t="177359" x="3943350" y="6107113"/>
          <p14:tracePt t="177362" x="3930650" y="6094413"/>
          <p14:tracePt t="177377" x="3917950" y="6094413"/>
          <p14:tracePt t="177393" x="3917950" y="6081713"/>
          <p14:tracePt t="177409" x="3905250" y="6081713"/>
          <p14:tracePt t="177426" x="3879850" y="6045200"/>
          <p14:tracePt t="177443" x="3856038" y="6019800"/>
          <p14:tracePt t="177460" x="3830638" y="5994400"/>
          <p14:tracePt t="177476" x="3817938" y="5981700"/>
          <p14:tracePt t="177494" x="3805238" y="5969000"/>
          <p14:tracePt t="177511" x="3779838" y="5945188"/>
          <p14:tracePt t="177514" x="3779838" y="5919788"/>
          <p14:tracePt t="177530" x="3756025" y="5894388"/>
          <p14:tracePt t="177554" x="3743325" y="5868988"/>
          <p14:tracePt t="177562" x="3730625" y="5856288"/>
          <p14:tracePt t="177578" x="3717925" y="5856288"/>
          <p14:tracePt t="177594" x="3679825" y="5843588"/>
          <p14:tracePt t="177610" x="3630613" y="5807075"/>
          <p14:tracePt t="177627" x="3617913" y="5794375"/>
          <p14:tracePt t="177644" x="3592513" y="5781675"/>
          <p14:tracePt t="177660" x="3579813" y="5768975"/>
          <p14:tracePt t="177682" x="3567113" y="5756275"/>
          <p14:tracePt t="177762" x="3554413" y="5743575"/>
          <p14:tracePt t="179914" x="3541713" y="574357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What is the Hypothesis Testing?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9882" y="2441585"/>
            <a:ext cx="826999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It allows researchers to evaluate whether the observed data supports a specific claim </a:t>
            </a:r>
            <a:r>
              <a:rPr lang="en-US" sz="3200" b="1" dirty="0">
                <a:latin typeface="Alexandria"/>
              </a:rPr>
              <a:t>(hypothesis)</a:t>
            </a:r>
            <a:r>
              <a:rPr lang="en-US" sz="3200" dirty="0">
                <a:latin typeface="Alexandria"/>
              </a:rPr>
              <a:t> about a </a:t>
            </a:r>
            <a:r>
              <a:rPr lang="en-US" sz="3200" b="1" dirty="0">
                <a:latin typeface="Alexandria"/>
              </a:rPr>
              <a:t>population parameter</a:t>
            </a:r>
            <a:r>
              <a:rPr lang="en-US" sz="3200" dirty="0">
                <a:latin typeface="Alexandria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2298" y="1882479"/>
            <a:ext cx="2105276" cy="39936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5502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5377"/>
    </mc:Choice>
    <mc:Fallback xmlns="">
      <p:transition advTm="155377"/>
    </mc:Fallback>
  </mc:AlternateContent>
  <p:extLst>
    <p:ext uri="{3A86A75C-4F4B-4683-9AE1-C65F6400EC91}">
      <p14:laserTraceLst xmlns:p14="http://schemas.microsoft.com/office/powerpoint/2010/main">
        <p14:tracePtLst>
          <p14:tracePt t="28341" x="3541713" y="5756275"/>
          <p14:tracePt t="28349" x="3541713" y="5781675"/>
          <p14:tracePt t="28357" x="3541713" y="5807075"/>
          <p14:tracePt t="28366" x="3541713" y="5832475"/>
          <p14:tracePt t="28384" x="3541713" y="5856288"/>
          <p14:tracePt t="28486" x="3541713" y="5868988"/>
          <p14:tracePt t="28669" x="3567113" y="5868988"/>
          <p14:tracePt t="28677" x="3567113" y="5907088"/>
          <p14:tracePt t="28685" x="3592513" y="5994400"/>
          <p14:tracePt t="28701" x="3630613" y="6219825"/>
          <p14:tracePt t="28716" x="3705225" y="6494463"/>
          <p14:tracePt t="29336" x="2403475" y="6732588"/>
          <p14:tracePt t="29353" x="2339975" y="6557963"/>
          <p14:tracePt t="29369" x="2290763" y="6394450"/>
          <p14:tracePt t="29386" x="2265363" y="6219825"/>
          <p14:tracePt t="29389" x="2265363" y="6157913"/>
          <p14:tracePt t="29403" x="2265363" y="6107113"/>
          <p14:tracePt t="29405" x="2265363" y="6056313"/>
          <p14:tracePt t="29419" x="2265363" y="6007100"/>
          <p14:tracePt t="29421" x="2265363" y="5919788"/>
          <p14:tracePt t="29436" x="2265363" y="5907088"/>
          <p14:tracePt t="29469" x="2265363" y="5868988"/>
          <p14:tracePt t="29478" x="2265363" y="5832475"/>
          <p14:tracePt t="29487" x="2265363" y="5794375"/>
          <p14:tracePt t="29504" x="2265363" y="5732463"/>
          <p14:tracePt t="29519" x="2265363" y="5681663"/>
          <p14:tracePt t="29536" x="2278063" y="5668963"/>
          <p14:tracePt t="29553" x="2278063" y="5656263"/>
          <p14:tracePt t="29569" x="2278063" y="5643563"/>
          <p14:tracePt t="29598" x="2278063" y="5630863"/>
          <p14:tracePt t="29614" x="2278063" y="5619750"/>
          <p14:tracePt t="29646" x="2278063" y="5607050"/>
          <p14:tracePt t="29677" x="2278063" y="5594350"/>
          <p14:tracePt t="29700" x="2278063" y="5581650"/>
          <p14:tracePt t="29716" x="2278063" y="5568950"/>
          <p14:tracePt t="29726" x="2290763" y="5568950"/>
          <p14:tracePt t="30149" x="2303463" y="5568950"/>
          <p14:tracePt t="30222" x="2303463" y="5556250"/>
          <p14:tracePt t="30238" x="2316163" y="5543550"/>
          <p14:tracePt t="30254" x="2328863" y="5530850"/>
          <p14:tracePt t="30262" x="2328863" y="5518150"/>
          <p14:tracePt t="30271" x="2339975" y="5494338"/>
          <p14:tracePt t="30289" x="2365375" y="5430838"/>
          <p14:tracePt t="30305" x="2390775" y="5356225"/>
          <p14:tracePt t="30322" x="2416175" y="5218113"/>
          <p14:tracePt t="30325" x="2416175" y="5168900"/>
          <p14:tracePt t="30339" x="2441575" y="5118100"/>
          <p14:tracePt t="30342" x="2452688" y="5043488"/>
          <p14:tracePt t="30356" x="2452688" y="4992688"/>
          <p14:tracePt t="30358" x="2478088" y="4956175"/>
          <p14:tracePt t="30372" x="2490788" y="4856163"/>
          <p14:tracePt t="30390" x="2503488" y="4756150"/>
          <p14:tracePt t="30405" x="2516188" y="4667250"/>
          <p14:tracePt t="30423" x="2541588" y="4592638"/>
          <p14:tracePt t="30438" x="2541588" y="4518025"/>
          <p14:tracePt t="30455" x="2565400" y="4467225"/>
          <p14:tracePt t="30472" x="2565400" y="4430713"/>
          <p14:tracePt t="30490" x="2578100" y="4418013"/>
          <p14:tracePt t="30493" x="2578100" y="4405313"/>
          <p14:tracePt t="30506" x="2578100" y="4392613"/>
          <p14:tracePt t="30509" x="2578100" y="4367213"/>
          <p14:tracePt t="30525" x="2590800" y="4341813"/>
          <p14:tracePt t="30565" x="2603500" y="4330700"/>
          <p14:tracePt t="30581" x="2628900" y="4318000"/>
          <p14:tracePt t="30596" x="2654300" y="4305300"/>
          <p14:tracePt t="30612" x="2667000" y="4305300"/>
          <p14:tracePt t="30621" x="2690813" y="4292600"/>
          <p14:tracePt t="30638" x="2690813" y="4279900"/>
          <p14:tracePt t="30654" x="2716213" y="4267200"/>
          <p14:tracePt t="30671" x="2778125" y="4254500"/>
          <p14:tracePt t="30688" x="2790825" y="4254500"/>
          <p14:tracePt t="30885" x="2816225" y="4241800"/>
          <p14:tracePt t="30893" x="2828925" y="4241800"/>
          <p14:tracePt t="30941" x="2854325" y="4241800"/>
          <p14:tracePt t="30949" x="2879725" y="4230688"/>
          <p14:tracePt t="30957" x="2903538" y="4217988"/>
          <p14:tracePt t="30973" x="2979738" y="4192588"/>
          <p14:tracePt t="30990" x="3003550" y="4192588"/>
          <p14:tracePt t="31007" x="3016250" y="4192588"/>
          <p14:tracePt t="31023" x="3041650" y="4192588"/>
          <p14:tracePt t="31040" x="3067050" y="4192588"/>
          <p14:tracePt t="31057" x="3103563" y="4192588"/>
          <p14:tracePt t="31074" x="3167063" y="4192588"/>
          <p14:tracePt t="31077" x="3192463" y="4217988"/>
          <p14:tracePt t="31091" x="3205163" y="4217988"/>
          <p14:tracePt t="31094" x="3228975" y="4217988"/>
          <p14:tracePt t="31109" x="3241675" y="4241800"/>
          <p14:tracePt t="31124" x="3254375" y="4241800"/>
          <p14:tracePt t="31445" x="3267075" y="4241800"/>
          <p14:tracePt t="31453" x="3279775" y="4241800"/>
          <p14:tracePt t="31461" x="3292475" y="4241800"/>
          <p14:tracePt t="31477" x="3317875" y="4241800"/>
          <p14:tracePt t="31493" x="3354388" y="4241800"/>
          <p14:tracePt t="31509" x="3429000" y="4241800"/>
          <p14:tracePt t="31525" x="3479800" y="4217988"/>
          <p14:tracePt t="31542" x="3554413" y="4217988"/>
          <p14:tracePt t="31559" x="3654425" y="4179888"/>
          <p14:tracePt t="31575" x="3756025" y="4129088"/>
          <p14:tracePt t="31591" x="3792538" y="4117975"/>
          <p14:tracePt t="31614" x="3805238" y="4117975"/>
          <p14:tracePt t="31625" x="3830638" y="4105275"/>
          <p14:tracePt t="31642" x="3879850" y="4092575"/>
          <p14:tracePt t="31645" x="3905250" y="4079875"/>
          <p14:tracePt t="31659" x="3930650" y="4067175"/>
          <p14:tracePt t="31661" x="3968750" y="4041775"/>
          <p14:tracePt t="31676" x="3992563" y="4041775"/>
          <p14:tracePt t="31693" x="4043363" y="4017963"/>
          <p14:tracePt t="31709" x="4068763" y="4005263"/>
          <p14:tracePt t="31725" x="4092575" y="3992563"/>
          <p14:tracePt t="31742" x="4130675" y="3967163"/>
          <p14:tracePt t="31759" x="4205288" y="3941763"/>
          <p14:tracePt t="31775" x="4305300" y="3905250"/>
          <p14:tracePt t="31793" x="4368800" y="3867150"/>
          <p14:tracePt t="31809" x="4418013" y="3803650"/>
          <p14:tracePt t="31826" x="4494213" y="3767138"/>
          <p14:tracePt t="31829" x="4506913" y="3754438"/>
          <p14:tracePt t="31845" x="4530725" y="3729038"/>
          <p14:tracePt t="32053" x="4494213" y="3729038"/>
          <p14:tracePt t="32077" x="4468813" y="3729038"/>
          <p14:tracePt t="32085" x="4468813" y="3741738"/>
          <p14:tracePt t="32093" x="4468813" y="3767138"/>
          <p14:tracePt t="32110" x="4456113" y="3803650"/>
          <p14:tracePt t="32127" x="4394200" y="3841750"/>
          <p14:tracePt t="32143" x="4368800" y="3854450"/>
          <p14:tracePt t="32160" x="4330700" y="3879850"/>
          <p14:tracePt t="32177" x="4318000" y="3905250"/>
          <p14:tracePt t="32194" x="4294188" y="3929063"/>
          <p14:tracePt t="32197" x="4294188" y="3941763"/>
          <p14:tracePt t="32211" x="4281488" y="3954463"/>
          <p14:tracePt t="32213" x="4268788" y="3992563"/>
          <p14:tracePt t="32229" x="4268788" y="4005263"/>
          <p14:tracePt t="32243" x="4268788" y="4029075"/>
          <p14:tracePt t="32245" x="4256088" y="4041775"/>
          <p14:tracePt t="32260" x="4243388" y="4067175"/>
          <p14:tracePt t="32277" x="4243388" y="4079875"/>
          <p14:tracePt t="32294" x="4205288" y="4129088"/>
          <p14:tracePt t="32310" x="4181475" y="4167188"/>
          <p14:tracePt t="32327" x="4143375" y="4254500"/>
          <p14:tracePt t="32343" x="4117975" y="4330700"/>
          <p14:tracePt t="32361" x="4081463" y="4443413"/>
          <p14:tracePt t="32377" x="4005263" y="4605338"/>
          <p14:tracePt t="32381" x="3979863" y="4692650"/>
          <p14:tracePt t="32394" x="3968750" y="4818063"/>
          <p14:tracePt t="32410" x="3930650" y="5030788"/>
          <p14:tracePt t="32413" x="3930650" y="5156200"/>
          <p14:tracePt t="32427" x="3905250" y="5268913"/>
          <p14:tracePt t="32429" x="3856038" y="5443538"/>
          <p14:tracePt t="32443" x="3856038" y="5530850"/>
          <p14:tracePt t="32445" x="3856038" y="5643563"/>
          <p14:tracePt t="32461" x="3879850" y="5881688"/>
          <p14:tracePt t="32477" x="3879850" y="6119813"/>
          <p14:tracePt t="32495" x="3879850" y="6357938"/>
          <p14:tracePt t="32511" x="3879850" y="6519863"/>
          <p14:tracePt t="32527" x="3879850" y="6732588"/>
          <p14:tracePt t="32815" x="2703513" y="6657975"/>
          <p14:tracePt t="32828" x="2616200" y="6507163"/>
          <p14:tracePt t="32845" x="2578100" y="6394450"/>
          <p14:tracePt t="32862" x="2516188" y="6232525"/>
          <p14:tracePt t="32878" x="2378075" y="6019800"/>
          <p14:tracePt t="32895" x="2352675" y="5894388"/>
          <p14:tracePt t="32912" x="2352675" y="5732463"/>
          <p14:tracePt t="32929" x="2352675" y="5543550"/>
          <p14:tracePt t="32935" x="2352675" y="5456238"/>
          <p14:tracePt t="32945" x="2352675" y="5407025"/>
          <p14:tracePt t="32962" x="2352675" y="5305425"/>
          <p14:tracePt t="32979" x="2352675" y="5243513"/>
          <p14:tracePt t="32982" x="2352675" y="5205413"/>
          <p14:tracePt t="32995" x="2352675" y="5181600"/>
          <p14:tracePt t="32998" x="2352675" y="5168900"/>
          <p14:tracePt t="33013" x="2352675" y="5143500"/>
          <p14:tracePt t="33525" x="2365375" y="5143500"/>
          <p14:tracePt t="33581" x="2378075" y="5143500"/>
          <p14:tracePt t="33749" x="2390775" y="5143500"/>
          <p14:tracePt t="33902" x="2403475" y="5143500"/>
          <p14:tracePt t="33909" x="2403475" y="5156200"/>
          <p14:tracePt t="33925" x="2416175" y="5156200"/>
          <p14:tracePt t="33935" x="2428875" y="5156200"/>
          <p14:tracePt t="33949" x="2441575" y="5156200"/>
          <p14:tracePt t="33965" x="2465388" y="5168900"/>
          <p14:tracePt t="33981" x="2490788" y="5168900"/>
          <p14:tracePt t="33999" x="2516188" y="5181600"/>
          <p14:tracePt t="34015" x="2541588" y="5181600"/>
          <p14:tracePt t="34031" x="2565400" y="5181600"/>
          <p14:tracePt t="34048" x="2578100" y="5181600"/>
          <p14:tracePt t="34065" x="2603500" y="5181600"/>
          <p14:tracePt t="34081" x="2616200" y="5194300"/>
          <p14:tracePt t="34102" x="2628900" y="5194300"/>
          <p14:tracePt t="34125" x="2641600" y="5194300"/>
          <p14:tracePt t="34141" x="2654300" y="5194300"/>
          <p14:tracePt t="34157" x="2678113" y="5194300"/>
          <p14:tracePt t="34173" x="2690813" y="5194300"/>
          <p14:tracePt t="34181" x="2703513" y="5194300"/>
          <p14:tracePt t="34199" x="2728913" y="5194300"/>
          <p14:tracePt t="34215" x="2790825" y="5194300"/>
          <p14:tracePt t="34232" x="2867025" y="5194300"/>
          <p14:tracePt t="34249" x="2941638" y="5194300"/>
          <p14:tracePt t="34265" x="3003550" y="5194300"/>
          <p14:tracePt t="34281" x="3092450" y="5194300"/>
          <p14:tracePt t="34299" x="3141663" y="5194300"/>
          <p14:tracePt t="34325" x="3154363" y="5194300"/>
          <p14:tracePt t="34502" x="3167063" y="5194300"/>
          <p14:tracePt t="34525" x="3179763" y="5194300"/>
          <p14:tracePt t="34541" x="3205163" y="5194300"/>
          <p14:tracePt t="34557" x="3216275" y="5194300"/>
          <p14:tracePt t="34565" x="3241675" y="5194300"/>
          <p14:tracePt t="34581" x="3254375" y="5194300"/>
          <p14:tracePt t="34589" x="3267075" y="5194300"/>
          <p14:tracePt t="34599" x="3305175" y="5181600"/>
          <p14:tracePt t="34617" x="3328988" y="5181600"/>
          <p14:tracePt t="34633" x="3354388" y="5181600"/>
          <p14:tracePt t="34650" x="3367088" y="5181600"/>
          <p14:tracePt t="34666" x="3379788" y="5181600"/>
          <p14:tracePt t="34683" x="3379788" y="5168900"/>
          <p14:tracePt t="36053" x="3392488" y="5168900"/>
          <p14:tracePt t="36070" x="3417888" y="5143500"/>
          <p14:tracePt t="36077" x="3441700" y="5143500"/>
          <p14:tracePt t="36086" x="3467100" y="5118100"/>
          <p14:tracePt t="36103" x="3505200" y="5105400"/>
          <p14:tracePt t="36121" x="3541713" y="5081588"/>
          <p14:tracePt t="36137" x="3579813" y="5068888"/>
          <p14:tracePt t="36153" x="3617913" y="5043488"/>
          <p14:tracePt t="36170" x="3630613" y="5018088"/>
          <p14:tracePt t="36173" x="3654425" y="5005388"/>
          <p14:tracePt t="36187" x="3654425" y="4981575"/>
          <p14:tracePt t="36189" x="3679825" y="4943475"/>
          <p14:tracePt t="36203" x="3705225" y="4918075"/>
          <p14:tracePt t="36205" x="3730625" y="4905375"/>
          <p14:tracePt t="36220" x="3805238" y="4830763"/>
          <p14:tracePt t="36237" x="3892550" y="4743450"/>
          <p14:tracePt t="36254" x="3992563" y="4630738"/>
          <p14:tracePt t="36270" x="4092575" y="4543425"/>
          <p14:tracePt t="36287" x="4117975" y="4479925"/>
          <p14:tracePt t="36304" x="4168775" y="4430713"/>
          <p14:tracePt t="36397" x="4168775" y="4418013"/>
          <p14:tracePt t="36421" x="4168775" y="4405313"/>
          <p14:tracePt t="36429" x="4156075" y="4392613"/>
          <p14:tracePt t="36445" x="4156075" y="4379913"/>
          <p14:tracePt t="36455" x="4143375" y="4379913"/>
          <p14:tracePt t="36471" x="4130675" y="4367213"/>
          <p14:tracePt t="36487" x="4117975" y="4367213"/>
          <p14:tracePt t="36669" x="4117975" y="4354513"/>
          <p14:tracePt t="36781" x="4105275" y="4341813"/>
          <p14:tracePt t="36845" x="4105275" y="4330700"/>
          <p14:tracePt t="36861" x="4105275" y="4318000"/>
          <p14:tracePt t="36877" x="4105275" y="4305300"/>
          <p14:tracePt t="36885" x="4105275" y="4292600"/>
          <p14:tracePt t="36893" x="4105275" y="4279900"/>
          <p14:tracePt t="36905" x="4105275" y="4267200"/>
          <p14:tracePt t="36922" x="4105275" y="4254500"/>
          <p14:tracePt t="36940" x="4105275" y="4230688"/>
          <p14:tracePt t="36957" x="4105275" y="4205288"/>
          <p14:tracePt t="36973" x="4105275" y="4192588"/>
          <p14:tracePt t="36989" x="4105275" y="4179888"/>
          <p14:tracePt t="37021" x="4105275" y="4167188"/>
          <p14:tracePt t="37053" x="4105275" y="4141788"/>
          <p14:tracePt t="37069" x="4130675" y="4129088"/>
          <p14:tracePt t="37077" x="4143375" y="4117975"/>
          <p14:tracePt t="37093" x="4156075" y="4105275"/>
          <p14:tracePt t="37149" x="4130675" y="4141788"/>
          <p14:tracePt t="37156" x="4081463" y="4192588"/>
          <p14:tracePt t="37173" x="4017963" y="4341813"/>
          <p14:tracePt t="37189" x="3968750" y="4518025"/>
          <p14:tracePt t="37207" x="3930650" y="4692650"/>
          <p14:tracePt t="37223" x="3930650" y="4718050"/>
          <p14:tracePt t="37437" x="3917950" y="4718050"/>
          <p14:tracePt t="37469" x="3917950" y="4692650"/>
          <p14:tracePt t="37477" x="3917950" y="4667250"/>
          <p14:tracePt t="37490" x="3917950" y="4643438"/>
          <p14:tracePt t="37493" x="3930650" y="4618038"/>
          <p14:tracePt t="37507" x="3943350" y="4579938"/>
          <p14:tracePt t="37509" x="3968750" y="4505325"/>
          <p14:tracePt t="37523" x="3979863" y="4479925"/>
          <p14:tracePt t="37525" x="4005263" y="4418013"/>
          <p14:tracePt t="37541" x="4068763" y="4292600"/>
          <p14:tracePt t="37557" x="4117975" y="4205288"/>
          <p14:tracePt t="37574" x="4205288" y="4117975"/>
          <p14:tracePt t="37591" x="4343400" y="3941763"/>
          <p14:tracePt t="37607" x="4481513" y="3803650"/>
          <p14:tracePt t="37624" x="4630738" y="3654425"/>
          <p14:tracePt t="37641" x="4806950" y="3479800"/>
          <p14:tracePt t="37658" x="4994275" y="3341688"/>
          <p14:tracePt t="37661" x="5057775" y="3290888"/>
          <p14:tracePt t="37674" x="5132388" y="3228975"/>
          <p14:tracePt t="37677" x="5170488" y="3178175"/>
          <p14:tracePt t="37692" x="5207000" y="3141663"/>
          <p14:tracePt t="37694" x="5270500" y="3078163"/>
          <p14:tracePt t="37707" x="5294313" y="3041650"/>
          <p14:tracePt t="37708" x="5370513" y="3003550"/>
          <p14:tracePt t="37723" x="5445125" y="2965450"/>
          <p14:tracePt t="37724" x="5470525" y="2952750"/>
          <p14:tracePt t="37740" x="5607050" y="2903538"/>
          <p14:tracePt t="37757" x="5683250" y="2852738"/>
          <p14:tracePt t="37773" x="5770563" y="2840038"/>
          <p14:tracePt t="37790" x="5821363" y="2828925"/>
          <p14:tracePt t="37806" x="5857875" y="2828925"/>
          <p14:tracePt t="37823" x="5883275" y="2828925"/>
          <p14:tracePt t="37840" x="5908675" y="2828925"/>
          <p14:tracePt t="37857" x="5945188" y="2828925"/>
          <p14:tracePt t="37873" x="5983288" y="2828925"/>
          <p14:tracePt t="37890" x="6021388" y="2828925"/>
          <p14:tracePt t="37892" x="6034088" y="2840038"/>
          <p14:tracePt t="37907" x="6045200" y="2852738"/>
          <p14:tracePt t="37908" x="6083300" y="2852738"/>
          <p14:tracePt t="37924" x="6146800" y="2903538"/>
          <p14:tracePt t="37940" x="6246813" y="2978150"/>
          <p14:tracePt t="37957" x="6359525" y="3003550"/>
          <p14:tracePt t="37974" x="6472238" y="3065463"/>
          <p14:tracePt t="37991" x="6608763" y="3078163"/>
          <p14:tracePt t="38007" x="6684963" y="3128963"/>
          <p14:tracePt t="38024" x="6797675" y="3141663"/>
          <p14:tracePt t="38040" x="6834188" y="3165475"/>
          <p14:tracePt t="38057" x="6910388" y="3190875"/>
          <p14:tracePt t="38075" x="6997700" y="3216275"/>
          <p14:tracePt t="38077" x="7034213" y="3216275"/>
          <p14:tracePt t="38093" x="7134225" y="3216275"/>
          <p14:tracePt t="38109" x="7197725" y="3241675"/>
          <p14:tracePt t="38126" x="7272338" y="3241675"/>
          <p14:tracePt t="38142" x="7348538" y="3241675"/>
          <p14:tracePt t="38159" x="7385050" y="3241675"/>
          <p14:tracePt t="38175" x="7423150" y="3241675"/>
          <p14:tracePt t="38192" x="7448550" y="3241675"/>
          <p14:tracePt t="38208" x="7459663" y="3254375"/>
          <p14:tracePt t="38225" x="7472363" y="3254375"/>
          <p14:tracePt t="38253" x="7497763" y="3254375"/>
          <p14:tracePt t="38269" x="7523163" y="3254375"/>
          <p14:tracePt t="38285" x="7535863" y="3254375"/>
          <p14:tracePt t="38292" x="7548563" y="3254375"/>
          <p14:tracePt t="38365" x="7561263" y="3241675"/>
          <p14:tracePt t="38533" x="7572375" y="3241675"/>
          <p14:tracePt t="40549" x="7561263" y="3241675"/>
          <p14:tracePt t="40661" x="7548563" y="3228975"/>
          <p14:tracePt t="44757" x="7548563" y="3241675"/>
          <p14:tracePt t="44781" x="7548563" y="3267075"/>
          <p14:tracePt t="44789" x="7535863" y="3278188"/>
          <p14:tracePt t="44805" x="7510463" y="3316288"/>
          <p14:tracePt t="44814" x="7497763" y="3354388"/>
          <p14:tracePt t="44826" x="7472363" y="3390900"/>
          <p14:tracePt t="44829" x="7448550" y="3441700"/>
          <p14:tracePt t="44843" x="7397750" y="3516313"/>
          <p14:tracePt t="44845" x="7385050" y="3554413"/>
          <p14:tracePt t="44860" x="7335838" y="3641725"/>
          <p14:tracePt t="44877" x="7297738" y="3703638"/>
          <p14:tracePt t="44893" x="7246938" y="3779838"/>
          <p14:tracePt t="44910" x="7223125" y="3829050"/>
          <p14:tracePt t="44926" x="7197725" y="3892550"/>
          <p14:tracePt t="44943" x="7159625" y="3941763"/>
          <p14:tracePt t="44960" x="7146925" y="3979863"/>
          <p14:tracePt t="44977" x="7146925" y="3992563"/>
          <p14:tracePt t="44993" x="7123113" y="4041775"/>
          <p14:tracePt t="45013" x="7123113" y="4067175"/>
          <p14:tracePt t="45046" x="7123113" y="4079875"/>
          <p14:tracePt t="45053" x="7123113" y="4092575"/>
          <p14:tracePt t="45069" x="7123113" y="4105275"/>
          <p14:tracePt t="45077" x="7123113" y="4117975"/>
          <p14:tracePt t="45093" x="7123113" y="4129088"/>
          <p14:tracePt t="45110" x="7123113" y="4167188"/>
          <p14:tracePt t="45127" x="7134225" y="4167188"/>
          <p14:tracePt t="45143" x="7159625" y="4205288"/>
          <p14:tracePt t="45161" x="7197725" y="4217988"/>
          <p14:tracePt t="45177" x="7223125" y="4230688"/>
          <p14:tracePt t="45193" x="7235825" y="4254500"/>
          <p14:tracePt t="45211" x="7246938" y="4279900"/>
          <p14:tracePt t="46301" x="7246938" y="4267200"/>
          <p14:tracePt t="46317" x="7246938" y="4254500"/>
          <p14:tracePt t="46381" x="7246938" y="4230688"/>
          <p14:tracePt t="46397" x="7235825" y="4217988"/>
          <p14:tracePt t="46413" x="7235825" y="4205288"/>
          <p14:tracePt t="46421" x="7223125" y="4192588"/>
          <p14:tracePt t="46437" x="7223125" y="4179888"/>
          <p14:tracePt t="46445" x="7223125" y="4167188"/>
          <p14:tracePt t="46462" x="7197725" y="4154488"/>
          <p14:tracePt t="46479" x="7197725" y="4141788"/>
          <p14:tracePt t="46496" x="7172325" y="4117975"/>
          <p14:tracePt t="46512" x="7159625" y="4105275"/>
          <p14:tracePt t="46529" x="7146925" y="4092575"/>
          <p14:tracePt t="46548" x="7134225" y="4079875"/>
          <p14:tracePt t="46597" x="7123113" y="4067175"/>
          <p14:tracePt t="49677" x="7123113" y="4079875"/>
          <p14:tracePt t="49685" x="7123113" y="4092575"/>
          <p14:tracePt t="49693" x="7123113" y="4105275"/>
          <p14:tracePt t="49704" x="7123113" y="4129088"/>
          <p14:tracePt t="49721" x="7123113" y="4179888"/>
          <p14:tracePt t="49738" x="7123113" y="4230688"/>
          <p14:tracePt t="49740" x="7123113" y="4254500"/>
          <p14:tracePt t="49754" x="7123113" y="4279900"/>
          <p14:tracePt t="49756" x="7123113" y="4305300"/>
          <p14:tracePt t="49771" x="7123113" y="4330700"/>
          <p14:tracePt t="49772" x="7123113" y="4354513"/>
          <p14:tracePt t="49788" x="7123113" y="4392613"/>
          <p14:tracePt t="49804" x="7123113" y="4430713"/>
          <p14:tracePt t="49821" x="7123113" y="4454525"/>
          <p14:tracePt t="49838" x="7123113" y="4479925"/>
          <p14:tracePt t="49856" x="7123113" y="4518025"/>
          <p14:tracePt t="49873" x="7110413" y="4543425"/>
          <p14:tracePt t="49889" x="7097713" y="4579938"/>
          <p14:tracePt t="49906" x="7085013" y="4592638"/>
          <p14:tracePt t="49909" x="7085013" y="4605338"/>
          <p14:tracePt t="49925" x="7085013" y="4618038"/>
          <p14:tracePt t="49941" x="7085013" y="4630738"/>
          <p14:tracePt t="49957" x="7085013" y="4656138"/>
          <p14:tracePt t="49973" x="7097713" y="4692650"/>
          <p14:tracePt t="49989" x="7110413" y="4730750"/>
          <p14:tracePt t="50007" x="7110413" y="4743450"/>
          <p14:tracePt t="50597" x="7110413" y="4768850"/>
          <p14:tracePt t="50653" x="7110413" y="4779963"/>
          <p14:tracePt t="50660" x="7110413" y="4818063"/>
          <p14:tracePt t="50676" x="7123113" y="4830763"/>
          <p14:tracePt t="50678" x="7134225" y="4843463"/>
          <p14:tracePt t="50693" x="7146925" y="4892675"/>
          <p14:tracePt t="50709" x="7146925" y="4918075"/>
          <p14:tracePt t="50725" x="7172325" y="4981575"/>
          <p14:tracePt t="50742" x="7172325" y="5005388"/>
          <p14:tracePt t="50758" x="7185025" y="5030788"/>
          <p14:tracePt t="50775" x="7185025" y="5043488"/>
          <p14:tracePt t="53789" x="7197725" y="5043488"/>
          <p14:tracePt t="53805" x="7210425" y="5043488"/>
          <p14:tracePt t="53813" x="7223125" y="5043488"/>
          <p14:tracePt t="53821" x="7235825" y="5043488"/>
          <p14:tracePt t="53837" x="7246938" y="5043488"/>
          <p14:tracePt t="53853" x="7259638" y="5043488"/>
          <p14:tracePt t="53935" x="7285038" y="5043488"/>
          <p14:tracePt t="53949" x="7285038" y="5056188"/>
          <p14:tracePt t="53997" x="7297738" y="5056188"/>
          <p14:tracePt t="54013" x="7297738" y="5068888"/>
          <p14:tracePt t="54029" x="7310438" y="5081588"/>
          <p14:tracePt t="54068" x="7335838" y="5092700"/>
          <p14:tracePt t="54076" x="7348538" y="5092700"/>
          <p14:tracePt t="54084" x="7359650" y="5092700"/>
          <p14:tracePt t="54109" x="7385050" y="5118100"/>
          <p14:tracePt t="54133" x="7397750" y="5118100"/>
          <p14:tracePt t="54141" x="7435850" y="5130800"/>
          <p14:tracePt t="54150" x="7448550" y="5143500"/>
          <p14:tracePt t="54167" x="7510463" y="5156200"/>
          <p14:tracePt t="54184" x="7585075" y="5168900"/>
          <p14:tracePt t="54201" x="7610475" y="5168900"/>
          <p14:tracePt t="54218" x="7635875" y="5168900"/>
          <p14:tracePt t="54517" x="7661275" y="5168900"/>
          <p14:tracePt t="54573" x="7673975" y="5168900"/>
          <p14:tracePt t="54597" x="7685088" y="5168900"/>
          <p14:tracePt t="54669" x="7697788" y="5168900"/>
          <p14:tracePt t="54685" x="7710488" y="5168900"/>
          <p14:tracePt t="55653" x="7723188" y="5156200"/>
          <p14:tracePt t="55661" x="7761288" y="5156200"/>
          <p14:tracePt t="55671" x="7785100" y="5156200"/>
          <p14:tracePt t="55688" x="7848600" y="5143500"/>
          <p14:tracePt t="55704" x="7897813" y="5130800"/>
          <p14:tracePt t="55722" x="7948613" y="5130800"/>
          <p14:tracePt t="55725" x="7974013" y="5130800"/>
          <p14:tracePt t="55738" x="8010525" y="5130800"/>
          <p14:tracePt t="55741" x="8048625" y="5130800"/>
          <p14:tracePt t="55754" x="8074025" y="5130800"/>
          <p14:tracePt t="55757" x="8086725" y="5130800"/>
          <p14:tracePt t="55781" x="8099425" y="5130800"/>
          <p14:tracePt t="55813" x="8110538" y="5130800"/>
          <p14:tracePt t="55821" x="8123238" y="5130800"/>
          <p14:tracePt t="55838" x="8135938" y="5130800"/>
          <p14:tracePt t="55845" x="8148638" y="5130800"/>
          <p14:tracePt t="55870" x="8174038" y="5130800"/>
          <p14:tracePt t="55885" x="8186738" y="5130800"/>
          <p14:tracePt t="55893" x="8199438" y="5130800"/>
          <p14:tracePt t="55905" x="8212138" y="5130800"/>
          <p14:tracePt t="55933" x="8235950" y="5130800"/>
          <p14:tracePt t="55965" x="8248650" y="5130800"/>
          <p14:tracePt t="55972" x="8261350" y="5130800"/>
          <p14:tracePt t="56197" x="8248650" y="5130800"/>
          <p14:tracePt t="56237" x="8235950" y="5130800"/>
          <p14:tracePt t="56293" x="8223250" y="5130800"/>
          <p14:tracePt t="56509" x="8212138" y="5130800"/>
          <p14:tracePt t="56581" x="8199438" y="5130800"/>
          <p14:tracePt t="56590" x="8186738" y="5156200"/>
          <p14:tracePt t="56597" x="8174038" y="5156200"/>
          <p14:tracePt t="56607" x="8161338" y="5168900"/>
          <p14:tracePt t="56623" x="8048625" y="5194300"/>
          <p14:tracePt t="56640" x="7897813" y="5205413"/>
          <p14:tracePt t="56657" x="7761288" y="5230813"/>
          <p14:tracePt t="56674" x="7697788" y="5243513"/>
          <p14:tracePt t="56677" x="7648575" y="5243513"/>
          <p14:tracePt t="56689" x="7623175" y="5243513"/>
          <p14:tracePt t="56706" x="7597775" y="5243513"/>
          <p14:tracePt t="56708" x="7585075" y="5243513"/>
          <p14:tracePt t="56805" x="7610475" y="5218113"/>
          <p14:tracePt t="56813" x="7685088" y="5194300"/>
          <p14:tracePt t="56823" x="7723188" y="5143500"/>
          <p14:tracePt t="56841" x="7761288" y="5081588"/>
          <p14:tracePt t="56997" x="7723188" y="5081588"/>
          <p14:tracePt t="57005" x="7635875" y="5105400"/>
          <p14:tracePt t="57013" x="7561263" y="5105400"/>
          <p14:tracePt t="57024" x="7448550" y="5118100"/>
          <p14:tracePt t="57041" x="7246938" y="5143500"/>
          <p14:tracePt t="57059" x="7072313" y="5143500"/>
          <p14:tracePt t="57061" x="7034213" y="5143500"/>
          <p14:tracePt t="57075" x="7010400" y="5143500"/>
          <p14:tracePt t="57125" x="6997700" y="5143500"/>
          <p14:tracePt t="57133" x="7010400" y="5105400"/>
          <p14:tracePt t="57149" x="7021513" y="5081588"/>
          <p14:tracePt t="57165" x="7072313" y="5056188"/>
          <p14:tracePt t="57174" x="7110413" y="5043488"/>
          <p14:tracePt t="57192" x="7172325" y="5018088"/>
          <p14:tracePt t="57209" x="7223125" y="4968875"/>
          <p14:tracePt t="57225" x="7272338" y="4968875"/>
          <p14:tracePt t="57242" x="7310438" y="4968875"/>
          <p14:tracePt t="57245" x="7323138" y="4968875"/>
          <p14:tracePt t="57341" x="7297738" y="4968875"/>
          <p14:tracePt t="57349" x="7272338" y="4968875"/>
          <p14:tracePt t="57359" x="7246938" y="4968875"/>
          <p14:tracePt t="57375" x="7210425" y="4992688"/>
          <p14:tracePt t="57393" x="7185025" y="4992688"/>
          <p14:tracePt t="57410" x="7172325" y="4992688"/>
          <p14:tracePt t="57733" x="7159625" y="4992688"/>
          <p14:tracePt t="57741" x="7134225" y="4992688"/>
          <p14:tracePt t="57749" x="7110413" y="4992688"/>
          <p14:tracePt t="57760" x="7085013" y="4992688"/>
          <p14:tracePt t="57776" x="6997700" y="5030788"/>
          <p14:tracePt t="57794" x="6921500" y="5056188"/>
          <p14:tracePt t="57797" x="6884988" y="5056188"/>
          <p14:tracePt t="57810" x="6834188" y="5056188"/>
          <p14:tracePt t="57813" x="6821488" y="5056188"/>
          <p14:tracePt t="57826" x="6797675" y="5056188"/>
          <p14:tracePt t="57829" x="6721475" y="5081588"/>
          <p14:tracePt t="57843" x="6696075" y="5081588"/>
          <p14:tracePt t="57845" x="6684963" y="5081588"/>
          <p14:tracePt t="57861" x="6672263" y="5081588"/>
          <p14:tracePt t="57877" x="6621463" y="5105400"/>
          <p14:tracePt t="57894" x="6584950" y="5105400"/>
          <p14:tracePt t="57910" x="6559550" y="5105400"/>
          <p14:tracePt t="57927" x="6521450" y="5105400"/>
          <p14:tracePt t="57944" x="6459538" y="5143500"/>
          <p14:tracePt t="57950" x="6421438" y="5156200"/>
          <p14:tracePt t="57961" x="6383338" y="5156200"/>
          <p14:tracePt t="57977" x="6334125" y="5181600"/>
          <p14:tracePt t="57980" x="6308725" y="5194300"/>
          <p14:tracePt t="57994" x="6283325" y="5218113"/>
          <p14:tracePt t="58012" x="6259513" y="5218113"/>
          <p14:tracePt t="58014" x="6234113" y="5243513"/>
          <p14:tracePt t="58028" x="6208713" y="5256213"/>
          <p14:tracePt t="58044" x="6183313" y="5268913"/>
          <p14:tracePt t="58061" x="6146800" y="5305425"/>
          <p14:tracePt t="58078" x="6070600" y="5368925"/>
          <p14:tracePt t="58094" x="6008688" y="5418138"/>
          <p14:tracePt t="58110" x="5945188" y="5456238"/>
          <p14:tracePt t="58128" x="5883275" y="5556250"/>
          <p14:tracePt t="58144" x="5821363" y="5656263"/>
          <p14:tracePt t="58161" x="5745163" y="5756275"/>
          <p14:tracePt t="58178" x="5708650" y="5868988"/>
          <p14:tracePt t="58181" x="5670550" y="5919788"/>
          <p14:tracePt t="58195" x="5607050" y="5994400"/>
          <p14:tracePt t="58197" x="5557838" y="6056313"/>
          <p14:tracePt t="58212" x="5495925" y="6157913"/>
          <p14:tracePt t="58229" x="5445125" y="6219825"/>
          <p14:tracePt t="58245" x="5407025" y="6269038"/>
          <p14:tracePt t="58261" x="5383213" y="6281738"/>
          <p14:tracePt t="58278" x="5370513" y="6307138"/>
          <p14:tracePt t="58295" x="5357813" y="6319838"/>
          <p14:tracePt t="58333" x="5345113" y="6319838"/>
          <p14:tracePt t="58421" x="5319713" y="6319838"/>
          <p14:tracePt t="58428" x="5294313" y="6345238"/>
          <p14:tracePt t="58444" x="5270500" y="6345238"/>
          <p14:tracePt t="58462" x="5257800" y="6345238"/>
          <p14:tracePt t="58469" x="5245100" y="6357938"/>
          <p14:tracePt t="58479" x="5219700" y="6357938"/>
          <p14:tracePt t="58494" x="5194300" y="6370638"/>
          <p14:tracePt t="58512" x="5132388" y="6370638"/>
          <p14:tracePt t="58528" x="5094288" y="6370638"/>
          <p14:tracePt t="58546" x="5068888" y="6370638"/>
          <p14:tracePt t="58562" x="5045075" y="6370638"/>
          <p14:tracePt t="58565" x="5032375" y="6370638"/>
          <p14:tracePt t="58579" x="5019675" y="6370638"/>
          <p14:tracePt t="58581" x="4981575" y="6370638"/>
          <p14:tracePt t="58596" x="4919663" y="6370638"/>
          <p14:tracePt t="58613" x="4832350" y="6345238"/>
          <p14:tracePt t="58629" x="4768850" y="6319838"/>
          <p14:tracePt t="58646" x="4706938" y="6269038"/>
          <p14:tracePt t="58662" x="4681538" y="6245225"/>
          <p14:tracePt t="58679" x="4619625" y="6181725"/>
          <p14:tracePt t="58696" x="4581525" y="6132513"/>
          <p14:tracePt t="58713" x="4543425" y="6081713"/>
          <p14:tracePt t="58730" x="4530725" y="6069013"/>
          <p14:tracePt t="58733" x="4494213" y="6056313"/>
          <p14:tracePt t="58746" x="4481513" y="6032500"/>
          <p14:tracePt t="58748" x="4468813" y="6032500"/>
          <p14:tracePt t="58762" x="4443413" y="6007100"/>
          <p14:tracePt t="58765" x="4430713" y="6007100"/>
          <p14:tracePt t="58779" x="4418013" y="5994400"/>
          <p14:tracePt t="58797" x="4394200" y="5956300"/>
          <p14:tracePt t="58813" x="4330700" y="5945188"/>
          <p14:tracePt t="58830" x="4318000" y="5945188"/>
          <p14:tracePt t="58846" x="4305300" y="5945188"/>
          <p14:tracePt t="58862" x="4281488" y="5945188"/>
          <p14:tracePt t="58909" x="4268788" y="5945188"/>
          <p14:tracePt t="58957" x="4243388" y="5945188"/>
          <p14:tracePt t="58981" x="4230688" y="5945188"/>
          <p14:tracePt t="58989" x="4217988" y="5945188"/>
          <p14:tracePt t="59005" x="4192588" y="5945188"/>
          <p14:tracePt t="59053" x="4168775" y="5945188"/>
          <p14:tracePt t="59061" x="4156075" y="5945188"/>
          <p14:tracePt t="59069" x="4143375" y="5945188"/>
          <p14:tracePt t="59080" x="4130675" y="5945188"/>
          <p14:tracePt t="59134" x="4117975" y="5945188"/>
          <p14:tracePt t="59149" x="4105275" y="5932488"/>
          <p14:tracePt t="59181" x="4092575" y="5932488"/>
          <p14:tracePt t="59229" x="4068763" y="5932488"/>
          <p14:tracePt t="59237" x="4056063" y="5932488"/>
          <p14:tracePt t="59246" x="4043363" y="5932488"/>
          <p14:tracePt t="59264" x="3992563" y="5932488"/>
          <p14:tracePt t="59281" x="3905250" y="5932488"/>
          <p14:tracePt t="59284" x="3867150" y="5932488"/>
          <p14:tracePt t="59298" x="3805238" y="5932488"/>
          <p14:tracePt t="59301" x="3717925" y="5932488"/>
          <p14:tracePt t="59314" x="3679825" y="5932488"/>
          <p14:tracePt t="59317" x="3592513" y="5956300"/>
          <p14:tracePt t="59330" x="3517900" y="5981700"/>
          <p14:tracePt t="59333" x="3429000" y="6007100"/>
          <p14:tracePt t="59348" x="3228975" y="6069013"/>
          <p14:tracePt t="59365" x="2992438" y="6181725"/>
          <p14:tracePt t="59382" x="2778125" y="6281738"/>
          <p14:tracePt t="59398" x="2628900" y="6394450"/>
          <p14:tracePt t="59414" x="2465388" y="6483350"/>
          <p14:tracePt t="59431" x="2290763" y="6519863"/>
          <p14:tracePt t="59448" x="2078038" y="6545263"/>
          <p14:tracePt t="59464" x="1965325" y="6545263"/>
          <p14:tracePt t="59482" x="1903413" y="6545263"/>
          <p14:tracePt t="59498" x="1827213" y="6545263"/>
          <p14:tracePt t="59501" x="1801813" y="6545263"/>
          <p14:tracePt t="59515" x="1790700" y="6545263"/>
          <p14:tracePt t="59532" x="1778000" y="6519863"/>
          <p14:tracePt t="59549" x="1765300" y="6494463"/>
          <p14:tracePt t="59565" x="1739900" y="6432550"/>
          <p14:tracePt t="59582" x="1665288" y="6332538"/>
          <p14:tracePt t="59598" x="1601788" y="6194425"/>
          <p14:tracePt t="59614" x="1601788" y="6094413"/>
          <p14:tracePt t="59631" x="1577975" y="5956300"/>
          <p14:tracePt t="59648" x="1577975" y="5832475"/>
          <p14:tracePt t="59665" x="1577975" y="5681663"/>
          <p14:tracePt t="59683" x="1577975" y="5530850"/>
          <p14:tracePt t="59685" x="1577975" y="5443538"/>
          <p14:tracePt t="59699" x="1577975" y="5305425"/>
          <p14:tracePt t="59701" x="1614488" y="5230813"/>
          <p14:tracePt t="59716" x="1677988" y="5168900"/>
          <p14:tracePt t="59718" x="1739900" y="5081588"/>
          <p14:tracePt t="59733" x="1914525" y="4843463"/>
          <p14:tracePt t="59749" x="2116138" y="4643438"/>
          <p14:tracePt t="59765" x="2465388" y="4341813"/>
          <p14:tracePt t="59783" x="2767013" y="4154488"/>
          <p14:tracePt t="59799" x="3279775" y="3892550"/>
          <p14:tracePt t="59815" x="3767138" y="3654425"/>
          <p14:tracePt t="59832" x="4156075" y="3441700"/>
          <p14:tracePt t="59850" x="4394200" y="3328988"/>
          <p14:tracePt t="59853" x="4468813" y="3267075"/>
          <p14:tracePt t="59866" x="4506913" y="3216275"/>
          <p14:tracePt t="59868" x="4568825" y="3178175"/>
          <p14:tracePt t="59882" x="4594225" y="3165475"/>
          <p14:tracePt t="59884" x="4619625" y="3128963"/>
          <p14:tracePt t="59900" x="4643438" y="3128963"/>
          <p14:tracePt t="59902" x="4656138" y="3116263"/>
          <p14:tracePt t="59916" x="4668838" y="3103563"/>
          <p14:tracePt t="59941" x="4681538" y="3078163"/>
          <p14:tracePt t="59956" x="4694238" y="3078163"/>
          <p14:tracePt t="59982" x="4694238" y="3065463"/>
          <p14:tracePt t="60005" x="4706938" y="3065463"/>
          <p14:tracePt t="60069" x="4719638" y="3065463"/>
          <p14:tracePt t="60109" x="4732338" y="3065463"/>
          <p14:tracePt t="60165" x="4743450" y="3065463"/>
          <p14:tracePt t="60213" x="4756150" y="3065463"/>
          <p14:tracePt t="60357" x="4756150" y="3090863"/>
          <p14:tracePt t="60413" x="4768850" y="3090863"/>
          <p14:tracePt t="60429" x="4768850" y="3103563"/>
          <p14:tracePt t="60445" x="4781550" y="3103563"/>
          <p14:tracePt t="60453" x="4781550" y="3116263"/>
          <p14:tracePt t="60467" x="4794250" y="3116263"/>
          <p14:tracePt t="60469" x="4806950" y="3116263"/>
          <p14:tracePt t="60484" x="4843463" y="3141663"/>
          <p14:tracePt t="60501" x="4843463" y="3154363"/>
          <p14:tracePt t="60517" x="4868863" y="3178175"/>
          <p14:tracePt t="60534" x="4919663" y="3203575"/>
          <p14:tracePt t="60550" x="4945063" y="3216275"/>
          <p14:tracePt t="60573" x="4968875" y="3241675"/>
          <p14:tracePt t="60589" x="4981575" y="3241675"/>
          <p14:tracePt t="60601" x="4994275" y="3241675"/>
          <p14:tracePt t="60618" x="5006975" y="3241675"/>
          <p14:tracePt t="60621" x="5019675" y="3241675"/>
          <p14:tracePt t="60677" x="5019675" y="3254375"/>
          <p14:tracePt t="60693" x="5019675" y="3267075"/>
          <p14:tracePt t="60709" x="5019675" y="3278188"/>
          <p14:tracePt t="60717" x="5019675" y="3290888"/>
          <p14:tracePt t="60724" x="5019675" y="3303588"/>
          <p14:tracePt t="60741" x="5032375" y="3328988"/>
          <p14:tracePt t="60751" x="5045075" y="3341688"/>
          <p14:tracePt t="60768" x="5057775" y="3354388"/>
          <p14:tracePt t="60785" x="5081588" y="3378200"/>
          <p14:tracePt t="60802" x="5081588" y="3403600"/>
          <p14:tracePt t="60804" x="5094288" y="3403600"/>
          <p14:tracePt t="60917" x="5094288" y="3416300"/>
          <p14:tracePt t="60925" x="5081588" y="3429000"/>
          <p14:tracePt t="60949" x="5068888" y="3429000"/>
          <p14:tracePt t="60957" x="5045075" y="3441700"/>
          <p14:tracePt t="60989" x="5032375" y="3454400"/>
          <p14:tracePt t="61069" x="5019675" y="3454400"/>
          <p14:tracePt t="61637" x="5006975" y="3454400"/>
          <p14:tracePt t="61653" x="5006975" y="3467100"/>
          <p14:tracePt t="61661" x="5006975" y="3479800"/>
          <p14:tracePt t="61671" x="5006975" y="3490913"/>
          <p14:tracePt t="61687" x="5006975" y="3516313"/>
          <p14:tracePt t="61703" x="5006975" y="3541713"/>
          <p14:tracePt t="61720" x="4981575" y="3590925"/>
          <p14:tracePt t="61737" x="4968875" y="3629025"/>
          <p14:tracePt t="61741" x="4956175" y="3654425"/>
          <p14:tracePt t="61754" x="4945063" y="3692525"/>
          <p14:tracePt t="61770" x="4932363" y="3703638"/>
          <p14:tracePt t="61772" x="4919663" y="3729038"/>
          <p14:tracePt t="61786" x="4919663" y="3741738"/>
          <p14:tracePt t="61788" x="4906963" y="3754438"/>
          <p14:tracePt t="61802" x="4906963" y="3767138"/>
          <p14:tracePt t="61820" x="4894263" y="3779838"/>
          <p14:tracePt t="62101" x="4906963" y="3779838"/>
          <p14:tracePt t="62125" x="4919663" y="3767138"/>
          <p14:tracePt t="62142" x="4932363" y="3754438"/>
          <p14:tracePt t="62148" x="4945063" y="3741738"/>
          <p14:tracePt t="62156" x="4956175" y="3741738"/>
          <p14:tracePt t="62170" x="4956175" y="3729038"/>
          <p14:tracePt t="62172" x="4968875" y="3729038"/>
          <p14:tracePt t="62188" x="4994275" y="3703638"/>
          <p14:tracePt t="62203" x="5006975" y="3692525"/>
          <p14:tracePt t="62220" x="5019675" y="3679825"/>
          <p14:tracePt t="62244" x="5032375" y="3667125"/>
          <p14:tracePt t="62260" x="5068888" y="3654425"/>
          <p14:tracePt t="62292" x="5081588" y="3654425"/>
          <p14:tracePt t="62300" x="5094288" y="3629025"/>
          <p14:tracePt t="62308" x="5106988" y="3629025"/>
          <p14:tracePt t="62320" x="5119688" y="3629025"/>
          <p14:tracePt t="62337" x="5132388" y="3629025"/>
          <p14:tracePt t="62354" x="5145088" y="3603625"/>
          <p14:tracePt t="63365" x="5170488" y="3603625"/>
          <p14:tracePt t="63461" x="5170488" y="3616325"/>
          <p14:tracePt t="63477" x="5170488" y="3629025"/>
          <p14:tracePt t="63485" x="5170488" y="3641725"/>
          <p14:tracePt t="63493" x="5170488" y="3654425"/>
          <p14:tracePt t="63509" x="5170488" y="3703638"/>
          <p14:tracePt t="63525" x="5170488" y="3741738"/>
          <p14:tracePt t="63542" x="5170488" y="3829050"/>
          <p14:tracePt t="63558" x="5170488" y="3905250"/>
          <p14:tracePt t="63575" x="5194300" y="3941763"/>
          <p14:tracePt t="63592" x="5207000" y="4017963"/>
          <p14:tracePt t="63609" x="5207000" y="4079875"/>
          <p14:tracePt t="63625" x="5219700" y="4141788"/>
          <p14:tracePt t="63642" x="5232400" y="4205288"/>
          <p14:tracePt t="63645" x="5232400" y="4241800"/>
          <p14:tracePt t="63660" x="5232400" y="4267200"/>
          <p14:tracePt t="63662" x="5232400" y="4305300"/>
          <p14:tracePt t="63676" x="5232400" y="4341813"/>
          <p14:tracePt t="63693" x="5232400" y="4379913"/>
          <p14:tracePt t="63709" x="5232400" y="4418013"/>
          <p14:tracePt t="63726" x="5232400" y="4467225"/>
          <p14:tracePt t="63742" x="5207000" y="4505325"/>
          <p14:tracePt t="63759" x="5207000" y="4518025"/>
          <p14:tracePt t="63776" x="5170488" y="4554538"/>
          <p14:tracePt t="63793" x="5132388" y="4605338"/>
          <p14:tracePt t="63797" x="5106988" y="4605338"/>
          <p14:tracePt t="63809" x="5081588" y="4618038"/>
          <p14:tracePt t="63812" x="5068888" y="4630738"/>
          <p14:tracePt t="63826" x="5032375" y="4643438"/>
          <p14:tracePt t="63830" x="4981575" y="4679950"/>
          <p14:tracePt t="63842" x="4956175" y="4692650"/>
          <p14:tracePt t="63845" x="4932363" y="4705350"/>
          <p14:tracePt t="63859" x="4881563" y="4730750"/>
          <p14:tracePt t="63861" x="4856163" y="4730750"/>
          <p14:tracePt t="63874" x="4832350" y="4730750"/>
          <p14:tracePt t="63891" x="4781550" y="4768850"/>
          <p14:tracePt t="63907" x="4706938" y="4818063"/>
          <p14:tracePt t="63924" x="4619625" y="4868863"/>
          <p14:tracePt t="63941" x="4506913" y="4943475"/>
          <p14:tracePt t="63957" x="4456113" y="4981575"/>
          <p14:tracePt t="63974" x="4430713" y="5018088"/>
          <p14:tracePt t="63992" x="4430713" y="5043488"/>
          <p14:tracePt t="64008" x="4381500" y="5118100"/>
          <p14:tracePt t="64025" x="4368800" y="5194300"/>
          <p14:tracePt t="64041" x="4343400" y="5305425"/>
          <p14:tracePt t="64059" x="4318000" y="5418138"/>
          <p14:tracePt t="64060" x="4305300" y="5443538"/>
          <p14:tracePt t="64075" x="4294188" y="5530850"/>
          <p14:tracePt t="64092" x="4268788" y="5594350"/>
          <p14:tracePt t="64110" x="4256088" y="5656263"/>
          <p14:tracePt t="64126" x="4230688" y="5719763"/>
          <p14:tracePt t="64143" x="4192588" y="5781675"/>
          <p14:tracePt t="64161" x="4168775" y="5843588"/>
          <p14:tracePt t="64178" x="4130675" y="5919788"/>
          <p14:tracePt t="64180" x="4105275" y="5932488"/>
          <p14:tracePt t="64197" x="4105275" y="5969000"/>
          <p14:tracePt t="64213" x="4092575" y="5981700"/>
          <p14:tracePt t="64413" x="4092575" y="5969000"/>
          <p14:tracePt t="64421" x="4092575" y="5894388"/>
          <p14:tracePt t="64429" x="4092575" y="5807075"/>
          <p14:tracePt t="64442" x="4130675" y="5681663"/>
          <p14:tracePt t="64444" x="4181475" y="5543550"/>
          <p14:tracePt t="64460" x="4243388" y="5281613"/>
          <p14:tracePt t="64476" x="4294188" y="5130800"/>
          <p14:tracePt t="64493" x="4330700" y="4992688"/>
          <p14:tracePt t="64509" x="4406900" y="4843463"/>
          <p14:tracePt t="64528" x="4443413" y="4679950"/>
          <p14:tracePt t="64544" x="4506913" y="4543425"/>
          <p14:tracePt t="64561" x="4543425" y="4454525"/>
          <p14:tracePt t="64564" x="4556125" y="4392613"/>
          <p14:tracePt t="64577" x="4568825" y="4367213"/>
          <p14:tracePt t="64581" x="4594225" y="4330700"/>
          <p14:tracePt t="64597" x="4606925" y="4305300"/>
          <p14:tracePt t="64611" x="4606925" y="4292600"/>
          <p14:tracePt t="64613" x="4619625" y="4279900"/>
          <p14:tracePt t="64628" x="4630738" y="4267200"/>
          <p14:tracePt t="64645" x="4630738" y="4254500"/>
          <p14:tracePt t="64669" x="4643438" y="4241800"/>
          <p14:tracePt t="64749" x="4656138" y="4241800"/>
          <p14:tracePt t="64773" x="4681538" y="4241800"/>
          <p14:tracePt t="64789" x="4694238" y="4241800"/>
          <p14:tracePt t="64797" x="4719638" y="4230688"/>
          <p14:tracePt t="64812" x="4732338" y="4230688"/>
          <p14:tracePt t="64829" x="4781550" y="4230688"/>
          <p14:tracePt t="64845" x="4806950" y="4217988"/>
          <p14:tracePt t="64862" x="4832350" y="4217988"/>
          <p14:tracePt t="64878" x="4843463" y="4217988"/>
          <p14:tracePt t="64895" x="4894263" y="4205288"/>
          <p14:tracePt t="64912" x="4919663" y="4205288"/>
          <p14:tracePt t="64928" x="4968875" y="4192588"/>
          <p14:tracePt t="64945" x="5006975" y="4192588"/>
          <p14:tracePt t="64962" x="5032375" y="4192588"/>
          <p14:tracePt t="64964" x="5057775" y="4179888"/>
          <p14:tracePt t="64979" x="5068888" y="4179888"/>
          <p14:tracePt t="64981" x="5081588" y="4179888"/>
          <p14:tracePt t="64997" x="5119688" y="4154488"/>
          <p14:tracePt t="65013" x="5181600" y="4154488"/>
          <p14:tracePt t="65029" x="5232400" y="4129088"/>
          <p14:tracePt t="65045" x="5281613" y="4129088"/>
          <p14:tracePt t="65062" x="5345113" y="4129088"/>
          <p14:tracePt t="65079" x="5394325" y="4092575"/>
          <p14:tracePt t="65096" x="5432425" y="4092575"/>
          <p14:tracePt t="65113" x="5432425" y="4054475"/>
          <p14:tracePt t="65130" x="5470525" y="4029075"/>
          <p14:tracePt t="65133" x="5483225" y="4029075"/>
          <p14:tracePt t="65146" x="5495925" y="4005263"/>
          <p14:tracePt t="65150" x="5507038" y="4005263"/>
          <p14:tracePt t="65163" x="5519738" y="4005263"/>
          <p14:tracePt t="65166" x="5532438" y="4005263"/>
          <p14:tracePt t="65229" x="5532438" y="3992563"/>
          <p14:tracePt t="65325" x="5545138" y="3992563"/>
          <p14:tracePt t="66029" x="5570538" y="3992563"/>
          <p14:tracePt t="66085" x="5583238" y="3992563"/>
          <p14:tracePt t="66102" x="5595938" y="3992563"/>
          <p14:tracePt t="66165" x="5607050" y="3992563"/>
          <p14:tracePt t="66469" x="5619750" y="3992563"/>
          <p14:tracePt t="66509" x="5619750" y="4005263"/>
          <p14:tracePt t="66516" x="5619750" y="4017963"/>
          <p14:tracePt t="66533" x="5607050" y="4029075"/>
          <p14:tracePt t="66540" x="5595938" y="4041775"/>
          <p14:tracePt t="66550" x="5583238" y="4067175"/>
          <p14:tracePt t="66566" x="5557838" y="4105275"/>
          <p14:tracePt t="66583" x="5519738" y="4141788"/>
          <p14:tracePt t="66600" x="5495925" y="4167188"/>
          <p14:tracePt t="66617" x="5445125" y="4230688"/>
          <p14:tracePt t="66633" x="5394325" y="4279900"/>
          <p14:tracePt t="66637" x="5370513" y="4292600"/>
          <p14:tracePt t="66650" x="5332413" y="4330700"/>
          <p14:tracePt t="66653" x="5294313" y="4354513"/>
          <p14:tracePt t="66667" x="5232400" y="4392613"/>
          <p14:tracePt t="66669" x="5194300" y="4405313"/>
          <p14:tracePt t="66684" x="5081588" y="4492625"/>
          <p14:tracePt t="66701" x="4906963" y="4592638"/>
          <p14:tracePt t="66717" x="4781550" y="4656138"/>
          <p14:tracePt t="66734" x="4606925" y="4718050"/>
          <p14:tracePt t="66750" x="4481513" y="4779963"/>
          <p14:tracePt t="66766" x="4343400" y="4843463"/>
          <p14:tracePt t="66783" x="4268788" y="4918075"/>
          <p14:tracePt t="66801" x="4205288" y="5056188"/>
          <p14:tracePt t="66817" x="4130675" y="5294313"/>
          <p14:tracePt t="66821" x="4092575" y="5407025"/>
          <p14:tracePt t="66834" x="4017963" y="5543550"/>
          <p14:tracePt t="66836" x="3956050" y="5843588"/>
          <p14:tracePt t="66850" x="3867150" y="6019800"/>
          <p14:tracePt t="66853" x="3830638" y="6145213"/>
          <p14:tracePt t="66867" x="3779838" y="6319838"/>
          <p14:tracePt t="66869" x="3692525" y="6507163"/>
          <p14:tracePt t="66884" x="3605213" y="6757988"/>
          <p14:tracePt t="67397" x="2165350" y="6819900"/>
          <p14:tracePt t="67405" x="2139950" y="6783388"/>
          <p14:tracePt t="67419" x="2139950" y="6745288"/>
          <p14:tracePt t="67421" x="2139950" y="6732588"/>
          <p14:tracePt t="67436" x="2139950" y="6683375"/>
          <p14:tracePt t="67469" x="2139950" y="6657975"/>
          <p14:tracePt t="67605" x="2152650" y="6657975"/>
          <p14:tracePt t="67757" x="2165350" y="6657975"/>
          <p14:tracePt t="67765" x="2216150" y="6657975"/>
          <p14:tracePt t="67773" x="2290763" y="6583363"/>
          <p14:tracePt t="67787" x="2378075" y="6507163"/>
          <p14:tracePt t="67789" x="2503488" y="6381750"/>
          <p14:tracePt t="67803" x="2578100" y="6257925"/>
          <p14:tracePt t="67805" x="2678113" y="6107113"/>
          <p14:tracePt t="67820" x="3054350" y="5556250"/>
          <p14:tracePt t="67837" x="3417888" y="5181600"/>
          <p14:tracePt t="67853" x="3767138" y="4768850"/>
          <p14:tracePt t="67870" x="3943350" y="4543425"/>
          <p14:tracePt t="67886" x="4092575" y="4341813"/>
          <p14:tracePt t="67903" x="4181475" y="4192588"/>
          <p14:tracePt t="67920" x="4217988" y="4105275"/>
          <p14:tracePt t="67926" x="4230688" y="4079875"/>
          <p14:tracePt t="67937" x="4256088" y="4054475"/>
          <p14:tracePt t="67954" x="4268788" y="3992563"/>
          <p14:tracePt t="67956" x="4281488" y="3979863"/>
          <p14:tracePt t="67970" x="4294188" y="3967163"/>
          <p14:tracePt t="67972" x="4305300" y="3954463"/>
          <p14:tracePt t="67986" x="4318000" y="3941763"/>
          <p14:tracePt t="67989" x="4330700" y="3916363"/>
          <p14:tracePt t="68005" x="4343400" y="3905250"/>
          <p14:tracePt t="68021" x="4368800" y="3867150"/>
          <p14:tracePt t="68037" x="4368800" y="3841750"/>
          <p14:tracePt t="68053" x="4381500" y="3803650"/>
          <p14:tracePt t="68070" x="4394200" y="3779838"/>
          <p14:tracePt t="68087" x="4394200" y="3754438"/>
          <p14:tracePt t="68157" x="4394200" y="3741738"/>
          <p14:tracePt t="68181" x="4381500" y="3741738"/>
          <p14:tracePt t="68205" x="4356100" y="3741738"/>
          <p14:tracePt t="68221" x="4343400" y="3741738"/>
          <p14:tracePt t="68229" x="4330700" y="3741738"/>
          <p14:tracePt t="68237" x="4305300" y="3741738"/>
          <p14:tracePt t="68252" x="4256088" y="3741738"/>
          <p14:tracePt t="68269" x="4243388" y="3741738"/>
          <p14:tracePt t="68286" x="4181475" y="3767138"/>
          <p14:tracePt t="68303" x="4143375" y="3792538"/>
          <p14:tracePt t="68319" x="4081463" y="3841750"/>
          <p14:tracePt t="68337" x="4017963" y="3867150"/>
          <p14:tracePt t="68355" x="3992563" y="3892550"/>
          <p14:tracePt t="68357" x="3979863" y="3905250"/>
          <p14:tracePt t="68372" x="3968750" y="3916363"/>
          <p14:tracePt t="68388" x="3956050" y="3929063"/>
          <p14:tracePt t="68477" x="3956050" y="3954463"/>
          <p14:tracePt t="68493" x="3968750" y="3954463"/>
          <p14:tracePt t="68501" x="3992563" y="3954463"/>
          <p14:tracePt t="68509" x="4005263" y="3954463"/>
          <p14:tracePt t="68525" x="4017963" y="3954463"/>
          <p14:tracePt t="68629" x="4017963" y="3967163"/>
          <p14:tracePt t="68638" x="4005263" y="3979863"/>
          <p14:tracePt t="69957" x="4017963" y="3992563"/>
          <p14:tracePt t="70469" x="4017963" y="4005263"/>
          <p14:tracePt t="71165" x="4017963" y="4017963"/>
          <p14:tracePt t="71197" x="4017963" y="4029075"/>
          <p14:tracePt t="71261" x="4017963" y="4041775"/>
          <p14:tracePt t="74005" x="4017963" y="4067175"/>
          <p14:tracePt t="74181" x="4017963" y="4079875"/>
          <p14:tracePt t="74188" x="4005263" y="4079875"/>
          <p14:tracePt t="74204" x="3992563" y="4092575"/>
          <p14:tracePt t="74220" x="3979863" y="4105275"/>
          <p14:tracePt t="74236" x="3943350" y="4117975"/>
          <p14:tracePt t="74253" x="3905250" y="4141788"/>
          <p14:tracePt t="74270" x="3867150" y="4205288"/>
          <p14:tracePt t="74287" x="3730625" y="4279900"/>
          <p14:tracePt t="74303" x="3617913" y="4379913"/>
          <p14:tracePt t="74320" x="3541713" y="4443413"/>
          <p14:tracePt t="74337" x="3441700" y="4505325"/>
          <p14:tracePt t="74353" x="3341688" y="4592638"/>
          <p14:tracePt t="74371" x="3254375" y="4692650"/>
          <p14:tracePt t="74373" x="3216275" y="4718050"/>
          <p14:tracePt t="74387" x="3179763" y="4768850"/>
          <p14:tracePt t="74390" x="3141663" y="4805363"/>
          <p14:tracePt t="74402" x="3079750" y="4856163"/>
          <p14:tracePt t="74404" x="3054350" y="4879975"/>
          <p14:tracePt t="74419" x="3016250" y="4905375"/>
          <p14:tracePt t="74421" x="3003550" y="4918075"/>
          <p14:tracePt t="74435" x="2992438" y="4930775"/>
          <p14:tracePt t="74451" x="2967038" y="4956175"/>
          <p14:tracePt t="74468" x="2954338" y="4968875"/>
          <p14:tracePt t="74491" x="2941638" y="4981575"/>
          <p14:tracePt t="74502" x="2916238" y="5005388"/>
          <p14:tracePt t="74524" x="2903538" y="5030788"/>
          <p14:tracePt t="74535" x="2890838" y="5030788"/>
          <p14:tracePt t="74552" x="2867025" y="5030788"/>
          <p14:tracePt t="74568" x="2867025" y="5043488"/>
          <p14:tracePt t="74585" x="2854325" y="5043488"/>
          <p14:tracePt t="74652" x="2841625" y="5056188"/>
          <p14:tracePt t="74676" x="2828925" y="5056188"/>
          <p14:tracePt t="74716" x="2816225" y="5056188"/>
          <p14:tracePt t="74747" x="2803525" y="5056188"/>
          <p14:tracePt t="74781" x="2790825" y="5056188"/>
          <p14:tracePt t="74844" x="2778125" y="5056188"/>
          <p14:tracePt t="74869" x="2767013" y="5068888"/>
          <p14:tracePt t="74877" x="2754313" y="5068888"/>
          <p14:tracePt t="74900" x="2741613" y="5068888"/>
          <p14:tracePt t="74917" x="2741613" y="5081588"/>
          <p14:tracePt t="74925" x="2728913" y="5081588"/>
          <p14:tracePt t="74938" x="2716213" y="5081588"/>
          <p14:tracePt t="74940" x="2716213" y="5092700"/>
          <p14:tracePt t="74954" x="2690813" y="5092700"/>
          <p14:tracePt t="74957" x="2678113" y="5092700"/>
          <p14:tracePt t="74972" x="2654300" y="5092700"/>
          <p14:tracePt t="74988" x="2641600" y="5092700"/>
          <p14:tracePt t="75005" x="2616200" y="5092700"/>
          <p14:tracePt t="75022" x="2590800" y="5092700"/>
          <p14:tracePt t="75038" x="2578100" y="5092700"/>
          <p14:tracePt t="75054" x="2554288" y="5092700"/>
          <p14:tracePt t="75072" x="2528888" y="5092700"/>
          <p14:tracePt t="75100" x="2503488" y="5092700"/>
          <p14:tracePt t="75117" x="2478088" y="5092700"/>
          <p14:tracePt t="75132" x="2452688" y="5092700"/>
          <p14:tracePt t="75148" x="2441575" y="5092700"/>
          <p14:tracePt t="75156" x="2428875" y="5092700"/>
          <p14:tracePt t="75172" x="2416175" y="5092700"/>
          <p14:tracePt t="75189" x="2390775" y="5092700"/>
          <p14:tracePt t="75206" x="2365375" y="5092700"/>
          <p14:tracePt t="75222" x="2339975" y="5092700"/>
          <p14:tracePt t="75239" x="2316163" y="5092700"/>
          <p14:tracePt t="75532" x="2339975" y="5092700"/>
          <p14:tracePt t="75540" x="2352675" y="5092700"/>
          <p14:tracePt t="75549" x="2365375" y="5092700"/>
          <p14:tracePt t="76101" x="2378075" y="5092700"/>
          <p14:tracePt t="76341" x="2390775" y="5092700"/>
          <p14:tracePt t="76349" x="2403475" y="5092700"/>
          <p14:tracePt t="76421" x="2403475" y="5081588"/>
          <p14:tracePt t="76428" x="2416175" y="5081588"/>
          <p14:tracePt t="76442" x="2416175" y="5068888"/>
          <p14:tracePt t="76445" x="2428875" y="5056188"/>
          <p14:tracePt t="76459" x="2428875" y="5043488"/>
          <p14:tracePt t="76461" x="2441575" y="5030788"/>
          <p14:tracePt t="76476" x="2441575" y="5018088"/>
          <p14:tracePt t="76492" x="2452688" y="5005388"/>
          <p14:tracePt t="76508" x="2452688" y="4992688"/>
          <p14:tracePt t="76526" x="2452688" y="4981575"/>
          <p14:tracePt t="76542" x="2465388" y="4981575"/>
          <p14:tracePt t="76565" x="2465388" y="4968875"/>
          <p14:tracePt t="76605" x="2465388" y="4943475"/>
          <p14:tracePt t="76669" x="2465388" y="4930775"/>
          <p14:tracePt t="76725" x="2465388" y="4905375"/>
          <p14:tracePt t="76757" x="2478088" y="4892675"/>
          <p14:tracePt t="76773" x="2490788" y="4892675"/>
          <p14:tracePt t="76781" x="2490788" y="4879975"/>
          <p14:tracePt t="76813" x="2490788" y="4868863"/>
          <p14:tracePt t="76821" x="2490788" y="4856163"/>
          <p14:tracePt t="77509" x="2503488" y="4856163"/>
          <p14:tracePt t="77701" x="2516188" y="4830763"/>
          <p14:tracePt t="77749" x="2528888" y="4830763"/>
          <p14:tracePt t="77805" x="2541588" y="4830763"/>
          <p14:tracePt t="78069" x="2554288" y="4830763"/>
          <p14:tracePt t="78084" x="2565400" y="4830763"/>
          <p14:tracePt t="78894" x="2578100" y="4830763"/>
          <p14:tracePt t="78909" x="2590800" y="4830763"/>
          <p14:tracePt t="78940" x="2616200" y="4830763"/>
          <p14:tracePt t="78956" x="2641600" y="4843463"/>
          <p14:tracePt t="78965" x="2654300" y="4843463"/>
          <p14:tracePt t="78973" x="2667000" y="4856163"/>
          <p14:tracePt t="78980" x="2678113" y="4856163"/>
          <p14:tracePt t="78997" x="2728913" y="4868863"/>
          <p14:tracePt t="79014" x="2767013" y="4879975"/>
          <p14:tracePt t="79030" x="2828925" y="4905375"/>
          <p14:tracePt t="79047" x="2854325" y="4905375"/>
          <p14:tracePt t="79064" x="2867025" y="4905375"/>
          <p14:tracePt t="79082" x="2879725" y="4905375"/>
          <p14:tracePt t="79100" x="2890838" y="4905375"/>
          <p14:tracePt t="79173" x="2890838" y="4918075"/>
          <p14:tracePt t="79188" x="2903538" y="4918075"/>
          <p14:tracePt t="79213" x="2903538" y="4930775"/>
          <p14:tracePt t="79237" x="2903538" y="4943475"/>
          <p14:tracePt t="79253" x="2916238" y="4943475"/>
          <p14:tracePt t="79269" x="2916238" y="4956175"/>
          <p14:tracePt t="79276" x="2928938" y="4956175"/>
          <p14:tracePt t="79301" x="2941638" y="4968875"/>
          <p14:tracePt t="79316" x="2941638" y="4981575"/>
          <p14:tracePt t="79325" x="2954338" y="4992688"/>
          <p14:tracePt t="79340" x="2954338" y="5005388"/>
          <p14:tracePt t="79356" x="2967038" y="5018088"/>
          <p14:tracePt t="79366" x="2979738" y="5018088"/>
          <p14:tracePt t="79389" x="2979738" y="5030788"/>
          <p14:tracePt t="79405" x="2992438" y="5030788"/>
          <p14:tracePt t="79417" x="3003550" y="5043488"/>
          <p14:tracePt t="79420" x="3016250" y="5043488"/>
          <p14:tracePt t="79437" x="3041650" y="5056188"/>
          <p14:tracePt t="79449" x="3054350" y="5056188"/>
          <p14:tracePt t="79452" x="3092450" y="5068888"/>
          <p14:tracePt t="79466" x="3128963" y="5068888"/>
          <p14:tracePt t="79469" x="3154363" y="5081588"/>
          <p14:tracePt t="79484" x="3179763" y="5081588"/>
          <p14:tracePt t="79486" x="3228975" y="5081588"/>
          <p14:tracePt t="79500" x="3292475" y="5081588"/>
          <p14:tracePt t="79516" x="3341688" y="5092700"/>
          <p14:tracePt t="79533" x="3429000" y="5118100"/>
          <p14:tracePt t="79550" x="3554413" y="5118100"/>
          <p14:tracePt t="79567" x="3743325" y="5118100"/>
          <p14:tracePt t="79583" x="3943350" y="5118100"/>
          <p14:tracePt t="79601" x="4192588" y="5118100"/>
          <p14:tracePt t="79617" x="4518025" y="5130800"/>
          <p14:tracePt t="79621" x="4681538" y="5130800"/>
          <p14:tracePt t="79633" x="4794250" y="5130800"/>
          <p14:tracePt t="79651" x="4981575" y="5156200"/>
          <p14:tracePt t="79653" x="5045075" y="5156200"/>
          <p14:tracePt t="79667" x="5119688" y="5156200"/>
          <p14:tracePt t="79669" x="5207000" y="5156200"/>
          <p14:tracePt t="79684" x="5294313" y="5156200"/>
          <p14:tracePt t="79701" x="5407025" y="5156200"/>
          <p14:tracePt t="79717" x="5532438" y="5156200"/>
          <p14:tracePt t="79733" x="5619750" y="5156200"/>
          <p14:tracePt t="79750" x="5732463" y="5156200"/>
          <p14:tracePt t="79767" x="5795963" y="5156200"/>
          <p14:tracePt t="79783" x="5832475" y="5143500"/>
          <p14:tracePt t="79801" x="5845175" y="5143500"/>
          <p14:tracePt t="79817" x="5857875" y="5143500"/>
          <p14:tracePt t="79820" x="5870575" y="5130800"/>
          <p14:tracePt t="79837" x="5883275" y="5118100"/>
          <p14:tracePt t="79851" x="5895975" y="5118100"/>
          <p14:tracePt t="79853" x="5921375" y="5105400"/>
          <p14:tracePt t="79868" x="5945188" y="5081588"/>
          <p14:tracePt t="79884" x="5970588" y="5081588"/>
          <p14:tracePt t="79901" x="6034088" y="5030788"/>
          <p14:tracePt t="79918" x="6070600" y="5005388"/>
          <p14:tracePt t="79934" x="6096000" y="4992688"/>
          <p14:tracePt t="79951" x="6134100" y="4956175"/>
          <p14:tracePt t="79968" x="6146800" y="4943475"/>
          <p14:tracePt t="79985" x="6157913" y="4918075"/>
          <p14:tracePt t="79988" x="6183313" y="4918075"/>
          <p14:tracePt t="80005" x="6183313" y="4905375"/>
          <p14:tracePt t="80018" x="6196013" y="4905375"/>
          <p14:tracePt t="80020" x="6196013" y="4892675"/>
          <p14:tracePt t="80034" x="6208713" y="4879975"/>
          <p14:tracePt t="80061" x="6208713" y="4868863"/>
          <p14:tracePt t="80068" x="6221413" y="4868863"/>
          <p14:tracePt t="80085" x="6234113" y="4856163"/>
          <p14:tracePt t="80101" x="6246813" y="4856163"/>
          <p14:tracePt t="80118" x="6259513" y="4830763"/>
          <p14:tracePt t="80135" x="6270625" y="4818063"/>
          <p14:tracePt t="80152" x="6283325" y="4805363"/>
          <p14:tracePt t="81317" x="6270625" y="4805363"/>
          <p14:tracePt t="81333" x="6259513" y="4805363"/>
          <p14:tracePt t="81348" x="6246813" y="4805363"/>
          <p14:tracePt t="81373" x="6234113" y="4805363"/>
          <p14:tracePt t="81381" x="6196013" y="4805363"/>
          <p14:tracePt t="81517" x="6196013" y="4818063"/>
          <p14:tracePt t="93380" x="6183313" y="4818063"/>
          <p14:tracePt t="93596" x="6183313" y="4805363"/>
          <p14:tracePt t="93604" x="6183313" y="4768850"/>
          <p14:tracePt t="93612" x="6183313" y="4718050"/>
          <p14:tracePt t="93620" x="6183313" y="4618038"/>
          <p14:tracePt t="93638" x="6183313" y="4543425"/>
          <p14:tracePt t="93654" x="6183313" y="4454525"/>
          <p14:tracePt t="93709" x="6183313" y="4492625"/>
          <p14:tracePt t="93717" x="6183313" y="4543425"/>
          <p14:tracePt t="93725" x="6183313" y="4618038"/>
          <p14:tracePt t="93738" x="6170613" y="4718050"/>
          <p14:tracePt t="93753" x="6170613" y="4892675"/>
          <p14:tracePt t="93772" x="6134100" y="5130800"/>
          <p14:tracePt t="93788" x="6121400" y="5205413"/>
          <p14:tracePt t="93804" x="6121400" y="5268913"/>
          <p14:tracePt t="93821" x="6121400" y="5294313"/>
          <p14:tracePt t="93838" x="6121400" y="5305425"/>
          <p14:tracePt t="93949" x="6121400" y="5330825"/>
          <p14:tracePt t="93965" x="6121400" y="5356225"/>
          <p14:tracePt t="93972" x="6121400" y="5381625"/>
          <p14:tracePt t="93988" x="6121400" y="5430838"/>
          <p14:tracePt t="94005" x="6121400" y="5494338"/>
          <p14:tracePt t="94021" x="6134100" y="5556250"/>
          <p14:tracePt t="94038" x="6146800" y="5630863"/>
          <p14:tracePt t="94054" x="6157913" y="5719763"/>
          <p14:tracePt t="94071" x="6157913" y="5768975"/>
          <p14:tracePt t="94088" x="6157913" y="5832475"/>
          <p14:tracePt t="94105" x="6157913" y="5856288"/>
          <p14:tracePt t="94108" x="6157913" y="5868988"/>
          <p14:tracePt t="94121" x="6157913" y="5894388"/>
          <p14:tracePt t="94364" x="6170613" y="5907088"/>
          <p14:tracePt t="94997" x="6183313" y="5907088"/>
          <p14:tracePt t="95109" x="6183313" y="5919788"/>
          <p14:tracePt t="95149" x="6183313" y="5956300"/>
          <p14:tracePt t="95957" x="6170613" y="5981700"/>
          <p14:tracePt t="96252" x="6170613" y="5969000"/>
          <p14:tracePt t="96285" x="6183313" y="5956300"/>
          <p14:tracePt t="96364" x="6183313" y="5945188"/>
          <p14:tracePt t="96461" x="6183313" y="5932488"/>
          <p14:tracePt t="96596" x="6196013" y="5907088"/>
          <p14:tracePt t="96693" x="6208713" y="5907088"/>
          <p14:tracePt t="96749" x="6234113" y="5907088"/>
          <p14:tracePt t="96765" x="6234113" y="5894388"/>
          <p14:tracePt t="96781" x="6246813" y="5894388"/>
          <p14:tracePt t="96796" x="6259513" y="5894388"/>
          <p14:tracePt t="96812" x="6270625" y="5894388"/>
          <p14:tracePt t="96821" x="6270625" y="5881688"/>
          <p14:tracePt t="96829" x="6283325" y="5868988"/>
          <p14:tracePt t="96846" x="6308725" y="5868988"/>
          <p14:tracePt t="96862" x="6359525" y="5843588"/>
          <p14:tracePt t="96878" x="6408738" y="5819775"/>
          <p14:tracePt t="96896" x="6483350" y="5794375"/>
          <p14:tracePt t="96912" x="6508750" y="5756275"/>
          <p14:tracePt t="96928" x="6646863" y="5694363"/>
          <p14:tracePt t="96934" x="6708775" y="5681663"/>
          <p14:tracePt t="96945" x="6797675" y="5656263"/>
          <p14:tracePt t="96962" x="6934200" y="5643563"/>
          <p14:tracePt t="96964" x="6985000" y="5619750"/>
          <p14:tracePt t="96979" x="7021513" y="5619750"/>
          <p14:tracePt t="96981" x="7046913" y="5619750"/>
          <p14:tracePt t="96996" x="7097713" y="5594350"/>
          <p14:tracePt t="97012" x="7110413" y="5594350"/>
          <p14:tracePt t="97030" x="7123113" y="5594350"/>
          <p14:tracePt t="97045" x="7146925" y="5594350"/>
          <p14:tracePt t="97062" x="7146925" y="5581650"/>
          <p14:tracePt t="97172" x="7159625" y="5581650"/>
          <p14:tracePt t="97252" x="7172325" y="5581650"/>
          <p14:tracePt t="97316" x="7185025" y="5581650"/>
          <p14:tracePt t="97333" x="7210425" y="5581650"/>
          <p14:tracePt t="97341" x="7235825" y="5568950"/>
          <p14:tracePt t="97372" x="7246938" y="5568950"/>
          <p14:tracePt t="97380" x="7259638" y="5568950"/>
          <p14:tracePt t="97452" x="7272338" y="5568950"/>
          <p14:tracePt t="97461" x="7285038" y="5568950"/>
          <p14:tracePt t="97581" x="7297738" y="5568950"/>
          <p14:tracePt t="97613" x="7297738" y="5581650"/>
          <p14:tracePt t="97636" x="7297738" y="5607050"/>
          <p14:tracePt t="97653" x="7285038" y="5656263"/>
          <p14:tracePt t="97668" x="7223125" y="5719763"/>
          <p14:tracePt t="97676" x="7159625" y="5768975"/>
          <p14:tracePt t="97684" x="7072313" y="5807075"/>
          <p14:tracePt t="97697" x="6985000" y="5832475"/>
          <p14:tracePt t="97700" x="6884988" y="5843588"/>
          <p14:tracePt t="97714" x="6797675" y="5881688"/>
          <p14:tracePt t="97716" x="6708775" y="5907088"/>
          <p14:tracePt t="97731" x="6621463" y="5919788"/>
          <p14:tracePt t="97733" x="6546850" y="5919788"/>
          <p14:tracePt t="97748" x="6446838" y="5945188"/>
          <p14:tracePt t="97765" x="6370638" y="5969000"/>
          <p14:tracePt t="97782" x="6321425" y="5994400"/>
          <p14:tracePt t="97798" x="6270625" y="6007100"/>
          <p14:tracePt t="97814" x="6234113" y="6007100"/>
          <p14:tracePt t="97831" x="6208713" y="6007100"/>
          <p14:tracePt t="97848" x="6183313" y="6007100"/>
          <p14:tracePt t="97864" x="6146800" y="6007100"/>
          <p14:tracePt t="97933" x="6121400" y="6007100"/>
          <p14:tracePt t="97940" x="6108700" y="6007100"/>
          <p14:tracePt t="97965" x="6096000" y="6007100"/>
          <p14:tracePt t="97973" x="6070600" y="6007100"/>
          <p14:tracePt t="97998" x="6045200" y="6007100"/>
          <p14:tracePt t="98029" x="6034088" y="6007100"/>
          <p14:tracePt t="98045" x="6021388" y="6007100"/>
          <p14:tracePt t="98053" x="6008688" y="6007100"/>
          <p14:tracePt t="98066" x="5983288" y="6007100"/>
          <p14:tracePt t="98068" x="5957888" y="6007100"/>
          <p14:tracePt t="98083" x="5945188" y="6007100"/>
          <p14:tracePt t="98084" x="5932488" y="6007100"/>
          <p14:tracePt t="98099" x="5908675" y="5994400"/>
          <p14:tracePt t="98102" x="5883275" y="5981700"/>
          <p14:tracePt t="98116" x="5795963" y="5969000"/>
          <p14:tracePt t="98132" x="5708650" y="5969000"/>
          <p14:tracePt t="98149" x="5619750" y="5969000"/>
          <p14:tracePt t="98166" x="5545138" y="5969000"/>
          <p14:tracePt t="98204" x="5495925" y="5969000"/>
          <p14:tracePt t="98213" x="5470525" y="5969000"/>
          <p14:tracePt t="98220" x="5445125" y="5969000"/>
          <p14:tracePt t="98232" x="5419725" y="5969000"/>
          <p14:tracePt t="98248" x="5394325" y="5969000"/>
          <p14:tracePt t="98265" x="5345113" y="5956300"/>
          <p14:tracePt t="98283" x="5319713" y="5956300"/>
          <p14:tracePt t="98285" x="5307013" y="5956300"/>
          <p14:tracePt t="98300" x="5281613" y="5945188"/>
          <p14:tracePt t="98302" x="5270500" y="5945188"/>
          <p14:tracePt t="98316" x="5170488" y="5919788"/>
          <p14:tracePt t="98333" x="5081588" y="5919788"/>
          <p14:tracePt t="98350" x="5032375" y="5919788"/>
          <p14:tracePt t="98366" x="4968875" y="5894388"/>
          <p14:tracePt t="98382" x="4932363" y="5894388"/>
          <p14:tracePt t="98399" x="4919663" y="5894388"/>
          <p14:tracePt t="98417" x="4906963" y="5881688"/>
          <p14:tracePt t="98433" x="4894263" y="5868988"/>
          <p14:tracePt t="98461" x="4894263" y="5856288"/>
          <p14:tracePt t="98468" x="4894263" y="5843588"/>
          <p14:tracePt t="98484" x="4894263" y="5832475"/>
          <p14:tracePt t="98501" x="4868863" y="5794375"/>
          <p14:tracePt t="98516" x="4868863" y="5743575"/>
          <p14:tracePt t="98533" x="4868863" y="5694363"/>
          <p14:tracePt t="98550" x="4868863" y="5630863"/>
          <p14:tracePt t="98566" x="4856163" y="5556250"/>
          <p14:tracePt t="98583" x="4843463" y="5456238"/>
          <p14:tracePt t="98601" x="4806950" y="5368925"/>
          <p14:tracePt t="98617" x="4781550" y="5256213"/>
          <p14:tracePt t="98620" x="4781550" y="5194300"/>
          <p14:tracePt t="98633" x="4781550" y="5143500"/>
          <p14:tracePt t="98650" x="4781550" y="5056188"/>
          <p14:tracePt t="98653" x="4756150" y="5018088"/>
          <p14:tracePt t="98668" x="4732338" y="4968875"/>
          <p14:tracePt t="98683" x="4732338" y="4943475"/>
          <p14:tracePt t="98701" x="4732338" y="4918075"/>
          <p14:tracePt t="98717" x="4719638" y="4905375"/>
          <p14:tracePt t="98735" x="4706938" y="487997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What is the Hypothesis Testing?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57211"/>
            <a:ext cx="10150413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The process begins by formulating two competing hypotheses:</a:t>
            </a:r>
          </a:p>
          <a:p>
            <a:pPr marL="800100" lvl="1" indent="-34290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latin typeface="Alexandria"/>
              </a:rPr>
              <a:t>The null hypothesis (H₀): </a:t>
            </a:r>
            <a:r>
              <a:rPr lang="en-US" sz="2400" dirty="0">
                <a:latin typeface="Alexandria"/>
              </a:rPr>
              <a:t>assumes no effect or no difference.</a:t>
            </a:r>
          </a:p>
          <a:p>
            <a:pPr marL="800100" lvl="1" indent="-34290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latin typeface="Alexandria"/>
              </a:rPr>
              <a:t>The alternative hypothesis (H₁): </a:t>
            </a:r>
            <a:r>
              <a:rPr lang="en-US" sz="2400" dirty="0">
                <a:latin typeface="Alexandria"/>
              </a:rPr>
              <a:t>suggests the presence of an effect or difference.</a:t>
            </a:r>
            <a:endParaRPr lang="en-US" sz="3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90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3517"/>
    </mc:Choice>
    <mc:Fallback xmlns="">
      <p:transition advTm="333517"/>
    </mc:Fallback>
  </mc:AlternateContent>
  <p:extLst>
    <p:ext uri="{3A86A75C-4F4B-4683-9AE1-C65F6400EC91}">
      <p14:laserTraceLst xmlns:p14="http://schemas.microsoft.com/office/powerpoint/2010/main">
        <p14:tracePtLst>
          <p14:tracePt t="297" x="4906963" y="2578100"/>
          <p14:tracePt t="313" x="4919663" y="2578100"/>
          <p14:tracePt t="321" x="4945063" y="2578100"/>
          <p14:tracePt t="329" x="4981575" y="2578100"/>
          <p14:tracePt t="342" x="5032375" y="2578100"/>
          <p14:tracePt t="359" x="5170488" y="2578100"/>
          <p14:tracePt t="361" x="5207000" y="2578100"/>
          <p14:tracePt t="376" x="5257800" y="2578100"/>
          <p14:tracePt t="377" x="5281613" y="2578100"/>
          <p14:tracePt t="393" x="5383213" y="2578100"/>
          <p14:tracePt t="409" x="5495925" y="2603500"/>
          <p14:tracePt t="426" x="5619750" y="2616200"/>
          <p14:tracePt t="443" x="5657850" y="2616200"/>
          <p14:tracePt t="465" x="5683250" y="2627313"/>
          <p14:tracePt t="476" x="5695950" y="2627313"/>
          <p14:tracePt t="493" x="5708650" y="2627313"/>
          <p14:tracePt t="509" x="5732463" y="2627313"/>
          <p14:tracePt t="526" x="5745163" y="2640013"/>
          <p14:tracePt t="577" x="5757863" y="2640013"/>
          <p14:tracePt t="585" x="5770563" y="2640013"/>
          <p14:tracePt t="593" x="5783263" y="2640013"/>
          <p14:tracePt t="609" x="5832475" y="2678113"/>
          <p14:tracePt t="626" x="5895975" y="2678113"/>
          <p14:tracePt t="643" x="5957888" y="2716213"/>
          <p14:tracePt t="660" x="6021388" y="2728913"/>
          <p14:tracePt t="679" x="6057900" y="2740025"/>
          <p14:tracePt t="682" x="6070600" y="2740025"/>
          <p14:tracePt t="696" x="6096000" y="2765425"/>
          <p14:tracePt t="698" x="6134100" y="2778125"/>
          <p14:tracePt t="712" x="6183313" y="2790825"/>
          <p14:tracePt t="714" x="6221413" y="2816225"/>
          <p14:tracePt t="728" x="6246813" y="2828925"/>
          <p14:tracePt t="730" x="6283325" y="2840038"/>
          <p14:tracePt t="746" x="6396038" y="2878138"/>
          <p14:tracePt t="762" x="6496050" y="2916238"/>
          <p14:tracePt t="779" x="6584950" y="2916238"/>
          <p14:tracePt t="796" x="6708775" y="2952750"/>
          <p14:tracePt t="812" x="6784975" y="2990850"/>
          <p14:tracePt t="829" x="6872288" y="2990850"/>
          <p14:tracePt t="845" x="6921500" y="2990850"/>
          <p14:tracePt t="863" x="7010400" y="2990850"/>
          <p14:tracePt t="866" x="7059613" y="2990850"/>
          <p14:tracePt t="880" x="7172325" y="2990850"/>
          <p14:tracePt t="882" x="7297738" y="2978150"/>
          <p14:tracePt t="896" x="7410450" y="2928938"/>
          <p14:tracePt t="911" x="7710488" y="2852738"/>
          <p14:tracePt t="913" x="7861300" y="2803525"/>
          <p14:tracePt t="928" x="8048625" y="2765425"/>
          <p14:tracePt t="929" x="8174038" y="2728913"/>
          <p14:tracePt t="944" x="8348663" y="2652713"/>
          <p14:tracePt t="945" x="8435975" y="2652713"/>
          <p14:tracePt t="961" x="8612188" y="2616200"/>
          <p14:tracePt t="977" x="8850313" y="2578100"/>
          <p14:tracePt t="994" x="8986838" y="2527300"/>
          <p14:tracePt t="1011" x="9088438" y="2465388"/>
          <p14:tracePt t="1028" x="9199563" y="2452688"/>
          <p14:tracePt t="1044" x="9263063" y="2414588"/>
          <p14:tracePt t="1061" x="9301163" y="2403475"/>
          <p14:tracePt t="1078" x="9350375" y="2403475"/>
          <p14:tracePt t="1098" x="9401175" y="2390775"/>
          <p14:tracePt t="1113" x="9450388" y="2390775"/>
          <p14:tracePt t="1130" x="9537700" y="2390775"/>
          <p14:tracePt t="1147" x="9713913" y="2390775"/>
          <p14:tracePt t="1163" x="9952038" y="2390775"/>
          <p14:tracePt t="1180" x="10139363" y="2390775"/>
          <p14:tracePt t="1196" x="10301288" y="2390775"/>
          <p14:tracePt t="1213" x="10439400" y="2378075"/>
          <p14:tracePt t="1230" x="10539413" y="2352675"/>
          <p14:tracePt t="1247" x="10564813" y="2339975"/>
          <p14:tracePt t="1250" x="10590213" y="2339975"/>
          <p14:tracePt t="1267" x="10614025" y="2339975"/>
          <p14:tracePt t="1282" x="10626725" y="2339975"/>
          <p14:tracePt t="1298" x="10652125" y="2327275"/>
          <p14:tracePt t="1370" x="10664825" y="2314575"/>
          <p14:tracePt t="1490" x="10677525" y="2314575"/>
          <p14:tracePt t="1554" x="10690225" y="2314575"/>
          <p14:tracePt t="1594" x="10690225" y="2303463"/>
          <p14:tracePt t="1619" x="10702925" y="2303463"/>
          <p14:tracePt t="1690" x="10726738" y="2303463"/>
          <p14:tracePt t="1987" x="10739438" y="2303463"/>
          <p14:tracePt t="2106" x="10752138" y="2303463"/>
          <p14:tracePt t="2171" x="10764838" y="2303463"/>
          <p14:tracePt t="2194" x="10777538" y="2303463"/>
          <p14:tracePt t="2290" x="10790238" y="2303463"/>
          <p14:tracePt t="15218" x="10726738" y="2303463"/>
          <p14:tracePt t="15226" x="10626725" y="2290763"/>
          <p14:tracePt t="15234" x="10602913" y="2290763"/>
          <p14:tracePt t="15250" x="10502900" y="2290763"/>
          <p14:tracePt t="15267" x="10390188" y="2290763"/>
          <p14:tracePt t="15283" x="10301288" y="2290763"/>
          <p14:tracePt t="15300" x="10226675" y="2290763"/>
          <p14:tracePt t="15317" x="10188575" y="2314575"/>
          <p14:tracePt t="15333" x="10101263" y="2378075"/>
          <p14:tracePt t="15349" x="9963150" y="2490788"/>
          <p14:tracePt t="15365" x="9750425" y="2616200"/>
          <p14:tracePt t="15382" x="9501188" y="2778125"/>
          <p14:tracePt t="15399" x="8963025" y="3016250"/>
          <p14:tracePt t="15401" x="8750300" y="3090863"/>
          <p14:tracePt t="15416" x="8574088" y="3216275"/>
          <p14:tracePt t="15417" x="8248650" y="3378200"/>
          <p14:tracePt t="15433" x="7523163" y="3616325"/>
          <p14:tracePt t="15449" x="6684963" y="3854450"/>
          <p14:tracePt t="15466" x="5832475" y="4092575"/>
          <p14:tracePt t="15482" x="5068888" y="4341813"/>
          <p14:tracePt t="15499" x="4181475" y="4467225"/>
          <p14:tracePt t="15518" x="3892550" y="4530725"/>
          <p14:tracePt t="15539" x="3879850" y="4530725"/>
          <p14:tracePt t="15551" x="3805238" y="4530725"/>
          <p14:tracePt t="15567" x="3756025" y="4530725"/>
          <p14:tracePt t="15634" x="3756025" y="4479925"/>
          <p14:tracePt t="15642" x="3779838" y="4443413"/>
          <p14:tracePt t="15651" x="3805238" y="4430713"/>
          <p14:tracePt t="15668" x="3856038" y="4305300"/>
          <p14:tracePt t="15684" x="4081463" y="4167188"/>
          <p14:tracePt t="15701" x="4318000" y="4005263"/>
          <p14:tracePt t="15718" x="4394200" y="3941763"/>
          <p14:tracePt t="15735" x="4394200" y="3929063"/>
          <p14:tracePt t="15752" x="4394200" y="3905250"/>
          <p14:tracePt t="15770" x="4394200" y="3892550"/>
          <p14:tracePt t="15785" x="4330700" y="3867150"/>
          <p14:tracePt t="15802" x="4268788" y="3841750"/>
          <p14:tracePt t="15818" x="4005263" y="3767138"/>
          <p14:tracePt t="15835" x="3454400" y="3616325"/>
          <p14:tracePt t="15851" x="2979738" y="3490913"/>
          <p14:tracePt t="15868" x="2528888" y="3367088"/>
          <p14:tracePt t="15885" x="2303463" y="3316288"/>
          <p14:tracePt t="15902" x="2278063" y="3290888"/>
          <p14:tracePt t="15978" x="2290763" y="3290888"/>
          <p14:tracePt t="15986" x="2316163" y="3290888"/>
          <p14:tracePt t="16002" x="2428875" y="3290888"/>
          <p14:tracePt t="16019" x="2628900" y="3290888"/>
          <p14:tracePt t="16035" x="2903538" y="3290888"/>
          <p14:tracePt t="16052" x="3154363" y="3290888"/>
          <p14:tracePt t="16069" x="3192463" y="3290888"/>
          <p14:tracePt t="16162" x="3154363" y="3290888"/>
          <p14:tracePt t="16170" x="3041650" y="3328988"/>
          <p14:tracePt t="16178" x="2954338" y="3354388"/>
          <p14:tracePt t="16186" x="2916238" y="3354388"/>
          <p14:tracePt t="16201" x="2854325" y="3390900"/>
          <p14:tracePt t="16217" x="2790825" y="3416300"/>
          <p14:tracePt t="16234" x="2767013" y="3416300"/>
          <p14:tracePt t="16330" x="2803525" y="3416300"/>
          <p14:tracePt t="16338" x="2841625" y="3416300"/>
          <p14:tracePt t="16353" x="3003550" y="3416300"/>
          <p14:tracePt t="16369" x="3079750" y="3416300"/>
          <p14:tracePt t="16371" x="3179763" y="3416300"/>
          <p14:tracePt t="16386" x="3279775" y="3416300"/>
          <p14:tracePt t="16458" x="3267075" y="3416300"/>
          <p14:tracePt t="16466" x="3228975" y="3416300"/>
          <p14:tracePt t="16474" x="3192463" y="3416300"/>
          <p14:tracePt t="16486" x="3141663" y="3416300"/>
          <p14:tracePt t="16503" x="3003550" y="3454400"/>
          <p14:tracePt t="16506" x="2967038" y="3454400"/>
          <p14:tracePt t="16520" x="2941638" y="3454400"/>
          <p14:tracePt t="16536" x="2928938" y="3454400"/>
          <p14:tracePt t="16618" x="2954338" y="3454400"/>
          <p14:tracePt t="16626" x="3016250" y="3454400"/>
          <p14:tracePt t="16636" x="3079750" y="3454400"/>
          <p14:tracePt t="16654" x="3254375" y="3454400"/>
          <p14:tracePt t="16671" x="3392488" y="3454400"/>
          <p14:tracePt t="16674" x="3417888" y="3454400"/>
          <p14:tracePt t="16688" x="3441700" y="3454400"/>
          <p14:tracePt t="16730" x="3441700" y="3479800"/>
          <p14:tracePt t="16746" x="3429000" y="3490913"/>
          <p14:tracePt t="16753" x="3417888" y="3503613"/>
          <p14:tracePt t="16762" x="3405188" y="3516313"/>
          <p14:tracePt t="16771" x="3392488" y="3516313"/>
          <p14:tracePt t="16787" x="3354388" y="3567113"/>
          <p14:tracePt t="16804" x="3305175" y="3579813"/>
          <p14:tracePt t="16820" x="3241675" y="3603625"/>
          <p14:tracePt t="16838" x="3192463" y="3616325"/>
          <p14:tracePt t="16854" x="3179763" y="3616325"/>
          <p14:tracePt t="16871" x="3167063" y="3629025"/>
          <p14:tracePt t="16874" x="3167063" y="3641725"/>
          <p14:tracePt t="16890" x="3167063" y="3667125"/>
          <p14:tracePt t="16905" x="3167063" y="3692525"/>
          <p14:tracePt t="16922" x="3167063" y="3716338"/>
          <p14:tracePt t="16938" x="3167063" y="3741738"/>
          <p14:tracePt t="16954" x="3167063" y="3754438"/>
          <p14:tracePt t="16988" x="3167063" y="3779838"/>
          <p14:tracePt t="17002" x="3179763" y="3779838"/>
          <p14:tracePt t="17018" x="3179763" y="3792538"/>
          <p14:tracePt t="17058" x="3192463" y="3792538"/>
          <p14:tracePt t="17106" x="3205163" y="3792538"/>
          <p14:tracePt t="17130" x="3216275" y="3803650"/>
          <p14:tracePt t="17290" x="3228975" y="3803650"/>
          <p14:tracePt t="17314" x="3241675" y="3803650"/>
          <p14:tracePt t="17370" x="3254375" y="3803650"/>
          <p14:tracePt t="17378" x="3267075" y="3803650"/>
          <p14:tracePt t="17410" x="3292475" y="3803650"/>
          <p14:tracePt t="17418" x="3305175" y="3803650"/>
          <p14:tracePt t="17426" x="3317875" y="3816350"/>
          <p14:tracePt t="17506" x="3328988" y="3816350"/>
          <p14:tracePt t="17514" x="3341688" y="3816350"/>
          <p14:tracePt t="17539" x="3341688" y="3829050"/>
          <p14:tracePt t="17554" x="3354388" y="3829050"/>
          <p14:tracePt t="17619" x="3379788" y="3829050"/>
          <p14:tracePt t="17650" x="3392488" y="3829050"/>
          <p14:tracePt t="17674" x="3405188" y="3829050"/>
          <p14:tracePt t="17689" x="3417888" y="3841750"/>
          <p14:tracePt t="17746" x="3429000" y="3841750"/>
          <p14:tracePt t="17754" x="3454400" y="3854450"/>
          <p14:tracePt t="17778" x="3467100" y="3854450"/>
          <p14:tracePt t="17906" x="3492500" y="3854450"/>
          <p14:tracePt t="17986" x="3505200" y="3854450"/>
          <p14:tracePt t="18002" x="3517900" y="3867150"/>
          <p14:tracePt t="18122" x="3530600" y="3867150"/>
          <p14:tracePt t="18273" x="3541713" y="3867150"/>
          <p14:tracePt t="18482" x="3554413" y="3867150"/>
          <p14:tracePt t="19418" x="3579813" y="3867150"/>
          <p14:tracePt t="19754" x="3592513" y="3867150"/>
          <p14:tracePt t="19777" x="3592513" y="3854450"/>
          <p14:tracePt t="19785" x="3592513" y="3841750"/>
          <p14:tracePt t="19801" x="3592513" y="3816350"/>
          <p14:tracePt t="19818" x="3592513" y="3792538"/>
          <p14:tracePt t="19938" x="3592513" y="3779838"/>
          <p14:tracePt t="20530" x="3592513" y="3767138"/>
          <p14:tracePt t="20547" x="3567113" y="3767138"/>
          <p14:tracePt t="20554" x="3554413" y="3767138"/>
          <p14:tracePt t="20570" x="3530600" y="3767138"/>
          <p14:tracePt t="20580" x="3517900" y="3767138"/>
          <p14:tracePt t="20597" x="3505200" y="3767138"/>
          <p14:tracePt t="20666" x="3492500" y="3779838"/>
          <p14:tracePt t="20738" x="3492500" y="3792538"/>
          <p14:tracePt t="20747" x="3479800" y="3792538"/>
          <p14:tracePt t="20762" x="3467100" y="3803650"/>
          <p14:tracePt t="20778" x="3454400" y="3803650"/>
          <p14:tracePt t="20794" x="3441700" y="3803650"/>
          <p14:tracePt t="20810" x="3417888" y="3829050"/>
          <p14:tracePt t="20826" x="3405188" y="3829050"/>
          <p14:tracePt t="20834" x="3392488" y="3829050"/>
          <p14:tracePt t="20849" x="3379788" y="3841750"/>
          <p14:tracePt t="20866" x="3354388" y="3867150"/>
          <p14:tracePt t="20882" x="3341688" y="3879850"/>
          <p14:tracePt t="20898" x="3341688" y="3892550"/>
          <p14:tracePt t="20915" x="3317875" y="3916363"/>
          <p14:tracePt t="20938" x="3317875" y="3929063"/>
          <p14:tracePt t="20954" x="3292475" y="3954463"/>
          <p14:tracePt t="20978" x="3279775" y="3967163"/>
          <p14:tracePt t="20989" x="3267075" y="3967163"/>
          <p14:tracePt t="21001" x="3254375" y="3967163"/>
          <p14:tracePt t="21025" x="3228975" y="3979863"/>
          <p14:tracePt t="21033" x="3216275" y="3992563"/>
          <p14:tracePt t="21057" x="3205163" y="3992563"/>
          <p14:tracePt t="21065" x="3192463" y="3992563"/>
          <p14:tracePt t="21080" x="3167063" y="3992563"/>
          <p14:tracePt t="21096" x="3154363" y="3992563"/>
          <p14:tracePt t="21121" x="3141663" y="3992563"/>
          <p14:tracePt t="21153" x="3116263" y="3992563"/>
          <p14:tracePt t="21177" x="3103563" y="3992563"/>
          <p14:tracePt t="21184" x="3092450" y="3992563"/>
          <p14:tracePt t="21225" x="3079750" y="3992563"/>
          <p14:tracePt t="21240" x="3067050" y="3992563"/>
          <p14:tracePt t="21370" x="3067050" y="3979863"/>
          <p14:tracePt t="21378" x="3079750" y="3967163"/>
          <p14:tracePt t="21410" x="3079750" y="3954463"/>
          <p14:tracePt t="21418" x="3092450" y="3954463"/>
          <p14:tracePt t="21450" x="3092450" y="3941763"/>
          <p14:tracePt t="21578" x="3092450" y="3929063"/>
          <p14:tracePt t="21594" x="3079750" y="3929063"/>
          <p14:tracePt t="21610" x="3054350" y="3929063"/>
          <p14:tracePt t="21618" x="3028950" y="3929063"/>
          <p14:tracePt t="21634" x="3003550" y="3929063"/>
          <p14:tracePt t="21650" x="2979738" y="3929063"/>
          <p14:tracePt t="21667" x="2928938" y="3929063"/>
          <p14:tracePt t="21683" x="2916238" y="3929063"/>
          <p14:tracePt t="21700" x="2854325" y="3929063"/>
          <p14:tracePt t="21717" x="2828925" y="3929063"/>
          <p14:tracePt t="21733" x="2803525" y="3929063"/>
          <p14:tracePt t="21750" x="2790825" y="3929063"/>
          <p14:tracePt t="21767" x="2778125" y="3929063"/>
          <p14:tracePt t="21810" x="2778125" y="3941763"/>
          <p14:tracePt t="21826" x="2767013" y="3941763"/>
          <p14:tracePt t="21842" x="2754313" y="3941763"/>
          <p14:tracePt t="21882" x="2741613" y="3941763"/>
          <p14:tracePt t="21994" x="2728913" y="3941763"/>
          <p14:tracePt t="22018" x="2716213" y="3941763"/>
          <p14:tracePt t="22050" x="2703513" y="3941763"/>
          <p14:tracePt t="22074" x="2690813" y="3941763"/>
          <p14:tracePt t="22554" x="2678113" y="3941763"/>
          <p14:tracePt t="22562" x="2667000" y="3941763"/>
          <p14:tracePt t="22570" x="2654300" y="3941763"/>
          <p14:tracePt t="22586" x="2628900" y="3941763"/>
          <p14:tracePt t="22603" x="2616200" y="3941763"/>
          <p14:tracePt t="22620" x="2603500" y="3941763"/>
          <p14:tracePt t="22636" x="2578100" y="3941763"/>
          <p14:tracePt t="22652" x="2565400" y="3941763"/>
          <p14:tracePt t="22670" x="2541588" y="3941763"/>
          <p14:tracePt t="22687" x="2516188" y="3941763"/>
          <p14:tracePt t="22703" x="2503488" y="3941763"/>
          <p14:tracePt t="22720" x="2490788" y="3941763"/>
          <p14:tracePt t="22736" x="2478088" y="3941763"/>
          <p14:tracePt t="22753" x="2465388" y="3941763"/>
          <p14:tracePt t="22770" x="2452688" y="3941763"/>
          <p14:tracePt t="22874" x="2428875" y="3941763"/>
          <p14:tracePt t="23066" x="2428875" y="3916363"/>
          <p14:tracePt t="23114" x="2441575" y="3916363"/>
          <p14:tracePt t="23138" x="2452688" y="3905250"/>
          <p14:tracePt t="23178" x="2465388" y="3905250"/>
          <p14:tracePt t="23187" x="2478088" y="3905250"/>
          <p14:tracePt t="23594" x="2465388" y="3905250"/>
          <p14:tracePt t="23602" x="2441575" y="3905250"/>
          <p14:tracePt t="23610" x="2403475" y="3905250"/>
          <p14:tracePt t="23621" x="2365375" y="3905250"/>
          <p14:tracePt t="23638" x="2265363" y="3905250"/>
          <p14:tracePt t="23655" x="2178050" y="3879850"/>
          <p14:tracePt t="23658" x="2152650" y="3879850"/>
          <p14:tracePt t="23672" x="2127250" y="3867150"/>
          <p14:tracePt t="23689" x="2103438" y="3867150"/>
          <p14:tracePt t="23914" x="2103438" y="3854450"/>
          <p14:tracePt t="23922" x="2116138" y="3841750"/>
          <p14:tracePt t="23929" x="2127250" y="3841750"/>
          <p14:tracePt t="23943" x="2139950" y="3841750"/>
          <p14:tracePt t="23946" x="2178050" y="3829050"/>
          <p14:tracePt t="23956" x="2216150" y="3803650"/>
          <p14:tracePt t="23972" x="2316163" y="3803650"/>
          <p14:tracePt t="23990" x="2378075" y="3767138"/>
          <p14:tracePt t="24006" x="2452688" y="3754438"/>
          <p14:tracePt t="24023" x="2490788" y="3754438"/>
          <p14:tracePt t="24026" x="2528888" y="3741738"/>
          <p14:tracePt t="24040" x="2541588" y="3741738"/>
          <p14:tracePt t="24042" x="2565400" y="3741738"/>
          <p14:tracePt t="24057" x="2578100" y="3741738"/>
          <p14:tracePt t="24242" x="2565400" y="3741738"/>
          <p14:tracePt t="24250" x="2554288" y="3741738"/>
          <p14:tracePt t="24258" x="2541588" y="3741738"/>
          <p14:tracePt t="24274" x="2503488" y="3741738"/>
          <p14:tracePt t="24291" x="2490788" y="3741738"/>
          <p14:tracePt t="24314" x="2478088" y="3741738"/>
          <p14:tracePt t="24323" x="2465388" y="3741738"/>
          <p14:tracePt t="24362" x="2452688" y="3741738"/>
          <p14:tracePt t="24370" x="2441575" y="3754438"/>
          <p14:tracePt t="24378" x="2428875" y="3767138"/>
          <p14:tracePt t="24426" x="2416175" y="3767138"/>
          <p14:tracePt t="24450" x="2403475" y="3767138"/>
          <p14:tracePt t="24474" x="2378075" y="3767138"/>
          <p14:tracePt t="24498" x="2365375" y="3767138"/>
          <p14:tracePt t="24507" x="2352675" y="3767138"/>
          <p14:tracePt t="24514" x="2339975" y="3779838"/>
          <p14:tracePt t="24530" x="2328863" y="3779838"/>
          <p14:tracePt t="24541" x="2316163" y="3779838"/>
          <p14:tracePt t="24558" x="2278063" y="3779838"/>
          <p14:tracePt t="24574" x="2239963" y="3792538"/>
          <p14:tracePt t="24578" x="2228850" y="3792538"/>
          <p14:tracePt t="24591" x="2216150" y="3792538"/>
          <p14:tracePt t="24608" x="2190750" y="3792538"/>
          <p14:tracePt t="24611" x="2165350" y="3792538"/>
          <p14:tracePt t="24634" x="2152650" y="3792538"/>
          <p14:tracePt t="24641" x="2127250" y="3792538"/>
          <p14:tracePt t="24658" x="2103438" y="3792538"/>
          <p14:tracePt t="24675" x="2090738" y="3792538"/>
          <p14:tracePt t="24882" x="2103438" y="3792538"/>
          <p14:tracePt t="24891" x="2116138" y="3792538"/>
          <p14:tracePt t="24898" x="2127250" y="3792538"/>
          <p14:tracePt t="24908" x="2152650" y="3792538"/>
          <p14:tracePt t="24925" x="2165350" y="3792538"/>
          <p14:tracePt t="24943" x="2190750" y="3792538"/>
          <p14:tracePt t="24946" x="2216150" y="3792538"/>
          <p14:tracePt t="24959" x="2252663" y="3792538"/>
          <p14:tracePt t="24961" x="2278063" y="3792538"/>
          <p14:tracePt t="24974" x="2303463" y="3792538"/>
          <p14:tracePt t="24990" x="2390775" y="3792538"/>
          <p14:tracePt t="25007" x="2452688" y="3792538"/>
          <p14:tracePt t="25009" x="2490788" y="3792538"/>
          <p14:tracePt t="25025" x="2503488" y="3792538"/>
          <p14:tracePt t="25043" x="2516188" y="3792538"/>
          <p14:tracePt t="25057" x="2541588" y="3792538"/>
          <p14:tracePt t="25074" x="2578100" y="3792538"/>
          <p14:tracePt t="25091" x="2641600" y="3792538"/>
          <p14:tracePt t="25108" x="2703513" y="3792538"/>
          <p14:tracePt t="25124" x="2754313" y="3779838"/>
          <p14:tracePt t="25141" x="2803525" y="3779838"/>
          <p14:tracePt t="25158" x="2828925" y="3767138"/>
          <p14:tracePt t="25174" x="2879725" y="3754438"/>
          <p14:tracePt t="25191" x="2941638" y="3741738"/>
          <p14:tracePt t="25193" x="2967038" y="3729038"/>
          <p14:tracePt t="25208" x="2992438" y="3729038"/>
          <p14:tracePt t="25209" x="3003550" y="3729038"/>
          <p14:tracePt t="25225" x="3041650" y="3716338"/>
          <p14:tracePt t="25241" x="3092450" y="3716338"/>
          <p14:tracePt t="25257" x="3103563" y="3716338"/>
          <p14:tracePt t="25274" x="3141663" y="3716338"/>
          <p14:tracePt t="25291" x="3179763" y="3703638"/>
          <p14:tracePt t="25308" x="3228975" y="3703638"/>
          <p14:tracePt t="25326" x="3317875" y="3703638"/>
          <p14:tracePt t="25343" x="3392488" y="3703638"/>
          <p14:tracePt t="25346" x="3417888" y="3703638"/>
          <p14:tracePt t="25360" x="3429000" y="3703638"/>
          <p14:tracePt t="25362" x="3454400" y="3703638"/>
          <p14:tracePt t="25377" x="3479800" y="3703638"/>
          <p14:tracePt t="25394" x="3530600" y="3703638"/>
          <p14:tracePt t="25410" x="3567113" y="3703638"/>
          <p14:tracePt t="25427" x="3592513" y="3703638"/>
          <p14:tracePt t="25444" x="3617913" y="3703638"/>
          <p14:tracePt t="25460" x="3667125" y="3703638"/>
          <p14:tracePt t="25477" x="3692525" y="3703638"/>
          <p14:tracePt t="25494" x="3717925" y="3703638"/>
          <p14:tracePt t="25514" x="3730625" y="3703638"/>
          <p14:tracePt t="25526" x="3743325" y="3703638"/>
          <p14:tracePt t="25546" x="3756025" y="3703638"/>
          <p14:tracePt t="25561" x="3792538" y="3703638"/>
          <p14:tracePt t="25578" x="3843338" y="3703638"/>
          <p14:tracePt t="25594" x="3905250" y="3703638"/>
          <p14:tracePt t="25611" x="3968750" y="3703638"/>
          <p14:tracePt t="25627" x="4017963" y="3703638"/>
          <p14:tracePt t="25644" x="4043363" y="3703638"/>
          <p14:tracePt t="25659" x="4056063" y="3703638"/>
          <p14:tracePt t="25676" x="4068763" y="3703638"/>
          <p14:tracePt t="25721" x="4081463" y="3703638"/>
          <p14:tracePt t="25730" x="4092575" y="3703638"/>
          <p14:tracePt t="25761" x="4117975" y="3703638"/>
          <p14:tracePt t="25777" x="4130675" y="3703638"/>
          <p14:tracePt t="25785" x="4168775" y="3703638"/>
          <p14:tracePt t="25801" x="4192588" y="3703638"/>
          <p14:tracePt t="25809" x="4217988" y="3716338"/>
          <p14:tracePt t="25826" x="4243388" y="3716338"/>
          <p14:tracePt t="25843" x="4268788" y="3716338"/>
          <p14:tracePt t="25859" x="4294188" y="3716338"/>
          <p14:tracePt t="25876" x="4318000" y="3729038"/>
          <p14:tracePt t="25893" x="4330700" y="3729038"/>
          <p14:tracePt t="25910" x="4343400" y="3729038"/>
          <p14:tracePt t="25927" x="4356100" y="3729038"/>
          <p14:tracePt t="25969" x="4368800" y="3729038"/>
          <p14:tracePt t="26001" x="4381500" y="3729038"/>
          <p14:tracePt t="26025" x="4406900" y="3729038"/>
          <p14:tracePt t="26041" x="4430713" y="3729038"/>
          <p14:tracePt t="26057" x="4443413" y="3729038"/>
          <p14:tracePt t="26065" x="4456113" y="3729038"/>
          <p14:tracePt t="26082" x="4468813" y="3729038"/>
          <p14:tracePt t="26105" x="4481513" y="3729038"/>
          <p14:tracePt t="26113" x="4494213" y="3729038"/>
          <p14:tracePt t="26129" x="4506913" y="3729038"/>
          <p14:tracePt t="26145" x="4518025" y="3729038"/>
          <p14:tracePt t="26161" x="4543425" y="3754438"/>
          <p14:tracePt t="26185" x="4556125" y="3754438"/>
          <p14:tracePt t="26194" x="4568825" y="3754438"/>
          <p14:tracePt t="26210" x="4594225" y="3754438"/>
          <p14:tracePt t="26233" x="4606925" y="3754438"/>
          <p14:tracePt t="26354" x="4630738" y="3754438"/>
          <p14:tracePt t="26370" x="4643438" y="3754438"/>
          <p14:tracePt t="26386" x="4656138" y="3754438"/>
          <p14:tracePt t="26562" x="4668838" y="3754438"/>
          <p14:tracePt t="26642" x="4681538" y="3754438"/>
          <p14:tracePt t="26754" x="4668838" y="3754438"/>
          <p14:tracePt t="26770" x="4656138" y="3779838"/>
          <p14:tracePt t="26786" x="4630738" y="3779838"/>
          <p14:tracePt t="26802" x="4619625" y="3779838"/>
          <p14:tracePt t="26809" x="4606925" y="3779838"/>
          <p14:tracePt t="26818" x="4581525" y="3792538"/>
          <p14:tracePt t="26834" x="4568825" y="3803650"/>
          <p14:tracePt t="26847" x="4556125" y="3803650"/>
          <p14:tracePt t="26864" x="4518025" y="3829050"/>
          <p14:tracePt t="26866" x="4506913" y="3829050"/>
          <p14:tracePt t="26881" x="4481513" y="3841750"/>
          <p14:tracePt t="26906" x="4481513" y="3854450"/>
          <p14:tracePt t="26946" x="4468813" y="3854450"/>
          <p14:tracePt t="26954" x="4468813" y="3867150"/>
          <p14:tracePt t="26969" x="4456113" y="3879850"/>
          <p14:tracePt t="26979" x="4443413" y="3879850"/>
          <p14:tracePt t="26996" x="4430713" y="3879850"/>
          <p14:tracePt t="27013" x="4418013" y="3892550"/>
          <p14:tracePt t="27034" x="4394200" y="3892550"/>
          <p14:tracePt t="27049" x="4381500" y="3892550"/>
          <p14:tracePt t="27062" x="4356100" y="3916363"/>
          <p14:tracePt t="27080" x="4330700" y="3916363"/>
          <p14:tracePt t="27097" x="4305300" y="3916363"/>
          <p14:tracePt t="27114" x="4281488" y="3941763"/>
          <p14:tracePt t="27131" x="4268788" y="3941763"/>
          <p14:tracePt t="27154" x="4243388" y="3967163"/>
          <p14:tracePt t="27170" x="4217988" y="3967163"/>
          <p14:tracePt t="27180" x="4181475" y="3967163"/>
          <p14:tracePt t="27198" x="4143375" y="3992563"/>
          <p14:tracePt t="27214" x="4056063" y="4005263"/>
          <p14:tracePt t="27231" x="3979863" y="4017963"/>
          <p14:tracePt t="27233" x="3943350" y="4017963"/>
          <p14:tracePt t="27248" x="3917950" y="4029075"/>
          <p14:tracePt t="27250" x="3879850" y="4029075"/>
          <p14:tracePt t="27338" x="3867150" y="4029075"/>
          <p14:tracePt t="27346" x="3830638" y="4029075"/>
          <p14:tracePt t="27362" x="3779838" y="4041775"/>
          <p14:tracePt t="27378" x="3756025" y="4041775"/>
          <p14:tracePt t="27385" x="3730625" y="4041775"/>
          <p14:tracePt t="27399" x="3717925" y="4041775"/>
          <p14:tracePt t="27402" x="3705225" y="4054475"/>
          <p14:tracePt t="27415" x="3679825" y="4054475"/>
          <p14:tracePt t="27418" x="3667125" y="4054475"/>
          <p14:tracePt t="27442" x="3643313" y="4054475"/>
          <p14:tracePt t="27449" x="3617913" y="4067175"/>
          <p14:tracePt t="27474" x="3592513" y="4067175"/>
          <p14:tracePt t="27490" x="3579813" y="4079875"/>
          <p14:tracePt t="27530" x="3567113" y="4079875"/>
          <p14:tracePt t="27658" x="3530600" y="4092575"/>
          <p14:tracePt t="27674" x="3517900" y="4117975"/>
          <p14:tracePt t="27682" x="3505200" y="4117975"/>
          <p14:tracePt t="27699" x="3492500" y="4129088"/>
          <p14:tracePt t="27715" x="3467100" y="4141788"/>
          <p14:tracePt t="27724" x="3454400" y="4141788"/>
          <p14:tracePt t="27732" x="3429000" y="4141788"/>
          <p14:tracePt t="27750" x="3417888" y="4154488"/>
          <p14:tracePt t="27766" x="3392488" y="4167188"/>
          <p14:tracePt t="27783" x="3379788" y="4167188"/>
          <p14:tracePt t="27786" x="3354388" y="4167188"/>
          <p14:tracePt t="27799" x="3341688" y="4179888"/>
          <p14:tracePt t="27802" x="3317875" y="4179888"/>
          <p14:tracePt t="27817" x="3317875" y="4192588"/>
          <p14:tracePt t="27834" x="3267075" y="4217988"/>
          <p14:tracePt t="27850" x="3228975" y="4241800"/>
          <p14:tracePt t="27866" x="3192463" y="4267200"/>
          <p14:tracePt t="27883" x="3167063" y="4292600"/>
          <p14:tracePt t="27930" x="3128963" y="4318000"/>
          <p14:tracePt t="27938" x="3103563" y="4354513"/>
          <p14:tracePt t="27955" x="3079750" y="4379913"/>
          <p14:tracePt t="27966" x="3067050" y="4392613"/>
          <p14:tracePt t="27970" x="3054350" y="4405313"/>
          <p14:tracePt t="27984" x="3028950" y="4430713"/>
          <p14:tracePt t="27986" x="3003550" y="4454525"/>
          <p14:tracePt t="28002" x="2979738" y="4479925"/>
          <p14:tracePt t="28018" x="2928938" y="4518025"/>
          <p14:tracePt t="28034" x="2890838" y="4543425"/>
          <p14:tracePt t="28051" x="2867025" y="4543425"/>
          <p14:tracePt t="28082" x="2854325" y="4554538"/>
          <p14:tracePt t="28106" x="2841625" y="4554538"/>
          <p14:tracePt t="28122" x="2828925" y="4554538"/>
          <p14:tracePt t="28129" x="2803525" y="4554538"/>
          <p14:tracePt t="28138" x="2790825" y="4567238"/>
          <p14:tracePt t="28151" x="2767013" y="4567238"/>
          <p14:tracePt t="28166" x="2703513" y="4592638"/>
          <p14:tracePt t="28184" x="2641600" y="4592638"/>
          <p14:tracePt t="28186" x="2616200" y="4592638"/>
          <p14:tracePt t="28202" x="2578100" y="4618038"/>
          <p14:tracePt t="28218" x="2516188" y="4618038"/>
          <p14:tracePt t="28234" x="2490788" y="4618038"/>
          <p14:tracePt t="28252" x="2441575" y="4618038"/>
          <p14:tracePt t="28268" x="2428875" y="4618038"/>
          <p14:tracePt t="28283" x="2403475" y="4618038"/>
          <p14:tracePt t="28300" x="2378075" y="4618038"/>
          <p14:tracePt t="28318" x="2339975" y="4618038"/>
          <p14:tracePt t="28334" x="2316163" y="4618038"/>
          <p14:tracePt t="28352" x="2278063" y="4618038"/>
          <p14:tracePt t="28370" x="2265363" y="4643438"/>
          <p14:tracePt t="28426" x="2252663" y="4643438"/>
          <p14:tracePt t="28498" x="2228850" y="4643438"/>
          <p14:tracePt t="28506" x="2203450" y="4643438"/>
          <p14:tracePt t="28522" x="2178050" y="4643438"/>
          <p14:tracePt t="28538" x="2152650" y="4643438"/>
          <p14:tracePt t="28551" x="2127250" y="4643438"/>
          <p14:tracePt t="28568" x="2116138" y="4643438"/>
          <p14:tracePt t="28570" x="2103438" y="4643438"/>
          <p14:tracePt t="28585" x="2078038" y="4643438"/>
          <p14:tracePt t="28602" x="2065338" y="4643438"/>
          <p14:tracePt t="28626" x="2039938" y="4643438"/>
          <p14:tracePt t="28642" x="2027238" y="4643438"/>
          <p14:tracePt t="28674" x="2003425" y="4667250"/>
          <p14:tracePt t="28706" x="1990725" y="4667250"/>
          <p14:tracePt t="28722" x="1978025" y="4667250"/>
          <p14:tracePt t="28730" x="1965325" y="4667250"/>
          <p14:tracePt t="28746" x="1952625" y="4667250"/>
          <p14:tracePt t="28770" x="1939925" y="4667250"/>
          <p14:tracePt t="28810" x="1927225" y="4667250"/>
          <p14:tracePt t="29322" x="1952625" y="4667250"/>
          <p14:tracePt t="29346" x="1978025" y="4667250"/>
          <p14:tracePt t="29354" x="1990725" y="4656138"/>
          <p14:tracePt t="29378" x="2003425" y="4656138"/>
          <p14:tracePt t="29386" x="2014538" y="4643438"/>
          <p14:tracePt t="29394" x="2027238" y="4643438"/>
          <p14:tracePt t="29409" x="2039938" y="4643438"/>
          <p14:tracePt t="29425" x="2065338" y="4630738"/>
          <p14:tracePt t="29441" x="2090738" y="4630738"/>
          <p14:tracePt t="29454" x="2103438" y="4630738"/>
          <p14:tracePt t="29470" x="2127250" y="4630738"/>
          <p14:tracePt t="29486" x="2165350" y="4630738"/>
          <p14:tracePt t="29489" x="2190750" y="4630738"/>
          <p14:tracePt t="29503" x="2203450" y="4630738"/>
          <p14:tracePt t="29506" x="2228850" y="4630738"/>
          <p14:tracePt t="29521" x="2265363" y="4630738"/>
          <p14:tracePt t="29523" x="2290763" y="4630738"/>
          <p14:tracePt t="29538" x="2316163" y="4630738"/>
          <p14:tracePt t="29554" x="2390775" y="4630738"/>
          <p14:tracePt t="29571" x="2452688" y="4630738"/>
          <p14:tracePt t="29587" x="2516188" y="4630738"/>
          <p14:tracePt t="29603" x="2590800" y="4630738"/>
          <p14:tracePt t="29621" x="2690813" y="4630738"/>
          <p14:tracePt t="29638" x="2828925" y="4630738"/>
          <p14:tracePt t="29654" x="2941638" y="4630738"/>
          <p14:tracePt t="29671" x="3028950" y="4630738"/>
          <p14:tracePt t="29673" x="3079750" y="4630738"/>
          <p14:tracePt t="29688" x="3116263" y="4630738"/>
          <p14:tracePt t="29690" x="3154363" y="4630738"/>
          <p14:tracePt t="29704" x="3216275" y="4630738"/>
          <p14:tracePt t="29707" x="3292475" y="4630738"/>
          <p14:tracePt t="29721" x="3392488" y="4630738"/>
          <p14:tracePt t="29738" x="3530600" y="4630738"/>
          <p14:tracePt t="29755" x="3643313" y="4630738"/>
          <p14:tracePt t="29771" x="3730625" y="4630738"/>
          <p14:tracePt t="29787" x="3779838" y="4630738"/>
          <p14:tracePt t="29804" x="3817938" y="4630738"/>
          <p14:tracePt t="29822" x="3867150" y="4630738"/>
          <p14:tracePt t="29838" x="3917950" y="4605338"/>
          <p14:tracePt t="29855" x="3943350" y="4605338"/>
          <p14:tracePt t="29858" x="3956050" y="4605338"/>
          <p14:tracePt t="29871" x="3968750" y="4605338"/>
          <p14:tracePt t="29874" x="3979863" y="4605338"/>
          <p14:tracePt t="29889" x="4005263" y="4592638"/>
          <p14:tracePt t="29906" x="4030663" y="4592638"/>
          <p14:tracePt t="29922" x="4056063" y="4592638"/>
          <p14:tracePt t="29939" x="4081463" y="4592638"/>
          <p14:tracePt t="29955" x="4117975" y="4592638"/>
          <p14:tracePt t="29972" x="4156075" y="4592638"/>
          <p14:tracePt t="29989" x="4217988" y="4592638"/>
          <p14:tracePt t="30005" x="4294188" y="4592638"/>
          <p14:tracePt t="30022" x="4343400" y="4592638"/>
          <p14:tracePt t="30039" x="4406900" y="4592638"/>
          <p14:tracePt t="30042" x="4456113" y="4592638"/>
          <p14:tracePt t="30056" x="4481513" y="4592638"/>
          <p14:tracePt t="30058" x="4506913" y="4592638"/>
          <p14:tracePt t="30072" x="4530725" y="4592638"/>
          <p14:tracePt t="30074" x="4556125" y="4592638"/>
          <p14:tracePt t="30089" x="4594225" y="4592638"/>
          <p14:tracePt t="30091" x="4630738" y="4592638"/>
          <p14:tracePt t="30106" x="4732338" y="4592638"/>
          <p14:tracePt t="30122" x="4832350" y="4592638"/>
          <p14:tracePt t="30139" x="4932363" y="4592638"/>
          <p14:tracePt t="30156" x="5006975" y="4592638"/>
          <p14:tracePt t="30172" x="5094288" y="4592638"/>
          <p14:tracePt t="30189" x="5132388" y="4592638"/>
          <p14:tracePt t="30206" x="5170488" y="4592638"/>
          <p14:tracePt t="30222" x="5194300" y="4592638"/>
          <p14:tracePt t="30225" x="5207000" y="4592638"/>
          <p14:tracePt t="30240" x="5232400" y="4592638"/>
          <p14:tracePt t="30242" x="5245100" y="4592638"/>
          <p14:tracePt t="30256" x="5257800" y="4592638"/>
          <p14:tracePt t="30258" x="5281613" y="4592638"/>
          <p14:tracePt t="30273" x="5307013" y="4579938"/>
          <p14:tracePt t="30290" x="5345113" y="4579938"/>
          <p14:tracePt t="30306" x="5357813" y="4579938"/>
          <p14:tracePt t="30322" x="5383213" y="4567238"/>
          <p14:tracePt t="30378" x="5394325" y="4567238"/>
          <p14:tracePt t="30410" x="5407025" y="4554538"/>
          <p14:tracePt t="30434" x="5432425" y="4554538"/>
          <p14:tracePt t="30449" x="5483225" y="4530725"/>
          <p14:tracePt t="30474" x="5495925" y="4530725"/>
          <p14:tracePt t="30482" x="5519738" y="4530725"/>
          <p14:tracePt t="30490" x="5532438" y="4530725"/>
          <p14:tracePt t="30507" x="5557838" y="4518025"/>
          <p14:tracePt t="30523" x="5570538" y="4505325"/>
          <p14:tracePt t="30540" x="5583238" y="4505325"/>
          <p14:tracePt t="30557" x="5607050" y="4492625"/>
          <p14:tracePt t="30573" x="5645150" y="4479925"/>
          <p14:tracePt t="30590" x="5657850" y="4467225"/>
          <p14:tracePt t="30607" x="5683250" y="4467225"/>
          <p14:tracePt t="30611" x="5708650" y="4467225"/>
          <p14:tracePt t="30624" x="5708650" y="4454525"/>
          <p14:tracePt t="31042" x="5695950" y="4467225"/>
          <p14:tracePt t="31050" x="5683250" y="4479925"/>
          <p14:tracePt t="31058" x="5670550" y="4492625"/>
          <p14:tracePt t="31074" x="5657850" y="4505325"/>
          <p14:tracePt t="31091" x="5645150" y="4530725"/>
          <p14:tracePt t="31109" x="5632450" y="4530725"/>
          <p14:tracePt t="31474" x="5632450" y="4543425"/>
          <p14:tracePt t="31514" x="5619750" y="4543425"/>
          <p14:tracePt t="31530" x="5607050" y="4554538"/>
          <p14:tracePt t="31715" x="5619750" y="4543425"/>
          <p14:tracePt t="31730" x="5645150" y="4530725"/>
          <p14:tracePt t="31738" x="5657850" y="4530725"/>
          <p14:tracePt t="31746" x="5670550" y="4518025"/>
          <p14:tracePt t="31760" x="5683250" y="4505325"/>
          <p14:tracePt t="31762" x="5695950" y="4505325"/>
          <p14:tracePt t="31777" x="5708650" y="4505325"/>
          <p14:tracePt t="31792" x="5719763" y="4492625"/>
          <p14:tracePt t="32321" x="5719763" y="4505325"/>
          <p14:tracePt t="32353" x="5719763" y="4518025"/>
          <p14:tracePt t="32482" x="5719763" y="4530725"/>
          <p14:tracePt t="32506" x="5708650" y="4543425"/>
          <p14:tracePt t="32546" x="5683250" y="4554538"/>
          <p14:tracePt t="32602" x="5683250" y="4567238"/>
          <p14:tracePt t="32618" x="5670550" y="4567238"/>
          <p14:tracePt t="32634" x="5657850" y="4579938"/>
          <p14:tracePt t="32658" x="5645150" y="4592638"/>
          <p14:tracePt t="32826" x="5619750" y="4605338"/>
          <p14:tracePt t="32866" x="5607050" y="4605338"/>
          <p14:tracePt t="32882" x="5607050" y="4618038"/>
          <p14:tracePt t="32898" x="5595938" y="4618038"/>
          <p14:tracePt t="32921" x="5570538" y="4618038"/>
          <p14:tracePt t="32937" x="5570538" y="4630738"/>
          <p14:tracePt t="32945" x="5557838" y="4643438"/>
          <p14:tracePt t="32954" x="5545138" y="4643438"/>
          <p14:tracePt t="32969" x="5532438" y="4643438"/>
          <p14:tracePt t="32978" x="5507038" y="4643438"/>
          <p14:tracePt t="32994" x="5483225" y="4643438"/>
          <p14:tracePt t="33011" x="5457825" y="4656138"/>
          <p14:tracePt t="33028" x="5432425" y="4667250"/>
          <p14:tracePt t="33045" x="5370513" y="4692650"/>
          <p14:tracePt t="33061" x="5332413" y="4692650"/>
          <p14:tracePt t="33078" x="5307013" y="4692650"/>
          <p14:tracePt t="33095" x="5281613" y="4705350"/>
          <p14:tracePt t="33112" x="5257800" y="4718050"/>
          <p14:tracePt t="33128" x="5232400" y="4718050"/>
          <p14:tracePt t="33145" x="5219700" y="4718050"/>
          <p14:tracePt t="33162" x="5207000" y="4730750"/>
          <p14:tracePt t="33178" x="5181600" y="4756150"/>
          <p14:tracePt t="33195" x="5170488" y="4756150"/>
          <p14:tracePt t="33212" x="5145088" y="4768850"/>
          <p14:tracePt t="33229" x="5106988" y="4779963"/>
          <p14:tracePt t="33245" x="5081588" y="4792663"/>
          <p14:tracePt t="33265" x="5057775" y="4805363"/>
          <p14:tracePt t="33289" x="5045075" y="4818063"/>
          <p14:tracePt t="33297" x="5032375" y="4818063"/>
          <p14:tracePt t="33313" x="5006975" y="4830763"/>
          <p14:tracePt t="33329" x="4994275" y="4830763"/>
          <p14:tracePt t="33346" x="4981575" y="4830763"/>
          <p14:tracePt t="33362" x="4956175" y="4830763"/>
          <p14:tracePt t="33379" x="4945063" y="4830763"/>
          <p14:tracePt t="33401" x="4932363" y="4843463"/>
          <p14:tracePt t="33413" x="4919663" y="4843463"/>
          <p14:tracePt t="34241" x="4881563" y="4843463"/>
          <p14:tracePt t="34248" x="4832350" y="4843463"/>
          <p14:tracePt t="34257" x="4743450" y="4843463"/>
          <p14:tracePt t="34264" x="4619625" y="4843463"/>
          <p14:tracePt t="34281" x="4043363" y="4818063"/>
          <p14:tracePt t="34297" x="3392488" y="4692650"/>
          <p14:tracePt t="34314" x="3003550" y="4656138"/>
          <p14:tracePt t="34331" x="2790825" y="4605338"/>
          <p14:tracePt t="34348" x="2741613" y="4605338"/>
          <p14:tracePt t="34442" x="2728913" y="4605338"/>
          <p14:tracePt t="34491" x="2728913" y="4592638"/>
          <p14:tracePt t="34508" x="2728913" y="4579938"/>
          <p14:tracePt t="34524" x="2728913" y="4554538"/>
          <p14:tracePt t="34539" x="2728913" y="4543425"/>
          <p14:tracePt t="34546" x="2728913" y="4505325"/>
          <p14:tracePt t="34554" x="2728913" y="4492625"/>
          <p14:tracePt t="34568" x="2728913" y="4479925"/>
          <p14:tracePt t="34571" x="2728913" y="4467225"/>
          <p14:tracePt t="34584" x="2728913" y="4443413"/>
          <p14:tracePt t="34586" x="2728913" y="4430713"/>
          <p14:tracePt t="34600" x="2728913" y="4405313"/>
          <p14:tracePt t="34602" x="2728913" y="4392613"/>
          <p14:tracePt t="34617" x="2728913" y="4305300"/>
          <p14:tracePt t="34634" x="2728913" y="4205288"/>
          <p14:tracePt t="34650" x="2741613" y="4117975"/>
          <p14:tracePt t="34668" x="2816225" y="3967163"/>
          <p14:tracePt t="34683" x="2879725" y="3841750"/>
          <p14:tracePt t="34700" x="2916238" y="3767138"/>
          <p14:tracePt t="34717" x="2967038" y="3716338"/>
          <p14:tracePt t="34734" x="2992438" y="3679825"/>
          <p14:tracePt t="34751" x="3028950" y="3641725"/>
          <p14:tracePt t="34768" x="3054350" y="3616325"/>
          <p14:tracePt t="34771" x="3067050" y="3603625"/>
          <p14:tracePt t="34786" x="3079750" y="3603625"/>
          <p14:tracePt t="34842" x="3103563" y="3603625"/>
          <p14:tracePt t="34859" x="3116263" y="3603625"/>
          <p14:tracePt t="34866" x="3141663" y="3603625"/>
          <p14:tracePt t="34874" x="3154363" y="3590925"/>
          <p14:tracePt t="34883" x="3167063" y="3590925"/>
          <p14:tracePt t="34900" x="3179763" y="3590925"/>
          <p14:tracePt t="34916" x="3192463" y="3579813"/>
          <p14:tracePt t="34933" x="3205163" y="3579813"/>
          <p14:tracePt t="34950" x="3228975" y="3579813"/>
          <p14:tracePt t="34966" x="3228975" y="3567113"/>
          <p14:tracePt t="35097" x="3241675" y="3567113"/>
          <p14:tracePt t="35258" x="3241675" y="3579813"/>
          <p14:tracePt t="35274" x="3241675" y="3590925"/>
          <p14:tracePt t="35281" x="3241675" y="3603625"/>
          <p14:tracePt t="35298" x="3241675" y="3616325"/>
          <p14:tracePt t="35322" x="3241675" y="3641725"/>
          <p14:tracePt t="35346" x="3241675" y="3654425"/>
          <p14:tracePt t="35354" x="3241675" y="3667125"/>
          <p14:tracePt t="35361" x="3241675" y="3679825"/>
          <p14:tracePt t="35370" x="3241675" y="3692525"/>
          <p14:tracePt t="35385" x="3241675" y="3716338"/>
          <p14:tracePt t="35482" x="3241675" y="3729038"/>
          <p14:tracePt t="35506" x="3228975" y="3779838"/>
          <p14:tracePt t="35522" x="3228975" y="3792538"/>
          <p14:tracePt t="35529" x="3228975" y="3803650"/>
          <p14:tracePt t="35537" x="3228975" y="3816350"/>
          <p14:tracePt t="35554" x="3228975" y="3829050"/>
          <p14:tracePt t="35570" x="3228975" y="3879850"/>
          <p14:tracePt t="35586" x="3228975" y="3905250"/>
          <p14:tracePt t="35604" x="3241675" y="3916363"/>
          <p14:tracePt t="35619" x="3241675" y="3941763"/>
          <p14:tracePt t="35637" x="3254375" y="3967163"/>
          <p14:tracePt t="35653" x="3267075" y="3992563"/>
          <p14:tracePt t="35670" x="3279775" y="4029075"/>
          <p14:tracePt t="35687" x="3292475" y="4067175"/>
          <p14:tracePt t="35738" x="3305175" y="4079875"/>
          <p14:tracePt t="35746" x="3305175" y="4092575"/>
          <p14:tracePt t="35753" x="3317875" y="4117975"/>
          <p14:tracePt t="35770" x="3317875" y="4129088"/>
          <p14:tracePt t="35786" x="3317875" y="4154488"/>
          <p14:tracePt t="35810" x="3317875" y="4167188"/>
          <p14:tracePt t="35850" x="3328988" y="4179888"/>
          <p14:tracePt t="35874" x="3328988" y="4192588"/>
          <p14:tracePt t="35881" x="3328988" y="4217988"/>
          <p14:tracePt t="35890" x="3341688" y="4254500"/>
          <p14:tracePt t="35903" x="3392488" y="4292600"/>
          <p14:tracePt t="35906" x="3454400" y="4330700"/>
          <p14:tracePt t="35920" x="3492500" y="4379913"/>
          <p14:tracePt t="35922" x="3530600" y="4418013"/>
          <p14:tracePt t="35938" x="3592513" y="4505325"/>
          <p14:tracePt t="35954" x="3617913" y="4567238"/>
          <p14:tracePt t="35970" x="3643313" y="4579938"/>
          <p14:tracePt t="36410" x="3643313" y="4592638"/>
          <p14:tracePt t="36442" x="3630613" y="4592638"/>
          <p14:tracePt t="36458" x="3630613" y="4605338"/>
          <p14:tracePt t="36481" x="3630613" y="4618038"/>
          <p14:tracePt t="36489" x="3617913" y="4618038"/>
          <p14:tracePt t="36578" x="3605213" y="4630738"/>
          <p14:tracePt t="36594" x="3605213" y="4656138"/>
          <p14:tracePt t="36610" x="3605213" y="4679950"/>
          <p14:tracePt t="36626" x="3605213" y="4692650"/>
          <p14:tracePt t="36633" x="3605213" y="4705350"/>
          <p14:tracePt t="36642" x="3605213" y="4718050"/>
          <p14:tracePt t="36658" x="3605213" y="4730750"/>
          <p14:tracePt t="36673" x="3605213" y="4743450"/>
          <p14:tracePt t="36714" x="3605213" y="4768850"/>
          <p14:tracePt t="42114" x="3617913" y="4768850"/>
          <p14:tracePt t="42202" x="3605213" y="4768850"/>
          <p14:tracePt t="42234" x="3605213" y="4743450"/>
          <p14:tracePt t="46034" x="3592513" y="4743450"/>
          <p14:tracePt t="46210" x="3592513" y="4768850"/>
          <p14:tracePt t="46282" x="3592513" y="4779963"/>
          <p14:tracePt t="46297" x="3592513" y="4792663"/>
          <p14:tracePt t="46306" x="3592513" y="4805363"/>
          <p14:tracePt t="46330" x="3592513" y="4818063"/>
          <p14:tracePt t="46353" x="3592513" y="4830763"/>
          <p14:tracePt t="46378" x="3592513" y="4843463"/>
          <p14:tracePt t="46386" x="3592513" y="4856163"/>
          <p14:tracePt t="46402" x="3592513" y="4868863"/>
          <p14:tracePt t="46414" x="3592513" y="4879975"/>
          <p14:tracePt t="46432" x="3592513" y="4892675"/>
          <p14:tracePt t="46434" x="3592513" y="4905375"/>
          <p14:tracePt t="46449" x="3592513" y="4930775"/>
          <p14:tracePt t="46465" x="3592513" y="4981575"/>
          <p14:tracePt t="46481" x="3579813" y="5018088"/>
          <p14:tracePt t="46498" x="3579813" y="5056188"/>
          <p14:tracePt t="46515" x="3579813" y="5081588"/>
          <p14:tracePt t="46531" x="3567113" y="5092700"/>
          <p14:tracePt t="46549" x="3567113" y="5118100"/>
          <p14:tracePt t="46565" x="3567113" y="5130800"/>
          <p14:tracePt t="46581" x="3554413" y="5156200"/>
          <p14:tracePt t="46599" x="3554413" y="5168900"/>
          <p14:tracePt t="46615" x="3541713" y="5181600"/>
          <p14:tracePt t="46631" x="3541713" y="5194300"/>
          <p14:tracePt t="46649" x="3541713" y="5205413"/>
          <p14:tracePt t="46665" x="3541713" y="5218113"/>
          <p14:tracePt t="46681" x="3541713" y="5230813"/>
          <p14:tracePt t="46698" x="3541713" y="5243513"/>
          <p14:tracePt t="46715" x="3530600" y="5243513"/>
          <p14:tracePt t="46732" x="3530600" y="5256213"/>
          <p14:tracePt t="46749" x="3530600" y="5268913"/>
          <p14:tracePt t="46766" x="3530600" y="5281613"/>
          <p14:tracePt t="46786" x="3517900" y="5305425"/>
          <p14:tracePt t="46850" x="3517900" y="5318125"/>
          <p14:tracePt t="46882" x="3517900" y="5330825"/>
          <p14:tracePt t="46890" x="3505200" y="5330825"/>
          <p14:tracePt t="46899" x="3505200" y="5343525"/>
          <p14:tracePt t="46930" x="3479800" y="5356225"/>
          <p14:tracePt t="46937" x="3479800" y="5368925"/>
          <p14:tracePt t="46952" x="3467100" y="5381625"/>
          <p14:tracePt t="46966" x="3454400" y="5407025"/>
          <p14:tracePt t="46982" x="3441700" y="5418138"/>
          <p14:tracePt t="46999" x="3405188" y="5468938"/>
          <p14:tracePt t="47016" x="3392488" y="5468938"/>
          <p14:tracePt t="47018" x="3392488" y="5481638"/>
          <p14:tracePt t="47033" x="3379788" y="5494338"/>
          <p14:tracePt t="47049" x="3367088" y="5494338"/>
          <p14:tracePt t="47066" x="3354388" y="5507038"/>
          <p14:tracePt t="47106" x="3341688" y="5518150"/>
          <p14:tracePt t="47138" x="3328988" y="5518150"/>
          <p14:tracePt t="47354" x="3317875" y="5518150"/>
          <p14:tracePt t="47394" x="3317875" y="5507038"/>
          <p14:tracePt t="49026" x="3317875" y="5481638"/>
          <p14:tracePt t="49466" x="3317875" y="5468938"/>
          <p14:tracePt t="50194" x="3305175" y="5468938"/>
          <p14:tracePt t="52418" x="3305175" y="5456238"/>
          <p14:tracePt t="52730" x="3317875" y="5456238"/>
          <p14:tracePt t="53586" x="3328988" y="5456238"/>
          <p14:tracePt t="53610" x="3328988" y="5443538"/>
          <p14:tracePt t="53666" x="3328988" y="5418138"/>
          <p14:tracePt t="53729" x="3328988" y="5407025"/>
          <p14:tracePt t="53746" x="3328988" y="5394325"/>
          <p14:tracePt t="53762" x="3328988" y="5381625"/>
          <p14:tracePt t="53778" x="3328988" y="5368925"/>
          <p14:tracePt t="53785" x="3328988" y="5356225"/>
          <p14:tracePt t="53810" x="3328988" y="5343525"/>
          <p14:tracePt t="53858" x="3328988" y="5330825"/>
          <p14:tracePt t="53874" x="3317875" y="5318125"/>
          <p14:tracePt t="53890" x="3317875" y="5305425"/>
          <p14:tracePt t="54010" x="3317875" y="5281613"/>
          <p14:tracePt t="55106" x="3317875" y="5268913"/>
          <p14:tracePt t="55594" x="3317875" y="5256213"/>
          <p14:tracePt t="55850" x="3317875" y="5243513"/>
          <p14:tracePt t="56097" x="3328988" y="5230813"/>
          <p14:tracePt t="56506" x="3328988" y="5218113"/>
          <p14:tracePt t="56586" x="3341688" y="5205413"/>
          <p14:tracePt t="56594" x="3354388" y="5205413"/>
          <p14:tracePt t="56609" x="3367088" y="5205413"/>
          <p14:tracePt t="56611" x="3405188" y="5205413"/>
          <p14:tracePt t="56625" x="3479800" y="5205413"/>
          <p14:tracePt t="56641" x="3567113" y="5205413"/>
          <p14:tracePt t="56658" x="3756025" y="5194300"/>
          <p14:tracePt t="56675" x="3856038" y="5181600"/>
          <p14:tracePt t="56692" x="4017963" y="5168900"/>
          <p14:tracePt t="56708" x="4168775" y="5105400"/>
          <p14:tracePt t="56725" x="4318000" y="5068888"/>
          <p14:tracePt t="56741" x="4406900" y="5056188"/>
          <p14:tracePt t="56758" x="4481513" y="5030788"/>
          <p14:tracePt t="56761" x="4518025" y="5018088"/>
          <p14:tracePt t="56775" x="4543425" y="5005388"/>
          <p14:tracePt t="56778" x="4556125" y="4992688"/>
          <p14:tracePt t="56791" x="4581525" y="4992688"/>
          <p14:tracePt t="56807" x="4594225" y="4981575"/>
          <p14:tracePt t="56914" x="4568825" y="4981575"/>
          <p14:tracePt t="56946" x="4543425" y="4981575"/>
          <p14:tracePt t="57306" x="4543425" y="4992688"/>
          <p14:tracePt t="57666" x="4543425" y="5005388"/>
          <p14:tracePt t="57706" x="4543425" y="5018088"/>
          <p14:tracePt t="57713" x="4530725" y="5018088"/>
          <p14:tracePt t="57729" x="4518025" y="5018088"/>
          <p14:tracePt t="57744" x="4506913" y="5018088"/>
          <p14:tracePt t="57745" x="4494213" y="5018088"/>
          <p14:tracePt t="57759" x="4481513" y="5018088"/>
          <p14:tracePt t="57777" x="4456113" y="5018088"/>
          <p14:tracePt t="57795" x="4430713" y="5018088"/>
          <p14:tracePt t="57811" x="4356100" y="5018088"/>
          <p14:tracePt t="57827" x="4230688" y="5018088"/>
          <p14:tracePt t="57844" x="4092575" y="5018088"/>
          <p14:tracePt t="57861" x="3992563" y="5018088"/>
          <p14:tracePt t="57878" x="3956050" y="5018088"/>
          <p14:tracePt t="57881" x="3943350" y="5018088"/>
          <p14:tracePt t="57906" x="3917950" y="5018088"/>
          <p14:tracePt t="57922" x="3905250" y="5018088"/>
          <p14:tracePt t="57929" x="3892550" y="5018088"/>
          <p14:tracePt t="57945" x="3867150" y="5018088"/>
          <p14:tracePt t="57962" x="3856038" y="5018088"/>
          <p14:tracePt t="57978" x="3830638" y="5018088"/>
          <p14:tracePt t="58066" x="3817938" y="5018088"/>
          <p14:tracePt t="58082" x="3805238" y="5018088"/>
          <p14:tracePt t="58090" x="3792538" y="5018088"/>
          <p14:tracePt t="58106" x="3779838" y="5018088"/>
          <p14:tracePt t="58145" x="3767138" y="5018088"/>
          <p14:tracePt t="58152" x="3756025" y="5018088"/>
          <p14:tracePt t="58209" x="3730625" y="5018088"/>
          <p14:tracePt t="58226" x="3730625" y="5030788"/>
          <p14:tracePt t="58258" x="3717925" y="5043488"/>
          <p14:tracePt t="58273" x="3692525" y="5043488"/>
          <p14:tracePt t="58282" x="3692525" y="5056188"/>
          <p14:tracePt t="58296" x="3679825" y="5056188"/>
          <p14:tracePt t="58313" x="3667125" y="5068888"/>
          <p14:tracePt t="58330" x="3643313" y="5068888"/>
          <p14:tracePt t="58345" x="3617913" y="5081588"/>
          <p14:tracePt t="58361" x="3579813" y="5081588"/>
          <p14:tracePt t="58377" x="3541713" y="5081588"/>
          <p14:tracePt t="58395" x="3530600" y="5081588"/>
          <p14:tracePt t="58411" x="3517900" y="5081588"/>
          <p14:tracePt t="58428" x="3505200" y="5081588"/>
          <p14:tracePt t="58444" x="3479800" y="5081588"/>
          <p14:tracePt t="58472" x="3467100" y="5081588"/>
          <p14:tracePt t="58497" x="3454400" y="5081588"/>
          <p14:tracePt t="58512" x="3454400" y="5092700"/>
          <p14:tracePt t="58521" x="3441700" y="5092700"/>
          <p14:tracePt t="58537" x="3429000" y="5092700"/>
          <p14:tracePt t="58569" x="3417888" y="5092700"/>
          <p14:tracePt t="58786" x="3417888" y="5105400"/>
          <p14:tracePt t="58850" x="3441700" y="5105400"/>
          <p14:tracePt t="58865" x="3441700" y="5118100"/>
          <p14:tracePt t="58898" x="3454400" y="5118100"/>
          <p14:tracePt t="59138" x="3467100" y="5130800"/>
          <p14:tracePt t="59162" x="3492500" y="5130800"/>
          <p14:tracePt t="59170" x="3505200" y="5143500"/>
          <p14:tracePt t="59181" x="3530600" y="5143500"/>
          <p14:tracePt t="59198" x="3579813" y="5156200"/>
          <p14:tracePt t="59201" x="3605213" y="5168900"/>
          <p14:tracePt t="59215" x="3643313" y="5168900"/>
          <p14:tracePt t="59218" x="3679825" y="5168900"/>
          <p14:tracePt t="59231" x="3705225" y="5181600"/>
          <p14:tracePt t="59233" x="3717925" y="5181600"/>
          <p14:tracePt t="59248" x="3743325" y="5181600"/>
          <p14:tracePt t="59250" x="3756025" y="5181600"/>
          <p14:tracePt t="59265" x="3792538" y="5181600"/>
          <p14:tracePt t="59282" x="3805238" y="5181600"/>
          <p14:tracePt t="59314" x="3805238" y="5194300"/>
          <p14:tracePt t="59386" x="3817938" y="5194300"/>
          <p14:tracePt t="59418" x="3830638" y="5194300"/>
          <p14:tracePt t="59433" x="3843338" y="5205413"/>
          <p14:tracePt t="59722" x="3856038" y="5205413"/>
          <p14:tracePt t="59746" x="3856038" y="5218113"/>
          <p14:tracePt t="59770" x="3867150" y="5218113"/>
          <p14:tracePt t="59786" x="3879850" y="5218113"/>
          <p14:tracePt t="59826" x="3905250" y="5218113"/>
          <p14:tracePt t="59842" x="3917950" y="5218113"/>
          <p14:tracePt t="59857" x="3930650" y="5218113"/>
          <p14:tracePt t="59865" x="3956050" y="5218113"/>
          <p14:tracePt t="59873" x="3968750" y="5218113"/>
          <p14:tracePt t="59883" x="3992563" y="5218113"/>
          <p14:tracePt t="59900" x="4068763" y="5218113"/>
          <p14:tracePt t="59916" x="4117975" y="5218113"/>
          <p14:tracePt t="59933" x="4156075" y="5218113"/>
          <p14:tracePt t="59949" x="4230688" y="5218113"/>
          <p14:tracePt t="59967" x="4305300" y="5218113"/>
          <p14:tracePt t="59971" x="4356100" y="5230813"/>
          <p14:tracePt t="59984" x="4418013" y="5230813"/>
          <p14:tracePt t="59986" x="4456113" y="5256213"/>
          <p14:tracePt t="60001" x="4543425" y="5256213"/>
          <p14:tracePt t="60018" x="4630738" y="5268913"/>
          <p14:tracePt t="60033" x="4694238" y="5281613"/>
          <p14:tracePt t="60050" x="4732338" y="5281613"/>
          <p14:tracePt t="62530" x="4743450" y="5281613"/>
          <p14:tracePt t="62562" x="4756150" y="5268913"/>
          <p14:tracePt t="62602" x="4768850" y="5268913"/>
          <p14:tracePt t="62634" x="4781550" y="5268913"/>
          <p14:tracePt t="62649" x="4794250" y="5268913"/>
          <p14:tracePt t="62657" x="4806950" y="5268913"/>
          <p14:tracePt t="62673" x="4819650" y="5268913"/>
          <p14:tracePt t="62681" x="4832350" y="5268913"/>
          <p14:tracePt t="62691" x="4843463" y="5243513"/>
          <p14:tracePt t="62707" x="4856163" y="5243513"/>
          <p14:tracePt t="62724" x="4881563" y="5243513"/>
          <p14:tracePt t="62770" x="4894263" y="5243513"/>
          <p14:tracePt t="62794" x="4906963" y="5243513"/>
          <p14:tracePt t="62849" x="4919663" y="5243513"/>
          <p14:tracePt t="63577" x="4932363" y="5243513"/>
          <p14:tracePt t="63592" x="4945063" y="5243513"/>
          <p14:tracePt t="63634" x="4956175" y="5243513"/>
          <p14:tracePt t="63650" x="4968875" y="5243513"/>
          <p14:tracePt t="63698" x="4994275" y="5243513"/>
          <p14:tracePt t="63722" x="5019675" y="5218113"/>
          <p14:tracePt t="63754" x="5045075" y="5218113"/>
          <p14:tracePt t="63786" x="5068888" y="5205413"/>
          <p14:tracePt t="63802" x="5081588" y="5205413"/>
          <p14:tracePt t="63817" x="5094288" y="5205413"/>
          <p14:tracePt t="63826" x="5106988" y="5205413"/>
          <p14:tracePt t="63833" x="5119688" y="5205413"/>
          <p14:tracePt t="63843" x="5132388" y="5205413"/>
          <p14:tracePt t="63861" x="5157788" y="5205413"/>
          <p14:tracePt t="63877" x="5181600" y="5194300"/>
          <p14:tracePt t="63894" x="5207000" y="5194300"/>
          <p14:tracePt t="63911" x="5219700" y="5194300"/>
          <p14:tracePt t="63914" x="5232400" y="5194300"/>
          <p14:tracePt t="63928" x="5245100" y="5194300"/>
          <p14:tracePt t="63930" x="5270500" y="5194300"/>
          <p14:tracePt t="63945" x="5332413" y="5194300"/>
          <p14:tracePt t="63961" x="5394325" y="5194300"/>
          <p14:tracePt t="63978" x="5419725" y="5194300"/>
          <p14:tracePt t="63994" x="5432425" y="5194300"/>
          <p14:tracePt t="64011" x="5432425" y="5181600"/>
          <p14:tracePt t="64028" x="5470525" y="5181600"/>
          <p14:tracePt t="64044" x="5483225" y="5168900"/>
          <p14:tracePt t="64060" x="5519738" y="5168900"/>
          <p14:tracePt t="64078" x="5557838" y="5168900"/>
          <p14:tracePt t="64094" x="5595938" y="5168900"/>
          <p14:tracePt t="64097" x="5607050" y="5168900"/>
          <p14:tracePt t="64111" x="5619750" y="5168900"/>
          <p14:tracePt t="64128" x="5632450" y="5168900"/>
          <p14:tracePt t="64161" x="5632450" y="5156200"/>
          <p14:tracePt t="64169" x="5645150" y="5143500"/>
          <p14:tracePt t="64273" x="5657850" y="5130800"/>
          <p14:tracePt t="64322" x="5657850" y="5118100"/>
          <p14:tracePt t="64329" x="5632450" y="5118100"/>
          <p14:tracePt t="64345" x="5595938" y="5118100"/>
          <p14:tracePt t="64362" x="5557838" y="5118100"/>
          <p14:tracePt t="64386" x="5545138" y="5118100"/>
          <p14:tracePt t="64417" x="5519738" y="5118100"/>
          <p14:tracePt t="64434" x="5507038" y="5118100"/>
          <p14:tracePt t="64522" x="5470525" y="5130800"/>
          <p14:tracePt t="64577" x="5470525" y="5143500"/>
          <p14:tracePt t="64585" x="5470525" y="5156200"/>
          <p14:tracePt t="64601" x="5495925" y="5181600"/>
          <p14:tracePt t="64611" x="5519738" y="5181600"/>
          <p14:tracePt t="64629" x="5557838" y="5181600"/>
          <p14:tracePt t="64645" x="5607050" y="5205413"/>
          <p14:tracePt t="64663" x="5645150" y="5218113"/>
          <p14:tracePt t="64665" x="5657850" y="5218113"/>
          <p14:tracePt t="64679" x="5683250" y="5230813"/>
          <p14:tracePt t="64697" x="5732463" y="5230813"/>
          <p14:tracePt t="64721" x="5745163" y="5230813"/>
          <p14:tracePt t="64729" x="5757863" y="5230813"/>
          <p14:tracePt t="64745" x="5770563" y="5230813"/>
          <p14:tracePt t="64785" x="5783263" y="5230813"/>
          <p14:tracePt t="64898" x="5795963" y="5218113"/>
          <p14:tracePt t="64913" x="5821363" y="5194300"/>
          <p14:tracePt t="64938" x="5821363" y="5181600"/>
          <p14:tracePt t="64962" x="5832475" y="5156200"/>
          <p14:tracePt t="65097" x="5832475" y="5130800"/>
          <p14:tracePt t="65105" x="5845175" y="5130800"/>
          <p14:tracePt t="65113" x="5845175" y="5118100"/>
          <p14:tracePt t="65131" x="5857875" y="5105400"/>
          <p14:tracePt t="65148" x="5895975" y="5092700"/>
          <p14:tracePt t="65164" x="5921375" y="5043488"/>
          <p14:tracePt t="65180" x="5957888" y="5018088"/>
          <p14:tracePt t="65197" x="5983288" y="5005388"/>
          <p14:tracePt t="65214" x="6008688" y="4968875"/>
          <p14:tracePt t="65218" x="6034088" y="4943475"/>
          <p14:tracePt t="65233" x="6034088" y="4930775"/>
          <p14:tracePt t="65247" x="6034088" y="4918075"/>
          <p14:tracePt t="65249" x="6045200" y="4892675"/>
          <p14:tracePt t="65274" x="6045200" y="4879975"/>
          <p14:tracePt t="65289" x="6045200" y="4868863"/>
          <p14:tracePt t="65313" x="6045200" y="4856163"/>
          <p14:tracePt t="65330" x="6045200" y="4843463"/>
          <p14:tracePt t="65353" x="6045200" y="4818063"/>
          <p14:tracePt t="65386" x="6045200" y="4805363"/>
          <p14:tracePt t="65402" x="6045200" y="4792663"/>
          <p14:tracePt t="65442" x="6045200" y="4779963"/>
          <p14:tracePt t="69113" x="6057900" y="4779963"/>
          <p14:tracePt t="70057" x="6045200" y="4779963"/>
          <p14:tracePt t="70361" x="6034088" y="4779963"/>
          <p14:tracePt t="70481" x="6021388" y="4779963"/>
          <p14:tracePt t="70537" x="5995988" y="4779963"/>
          <p14:tracePt t="70618" x="5983288" y="4779963"/>
          <p14:tracePt t="70729" x="5970588" y="4779963"/>
          <p14:tracePt t="70761" x="5970588" y="4768850"/>
          <p14:tracePt t="72561" x="5957888" y="4768850"/>
          <p14:tracePt t="72609" x="5945188" y="4768850"/>
          <p14:tracePt t="72673" x="5932488" y="4768850"/>
          <p14:tracePt t="76585" x="5908675" y="4768850"/>
          <p14:tracePt t="76617" x="5895975" y="4768850"/>
          <p14:tracePt t="76649" x="5883275" y="4768850"/>
          <p14:tracePt t="76745" x="5870575" y="4768850"/>
          <p14:tracePt t="77145" x="5857875" y="4768850"/>
          <p14:tracePt t="77170" x="5845175" y="4768850"/>
          <p14:tracePt t="77289" x="5821363" y="4768850"/>
          <p14:tracePt t="77337" x="5808663" y="4768850"/>
          <p14:tracePt t="77354" x="5795963" y="4768850"/>
          <p14:tracePt t="77369" x="5783263" y="4768850"/>
          <p14:tracePt t="77378" x="5770563" y="4768850"/>
          <p14:tracePt t="77394" x="5757863" y="4768850"/>
          <p14:tracePt t="77426" x="5732463" y="4768850"/>
          <p14:tracePt t="77441" x="5719763" y="4768850"/>
          <p14:tracePt t="77449" x="5708650" y="4768850"/>
          <p14:tracePt t="77462" x="5695950" y="4768850"/>
          <p14:tracePt t="77477" x="5657850" y="4779963"/>
          <p14:tracePt t="77494" x="5607050" y="4779963"/>
          <p14:tracePt t="77496" x="5583238" y="4779963"/>
          <p14:tracePt t="77512" x="5557838" y="4779963"/>
          <p14:tracePt t="77529" x="5507038" y="4779963"/>
          <p14:tracePt t="77545" x="5470525" y="4792663"/>
          <p14:tracePt t="77562" x="5432425" y="4792663"/>
          <p14:tracePt t="77578" x="5394325" y="4805363"/>
          <p14:tracePt t="77596" x="5370513" y="4818063"/>
          <p14:tracePt t="77612" x="5345113" y="4830763"/>
          <p14:tracePt t="77629" x="5307013" y="4843463"/>
          <p14:tracePt t="77647" x="5294313" y="4856163"/>
          <p14:tracePt t="77663" x="5270500" y="4868863"/>
          <p14:tracePt t="77681" x="5245100" y="4868863"/>
          <p14:tracePt t="77705" x="5219700" y="4879975"/>
          <p14:tracePt t="77754" x="5207000" y="4879975"/>
          <p14:tracePt t="77762" x="5194300" y="4879975"/>
          <p14:tracePt t="77786" x="5181600" y="4879975"/>
          <p14:tracePt t="77793" x="5170488" y="4879975"/>
          <p14:tracePt t="77802" x="5157788" y="4879975"/>
          <p14:tracePt t="77818" x="5132388" y="4879975"/>
          <p14:tracePt t="77828" x="5106988" y="4879975"/>
          <p14:tracePt t="77845" x="5045075" y="4879975"/>
          <p14:tracePt t="77862" x="4968875" y="4879975"/>
          <p14:tracePt t="77879" x="4906963" y="4879975"/>
          <p14:tracePt t="77880" x="4881563" y="4879975"/>
          <p14:tracePt t="77896" x="4819650" y="4879975"/>
          <p14:tracePt t="77912" x="4768850" y="4879975"/>
          <p14:tracePt t="77929" x="4719638" y="4879975"/>
          <p14:tracePt t="77945" x="4681538" y="4892675"/>
          <p14:tracePt t="77962" x="4656138" y="4892675"/>
          <p14:tracePt t="77979" x="4619625" y="4892675"/>
          <p14:tracePt t="77995" x="4594225" y="4905375"/>
          <p14:tracePt t="78012" x="4568825" y="4905375"/>
          <p14:tracePt t="78029" x="4530725" y="4905375"/>
          <p14:tracePt t="78045" x="4494213" y="4918075"/>
          <p14:tracePt t="78062" x="4443413" y="4918075"/>
          <p14:tracePt t="78098" x="4418013" y="4918075"/>
          <p14:tracePt t="78105" x="4406900" y="4918075"/>
          <p14:tracePt t="78137" x="4381500" y="4918075"/>
          <p14:tracePt t="78178" x="4368800" y="4918075"/>
          <p14:tracePt t="78202" x="4356100" y="4918075"/>
          <p14:tracePt t="78209" x="4343400" y="4918075"/>
          <p14:tracePt t="78225" x="4330700" y="4918075"/>
          <p14:tracePt t="78234" x="4318000" y="4918075"/>
          <p14:tracePt t="78706" x="4343400" y="4918075"/>
          <p14:tracePt t="78714" x="4368800" y="4918075"/>
          <p14:tracePt t="78721" x="4406900" y="4918075"/>
          <p14:tracePt t="78732" x="4430713" y="4918075"/>
          <p14:tracePt t="78749" x="4481513" y="4918075"/>
          <p14:tracePt t="78765" x="4530725" y="4918075"/>
          <p14:tracePt t="78782" x="4556125" y="4930775"/>
          <p14:tracePt t="78799" x="4581525" y="4930775"/>
          <p14:tracePt t="78815" x="4594225" y="4930775"/>
          <p14:tracePt t="78832" x="4619625" y="4918075"/>
          <p14:tracePt t="78873" x="4630738" y="4918075"/>
          <p14:tracePt t="78977" x="4643438" y="4918075"/>
          <p14:tracePt t="79002" x="4656138" y="4918075"/>
          <p14:tracePt t="79058" x="4668838" y="4918075"/>
          <p14:tracePt t="79097" x="4694238" y="4918075"/>
          <p14:tracePt t="79113" x="4706938" y="4892675"/>
          <p14:tracePt t="79129" x="4719638" y="4892675"/>
          <p14:tracePt t="79137" x="4732338" y="4879975"/>
          <p14:tracePt t="79153" x="4743450" y="4879975"/>
          <p14:tracePt t="79165" x="4756150" y="4879975"/>
          <p14:tracePt t="79182" x="4768850" y="4868863"/>
          <p14:tracePt t="79199" x="4781550" y="4868863"/>
          <p14:tracePt t="79200" x="4794250" y="4868863"/>
          <p14:tracePt t="79216" x="4832350" y="4843463"/>
          <p14:tracePt t="79233" x="4856163" y="4843463"/>
          <p14:tracePt t="79250" x="4881563" y="4843463"/>
          <p14:tracePt t="79273" x="4894263" y="4843463"/>
          <p14:tracePt t="79289" x="4906963" y="4843463"/>
          <p14:tracePt t="79521" x="4894263" y="4843463"/>
          <p14:tracePt t="79529" x="4881563" y="4843463"/>
          <p14:tracePt t="79537" x="4868863" y="4843463"/>
          <p14:tracePt t="79551" x="4856163" y="4843463"/>
          <p14:tracePt t="79553" x="4843463" y="4843463"/>
          <p14:tracePt t="79566" x="4832350" y="4843463"/>
          <p14:tracePt t="79583" x="4806950" y="4843463"/>
          <p14:tracePt t="79616" x="4781550" y="4843463"/>
          <p14:tracePt t="81945" x="4768850" y="4843463"/>
          <p14:tracePt t="81978" x="4756150" y="4843463"/>
          <p14:tracePt t="85841" x="4768850" y="4843463"/>
          <p14:tracePt t="91201" x="4768850" y="4830763"/>
          <p14:tracePt t="101937" x="4756150" y="4830763"/>
          <p14:tracePt t="101945" x="4756150" y="4818063"/>
          <p14:tracePt t="101969" x="4743450" y="4818063"/>
          <p14:tracePt t="101985" x="4732338" y="4818063"/>
          <p14:tracePt t="102009" x="4719638" y="4818063"/>
          <p14:tracePt t="102026" x="4706938" y="4818063"/>
          <p14:tracePt t="102041" x="4694238" y="4805363"/>
          <p14:tracePt t="102049" x="4681538" y="4805363"/>
          <p14:tracePt t="102059" x="4668838" y="4792663"/>
          <p14:tracePt t="102077" x="4656138" y="4779963"/>
          <p14:tracePt t="102080" x="4643438" y="4768850"/>
          <p14:tracePt t="102093" x="4630738" y="4768850"/>
          <p14:tracePt t="102109" x="4619625" y="4756150"/>
          <p14:tracePt t="102128" x="4594225" y="4743450"/>
          <p14:tracePt t="102143" x="4594225" y="4730750"/>
          <p14:tracePt t="102161" x="4568825" y="4718050"/>
          <p14:tracePt t="102178" x="4556125" y="4705350"/>
          <p14:tracePt t="102194" x="4543425" y="4692650"/>
          <p14:tracePt t="102210" x="4530725" y="4679950"/>
          <p14:tracePt t="102227" x="4518025" y="4667250"/>
          <p14:tracePt t="105569" x="4530725" y="4667250"/>
          <p14:tracePt t="105585" x="4543425" y="4667250"/>
          <p14:tracePt t="105593" x="4556125" y="4667250"/>
          <p14:tracePt t="105625" x="4581525" y="4667250"/>
          <p14:tracePt t="105657" x="4594225" y="4667250"/>
          <p14:tracePt t="106465" x="4581525" y="4667250"/>
          <p14:tracePt t="106473" x="4556125" y="4667250"/>
          <p14:tracePt t="106488" x="4418013" y="4667250"/>
          <p14:tracePt t="106505" x="4230688" y="4656138"/>
          <p14:tracePt t="106522" x="4205288" y="4630738"/>
          <p14:tracePt t="106538" x="4181475" y="4618038"/>
          <p14:tracePt t="106585" x="4168775" y="4618038"/>
          <p14:tracePt t="106673" x="4156075" y="4618038"/>
          <p14:tracePt t="106713" x="4143375" y="4605338"/>
          <p14:tracePt t="106721" x="4105275" y="4605338"/>
          <p14:tracePt t="106729" x="4081463" y="4605338"/>
          <p14:tracePt t="106739" x="4056063" y="4592638"/>
          <p14:tracePt t="106755" x="4017963" y="4579938"/>
          <p14:tracePt t="106772" x="3943350" y="4554538"/>
          <p14:tracePt t="106789" x="3867150" y="4530725"/>
          <p14:tracePt t="106805" x="3743325" y="4492625"/>
          <p14:tracePt t="106808" x="3617913" y="4479925"/>
          <p14:tracePt t="106822" x="3541713" y="4479925"/>
          <p14:tracePt t="106824" x="3454400" y="4454525"/>
          <p14:tracePt t="106837" x="3379788" y="4418013"/>
          <p14:tracePt t="106854" x="3279775" y="4405313"/>
          <p14:tracePt t="106871" x="3267075" y="4392613"/>
          <p14:tracePt t="107001" x="3279775" y="4392613"/>
          <p14:tracePt t="107008" x="3292475" y="4392613"/>
          <p14:tracePt t="107023" x="3328988" y="4392613"/>
          <p14:tracePt t="107025" x="3341688" y="4392613"/>
          <p14:tracePt t="107041" x="3441700" y="4392613"/>
          <p14:tracePt t="107057" x="3554413" y="4392613"/>
          <p14:tracePt t="107073" x="3654425" y="4392613"/>
          <p14:tracePt t="107090" x="3679825" y="4392613"/>
          <p14:tracePt t="107106" x="3705225" y="4392613"/>
          <p14:tracePt t="107329" x="3717925" y="4392613"/>
          <p14:tracePt t="107353" x="3730625" y="4392613"/>
          <p14:tracePt t="107681" x="3743325" y="4392613"/>
          <p14:tracePt t="107745" x="3756025" y="4392613"/>
          <p14:tracePt t="107769" x="3767138" y="4392613"/>
          <p14:tracePt t="107785" x="3779838" y="4392613"/>
          <p14:tracePt t="107817" x="3792538" y="4392613"/>
          <p14:tracePt t="107833" x="3817938" y="4392613"/>
          <p14:tracePt t="107841" x="3843338" y="4405313"/>
          <p14:tracePt t="107848" x="3856038" y="4405313"/>
          <p14:tracePt t="107857" x="3867150" y="4405313"/>
          <p14:tracePt t="107873" x="3867150" y="4418013"/>
          <p14:tracePt t="107896" x="3879850" y="4418013"/>
          <p14:tracePt t="108385" x="3892550" y="4418013"/>
          <p14:tracePt t="117337" x="3905250" y="4418013"/>
          <p14:tracePt t="117345" x="3930650" y="4418013"/>
          <p14:tracePt t="117353" x="3943350" y="4418013"/>
          <p14:tracePt t="117366" x="3968750" y="4418013"/>
          <p14:tracePt t="117368" x="3992563" y="4418013"/>
          <p14:tracePt t="117383" x="4005263" y="4418013"/>
          <p14:tracePt t="117385" x="4030663" y="4430713"/>
          <p14:tracePt t="117400" x="4043363" y="4430713"/>
          <p14:tracePt t="117417" x="4081463" y="4454525"/>
          <p14:tracePt t="117433" x="4092575" y="4454525"/>
          <p14:tracePt t="117450" x="4117975" y="4467225"/>
          <p14:tracePt t="117467" x="4130675" y="4467225"/>
          <p14:tracePt t="117482" x="4181475" y="4467225"/>
          <p14:tracePt t="117500" x="4243388" y="4479925"/>
          <p14:tracePt t="117517" x="4318000" y="4492625"/>
          <p14:tracePt t="117520" x="4368800" y="4518025"/>
          <p14:tracePt t="117533" x="4418013" y="4530725"/>
          <p14:tracePt t="117550" x="4518025" y="4543425"/>
          <p14:tracePt t="117567" x="4568825" y="4543425"/>
          <p14:tracePt t="117570" x="4594225" y="4543425"/>
          <p14:tracePt t="117584" x="4619625" y="4543425"/>
          <p14:tracePt t="117600" x="4643438" y="4543425"/>
          <p14:tracePt t="117617" x="4656138" y="4543425"/>
          <p14:tracePt t="117634" x="4668838" y="4543425"/>
          <p14:tracePt t="117849" x="4668838" y="4530725"/>
          <p14:tracePt t="117873" x="4630738" y="4505325"/>
          <p14:tracePt t="117881" x="4556125" y="4492625"/>
          <p14:tracePt t="117889" x="4430713" y="4467225"/>
          <p14:tracePt t="117901" x="4305300" y="4454525"/>
          <p14:tracePt t="117918" x="3879850" y="4379913"/>
          <p14:tracePt t="117921" x="3756025" y="4330700"/>
          <p14:tracePt t="117935" x="3592513" y="4292600"/>
          <p14:tracePt t="117937" x="3441700" y="4279900"/>
          <p14:tracePt t="117952" x="3279775" y="4254500"/>
          <p14:tracePt t="117967" x="3241675" y="4254500"/>
          <p14:tracePt t="117968" x="3205163" y="4241800"/>
          <p14:tracePt t="117984" x="3154363" y="4230688"/>
          <p14:tracePt t="118000" x="3141663" y="4230688"/>
          <p14:tracePt t="118017" x="3116263" y="4230688"/>
          <p14:tracePt t="118033" x="3103563" y="4230688"/>
          <p14:tracePt t="118051" x="3054350" y="4230688"/>
          <p14:tracePt t="118068" x="2967038" y="4192588"/>
          <p14:tracePt t="118084" x="2841625" y="4167188"/>
          <p14:tracePt t="118102" x="2716213" y="4154488"/>
          <p14:tracePt t="118105" x="2690813" y="4154488"/>
          <p14:tracePt t="118118" x="2667000" y="4141788"/>
          <p14:tracePt t="118121" x="2628900" y="4129088"/>
          <p14:tracePt t="118135" x="2616200" y="4129088"/>
          <p14:tracePt t="118137" x="2578100" y="4117975"/>
          <p14:tracePt t="118152" x="2528888" y="4117975"/>
          <p14:tracePt t="118154" x="2503488" y="4105275"/>
          <p14:tracePt t="118169" x="2441575" y="4079875"/>
          <p14:tracePt t="118185" x="2378075" y="4054475"/>
          <p14:tracePt t="118201" x="2339975" y="4017963"/>
          <p14:tracePt t="118218" x="2278063" y="3992563"/>
          <p14:tracePt t="118236" x="2228850" y="3967163"/>
          <p14:tracePt t="118369" x="2216150" y="3954463"/>
          <p14:tracePt t="118489" x="2216150" y="3941763"/>
          <p14:tracePt t="118505" x="2239963" y="3941763"/>
          <p14:tracePt t="118512" x="2252663" y="3941763"/>
          <p14:tracePt t="118520" x="2265363" y="3916363"/>
          <p14:tracePt t="118535" x="2303463" y="3916363"/>
          <p14:tracePt t="118536" x="2316163" y="3916363"/>
          <p14:tracePt t="118551" x="2328863" y="3916363"/>
          <p14:tracePt t="118568" x="2352675" y="3916363"/>
          <p14:tracePt t="118585" x="2365375" y="3916363"/>
          <p14:tracePt t="118601" x="2416175" y="3905250"/>
          <p14:tracePt t="118618" x="2452688" y="3892550"/>
          <p14:tracePt t="118635" x="2503488" y="3892550"/>
          <p14:tracePt t="118652" x="2554288" y="3892550"/>
          <p14:tracePt t="118668" x="2578100" y="3892550"/>
          <p14:tracePt t="118685" x="2628900" y="3892550"/>
          <p14:tracePt t="118702" x="2678113" y="3892550"/>
          <p14:tracePt t="118704" x="2703513" y="3892550"/>
          <p14:tracePt t="118719" x="2716213" y="3892550"/>
          <p14:tracePt t="118720" x="2741613" y="3892550"/>
          <p14:tracePt t="118735" x="2803525" y="3892550"/>
          <p14:tracePt t="118752" x="2879725" y="3892550"/>
          <p14:tracePt t="118769" x="2967038" y="3892550"/>
          <p14:tracePt t="118785" x="3054350" y="3892550"/>
          <p14:tracePt t="118802" x="3167063" y="3892550"/>
          <p14:tracePt t="118818" x="3305175" y="3892550"/>
          <p14:tracePt t="118835" x="3392488" y="3892550"/>
          <p14:tracePt t="118852" x="3429000" y="3892550"/>
          <p14:tracePt t="118869" x="3505200" y="3892550"/>
          <p14:tracePt t="118885" x="3541713" y="3892550"/>
          <p14:tracePt t="118887" x="3554413" y="3892550"/>
          <p14:tracePt t="118902" x="3579813" y="3892550"/>
          <p14:tracePt t="118904" x="3617913" y="3867150"/>
          <p14:tracePt t="118920" x="3654425" y="3867150"/>
          <p14:tracePt t="118936" x="3705225" y="3867150"/>
          <p14:tracePt t="118952" x="3767138" y="3867150"/>
          <p14:tracePt t="118969" x="3856038" y="3867150"/>
          <p14:tracePt t="118986" x="3956050" y="3867150"/>
          <p14:tracePt t="119003" x="4043363" y="3867150"/>
          <p14:tracePt t="119019" x="4130675" y="3867150"/>
          <p14:tracePt t="119036" x="4217988" y="3867150"/>
          <p14:tracePt t="119053" x="4294188" y="3867150"/>
          <p14:tracePt t="119069" x="4356100" y="3867150"/>
          <p14:tracePt t="119071" x="4406900" y="3867150"/>
          <p14:tracePt t="119086" x="4418013" y="3867150"/>
          <p14:tracePt t="119088" x="4443413" y="3867150"/>
          <p14:tracePt t="119103" x="4468813" y="3867150"/>
          <p14:tracePt t="119104" x="4481513" y="3867150"/>
          <p14:tracePt t="119120" x="4518025" y="3867150"/>
          <p14:tracePt t="119136" x="4530725" y="3867150"/>
          <p14:tracePt t="119153" x="4581525" y="3867150"/>
          <p14:tracePt t="119169" x="4643438" y="3867150"/>
          <p14:tracePt t="119186" x="4694238" y="3867150"/>
          <p14:tracePt t="119203" x="4743450" y="3867150"/>
          <p14:tracePt t="119219" x="4806950" y="3867150"/>
          <p14:tracePt t="119236" x="4843463" y="3867150"/>
          <p14:tracePt t="119256" x="4868863" y="3867150"/>
          <p14:tracePt t="119409" x="4856163" y="3867150"/>
          <p14:tracePt t="119417" x="4843463" y="3867150"/>
          <p14:tracePt t="119425" x="4819650" y="3867150"/>
          <p14:tracePt t="119521" x="4806950" y="3867150"/>
          <p14:tracePt t="119593" x="4794250" y="3867150"/>
          <p14:tracePt t="119809" x="4781550" y="3867150"/>
          <p14:tracePt t="125761" x="4768850" y="3867150"/>
          <p14:tracePt t="127649" x="4781550" y="3867150"/>
          <p14:tracePt t="127705" x="4794250" y="3867150"/>
          <p14:tracePt t="127809" x="4806950" y="3867150"/>
          <p14:tracePt t="127929" x="4819650" y="3867150"/>
          <p14:tracePt t="128017" x="4832350" y="3867150"/>
          <p14:tracePt t="128273" x="4843463" y="3867150"/>
          <p14:tracePt t="128377" x="4819650" y="3867150"/>
          <p14:tracePt t="128385" x="4768850" y="3867150"/>
          <p14:tracePt t="128395" x="4694238" y="3867150"/>
          <p14:tracePt t="128412" x="4494213" y="3892550"/>
          <p14:tracePt t="128429" x="4243388" y="3892550"/>
          <p14:tracePt t="128445" x="3930650" y="3892550"/>
          <p14:tracePt t="128461" x="3692525" y="3892550"/>
          <p14:tracePt t="128464" x="3643313" y="3892550"/>
          <p14:tracePt t="128479" x="3567113" y="3892550"/>
          <p14:tracePt t="128482" x="3505200" y="3892550"/>
          <p14:tracePt t="128495" x="3467100" y="3892550"/>
          <p14:tracePt t="128497" x="3441700" y="3892550"/>
          <p14:tracePt t="128513" x="3379788" y="3892550"/>
          <p14:tracePt t="128529" x="3328988" y="3905250"/>
          <p14:tracePt t="128546" x="3241675" y="3905250"/>
          <p14:tracePt t="128562" x="3167063" y="3905250"/>
          <p14:tracePt t="128578" x="3103563" y="3905250"/>
          <p14:tracePt t="128596" x="3054350" y="3905250"/>
          <p14:tracePt t="128613" x="2979738" y="3905250"/>
          <p14:tracePt t="128629" x="2941638" y="3905250"/>
          <p14:tracePt t="128646" x="2928938" y="3905250"/>
          <p14:tracePt t="128649" x="2916238" y="3905250"/>
          <p14:tracePt t="128673" x="2903538" y="3905250"/>
          <p14:tracePt t="128713" x="2879725" y="3905250"/>
          <p14:tracePt t="128729" x="2867025" y="3905250"/>
          <p14:tracePt t="128736" x="2854325" y="3905250"/>
          <p14:tracePt t="128753" x="2841625" y="3905250"/>
          <p14:tracePt t="128763" x="2828925" y="3905250"/>
          <p14:tracePt t="128779" x="2816225" y="3905250"/>
          <p14:tracePt t="128797" x="2803525" y="3905250"/>
          <p14:tracePt t="128813" x="2790825" y="3905250"/>
          <p14:tracePt t="128830" x="2767013" y="3905250"/>
          <p14:tracePt t="128857" x="2754313" y="3905250"/>
          <p14:tracePt t="128864" x="2741613" y="3905250"/>
          <p14:tracePt t="128880" x="2728913" y="3905250"/>
          <p14:tracePt t="128897" x="2703513" y="3905250"/>
          <p14:tracePt t="128914" x="2678113" y="3905250"/>
          <p14:tracePt t="128930" x="2667000" y="3905250"/>
          <p14:tracePt t="128946" x="2628900" y="3905250"/>
          <p14:tracePt t="128964" x="2603500" y="3905250"/>
          <p14:tracePt t="128979" x="2578100" y="3905250"/>
          <p14:tracePt t="128997" x="2565400" y="3905250"/>
          <p14:tracePt t="129000" x="2541588" y="3905250"/>
          <p14:tracePt t="129065" x="2528888" y="3905250"/>
          <p14:tracePt t="129080" x="2503488" y="3905250"/>
          <p14:tracePt t="129097" x="2490788" y="3905250"/>
          <p14:tracePt t="129104" x="2478088" y="3905250"/>
          <p14:tracePt t="129114" x="2465388" y="3905250"/>
          <p14:tracePt t="129130" x="2452688" y="3905250"/>
          <p14:tracePt t="129193" x="2428875" y="3905250"/>
          <p14:tracePt t="129321" x="2416175" y="3905250"/>
          <p14:tracePt t="129353" x="2403475" y="3905250"/>
          <p14:tracePt t="129417" x="2403475" y="3892550"/>
          <p14:tracePt t="129425" x="2390775" y="3879850"/>
          <p14:tracePt t="129433" x="2365375" y="3879850"/>
          <p14:tracePt t="129449" x="2328863" y="3879850"/>
          <p14:tracePt t="129465" x="2303463" y="3854450"/>
          <p14:tracePt t="129481" x="2265363" y="3854450"/>
          <p14:tracePt t="129498" x="2228850" y="3829050"/>
          <p14:tracePt t="129514" x="2190750" y="3803650"/>
          <p14:tracePt t="129531" x="2152650" y="3792538"/>
          <p14:tracePt t="129548" x="2078038" y="3741738"/>
          <p14:tracePt t="129565" x="2065338" y="3741738"/>
          <p14:tracePt t="129582" x="2039938" y="3729038"/>
          <p14:tracePt t="129921" x="2039938" y="3716338"/>
          <p14:tracePt t="129945" x="2052638" y="3716338"/>
          <p14:tracePt t="129961" x="2065338" y="3716338"/>
          <p14:tracePt t="129970" x="2078038" y="3716338"/>
          <p14:tracePt t="129983" x="2090738" y="3716338"/>
          <p14:tracePt t="129985" x="2116138" y="3716338"/>
          <p14:tracePt t="130000" x="2139950" y="3716338"/>
          <p14:tracePt t="130017" x="2190750" y="3716338"/>
          <p14:tracePt t="130033" x="2252663" y="3716338"/>
          <p14:tracePt t="130050" x="2365375" y="3716338"/>
          <p14:tracePt t="130067" x="2490788" y="3716338"/>
          <p14:tracePt t="130082" x="2628900" y="3716338"/>
          <p14:tracePt t="130099" x="2778125" y="3716338"/>
          <p14:tracePt t="130117" x="2916238" y="3716338"/>
          <p14:tracePt t="130133" x="3079750" y="3716338"/>
          <p14:tracePt t="130136" x="3167063" y="3716338"/>
          <p14:tracePt t="130150" x="3228975" y="3716338"/>
          <p14:tracePt t="130152" x="3292475" y="3729038"/>
          <p14:tracePt t="130166" x="3328988" y="3729038"/>
          <p14:tracePt t="130169" x="3367088" y="3729038"/>
          <p14:tracePt t="130184" x="3441700" y="3741738"/>
          <p14:tracePt t="130201" x="3492500" y="3754438"/>
          <p14:tracePt t="130441" x="3505200" y="3754438"/>
          <p14:tracePt t="130489" x="3505200" y="3767138"/>
          <p14:tracePt t="130505" x="3505200" y="3779838"/>
          <p14:tracePt t="130512" x="3492500" y="3792538"/>
          <p14:tracePt t="130528" x="3479800" y="3792538"/>
          <p14:tracePt t="130537" x="3467100" y="3792538"/>
          <p14:tracePt t="130552" x="3441700" y="3792538"/>
          <p14:tracePt t="130568" x="3417888" y="3792538"/>
          <p14:tracePt t="130569" x="3392488" y="3792538"/>
          <p14:tracePt t="130585" x="3341688" y="3792538"/>
          <p14:tracePt t="130601" x="3305175" y="3792538"/>
          <p14:tracePt t="130618" x="3254375" y="3792538"/>
          <p14:tracePt t="130634" x="3205163" y="3792538"/>
          <p14:tracePt t="130650" x="3128963" y="3792538"/>
          <p14:tracePt t="130667" x="3054350" y="3792538"/>
          <p14:tracePt t="130684" x="2967038" y="3792538"/>
          <p14:tracePt t="130701" x="2879725" y="3792538"/>
          <p14:tracePt t="130704" x="2828925" y="3792538"/>
          <p14:tracePt t="130719" x="2778125" y="3792538"/>
          <p14:tracePt t="130721" x="2741613" y="3792538"/>
          <p14:tracePt t="130735" x="2703513" y="3792538"/>
          <p14:tracePt t="130737" x="2678113" y="3792538"/>
          <p14:tracePt t="130752" x="2641600" y="3792538"/>
          <p14:tracePt t="130769" x="2603500" y="3792538"/>
          <p14:tracePt t="130785" x="2590800" y="3792538"/>
          <p14:tracePt t="130802" x="2565400" y="3792538"/>
          <p14:tracePt t="130819" x="2541588" y="3792538"/>
          <p14:tracePt t="130834" x="2490788" y="3792538"/>
          <p14:tracePt t="130851" x="2428875" y="3792538"/>
          <p14:tracePt t="130869" x="2365375" y="3792538"/>
          <p14:tracePt t="130873" x="2352675" y="3792538"/>
          <p14:tracePt t="130885" x="2328863" y="3792538"/>
          <p14:tracePt t="130902" x="2290763" y="3792538"/>
          <p14:tracePt t="130919" x="2278063" y="3792538"/>
          <p14:tracePt t="130953" x="2265363" y="3792538"/>
          <p14:tracePt t="130961" x="2252663" y="3792538"/>
          <p14:tracePt t="131057" x="2278063" y="3792538"/>
          <p14:tracePt t="131065" x="2316163" y="3792538"/>
          <p14:tracePt t="131072" x="2339975" y="3792538"/>
          <p14:tracePt t="131084" x="2390775" y="3792538"/>
          <p14:tracePt t="131101" x="2565400" y="3792538"/>
          <p14:tracePt t="131117" x="2828925" y="3792538"/>
          <p14:tracePt t="131135" x="3192463" y="3792538"/>
          <p14:tracePt t="131136" x="3341688" y="3792538"/>
          <p14:tracePt t="131152" x="3617913" y="3792538"/>
          <p14:tracePt t="131171" x="3856038" y="3792538"/>
          <p14:tracePt t="131186" x="3943350" y="3816350"/>
          <p14:tracePt t="131202" x="3979863" y="3816350"/>
          <p14:tracePt t="131281" x="3979863" y="3829050"/>
          <p14:tracePt t="131288" x="3968750" y="3829050"/>
          <p14:tracePt t="131304" x="3917950" y="3829050"/>
          <p14:tracePt t="131320" x="3730625" y="3829050"/>
          <p14:tracePt t="131337" x="3530600" y="3829050"/>
          <p14:tracePt t="131353" x="3154363" y="3829050"/>
          <p14:tracePt t="131370" x="2728913" y="3829050"/>
          <p14:tracePt t="131386" x="2416175" y="3816350"/>
          <p14:tracePt t="131402" x="2152650" y="3779838"/>
          <p14:tracePt t="131419" x="2065338" y="3767138"/>
          <p14:tracePt t="131437" x="2039938" y="3754438"/>
          <p14:tracePt t="131465" x="2039938" y="3741738"/>
          <p14:tracePt t="131489" x="2039938" y="3716338"/>
          <p14:tracePt t="131497" x="2065338" y="3716338"/>
          <p14:tracePt t="131504" x="2127250" y="3692525"/>
          <p14:tracePt t="131520" x="2390775" y="3654425"/>
          <p14:tracePt t="131537" x="2879725" y="3567113"/>
          <p14:tracePt t="131553" x="3367088" y="3567113"/>
          <p14:tracePt t="131571" x="3843338" y="3567113"/>
          <p14:tracePt t="131586" x="4130675" y="3567113"/>
          <p14:tracePt t="131603" x="4230688" y="3567113"/>
          <p14:tracePt t="131621" x="4243388" y="3567113"/>
          <p14:tracePt t="131665" x="4205288" y="3567113"/>
          <p14:tracePt t="131673" x="4156075" y="3579813"/>
          <p14:tracePt t="131688" x="3979863" y="3603625"/>
          <p14:tracePt t="131705" x="3730625" y="3603625"/>
          <p14:tracePt t="131721" x="3241675" y="3641725"/>
          <p14:tracePt t="131737" x="2928938" y="3641725"/>
          <p14:tracePt t="131754" x="2690813" y="3641725"/>
          <p14:tracePt t="131770" x="2628900" y="3641725"/>
          <p14:tracePt t="131825" x="2641600" y="3641725"/>
          <p14:tracePt t="131833" x="2678113" y="3616325"/>
          <p14:tracePt t="131841" x="2754313" y="3616325"/>
          <p14:tracePt t="131855" x="2841625" y="3603625"/>
          <p14:tracePt t="131857" x="2954338" y="3603625"/>
          <p14:tracePt t="131871" x="3228975" y="3603625"/>
          <p14:tracePt t="131873" x="3417888" y="3603625"/>
          <p14:tracePt t="131887" x="3643313" y="3603625"/>
          <p14:tracePt t="131889" x="3805238" y="3603625"/>
          <p14:tracePt t="131905" x="4030663" y="3616325"/>
          <p14:tracePt t="131921" x="4030663" y="3641725"/>
          <p14:tracePt t="131961" x="3992563" y="3641725"/>
          <p14:tracePt t="131969" x="3956050" y="3641725"/>
          <p14:tracePt t="131977" x="3879850" y="3667125"/>
          <p14:tracePt t="131988" x="3792538" y="3667125"/>
          <p14:tracePt t="132005" x="3579813" y="3692525"/>
          <p14:tracePt t="132022" x="3354388" y="3703638"/>
          <p14:tracePt t="132024" x="3267075" y="3716338"/>
          <p14:tracePt t="132038" x="3216275" y="3716338"/>
          <p14:tracePt t="132040" x="3167063" y="3716338"/>
          <p14:tracePt t="132056" x="3154363" y="3716338"/>
          <p14:tracePt t="132129" x="3167063" y="3716338"/>
          <p14:tracePt t="132138" x="3192463" y="3716338"/>
          <p14:tracePt t="132144" x="3228975" y="3692525"/>
          <p14:tracePt t="132154" x="3279775" y="3692525"/>
          <p14:tracePt t="132171" x="3429000" y="3692525"/>
          <p14:tracePt t="132187" x="3517900" y="3692525"/>
          <p14:tracePt t="132204" x="3541713" y="3692525"/>
          <p14:tracePt t="132497" x="3541713" y="3703638"/>
          <p14:tracePt t="132505" x="3541713" y="3741738"/>
          <p14:tracePt t="132522" x="3567113" y="3754438"/>
          <p14:tracePt t="132530" x="3605213" y="3767138"/>
          <p14:tracePt t="132539" x="3679825" y="3792538"/>
          <p14:tracePt t="132556" x="3817938" y="3829050"/>
          <p14:tracePt t="132573" x="3943350" y="3879850"/>
          <p14:tracePt t="132576" x="4092575" y="3941763"/>
          <p14:tracePt t="132589" x="4294188" y="4005263"/>
          <p14:tracePt t="132607" x="4619625" y="4092575"/>
          <p14:tracePt t="132609" x="4781550" y="4117975"/>
          <p14:tracePt t="132624" x="5081588" y="4205288"/>
          <p14:tracePt t="132640" x="5370513" y="4254500"/>
          <p14:tracePt t="132657" x="5532438" y="4292600"/>
          <p14:tracePt t="132673" x="5583238" y="4292600"/>
          <p14:tracePt t="132690" x="5595938" y="4292600"/>
          <p14:tracePt t="132889" x="5607050" y="4292600"/>
          <p14:tracePt t="132905" x="5619750" y="4279900"/>
          <p14:tracePt t="132921" x="5632450" y="4267200"/>
          <p14:tracePt t="132930" x="5632450" y="4254500"/>
          <p14:tracePt t="132941" x="5632450" y="4241800"/>
          <p14:tracePt t="132947" x="5632450" y="4230688"/>
          <p14:tracePt t="132957" x="5632450" y="4217988"/>
          <p14:tracePt t="132975" x="5632450" y="4192588"/>
          <p14:tracePt t="132978" x="5632450" y="4179888"/>
          <p14:tracePt t="132992" x="5619750" y="4154488"/>
          <p14:tracePt t="133006" x="5583238" y="4154488"/>
          <p14:tracePt t="133007" x="5570538" y="4129088"/>
          <p14:tracePt t="133023" x="5557838" y="4117975"/>
          <p14:tracePt t="133024" x="5532438" y="4105275"/>
          <p14:tracePt t="133048" x="5519738" y="4105275"/>
          <p14:tracePt t="133056" x="5507038" y="4105275"/>
          <p14:tracePt t="133080" x="5483225" y="4092575"/>
          <p14:tracePt t="133089" x="5470525" y="4079875"/>
          <p14:tracePt t="133106" x="5457825" y="4079875"/>
          <p14:tracePt t="133123" x="5419725" y="4054475"/>
          <p14:tracePt t="133139" x="5394325" y="4017963"/>
          <p14:tracePt t="133156" x="5319713" y="3954463"/>
          <p14:tracePt t="133174" x="5245100" y="3879850"/>
          <p14:tracePt t="133176" x="5232400" y="3841750"/>
          <p14:tracePt t="133192" x="5207000" y="3829050"/>
          <p14:tracePt t="133208" x="5194300" y="3803650"/>
          <p14:tracePt t="133225" x="5181600" y="3803650"/>
          <p14:tracePt t="133281" x="5181600" y="3792538"/>
          <p14:tracePt t="133433" x="5194300" y="3792538"/>
          <p14:tracePt t="133441" x="5207000" y="3792538"/>
          <p14:tracePt t="133458" x="5232400" y="3792538"/>
          <p14:tracePt t="133464" x="5257800" y="3792538"/>
          <p14:tracePt t="133481" x="5270500" y="3792538"/>
          <p14:tracePt t="133491" x="5281613" y="3792538"/>
          <p14:tracePt t="133508" x="5307013" y="3792538"/>
          <p14:tracePt t="133526" x="5319713" y="3792538"/>
          <p14:tracePt t="133529" x="5332413" y="3792538"/>
          <p14:tracePt t="133542" x="5345113" y="3792538"/>
          <p14:tracePt t="133609" x="5357813" y="3792538"/>
          <p14:tracePt t="133617" x="5383213" y="3792538"/>
          <p14:tracePt t="133626" x="5432425" y="3792538"/>
          <p14:tracePt t="133642" x="5470525" y="3792538"/>
          <p14:tracePt t="133658" x="5519738" y="3792538"/>
          <p14:tracePt t="133675" x="5557838" y="3792538"/>
          <p14:tracePt t="133692" x="5607050" y="3792538"/>
          <p14:tracePt t="133737" x="5632450" y="3792538"/>
          <p14:tracePt t="134232" x="5645150" y="3792538"/>
          <p14:tracePt t="134241" x="5657850" y="3792538"/>
          <p14:tracePt t="134257" x="5670550" y="3792538"/>
          <p14:tracePt t="134385" x="5683250" y="3792538"/>
          <p14:tracePt t="134393" x="5695950" y="3792538"/>
          <p14:tracePt t="134416" x="5708650" y="3792538"/>
          <p14:tracePt t="134433" x="5719763" y="3792538"/>
          <p14:tracePt t="134745" x="5745163" y="3792538"/>
          <p14:tracePt t="134761" x="5757863" y="3792538"/>
          <p14:tracePt t="134784" x="5770563" y="3792538"/>
          <p14:tracePt t="134792" x="5783263" y="3792538"/>
          <p14:tracePt t="134800" x="5808663" y="3792538"/>
          <p14:tracePt t="134811" x="5821363" y="3792538"/>
          <p14:tracePt t="134829" x="5895975" y="3792538"/>
          <p14:tracePt t="134846" x="6034088" y="3803650"/>
          <p14:tracePt t="134849" x="6096000" y="3829050"/>
          <p14:tracePt t="134861" x="6134100" y="3829050"/>
          <p14:tracePt t="134864" x="6183313" y="3829050"/>
          <p14:tracePt t="134879" x="6234113" y="3854450"/>
          <p14:tracePt t="134881" x="6321425" y="3867150"/>
          <p14:tracePt t="134896" x="6496050" y="3905250"/>
          <p14:tracePt t="134913" x="6646863" y="3941763"/>
          <p14:tracePt t="134929" x="6746875" y="3979863"/>
          <p14:tracePt t="134946" x="6846888" y="4017963"/>
          <p14:tracePt t="134962" x="6921500" y="4041775"/>
          <p14:tracePt t="134979" x="6946900" y="4041775"/>
          <p14:tracePt t="134996" x="6959600" y="4054475"/>
          <p14:tracePt t="135013" x="6972300" y="4054475"/>
          <p14:tracePt t="135029" x="6972300" y="4067175"/>
          <p14:tracePt t="135145" x="6997700" y="4079875"/>
          <p14:tracePt t="135168" x="7010400" y="4092575"/>
          <p14:tracePt t="135192" x="7021513" y="4092575"/>
          <p14:tracePt t="135505" x="7034213" y="4092575"/>
          <p14:tracePt t="139048" x="7034213" y="4105275"/>
          <p14:tracePt t="139169" x="7021513" y="4105275"/>
          <p14:tracePt t="139281" x="7010400" y="4105275"/>
          <p14:tracePt t="139296" x="6997700" y="4105275"/>
          <p14:tracePt t="139304" x="6972300" y="4105275"/>
          <p14:tracePt t="139312" x="6946900" y="4105275"/>
          <p14:tracePt t="139323" x="6910388" y="4105275"/>
          <p14:tracePt t="139340" x="6759575" y="4105275"/>
          <p14:tracePt t="139357" x="6546850" y="4105275"/>
          <p14:tracePt t="139360" x="6421438" y="4067175"/>
          <p14:tracePt t="139373" x="6157913" y="4005263"/>
          <p14:tracePt t="139376" x="5995988" y="3916363"/>
          <p14:tracePt t="139390" x="5857875" y="3879850"/>
          <p14:tracePt t="139393" x="5732463" y="3803650"/>
          <p14:tracePt t="139407" x="5607050" y="3754438"/>
          <p14:tracePt t="139409" x="5545138" y="3703638"/>
          <p14:tracePt t="139424" x="5457825" y="3629025"/>
          <p14:tracePt t="139441" x="5407025" y="3603625"/>
          <p14:tracePt t="139457" x="5407025" y="3590925"/>
          <p14:tracePt t="139585" x="5407025" y="3579813"/>
          <p14:tracePt t="139600" x="5419725" y="3567113"/>
          <p14:tracePt t="139608" x="5432425" y="3567113"/>
          <p14:tracePt t="139624" x="5470525" y="3567113"/>
          <p14:tracePt t="139641" x="5507038" y="3567113"/>
          <p14:tracePt t="139658" x="5519738" y="3567113"/>
          <p14:tracePt t="139674" x="5545138" y="3567113"/>
          <p14:tracePt t="139691" x="5557838" y="3567113"/>
          <p14:tracePt t="139708" x="5570538" y="3567113"/>
          <p14:tracePt t="139724" x="5583238" y="3567113"/>
          <p14:tracePt t="139741" x="5595938" y="3567113"/>
          <p14:tracePt t="139760" x="5607050" y="3567113"/>
          <p14:tracePt t="139776" x="5619750" y="3567113"/>
          <p14:tracePt t="139789" x="5632450" y="3567113"/>
          <p14:tracePt t="139791" x="5645150" y="3579813"/>
          <p14:tracePt t="139831" x="5657850" y="3590925"/>
          <p14:tracePt t="139968" x="5670550" y="3590925"/>
          <p14:tracePt t="140032" x="5683250" y="3590925"/>
          <p14:tracePt t="140056" x="5695950" y="3590925"/>
          <p14:tracePt t="140072" x="5708650" y="3590925"/>
          <p14:tracePt t="140120" x="5708650" y="3603625"/>
          <p14:tracePt t="140601" x="5708650" y="3616325"/>
          <p14:tracePt t="140610" x="5708650" y="3629025"/>
          <p14:tracePt t="140633" x="5708650" y="3641725"/>
          <p14:tracePt t="140649" x="5708650" y="3654425"/>
          <p14:tracePt t="140656" x="5708650" y="3667125"/>
          <p14:tracePt t="140665" x="5708650" y="3692525"/>
          <p14:tracePt t="140677" x="5708650" y="3703638"/>
          <p14:tracePt t="140693" x="5708650" y="3729038"/>
          <p14:tracePt t="140697" x="5708650" y="3741738"/>
          <p14:tracePt t="140710" x="5708650" y="3754438"/>
          <p14:tracePt t="140712" x="5683250" y="3779838"/>
          <p14:tracePt t="140728" x="5645150" y="3854450"/>
          <p14:tracePt t="140744" x="5595938" y="3916363"/>
          <p14:tracePt t="140761" x="5507038" y="3992563"/>
          <p14:tracePt t="140778" x="5419725" y="4005263"/>
          <p14:tracePt t="140794" x="5319713" y="4029075"/>
          <p14:tracePt t="140811" x="5307013" y="4029075"/>
          <p14:tracePt t="141441" x="5319713" y="4029075"/>
          <p14:tracePt t="141457" x="5332413" y="4029075"/>
          <p14:tracePt t="141465" x="5345113" y="4029075"/>
          <p14:tracePt t="141479" x="5370513" y="4017963"/>
          <p14:tracePt t="141481" x="5419725" y="4005263"/>
          <p14:tracePt t="141497" x="5457825" y="3992563"/>
          <p14:tracePt t="141513" x="5532438" y="3954463"/>
          <p14:tracePt t="141530" x="5570538" y="3941763"/>
          <p14:tracePt t="141546" x="5583238" y="3929063"/>
          <p14:tracePt t="141625" x="5595938" y="3929063"/>
          <p14:tracePt t="141649" x="5570538" y="3916363"/>
          <p14:tracePt t="141656" x="5532438" y="3905250"/>
          <p14:tracePt t="141664" x="5445125" y="3905250"/>
          <p14:tracePt t="141680" x="5245100" y="3867150"/>
          <p14:tracePt t="141697" x="4968875" y="3829050"/>
          <p14:tracePt t="141713" x="4656138" y="3792538"/>
          <p14:tracePt t="141730" x="4506913" y="3754438"/>
          <p14:tracePt t="141746" x="4443413" y="3741738"/>
          <p14:tracePt t="141764" x="4430713" y="3741738"/>
          <p14:tracePt t="141928" x="4406900" y="3741738"/>
          <p14:tracePt t="141937" x="4368800" y="3741738"/>
          <p14:tracePt t="141947" x="4330700" y="3716338"/>
          <p14:tracePt t="141963" x="4243388" y="3716338"/>
          <p14:tracePt t="141980" x="4081463" y="3716338"/>
          <p14:tracePt t="141997" x="3843338" y="3692525"/>
          <p14:tracePt t="142000" x="3717925" y="3667125"/>
          <p14:tracePt t="142013" x="3579813" y="3641725"/>
          <p14:tracePt t="142016" x="3216275" y="3629025"/>
          <p14:tracePt t="142030" x="3054350" y="3579813"/>
          <p14:tracePt t="142032" x="2828925" y="3579813"/>
          <p14:tracePt t="142047" x="2767013" y="3567113"/>
          <p14:tracePt t="142049" x="2667000" y="3567113"/>
          <p14:tracePt t="142064" x="2541588" y="3541713"/>
          <p14:tracePt t="142081" x="2490788" y="3541713"/>
          <p14:tracePt t="142097" x="2465388" y="3541713"/>
          <p14:tracePt t="142217" x="2452688" y="3541713"/>
          <p14:tracePt t="142241" x="2428875" y="3541713"/>
          <p14:tracePt t="142257" x="2403475" y="3541713"/>
          <p14:tracePt t="142264" x="2378075" y="3541713"/>
          <p14:tracePt t="142272" x="2352675" y="3541713"/>
          <p14:tracePt t="142282" x="2328863" y="3541713"/>
          <p14:tracePt t="142298" x="2278063" y="3541713"/>
          <p14:tracePt t="142315" x="2265363" y="3541713"/>
          <p14:tracePt t="142332" x="2252663" y="3541713"/>
          <p14:tracePt t="142348" x="2228850" y="3541713"/>
          <p14:tracePt t="142364" x="2216150" y="3541713"/>
          <p14:tracePt t="142382" x="2203450" y="3541713"/>
          <p14:tracePt t="142385" x="2190750" y="3541713"/>
          <p14:tracePt t="142397" x="2178050" y="3541713"/>
          <p14:tracePt t="142416" x="2165350" y="3541713"/>
          <p14:tracePt t="142513" x="2190750" y="3541713"/>
          <p14:tracePt t="142521" x="2252663" y="3541713"/>
          <p14:tracePt t="142532" x="2365375" y="3590925"/>
          <p14:tracePt t="142549" x="2516188" y="3629025"/>
          <p14:tracePt t="142565" x="2879725" y="3741738"/>
          <p14:tracePt t="142583" x="3405188" y="3905250"/>
          <p14:tracePt t="142585" x="3605213" y="3941763"/>
          <p14:tracePt t="142599" x="3830638" y="3992563"/>
          <p14:tracePt t="142601" x="3968750" y="4054475"/>
          <p14:tracePt t="142616" x="4130675" y="4067175"/>
          <p14:tracePt t="142633" x="4181475" y="4079875"/>
          <p14:tracePt t="143073" x="4192588" y="4079875"/>
          <p14:tracePt t="143081" x="4217988" y="4079875"/>
          <p14:tracePt t="143089" x="4243388" y="4079875"/>
          <p14:tracePt t="143100" x="4281488" y="4079875"/>
          <p14:tracePt t="143118" x="4343400" y="4054475"/>
          <p14:tracePt t="143120" x="4368800" y="4054475"/>
          <p14:tracePt t="143133" x="4406900" y="4041775"/>
          <p14:tracePt t="143136" x="4443413" y="4041775"/>
          <p14:tracePt t="143150" x="4506913" y="4041775"/>
          <p14:tracePt t="143152" x="4543425" y="4029075"/>
          <p14:tracePt t="143167" x="4630738" y="4029075"/>
          <p14:tracePt t="143169" x="4681538" y="4017963"/>
          <p14:tracePt t="143184" x="4819650" y="3992563"/>
          <p14:tracePt t="143200" x="4945063" y="3979863"/>
          <p14:tracePt t="143217" x="5106988" y="3954463"/>
          <p14:tracePt t="143234" x="5232400" y="3916363"/>
          <p14:tracePt t="143250" x="5319713" y="3905250"/>
          <p14:tracePt t="143267" x="5407025" y="3892550"/>
          <p14:tracePt t="143284" x="5470525" y="3879850"/>
          <p14:tracePt t="143301" x="5519738" y="3854450"/>
          <p14:tracePt t="143318" x="5545138" y="3854450"/>
          <p14:tracePt t="143320" x="5570538" y="3854450"/>
          <p14:tracePt t="143345" x="5595938" y="3841750"/>
          <p14:tracePt t="143393" x="5607050" y="3829050"/>
          <p14:tracePt t="143417" x="5619750" y="3829050"/>
          <p14:tracePt t="143425" x="5632450" y="3829050"/>
          <p14:tracePt t="143449" x="5645150" y="3816350"/>
          <p14:tracePt t="143817" x="5657850" y="3816350"/>
          <p14:tracePt t="143825" x="5670550" y="3816350"/>
          <p14:tracePt t="143835" x="5683250" y="3816350"/>
          <p14:tracePt t="143852" x="5708650" y="3816350"/>
          <p14:tracePt t="143868" x="5770563" y="3816350"/>
          <p14:tracePt t="143885" x="5845175" y="3816350"/>
          <p14:tracePt t="143903" x="5932488" y="3816350"/>
          <p14:tracePt t="143905" x="5970588" y="3816350"/>
          <p14:tracePt t="143919" x="5995988" y="3816350"/>
          <p14:tracePt t="143921" x="6057900" y="3816350"/>
          <p14:tracePt t="143936" x="6146800" y="3816350"/>
          <p14:tracePt t="143952" x="6234113" y="3816350"/>
          <p14:tracePt t="143970" x="6370638" y="3829050"/>
          <p14:tracePt t="143987" x="6508750" y="3829050"/>
          <p14:tracePt t="144002" x="6696075" y="3829050"/>
          <p14:tracePt t="144019" x="6834188" y="3829050"/>
          <p14:tracePt t="144036" x="6921500" y="3829050"/>
          <p14:tracePt t="144052" x="6959600" y="3841750"/>
          <p14:tracePt t="144209" x="6972300" y="3841750"/>
          <p14:tracePt t="144225" x="6985000" y="3841750"/>
          <p14:tracePt t="144241" x="6997700" y="3841750"/>
          <p14:tracePt t="144249" x="7021513" y="3841750"/>
          <p14:tracePt t="144257" x="7034213" y="3841750"/>
          <p14:tracePt t="144269" x="7059613" y="3841750"/>
          <p14:tracePt t="144272" x="7085013" y="3841750"/>
          <p14:tracePt t="144286" x="7123113" y="3841750"/>
          <p14:tracePt t="144289" x="7159625" y="3841750"/>
          <p14:tracePt t="144303" x="7210425" y="3816350"/>
          <p14:tracePt t="144304" x="7235825" y="3816350"/>
          <p14:tracePt t="144320" x="7310438" y="3803650"/>
          <p14:tracePt t="144337" x="7385050" y="3803650"/>
          <p14:tracePt t="144354" x="7459663" y="3792538"/>
          <p14:tracePt t="144370" x="7523163" y="3779838"/>
          <p14:tracePt t="144387" x="7610475" y="3754438"/>
          <p14:tracePt t="144404" x="7710488" y="3754438"/>
          <p14:tracePt t="144420" x="7848600" y="3754438"/>
          <p14:tracePt t="144436" x="7974013" y="3754438"/>
          <p14:tracePt t="144453" x="8086725" y="3754438"/>
          <p14:tracePt t="144456" x="8135938" y="3754438"/>
          <p14:tracePt t="144470" x="8161338" y="3754438"/>
          <p14:tracePt t="144472" x="8186738" y="3754438"/>
          <p14:tracePt t="144487" x="8199438" y="3754438"/>
          <p14:tracePt t="144488" x="8212138" y="3754438"/>
          <p14:tracePt t="144625" x="8223250" y="3754438"/>
          <p14:tracePt t="144649" x="8235950" y="3754438"/>
          <p14:tracePt t="144664" x="8248650" y="3754438"/>
          <p14:tracePt t="144680" x="8274050" y="3754438"/>
          <p14:tracePt t="144696" x="8299450" y="3754438"/>
          <p14:tracePt t="144704" x="8312150" y="3754438"/>
          <p14:tracePt t="144720" x="8374063" y="3754438"/>
          <p14:tracePt t="144737" x="8435975" y="3754438"/>
          <p14:tracePt t="144754" x="8512175" y="3754438"/>
          <p14:tracePt t="144771" x="8548688" y="3754438"/>
          <p14:tracePt t="144788" x="8612188" y="3754438"/>
          <p14:tracePt t="144805" x="8650288" y="3754438"/>
          <p14:tracePt t="144822" x="8712200" y="3754438"/>
          <p14:tracePt t="144824" x="8750300" y="3754438"/>
          <p14:tracePt t="144838" x="8799513" y="3754438"/>
          <p14:tracePt t="144840" x="8850313" y="3754438"/>
          <p14:tracePt t="144855" x="8874125" y="3754438"/>
          <p14:tracePt t="144857" x="8899525" y="3754438"/>
          <p14:tracePt t="144872" x="8975725" y="3754438"/>
          <p14:tracePt t="144888" x="9037638" y="3754438"/>
          <p14:tracePt t="144905" x="9088438" y="3754438"/>
          <p14:tracePt t="144922" x="9124950" y="3754438"/>
          <p14:tracePt t="144938" x="9137650" y="3754438"/>
          <p14:tracePt t="144962" x="9137650" y="3741738"/>
          <p14:tracePt t="145137" x="9112250" y="3741738"/>
          <p14:tracePt t="145153" x="9088438" y="3741738"/>
          <p14:tracePt t="145168" x="9075738" y="3741738"/>
          <p14:tracePt t="145176" x="9063038" y="3741738"/>
          <p14:tracePt t="145189" x="9050338" y="3741738"/>
          <p14:tracePt t="145216" x="9037638" y="3741738"/>
          <p14:tracePt t="145273" x="9024938" y="3741738"/>
          <p14:tracePt t="145305" x="9012238" y="3741738"/>
          <p14:tracePt t="145361" x="8999538" y="3741738"/>
          <p14:tracePt t="145409" x="8986838" y="3741738"/>
          <p14:tracePt t="145577" x="8975725" y="3741738"/>
          <p14:tracePt t="145985" x="8963025" y="3741738"/>
          <p14:tracePt t="146673" x="8950325" y="3741738"/>
          <p14:tracePt t="146680" x="8937625" y="3741738"/>
          <p14:tracePt t="146697" x="8924925" y="3741738"/>
          <p14:tracePt t="146710" x="8912225" y="3741738"/>
          <p14:tracePt t="146726" x="8899525" y="3754438"/>
          <p14:tracePt t="146744" x="8886825" y="3754438"/>
          <p14:tracePt t="146760" x="8874125" y="3754438"/>
          <p14:tracePt t="146777" x="8863013" y="3767138"/>
          <p14:tracePt t="146793" x="8863013" y="3779838"/>
          <p14:tracePt t="146810" x="8824913" y="3792538"/>
          <p14:tracePt t="146833" x="8812213" y="3792538"/>
          <p14:tracePt t="146864" x="8799513" y="3792538"/>
          <p14:tracePt t="146929" x="8774113" y="3792538"/>
          <p14:tracePt t="146936" x="8750300" y="3792538"/>
          <p14:tracePt t="146944" x="8724900" y="3792538"/>
          <p14:tracePt t="146960" x="8661400" y="3792538"/>
          <p14:tracePt t="146978" x="8624888" y="3792538"/>
          <p14:tracePt t="146994" x="8561388" y="3792538"/>
          <p14:tracePt t="147010" x="8537575" y="3792538"/>
          <p14:tracePt t="147027" x="8512175" y="3792538"/>
          <p14:tracePt t="147044" x="8499475" y="3792538"/>
          <p14:tracePt t="147060" x="8474075" y="3792538"/>
          <p14:tracePt t="147077" x="8424863" y="3792538"/>
          <p14:tracePt t="147094" x="8374063" y="3792538"/>
          <p14:tracePt t="147096" x="8324850" y="3792538"/>
          <p14:tracePt t="147110" x="8286750" y="3792538"/>
          <p14:tracePt t="147112" x="8212138" y="3792538"/>
          <p14:tracePt t="147127" x="8148638" y="3792538"/>
          <p14:tracePt t="147129" x="8048625" y="3792538"/>
          <p14:tracePt t="147144" x="7897813" y="3792538"/>
          <p14:tracePt t="147160" x="7773988" y="3792538"/>
          <p14:tracePt t="147177" x="7635875" y="3792538"/>
          <p14:tracePt t="147193" x="7523163" y="3792538"/>
          <p14:tracePt t="147210" x="7348538" y="3792538"/>
          <p14:tracePt t="147228" x="7146925" y="3792538"/>
          <p14:tracePt t="147245" x="6934200" y="3792538"/>
          <p14:tracePt t="147261" x="6734175" y="3792538"/>
          <p14:tracePt t="147264" x="6634163" y="3792538"/>
          <p14:tracePt t="147277" x="6521450" y="3829050"/>
          <p14:tracePt t="147280" x="6434138" y="3867150"/>
          <p14:tracePt t="147294" x="6334125" y="3905250"/>
          <p14:tracePt t="147297" x="6259513" y="3941763"/>
          <p14:tracePt t="147311" x="6196013" y="3979863"/>
          <p14:tracePt t="147312" x="6146800" y="4029075"/>
          <p14:tracePt t="147328" x="6021388" y="4129088"/>
          <p14:tracePt t="147344" x="5921375" y="4230688"/>
          <p14:tracePt t="147362" x="5857875" y="4305300"/>
          <p14:tracePt t="147378" x="5821363" y="4341813"/>
          <p14:tracePt t="147394" x="5770563" y="4392613"/>
          <p14:tracePt t="147411" x="5732463" y="4454525"/>
          <p14:tracePt t="147428" x="5683250" y="4518025"/>
          <p14:tracePt t="147444" x="5657850" y="4543425"/>
          <p14:tracePt t="147461" x="5632450" y="4592638"/>
          <p14:tracePt t="147478" x="5619750" y="4605338"/>
          <p14:tracePt t="147480" x="5607050" y="4605338"/>
          <p14:tracePt t="147504" x="5607050" y="4630738"/>
          <p14:tracePt t="147520" x="5583238" y="4656138"/>
          <p14:tracePt t="147528" x="5570538" y="4667250"/>
          <p14:tracePt t="147543" x="5570538" y="4679950"/>
          <p14:tracePt t="147560" x="5545138" y="4705350"/>
          <p14:tracePt t="147592" x="5532438" y="4730750"/>
          <p14:tracePt t="147600" x="5519738" y="4743450"/>
          <p14:tracePt t="147633" x="5519738" y="4756150"/>
          <p14:tracePt t="147641" x="5507038" y="4756150"/>
          <p14:tracePt t="147657" x="5507038" y="4768850"/>
          <p14:tracePt t="147672" x="5483225" y="4779963"/>
          <p14:tracePt t="147680" x="5470525" y="4792663"/>
          <p14:tracePt t="147696" x="5457825" y="4792663"/>
          <p14:tracePt t="147713" x="5370513" y="4805363"/>
          <p14:tracePt t="147729" x="5181600" y="4805363"/>
          <p14:tracePt t="147746" x="4932363" y="4805363"/>
          <p14:tracePt t="147762" x="4318000" y="4805363"/>
          <p14:tracePt t="147779" x="3805238" y="4768850"/>
          <p14:tracePt t="147795" x="3354388" y="4705350"/>
          <p14:tracePt t="147812" x="2967038" y="4667250"/>
          <p14:tracePt t="147829" x="2690813" y="4656138"/>
          <p14:tracePt t="147832" x="2603500" y="4643438"/>
          <p14:tracePt t="147846" x="2565400" y="4630738"/>
          <p14:tracePt t="147849" x="2503488" y="4630738"/>
          <p14:tracePt t="147862" x="2452688" y="4630738"/>
          <p14:tracePt t="147864" x="2403475" y="4605338"/>
          <p14:tracePt t="147879" x="2378075" y="4605338"/>
          <p14:tracePt t="147881" x="2339975" y="4592638"/>
          <p14:tracePt t="147904" x="2328863" y="4592638"/>
          <p14:tracePt t="147920" x="2303463" y="4579938"/>
          <p14:tracePt t="147953" x="2278063" y="4579938"/>
          <p14:tracePt t="147968" x="2265363" y="4579938"/>
          <p14:tracePt t="147976" x="2252663" y="4579938"/>
          <p14:tracePt t="147992" x="2228850" y="4579938"/>
          <p14:tracePt t="148001" x="2216150" y="4579938"/>
          <p14:tracePt t="148012" x="2203450" y="4579938"/>
          <p14:tracePt t="148029" x="2178050" y="4579938"/>
          <p14:tracePt t="148046" x="2127250" y="4579938"/>
          <p14:tracePt t="148049" x="2103438" y="4579938"/>
          <p14:tracePt t="148064" x="2052638" y="4579938"/>
          <p14:tracePt t="148080" x="1990725" y="4579938"/>
          <p14:tracePt t="148097" x="1939925" y="4579938"/>
          <p14:tracePt t="148113" x="1914525" y="4579938"/>
          <p14:tracePt t="148129" x="1903413" y="4579938"/>
          <p14:tracePt t="148241" x="1927225" y="4579938"/>
          <p14:tracePt t="148248" x="1965325" y="4579938"/>
          <p14:tracePt t="148264" x="2039938" y="4579938"/>
          <p14:tracePt t="148281" x="2127250" y="4579938"/>
          <p14:tracePt t="148298" x="2216150" y="4579938"/>
          <p14:tracePt t="148314" x="2303463" y="4579938"/>
          <p14:tracePt t="148331" x="2328863" y="4579938"/>
          <p14:tracePt t="148361" x="2339975" y="4567238"/>
          <p14:tracePt t="148576" x="2328863" y="4567238"/>
          <p14:tracePt t="150177" x="2316163" y="4567238"/>
          <p14:tracePt t="151921" x="2316163" y="4554538"/>
          <p14:tracePt t="161232" x="2303463" y="4554538"/>
          <p14:tracePt t="161384" x="2278063" y="4554538"/>
          <p14:tracePt t="164192" x="2265363" y="4554538"/>
          <p14:tracePt t="164376" x="2278063" y="4554538"/>
          <p14:tracePt t="164520" x="2303463" y="4554538"/>
          <p14:tracePt t="165056" x="2316163" y="4554538"/>
          <p14:tracePt t="165064" x="2328863" y="4554538"/>
          <p14:tracePt t="165080" x="2352675" y="4567238"/>
          <p14:tracePt t="165096" x="2378075" y="4567238"/>
          <p14:tracePt t="165108" x="2403475" y="4567238"/>
          <p14:tracePt t="165124" x="2441575" y="4579938"/>
          <p14:tracePt t="165141" x="2478088" y="4579938"/>
          <p14:tracePt t="165144" x="2490788" y="4579938"/>
          <p14:tracePt t="165157" x="2503488" y="4579938"/>
          <p14:tracePt t="165160" x="2516188" y="4592638"/>
          <p14:tracePt t="165176" x="2528888" y="4592638"/>
          <p14:tracePt t="165200" x="2541588" y="4592638"/>
          <p14:tracePt t="165232" x="2565400" y="4592638"/>
          <p14:tracePt t="165280" x="2578100" y="4592638"/>
          <p14:tracePt t="165288" x="2590800" y="4592638"/>
          <p14:tracePt t="165296" x="2603500" y="4592638"/>
          <p14:tracePt t="165308" x="2616200" y="4605338"/>
          <p14:tracePt t="165325" x="2654300" y="4605338"/>
          <p14:tracePt t="165342" x="2741613" y="4618038"/>
          <p14:tracePt t="165344" x="2790825" y="4618038"/>
          <p14:tracePt t="165360" x="2954338" y="4618038"/>
          <p14:tracePt t="165375" x="3028950" y="4618038"/>
          <p14:tracePt t="165377" x="3128963" y="4618038"/>
          <p14:tracePt t="165392" x="3367088" y="4618038"/>
          <p14:tracePt t="165408" x="3605213" y="4618038"/>
          <p14:tracePt t="165425" x="3817938" y="4618038"/>
          <p14:tracePt t="165442" x="3943350" y="4618038"/>
          <p14:tracePt t="165459" x="3956050" y="4618038"/>
          <p14:tracePt t="165600" x="3930650" y="4618038"/>
          <p14:tracePt t="165608" x="3905250" y="4618038"/>
          <p14:tracePt t="165616" x="3867150" y="4630738"/>
          <p14:tracePt t="165627" x="3843338" y="4630738"/>
          <p14:tracePt t="165642" x="3792538" y="4656138"/>
          <p14:tracePt t="165659" x="3730625" y="4656138"/>
          <p14:tracePt t="165676" x="3679825" y="4656138"/>
          <p14:tracePt t="165697" x="3654425" y="4656138"/>
          <p14:tracePt t="165713" x="3643313" y="4667250"/>
          <p14:tracePt t="165726" x="3630613" y="4667250"/>
          <p14:tracePt t="165729" x="3617913" y="4667250"/>
          <p14:tracePt t="165742" x="3592513" y="4667250"/>
          <p14:tracePt t="165759" x="3554413" y="4667250"/>
          <p14:tracePt t="165777" x="3517900" y="4667250"/>
          <p14:tracePt t="165793" x="3479800" y="4667250"/>
          <p14:tracePt t="165810" x="3441700" y="4667250"/>
          <p14:tracePt t="165826" x="3405188" y="4667250"/>
          <p14:tracePt t="165843" x="3367088" y="4667250"/>
          <p14:tracePt t="165860" x="3328988" y="4667250"/>
          <p14:tracePt t="165876" x="3292475" y="4667250"/>
          <p14:tracePt t="165893" x="3254375" y="4667250"/>
          <p14:tracePt t="165910" x="3205163" y="4667250"/>
          <p14:tracePt t="165912" x="3192463" y="4667250"/>
          <p14:tracePt t="165927" x="3167063" y="4667250"/>
          <p14:tracePt t="165929" x="3141663" y="4667250"/>
          <p14:tracePt t="165944" x="3128963" y="4667250"/>
          <p14:tracePt t="165960" x="3116263" y="4667250"/>
          <p14:tracePt t="165978" x="3103563" y="4667250"/>
          <p14:tracePt t="165980" x="3092450" y="4667250"/>
          <p14:tracePt t="165994" x="3067050" y="4667250"/>
          <p14:tracePt t="166010" x="3041650" y="4667250"/>
          <p14:tracePt t="166027" x="3016250" y="4667250"/>
          <p14:tracePt t="166043" x="2992438" y="4667250"/>
          <p14:tracePt t="166064" x="2979738" y="4667250"/>
          <p14:tracePt t="166081" x="2967038" y="4667250"/>
          <p14:tracePt t="166104" x="2941638" y="4667250"/>
          <p14:tracePt t="166120" x="2928938" y="4667250"/>
          <p14:tracePt t="166136" x="2916238" y="4667250"/>
          <p14:tracePt t="166184" x="2903538" y="4667250"/>
          <p14:tracePt t="166392" x="2928938" y="4656138"/>
          <p14:tracePt t="166400" x="2941638" y="4656138"/>
          <p14:tracePt t="166410" x="2967038" y="4656138"/>
          <p14:tracePt t="166427" x="3028950" y="4643438"/>
          <p14:tracePt t="166445" x="3067050" y="4630738"/>
          <p14:tracePt t="166461" x="3092450" y="4630738"/>
          <p14:tracePt t="166464" x="3128963" y="4630738"/>
          <p14:tracePt t="166478" x="3141663" y="4630738"/>
          <p14:tracePt t="166480" x="3167063" y="4630738"/>
          <p14:tracePt t="166495" x="3179763" y="4630738"/>
          <p14:tracePt t="166497" x="3205163" y="4630738"/>
          <p14:tracePt t="166512" x="3267075" y="4630738"/>
          <p14:tracePt t="166529" x="3317875" y="4630738"/>
          <p14:tracePt t="166545" x="3379788" y="4630738"/>
          <p14:tracePt t="166562" x="3441700" y="4605338"/>
          <p14:tracePt t="166579" x="3517900" y="4605338"/>
          <p14:tracePt t="166594" x="3579813" y="4605338"/>
          <p14:tracePt t="166611" x="3667125" y="4605338"/>
          <p14:tracePt t="166629" x="3805238" y="4605338"/>
          <p14:tracePt t="166645" x="3892550" y="4605338"/>
          <p14:tracePt t="166648" x="3943350" y="4605338"/>
          <p14:tracePt t="166662" x="3992563" y="4605338"/>
          <p14:tracePt t="166664" x="4043363" y="4605338"/>
          <p14:tracePt t="166679" x="4092575" y="4605338"/>
          <p14:tracePt t="166681" x="4130675" y="4605338"/>
          <p14:tracePt t="166696" x="4217988" y="4605338"/>
          <p14:tracePt t="166712" x="4305300" y="4605338"/>
          <p14:tracePt t="166729" x="4368800" y="4605338"/>
          <p14:tracePt t="166746" x="4430713" y="4605338"/>
          <p14:tracePt t="166762" x="4468813" y="4605338"/>
          <p14:tracePt t="166778" x="4518025" y="4605338"/>
          <p14:tracePt t="166795" x="4530725" y="4605338"/>
          <p14:tracePt t="166812" x="4556125" y="4605338"/>
          <p14:tracePt t="166829" x="4594225" y="4605338"/>
          <p14:tracePt t="166832" x="4606925" y="4605338"/>
          <p14:tracePt t="166847" x="4630738" y="4605338"/>
          <p14:tracePt t="166849" x="4643438" y="4605338"/>
          <p14:tracePt t="166862" x="4668838" y="4605338"/>
          <p14:tracePt t="166864" x="4706938" y="4605338"/>
          <p14:tracePt t="166880" x="4743450" y="4605338"/>
          <p14:tracePt t="166896" x="4756150" y="4605338"/>
          <p14:tracePt t="166912" x="4768850" y="4605338"/>
          <p14:tracePt t="166952" x="4781550" y="4605338"/>
          <p14:tracePt t="167616" x="4781550" y="4618038"/>
          <p14:tracePt t="167632" x="4768850" y="4618038"/>
          <p14:tracePt t="167640" x="4756150" y="4643438"/>
          <p14:tracePt t="167648" x="4743450" y="4643438"/>
          <p14:tracePt t="167664" x="4694238" y="4643438"/>
          <p14:tracePt t="167682" x="4630738" y="4667250"/>
          <p14:tracePt t="167697" x="4543425" y="4679950"/>
          <p14:tracePt t="167714" x="4494213" y="4705350"/>
          <p14:tracePt t="167731" x="4430713" y="4718050"/>
          <p14:tracePt t="167748" x="4381500" y="4730750"/>
          <p14:tracePt t="167765" x="4343400" y="4756150"/>
          <p14:tracePt t="167781" x="4294188" y="4756150"/>
          <p14:tracePt t="167784" x="4268788" y="4768850"/>
          <p14:tracePt t="167798" x="4217988" y="4792663"/>
          <p14:tracePt t="167800" x="4192588" y="4792663"/>
          <p14:tracePt t="167816" x="4130675" y="4805363"/>
          <p14:tracePt t="167832" x="4068763" y="4818063"/>
          <p14:tracePt t="167848" x="4030663" y="4818063"/>
          <p14:tracePt t="167864" x="3979863" y="4830763"/>
          <p14:tracePt t="167882" x="3956050" y="4830763"/>
          <p14:tracePt t="167898" x="3930650" y="4830763"/>
          <p14:tracePt t="167915" x="3905250" y="4830763"/>
          <p14:tracePt t="167932" x="3843338" y="4830763"/>
          <p14:tracePt t="167948" x="3817938" y="4830763"/>
          <p14:tracePt t="167954" x="3805238" y="4830763"/>
          <p14:tracePt t="167965" x="3792538" y="4830763"/>
          <p14:tracePt t="167968" x="3779838" y="4830763"/>
          <p14:tracePt t="167982" x="3767138" y="4830763"/>
          <p14:tracePt t="167999" x="3756025" y="4830763"/>
          <p14:tracePt t="168016" x="3730625" y="4830763"/>
          <p14:tracePt t="168032" x="3730625" y="4843463"/>
          <p14:tracePt t="168049" x="3717925" y="4843463"/>
          <p14:tracePt t="168066" x="3705225" y="4843463"/>
          <p14:tracePt t="168082" x="3679825" y="4843463"/>
          <p14:tracePt t="168099" x="3667125" y="4843463"/>
          <p14:tracePt t="168128" x="3654425" y="4843463"/>
          <p14:tracePt t="168264" x="3654425" y="4856163"/>
          <p14:tracePt t="168520" x="3643313" y="4856163"/>
          <p14:tracePt t="168528" x="3617913" y="4856163"/>
          <p14:tracePt t="168537" x="3592513" y="4856163"/>
          <p14:tracePt t="168550" x="3554413" y="4856163"/>
          <p14:tracePt t="168552" x="3541713" y="4856163"/>
          <p14:tracePt t="168567" x="3492500" y="4856163"/>
          <p14:tracePt t="168584" x="3454400" y="4856163"/>
          <p14:tracePt t="168600" x="3429000" y="4856163"/>
          <p14:tracePt t="168617" x="3392488" y="4856163"/>
          <p14:tracePt t="168634" x="3354388" y="4856163"/>
          <p14:tracePt t="168650" x="3317875" y="4856163"/>
          <p14:tracePt t="168667" x="3267075" y="4856163"/>
          <p14:tracePt t="168684" x="3228975" y="4843463"/>
          <p14:tracePt t="168700" x="3179763" y="4830763"/>
          <p14:tracePt t="168717" x="3128963" y="4805363"/>
          <p14:tracePt t="168720" x="3116263" y="4805363"/>
          <p14:tracePt t="168734" x="3103563" y="4805363"/>
          <p14:tracePt t="168737" x="3092450" y="4805363"/>
          <p14:tracePt t="168751" x="3079750" y="4779963"/>
          <p14:tracePt t="168753" x="3054350" y="4779963"/>
          <p14:tracePt t="168767" x="3028950" y="4779963"/>
          <p14:tracePt t="168769" x="2992438" y="4779963"/>
          <p14:tracePt t="168784" x="2954338" y="4756150"/>
          <p14:tracePt t="168801" x="2903538" y="4756150"/>
          <p14:tracePt t="168818" x="2854325" y="4730750"/>
          <p14:tracePt t="168834" x="2816225" y="4718050"/>
          <p14:tracePt t="168872" x="2803525" y="4718050"/>
          <p14:tracePt t="168896" x="2790825" y="4718050"/>
          <p14:tracePt t="168904" x="2778125" y="4718050"/>
          <p14:tracePt t="168917" x="2767013" y="4705350"/>
          <p14:tracePt t="168935" x="2754313" y="4705350"/>
          <p14:tracePt t="168992" x="2728913" y="4705350"/>
          <p14:tracePt t="169001" x="2728913" y="4692650"/>
          <p14:tracePt t="169009" x="2716213" y="4679950"/>
          <p14:tracePt t="169017" x="2678113" y="4656138"/>
          <p14:tracePt t="169034" x="2628900" y="4618038"/>
          <p14:tracePt t="169051" x="2590800" y="4579938"/>
          <p14:tracePt t="169068" x="2554288" y="4518025"/>
          <p14:tracePt t="169085" x="2503488" y="4467225"/>
          <p14:tracePt t="169088" x="2490788" y="4443413"/>
          <p14:tracePt t="169102" x="2478088" y="4405313"/>
          <p14:tracePt t="169104" x="2452688" y="4379913"/>
          <p14:tracePt t="169118" x="2452688" y="4367213"/>
          <p14:tracePt t="169120" x="2441575" y="4341813"/>
          <p14:tracePt t="169136" x="2428875" y="4305300"/>
          <p14:tracePt t="169152" x="2403475" y="4241800"/>
          <p14:tracePt t="169169" x="2378075" y="4167188"/>
          <p14:tracePt t="169185" x="2365375" y="4117975"/>
          <p14:tracePt t="169201" x="2365375" y="4041775"/>
          <p14:tracePt t="169218" x="2365375" y="4017963"/>
          <p14:tracePt t="169235" x="2365375" y="3967163"/>
          <p14:tracePt t="169252" x="2365375" y="3941763"/>
          <p14:tracePt t="169269" x="2365375" y="3916363"/>
          <p14:tracePt t="169272" x="2365375" y="3905250"/>
          <p14:tracePt t="169285" x="2365375" y="3879850"/>
          <p14:tracePt t="169288" x="2365375" y="3867150"/>
          <p14:tracePt t="169302" x="2365375" y="3854450"/>
          <p14:tracePt t="169305" x="2365375" y="3841750"/>
          <p14:tracePt t="169319" x="2365375" y="3816350"/>
          <p14:tracePt t="169321" x="2365375" y="3792538"/>
          <p14:tracePt t="169336" x="2365375" y="3754438"/>
          <p14:tracePt t="169352" x="2365375" y="3741738"/>
          <p14:tracePt t="169369" x="2365375" y="3729038"/>
          <p14:tracePt t="169386" x="2365375" y="3716338"/>
          <p14:tracePt t="169504" x="2365375" y="3703638"/>
          <p14:tracePt t="169656" x="2378075" y="3703638"/>
          <p14:tracePt t="169712" x="2390775" y="3703638"/>
          <p14:tracePt t="169872" x="2403475" y="3703638"/>
          <p14:tracePt t="169888" x="2403475" y="3716338"/>
          <p14:tracePt t="169903" x="2416175" y="3741738"/>
          <p14:tracePt t="169936" x="2428875" y="3754438"/>
          <p14:tracePt t="169960" x="2452688" y="3779838"/>
          <p14:tracePt t="169976" x="2452688" y="3792538"/>
          <p14:tracePt t="169984" x="2452688" y="3803650"/>
          <p14:tracePt t="169993" x="2478088" y="3816350"/>
          <p14:tracePt t="170008" x="2478088" y="3829050"/>
          <p14:tracePt t="170041" x="2478088" y="3854450"/>
          <p14:tracePt t="170056" x="2490788" y="3867150"/>
          <p14:tracePt t="170064" x="2490788" y="3892550"/>
          <p14:tracePt t="170080" x="2503488" y="3916363"/>
          <p14:tracePt t="170096" x="2503488" y="3941763"/>
          <p14:tracePt t="170104" x="2503488" y="3967163"/>
          <p14:tracePt t="170121" x="2516188" y="4005263"/>
          <p14:tracePt t="170137" x="2528888" y="4041775"/>
          <p14:tracePt t="170154" x="2541588" y="4067175"/>
          <p14:tracePt t="170170" x="2541588" y="4079875"/>
          <p14:tracePt t="170188" x="2554288" y="4117975"/>
          <p14:tracePt t="170204" x="2578100" y="4154488"/>
          <p14:tracePt t="170221" x="2578100" y="4217988"/>
          <p14:tracePt t="170224" x="2603500" y="4241800"/>
          <p14:tracePt t="170238" x="2603500" y="4267200"/>
          <p14:tracePt t="170240" x="2603500" y="4279900"/>
          <p14:tracePt t="170254" x="2603500" y="4305300"/>
          <p14:tracePt t="170257" x="2616200" y="4330700"/>
          <p14:tracePt t="170272" x="2616200" y="4341813"/>
          <p14:tracePt t="170288" x="2628900" y="4367213"/>
          <p14:tracePt t="170352" x="2628900" y="4379913"/>
          <p14:tracePt t="170384" x="2641600" y="4405313"/>
          <p14:tracePt t="170536" x="2641600" y="4418013"/>
          <p14:tracePt t="170608" x="2654300" y="4418013"/>
          <p14:tracePt t="170616" x="2667000" y="4430713"/>
          <p14:tracePt t="170632" x="2678113" y="4430713"/>
          <p14:tracePt t="170648" x="2690813" y="4430713"/>
          <p14:tracePt t="170664" x="2703513" y="4430713"/>
          <p14:tracePt t="170680" x="2716213" y="4430713"/>
          <p14:tracePt t="170696" x="2728913" y="4430713"/>
          <p14:tracePt t="170705" x="2741613" y="4430713"/>
          <p14:tracePt t="170722" x="2754313" y="4430713"/>
          <p14:tracePt t="170745" x="2767013" y="4430713"/>
          <p14:tracePt t="170800" x="2778125" y="4430713"/>
          <p14:tracePt t="170832" x="2778125" y="4418013"/>
          <p14:tracePt t="170848" x="2778125" y="4405313"/>
          <p14:tracePt t="170864" x="2767013" y="4392613"/>
          <p14:tracePt t="170872" x="2754313" y="4379913"/>
          <p14:tracePt t="170880" x="2728913" y="4367213"/>
          <p14:tracePt t="170889" x="2728913" y="4354513"/>
          <p14:tracePt t="170906" x="2678113" y="4330700"/>
          <p14:tracePt t="170922" x="2654300" y="4318000"/>
          <p14:tracePt t="170968" x="2641600" y="4318000"/>
          <p14:tracePt t="171008" x="2628900" y="4305300"/>
          <p14:tracePt t="171032" x="2628900" y="4279900"/>
          <p14:tracePt t="171056" x="2628900" y="4267200"/>
          <p14:tracePt t="171064" x="2641600" y="4267200"/>
          <p14:tracePt t="171073" x="2654300" y="4254500"/>
          <p14:tracePt t="171090" x="2690813" y="4241800"/>
          <p14:tracePt t="171107" x="2728913" y="4230688"/>
          <p14:tracePt t="171124" x="2741613" y="4217988"/>
          <p14:tracePt t="171140" x="2767013" y="4217988"/>
          <p14:tracePt t="171157" x="2778125" y="4205288"/>
          <p14:tracePt t="171174" x="2803525" y="4205288"/>
          <p14:tracePt t="171176" x="2803525" y="4192588"/>
          <p14:tracePt t="171192" x="2816225" y="4192588"/>
          <p14:tracePt t="171208" x="2841625" y="4179888"/>
          <p14:tracePt t="171224" x="2879725" y="4179888"/>
          <p14:tracePt t="171240" x="2928938" y="4167188"/>
          <p14:tracePt t="171257" x="2992438" y="4141788"/>
          <p14:tracePt t="171274" x="3054350" y="4117975"/>
          <p14:tracePt t="171290" x="3103563" y="4079875"/>
          <p14:tracePt t="171307" x="3141663" y="4067175"/>
          <p14:tracePt t="171324" x="3179763" y="4041775"/>
          <p14:tracePt t="171341" x="3179763" y="4029075"/>
          <p14:tracePt t="171416" x="3179763" y="4017963"/>
          <p14:tracePt t="171423" x="3179763" y="4005263"/>
          <p14:tracePt t="171440" x="3179763" y="3992563"/>
          <p14:tracePt t="171457" x="3179763" y="3979863"/>
          <p14:tracePt t="171473" x="3167063" y="3979863"/>
          <p14:tracePt t="171480" x="3167063" y="3967163"/>
          <p14:tracePt t="171491" x="3154363" y="3967163"/>
          <p14:tracePt t="171506" x="3141663" y="3954463"/>
          <p14:tracePt t="171543" x="3128963" y="3954463"/>
          <p14:tracePt t="171664" x="3116263" y="3941763"/>
          <p14:tracePt t="171696" x="3128963" y="3941763"/>
          <p14:tracePt t="171720" x="3141663" y="3941763"/>
          <p14:tracePt t="174680" x="3141663" y="3929063"/>
          <p14:tracePt t="176408" x="3128963" y="3929063"/>
          <p14:tracePt t="176425" x="3116263" y="3929063"/>
          <p14:tracePt t="176432" x="3103563" y="3929063"/>
          <p14:tracePt t="176448" x="3079750" y="3929063"/>
          <p14:tracePt t="176472" x="3067050" y="3929063"/>
          <p14:tracePt t="176488" x="3054350" y="3929063"/>
          <p14:tracePt t="176512" x="3041650" y="3929063"/>
          <p14:tracePt t="176672" x="3054350" y="3916363"/>
          <p14:tracePt t="176728" x="3067050" y="3916363"/>
          <p14:tracePt t="177504" x="3079750" y="3916363"/>
          <p14:tracePt t="180184" x="3054350" y="3916363"/>
          <p14:tracePt t="180192" x="3028950" y="3916363"/>
          <p14:tracePt t="180200" x="3003550" y="3916363"/>
          <p14:tracePt t="180256" x="3016250" y="3916363"/>
          <p14:tracePt t="180264" x="3067050" y="3916363"/>
          <p14:tracePt t="180273" x="3103563" y="3916363"/>
          <p14:tracePt t="180280" x="3128963" y="3916363"/>
          <p14:tracePt t="180312" x="3141663" y="3954463"/>
          <p14:tracePt t="180320" x="3141663" y="4054475"/>
          <p14:tracePt t="180330" x="3128963" y="4179888"/>
          <p14:tracePt t="180348" x="3092450" y="4430713"/>
          <p14:tracePt t="180364" x="3092450" y="4856163"/>
          <p14:tracePt t="180380" x="3092450" y="4918075"/>
          <p14:tracePt t="180397" x="3092450" y="4930775"/>
          <p14:tracePt t="180536" x="3092450" y="4943475"/>
          <p14:tracePt t="180544" x="3141663" y="4981575"/>
          <p14:tracePt t="180552" x="3179763" y="5030788"/>
          <p14:tracePt t="180564" x="3241675" y="5092700"/>
          <p14:tracePt t="180581" x="3367088" y="5218113"/>
          <p14:tracePt t="180583" x="3429000" y="5281613"/>
          <p14:tracePt t="180597" x="3479800" y="5330825"/>
          <p14:tracePt t="180600" x="3517900" y="5381625"/>
          <p14:tracePt t="180615" x="3530600" y="5407025"/>
          <p14:tracePt t="180616" x="3541713" y="5430838"/>
          <p14:tracePt t="180632" x="3567113" y="5468938"/>
          <p14:tracePt t="180648" x="3579813" y="5494338"/>
          <p14:tracePt t="180792" x="3592513" y="5494338"/>
          <p14:tracePt t="180817" x="3605213" y="5494338"/>
          <p14:tracePt t="180824" x="3617913" y="5494338"/>
          <p14:tracePt t="180832" x="3630613" y="5494338"/>
          <p14:tracePt t="180848" x="3643313" y="5494338"/>
          <p14:tracePt t="180866" x="3667125" y="5494338"/>
          <p14:tracePt t="180946" x="3692525" y="5494338"/>
          <p14:tracePt t="180968" x="3705225" y="5494338"/>
          <p14:tracePt t="181192" x="3717925" y="5494338"/>
          <p14:tracePt t="181208" x="3730625" y="5494338"/>
          <p14:tracePt t="181224" x="3743325" y="5507038"/>
          <p14:tracePt t="181336" x="3730625" y="5507038"/>
          <p14:tracePt t="181352" x="3705225" y="5507038"/>
          <p14:tracePt t="181368" x="3692525" y="5494338"/>
          <p14:tracePt t="181384" x="3692525" y="5481638"/>
          <p14:tracePt t="181400" x="3692525" y="5468938"/>
          <p14:tracePt t="181408" x="3679825" y="5468938"/>
          <p14:tracePt t="181417" x="3679825" y="5456238"/>
          <p14:tracePt t="181433" x="3654425" y="5443538"/>
          <p14:tracePt t="181450" x="3643313" y="5418138"/>
          <p14:tracePt t="181467" x="3630613" y="5407025"/>
          <p14:tracePt t="181483" x="3617913" y="5381625"/>
          <p14:tracePt t="181500" x="3605213" y="5368925"/>
          <p14:tracePt t="181517" x="3579813" y="5343525"/>
          <p14:tracePt t="181520" x="3579813" y="5330825"/>
          <p14:tracePt t="181533" x="3567113" y="5318125"/>
          <p14:tracePt t="181536" x="3541713" y="5294313"/>
          <p14:tracePt t="181552" x="3530600" y="5281613"/>
          <p14:tracePt t="181567" x="3530600" y="5268913"/>
          <p14:tracePt t="181570" x="3505200" y="5256213"/>
          <p14:tracePt t="181584" x="3492500" y="5218113"/>
          <p14:tracePt t="181600" x="3479800" y="5205413"/>
          <p14:tracePt t="181617" x="3479800" y="5181600"/>
          <p14:tracePt t="181634" x="3467100" y="5156200"/>
          <p14:tracePt t="181650" x="3467100" y="5130800"/>
          <p14:tracePt t="181668" x="3467100" y="5081588"/>
          <p14:tracePt t="181684" x="3467100" y="5030788"/>
          <p14:tracePt t="181700" x="3492500" y="4968875"/>
          <p14:tracePt t="181716" x="3505200" y="4943475"/>
          <p14:tracePt t="181733" x="3517900" y="4918075"/>
          <p14:tracePt t="181750" x="3530600" y="4879975"/>
          <p14:tracePt t="181766" x="3530600" y="4843463"/>
          <p14:tracePt t="181783" x="3554413" y="4805363"/>
          <p14:tracePt t="181800" x="3554413" y="4792663"/>
          <p14:tracePt t="181816" x="3567113" y="4756150"/>
          <p14:tracePt t="181833" x="3567113" y="4743450"/>
          <p14:tracePt t="181850" x="3567113" y="4718050"/>
          <p14:tracePt t="181872" x="3567113" y="4705350"/>
          <p14:tracePt t="181888" x="3579813" y="4692650"/>
          <p14:tracePt t="181920" x="3592513" y="4679950"/>
          <p14:tracePt t="181976" x="3605213" y="4667250"/>
          <p14:tracePt t="182000" x="3617913" y="4667250"/>
          <p14:tracePt t="182048" x="3630613" y="4667250"/>
          <p14:tracePt t="182064" x="3643313" y="4667250"/>
          <p14:tracePt t="182080" x="3654425" y="4667250"/>
          <p14:tracePt t="182096" x="3667125" y="4667250"/>
          <p14:tracePt t="182104" x="3679825" y="4667250"/>
          <p14:tracePt t="182128" x="3705225" y="4667250"/>
          <p14:tracePt t="182152" x="3717925" y="4667250"/>
          <p14:tracePt t="182160" x="3730625" y="4667250"/>
          <p14:tracePt t="182184" x="3743325" y="4667250"/>
          <p14:tracePt t="182200" x="3756025" y="4667250"/>
          <p14:tracePt t="182232" x="3767138" y="4667250"/>
          <p14:tracePt t="182248" x="3779838" y="4667250"/>
          <p14:tracePt t="182272" x="3779838" y="4679950"/>
          <p14:tracePt t="182280" x="3779838" y="4692650"/>
          <p14:tracePt t="182289" x="3779838" y="4718050"/>
          <p14:tracePt t="182302" x="3779838" y="4743450"/>
          <p14:tracePt t="182304" x="3779838" y="4779963"/>
          <p14:tracePt t="182319" x="3779838" y="4843463"/>
          <p14:tracePt t="182336" x="3779838" y="4918075"/>
          <p14:tracePt t="182353" x="3779838" y="4956175"/>
          <p14:tracePt t="182369" x="3779838" y="4992688"/>
          <p14:tracePt t="182385" x="3779838" y="5018088"/>
          <p14:tracePt t="182402" x="3779838" y="5030788"/>
          <p14:tracePt t="182419" x="3779838" y="5068888"/>
          <p14:tracePt t="182436" x="3767138" y="5081588"/>
          <p14:tracePt t="182453" x="3767138" y="5092700"/>
          <p14:tracePt t="182469" x="3767138" y="5105400"/>
          <p14:tracePt t="182486" x="3767138" y="5118100"/>
          <p14:tracePt t="182512" x="3767138" y="5130800"/>
          <p14:tracePt t="182536" x="3767138" y="5143500"/>
          <p14:tracePt t="182560" x="3767138" y="5156200"/>
          <p14:tracePt t="182576" x="3767138" y="5181600"/>
          <p14:tracePt t="182584" x="3767138" y="5194300"/>
          <p14:tracePt t="182599" x="3767138" y="5218113"/>
          <p14:tracePt t="183288" x="3756025" y="5218113"/>
          <p14:tracePt t="183296" x="3743325" y="5218113"/>
          <p14:tracePt t="183312" x="3730625" y="5218113"/>
          <p14:tracePt t="183321" x="3717925" y="5218113"/>
          <p14:tracePt t="183338" x="3679825" y="5194300"/>
          <p14:tracePt t="183354" x="3643313" y="5118100"/>
          <p14:tracePt t="183372" x="3554413" y="5005388"/>
          <p14:tracePt t="183387" x="3441700" y="4805363"/>
          <p14:tracePt t="183403" x="3328988" y="4643438"/>
          <p14:tracePt t="183420" x="3241675" y="4530725"/>
          <p14:tracePt t="183439" x="3192463" y="4467225"/>
          <p14:tracePt t="183440" x="3167063" y="4430713"/>
          <p14:tracePt t="183455" x="3141663" y="4418013"/>
          <p14:tracePt t="183472" x="3128963" y="4392613"/>
          <p14:tracePt t="183488" x="3116263" y="4379913"/>
          <p14:tracePt t="183505" x="3116263" y="4367213"/>
          <p14:tracePt t="183624" x="3103563" y="4367213"/>
          <p14:tracePt t="183656" x="3092450" y="4341813"/>
          <p14:tracePt t="183704" x="3079750" y="4341813"/>
          <p14:tracePt t="183744" x="3067050" y="4341813"/>
          <p14:tracePt t="183752" x="3054350" y="4341813"/>
          <p14:tracePt t="183768" x="3041650" y="4341813"/>
          <p14:tracePt t="183776" x="3028950" y="4341813"/>
          <p14:tracePt t="183789" x="3016250" y="4341813"/>
          <p14:tracePt t="183792" x="3003550" y="4341813"/>
          <p14:tracePt t="183804" x="2992438" y="4341813"/>
          <p14:tracePt t="183821" x="2967038" y="4341813"/>
          <p14:tracePt t="183863" x="2954338" y="4341813"/>
          <p14:tracePt t="184016" x="2941638" y="4330700"/>
          <p14:tracePt t="184352" x="2954338" y="4341813"/>
          <p14:tracePt t="184360" x="2967038" y="4367213"/>
          <p14:tracePt t="184376" x="3016250" y="4405313"/>
          <p14:tracePt t="184392" x="3079750" y="4467225"/>
          <p14:tracePt t="184408" x="3167063" y="4554538"/>
          <p14:tracePt t="184425" x="3267075" y="4630738"/>
          <p14:tracePt t="184441" x="3354388" y="4692650"/>
          <p14:tracePt t="184458" x="3454400" y="4756150"/>
          <p14:tracePt t="184474" x="3541713" y="4805363"/>
          <p14:tracePt t="184491" x="3592513" y="4818063"/>
          <p14:tracePt t="184508" x="3617913" y="4843463"/>
          <p14:tracePt t="184525" x="3643313" y="4843463"/>
          <p14:tracePt t="184528" x="3654425" y="4843463"/>
          <p14:tracePt t="184541" x="3667125" y="4843463"/>
          <p14:tracePt t="184558" x="3679825" y="4868863"/>
          <p14:tracePt t="184784" x="3692525" y="4868863"/>
          <p14:tracePt t="185144" x="3692525" y="4879975"/>
          <p14:tracePt t="187368" x="3679825" y="4879975"/>
          <p14:tracePt t="187400" x="3667125" y="4879975"/>
          <p14:tracePt t="187416" x="3654425" y="4879975"/>
          <p14:tracePt t="187424" x="3643313" y="4879975"/>
          <p14:tracePt t="187448" x="3630613" y="4879975"/>
          <p14:tracePt t="187488" x="3617913" y="4879975"/>
          <p14:tracePt t="187504" x="3605213" y="4868863"/>
          <p14:tracePt t="187888" x="3592513" y="4868863"/>
          <p14:tracePt t="188184" x="3567113" y="4868863"/>
          <p14:tracePt t="188568" x="3554413" y="4856163"/>
          <p14:tracePt t="190120" x="3567113" y="4856163"/>
          <p14:tracePt t="190192" x="3592513" y="4856163"/>
          <p14:tracePt t="190208" x="3605213" y="4856163"/>
          <p14:tracePt t="190223" x="3617913" y="4856163"/>
          <p14:tracePt t="190248" x="3643313" y="4856163"/>
          <p14:tracePt t="190264" x="3667125" y="4856163"/>
          <p14:tracePt t="190288" x="3692525" y="4856163"/>
          <p14:tracePt t="190305" x="3717925" y="4856163"/>
          <p14:tracePt t="190320" x="3743325" y="4856163"/>
          <p14:tracePt t="190336" x="3756025" y="4856163"/>
          <p14:tracePt t="190344" x="3779838" y="4856163"/>
          <p14:tracePt t="190356" x="3817938" y="4856163"/>
          <p14:tracePt t="190374" x="3867150" y="4856163"/>
          <p14:tracePt t="190376" x="3905250" y="4856163"/>
          <p14:tracePt t="190390" x="3917950" y="4868863"/>
          <p14:tracePt t="190392" x="3956050" y="4868863"/>
          <p14:tracePt t="190407" x="3979863" y="4879975"/>
          <p14:tracePt t="190423" x="4030663" y="4892675"/>
          <p14:tracePt t="190448" x="4043363" y="4892675"/>
          <p14:tracePt t="190568" x="4056063" y="4892675"/>
          <p14:tracePt t="190800" x="4056063" y="4905375"/>
          <p14:tracePt t="191112" x="4056063" y="4918075"/>
          <p14:tracePt t="191120" x="4056063" y="4930775"/>
          <p14:tracePt t="191128" x="4056063" y="4943475"/>
          <p14:tracePt t="191168" x="4056063" y="4956175"/>
          <p14:tracePt t="191175" x="4056063" y="4968875"/>
          <p14:tracePt t="191183" x="4043363" y="4968875"/>
          <p14:tracePt t="191224" x="4043363" y="4981575"/>
          <p14:tracePt t="192944" x="4043363" y="4992688"/>
          <p14:tracePt t="192952" x="4081463" y="5018088"/>
          <p14:tracePt t="192963" x="4117975" y="5081588"/>
          <p14:tracePt t="192980" x="4181475" y="5230813"/>
          <p14:tracePt t="192997" x="4192588" y="5305425"/>
          <p14:tracePt t="192999" x="4192588" y="5343525"/>
          <p14:tracePt t="193013" x="4192588" y="5368925"/>
          <p14:tracePt t="193016" x="4205288" y="5381625"/>
          <p14:tracePt t="193030" x="4205288" y="5394325"/>
          <p14:tracePt t="193032" x="4205288" y="5418138"/>
          <p14:tracePt t="193047" x="4205288" y="5430838"/>
          <p14:tracePt t="193136" x="4205288" y="5443538"/>
          <p14:tracePt t="193264" x="4205288" y="5430838"/>
          <p14:tracePt t="193271" x="4205288" y="5418138"/>
          <p14:tracePt t="193280" x="4205288" y="5407025"/>
          <p14:tracePt t="193298" x="4205288" y="5381625"/>
          <p14:tracePt t="193314" x="4205288" y="5356225"/>
          <p14:tracePt t="193331" x="4205288" y="5343525"/>
          <p14:tracePt t="193348" x="4205288" y="5318125"/>
          <p14:tracePt t="193365" x="4205288" y="5305425"/>
          <p14:tracePt t="193392" x="4205288" y="5281613"/>
          <p14:tracePt t="193480" x="4217988" y="5281613"/>
          <p14:tracePt t="193504" x="4217988" y="5268913"/>
          <p14:tracePt t="193544" x="4243388" y="5268913"/>
          <p14:tracePt t="193584" x="4256088" y="5268913"/>
          <p14:tracePt t="193624" x="4281488" y="5268913"/>
          <p14:tracePt t="193656" x="4294188" y="5268913"/>
          <p14:tracePt t="193665" x="4318000" y="5256213"/>
          <p14:tracePt t="193680" x="4330700" y="5256213"/>
          <p14:tracePt t="193688" x="4356100" y="5243513"/>
          <p14:tracePt t="193699" x="4381500" y="5230813"/>
          <p14:tracePt t="193715" x="4406900" y="5218113"/>
          <p14:tracePt t="193732" x="4430713" y="5218113"/>
          <p14:tracePt t="193735" x="4443413" y="5205413"/>
          <p14:tracePt t="193749" x="4456113" y="5194300"/>
          <p14:tracePt t="193766" x="4481513" y="5181600"/>
          <p14:tracePt t="193783" x="4481513" y="5168900"/>
          <p14:tracePt t="193800" x="4530725" y="5156200"/>
          <p14:tracePt t="193816" x="4543425" y="5130800"/>
          <p14:tracePt t="193833" x="4568825" y="5118100"/>
          <p14:tracePt t="193849" x="4606925" y="5092700"/>
          <p14:tracePt t="193865" x="4656138" y="5068888"/>
          <p14:tracePt t="193882" x="4681538" y="5043488"/>
          <p14:tracePt t="193899" x="4743450" y="5018088"/>
          <p14:tracePt t="193916" x="4781550" y="4992688"/>
          <p14:tracePt t="193919" x="4806950" y="4992688"/>
          <p14:tracePt t="193933" x="4819650" y="4968875"/>
          <p14:tracePt t="193936" x="4843463" y="4943475"/>
          <p14:tracePt t="193949" x="4868863" y="4930775"/>
          <p14:tracePt t="193966" x="4894263" y="4930775"/>
          <p14:tracePt t="193968" x="4932363" y="4918075"/>
          <p14:tracePt t="193983" x="4945063" y="4918075"/>
          <p14:tracePt t="194000" x="4994275" y="4905375"/>
          <p14:tracePt t="194017" x="5019675" y="4892675"/>
          <p14:tracePt t="194033" x="5032375" y="4892675"/>
          <p14:tracePt t="194050" x="5068888" y="4879975"/>
          <p14:tracePt t="194066" x="5094288" y="4868863"/>
          <p14:tracePt t="194083" x="5170488" y="4868863"/>
          <p14:tracePt t="194099" x="5232400" y="4856163"/>
          <p14:tracePt t="194117" x="5307013" y="4830763"/>
          <p14:tracePt t="194119" x="5332413" y="4830763"/>
          <p14:tracePt t="194134" x="5370513" y="4830763"/>
          <p14:tracePt t="194136" x="5419725" y="4805363"/>
          <p14:tracePt t="194150" x="5432425" y="4805363"/>
          <p14:tracePt t="194152" x="5445125" y="4805363"/>
          <p14:tracePt t="194167" x="5470525" y="4805363"/>
          <p14:tracePt t="194169" x="5483225" y="4805363"/>
          <p14:tracePt t="194183" x="5507038" y="4792663"/>
          <p14:tracePt t="194216" x="5519738" y="4792663"/>
          <p14:tracePt t="194840" x="5545138" y="4792663"/>
          <p14:tracePt t="194856" x="5557838" y="4792663"/>
          <p14:tracePt t="194864" x="5570538" y="4805363"/>
          <p14:tracePt t="194872" x="5583238" y="4805363"/>
          <p14:tracePt t="194885" x="5657850" y="4830763"/>
          <p14:tracePt t="194888" x="5732463" y="4868863"/>
          <p14:tracePt t="194903" x="5908675" y="4943475"/>
          <p14:tracePt t="194920" x="6096000" y="5018088"/>
          <p14:tracePt t="194936" x="6221413" y="5081588"/>
          <p14:tracePt t="194952" x="6270625" y="5092700"/>
          <p14:tracePt t="195088" x="6270625" y="5105400"/>
          <p14:tracePt t="195096" x="6270625" y="5118100"/>
          <p14:tracePt t="195440" x="6308725" y="5118100"/>
          <p14:tracePt t="195464" x="6308725" y="5105400"/>
          <p14:tracePt t="195472" x="6334125" y="5081588"/>
          <p14:tracePt t="195487" x="6346825" y="5068888"/>
          <p14:tracePt t="195504" x="6396038" y="5043488"/>
          <p14:tracePt t="195520" x="6421438" y="5005388"/>
          <p14:tracePt t="195537" x="6446838" y="4981575"/>
          <p14:tracePt t="195553" x="6472238" y="4956175"/>
          <p14:tracePt t="195570" x="6483350" y="4956175"/>
          <p14:tracePt t="195592" x="6508750" y="4930775"/>
          <p14:tracePt t="195632" x="6521450" y="4930775"/>
          <p14:tracePt t="195639" x="6534150" y="4930775"/>
          <p14:tracePt t="195654" x="6546850" y="4930775"/>
          <p14:tracePt t="195656" x="6572250" y="4905375"/>
          <p14:tracePt t="195671" x="6608763" y="4905375"/>
          <p14:tracePt t="195696" x="6634163" y="4879975"/>
          <p14:tracePt t="195704" x="6646863" y="4879975"/>
          <p14:tracePt t="195722" x="6696075" y="4868863"/>
          <p14:tracePt t="195737" x="6772275" y="4856163"/>
          <p14:tracePt t="195754" x="6884988" y="4818063"/>
          <p14:tracePt t="195771" x="6972300" y="4805363"/>
          <p14:tracePt t="195788" x="7059613" y="4792663"/>
          <p14:tracePt t="195805" x="7097713" y="4792663"/>
          <p14:tracePt t="195807" x="7123113" y="4792663"/>
          <p14:tracePt t="195822" x="7146925" y="4792663"/>
          <p14:tracePt t="195824" x="7210425" y="4792663"/>
          <p14:tracePt t="195838" x="7246938" y="4792663"/>
          <p14:tracePt t="195840" x="7297738" y="4792663"/>
          <p14:tracePt t="195856" x="7397750" y="4792663"/>
          <p14:tracePt t="195872" x="7497763" y="4792663"/>
          <p14:tracePt t="195888" x="7548563" y="4805363"/>
          <p14:tracePt t="195905" x="7561263" y="4805363"/>
          <p14:tracePt t="195984" x="7572375" y="4818063"/>
          <p14:tracePt t="196000" x="7585075" y="4818063"/>
          <p14:tracePt t="196064" x="7610475" y="4818063"/>
          <p14:tracePt t="196071" x="7623175" y="4818063"/>
          <p14:tracePt t="196080" x="7635875" y="4818063"/>
          <p14:tracePt t="196095" x="7661275" y="4830763"/>
          <p14:tracePt t="196104" x="7673975" y="4830763"/>
          <p14:tracePt t="196122" x="7697788" y="4830763"/>
          <p14:tracePt t="196138" x="7710488" y="4843463"/>
          <p14:tracePt t="196156" x="7723188" y="4843463"/>
          <p14:tracePt t="196200" x="7748588" y="4856163"/>
          <p14:tracePt t="196216" x="7773988" y="4868863"/>
          <p14:tracePt t="196232" x="7785100" y="4879975"/>
          <p14:tracePt t="196239" x="7797800" y="4879975"/>
          <p14:tracePt t="196256" x="7810500" y="4879975"/>
          <p14:tracePt t="196272" x="7861300" y="4905375"/>
          <p14:tracePt t="196289" x="7886700" y="4905375"/>
          <p14:tracePt t="196305" x="7923213" y="4905375"/>
          <p14:tracePt t="196323" x="7935913" y="4905375"/>
          <p14:tracePt t="196376" x="7961313" y="4905375"/>
          <p14:tracePt t="196400" x="7986713" y="4905375"/>
          <p14:tracePt t="196408" x="8010525" y="4905375"/>
          <p14:tracePt t="196424" x="8061325" y="4905375"/>
          <p14:tracePt t="196440" x="8148638" y="4905375"/>
          <p14:tracePt t="196456" x="8235950" y="4905375"/>
          <p14:tracePt t="196472" x="8324850" y="4905375"/>
          <p14:tracePt t="196489" x="8424863" y="4905375"/>
          <p14:tracePt t="196505" x="8499475" y="4905375"/>
          <p14:tracePt t="196523" x="8561388" y="4905375"/>
          <p14:tracePt t="196539" x="8599488" y="4905375"/>
          <p14:tracePt t="196557" x="8637588" y="4905375"/>
          <p14:tracePt t="196573" x="8650288" y="4905375"/>
          <p14:tracePt t="196592" x="8661400" y="4905375"/>
          <p14:tracePt t="196607" x="8699500" y="4905375"/>
          <p14:tracePt t="196624" x="8763000" y="4905375"/>
          <p14:tracePt t="196640" x="8850313" y="4905375"/>
          <p14:tracePt t="196657" x="8975725" y="4905375"/>
          <p14:tracePt t="196673" x="9088438" y="4905375"/>
          <p14:tracePt t="196690" x="9224963" y="4930775"/>
          <p14:tracePt t="196707" x="9375775" y="4943475"/>
          <p14:tracePt t="196723" x="9537700" y="4968875"/>
          <p14:tracePt t="196740" x="9688513" y="5005388"/>
          <p14:tracePt t="196757" x="9863138" y="5018088"/>
          <p14:tracePt t="196760" x="9926638" y="5018088"/>
          <p14:tracePt t="196773" x="9963150" y="5018088"/>
          <p14:tracePt t="196791" x="10064750" y="5018088"/>
          <p14:tracePt t="196976" x="10088563" y="5018088"/>
          <p14:tracePt t="197032" x="10101263" y="5018088"/>
          <p14:tracePt t="197040" x="10113963" y="5018088"/>
          <p14:tracePt t="197057" x="10139363" y="5018088"/>
          <p14:tracePt t="197064" x="10152063" y="5018088"/>
          <p14:tracePt t="197074" x="10164763" y="5030788"/>
          <p14:tracePt t="197091" x="10201275" y="5030788"/>
          <p14:tracePt t="197108" x="10213975" y="5043488"/>
          <p14:tracePt t="197125" x="10239375" y="5056188"/>
          <p14:tracePt t="197127" x="10252075" y="5056188"/>
          <p14:tracePt t="197152" x="10277475" y="5056188"/>
          <p14:tracePt t="197184" x="10288588" y="5056188"/>
          <p14:tracePt t="197336" x="10301288" y="5068888"/>
          <p14:tracePt t="197392" x="10301288" y="5092700"/>
          <p14:tracePt t="197416" x="10264775" y="5105400"/>
          <p14:tracePt t="197425" x="10252075" y="5105400"/>
          <p14:tracePt t="197432" x="10213975" y="5105400"/>
          <p14:tracePt t="197442" x="10177463" y="5118100"/>
          <p14:tracePt t="197458" x="10088563" y="5118100"/>
          <p14:tracePt t="197475" x="9988550" y="5143500"/>
          <p14:tracePt t="197492" x="9863138" y="5156200"/>
          <p14:tracePt t="197496" x="9788525" y="5168900"/>
          <p14:tracePt t="197508" x="9726613" y="5168900"/>
          <p14:tracePt t="197525" x="9550400" y="5181600"/>
          <p14:tracePt t="197528" x="9488488" y="5181600"/>
          <p14:tracePt t="197543" x="9350375" y="5181600"/>
          <p14:tracePt t="197559" x="9112250" y="5181600"/>
          <p14:tracePt t="197576" x="8899525" y="5181600"/>
          <p14:tracePt t="197592" x="8737600" y="5181600"/>
          <p14:tracePt t="197609" x="8599488" y="5181600"/>
          <p14:tracePt t="197626" x="8435975" y="5205413"/>
          <p14:tracePt t="197642" x="8235950" y="5218113"/>
          <p14:tracePt t="197659" x="7999413" y="5243513"/>
          <p14:tracePt t="197676" x="7835900" y="5243513"/>
          <p14:tracePt t="197692" x="7635875" y="5243513"/>
          <p14:tracePt t="197710" x="7448550" y="5243513"/>
          <p14:tracePt t="197712" x="7372350" y="5243513"/>
          <p14:tracePt t="197726" x="7310438" y="5243513"/>
          <p14:tracePt t="197729" x="7223125" y="5243513"/>
          <p14:tracePt t="197743" x="7059613" y="5243513"/>
          <p14:tracePt t="197760" x="6910388" y="5243513"/>
          <p14:tracePt t="197776" x="6746875" y="5256213"/>
          <p14:tracePt t="197793" x="6584950" y="5281613"/>
          <p14:tracePt t="197810" x="6359525" y="5305425"/>
          <p14:tracePt t="197826" x="6208713" y="5330825"/>
          <p14:tracePt t="197843" x="6021388" y="5394325"/>
          <p14:tracePt t="197859" x="5845175" y="5481638"/>
          <p14:tracePt t="197876" x="5783263" y="5507038"/>
          <p14:tracePt t="197893" x="5745163" y="5530850"/>
          <p14:tracePt t="197896" x="5719763" y="5543550"/>
          <p14:tracePt t="197910" x="5683250" y="5556250"/>
          <p14:tracePt t="197912" x="5670550" y="5568950"/>
          <p14:tracePt t="197927" x="5645150" y="5568950"/>
          <p14:tracePt t="197943" x="5619750" y="5594350"/>
          <p14:tracePt t="197960" x="5595938" y="5594350"/>
          <p14:tracePt t="197977" x="5545138" y="5607050"/>
          <p14:tracePt t="197993" x="5457825" y="5619750"/>
          <p14:tracePt t="198010" x="5394325" y="5619750"/>
          <p14:tracePt t="198027" x="5332413" y="5643563"/>
          <p14:tracePt t="198043" x="5281613" y="5643563"/>
          <p14:tracePt t="198060" x="5245100" y="5643563"/>
          <p14:tracePt t="198077" x="5194300" y="5668963"/>
          <p14:tracePt t="198094" x="5170488" y="5668963"/>
          <p14:tracePt t="198096" x="5157788" y="5668963"/>
          <p14:tracePt t="198111" x="5145088" y="5668963"/>
          <p14:tracePt t="198136" x="5119688" y="5668963"/>
          <p14:tracePt t="199352" x="5132388" y="5668963"/>
          <p14:tracePt t="201040" x="5132388" y="5656263"/>
          <p14:tracePt t="201368" x="5119688" y="5656263"/>
          <p14:tracePt t="201376" x="5106988" y="5656263"/>
          <p14:tracePt t="201392" x="5081588" y="5656263"/>
          <p14:tracePt t="201401" x="5068888" y="5656263"/>
          <p14:tracePt t="201419" x="5045075" y="5656263"/>
          <p14:tracePt t="201441" x="5032375" y="5656263"/>
          <p14:tracePt t="201464" x="5006975" y="5656263"/>
          <p14:tracePt t="201568" x="4994275" y="5656263"/>
          <p14:tracePt t="203504" x="5006975" y="5656263"/>
          <p14:tracePt t="203544" x="5019675" y="5656263"/>
          <p14:tracePt t="203584" x="5032375" y="5656263"/>
          <p14:tracePt t="204024" x="5006975" y="5656263"/>
          <p14:tracePt t="204744" x="5032375" y="5656263"/>
          <p14:tracePt t="204976" x="5045075" y="5656263"/>
          <p14:tracePt t="206168" x="5032375" y="5656263"/>
          <p14:tracePt t="207457" x="5019675" y="5656263"/>
          <p14:tracePt t="207464" x="5006975" y="5656263"/>
          <p14:tracePt t="207752" x="4994275" y="5643563"/>
          <p14:tracePt t="207776" x="4994275" y="5630863"/>
          <p14:tracePt t="221408" x="4994275" y="5619750"/>
          <p14:tracePt t="221416" x="4994275" y="5594350"/>
          <p14:tracePt t="221432" x="4994275" y="5568950"/>
          <p14:tracePt t="221439" x="4994275" y="5530850"/>
          <p14:tracePt t="221455" x="5006975" y="5481638"/>
          <p14:tracePt t="221551" x="5006975" y="5456238"/>
          <p14:tracePt t="221559" x="5006975" y="5368925"/>
          <p14:tracePt t="221569" x="5006975" y="5230813"/>
          <p14:tracePt t="221586" x="5006975" y="5118100"/>
          <p14:tracePt t="221603" x="5019675" y="5043488"/>
          <p14:tracePt t="221620" x="5019675" y="5030788"/>
          <p14:tracePt t="221638" x="5032375" y="5030788"/>
          <p14:tracePt t="221662" x="5045075" y="5030788"/>
          <p14:tracePt t="221670" x="5057775" y="5056188"/>
          <p14:tracePt t="221687" x="5081588" y="5181600"/>
          <p14:tracePt t="221703" x="5081588" y="5330825"/>
          <p14:tracePt t="221720" x="5119688" y="5494338"/>
          <p14:tracePt t="221737" x="5157788" y="5581650"/>
          <p14:tracePt t="221753" x="5181600" y="5643563"/>
          <p14:tracePt t="221770" x="5194300" y="5681663"/>
          <p14:tracePt t="221848" x="5194300" y="5694363"/>
          <p14:tracePt t="221864" x="5181600" y="5719763"/>
          <p14:tracePt t="221872" x="5157788" y="5756275"/>
          <p14:tracePt t="221879" x="5119688" y="5781675"/>
          <p14:tracePt t="221889" x="5094288" y="5807075"/>
          <p14:tracePt t="221905" x="5019675" y="5868988"/>
          <p14:tracePt t="221922" x="4945063" y="5932488"/>
          <p14:tracePt t="221944" x="4945063" y="5945188"/>
          <p14:tracePt t="221955" x="4919663" y="5969000"/>
          <p14:tracePt t="221973" x="4856163" y="5994400"/>
          <p14:tracePt t="221989" x="4832350" y="6007100"/>
          <p14:tracePt t="221991" x="4832350" y="6019800"/>
          <p14:tracePt t="222007" x="4819650" y="6019800"/>
          <p14:tracePt t="222023" x="4794250" y="6019800"/>
          <p14:tracePt t="222040" x="4781550" y="6019800"/>
          <p14:tracePt t="222056" x="4743450" y="6007100"/>
          <p14:tracePt t="222073" x="4668838" y="5932488"/>
          <p14:tracePt t="222089" x="4630738" y="5868988"/>
          <p14:tracePt t="222106" x="4568825" y="5781675"/>
          <p14:tracePt t="222123" x="4494213" y="5656263"/>
          <p14:tracePt t="222140" x="4406900" y="5543550"/>
          <p14:tracePt t="222156" x="4318000" y="5368925"/>
          <p14:tracePt t="222159" x="4268788" y="5318125"/>
          <p14:tracePt t="222172" x="4217988" y="5218113"/>
          <p14:tracePt t="222175" x="4168775" y="5130800"/>
          <p14:tracePt t="222190" x="4105275" y="5068888"/>
          <p14:tracePt t="222191" x="4043363" y="5005388"/>
          <p14:tracePt t="222206" x="4030663" y="4968875"/>
          <p14:tracePt t="222208" x="4005263" y="4943475"/>
          <p14:tracePt t="222223" x="3979863" y="4879975"/>
          <p14:tracePt t="222240" x="3956050" y="4843463"/>
          <p14:tracePt t="222257" x="3917950" y="4805363"/>
          <p14:tracePt t="222273" x="3892550" y="4743450"/>
          <p14:tracePt t="222290" x="3830638" y="4679950"/>
          <p14:tracePt t="222307" x="3792538" y="4643438"/>
          <p14:tracePt t="222324" x="3743325" y="4618038"/>
          <p14:tracePt t="222340" x="3692525" y="4592638"/>
          <p14:tracePt t="222356" x="3679825" y="4592638"/>
          <p14:tracePt t="222373" x="3654425" y="4579938"/>
          <p14:tracePt t="222376" x="3654425" y="4567238"/>
          <p14:tracePt t="222390" x="3643313" y="4567238"/>
          <p14:tracePt t="222407" x="3630613" y="4554538"/>
          <p14:tracePt t="222423" x="3617913" y="4543425"/>
          <p14:tracePt t="222441" x="3592513" y="4530725"/>
          <p14:tracePt t="222457" x="3541713" y="4530725"/>
          <p14:tracePt t="222473" x="3454400" y="4530725"/>
          <p14:tracePt t="222490" x="3305175" y="4492625"/>
          <p14:tracePt t="222507" x="3167063" y="4430713"/>
          <p14:tracePt t="222524" x="3079750" y="4405313"/>
          <p14:tracePt t="222527" x="3067050" y="4392613"/>
          <p14:tracePt t="222541" x="3041650" y="4379913"/>
          <p14:tracePt t="222543" x="3016250" y="4367213"/>
          <p14:tracePt t="222558" x="2992438" y="4367213"/>
          <p14:tracePt t="222560" x="2979738" y="4341813"/>
          <p14:tracePt t="222575" x="2916238" y="4330700"/>
          <p14:tracePt t="222591" x="2890838" y="4318000"/>
          <p14:tracePt t="222616" x="2867025" y="4318000"/>
          <p14:tracePt t="222632" x="2841625" y="4318000"/>
          <p14:tracePt t="222640" x="2828925" y="4305300"/>
          <p14:tracePt t="222657" x="2816225" y="4292600"/>
          <p14:tracePt t="222674" x="2790825" y="4279900"/>
          <p14:tracePt t="222691" x="2778125" y="4267200"/>
          <p14:tracePt t="222707" x="2741613" y="4254500"/>
          <p14:tracePt t="222725" x="2703513" y="4241800"/>
          <p14:tracePt t="222728" x="2690813" y="4230688"/>
          <p14:tracePt t="222742" x="2678113" y="4230688"/>
          <p14:tracePt t="222744" x="2641600" y="4230688"/>
          <p14:tracePt t="222757" x="2628900" y="4217988"/>
          <p14:tracePt t="222760" x="2616200" y="4217988"/>
          <p14:tracePt t="222775" x="2578100" y="4217988"/>
          <p14:tracePt t="222791" x="2565400" y="4205288"/>
          <p14:tracePt t="222808" x="2528888" y="4192588"/>
          <p14:tracePt t="222825" x="2478088" y="4179888"/>
          <p14:tracePt t="222841" x="2428875" y="4154488"/>
          <p14:tracePt t="222858" x="2390775" y="4141788"/>
          <p14:tracePt t="222874" x="2339975" y="4117975"/>
          <p14:tracePt t="222891" x="2339975" y="4105275"/>
          <p14:tracePt t="222908" x="2303463" y="4041775"/>
          <p14:tracePt t="222925" x="2278063" y="3979863"/>
          <p14:tracePt t="222927" x="2278063" y="3954463"/>
          <p14:tracePt t="222942" x="2278063" y="3929063"/>
          <p14:tracePt t="222944" x="2278063" y="3905250"/>
          <p14:tracePt t="222959" x="2278063" y="3854450"/>
          <p14:tracePt t="222975" x="2278063" y="3816350"/>
          <p14:tracePt t="222991" x="2278063" y="3792538"/>
          <p14:tracePt t="223008" x="2278063" y="3754438"/>
          <p14:tracePt t="223025" x="2278063" y="3729038"/>
          <p14:tracePt t="223042" x="2290763" y="3729038"/>
          <p14:tracePt t="223336" x="2316163" y="3729038"/>
          <p14:tracePt t="223343" x="2378075" y="3729038"/>
          <p14:tracePt t="223352" x="2478088" y="3741738"/>
          <p14:tracePt t="223359" x="2603500" y="3741738"/>
          <p14:tracePt t="223376" x="2867025" y="3741738"/>
          <p14:tracePt t="223393" x="3441700" y="3741738"/>
          <p14:tracePt t="223409" x="4468813" y="3741738"/>
          <p14:tracePt t="223426" x="5719763" y="3741738"/>
          <p14:tracePt t="223443" x="6708775" y="3741738"/>
          <p14:tracePt t="223459" x="7523163" y="3741738"/>
          <p14:tracePt t="223476" x="7974013" y="3741738"/>
          <p14:tracePt t="223493" x="8148638" y="3741738"/>
          <p14:tracePt t="223544" x="8161338" y="3741738"/>
          <p14:tracePt t="223584" x="8123238" y="3741738"/>
          <p14:tracePt t="223593" x="8074025" y="3741738"/>
          <p14:tracePt t="223600" x="8010525" y="3741738"/>
          <p14:tracePt t="223610" x="7848600" y="3767138"/>
          <p14:tracePt t="223627" x="7459663" y="3767138"/>
          <p14:tracePt t="223644" x="6884988" y="3767138"/>
          <p14:tracePt t="223661" x="6370638" y="3767138"/>
          <p14:tracePt t="223663" x="6021388" y="3767138"/>
          <p14:tracePt t="223678" x="5719763" y="3767138"/>
          <p14:tracePt t="223680" x="5445125" y="3767138"/>
          <p14:tracePt t="223695" x="4894263" y="3767138"/>
          <p14:tracePt t="223711" x="4418013" y="3767138"/>
          <p14:tracePt t="223728" x="4081463" y="3767138"/>
          <p14:tracePt t="223743" x="3892550" y="3779838"/>
          <p14:tracePt t="223760" x="3779838" y="3779838"/>
          <p14:tracePt t="223777" x="3743325" y="3779838"/>
          <p14:tracePt t="223863" x="3817938" y="3779838"/>
          <p14:tracePt t="223872" x="3856038" y="3779838"/>
          <p14:tracePt t="223880" x="3917950" y="3779838"/>
          <p14:tracePt t="223894" x="3979863" y="3779838"/>
          <p14:tracePt t="223896" x="4068763" y="3779838"/>
          <p14:tracePt t="223911" x="4217988" y="3779838"/>
          <p14:tracePt t="223927" x="4305300" y="3779838"/>
          <p14:tracePt t="223944" x="4356100" y="3779838"/>
          <p14:tracePt t="224000" x="4356100" y="3803650"/>
          <p14:tracePt t="224008" x="4330700" y="3803650"/>
          <p14:tracePt t="224016" x="4281488" y="3829050"/>
          <p14:tracePt t="224027" x="4181475" y="3841750"/>
          <p14:tracePt t="224044" x="3979863" y="3916363"/>
          <p14:tracePt t="224047" x="3830638" y="3979863"/>
          <p14:tracePt t="224061" x="3705225" y="4005263"/>
          <p14:tracePt t="224063" x="3679825" y="4005263"/>
          <p14:tracePt t="224079" x="3643313" y="4017963"/>
          <p14:tracePt t="224095" x="3379788" y="4041775"/>
          <p14:tracePt t="224111" x="3179763" y="4079875"/>
          <p14:tracePt t="224128" x="3092450" y="4079875"/>
          <p14:tracePt t="224192" x="3116263" y="4067175"/>
          <p14:tracePt t="224200" x="3154363" y="4067175"/>
          <p14:tracePt t="224211" x="3205163" y="4067175"/>
          <p14:tracePt t="224228" x="3305175" y="4067175"/>
          <p14:tracePt t="224246" x="3405188" y="4067175"/>
          <p14:tracePt t="224248" x="3454400" y="4067175"/>
          <p14:tracePt t="224263" x="3492500" y="4067175"/>
          <p14:tracePt t="224278" x="3505200" y="4067175"/>
          <p14:tracePt t="224360" x="3467100" y="4067175"/>
          <p14:tracePt t="224368" x="3405188" y="4067175"/>
          <p14:tracePt t="224378" x="3317875" y="4092575"/>
          <p14:tracePt t="224396" x="3167063" y="4105275"/>
          <p14:tracePt t="224399" x="3103563" y="4105275"/>
          <p14:tracePt t="224412" x="3016250" y="4129088"/>
          <p14:tracePt t="224428" x="2916238" y="4129088"/>
          <p14:tracePt t="224431" x="2867025" y="4129088"/>
          <p14:tracePt t="224446" x="2854325" y="4129088"/>
          <p14:tracePt t="224504" x="2854325" y="4105275"/>
          <p14:tracePt t="224512" x="2879725" y="4079875"/>
          <p14:tracePt t="224519" x="2903538" y="4054475"/>
          <p14:tracePt t="224529" x="2928938" y="4029075"/>
          <p14:tracePt t="224546" x="2992438" y="4005263"/>
          <p14:tracePt t="224562" x="3041650" y="3979863"/>
          <p14:tracePt t="224656" x="3016250" y="3979863"/>
          <p14:tracePt t="224672" x="2992438" y="3992563"/>
          <p14:tracePt t="224688" x="2967038" y="3992563"/>
          <p14:tracePt t="224696" x="2941638" y="4005263"/>
          <p14:tracePt t="224713" x="2916238" y="4005263"/>
          <p14:tracePt t="224744" x="2903538" y="4005263"/>
          <p14:tracePt t="224784" x="2890838" y="4005263"/>
          <p14:tracePt t="224800" x="2879725" y="4005263"/>
          <p14:tracePt t="224832" x="2854325" y="4005263"/>
          <p14:tracePt t="224847" x="2841625" y="4005263"/>
          <p14:tracePt t="224856" x="2803525" y="4005263"/>
          <p14:tracePt t="224863" x="2767013" y="4005263"/>
          <p14:tracePt t="224880" x="2641600" y="3992563"/>
          <p14:tracePt t="224897" x="2452688" y="3929063"/>
          <p14:tracePt t="224913" x="2365375" y="3892550"/>
          <p14:tracePt t="224930" x="2239963" y="3867150"/>
          <p14:tracePt t="224947" x="2165350" y="3854450"/>
          <p14:tracePt t="224964" x="2139950" y="3854450"/>
          <p14:tracePt t="225352" x="2152650" y="3854450"/>
          <p14:tracePt t="225432" x="2139950" y="3867150"/>
          <p14:tracePt t="225440" x="2116138" y="3867150"/>
          <p14:tracePt t="225752" x="2127250" y="3867150"/>
          <p14:tracePt t="225759" x="2139950" y="3867150"/>
          <p14:tracePt t="226072" x="2178050" y="3829050"/>
          <p14:tracePt t="226080" x="2216150" y="3829050"/>
          <p14:tracePt t="226087" x="2278063" y="3829050"/>
          <p14:tracePt t="226099" x="2378075" y="3829050"/>
          <p14:tracePt t="226116" x="2628900" y="3829050"/>
          <p14:tracePt t="226119" x="2741613" y="3829050"/>
          <p14:tracePt t="226134" x="2854325" y="3829050"/>
          <p14:tracePt t="226136" x="2941638" y="3829050"/>
          <p14:tracePt t="226150" x="3092450" y="3829050"/>
          <p14:tracePt t="226152" x="3141663" y="3829050"/>
          <p14:tracePt t="226167" x="3205163" y="3854450"/>
          <p14:tracePt t="226183" x="3241675" y="3867150"/>
          <p14:tracePt t="226201" x="3254375" y="3867150"/>
          <p14:tracePt t="226217" x="3267075" y="3867150"/>
          <p14:tracePt t="226234" x="3279775" y="3867150"/>
          <p14:tracePt t="226250" x="3292475" y="3867150"/>
          <p14:tracePt t="226287" x="3305175" y="3867150"/>
          <p14:tracePt t="226352" x="3292475" y="3867150"/>
          <p14:tracePt t="226360" x="3228975" y="3867150"/>
          <p14:tracePt t="226368" x="3154363" y="3867150"/>
          <p14:tracePt t="226384" x="2928938" y="3867150"/>
          <p14:tracePt t="226401" x="2678113" y="3867150"/>
          <p14:tracePt t="226417" x="2490788" y="3867150"/>
          <p14:tracePt t="226434" x="2390775" y="3867150"/>
          <p14:tracePt t="226451" x="2365375" y="3867150"/>
          <p14:tracePt t="226528" x="2403475" y="3867150"/>
          <p14:tracePt t="226535" x="2452688" y="3867150"/>
          <p14:tracePt t="226544" x="2528888" y="3854450"/>
          <p14:tracePt t="226551" x="2641600" y="3854450"/>
          <p14:tracePt t="226567" x="2841625" y="3829050"/>
          <p14:tracePt t="226584" x="3092450" y="3829050"/>
          <p14:tracePt t="226601" x="3279775" y="3829050"/>
          <p14:tracePt t="226618" x="3341688" y="3829050"/>
          <p14:tracePt t="226635" x="3392488" y="3829050"/>
          <p14:tracePt t="226663" x="3405188" y="3829050"/>
          <p14:tracePt t="226760" x="3405188" y="3841750"/>
          <p14:tracePt t="226792" x="3405188" y="3854450"/>
          <p14:tracePt t="226800" x="3392488" y="3867150"/>
          <p14:tracePt t="226896" x="3405188" y="3867150"/>
          <p14:tracePt t="226903" x="3429000" y="3867150"/>
          <p14:tracePt t="226912" x="3492500" y="3867150"/>
          <p14:tracePt t="226919" x="3579813" y="3867150"/>
          <p14:tracePt t="226936" x="3767138" y="3867150"/>
          <p14:tracePt t="226952" x="4005263" y="3867150"/>
          <p14:tracePt t="226969" x="4294188" y="3867150"/>
          <p14:tracePt t="226986" x="4518025" y="3867150"/>
          <p14:tracePt t="227002" x="4668838" y="3867150"/>
          <p14:tracePt t="227019" x="4768850" y="3867150"/>
          <p14:tracePt t="227036" x="4832350" y="3892550"/>
          <p14:tracePt t="227053" x="4843463" y="3892550"/>
          <p14:tracePt t="227071" x="4856163" y="3892550"/>
          <p14:tracePt t="227086" x="4868863" y="3892550"/>
          <p14:tracePt t="227088" x="4881563" y="3892550"/>
          <p14:tracePt t="227103" x="4894263" y="3892550"/>
          <p14:tracePt t="227119" x="4932363" y="3892550"/>
          <p14:tracePt t="227137" x="4968875" y="3892550"/>
          <p14:tracePt t="227153" x="5019675" y="3892550"/>
          <p14:tracePt t="227169" x="5106988" y="3892550"/>
          <p14:tracePt t="227186" x="5181600" y="3854450"/>
          <p14:tracePt t="227203" x="5294313" y="3792538"/>
          <p14:tracePt t="227219" x="5383213" y="3792538"/>
          <p14:tracePt t="227237" x="5507038" y="3767138"/>
          <p14:tracePt t="227240" x="5570538" y="3754438"/>
          <p14:tracePt t="227253" x="5607050" y="3754438"/>
          <p14:tracePt t="227256" x="5670550" y="3729038"/>
          <p14:tracePt t="227270" x="5695950" y="3729038"/>
          <p14:tracePt t="227272" x="5732463" y="3729038"/>
          <p14:tracePt t="227287" x="5795963" y="3716338"/>
          <p14:tracePt t="227303" x="5808663" y="3716338"/>
          <p14:tracePt t="227319" x="5832475" y="3703638"/>
          <p14:tracePt t="227343" x="5845175" y="3703638"/>
          <p14:tracePt t="227384" x="5870575" y="3703638"/>
          <p14:tracePt t="227391" x="5883275" y="3703638"/>
          <p14:tracePt t="227404" x="5908675" y="3692525"/>
          <p14:tracePt t="227420" x="5932488" y="3692525"/>
          <p14:tracePt t="227437" x="5970588" y="3692525"/>
          <p14:tracePt t="227453" x="5983288" y="3692525"/>
          <p14:tracePt t="227456" x="6008688" y="3692525"/>
          <p14:tracePt t="227487" x="6021388" y="3692525"/>
          <p14:tracePt t="227640" x="6034088" y="3692525"/>
          <p14:tracePt t="227688" x="6021388" y="3703638"/>
          <p14:tracePt t="227696" x="5995988" y="3729038"/>
          <p14:tracePt t="227704" x="5983288" y="3729038"/>
          <p14:tracePt t="227721" x="5883275" y="3754438"/>
          <p14:tracePt t="227737" x="5821363" y="3779838"/>
          <p14:tracePt t="227754" x="5619750" y="3829050"/>
          <p14:tracePt t="227771" x="5432425" y="3854450"/>
          <p14:tracePt t="227787" x="5270500" y="3892550"/>
          <p14:tracePt t="227804" x="5119688" y="3916363"/>
          <p14:tracePt t="227821" x="4968875" y="3941763"/>
          <p14:tracePt t="227823" x="4919663" y="3941763"/>
          <p14:tracePt t="227838" x="4894263" y="3954463"/>
          <p14:tracePt t="227840" x="4868863" y="3954463"/>
          <p14:tracePt t="227855" x="4819650" y="3967163"/>
          <p14:tracePt t="227903" x="4806950" y="3967163"/>
          <p14:tracePt t="227920" x="4794250" y="3967163"/>
          <p14:tracePt t="227927" x="4781550" y="3967163"/>
          <p14:tracePt t="227952" x="4768850" y="3967163"/>
          <p14:tracePt t="228160" x="4768850" y="3979863"/>
          <p14:tracePt t="228200" x="4781550" y="3979863"/>
          <p14:tracePt t="228207" x="4794250" y="3979863"/>
          <p14:tracePt t="228223" x="4819650" y="3979863"/>
          <p14:tracePt t="228239" x="4856163" y="3979863"/>
          <p14:tracePt t="228256" x="4945063" y="3979863"/>
          <p14:tracePt t="228273" x="5081588" y="3979863"/>
          <p14:tracePt t="228289" x="5281613" y="3979863"/>
          <p14:tracePt t="228305" x="5432425" y="3979863"/>
          <p14:tracePt t="228322" x="5519738" y="3979863"/>
          <p14:tracePt t="228339" x="5545138" y="3979863"/>
          <p14:tracePt t="228360" x="5557838" y="3979863"/>
          <p14:tracePt t="228376" x="5570538" y="3979863"/>
          <p14:tracePt t="228389" x="5583238" y="3979863"/>
          <p14:tracePt t="228391" x="5595938" y="3979863"/>
          <p14:tracePt t="228406" x="5607050" y="3979863"/>
          <p14:tracePt t="228407" x="5619750" y="3979863"/>
          <p14:tracePt t="228423" x="5645150" y="3979863"/>
          <p14:tracePt t="228425" x="5683250" y="3979863"/>
          <p14:tracePt t="228439" x="5757863" y="3967163"/>
          <p14:tracePt t="228456" x="5857875" y="3954463"/>
          <p14:tracePt t="228473" x="6057900" y="3929063"/>
          <p14:tracePt t="228489" x="6296025" y="3916363"/>
          <p14:tracePt t="228506" x="6684963" y="3916363"/>
          <p14:tracePt t="228522" x="7123113" y="3916363"/>
          <p14:tracePt t="228540" x="7459663" y="3916363"/>
          <p14:tracePt t="228543" x="7610475" y="3916363"/>
          <p14:tracePt t="228556" x="7748588" y="3916363"/>
          <p14:tracePt t="228559" x="7848600" y="3916363"/>
          <p14:tracePt t="228574" x="7935913" y="3916363"/>
          <p14:tracePt t="228576" x="7999413" y="3916363"/>
          <p14:tracePt t="228589" x="8023225" y="3916363"/>
          <p14:tracePt t="228591" x="8035925" y="3916363"/>
          <p14:tracePt t="228606" x="8061325" y="3916363"/>
          <p14:tracePt t="228848" x="8010525" y="3916363"/>
          <p14:tracePt t="228856" x="7961313" y="3916363"/>
          <p14:tracePt t="228863" x="7874000" y="3916363"/>
          <p14:tracePt t="228873" x="7797800" y="3916363"/>
          <p14:tracePt t="228891" x="7535863" y="3916363"/>
          <p14:tracePt t="228907" x="7297738" y="3954463"/>
          <p14:tracePt t="228923" x="7072313" y="3954463"/>
          <p14:tracePt t="228941" x="6834188" y="3954463"/>
          <p14:tracePt t="228943" x="6721475" y="3954463"/>
          <p14:tracePt t="228957" x="6684963" y="3954463"/>
          <p14:tracePt t="228959" x="6608763" y="3954463"/>
          <p14:tracePt t="228974" x="6521450" y="3954463"/>
          <p14:tracePt t="228976" x="6483350" y="3954463"/>
          <p14:tracePt t="228991" x="6396038" y="3954463"/>
          <p14:tracePt t="229008" x="6334125" y="3954463"/>
          <p14:tracePt t="229025" x="6270625" y="3954463"/>
          <p14:tracePt t="229041" x="6183313" y="3954463"/>
          <p14:tracePt t="229057" x="6108700" y="3941763"/>
          <p14:tracePt t="229075" x="6008688" y="3941763"/>
          <p14:tracePt t="229092" x="5908675" y="3929063"/>
          <p14:tracePt t="229108" x="5795963" y="3905250"/>
          <p14:tracePt t="229124" x="5719763" y="3905250"/>
          <p14:tracePt t="229127" x="5683250" y="3905250"/>
          <p14:tracePt t="229142" x="5657850" y="3905250"/>
          <p14:tracePt t="229144" x="5632450" y="3905250"/>
          <p14:tracePt t="229157" x="5607050" y="3905250"/>
          <p14:tracePt t="229223" x="5619750" y="3905250"/>
          <p14:tracePt t="229232" x="5632450" y="3892550"/>
          <p14:tracePt t="229241" x="5683250" y="3879850"/>
          <p14:tracePt t="229258" x="5821363" y="3841750"/>
          <p14:tracePt t="229276" x="6045200" y="3767138"/>
          <p14:tracePt t="229292" x="6321425" y="3729038"/>
          <p14:tracePt t="229295" x="6572250" y="3703638"/>
          <p14:tracePt t="229309" x="6734175" y="3679825"/>
          <p14:tracePt t="229311" x="6921500" y="3667125"/>
          <p14:tracePt t="229325" x="7134225" y="3641725"/>
          <p14:tracePt t="229327" x="7272338" y="3641725"/>
          <p14:tracePt t="229340" x="7435850" y="3641725"/>
          <p14:tracePt t="229357" x="7673975" y="3641725"/>
          <p14:tracePt t="229358" x="7723188" y="3641725"/>
          <p14:tracePt t="229375" x="7810500" y="3641725"/>
          <p14:tracePt t="229391" x="7848600" y="3641725"/>
          <p14:tracePt t="229584" x="7810500" y="3641725"/>
          <p14:tracePt t="229592" x="7748588" y="3641725"/>
          <p14:tracePt t="229599" x="7661275" y="3654425"/>
          <p14:tracePt t="229608" x="7572375" y="3654425"/>
          <p14:tracePt t="229626" x="7397750" y="3654425"/>
          <p14:tracePt t="229643" x="7110413" y="3654425"/>
          <p14:tracePt t="229660" x="6897688" y="3654425"/>
          <p14:tracePt t="229676" x="6808788" y="3654425"/>
          <p14:tracePt t="229679" x="6759575" y="3654425"/>
          <p14:tracePt t="229692" x="6721475" y="3654425"/>
          <p14:tracePt t="229709" x="6684963" y="3654425"/>
          <p14:tracePt t="229784" x="6672263" y="3654425"/>
          <p14:tracePt t="229808" x="6684963" y="3654425"/>
          <p14:tracePt t="229815" x="6696075" y="3654425"/>
          <p14:tracePt t="229826" x="6746875" y="3654425"/>
          <p14:tracePt t="229843" x="6934200" y="3641725"/>
          <p14:tracePt t="229860" x="7197725" y="3603625"/>
          <p14:tracePt t="229877" x="7648575" y="3590925"/>
          <p14:tracePt t="229879" x="7785100" y="3590925"/>
          <p14:tracePt t="229894" x="7935913" y="3590925"/>
          <p14:tracePt t="229896" x="8048625" y="3590925"/>
          <p14:tracePt t="229910" x="8174038" y="3590925"/>
          <p14:tracePt t="229912" x="8199438" y="3590925"/>
          <p14:tracePt t="229927" x="8223250" y="3590925"/>
          <p14:tracePt t="229929" x="8235950" y="3590925"/>
          <p14:tracePt t="230000" x="8223250" y="3590925"/>
          <p14:tracePt t="230008" x="8186738" y="3590925"/>
          <p14:tracePt t="230015" x="8123238" y="3590925"/>
          <p14:tracePt t="230025" x="8010525" y="3590925"/>
          <p14:tracePt t="230042" x="7761288" y="3603625"/>
          <p14:tracePt t="230059" x="7348538" y="3641725"/>
          <p14:tracePt t="230076" x="7046913" y="3641725"/>
          <p14:tracePt t="230093" x="6859588" y="3641725"/>
          <p14:tracePt t="230094" x="6834188" y="3641725"/>
          <p14:tracePt t="230109" x="6808788" y="3641725"/>
          <p14:tracePt t="230167" x="6821488" y="3641725"/>
          <p14:tracePt t="230177" x="6846888" y="3641725"/>
          <p14:tracePt t="230184" x="6884988" y="3641725"/>
          <p14:tracePt t="230194" x="6910388" y="3641725"/>
          <p14:tracePt t="230210" x="7046913" y="3641725"/>
          <p14:tracePt t="230227" x="7297738" y="3616325"/>
          <p14:tracePt t="230244" x="7397750" y="3616325"/>
          <p14:tracePt t="230247" x="7435850" y="3603625"/>
          <p14:tracePt t="230260" x="7459663" y="3603625"/>
          <p14:tracePt t="230408" x="7448550" y="3603625"/>
          <p14:tracePt t="230416" x="7435850" y="3603625"/>
          <p14:tracePt t="230428" x="7397750" y="3603625"/>
          <p14:tracePt t="230431" x="7372350" y="3603625"/>
          <p14:tracePt t="230445" x="7297738" y="3603625"/>
          <p14:tracePt t="230448" x="7246938" y="3603625"/>
          <p14:tracePt t="230462" x="7185025" y="3603625"/>
          <p14:tracePt t="230464" x="7146925" y="3603625"/>
          <p14:tracePt t="230478" x="7046913" y="3603625"/>
          <p14:tracePt t="230480" x="6985000" y="3603625"/>
          <p14:tracePt t="230496" x="6884988" y="3603625"/>
          <p14:tracePt t="230512" x="6797675" y="3603625"/>
          <p14:tracePt t="230528" x="6584950" y="3603625"/>
          <p14:tracePt t="230545" x="6359525" y="3603625"/>
          <p14:tracePt t="230561" x="6021388" y="3603625"/>
          <p14:tracePt t="230578" x="5783263" y="3603625"/>
          <p14:tracePt t="230595" x="5570538" y="3641725"/>
          <p14:tracePt t="230612" x="5383213" y="3654425"/>
          <p14:tracePt t="230615" x="5307013" y="3667125"/>
          <p14:tracePt t="230628" x="5257800" y="3667125"/>
          <p14:tracePt t="230631" x="5181600" y="3679825"/>
          <p14:tracePt t="230645" x="5132388" y="3679825"/>
          <p14:tracePt t="230647" x="5094288" y="3703638"/>
          <p14:tracePt t="230662" x="5057775" y="3703638"/>
          <p14:tracePt t="230664" x="5006975" y="3716338"/>
          <p14:tracePt t="230679" x="4945063" y="3729038"/>
          <p14:tracePt t="230696" x="4881563" y="3741738"/>
          <p14:tracePt t="230711" x="4794250" y="3779838"/>
          <p14:tracePt t="230729" x="4681538" y="3803650"/>
          <p14:tracePt t="230746" x="4556125" y="3841750"/>
          <p14:tracePt t="230762" x="4394200" y="3892550"/>
          <p14:tracePt t="230778" x="4318000" y="3905250"/>
          <p14:tracePt t="230795" x="4305300" y="3929063"/>
          <p14:tracePt t="230813" x="4268788" y="3929063"/>
          <p14:tracePt t="230816" x="4256088" y="3929063"/>
          <p14:tracePt t="230829" x="4243388" y="3941763"/>
          <p14:tracePt t="230831" x="4230688" y="3954463"/>
          <p14:tracePt t="230847" x="4217988" y="3967163"/>
          <p14:tracePt t="230863" x="4192588" y="3979863"/>
          <p14:tracePt t="230879" x="4143375" y="4029075"/>
          <p14:tracePt t="230896" x="4105275" y="4054475"/>
          <p14:tracePt t="230913" x="4043363" y="4117975"/>
          <p14:tracePt t="230930" x="3992563" y="4154488"/>
          <p14:tracePt t="230946" x="3968750" y="4192588"/>
          <p14:tracePt t="230962" x="3917950" y="4254500"/>
          <p14:tracePt t="230979" x="3867150" y="4305300"/>
          <p14:tracePt t="230996" x="3843338" y="4341813"/>
          <p14:tracePt t="230999" x="3830638" y="4354513"/>
          <p14:tracePt t="231014" x="3805238" y="4379913"/>
          <p14:tracePt t="231016" x="3805238" y="4392613"/>
          <p14:tracePt t="231030" x="3779838" y="4405313"/>
          <p14:tracePt t="231047" x="3756025" y="4443413"/>
          <p14:tracePt t="231063" x="3756025" y="4454525"/>
          <p14:tracePt t="231080" x="3756025" y="4467225"/>
          <p14:tracePt t="231191" x="3756025" y="4479925"/>
          <p14:tracePt t="231208" x="3756025" y="4492625"/>
          <p14:tracePt t="231224" x="3756025" y="4505325"/>
          <p14:tracePt t="231248" x="3779838" y="4505325"/>
          <p14:tracePt t="231256" x="3792538" y="4505325"/>
          <p14:tracePt t="231263" x="3805238" y="4530725"/>
          <p14:tracePt t="231280" x="3830638" y="4530725"/>
          <p14:tracePt t="231328" x="3856038" y="4530725"/>
          <p14:tracePt t="231431" x="3856038" y="4543425"/>
          <p14:tracePt t="231456" x="3843338" y="4567238"/>
          <p14:tracePt t="231463" x="3830638" y="4579938"/>
          <p14:tracePt t="231471" x="3817938" y="4579938"/>
          <p14:tracePt t="231480" x="3792538" y="4592638"/>
          <p14:tracePt t="231497" x="3743325" y="4643438"/>
          <p14:tracePt t="231514" x="3667125" y="4667250"/>
          <p14:tracePt t="231531" x="3630613" y="4692650"/>
          <p14:tracePt t="231548" x="3592513" y="4730750"/>
          <p14:tracePt t="231564" x="3567113" y="4756150"/>
          <p14:tracePt t="231567" x="3554413" y="4768850"/>
          <p14:tracePt t="231583" x="3554413" y="4779963"/>
          <p14:tracePt t="231597" x="3530600" y="4805363"/>
          <p14:tracePt t="231615" x="3530600" y="4843463"/>
          <p14:tracePt t="231632" x="3530600" y="4905375"/>
          <p14:tracePt t="231648" x="3505200" y="4943475"/>
          <p14:tracePt t="231666" x="3505200" y="4981575"/>
          <p14:tracePt t="231681" x="3505200" y="5005388"/>
          <p14:tracePt t="231697" x="3505200" y="5030788"/>
          <p14:tracePt t="231714" x="3505200" y="5043488"/>
          <p14:tracePt t="231731" x="3505200" y="5068888"/>
          <p14:tracePt t="231748" x="3517900" y="5105400"/>
          <p14:tracePt t="231751" x="3530600" y="5105400"/>
          <p14:tracePt t="231765" x="3554413" y="5130800"/>
          <p14:tracePt t="231783" x="3554413" y="5143500"/>
          <p14:tracePt t="231798" x="3567113" y="5156200"/>
          <p14:tracePt t="231800" x="3579813" y="5156200"/>
          <p14:tracePt t="231824" x="3592513" y="5156200"/>
          <p14:tracePt t="231847" x="3605213" y="5168900"/>
          <p14:tracePt t="231864" x="3617913" y="5181600"/>
          <p14:tracePt t="231887" x="3617913" y="5194300"/>
          <p14:tracePt t="231912" x="3617913" y="5205413"/>
          <p14:tracePt t="232263" x="3630613" y="5205413"/>
          <p14:tracePt t="232319" x="3643313" y="5205413"/>
          <p14:tracePt t="232327" x="3654425" y="5205413"/>
          <p14:tracePt t="232471" x="3667125" y="5205413"/>
          <p14:tracePt t="233720" x="3679825" y="5205413"/>
          <p14:tracePt t="238239" x="3679825" y="5181600"/>
          <p14:tracePt t="238248" x="3692525" y="5181600"/>
          <p14:tracePt t="238256" x="3705225" y="5168900"/>
          <p14:tracePt t="238265" x="3717925" y="5156200"/>
          <p14:tracePt t="238281" x="3743325" y="5143500"/>
          <p14:tracePt t="238298" x="3767138" y="5143500"/>
          <p14:tracePt t="238315" x="3779838" y="5130800"/>
          <p14:tracePt t="238336" x="3805238" y="5118100"/>
          <p14:tracePt t="238359" x="3817938" y="5118100"/>
          <p14:tracePt t="238463" x="3817938" y="5105400"/>
          <p14:tracePt t="239136" x="3792538" y="5105400"/>
          <p14:tracePt t="239207" x="3779838" y="5105400"/>
          <p14:tracePt t="239287" x="3767138" y="5118100"/>
          <p14:tracePt t="239320" x="3756025" y="5118100"/>
          <p14:tracePt t="239751" x="3743325" y="5118100"/>
          <p14:tracePt t="239935" x="3730625" y="5118100"/>
          <p14:tracePt t="239952" x="3717925" y="5118100"/>
          <p14:tracePt t="239968" x="3692525" y="5118100"/>
          <p14:tracePt t="239975" x="3679825" y="5118100"/>
          <p14:tracePt t="239986" x="3654425" y="5118100"/>
          <p14:tracePt t="240003" x="3617913" y="5105400"/>
          <p14:tracePt t="240019" x="3554413" y="5092700"/>
          <p14:tracePt t="240037" x="3517900" y="5081588"/>
          <p14:tracePt t="240039" x="3492500" y="5068888"/>
          <p14:tracePt t="240054" x="3467100" y="5068888"/>
          <p14:tracePt t="240056" x="3441700" y="5056188"/>
          <p14:tracePt t="240071" x="3429000" y="5056188"/>
          <p14:tracePt t="240087" x="3405188" y="5043488"/>
          <p14:tracePt t="240104" x="3367088" y="5043488"/>
          <p14:tracePt t="240120" x="3317875" y="5018088"/>
          <p14:tracePt t="240137" x="3254375" y="4992688"/>
          <p14:tracePt t="240153" x="3216275" y="4992688"/>
          <p14:tracePt t="240170" x="3179763" y="4968875"/>
          <p14:tracePt t="240187" x="3141663" y="4968875"/>
          <p14:tracePt t="240204" x="3116263" y="4943475"/>
          <p14:tracePt t="240220" x="3092450" y="4943475"/>
          <p14:tracePt t="240223" x="3079750" y="4930775"/>
          <p14:tracePt t="240237" x="3067050" y="4930775"/>
          <p14:tracePt t="240239" x="3054350" y="4918075"/>
          <p14:tracePt t="240253" x="3028950" y="4918075"/>
          <p14:tracePt t="240256" x="3016250" y="4918075"/>
          <p14:tracePt t="240271" x="2941638" y="4879975"/>
          <p14:tracePt t="240287" x="2879725" y="4856163"/>
          <p14:tracePt t="240304" x="2854325" y="4830763"/>
          <p14:tracePt t="240320" x="2828925" y="4830763"/>
          <p14:tracePt t="240399" x="2816225" y="4830763"/>
          <p14:tracePt t="240416" x="2803525" y="4830763"/>
          <p14:tracePt t="240424" x="2790825" y="4830763"/>
          <p14:tracePt t="240447" x="2778125" y="4830763"/>
          <p14:tracePt t="241216" x="2778125" y="4818063"/>
          <p14:tracePt t="241535" x="2790825" y="4818063"/>
          <p14:tracePt t="241551" x="2803525" y="4818063"/>
          <p14:tracePt t="241559" x="2816225" y="4818063"/>
          <p14:tracePt t="241574" x="2828925" y="4818063"/>
          <p14:tracePt t="241591" x="2867025" y="4818063"/>
          <p14:tracePt t="241608" x="2890838" y="4818063"/>
          <p14:tracePt t="241624" x="2941638" y="4818063"/>
          <p14:tracePt t="241641" x="3028950" y="4818063"/>
          <p14:tracePt t="241657" x="3103563" y="4818063"/>
          <p14:tracePt t="241674" x="3179763" y="4818063"/>
          <p14:tracePt t="241691" x="3241675" y="4818063"/>
          <p14:tracePt t="241708" x="3292475" y="4818063"/>
          <p14:tracePt t="241711" x="3317875" y="4818063"/>
          <p14:tracePt t="241725" x="3341688" y="4818063"/>
          <p14:tracePt t="241727" x="3379788" y="4818063"/>
          <p14:tracePt t="241741" x="3417888" y="4818063"/>
          <p14:tracePt t="241743" x="3467100" y="4818063"/>
          <p14:tracePt t="241757" x="3541713" y="4818063"/>
          <p14:tracePt t="241760" x="3605213" y="4818063"/>
          <p14:tracePt t="241776" x="3756025" y="4818063"/>
          <p14:tracePt t="241792" x="3867150" y="4818063"/>
          <p14:tracePt t="241808" x="3992563" y="4818063"/>
          <p14:tracePt t="241824" x="4143375" y="4818063"/>
          <p14:tracePt t="241841" x="4256088" y="4818063"/>
          <p14:tracePt t="241857" x="4343400" y="4818063"/>
          <p14:tracePt t="241875" x="4406900" y="4818063"/>
          <p14:tracePt t="241891" x="4506913" y="4818063"/>
          <p14:tracePt t="241908" x="4581525" y="4818063"/>
          <p14:tracePt t="241911" x="4619625" y="4818063"/>
          <p14:tracePt t="241925" x="4643438" y="4818063"/>
          <p14:tracePt t="241928" x="4694238" y="4818063"/>
          <p14:tracePt t="241942" x="4732338" y="4818063"/>
          <p14:tracePt t="241944" x="4756150" y="4818063"/>
          <p14:tracePt t="241959" x="4819650" y="4818063"/>
          <p14:tracePt t="241975" x="4868863" y="4818063"/>
          <p14:tracePt t="241992" x="4919663" y="4818063"/>
          <p14:tracePt t="242008" x="4968875" y="4818063"/>
          <p14:tracePt t="242024" x="5032375" y="4818063"/>
          <p14:tracePt t="242041" x="5119688" y="4818063"/>
          <p14:tracePt t="242058" x="5207000" y="4818063"/>
          <p14:tracePt t="242076" x="5294313" y="4818063"/>
          <p14:tracePt t="242079" x="5345113" y="4818063"/>
          <p14:tracePt t="242092" x="5383213" y="4818063"/>
          <p14:tracePt t="242095" x="5470525" y="4830763"/>
          <p14:tracePt t="242109" x="5519738" y="4830763"/>
          <p14:tracePt t="242126" x="5645150" y="4843463"/>
          <p14:tracePt t="242128" x="5683250" y="4868863"/>
          <p14:tracePt t="242143" x="5757863" y="4868863"/>
          <p14:tracePt t="242159" x="5783263" y="4879975"/>
          <p14:tracePt t="242176" x="5795963" y="4879975"/>
          <p14:tracePt t="242247" x="5808663" y="4879975"/>
          <p14:tracePt t="242295" x="5821363" y="4879975"/>
          <p14:tracePt t="242303" x="5821363" y="4892675"/>
          <p14:tracePt t="242440" x="5832475" y="4892675"/>
          <p14:tracePt t="244201" x="5845175" y="4892675"/>
          <p14:tracePt t="244207" x="5870575" y="4918075"/>
          <p14:tracePt t="244222" x="5883275" y="4918075"/>
          <p14:tracePt t="244230" x="5895975" y="4918075"/>
          <p14:tracePt t="244246" x="5921375" y="4918075"/>
          <p14:tracePt t="244264" x="5932488" y="4918075"/>
          <p14:tracePt t="244280" x="5945188" y="4918075"/>
          <p14:tracePt t="244312" x="5970588" y="4918075"/>
          <p14:tracePt t="244336" x="5983288" y="4918075"/>
          <p14:tracePt t="244343" x="5995988" y="4918075"/>
          <p14:tracePt t="244351" x="6008688" y="4918075"/>
          <p14:tracePt t="244368" x="6021388" y="4918075"/>
          <p14:tracePt t="244383" x="6045200" y="4918075"/>
          <p14:tracePt t="244398" x="6057900" y="4918075"/>
          <p14:tracePt t="244416" x="6083300" y="4918075"/>
          <p14:tracePt t="244439" x="6108700" y="4918075"/>
          <p14:tracePt t="244448" x="6121400" y="4892675"/>
          <p14:tracePt t="244465" x="6146800" y="4892675"/>
          <p14:tracePt t="244481" x="6196013" y="4868863"/>
          <p14:tracePt t="244498" x="6246813" y="4843463"/>
          <p14:tracePt t="244515" x="6321425" y="4818063"/>
          <p14:tracePt t="244532" x="6383338" y="4792663"/>
          <p14:tracePt t="244548" x="6421438" y="4768850"/>
          <p14:tracePt t="244551" x="6434138" y="4768850"/>
          <p14:tracePt t="244566" x="6446838" y="4756150"/>
          <p14:tracePt t="244568" x="6446838" y="4743450"/>
          <p14:tracePt t="244583" x="6483350" y="4730750"/>
          <p14:tracePt t="244598" x="6483350" y="4718050"/>
          <p14:tracePt t="244615" x="6496050" y="4705350"/>
          <p14:tracePt t="244632" x="6508750" y="4705350"/>
          <p14:tracePt t="244648" x="6521450" y="4692650"/>
          <p14:tracePt t="244671" x="6534150" y="4692650"/>
          <p14:tracePt t="244681" x="6546850" y="4692650"/>
          <p14:tracePt t="244699" x="6596063" y="4667250"/>
          <p14:tracePt t="244716" x="6646863" y="4667250"/>
          <p14:tracePt t="244719" x="6684963" y="4667250"/>
          <p14:tracePt t="244732" x="6734175" y="4667250"/>
          <p14:tracePt t="244735" x="6772275" y="4667250"/>
          <p14:tracePt t="244748" x="6821488" y="4667250"/>
          <p14:tracePt t="244766" x="6921500" y="4667250"/>
          <p14:tracePt t="244769" x="6985000" y="4667250"/>
          <p14:tracePt t="244783" x="7021513" y="4667250"/>
          <p14:tracePt t="244799" x="7059613" y="4667250"/>
          <p14:tracePt t="244816" x="7072313" y="4667250"/>
          <p14:tracePt t="244832" x="7085013" y="4667250"/>
          <p14:tracePt t="244855" x="7097713" y="4667250"/>
          <p14:tracePt t="244872" x="7110413" y="4667250"/>
          <p14:tracePt t="244895" x="7123113" y="4667250"/>
          <p14:tracePt t="244927" x="7146925" y="4667250"/>
          <p14:tracePt t="244967" x="7159625" y="4667250"/>
          <p14:tracePt t="245023" x="7172325" y="4667250"/>
          <p14:tracePt t="245055" x="7197725" y="4667250"/>
          <p14:tracePt t="245072" x="7223125" y="4667250"/>
          <p14:tracePt t="245088" x="7246938" y="4667250"/>
          <p14:tracePt t="245103" x="7272338" y="4667250"/>
          <p14:tracePt t="245111" x="7297738" y="4667250"/>
          <p14:tracePt t="245120" x="7323138" y="4667250"/>
          <p14:tracePt t="245135" x="7348538" y="4667250"/>
          <p14:tracePt t="245149" x="7372350" y="4667250"/>
          <p14:tracePt t="245151" x="7397750" y="4667250"/>
          <p14:tracePt t="245167" x="7448550" y="4667250"/>
          <p14:tracePt t="245183" x="7485063" y="4667250"/>
          <p14:tracePt t="245200" x="7535863" y="4667250"/>
          <p14:tracePt t="245217" x="7572375" y="4667250"/>
          <p14:tracePt t="245233" x="7610475" y="4667250"/>
          <p14:tracePt t="245250" x="7635875" y="4667250"/>
          <p14:tracePt t="245267" x="7661275" y="4667250"/>
          <p14:tracePt t="245283" x="7661275" y="4679950"/>
          <p14:tracePt t="245300" x="7685088" y="4692650"/>
          <p14:tracePt t="245317" x="7697788" y="4705350"/>
          <p14:tracePt t="245319" x="7710488" y="4705350"/>
          <p14:tracePt t="245335" x="7735888" y="4730750"/>
          <p14:tracePt t="245350" x="7748588" y="4730750"/>
          <p14:tracePt t="245367" x="7761288" y="4743450"/>
          <p14:tracePt t="245384" x="7785100" y="4756150"/>
          <p14:tracePt t="245401" x="7848600" y="4768850"/>
          <p14:tracePt t="245417" x="7848600" y="4779963"/>
          <p14:tracePt t="245434" x="7861300" y="4779963"/>
          <p14:tracePt t="245575" x="7874000" y="4792663"/>
          <p14:tracePt t="245615" x="7886700" y="4805363"/>
          <p14:tracePt t="245944" x="7886700" y="4818063"/>
          <p14:tracePt t="246247" x="7886700" y="4830763"/>
          <p14:tracePt t="246255" x="7886700" y="4843463"/>
          <p14:tracePt t="246269" x="7910513" y="4856163"/>
          <p14:tracePt t="246272" x="7910513" y="4868863"/>
          <p14:tracePt t="246287" x="7935913" y="4879975"/>
          <p14:tracePt t="246303" x="8023225" y="4918075"/>
          <p14:tracePt t="246320" x="8110538" y="4943475"/>
          <p14:tracePt t="246336" x="8223250" y="4968875"/>
          <p14:tracePt t="246352" x="8299450" y="4992688"/>
          <p14:tracePt t="246369" x="8412163" y="5018088"/>
          <p14:tracePt t="246386" x="8486775" y="5018088"/>
          <p14:tracePt t="246403" x="8537575" y="5018088"/>
          <p14:tracePt t="246420" x="8574088" y="5018088"/>
          <p14:tracePt t="246437" x="8599488" y="5018088"/>
          <p14:tracePt t="246440" x="8612188" y="5018088"/>
          <p14:tracePt t="246455" x="8624888" y="5018088"/>
          <p14:tracePt t="246471" x="8637588" y="5018088"/>
          <p14:tracePt t="246503" x="8650288" y="5018088"/>
          <p14:tracePt t="246559" x="8661400" y="5030788"/>
          <p14:tracePt t="246671" x="8650288" y="5030788"/>
          <p14:tracePt t="246735" x="8637588" y="5030788"/>
          <p14:tracePt t="246759" x="8612188" y="5030788"/>
          <p14:tracePt t="247415" x="8612188" y="5043488"/>
          <p14:tracePt t="247439" x="8624888" y="5043488"/>
          <p14:tracePt t="247447" x="8637588" y="5056188"/>
          <p14:tracePt t="247791" x="8661400" y="5056188"/>
          <p14:tracePt t="247807" x="8674100" y="5056188"/>
          <p14:tracePt t="247815" x="8686800" y="5056188"/>
          <p14:tracePt t="247824" x="8699500" y="5056188"/>
          <p14:tracePt t="247840" x="8737600" y="5056188"/>
          <p14:tracePt t="247857" x="8786813" y="5056188"/>
          <p14:tracePt t="247873" x="8837613" y="5056188"/>
          <p14:tracePt t="247890" x="8863013" y="5056188"/>
          <p14:tracePt t="247907" x="8886825" y="5056188"/>
          <p14:tracePt t="247924" x="8924925" y="5056188"/>
          <p14:tracePt t="247927" x="8937625" y="5056188"/>
          <p14:tracePt t="247943" x="8950325" y="5056188"/>
          <p14:tracePt t="247967" x="8975725" y="5056188"/>
          <p14:tracePt t="248007" x="8986838" y="5056188"/>
          <p14:tracePt t="248015" x="8999538" y="5056188"/>
          <p14:tracePt t="248031" x="9012238" y="5056188"/>
          <p14:tracePt t="248040" x="9024938" y="5056188"/>
          <p14:tracePt t="248057" x="9063038" y="5043488"/>
          <p14:tracePt t="248074" x="9088438" y="5043488"/>
          <p14:tracePt t="248091" x="9112250" y="5043488"/>
          <p14:tracePt t="248108" x="9137650" y="5043488"/>
          <p14:tracePt t="248125" x="9188450" y="5018088"/>
          <p14:tracePt t="248129" x="9224963" y="5005388"/>
          <p14:tracePt t="248142" x="9301163" y="4981575"/>
          <p14:tracePt t="248144" x="9363075" y="4968875"/>
          <p14:tracePt t="248157" x="9437688" y="4943475"/>
          <p14:tracePt t="248159" x="9513888" y="4905375"/>
          <p14:tracePt t="248174" x="9613900" y="4868863"/>
          <p14:tracePt t="248191" x="9688513" y="4805363"/>
          <p14:tracePt t="248208" x="9739313" y="4768850"/>
          <p14:tracePt t="248226" x="9775825" y="4743450"/>
          <p14:tracePt t="248241" x="9801225" y="4730750"/>
          <p14:tracePt t="248257" x="9839325" y="4718050"/>
          <p14:tracePt t="248275" x="9852025" y="4718050"/>
          <p14:tracePt t="248291" x="9901238" y="4705350"/>
          <p14:tracePt t="248511" x="9888538" y="4730750"/>
          <p14:tracePt t="248519" x="9875838" y="4743450"/>
          <p14:tracePt t="248527" x="9839325" y="4756150"/>
          <p14:tracePt t="248540" x="9826625" y="4768850"/>
          <p14:tracePt t="248556" x="9788525" y="4792663"/>
          <p14:tracePt t="248558" x="9763125" y="4792663"/>
          <p14:tracePt t="248573" x="9726613" y="4818063"/>
          <p14:tracePt t="248590" x="9701213" y="4830763"/>
          <p14:tracePt t="248607" x="9688513" y="4830763"/>
          <p14:tracePt t="248623" x="9637713" y="4856163"/>
          <p14:tracePt t="248640" x="9626600" y="4868863"/>
          <p14:tracePt t="248657" x="9613900" y="4879975"/>
          <p14:tracePt t="248673" x="9588500" y="4879975"/>
          <p14:tracePt t="248690" x="9575800" y="4879975"/>
          <p14:tracePt t="248707" x="9563100" y="4892675"/>
          <p14:tracePt t="248727" x="9550400" y="4905375"/>
          <p14:tracePt t="248775" x="9537700" y="4905375"/>
          <p14:tracePt t="248783" x="9537700" y="4918075"/>
          <p14:tracePt t="248807" x="9525000" y="4918075"/>
          <p14:tracePt t="248856" x="9513888" y="4943475"/>
          <p14:tracePt t="251431" x="9501188" y="4943475"/>
          <p14:tracePt t="252287" x="9501188" y="4956175"/>
          <p14:tracePt t="253751" x="9488488" y="4956175"/>
          <p14:tracePt t="254567" x="9475788" y="4968875"/>
          <p14:tracePt t="254800" x="9463088" y="4968875"/>
          <p14:tracePt t="257247" x="9463088" y="4981575"/>
          <p14:tracePt t="257256" x="9463088" y="4992688"/>
          <p14:tracePt t="257264" x="9463088" y="5018088"/>
          <p14:tracePt t="257280" x="9463088" y="5081588"/>
          <p14:tracePt t="257298" x="9463088" y="5168900"/>
          <p14:tracePt t="257314" x="9463088" y="5230813"/>
          <p14:tracePt t="257332" x="9463088" y="5281613"/>
          <p14:tracePt t="257335" x="9463088" y="5294313"/>
          <p14:tracePt t="257348" x="9463088" y="5305425"/>
          <p14:tracePt t="257350" x="9463088" y="5318125"/>
          <p14:tracePt t="257364" x="9463088" y="5330825"/>
          <p14:tracePt t="257367" x="9463088" y="5343525"/>
          <p14:tracePt t="257408" x="9463088" y="5368925"/>
          <p14:tracePt t="257496" x="9450388" y="5381625"/>
          <p14:tracePt t="257527" x="9437688" y="5407025"/>
          <p14:tracePt t="257559" x="9437688" y="5418138"/>
          <p14:tracePt t="257567" x="9437688" y="5430838"/>
          <p14:tracePt t="257591" x="9424988" y="5443538"/>
          <p14:tracePt t="257607" x="9424988" y="5456238"/>
          <p14:tracePt t="257616" x="9413875" y="5468938"/>
          <p14:tracePt t="257631" x="9401175" y="5481638"/>
          <p14:tracePt t="257663" x="9388475" y="5507038"/>
          <p14:tracePt t="257679" x="9375775" y="5507038"/>
          <p14:tracePt t="257719" x="9363075" y="5530850"/>
          <p14:tracePt t="257967" x="9350375" y="5530850"/>
          <p14:tracePt t="258159" x="9337675" y="5543550"/>
          <p14:tracePt t="258207" x="9337675" y="5556250"/>
          <p14:tracePt t="258407" x="9337675" y="5568950"/>
          <p14:tracePt t="258487" x="9337675" y="5581650"/>
          <p14:tracePt t="258519" x="9324975" y="5581650"/>
          <p14:tracePt t="258760" x="9312275" y="5581650"/>
          <p14:tracePt t="259423" x="9301163" y="5581650"/>
          <p14:tracePt t="260151" x="9288463" y="5581650"/>
          <p14:tracePt t="260423" x="9275763" y="5581650"/>
          <p14:tracePt t="262927" x="9263063" y="5581650"/>
          <p14:tracePt t="263391" x="9250363" y="5581650"/>
          <p14:tracePt t="263399" x="9237663" y="5581650"/>
          <p14:tracePt t="263414" x="9224963" y="5581650"/>
          <p14:tracePt t="263431" x="9199563" y="5568950"/>
          <p14:tracePt t="263447" x="9175750" y="5568950"/>
          <p14:tracePt t="263464" x="9137650" y="5556250"/>
          <p14:tracePt t="263482" x="9124950" y="5556250"/>
          <p14:tracePt t="263497" x="9112250" y="5556250"/>
          <p14:tracePt t="263514" x="9099550" y="5543550"/>
          <p14:tracePt t="263599" x="9088438" y="5543550"/>
          <p14:tracePt t="263695" x="9075738" y="5543550"/>
          <p14:tracePt t="264135" x="9063038" y="5543550"/>
          <p14:tracePt t="264151" x="9050338" y="5543550"/>
          <p14:tracePt t="264190" x="9037638" y="5543550"/>
          <p14:tracePt t="264200" x="9024938" y="5543550"/>
          <p14:tracePt t="264206" x="9012238" y="5543550"/>
          <p14:tracePt t="264230" x="8986838" y="5530850"/>
          <p14:tracePt t="264254" x="8975725" y="5530850"/>
          <p14:tracePt t="264270" x="8963025" y="5530850"/>
          <p14:tracePt t="264310" x="8950325" y="5530850"/>
          <p14:tracePt t="264335" x="8937625" y="5530850"/>
          <p14:tracePt t="264366" x="8912225" y="5518150"/>
          <p14:tracePt t="264374" x="8899525" y="5518150"/>
          <p14:tracePt t="264382" x="8886825" y="5507038"/>
          <p14:tracePt t="264399" x="8824913" y="5494338"/>
          <p14:tracePt t="264415" x="8774113" y="5481638"/>
          <p14:tracePt t="264432" x="8724900" y="5456238"/>
          <p14:tracePt t="264449" x="8686800" y="5443538"/>
          <p14:tracePt t="264465" x="8650288" y="5443538"/>
          <p14:tracePt t="264482" x="8637588" y="5418138"/>
          <p14:tracePt t="264500" x="8586788" y="5407025"/>
          <p14:tracePt t="264517" x="8537575" y="5381625"/>
          <p14:tracePt t="264519" x="8512175" y="5356225"/>
          <p14:tracePt t="264532" x="8486775" y="5343525"/>
          <p14:tracePt t="264534" x="8448675" y="5343525"/>
          <p14:tracePt t="264549" x="8435975" y="5343525"/>
          <p14:tracePt t="264550" x="8412163" y="5330825"/>
          <p14:tracePt t="264566" x="8374063" y="5318125"/>
          <p14:tracePt t="264582" x="8324850" y="5305425"/>
          <p14:tracePt t="264600" x="8299450" y="5305425"/>
          <p14:tracePt t="264616" x="8286750" y="5294313"/>
          <p14:tracePt t="264632" x="8261350" y="5294313"/>
          <p14:tracePt t="264649" x="8235950" y="5281613"/>
          <p14:tracePt t="264666" x="8174038" y="5268913"/>
          <p14:tracePt t="264682" x="8123238" y="5256213"/>
          <p14:tracePt t="264699" x="8023225" y="5230813"/>
          <p14:tracePt t="264716" x="7923213" y="5218113"/>
          <p14:tracePt t="264718" x="7874000" y="5205413"/>
          <p14:tracePt t="264732" x="7797800" y="5205413"/>
          <p14:tracePt t="264734" x="7748588" y="5205413"/>
          <p14:tracePt t="264749" x="7648575" y="5205413"/>
          <p14:tracePt t="264766" x="7523163" y="5194300"/>
          <p14:tracePt t="264782" x="7459663" y="5181600"/>
          <p14:tracePt t="264799" x="7372350" y="5181600"/>
          <p14:tracePt t="264816" x="7285038" y="5156200"/>
          <p14:tracePt t="264833" x="7223125" y="5156200"/>
          <p14:tracePt t="264849" x="7134225" y="5130800"/>
          <p14:tracePt t="264866" x="7034213" y="5118100"/>
          <p14:tracePt t="264883" x="6959600" y="5081588"/>
          <p14:tracePt t="264900" x="6910388" y="5056188"/>
          <p14:tracePt t="264902" x="6897688" y="5030788"/>
          <p14:tracePt t="264917" x="6859588" y="5005388"/>
          <p14:tracePt t="264918" x="6859588" y="4968875"/>
          <p14:tracePt t="264934" x="6821488" y="4892675"/>
          <p14:tracePt t="264950" x="6746875" y="4756150"/>
          <p14:tracePt t="264966" x="6684963" y="4605338"/>
          <p14:tracePt t="264983" x="6534150" y="4467225"/>
          <p14:tracePt t="265000" x="6346825" y="4341813"/>
          <p14:tracePt t="265017" x="6221413" y="4241800"/>
          <p14:tracePt t="265033" x="5995988" y="4105275"/>
          <p14:tracePt t="265050" x="5857875" y="4029075"/>
          <p14:tracePt t="265066" x="5732463" y="3954463"/>
          <p14:tracePt t="265083" x="5619750" y="3929063"/>
          <p14:tracePt t="265102" x="5483225" y="3892550"/>
          <p14:tracePt t="265104" x="5432425" y="3879850"/>
          <p14:tracePt t="265119" x="5332413" y="3879850"/>
          <p14:tracePt t="265136" x="5245100" y="3879850"/>
          <p14:tracePt t="265152" x="5132388" y="3879850"/>
          <p14:tracePt t="265168" x="5006975" y="3879850"/>
          <p14:tracePt t="265185" x="4832350" y="3879850"/>
          <p14:tracePt t="265202" x="4743450" y="3879850"/>
          <p14:tracePt t="265218" x="4719638" y="3879850"/>
          <p14:tracePt t="265236" x="4619625" y="3892550"/>
          <p14:tracePt t="265239" x="4594225" y="3892550"/>
          <p14:tracePt t="265252" x="4556125" y="3905250"/>
          <p14:tracePt t="265254" x="4494213" y="3905250"/>
          <p14:tracePt t="265268" x="4418013" y="3916363"/>
          <p14:tracePt t="265286" x="4281488" y="3941763"/>
          <p14:tracePt t="265288" x="4243388" y="3941763"/>
          <p14:tracePt t="265302" x="4130675" y="3954463"/>
          <p14:tracePt t="265319" x="4030663" y="3979863"/>
          <p14:tracePt t="265335" x="3930650" y="3992563"/>
          <p14:tracePt t="265352" x="3830638" y="4005263"/>
          <p14:tracePt t="265368" x="3705225" y="4017963"/>
          <p14:tracePt t="265386" x="3554413" y="4054475"/>
          <p14:tracePt t="265403" x="3405188" y="4079875"/>
          <p14:tracePt t="265419" x="3279775" y="4092575"/>
          <p14:tracePt t="265436" x="3128963" y="4117975"/>
          <p14:tracePt t="265439" x="3028950" y="4129088"/>
          <p14:tracePt t="265452" x="2928938" y="4129088"/>
          <p14:tracePt t="265455" x="2867025" y="4154488"/>
          <p14:tracePt t="265469" x="2778125" y="4167188"/>
          <p14:tracePt t="265471" x="2716213" y="4167188"/>
          <p14:tracePt t="265486" x="2603500" y="4192588"/>
          <p14:tracePt t="265503" x="2516188" y="4192588"/>
          <p14:tracePt t="265520" x="2441575" y="4217988"/>
          <p14:tracePt t="265536" x="2328863" y="4241800"/>
          <p14:tracePt t="265553" x="2228850" y="4254500"/>
          <p14:tracePt t="265569" x="2127250" y="4279900"/>
          <p14:tracePt t="265587" x="2039938" y="4318000"/>
          <p14:tracePt t="265603" x="1978025" y="4318000"/>
          <p14:tracePt t="265620" x="1914525" y="4354513"/>
          <p14:tracePt t="265622" x="1878013" y="4367213"/>
          <p14:tracePt t="265636" x="1839913" y="4392613"/>
          <p14:tracePt t="265638" x="1814513" y="4405313"/>
          <p14:tracePt t="265651" x="1801813" y="4430713"/>
          <p14:tracePt t="265668" x="1778000" y="4430713"/>
          <p14:tracePt t="265670" x="1752600" y="4454525"/>
          <p14:tracePt t="265685" x="1739900" y="4454525"/>
          <p14:tracePt t="265702" x="1727200" y="4479925"/>
          <p14:tracePt t="265718" x="1714500" y="4479925"/>
          <p14:tracePt t="265735" x="1701800" y="4492625"/>
          <p14:tracePt t="265752" x="1689100" y="4505325"/>
          <p14:tracePt t="265768" x="1689100" y="4530725"/>
          <p14:tracePt t="265785" x="1689100" y="4567238"/>
          <p14:tracePt t="265802" x="1689100" y="4656138"/>
          <p14:tracePt t="265819" x="1727200" y="4718050"/>
          <p14:tracePt t="265835" x="1801813" y="4792663"/>
          <p14:tracePt t="265852" x="1903413" y="4856163"/>
          <p14:tracePt t="265854" x="1939925" y="4879975"/>
          <p14:tracePt t="265869" x="1990725" y="4918075"/>
          <p14:tracePt t="265870" x="2065338" y="4956175"/>
          <p14:tracePt t="265886" x="2239963" y="5018088"/>
          <p14:tracePt t="265902" x="2452688" y="5056188"/>
          <p14:tracePt t="265919" x="2641600" y="5068888"/>
          <p14:tracePt t="265936" x="2790825" y="5092700"/>
          <p14:tracePt t="265952" x="2979738" y="5092700"/>
          <p14:tracePt t="265969" x="3103563" y="5092700"/>
          <p14:tracePt t="265986" x="3292475" y="5092700"/>
          <p14:tracePt t="266002" x="3441700" y="5081588"/>
          <p14:tracePt t="266019" x="3654425" y="5005388"/>
          <p14:tracePt t="266036" x="3879850" y="4918075"/>
          <p14:tracePt t="266052" x="4105275" y="4818063"/>
          <p14:tracePt t="266054" x="4217988" y="4779963"/>
          <p14:tracePt t="266069" x="4330700" y="4743450"/>
          <p14:tracePt t="266070" x="4430713" y="4692650"/>
          <p14:tracePt t="266086" x="4619625" y="4579938"/>
          <p14:tracePt t="266103" x="4768850" y="4492625"/>
          <p14:tracePt t="266119" x="4932363" y="4392613"/>
          <p14:tracePt t="266136" x="5068888" y="4292600"/>
          <p14:tracePt t="266153" x="5232400" y="4141788"/>
          <p14:tracePt t="266169" x="5332413" y="4029075"/>
          <p14:tracePt t="266186" x="5432425" y="3916363"/>
          <p14:tracePt t="266203" x="5470525" y="3867150"/>
          <p14:tracePt t="266219" x="5495925" y="3829050"/>
          <p14:tracePt t="266278" x="5457825" y="3803650"/>
          <p14:tracePt t="266286" x="5432425" y="3779838"/>
          <p14:tracePt t="266294" x="5383213" y="3767138"/>
          <p14:tracePt t="266303" x="5332413" y="3729038"/>
          <p14:tracePt t="266319" x="5194300" y="3703638"/>
          <p14:tracePt t="266336" x="4994275" y="3654425"/>
          <p14:tracePt t="266353" x="4768850" y="3616325"/>
          <p14:tracePt t="266372" x="4568825" y="3616325"/>
          <p14:tracePt t="266375" x="4443413" y="3616325"/>
          <p14:tracePt t="266389" x="4330700" y="3616325"/>
          <p14:tracePt t="266391" x="4217988" y="3616325"/>
          <p14:tracePt t="266405" x="4081463" y="3616325"/>
          <p14:tracePt t="266408" x="3917950" y="3616325"/>
          <p14:tracePt t="266423" x="3730625" y="3616325"/>
          <p14:tracePt t="266439" x="3654425" y="3616325"/>
          <p14:tracePt t="266455" x="3454400" y="3629025"/>
          <p14:tracePt t="266472" x="3216275" y="3667125"/>
          <p14:tracePt t="266488" x="3016250" y="3692525"/>
          <p14:tracePt t="266505" x="2854325" y="3729038"/>
          <p14:tracePt t="266522" x="2678113" y="3779838"/>
          <p14:tracePt t="266539" x="2554288" y="3816350"/>
          <p14:tracePt t="266556" x="2428875" y="3854450"/>
          <p14:tracePt t="266559" x="2378075" y="3879850"/>
          <p14:tracePt t="266572" x="2303463" y="3892550"/>
          <p14:tracePt t="266575" x="2228850" y="3929063"/>
          <p14:tracePt t="266589" x="2190750" y="3929063"/>
          <p14:tracePt t="266591" x="2127250" y="3941763"/>
          <p14:tracePt t="266606" x="2103438" y="3954463"/>
          <p14:tracePt t="266608" x="2052638" y="3979863"/>
          <p14:tracePt t="266623" x="2003425" y="4005263"/>
          <p14:tracePt t="266639" x="1965325" y="4041775"/>
          <p14:tracePt t="266655" x="1939925" y="4067175"/>
          <p14:tracePt t="266672" x="1890713" y="4092575"/>
          <p14:tracePt t="266689" x="1878013" y="4117975"/>
          <p14:tracePt t="266706" x="1852613" y="4154488"/>
          <p14:tracePt t="266723" x="1852613" y="4192588"/>
          <p14:tracePt t="266739" x="1852613" y="4230688"/>
          <p14:tracePt t="266755" x="1852613" y="4267200"/>
          <p14:tracePt t="266758" x="1852613" y="4279900"/>
          <p14:tracePt t="266772" x="1852613" y="4305300"/>
          <p14:tracePt t="266775" x="1852613" y="4318000"/>
          <p14:tracePt t="266789" x="1852613" y="4330700"/>
          <p14:tracePt t="266791" x="1852613" y="4354513"/>
          <p14:tracePt t="266806" x="1852613" y="4392613"/>
          <p14:tracePt t="266823" x="1852613" y="4430713"/>
          <p14:tracePt t="266840" x="1914525" y="4505325"/>
          <p14:tracePt t="266856" x="1939925" y="4543425"/>
          <p14:tracePt t="266873" x="1965325" y="4579938"/>
          <p14:tracePt t="266889" x="2039938" y="4656138"/>
          <p14:tracePt t="266907" x="2139950" y="4730750"/>
          <p14:tracePt t="266923" x="2278063" y="4805363"/>
          <p14:tracePt t="266927" x="2328863" y="4830763"/>
          <p14:tracePt t="266940" x="2403475" y="4843463"/>
          <p14:tracePt t="266943" x="2478088" y="4879975"/>
          <p14:tracePt t="266956" x="2578100" y="4905375"/>
          <p14:tracePt t="266959" x="2654300" y="4905375"/>
          <p14:tracePt t="266973" x="2767013" y="4905375"/>
          <p14:tracePt t="266975" x="2867025" y="4905375"/>
          <p14:tracePt t="266991" x="3128963" y="4905375"/>
          <p14:tracePt t="267007" x="3354388" y="4905375"/>
          <p14:tracePt t="267009" x="3530600" y="4905375"/>
          <p14:tracePt t="267023" x="3905250" y="4830763"/>
          <p14:tracePt t="267040" x="4192588" y="4743450"/>
          <p14:tracePt t="267057" x="4318000" y="4656138"/>
          <p14:tracePt t="267073" x="4594225" y="4518025"/>
          <p14:tracePt t="267090" x="4856163" y="4354513"/>
          <p14:tracePt t="267108" x="5132388" y="4205288"/>
          <p14:tracePt t="267124" x="5232400" y="4105275"/>
          <p14:tracePt t="267127" x="5281613" y="4054475"/>
          <p14:tracePt t="267140" x="5294313" y="4017963"/>
          <p14:tracePt t="267142" x="5294313" y="3954463"/>
          <p14:tracePt t="267157" x="5307013" y="3929063"/>
          <p14:tracePt t="267159" x="5307013" y="3854450"/>
          <p14:tracePt t="267174" x="5307013" y="3829050"/>
          <p14:tracePt t="267176" x="5307013" y="3779838"/>
          <p14:tracePt t="267190" x="5245100" y="3703638"/>
          <p14:tracePt t="267207" x="5145088" y="3641725"/>
          <p14:tracePt t="267224" x="4932363" y="3590925"/>
          <p14:tracePt t="267240" x="4530725" y="3516313"/>
          <p14:tracePt t="267257" x="3930650" y="3454400"/>
          <p14:tracePt t="267275" x="3541713" y="3441700"/>
          <p14:tracePt t="267290" x="3141663" y="3441700"/>
          <p14:tracePt t="267307" x="2867025" y="3454400"/>
          <p14:tracePt t="267324" x="2703513" y="3503613"/>
          <p14:tracePt t="267327" x="2667000" y="3516313"/>
          <p14:tracePt t="267341" x="2616200" y="3541713"/>
          <p14:tracePt t="267343" x="2590800" y="3567113"/>
          <p14:tracePt t="267357" x="2578100" y="3603625"/>
          <p14:tracePt t="267359" x="2528888" y="3603625"/>
          <p14:tracePt t="267375" x="2452688" y="3692525"/>
          <p14:tracePt t="267391" x="2352675" y="3816350"/>
          <p14:tracePt t="267409" x="2316163" y="3905250"/>
          <p14:tracePt t="267425" x="2316163" y="3992563"/>
          <p14:tracePt t="267441" x="2316163" y="4029075"/>
          <p14:tracePt t="267457" x="2316163" y="4079875"/>
          <p14:tracePt t="267475" x="2328863" y="4154488"/>
          <p14:tracePt t="267492" x="2365375" y="4217988"/>
          <p14:tracePt t="267495" x="2390775" y="4241800"/>
          <p14:tracePt t="267509" x="2403475" y="4267200"/>
          <p14:tracePt t="267511" x="2428875" y="4305300"/>
          <p14:tracePt t="267525" x="2490788" y="4354513"/>
          <p14:tracePt t="267527" x="2528888" y="4379913"/>
          <p14:tracePt t="267543" x="2667000" y="4454525"/>
          <p14:tracePt t="267558" x="2767013" y="4518025"/>
          <p14:tracePt t="267576" x="2879725" y="4567238"/>
          <p14:tracePt t="267592" x="2967038" y="4605338"/>
          <p14:tracePt t="267608" x="3041650" y="4630738"/>
          <p14:tracePt t="267625" x="3154363" y="4667250"/>
          <p14:tracePt t="267641" x="3317875" y="4705350"/>
          <p14:tracePt t="267658" x="3505200" y="4718050"/>
          <p14:tracePt t="267676" x="3692525" y="4718050"/>
          <p14:tracePt t="267678" x="3792538" y="4718050"/>
          <p14:tracePt t="267691" x="3892550" y="4718050"/>
          <p14:tracePt t="267708" x="4068763" y="4718050"/>
          <p14:tracePt t="267712" x="4205288" y="4679950"/>
          <p14:tracePt t="267726" x="4356100" y="4630738"/>
          <p14:tracePt t="267743" x="4543425" y="4543425"/>
          <p14:tracePt t="267759" x="4668838" y="4479925"/>
          <p14:tracePt t="267775" x="4732338" y="4430713"/>
          <p14:tracePt t="267792" x="4806950" y="4379913"/>
          <p14:tracePt t="267809" x="4843463" y="4318000"/>
          <p14:tracePt t="267826" x="4894263" y="4254500"/>
          <p14:tracePt t="267842" x="4919663" y="4217988"/>
          <p14:tracePt t="267859" x="4956175" y="4167188"/>
          <p14:tracePt t="267876" x="4981575" y="4129088"/>
          <p14:tracePt t="267879" x="4981575" y="4092575"/>
          <p14:tracePt t="267895" x="4981575" y="4079875"/>
          <p14:tracePt t="267935" x="4981575" y="4067175"/>
          <p14:tracePt t="267951" x="4981575" y="4054475"/>
          <p14:tracePt t="267959" x="4981575" y="4041775"/>
          <p14:tracePt t="267967" x="4968875" y="4041775"/>
          <p14:tracePt t="267977" x="4932363" y="4017963"/>
          <p14:tracePt t="267992" x="4856163" y="3992563"/>
          <p14:tracePt t="268009" x="4732338" y="3954463"/>
          <p14:tracePt t="268026" x="4619625" y="3941763"/>
          <p14:tracePt t="268043" x="4456113" y="3916363"/>
          <p14:tracePt t="268059" x="4294188" y="3905250"/>
          <p14:tracePt t="268077" x="4105275" y="3879850"/>
          <p14:tracePt t="268079" x="4005263" y="3879850"/>
          <p14:tracePt t="268093" x="3943350" y="3879850"/>
          <p14:tracePt t="268095" x="3856038" y="3879850"/>
          <p14:tracePt t="268110" x="3792538" y="3879850"/>
          <p14:tracePt t="268112" x="3717925" y="3879850"/>
          <p14:tracePt t="268126" x="3605213" y="3879850"/>
          <p14:tracePt t="268143" x="3467100" y="3879850"/>
          <p14:tracePt t="268159" x="3279775" y="3916363"/>
          <p14:tracePt t="268176" x="3079750" y="3979863"/>
          <p14:tracePt t="268193" x="2954338" y="4017963"/>
          <p14:tracePt t="268210" x="2828925" y="4054475"/>
          <p14:tracePt t="268227" x="2716213" y="4092575"/>
          <p14:tracePt t="268243" x="2654300" y="4117975"/>
          <p14:tracePt t="268259" x="2616200" y="4117975"/>
          <p14:tracePt t="268276" x="2554288" y="4129088"/>
          <p14:tracePt t="268279" x="2516188" y="4141788"/>
          <p14:tracePt t="268292" x="2503488" y="4154488"/>
          <p14:tracePt t="268294" x="2478088" y="4154488"/>
          <p14:tracePt t="268309" x="2452688" y="4167188"/>
          <p14:tracePt t="268326" x="2416175" y="4179888"/>
          <p14:tracePt t="268342" x="2390775" y="4192588"/>
          <p14:tracePt t="268374" x="2390775" y="4205288"/>
          <p14:tracePt t="268398" x="2378075" y="4205288"/>
          <p14:tracePt t="268414" x="2365375" y="4217988"/>
          <p14:tracePt t="268446" x="2339975" y="4230688"/>
          <p14:tracePt t="268470" x="2339975" y="4241800"/>
          <p14:tracePt t="268479" x="2328863" y="4241800"/>
          <p14:tracePt t="268486" x="2316163" y="4254500"/>
          <p14:tracePt t="268502" x="2303463" y="4254500"/>
          <p14:tracePt t="268510" x="2303463" y="4267200"/>
          <p14:tracePt t="268534" x="2290763" y="4267200"/>
          <p14:tracePt t="268543" x="2290763" y="4279900"/>
          <p14:tracePt t="268566" x="2278063" y="4292600"/>
          <p14:tracePt t="268590" x="2265363" y="4292600"/>
          <p14:tracePt t="268605" x="2252663" y="4305300"/>
          <p14:tracePt t="268679" x="2239963" y="4318000"/>
          <p14:tracePt t="268727" x="2228850" y="4330700"/>
          <p14:tracePt t="268744" x="2216150" y="4330700"/>
          <p14:tracePt t="268752" x="2203450" y="4330700"/>
          <p14:tracePt t="268767" x="2178050" y="4341813"/>
          <p14:tracePt t="268783" x="2165350" y="4341813"/>
          <p14:tracePt t="268794" x="2165350" y="4354513"/>
          <p14:tracePt t="268812" x="2127250" y="4367213"/>
          <p14:tracePt t="268815" x="2116138" y="4367213"/>
          <p14:tracePt t="268828" x="2090738" y="4379913"/>
          <p14:tracePt t="268844" x="2065338" y="4392613"/>
          <p14:tracePt t="268847" x="2052638" y="4392613"/>
          <p14:tracePt t="268861" x="2039938" y="4405313"/>
          <p14:tracePt t="268863" x="2003425" y="4418013"/>
          <p14:tracePt t="268878" x="1978025" y="4430713"/>
          <p14:tracePt t="268895" x="1939925" y="4430713"/>
          <p14:tracePt t="268912" x="1903413" y="4454525"/>
          <p14:tracePt t="268929" x="1878013" y="4454525"/>
          <p14:tracePt t="268945" x="1852613" y="4454525"/>
          <p14:tracePt t="268961" x="1827213" y="4467225"/>
          <p14:tracePt t="268979" x="1827213" y="4479925"/>
          <p14:tracePt t="268999" x="1801813" y="4479925"/>
          <p14:tracePt t="269039" x="1790700" y="4479925"/>
          <p14:tracePt t="269047" x="1778000" y="4479925"/>
          <p14:tracePt t="269062" x="1765300" y="4492625"/>
          <p14:tracePt t="269087" x="1752600" y="4505325"/>
          <p14:tracePt t="269103" x="1739900" y="4505325"/>
          <p14:tracePt t="269119" x="1727200" y="4518025"/>
          <p14:tracePt t="269135" x="1714500" y="4530725"/>
          <p14:tracePt t="269215" x="1714500" y="4543425"/>
          <p14:tracePt t="269231" x="1714500" y="4554538"/>
          <p14:tracePt t="269239" x="1714500" y="4579938"/>
          <p14:tracePt t="269255" x="1714500" y="4605338"/>
          <p14:tracePt t="269271" x="1727200" y="4630738"/>
          <p14:tracePt t="269295" x="1752600" y="4656138"/>
          <p14:tracePt t="269303" x="1752600" y="4667250"/>
          <p14:tracePt t="269312" x="1765300" y="4679950"/>
          <p14:tracePt t="269329" x="1765300" y="4692650"/>
          <p14:tracePt t="269346" x="1778000" y="4705350"/>
          <p14:tracePt t="269363" x="1790700" y="4718050"/>
          <p14:tracePt t="269380" x="1814513" y="4730750"/>
          <p14:tracePt t="269397" x="1827213" y="4743450"/>
          <p14:tracePt t="269413" x="1852613" y="4768850"/>
          <p14:tracePt t="269431" x="1878013" y="4792663"/>
          <p14:tracePt t="269447" x="1890713" y="4818063"/>
          <p14:tracePt t="269519" x="1903413" y="4830763"/>
          <p14:tracePt t="269679" x="1914525" y="4830763"/>
          <p14:tracePt t="269983" x="1927225" y="4843463"/>
          <p14:tracePt t="270247" x="1927225" y="4856163"/>
          <p14:tracePt t="270447" x="1952625" y="4856163"/>
          <p14:tracePt t="270455" x="1965325" y="4868863"/>
          <p14:tracePt t="270471" x="1978025" y="4868863"/>
          <p14:tracePt t="270486" x="2003425" y="4868863"/>
          <p14:tracePt t="270497" x="2014538" y="4868863"/>
          <p14:tracePt t="270514" x="2052638" y="4868863"/>
          <p14:tracePt t="270542" x="2065338" y="4868863"/>
          <p14:tracePt t="270567" x="2078038" y="4868863"/>
          <p14:tracePt t="270582" x="2090738" y="4868863"/>
          <p14:tracePt t="270606" x="2103438" y="4856163"/>
          <p14:tracePt t="270759" x="2127250" y="4856163"/>
          <p14:tracePt t="270767" x="2152650" y="4856163"/>
          <p14:tracePt t="270775" x="2178050" y="4856163"/>
          <p14:tracePt t="270783" x="2216150" y="4830763"/>
          <p14:tracePt t="270800" x="2303463" y="4818063"/>
          <p14:tracePt t="270816" x="2428875" y="4792663"/>
          <p14:tracePt t="270833" x="2590800" y="4779963"/>
          <p14:tracePt t="270850" x="2841625" y="4756150"/>
          <p14:tracePt t="270866" x="3092450" y="4756150"/>
          <p14:tracePt t="270884" x="3367088" y="4756150"/>
          <p14:tracePt t="270887" x="3517900" y="4756150"/>
          <p14:tracePt t="270900" x="3654425" y="4756150"/>
          <p14:tracePt t="270903" x="3779838" y="4756150"/>
          <p14:tracePt t="270917" x="3930650" y="4756150"/>
          <p14:tracePt t="270919" x="4056063" y="4756150"/>
          <p14:tracePt t="270933" x="4181475" y="4756150"/>
          <p14:tracePt t="270935" x="4281488" y="4756150"/>
          <p14:tracePt t="270951" x="4430713" y="4756150"/>
          <p14:tracePt t="270968" x="4568825" y="4756150"/>
          <p14:tracePt t="270984" x="4743450" y="4756150"/>
          <p14:tracePt t="271000" x="4945063" y="4756150"/>
          <p14:tracePt t="271017" x="5194300" y="4756150"/>
          <p14:tracePt t="271034" x="5507038" y="4756150"/>
          <p14:tracePt t="271051" x="5745163" y="4756150"/>
          <p14:tracePt t="271067" x="5945188" y="4756150"/>
          <p14:tracePt t="271085" x="6108700" y="4756150"/>
          <p14:tracePt t="271088" x="6183313" y="4756150"/>
          <p14:tracePt t="271101" x="6234113" y="4756150"/>
          <p14:tracePt t="271103" x="6283325" y="4743450"/>
          <p14:tracePt t="271119" x="6308725" y="4743450"/>
          <p14:tracePt t="271135" x="6334125" y="4718050"/>
          <p14:tracePt t="271151" x="6359525" y="4705350"/>
          <p14:tracePt t="271175" x="6359525" y="4679950"/>
          <p14:tracePt t="271184" x="6370638" y="4679950"/>
          <p14:tracePt t="271201" x="6370638" y="4667250"/>
          <p14:tracePt t="271217" x="6370638" y="4643438"/>
          <p14:tracePt t="271235" x="6370638" y="4618038"/>
          <p14:tracePt t="271251" x="6370638" y="4592638"/>
          <p14:tracePt t="271254" x="6370638" y="4567238"/>
          <p14:tracePt t="271267" x="6370638" y="4543425"/>
          <p14:tracePt t="271285" x="6370638" y="4492625"/>
          <p14:tracePt t="271287" x="6370638" y="4467225"/>
          <p14:tracePt t="271301" x="6370638" y="4443413"/>
          <p14:tracePt t="271303" x="6370638" y="4418013"/>
          <p14:tracePt t="271318" x="6370638" y="4392613"/>
          <p14:tracePt t="271335" x="6370638" y="4354513"/>
          <p14:tracePt t="271351" x="6346825" y="4305300"/>
          <p14:tracePt t="271368" x="6308725" y="4279900"/>
          <p14:tracePt t="271385" x="6259513" y="4254500"/>
          <p14:tracePt t="271401" x="6208713" y="4230688"/>
          <p14:tracePt t="271418" x="6157913" y="4205288"/>
          <p14:tracePt t="271435" x="6146800" y="4192588"/>
          <p14:tracePt t="272519" x="6121400" y="4192588"/>
          <p14:tracePt t="272583" x="6108700" y="4192588"/>
          <p14:tracePt t="272599" x="6096000" y="4192588"/>
          <p14:tracePt t="272823" x="6083300" y="4192588"/>
          <p14:tracePt t="272831" x="6070600" y="4192588"/>
          <p14:tracePt t="272847" x="6057900" y="4192588"/>
          <p14:tracePt t="272856" x="6045200" y="4192588"/>
          <p14:tracePt t="272872" x="6021388" y="4205288"/>
          <p14:tracePt t="272888" x="6008688" y="4205288"/>
          <p14:tracePt t="272919" x="5995988" y="4205288"/>
          <p14:tracePt t="272935" x="5983288" y="4205288"/>
          <p14:tracePt t="272944" x="5970588" y="4217988"/>
          <p14:tracePt t="273007" x="5957888" y="4217988"/>
          <p14:tracePt t="273055" x="5945188" y="4217988"/>
          <p14:tracePt t="273063" x="5932488" y="4230688"/>
          <p14:tracePt t="273103" x="5921375" y="4230688"/>
          <p14:tracePt t="274049" x="5921375" y="4241800"/>
          <p14:tracePt t="274280" x="5895975" y="4241800"/>
          <p14:tracePt t="274286" x="5883275" y="4254500"/>
          <p14:tracePt t="274295" x="5870575" y="4267200"/>
          <p14:tracePt t="274307" x="5857875" y="4267200"/>
          <p14:tracePt t="274324" x="5808663" y="4305300"/>
          <p14:tracePt t="274325" x="5770563" y="4341813"/>
          <p14:tracePt t="274341" x="5757863" y="4354513"/>
          <p14:tracePt t="274342" x="5719763" y="4367213"/>
          <p14:tracePt t="274357" x="5657850" y="4392613"/>
          <p14:tracePt t="274374" x="5632450" y="4392613"/>
          <p14:tracePt t="274447" x="5632450" y="4405313"/>
          <p14:tracePt t="274454" x="5619750" y="4405313"/>
          <p14:tracePt t="274591" x="5595938" y="4430713"/>
          <p14:tracePt t="274600" x="5570538" y="4443413"/>
          <p14:tracePt t="274616" x="5545138" y="4454525"/>
          <p14:tracePt t="274626" x="5519738" y="4467225"/>
          <p14:tracePt t="274644" x="5470525" y="4492625"/>
          <p14:tracePt t="274646" x="5470525" y="4505325"/>
          <p14:tracePt t="274660" x="5432425" y="4518025"/>
          <p14:tracePt t="274662" x="5419725" y="4530725"/>
          <p14:tracePt t="274677" x="5394325" y="4543425"/>
          <p14:tracePt t="274679" x="5370513" y="4554538"/>
          <p14:tracePt t="274694" x="5345113" y="4579938"/>
          <p14:tracePt t="274710" x="5319713" y="4579938"/>
          <p14:tracePt t="274725" x="5294313" y="4605338"/>
          <p14:tracePt t="274751" x="5257800" y="4630738"/>
          <p14:tracePt t="274759" x="5245100" y="4630738"/>
          <p14:tracePt t="274775" x="5207000" y="4656138"/>
          <p14:tracePt t="274792" x="5170488" y="4656138"/>
          <p14:tracePt t="274809" x="5132388" y="4679950"/>
          <p14:tracePt t="274826" x="5094288" y="4692650"/>
          <p14:tracePt t="274842" x="5057775" y="4705350"/>
          <p14:tracePt t="274859" x="5006975" y="4743450"/>
          <p14:tracePt t="274876" x="4956175" y="4756150"/>
          <p14:tracePt t="274877" x="4932363" y="4768850"/>
          <p14:tracePt t="274892" x="4919663" y="4779963"/>
          <p14:tracePt t="274910" x="4832350" y="4818063"/>
          <p14:tracePt t="274926" x="4806950" y="4818063"/>
          <p14:tracePt t="274942" x="4694238" y="4868863"/>
          <p14:tracePt t="274959" x="4630738" y="4905375"/>
          <p14:tracePt t="274976" x="4594225" y="4905375"/>
          <p14:tracePt t="274993" x="4530725" y="4930775"/>
          <p14:tracePt t="275009" x="4494213" y="4956175"/>
          <p14:tracePt t="275026" x="4430713" y="4968875"/>
          <p14:tracePt t="275043" x="4368800" y="4981575"/>
          <p14:tracePt t="275060" x="4318000" y="5018088"/>
          <p14:tracePt t="275061" x="4294188" y="5018088"/>
          <p14:tracePt t="275076" x="4268788" y="5043488"/>
          <p14:tracePt t="275093" x="4192588" y="5081588"/>
          <p14:tracePt t="275110" x="4168775" y="5081588"/>
          <p14:tracePt t="275126" x="4156075" y="5092700"/>
          <p14:tracePt t="275143" x="4130675" y="5118100"/>
          <p14:tracePt t="275160" x="4117975" y="5118100"/>
          <p14:tracePt t="275177" x="4092575" y="5118100"/>
          <p14:tracePt t="275193" x="4081463" y="5130800"/>
          <p14:tracePt t="275210" x="4068763" y="5143500"/>
          <p14:tracePt t="275238" x="4056063" y="5143500"/>
          <p14:tracePt t="275254" x="4043363" y="5156200"/>
          <p14:tracePt t="275270" x="4030663" y="5156200"/>
          <p14:tracePt t="275326" x="4017963" y="5156200"/>
          <p14:tracePt t="275358" x="4005263" y="5156200"/>
          <p14:tracePt t="275421" x="3979863" y="5156200"/>
          <p14:tracePt t="275445" x="3956050" y="5156200"/>
          <p14:tracePt t="275454" x="3930650" y="5143500"/>
          <p14:tracePt t="275462" x="3905250" y="5143500"/>
          <p14:tracePt t="275477" x="3867150" y="5118100"/>
          <p14:tracePt t="275494" x="3817938" y="5092700"/>
          <p14:tracePt t="275510" x="3767138" y="5056188"/>
          <p14:tracePt t="275527" x="3756025" y="5043488"/>
          <p14:tracePt t="275544" x="3743325" y="5030788"/>
          <p14:tracePt t="275561" x="3717925" y="5005388"/>
          <p14:tracePt t="275579" x="3692525" y="4981575"/>
          <p14:tracePt t="275596" x="3692525" y="4956175"/>
          <p14:tracePt t="275613" x="3679825" y="4930775"/>
          <p14:tracePt t="275629" x="3667125" y="4905375"/>
          <p14:tracePt t="275648" x="3654425" y="4879975"/>
          <p14:tracePt t="275663" x="3654425" y="4868863"/>
          <p14:tracePt t="275679" x="3643313" y="4843463"/>
          <p14:tracePt t="275696" x="3630613" y="4818063"/>
          <p14:tracePt t="275713" x="3617913" y="4805363"/>
          <p14:tracePt t="275735" x="3617913" y="4792663"/>
          <p14:tracePt t="275967" x="3617913" y="4779963"/>
          <p14:tracePt t="276447" x="3630613" y="4779963"/>
          <p14:tracePt t="276471" x="3643313" y="4779963"/>
          <p14:tracePt t="276487" x="3654425" y="4779963"/>
          <p14:tracePt t="276511" x="3679825" y="4779963"/>
          <p14:tracePt t="276536" x="3692525" y="4779963"/>
          <p14:tracePt t="276551" x="3705225" y="4779963"/>
          <p14:tracePt t="276559" x="3717925" y="4779963"/>
          <p14:tracePt t="276575" x="3743325" y="4768850"/>
          <p14:tracePt t="276599" x="3756025" y="4768850"/>
          <p14:tracePt t="276607" x="3767138" y="4768850"/>
          <p14:tracePt t="276703" x="3792538" y="4768850"/>
          <p14:tracePt t="276911" x="3805238" y="4768850"/>
          <p14:tracePt t="276943" x="3817938" y="4768850"/>
          <p14:tracePt t="276975" x="3830638" y="4768850"/>
          <p14:tracePt t="276983" x="3843338" y="4768850"/>
          <p14:tracePt t="276999" x="3856038" y="4768850"/>
          <p14:tracePt t="277006" x="3867150" y="4768850"/>
          <p14:tracePt t="277016" x="3879850" y="4768850"/>
          <p14:tracePt t="277032" x="3905250" y="4756150"/>
          <p14:tracePt t="277049" x="3930650" y="4756150"/>
          <p14:tracePt t="277067" x="3979863" y="4743450"/>
          <p14:tracePt t="277103" x="3992563" y="4743450"/>
          <p14:tracePt t="277119" x="4005263" y="4743450"/>
          <p14:tracePt t="277168" x="4017963" y="4743450"/>
          <p14:tracePt t="277191" x="4030663" y="4743450"/>
          <p14:tracePt t="277231" x="4043363" y="4743450"/>
          <p14:tracePt t="278183" x="4068763" y="4743450"/>
          <p14:tracePt t="278191" x="4068763" y="4730750"/>
          <p14:tracePt t="279135" x="4081463" y="4730750"/>
          <p14:tracePt t="279143" x="4092575" y="4730750"/>
          <p14:tracePt t="279155" x="4117975" y="4730750"/>
          <p14:tracePt t="279158" x="4181475" y="4730750"/>
          <p14:tracePt t="279172" x="4256088" y="4779963"/>
          <p14:tracePt t="279175" x="4356100" y="4843463"/>
          <p14:tracePt t="279189" x="4418013" y="4905375"/>
          <p14:tracePt t="279191" x="4494213" y="4968875"/>
          <p14:tracePt t="279206" x="4594225" y="5092700"/>
          <p14:tracePt t="279222" x="4643438" y="5143500"/>
          <p14:tracePt t="279239" x="4681538" y="5181600"/>
          <p14:tracePt t="279263" x="4694238" y="5181600"/>
          <p14:tracePt t="279519" x="4694238" y="5156200"/>
          <p14:tracePt t="279535" x="4681538" y="5156200"/>
          <p14:tracePt t="279631" x="4681538" y="5143500"/>
          <p14:tracePt t="279727" x="4668838" y="5143500"/>
          <p14:tracePt t="279735" x="4656138" y="5143500"/>
          <p14:tracePt t="279767" x="4630738" y="5130800"/>
          <p14:tracePt t="279792" x="4606925" y="5118100"/>
          <p14:tracePt t="279807" x="4594225" y="5118100"/>
          <p14:tracePt t="279815" x="4581525" y="5118100"/>
          <p14:tracePt t="279823" x="4568825" y="5118100"/>
          <p14:tracePt t="279840" x="4530725" y="5092700"/>
          <p14:tracePt t="279857" x="4506913" y="5092700"/>
          <p14:tracePt t="279873" x="4468813" y="5081588"/>
          <p14:tracePt t="279891" x="4443413" y="5068888"/>
          <p14:tracePt t="279907" x="4394200" y="5056188"/>
          <p14:tracePt t="279923" x="4356100" y="5043488"/>
          <p14:tracePt t="279941" x="4343400" y="5043488"/>
          <p14:tracePt t="279944" x="4318000" y="5030788"/>
          <p14:tracePt t="279958" x="4256088" y="5018088"/>
          <p14:tracePt t="279974" x="4205288" y="4992688"/>
          <p14:tracePt t="279992" x="4143375" y="4968875"/>
          <p14:tracePt t="280008" x="4092575" y="4968875"/>
          <p14:tracePt t="280024" x="4043363" y="4943475"/>
          <p14:tracePt t="280040" x="4017963" y="4930775"/>
          <p14:tracePt t="280057" x="3979863" y="4930775"/>
          <p14:tracePt t="280075" x="3956050" y="4918075"/>
          <p14:tracePt t="280091" x="3917950" y="4918075"/>
          <p14:tracePt t="280108" x="3867150" y="4905375"/>
          <p14:tracePt t="280111" x="3843338" y="4892675"/>
          <p14:tracePt t="280125" x="3805238" y="4892675"/>
          <p14:tracePt t="280128" x="3792538" y="4879975"/>
          <p14:tracePt t="280143" x="3756025" y="4868863"/>
          <p14:tracePt t="280158" x="3705225" y="4856163"/>
          <p14:tracePt t="280176" x="3692525" y="4856163"/>
          <p14:tracePt t="280192" x="3643313" y="4843463"/>
          <p14:tracePt t="280208" x="3592513" y="4818063"/>
          <p14:tracePt t="280224" x="3492500" y="4805363"/>
          <p14:tracePt t="280240" x="3429000" y="4768850"/>
          <p14:tracePt t="280258" x="3392488" y="4768850"/>
          <p14:tracePt t="280274" x="3379788" y="4756150"/>
          <p14:tracePt t="280295" x="3367088" y="4756150"/>
          <p14:tracePt t="280319" x="3354388" y="4756150"/>
          <p14:tracePt t="280335" x="3341688" y="4756150"/>
          <p14:tracePt t="280360" x="3341688" y="4743450"/>
          <p14:tracePt t="280367" x="3328988" y="4730750"/>
          <p14:tracePt t="280471" x="3317875" y="4730750"/>
          <p14:tracePt t="280527" x="3317875" y="4718050"/>
          <p14:tracePt t="280542" x="3392488" y="4705350"/>
          <p14:tracePt t="280551" x="3492500" y="4705350"/>
          <p14:tracePt t="280559" x="3592513" y="4679950"/>
          <p14:tracePt t="280576" x="3843338" y="4630738"/>
          <p14:tracePt t="280593" x="4217988" y="4630738"/>
          <p14:tracePt t="280609" x="4468813" y="4630738"/>
          <p14:tracePt t="280625" x="4794250" y="4630738"/>
          <p14:tracePt t="280642" x="5081588" y="4679950"/>
          <p14:tracePt t="280659" x="5657850" y="4792663"/>
          <p14:tracePt t="280676" x="6684963" y="5194300"/>
          <p14:tracePt t="280679" x="7372350" y="5418138"/>
          <p14:tracePt t="280693" x="7986713" y="5643563"/>
          <p14:tracePt t="280695" x="8074025" y="5694363"/>
          <p14:tracePt t="280967" x="8010525" y="5668963"/>
          <p14:tracePt t="280976" x="7948613" y="5630863"/>
          <p14:tracePt t="280984" x="7923213" y="5619750"/>
          <p14:tracePt t="280993" x="7848600" y="5594350"/>
          <p14:tracePt t="281010" x="7710488" y="5530850"/>
          <p14:tracePt t="281026" x="7673975" y="5518150"/>
          <p14:tracePt t="281043" x="7648575" y="5507038"/>
          <p14:tracePt t="281059" x="7623175" y="5507038"/>
          <p14:tracePt t="281076" x="7597775" y="5507038"/>
          <p14:tracePt t="281094" x="7572375" y="5494338"/>
          <p14:tracePt t="281111" x="7561263" y="5494338"/>
          <p14:tracePt t="281127" x="7485063" y="5494338"/>
          <p14:tracePt t="281144" x="7459663" y="5468938"/>
          <p14:tracePt t="281160" x="7410450" y="5456238"/>
          <p14:tracePt t="281177" x="7359650" y="5430838"/>
          <p14:tracePt t="281194" x="7335838" y="5430838"/>
          <p14:tracePt t="281211" x="7285038" y="5430838"/>
          <p14:tracePt t="281227" x="7246938" y="5430838"/>
          <p14:tracePt t="281231" x="7210425" y="5430838"/>
          <p14:tracePt t="281244" x="7185025" y="5430838"/>
          <p14:tracePt t="281247" x="7159625" y="5430838"/>
          <p14:tracePt t="281261" x="7134225" y="5430838"/>
          <p14:tracePt t="281263" x="7110413" y="5430838"/>
          <p14:tracePt t="281279" x="7046913" y="5430838"/>
          <p14:tracePt t="281295" x="6972300" y="5430838"/>
          <p14:tracePt t="281311" x="6897688" y="5430838"/>
          <p14:tracePt t="281328" x="6759575" y="5430838"/>
          <p14:tracePt t="281344" x="6596063" y="5430838"/>
          <p14:tracePt t="281361" x="6370638" y="5430838"/>
          <p14:tracePt t="281377" x="6021388" y="5430838"/>
          <p14:tracePt t="281395" x="5757863" y="5418138"/>
          <p14:tracePt t="281411" x="5445125" y="5418138"/>
          <p14:tracePt t="281415" x="5281613" y="5418138"/>
          <p14:tracePt t="281427" x="5145088" y="5381625"/>
          <p14:tracePt t="281444" x="4932363" y="5343525"/>
          <p14:tracePt t="281447" x="4806950" y="5343525"/>
          <p14:tracePt t="281461" x="4756150" y="5343525"/>
          <p14:tracePt t="281463" x="4694238" y="5343525"/>
          <p14:tracePt t="281478" x="4556125" y="5343525"/>
          <p14:tracePt t="281496" x="4456113" y="5343525"/>
          <p14:tracePt t="281511" x="4356100" y="5343525"/>
          <p14:tracePt t="281528" x="4217988" y="5343525"/>
          <p14:tracePt t="281544" x="4043363" y="5343525"/>
          <p14:tracePt t="281561" x="3879850" y="5330825"/>
          <p14:tracePt t="281578" x="3717925" y="5305425"/>
          <p14:tracePt t="281596" x="3579813" y="5305425"/>
          <p14:tracePt t="281598" x="3505200" y="5281613"/>
          <p14:tracePt t="281612" x="3417888" y="5268913"/>
          <p14:tracePt t="281615" x="3341688" y="5268913"/>
          <p14:tracePt t="281628" x="3267075" y="5243513"/>
          <p14:tracePt t="281630" x="3192463" y="5243513"/>
          <p14:tracePt t="281645" x="3154363" y="5230813"/>
          <p14:tracePt t="281647" x="3103563" y="5230813"/>
          <p14:tracePt t="281661" x="3079750" y="5205413"/>
          <p14:tracePt t="281663" x="3054350" y="5205413"/>
          <p14:tracePt t="281678" x="3003550" y="5205413"/>
          <p14:tracePt t="281695" x="2979738" y="5181600"/>
          <p14:tracePt t="281711" x="2941638" y="5181600"/>
          <p14:tracePt t="281728" x="2916238" y="5168900"/>
          <p14:tracePt t="281745" x="2890838" y="5156200"/>
          <p14:tracePt t="281762" x="2854325" y="5130800"/>
          <p14:tracePt t="281778" x="2803525" y="5105400"/>
          <p14:tracePt t="281796" x="2728913" y="5068888"/>
          <p14:tracePt t="281799" x="2690813" y="5056188"/>
          <p14:tracePt t="281812" x="2667000" y="5043488"/>
          <p14:tracePt t="281815" x="2641600" y="5005388"/>
          <p14:tracePt t="281829" x="2578100" y="4992688"/>
          <p14:tracePt t="281831" x="2528888" y="4956175"/>
          <p14:tracePt t="281846" x="2452688" y="4918075"/>
          <p14:tracePt t="281863" x="2365375" y="4868863"/>
          <p14:tracePt t="281879" x="2339975" y="4830763"/>
          <p14:tracePt t="281896" x="2303463" y="4830763"/>
          <p14:tracePt t="282071" x="2303463" y="4805363"/>
          <p14:tracePt t="282087" x="2316163" y="4805363"/>
          <p14:tracePt t="282102" x="2328863" y="4779963"/>
          <p14:tracePt t="282110" x="2365375" y="4779963"/>
          <p14:tracePt t="282118" x="2403475" y="4779963"/>
          <p14:tracePt t="282129" x="2465388" y="4756150"/>
          <p14:tracePt t="282146" x="2490788" y="4743450"/>
          <p14:tracePt t="282163" x="2565400" y="4730750"/>
          <p14:tracePt t="282180" x="2590800" y="4718050"/>
          <p14:tracePt t="282182" x="2616200" y="4718050"/>
          <p14:tracePt t="282206" x="2641600" y="4718050"/>
          <p14:tracePt t="282215" x="2654300" y="4718050"/>
          <p14:tracePt t="282231" x="2716213" y="4705350"/>
          <p14:tracePt t="282247" x="2778125" y="4692650"/>
          <p14:tracePt t="282263" x="2854325" y="4692650"/>
          <p14:tracePt t="282280" x="2941638" y="4692650"/>
          <p14:tracePt t="282297" x="3028950" y="4667250"/>
          <p14:tracePt t="282313" x="3128963" y="4656138"/>
          <p14:tracePt t="282330" x="3228975" y="4656138"/>
          <p14:tracePt t="282347" x="3279775" y="4643438"/>
          <p14:tracePt t="282363" x="3305175" y="4643438"/>
          <p14:tracePt t="282380" x="3328988" y="4630738"/>
          <p14:tracePt t="282397" x="3341688" y="4630738"/>
          <p14:tracePt t="282511" x="3317875" y="4630738"/>
          <p14:tracePt t="282519" x="3279775" y="4630738"/>
          <p14:tracePt t="282530" x="3228975" y="4630738"/>
          <p14:tracePt t="282547" x="3092450" y="4630738"/>
          <p14:tracePt t="282564" x="2954338" y="4630738"/>
          <p14:tracePt t="282567" x="2890838" y="4630738"/>
          <p14:tracePt t="282581" x="2828925" y="4630738"/>
          <p14:tracePt t="282583" x="2790825" y="4630738"/>
          <p14:tracePt t="282598" x="2741613" y="4630738"/>
          <p14:tracePt t="282615" x="2728913" y="4630738"/>
          <p14:tracePt t="282703" x="2790825" y="4630738"/>
          <p14:tracePt t="282711" x="2879725" y="4630738"/>
          <p14:tracePt t="282718" x="3003550" y="4605338"/>
          <p14:tracePt t="282730" x="3103563" y="4592638"/>
          <p14:tracePt t="282747" x="3517900" y="4567238"/>
          <p14:tracePt t="282764" x="3817938" y="4567238"/>
          <p14:tracePt t="282782" x="4256088" y="4554538"/>
          <p14:tracePt t="282799" x="4481513" y="4554538"/>
          <p14:tracePt t="282815" x="4506913" y="4554538"/>
          <p14:tracePt t="282879" x="4494213" y="4554538"/>
          <p14:tracePt t="282895" x="4468813" y="4554538"/>
          <p14:tracePt t="282902" x="4418013" y="4554538"/>
          <p14:tracePt t="282915" x="4343400" y="4554538"/>
          <p14:tracePt t="282932" x="4192588" y="4618038"/>
          <p14:tracePt t="282934" x="4081463" y="4630738"/>
          <p14:tracePt t="282948" x="3979863" y="4630738"/>
          <p14:tracePt t="282950" x="3767138" y="4667250"/>
          <p14:tracePt t="282966" x="3679825" y="4667250"/>
          <p14:tracePt t="282968" x="3654425" y="4667250"/>
          <p14:tracePt t="282983" x="3530600" y="4667250"/>
          <p14:tracePt t="282999" x="3441700" y="4667250"/>
          <p14:tracePt t="283015" x="3429000" y="4667250"/>
          <p14:tracePt t="283103" x="3467100" y="4667250"/>
          <p14:tracePt t="283111" x="3479800" y="4667250"/>
          <p14:tracePt t="283119" x="3530600" y="4643438"/>
          <p14:tracePt t="283133" x="3617913" y="4643438"/>
          <p14:tracePt t="283135" x="3654425" y="4643438"/>
          <p14:tracePt t="283148" x="3679825" y="4643438"/>
          <p14:tracePt t="283151" x="3705225" y="4643438"/>
          <p14:tracePt t="283166" x="3805238" y="4643438"/>
          <p14:tracePt t="283168" x="3905250" y="4643438"/>
          <p14:tracePt t="283182" x="4056063" y="4643438"/>
          <p14:tracePt t="283199" x="4130675" y="4643438"/>
          <p14:tracePt t="283216" x="4143375" y="4643438"/>
          <p14:tracePt t="283319" x="4105275" y="4643438"/>
          <p14:tracePt t="283327" x="4068763" y="4656138"/>
          <p14:tracePt t="283335" x="4017963" y="4679950"/>
          <p14:tracePt t="283349" x="3943350" y="4679950"/>
          <p14:tracePt t="283351" x="3856038" y="4705350"/>
          <p14:tracePt t="283365" x="3779838" y="4705350"/>
          <p14:tracePt t="283366" x="3679825" y="4705350"/>
          <p14:tracePt t="283382" x="3605213" y="4705350"/>
          <p14:tracePt t="283398" x="3592513" y="4705350"/>
          <p14:tracePt t="283494" x="3630613" y="4705350"/>
          <p14:tracePt t="283502" x="3654425" y="4705350"/>
          <p14:tracePt t="283515" x="3679825" y="4705350"/>
          <p14:tracePt t="283535" x="3767138" y="4705350"/>
          <p14:tracePt t="283551" x="3992563" y="4705350"/>
          <p14:tracePt t="283567" x="4156075" y="4705350"/>
          <p14:tracePt t="283583" x="4305300" y="4705350"/>
          <p14:tracePt t="283600" x="4368800" y="4705350"/>
          <p14:tracePt t="283687" x="4356100" y="4718050"/>
          <p14:tracePt t="283695" x="4343400" y="4718050"/>
          <p14:tracePt t="283703" x="4294188" y="4730750"/>
          <p14:tracePt t="283717" x="4230688" y="4756150"/>
          <p14:tracePt t="283719" x="4168775" y="4756150"/>
          <p14:tracePt t="283735" x="4081463" y="4768850"/>
          <p14:tracePt t="283751" x="4043363" y="4768850"/>
          <p14:tracePt t="283767" x="4017963" y="4768850"/>
          <p14:tracePt t="283823" x="4030663" y="4768850"/>
          <p14:tracePt t="283831" x="4043363" y="4768850"/>
          <p14:tracePt t="283839" x="4068763" y="4768850"/>
          <p14:tracePt t="283851" x="4105275" y="4768850"/>
          <p14:tracePt t="283867" x="4230688" y="4730750"/>
          <p14:tracePt t="283870" x="4305300" y="4730750"/>
          <p14:tracePt t="283883" x="4343400" y="4730750"/>
          <p14:tracePt t="283886" x="4368800" y="4730750"/>
          <p14:tracePt t="283900" x="4394200" y="4730750"/>
          <p14:tracePt t="283903" x="4406900" y="4730750"/>
          <p14:tracePt t="283917" x="4418013" y="4730750"/>
          <p14:tracePt t="284039" x="4430713" y="4730750"/>
          <p14:tracePt t="284087" x="4443413" y="4730750"/>
          <p14:tracePt t="284119" x="4443413" y="4743450"/>
          <p14:tracePt t="284127" x="4456113" y="4768850"/>
          <p14:tracePt t="284135" x="4468813" y="4792663"/>
          <p14:tracePt t="284151" x="4518025" y="4856163"/>
          <p14:tracePt t="284183" x="4518025" y="4868863"/>
          <p14:tracePt t="284239" x="4506913" y="4868863"/>
          <p14:tracePt t="285663" x="4518025" y="4868863"/>
          <p14:tracePt t="285935" x="4530725" y="4868863"/>
          <p14:tracePt t="285959" x="4530725" y="4879975"/>
          <p14:tracePt t="285975" x="4556125" y="4879975"/>
          <p14:tracePt t="285991" x="4568825" y="4879975"/>
          <p14:tracePt t="285999" x="4568825" y="4892675"/>
          <p14:tracePt t="286007" x="4581525" y="4892675"/>
          <p14:tracePt t="286023" x="4594225" y="4905375"/>
          <p14:tracePt t="286040" x="4619625" y="4918075"/>
          <p14:tracePt t="286056" x="4630738" y="4918075"/>
          <p14:tracePt t="286072" x="4630738" y="4930775"/>
          <p14:tracePt t="287031" x="4630738" y="4943475"/>
          <p14:tracePt t="287087" x="4630738" y="4956175"/>
          <p14:tracePt t="287119" x="4643438" y="4956175"/>
          <p14:tracePt t="287127" x="4643438" y="4968875"/>
          <p14:tracePt t="287151" x="4656138" y="4968875"/>
          <p14:tracePt t="287279" x="4681538" y="4968875"/>
          <p14:tracePt t="287327" x="4694238" y="4968875"/>
          <p14:tracePt t="287351" x="4706938" y="4968875"/>
          <p14:tracePt t="287383" x="4706938" y="4981575"/>
          <p14:tracePt t="287399" x="4719638" y="4981575"/>
          <p14:tracePt t="288119" x="4732338" y="4981575"/>
          <p14:tracePt t="288135" x="4743450" y="4981575"/>
          <p14:tracePt t="288151" x="4756150" y="4981575"/>
          <p14:tracePt t="288183" x="4768850" y="4981575"/>
          <p14:tracePt t="288207" x="4781550" y="4981575"/>
          <p14:tracePt t="288222" x="4794250" y="4981575"/>
          <p14:tracePt t="288287" x="4806950" y="4981575"/>
          <p14:tracePt t="288367" x="4832350" y="4981575"/>
          <p14:tracePt t="288831" x="4843463" y="4981575"/>
          <p14:tracePt t="288863" x="4856163" y="4981575"/>
          <p14:tracePt t="288886" x="4868863" y="4981575"/>
          <p14:tracePt t="288919" x="4881563" y="4981575"/>
          <p14:tracePt t="288927" x="4894263" y="4981575"/>
          <p14:tracePt t="288967" x="4906963" y="4981575"/>
          <p14:tracePt t="288975" x="4919663" y="4981575"/>
          <p14:tracePt t="289463" x="4945063" y="4981575"/>
          <p14:tracePt t="289495" x="4956175" y="4981575"/>
          <p14:tracePt t="289526" x="4968875" y="4981575"/>
          <p14:tracePt t="289534" x="4968875" y="4968875"/>
          <p14:tracePt t="289548" x="4994275" y="4968875"/>
          <p14:tracePt t="289551" x="5006975" y="4968875"/>
          <p14:tracePt t="289566" x="5032375" y="4968875"/>
          <p14:tracePt t="289582" x="5094288" y="4968875"/>
          <p14:tracePt t="289599" x="5132388" y="4956175"/>
          <p14:tracePt t="289616" x="5157788" y="4956175"/>
          <p14:tracePt t="289632" x="5170488" y="4956175"/>
          <p14:tracePt t="289649" x="5181600" y="4956175"/>
          <p14:tracePt t="289719" x="5194300" y="4956175"/>
          <p14:tracePt t="289751" x="5207000" y="4956175"/>
          <p14:tracePt t="291039" x="5194300" y="4956175"/>
          <p14:tracePt t="292159" x="5194300" y="4981575"/>
          <p14:tracePt t="292183" x="5194300" y="4992688"/>
          <p14:tracePt t="292191" x="5207000" y="5005388"/>
          <p14:tracePt t="292214" x="5219700" y="5005388"/>
          <p14:tracePt t="292222" x="5232400" y="5018088"/>
          <p14:tracePt t="292239" x="5270500" y="5030788"/>
          <p14:tracePt t="292256" x="5294313" y="5043488"/>
          <p14:tracePt t="292272" x="5332413" y="5056188"/>
          <p14:tracePt t="292289" x="5383213" y="5081588"/>
          <p14:tracePt t="292305" x="5507038" y="5118100"/>
          <p14:tracePt t="292323" x="5583238" y="5130800"/>
          <p14:tracePt t="292340" x="5632450" y="5143500"/>
          <p14:tracePt t="292343" x="5645150" y="5156200"/>
          <p14:tracePt t="292543" x="5632450" y="5156200"/>
          <p14:tracePt t="292559" x="5607050" y="5156200"/>
          <p14:tracePt t="292567" x="5583238" y="5156200"/>
          <p14:tracePt t="292583" x="5557838" y="5156200"/>
          <p14:tracePt t="292591" x="5545138" y="5156200"/>
          <p14:tracePt t="292606" x="5507038" y="5156200"/>
          <p14:tracePt t="292622" x="5445125" y="5156200"/>
          <p14:tracePt t="292639" x="5394325" y="5156200"/>
          <p14:tracePt t="292655" x="5345113" y="5156200"/>
          <p14:tracePt t="292672" x="5257800" y="5156200"/>
          <p14:tracePt t="292689" x="5181600" y="5168900"/>
          <p14:tracePt t="292705" x="5081588" y="5181600"/>
          <p14:tracePt t="292722" x="5032375" y="5205413"/>
          <p14:tracePt t="292739" x="5006975" y="5205413"/>
          <p14:tracePt t="292755" x="4956175" y="5205413"/>
          <p14:tracePt t="292774" x="4932363" y="5205413"/>
          <p14:tracePt t="292789" x="4919663" y="5205413"/>
          <p14:tracePt t="292806" x="4894263" y="5205413"/>
          <p14:tracePt t="292822" x="4881563" y="5205413"/>
          <p14:tracePt t="292839" x="4868863" y="5205413"/>
          <p14:tracePt t="292871" x="4843463" y="5205413"/>
          <p14:tracePt t="292887" x="4832350" y="5205413"/>
          <p14:tracePt t="292903" x="4819650" y="5205413"/>
          <p14:tracePt t="292943" x="4806950" y="5205413"/>
          <p14:tracePt t="292975" x="4781550" y="5230813"/>
          <p14:tracePt t="293007" x="4768850" y="5230813"/>
          <p14:tracePt t="293024" x="4756150" y="5230813"/>
          <p14:tracePt t="293039" x="4743450" y="5230813"/>
          <p14:tracePt t="293055" x="4732338" y="5230813"/>
          <p14:tracePt t="293087" x="4719638" y="5230813"/>
          <p14:tracePt t="293111" x="4706938" y="5230813"/>
          <p14:tracePt t="293151" x="4694238" y="5243513"/>
          <p14:tracePt t="293158" x="4694238" y="5256213"/>
          <p14:tracePt t="293271" x="4681538" y="5256213"/>
          <p14:tracePt t="293287" x="4668838" y="5256213"/>
          <p14:tracePt t="293295" x="4656138" y="5256213"/>
          <p14:tracePt t="293308" x="4630738" y="5256213"/>
          <p14:tracePt t="293311" x="4606925" y="5256213"/>
          <p14:tracePt t="293326" x="4530725" y="5256213"/>
          <p14:tracePt t="293343" x="4430713" y="5256213"/>
          <p14:tracePt t="293359" x="4305300" y="5256213"/>
          <p14:tracePt t="293375" x="4168775" y="5256213"/>
          <p14:tracePt t="293392" x="4005263" y="5230813"/>
          <p14:tracePt t="293409" x="3843338" y="5181600"/>
          <p14:tracePt t="293426" x="3717925" y="5143500"/>
          <p14:tracePt t="293443" x="3605213" y="5105400"/>
          <p14:tracePt t="293459" x="3467100" y="5043488"/>
          <p14:tracePt t="293462" x="3367088" y="4992688"/>
          <p14:tracePt t="293475" x="3228975" y="4930775"/>
          <p14:tracePt t="293492" x="3041650" y="4892675"/>
          <p14:tracePt t="293495" x="2954338" y="4868863"/>
          <p14:tracePt t="293509" x="2879725" y="4843463"/>
          <p14:tracePt t="293511" x="2790825" y="4818063"/>
          <p14:tracePt t="293526" x="2678113" y="4768850"/>
          <p14:tracePt t="293543" x="2616200" y="4743450"/>
          <p14:tracePt t="293559" x="2590800" y="4730750"/>
          <p14:tracePt t="293583" x="2565400" y="4718050"/>
          <p14:tracePt t="293592" x="2554288" y="4705350"/>
          <p14:tracePt t="293609" x="2503488" y="4692650"/>
          <p14:tracePt t="293632" x="2490788" y="4679950"/>
          <p14:tracePt t="293642" x="2478088" y="4679950"/>
          <p14:tracePt t="293660" x="2452688" y="4667250"/>
          <p14:tracePt t="293662" x="2441575" y="4667250"/>
          <p14:tracePt t="293677" x="2428875" y="4667250"/>
          <p14:tracePt t="293693" x="2403475" y="4656138"/>
          <p14:tracePt t="293710" x="2390775" y="4643438"/>
          <p14:tracePt t="293783" x="2378075" y="4630738"/>
          <p14:tracePt t="293823" x="2378075" y="4605338"/>
          <p14:tracePt t="293831" x="2390775" y="4605338"/>
          <p14:tracePt t="293843" x="2441575" y="4579938"/>
          <p14:tracePt t="293860" x="2528888" y="4543425"/>
          <p14:tracePt t="293863" x="2628900" y="4530725"/>
          <p14:tracePt t="293877" x="2767013" y="4505325"/>
          <p14:tracePt t="293879" x="2903538" y="4492625"/>
          <p14:tracePt t="293894" x="3167063" y="4454525"/>
          <p14:tracePt t="293911" x="3567113" y="4443413"/>
          <p14:tracePt t="293927" x="3856038" y="4443413"/>
          <p14:tracePt t="293944" x="4081463" y="4443413"/>
          <p14:tracePt t="293960" x="4230688" y="4443413"/>
          <p14:tracePt t="293976" x="4356100" y="4443413"/>
          <p14:tracePt t="293994" x="4418013" y="4443413"/>
          <p14:tracePt t="294010" x="4456113" y="4443413"/>
          <p14:tracePt t="294143" x="4418013" y="4443413"/>
          <p14:tracePt t="294151" x="4368800" y="4443413"/>
          <p14:tracePt t="294160" x="4256088" y="4443413"/>
          <p14:tracePt t="294178" x="4017963" y="4443413"/>
          <p14:tracePt t="294195" x="3756025" y="4443413"/>
          <p14:tracePt t="294211" x="3505200" y="4443413"/>
          <p14:tracePt t="294215" x="3392488" y="4443413"/>
          <p14:tracePt t="294227" x="3328988" y="4443413"/>
          <p14:tracePt t="294245" x="3292475" y="4443413"/>
          <p14:tracePt t="294247" x="3279775" y="4443413"/>
          <p14:tracePt t="294375" x="3292475" y="4443413"/>
          <p14:tracePt t="294383" x="3328988" y="4443413"/>
          <p14:tracePt t="294394" x="3379788" y="4443413"/>
          <p14:tracePt t="294411" x="3554413" y="4443413"/>
          <p14:tracePt t="294429" x="3817938" y="4443413"/>
          <p14:tracePt t="294431" x="4117975" y="4443413"/>
          <p14:tracePt t="294446" x="4305300" y="4443413"/>
          <p14:tracePt t="294447" x="4481513" y="4443413"/>
          <p14:tracePt t="294462" x="4668838" y="4454525"/>
          <p14:tracePt t="294478" x="4768850" y="4492625"/>
          <p14:tracePt t="294551" x="4768850" y="4505325"/>
          <p14:tracePt t="294559" x="4756150" y="4530725"/>
          <p14:tracePt t="294567" x="4719638" y="4530725"/>
          <p14:tracePt t="294577" x="4630738" y="4579938"/>
          <p14:tracePt t="294593" x="4330700" y="4618038"/>
          <p14:tracePt t="294610" x="4168775" y="4618038"/>
          <p14:tracePt t="294627" x="3892550" y="4618038"/>
          <p14:tracePt t="294643" x="3705225" y="4618038"/>
          <p14:tracePt t="294645" x="3667125" y="4618038"/>
          <p14:tracePt t="294660" x="3643313" y="4618038"/>
          <p14:tracePt t="294661" x="3617913" y="4618038"/>
          <p14:tracePt t="294751" x="3643313" y="4618038"/>
          <p14:tracePt t="294759" x="3679825" y="4618038"/>
          <p14:tracePt t="294767" x="3717925" y="4618038"/>
          <p14:tracePt t="294779" x="3779838" y="4618038"/>
          <p14:tracePt t="294782" x="3892550" y="4618038"/>
          <p14:tracePt t="294795" x="4005263" y="4618038"/>
          <p14:tracePt t="294811" x="4368800" y="4618038"/>
          <p14:tracePt t="294828" x="4630738" y="4618038"/>
          <p14:tracePt t="294829" x="4706938" y="4618038"/>
          <p14:tracePt t="294845" x="4719638" y="4630738"/>
          <p14:tracePt t="294918" x="4694238" y="4643438"/>
          <p14:tracePt t="294926" x="4643438" y="4643438"/>
          <p14:tracePt t="294934" x="4581525" y="4643438"/>
          <p14:tracePt t="294945" x="4468813" y="4667250"/>
          <p14:tracePt t="294962" x="4217988" y="4667250"/>
          <p14:tracePt t="294979" x="3767138" y="4667250"/>
          <p14:tracePt t="294995" x="3530600" y="4667250"/>
          <p14:tracePt t="295012" x="3328988" y="4643438"/>
          <p14:tracePt t="295013" x="3292475" y="4630738"/>
          <p14:tracePt t="295028" x="3254375" y="4630738"/>
          <p14:tracePt t="295095" x="3254375" y="4618038"/>
          <p14:tracePt t="295111" x="3305175" y="4605338"/>
          <p14:tracePt t="295119" x="3354388" y="4592638"/>
          <p14:tracePt t="295130" x="3441700" y="4579938"/>
          <p14:tracePt t="295146" x="3630613" y="4567238"/>
          <p14:tracePt t="295163" x="4017963" y="4567238"/>
          <p14:tracePt t="295180" x="4281488" y="4567238"/>
          <p14:tracePt t="295182" x="4318000" y="4567238"/>
          <p14:tracePt t="295197" x="4343400" y="4567238"/>
          <p14:tracePt t="295263" x="4281488" y="4567238"/>
          <p14:tracePt t="295271" x="4205288" y="4567238"/>
          <p14:tracePt t="295280" x="4081463" y="4567238"/>
          <p14:tracePt t="295297" x="3892550" y="4567238"/>
          <p14:tracePt t="295314" x="3643313" y="4567238"/>
          <p14:tracePt t="295331" x="3429000" y="4567238"/>
          <p14:tracePt t="295347" x="3328988" y="4567238"/>
          <p14:tracePt t="295363" x="3317875" y="4567238"/>
          <p14:tracePt t="295559" x="3292475" y="4567238"/>
          <p14:tracePt t="295566" x="3279775" y="4567238"/>
          <p14:tracePt t="295582" x="3228975" y="4567238"/>
          <p14:tracePt t="295598" x="3179763" y="4567238"/>
          <p14:tracePt t="295615" x="3092450" y="4567238"/>
          <p14:tracePt t="295632" x="3028950" y="4567238"/>
          <p14:tracePt t="295648" x="2967038" y="4567238"/>
          <p14:tracePt t="295665" x="2903538" y="4567238"/>
          <p14:tracePt t="295681" x="2879725" y="4567238"/>
          <p14:tracePt t="295698" x="2867025" y="4567238"/>
          <p14:tracePt t="295783" x="2879725" y="4567238"/>
          <p14:tracePt t="295791" x="2903538" y="4567238"/>
          <p14:tracePt t="295798" x="2967038" y="4567238"/>
          <p14:tracePt t="295815" x="3192463" y="4567238"/>
          <p14:tracePt t="295832" x="3454400" y="4567238"/>
          <p14:tracePt t="295848" x="4156075" y="4579938"/>
          <p14:tracePt t="295865" x="4518025" y="4618038"/>
          <p14:tracePt t="295882" x="4732338" y="4618038"/>
          <p14:tracePt t="295899" x="4906963" y="4656138"/>
          <p14:tracePt t="295915" x="4932363" y="4656138"/>
          <p14:tracePt t="295943" x="4919663" y="4656138"/>
          <p14:tracePt t="295951" x="4843463" y="4656138"/>
          <p14:tracePt t="295967" x="4681538" y="4656138"/>
          <p14:tracePt t="295982" x="4418013" y="4656138"/>
          <p14:tracePt t="295999" x="3830638" y="4656138"/>
          <p14:tracePt t="296016" x="3441700" y="4656138"/>
          <p14:tracePt t="296032" x="3167063" y="4656138"/>
          <p14:tracePt t="296049" x="3028950" y="4630738"/>
          <p14:tracePt t="296066" x="2992438" y="4630738"/>
          <p14:tracePt t="296135" x="3016250" y="4618038"/>
          <p14:tracePt t="296142" x="3067050" y="4618038"/>
          <p14:tracePt t="296150" x="3154363" y="4592638"/>
          <p14:tracePt t="296166" x="3405188" y="4592638"/>
          <p14:tracePt t="296183" x="3817938" y="4592638"/>
          <p14:tracePt t="296199" x="4156075" y="4618038"/>
          <p14:tracePt t="296216" x="4281488" y="4656138"/>
          <p14:tracePt t="296233" x="4294188" y="4656138"/>
          <p14:tracePt t="296279" x="4268788" y="4656138"/>
          <p14:tracePt t="296286" x="4217988" y="4656138"/>
          <p14:tracePt t="296300" x="4143375" y="4656138"/>
          <p14:tracePt t="296302" x="4081463" y="4656138"/>
          <p14:tracePt t="296316" x="4005263" y="4656138"/>
          <p14:tracePt t="296319" x="3943350" y="4656138"/>
          <p14:tracePt t="296333" x="3905250" y="4656138"/>
          <p14:tracePt t="296336" x="3867150" y="4656138"/>
          <p14:tracePt t="296350" x="3843338" y="4656138"/>
          <p14:tracePt t="296399" x="3830638" y="4656138"/>
          <p14:tracePt t="296447" x="3830638" y="4643438"/>
          <p14:tracePt t="296455" x="3843338" y="4643438"/>
          <p14:tracePt t="296467" x="3867150" y="4630738"/>
          <p14:tracePt t="296470" x="3879850" y="4630738"/>
          <p14:tracePt t="296483" x="3905250" y="4630738"/>
          <p14:tracePt t="296501" x="3956050" y="4630738"/>
          <p14:tracePt t="296518" x="3992563" y="4618038"/>
          <p14:tracePt t="296671" x="4005263" y="4618038"/>
          <p14:tracePt t="296679" x="4017963" y="4605338"/>
          <p14:tracePt t="296703" x="4030663" y="4605338"/>
          <p14:tracePt t="296710" x="4043363" y="4605338"/>
          <p14:tracePt t="296718" x="4056063" y="4605338"/>
          <p14:tracePt t="296734" x="4081463" y="4605338"/>
          <p14:tracePt t="296751" x="4105275" y="4605338"/>
          <p14:tracePt t="296768" x="4130675" y="4592638"/>
          <p14:tracePt t="296784" x="4143375" y="4592638"/>
          <p14:tracePt t="296801" x="4168775" y="4567238"/>
          <p14:tracePt t="296817" x="4192588" y="4567238"/>
          <p14:tracePt t="296835" x="4205288" y="4554538"/>
          <p14:tracePt t="296927" x="4205288" y="4543425"/>
          <p14:tracePt t="296946" x="4205288" y="4530725"/>
          <p14:tracePt t="297143" x="4205288" y="4505325"/>
          <p14:tracePt t="297159" x="4217988" y="4479925"/>
          <p14:tracePt t="297167" x="4230688" y="4479925"/>
          <p14:tracePt t="297175" x="4243388" y="4467225"/>
          <p14:tracePt t="297185" x="4281488" y="4467225"/>
          <p14:tracePt t="297202" x="4318000" y="4454525"/>
          <p14:tracePt t="297218" x="4368800" y="4443413"/>
          <p14:tracePt t="297235" x="4430713" y="4443413"/>
          <p14:tracePt t="297252" x="4481513" y="4443413"/>
          <p14:tracePt t="297255" x="4506913" y="4443413"/>
          <p14:tracePt t="297269" x="4518025" y="4443413"/>
          <p14:tracePt t="297271" x="4543425" y="4443413"/>
          <p14:tracePt t="297286" x="4556125" y="4443413"/>
          <p14:tracePt t="297302" x="4581525" y="4430713"/>
          <p14:tracePt t="297319" x="4594225" y="4418013"/>
          <p14:tracePt t="297335" x="4606925" y="4418013"/>
          <p14:tracePt t="297352" x="4630738" y="4405313"/>
          <p14:tracePt t="297431" x="4630738" y="4392613"/>
          <p14:tracePt t="297438" x="4630738" y="4379913"/>
          <p14:tracePt t="297453" x="4630738" y="4367213"/>
          <p14:tracePt t="297455" x="4619625" y="4354513"/>
          <p14:tracePt t="297470" x="4594225" y="4318000"/>
          <p14:tracePt t="297486" x="4594225" y="4267200"/>
          <p14:tracePt t="297502" x="4581525" y="4230688"/>
          <p14:tracePt t="297519" x="4568825" y="4154488"/>
          <p14:tracePt t="297536" x="4568825" y="4117975"/>
          <p14:tracePt t="297553" x="4568825" y="4067175"/>
          <p14:tracePt t="297569" x="4568825" y="4005263"/>
          <p14:tracePt t="297587" x="4568825" y="3954463"/>
          <p14:tracePt t="297604" x="4556125" y="3916363"/>
          <p14:tracePt t="297606" x="4556125" y="3879850"/>
          <p14:tracePt t="297619" x="4556125" y="3854450"/>
          <p14:tracePt t="297622" x="4543425" y="3841750"/>
          <p14:tracePt t="297636" x="4543425" y="3829050"/>
          <p14:tracePt t="297638" x="4543425" y="3803650"/>
          <p14:tracePt t="297654" x="4543425" y="3779838"/>
          <p14:tracePt t="297671" x="4543425" y="3741738"/>
          <p14:tracePt t="297687" x="4543425" y="3703638"/>
          <p14:tracePt t="297703" x="4543425" y="3679825"/>
          <p14:tracePt t="297720" x="4543425" y="3654425"/>
          <p14:tracePt t="297737" x="4556125" y="3616325"/>
          <p14:tracePt t="297767" x="4556125" y="3603625"/>
          <p14:tracePt t="297775" x="4556125" y="3590925"/>
          <p14:tracePt t="297791" x="4556125" y="3567113"/>
          <p14:tracePt t="297803" x="4556125" y="3554413"/>
          <p14:tracePt t="297807" x="4556125" y="3541713"/>
          <p14:tracePt t="297823" x="4556125" y="3529013"/>
          <p14:tracePt t="297838" x="4581525" y="3503613"/>
          <p14:tracePt t="297854" x="4581525" y="3490913"/>
          <p14:tracePt t="297871" x="4594225" y="3467100"/>
          <p14:tracePt t="297887" x="4594225" y="3454400"/>
          <p14:tracePt t="297904" x="4594225" y="3441700"/>
          <p14:tracePt t="297920" x="4594225" y="3403600"/>
          <p14:tracePt t="297937" x="4606925" y="3390900"/>
          <p14:tracePt t="297953" x="4606925" y="3378200"/>
          <p14:tracePt t="298135" x="4594225" y="3390900"/>
          <p14:tracePt t="298143" x="4581525" y="3416300"/>
          <p14:tracePt t="298155" x="4568825" y="3416300"/>
          <p14:tracePt t="298171" x="4543425" y="3441700"/>
          <p14:tracePt t="298174" x="4518025" y="3467100"/>
          <p14:tracePt t="298189" x="4494213" y="3467100"/>
          <p14:tracePt t="298191" x="4468813" y="3490913"/>
          <p14:tracePt t="298205" x="4443413" y="3490913"/>
          <p14:tracePt t="298207" x="4418013" y="3516313"/>
          <p14:tracePt t="298221" x="4381500" y="3541713"/>
          <p14:tracePt t="298223" x="4343400" y="3554413"/>
          <p14:tracePt t="298238" x="4230688" y="3616325"/>
          <p14:tracePt t="298255" x="4143375" y="3641725"/>
          <p14:tracePt t="298272" x="4056063" y="3679825"/>
          <p14:tracePt t="298288" x="3956050" y="3716338"/>
          <p14:tracePt t="298305" x="3892550" y="3754438"/>
          <p14:tracePt t="298322" x="3779838" y="3779838"/>
          <p14:tracePt t="298338" x="3692525" y="3816350"/>
          <p14:tracePt t="298355" x="3630613" y="3816350"/>
          <p14:tracePt t="298371" x="3530600" y="3829050"/>
          <p14:tracePt t="298374" x="3492500" y="3829050"/>
          <p14:tracePt t="298388" x="3454400" y="3841750"/>
          <p14:tracePt t="298390" x="3417888" y="3841750"/>
          <p14:tracePt t="298405" x="3392488" y="3841750"/>
          <p14:tracePt t="298407" x="3341688" y="3867150"/>
          <p14:tracePt t="298422" x="3241675" y="3867150"/>
          <p14:tracePt t="298439" x="3116263" y="3867150"/>
          <p14:tracePt t="298455" x="2992438" y="3867150"/>
          <p14:tracePt t="298472" x="2879725" y="3867150"/>
          <p14:tracePt t="298488" x="2803525" y="3867150"/>
          <p14:tracePt t="298505" x="2754313" y="3867150"/>
          <p14:tracePt t="298523" x="2728913" y="3867150"/>
          <p14:tracePt t="298539" x="2703513" y="3867150"/>
          <p14:tracePt t="298556" x="2690813" y="3854450"/>
          <p14:tracePt t="298558" x="2667000" y="3829050"/>
          <p14:tracePt t="298572" x="2654300" y="3816350"/>
          <p14:tracePt t="298574" x="2641600" y="3803650"/>
          <p14:tracePt t="298590" x="2628900" y="3792538"/>
          <p14:tracePt t="298606" x="2603500" y="3767138"/>
          <p14:tracePt t="298630" x="2603500" y="3741738"/>
          <p14:tracePt t="298646" x="2603500" y="3729038"/>
          <p14:tracePt t="298655" x="2603500" y="3703638"/>
          <p14:tracePt t="298672" x="2603500" y="3667125"/>
          <p14:tracePt t="298689" x="2603500" y="3603625"/>
          <p14:tracePt t="298706" x="2641600" y="3554413"/>
          <p14:tracePt t="298723" x="2690813" y="3529013"/>
          <p14:tracePt t="298726" x="2703513" y="3516313"/>
          <p14:tracePt t="298739" x="2728913" y="3503613"/>
          <p14:tracePt t="298839" x="2741613" y="3503613"/>
          <p14:tracePt t="298847" x="2754313" y="3503613"/>
          <p14:tracePt t="298879" x="2778125" y="3503613"/>
          <p14:tracePt t="298887" x="2790825" y="3503613"/>
          <p14:tracePt t="298895" x="2828925" y="3516313"/>
          <p14:tracePt t="298911" x="2854325" y="3516313"/>
          <p14:tracePt t="298921" x="2867025" y="3541713"/>
          <p14:tracePt t="298939" x="2903538" y="3541713"/>
          <p14:tracePt t="298955" x="2954338" y="3567113"/>
          <p14:tracePt t="298972" x="2992438" y="3603625"/>
          <p14:tracePt t="298973" x="3041650" y="3616325"/>
          <p14:tracePt t="298989" x="3103563" y="3654425"/>
          <p14:tracePt t="299006" x="3192463" y="3692525"/>
          <p14:tracePt t="299022" x="3305175" y="3716338"/>
          <p14:tracePt t="299039" x="3429000" y="3741738"/>
          <p14:tracePt t="299056" x="3617913" y="3741738"/>
          <p14:tracePt t="299072" x="3867150" y="3741738"/>
          <p14:tracePt t="299089" x="4181475" y="3741738"/>
          <p14:tracePt t="299106" x="4430713" y="3741738"/>
          <p14:tracePt t="299122" x="4694238" y="3741738"/>
          <p14:tracePt t="299139" x="4843463" y="3741738"/>
          <p14:tracePt t="299156" x="4981575" y="3741738"/>
          <p14:tracePt t="299157" x="5068888" y="3741738"/>
          <p14:tracePt t="299172" x="5132388" y="3741738"/>
          <p14:tracePt t="299174" x="5170488" y="3741738"/>
          <p14:tracePt t="299189" x="5245100" y="3741738"/>
          <p14:tracePt t="299206" x="5307013" y="3741738"/>
          <p14:tracePt t="299222" x="5319713" y="3741738"/>
          <p14:tracePt t="299447" x="5332413" y="3754438"/>
          <p14:tracePt t="299455" x="5332413" y="3767138"/>
          <p14:tracePt t="299487" x="5332413" y="3779838"/>
          <p14:tracePt t="299575" x="5332413" y="3792538"/>
          <p14:tracePt t="299583" x="5332413" y="3803650"/>
          <p14:tracePt t="299592" x="5332413" y="3816350"/>
          <p14:tracePt t="299608" x="5332413" y="3841750"/>
          <p14:tracePt t="299625" x="5332413" y="3892550"/>
          <p14:tracePt t="299642" x="5332413" y="3916363"/>
          <p14:tracePt t="299658" x="5332413" y="3967163"/>
          <p14:tracePt t="299675" x="5332413" y="3979863"/>
          <p14:tracePt t="299711" x="5332413" y="4005263"/>
          <p14:tracePt t="299727" x="5345113" y="4005263"/>
          <p14:tracePt t="299742" x="5345113" y="4017963"/>
          <p14:tracePt t="299750" x="5345113" y="4029075"/>
          <p14:tracePt t="299759" x="5345113" y="4041775"/>
          <p14:tracePt t="299775" x="5345113" y="4054475"/>
          <p14:tracePt t="299792" x="5345113" y="4067175"/>
          <p14:tracePt t="299808" x="5345113" y="4079875"/>
          <p14:tracePt t="299910" x="5345113" y="4092575"/>
          <p14:tracePt t="299943" x="5345113" y="4105275"/>
          <p14:tracePt t="300599" x="5345113" y="4079875"/>
          <p14:tracePt t="300608" x="5345113" y="4054475"/>
          <p14:tracePt t="300615" x="5332413" y="4017963"/>
          <p14:tracePt t="300628" x="5319713" y="4005263"/>
          <p14:tracePt t="300630" x="5319713" y="3979863"/>
          <p14:tracePt t="300645" x="5307013" y="3941763"/>
          <p14:tracePt t="300647" x="5281613" y="3892550"/>
          <p14:tracePt t="300662" x="5245100" y="3841750"/>
          <p14:tracePt t="300678" x="5207000" y="3779838"/>
          <p14:tracePt t="300695" x="5194300" y="3754438"/>
          <p14:tracePt t="300711" x="5181600" y="3729038"/>
          <p14:tracePt t="300751" x="5181600" y="3703638"/>
          <p14:tracePt t="300863" x="5170488" y="3703638"/>
          <p14:tracePt t="300927" x="5157788" y="3703638"/>
          <p14:tracePt t="300959" x="5132388" y="3716338"/>
          <p14:tracePt t="300967" x="5119688" y="3716338"/>
          <p14:tracePt t="300979" x="5094288" y="3716338"/>
          <p14:tracePt t="300995" x="5045075" y="3741738"/>
          <p14:tracePt t="301011" x="4981575" y="3741738"/>
          <p14:tracePt t="301014" x="4956175" y="3754438"/>
          <p14:tracePt t="301028" x="4919663" y="3754438"/>
          <p14:tracePt t="301030" x="4894263" y="3754438"/>
          <p14:tracePt t="301045" x="4856163" y="3767138"/>
          <p14:tracePt t="301047" x="4806950" y="3767138"/>
          <p14:tracePt t="301062" x="4694238" y="3779838"/>
          <p14:tracePt t="301079" x="4481513" y="3803650"/>
          <p14:tracePt t="301096" x="4305300" y="3803650"/>
          <p14:tracePt t="301112" x="4117975" y="3803650"/>
          <p14:tracePt t="301129" x="3905250" y="3803650"/>
          <p14:tracePt t="301146" x="3667125" y="3803650"/>
          <p14:tracePt t="301162" x="3479800" y="3803650"/>
          <p14:tracePt t="301179" x="3317875" y="3803650"/>
          <p14:tracePt t="301195" x="3179763" y="3803650"/>
          <p14:tracePt t="301198" x="3128963" y="3803650"/>
          <p14:tracePt t="301212" x="3054350" y="3803650"/>
          <p14:tracePt t="301214" x="3003550" y="3803650"/>
          <p14:tracePt t="301229" x="2954338" y="3792538"/>
          <p14:tracePt t="301231" x="2928938" y="3792538"/>
          <p14:tracePt t="301246" x="2854325" y="3792538"/>
          <p14:tracePt t="301263" x="2778125" y="3767138"/>
          <p14:tracePt t="301279" x="2678113" y="3754438"/>
          <p14:tracePt t="301296" x="2578100" y="3741738"/>
          <p14:tracePt t="301312" x="2503488" y="3729038"/>
          <p14:tracePt t="301329" x="2416175" y="3716338"/>
          <p14:tracePt t="301346" x="2365375" y="3716338"/>
          <p14:tracePt t="301363" x="2339975" y="3703638"/>
          <p14:tracePt t="301380" x="2328863" y="3703638"/>
          <p14:tracePt t="301397" x="2316163" y="3692525"/>
          <p14:tracePt t="301413" x="2316163" y="3679825"/>
          <p14:tracePt t="301415" x="2303463" y="3679825"/>
          <p14:tracePt t="301430" x="2303463" y="3667125"/>
          <p14:tracePt t="301447" x="2278063" y="3654425"/>
          <p14:tracePt t="301511" x="2278063" y="3641725"/>
          <p14:tracePt t="301527" x="2278063" y="3629025"/>
          <p14:tracePt t="301543" x="2278063" y="3616325"/>
          <p14:tracePt t="301575" x="2278063" y="3590925"/>
          <p14:tracePt t="301599" x="2278063" y="3579813"/>
          <p14:tracePt t="301607" x="2278063" y="3567113"/>
          <p14:tracePt t="301615" x="2278063" y="3554413"/>
          <p14:tracePt t="301631" x="2290763" y="3516313"/>
          <p14:tracePt t="301648" x="2352675" y="3516313"/>
          <p14:tracePt t="301664" x="2490788" y="3490913"/>
          <p14:tracePt t="301680" x="2667000" y="3467100"/>
          <p14:tracePt t="301697" x="2803525" y="3454400"/>
          <p14:tracePt t="301714" x="2903538" y="3454400"/>
          <p14:tracePt t="301731" x="2928938" y="3454400"/>
          <p14:tracePt t="301747" x="2979738" y="3454400"/>
          <p14:tracePt t="301855" x="2992438" y="3454400"/>
          <p14:tracePt t="301886" x="3016250" y="3454400"/>
          <p14:tracePt t="301903" x="3041650" y="3454400"/>
          <p14:tracePt t="301911" x="3054350" y="3454400"/>
          <p14:tracePt t="301919" x="3067050" y="3467100"/>
          <p14:tracePt t="301935" x="3079750" y="3467100"/>
          <p14:tracePt t="301947" x="3103563" y="3479800"/>
          <p14:tracePt t="301950" x="3116263" y="3490913"/>
          <p14:tracePt t="301964" x="3128963" y="3490913"/>
          <p14:tracePt t="301967" x="3167063" y="3516313"/>
          <p14:tracePt t="301981" x="3205163" y="3529013"/>
          <p14:tracePt t="301983" x="3228975" y="3529013"/>
          <p14:tracePt t="301998" x="3267075" y="3554413"/>
          <p14:tracePt t="302015" x="3341688" y="3567113"/>
          <p14:tracePt t="302031" x="3429000" y="3603625"/>
          <p14:tracePt t="302048" x="3530600" y="3616325"/>
          <p14:tracePt t="302064" x="3643313" y="3616325"/>
          <p14:tracePt t="302081" x="3805238" y="3654425"/>
          <p14:tracePt t="302098" x="3930650" y="3667125"/>
          <p14:tracePt t="302114" x="4017963" y="3679825"/>
          <p14:tracePt t="302132" x="4117975" y="3703638"/>
          <p14:tracePt t="302135" x="4217988" y="3703638"/>
          <p14:tracePt t="302149" x="4305300" y="3703638"/>
          <p14:tracePt t="302151" x="4394200" y="3703638"/>
          <p14:tracePt t="302165" x="4494213" y="3703638"/>
          <p14:tracePt t="302167" x="4581525" y="3703638"/>
          <p14:tracePt t="302182" x="4743450" y="3703638"/>
          <p14:tracePt t="302198" x="4894263" y="3703638"/>
          <p14:tracePt t="302215" x="5019675" y="3703638"/>
          <p14:tracePt t="302327" x="5019675" y="3716338"/>
          <p14:tracePt t="302351" x="4994275" y="3729038"/>
          <p14:tracePt t="302366" x="4968875" y="3741738"/>
          <p14:tracePt t="302375" x="4945063" y="3767138"/>
          <p14:tracePt t="302382" x="4932363" y="3767138"/>
          <p14:tracePt t="302399" x="4868863" y="3779838"/>
          <p14:tracePt t="302415" x="4768850" y="3816350"/>
          <p14:tracePt t="302431" x="4694238" y="3829050"/>
          <p14:tracePt t="302449" x="4568825" y="3867150"/>
          <p14:tracePt t="302466" x="4443413" y="3892550"/>
          <p14:tracePt t="302482" x="4268788" y="3916363"/>
          <p14:tracePt t="302499" x="4068763" y="3916363"/>
          <p14:tracePt t="302516" x="3830638" y="3916363"/>
          <p14:tracePt t="302534" x="3392488" y="3916363"/>
          <p14:tracePt t="302550" x="3167063" y="3916363"/>
          <p14:tracePt t="302566" x="2928938" y="3916363"/>
          <p14:tracePt t="302583" x="2767013" y="3916363"/>
          <p14:tracePt t="302600" x="2641600" y="3916363"/>
          <p14:tracePt t="302616" x="2565400" y="3929063"/>
          <p14:tracePt t="302633" x="2516188" y="3929063"/>
          <p14:tracePt t="302650" x="2478088" y="3941763"/>
          <p14:tracePt t="302665" x="2465388" y="3941763"/>
          <p14:tracePt t="302682" x="2452688" y="3954463"/>
          <p14:tracePt t="302710" x="2428875" y="3967163"/>
          <p14:tracePt t="302734" x="2403475" y="3967163"/>
          <p14:tracePt t="302742" x="2390775" y="3967163"/>
          <p14:tracePt t="302749" x="2365375" y="3967163"/>
          <p14:tracePt t="302766" x="2328863" y="3967163"/>
          <p14:tracePt t="302782" x="2278063" y="3979863"/>
          <p14:tracePt t="302799" x="2228850" y="3992563"/>
          <p14:tracePt t="302815" x="2190750" y="3992563"/>
          <p14:tracePt t="302832" x="2139950" y="4005263"/>
          <p14:tracePt t="302849" x="2116138" y="4017963"/>
          <p14:tracePt t="302866" x="2052638" y="4029075"/>
          <p14:tracePt t="302882" x="1965325" y="4054475"/>
          <p14:tracePt t="302899" x="1914525" y="4067175"/>
          <p14:tracePt t="302915" x="1839913" y="4092575"/>
          <p14:tracePt t="302917" x="1801813" y="4092575"/>
          <p14:tracePt t="302932" x="1790700" y="4105275"/>
          <p14:tracePt t="302934" x="1765300" y="4117975"/>
          <p14:tracePt t="302950" x="1714500" y="4117975"/>
          <p14:tracePt t="302966" x="1677988" y="4141788"/>
          <p14:tracePt t="302983" x="1627188" y="4167188"/>
          <p14:tracePt t="302999" x="1601788" y="4167188"/>
          <p14:tracePt t="303016" x="1577975" y="4192588"/>
          <p14:tracePt t="303033" x="1565275" y="4192588"/>
          <p14:tracePt t="303049" x="1527175" y="4217988"/>
          <p14:tracePt t="303066" x="1501775" y="4230688"/>
          <p14:tracePt t="303083" x="1489075" y="4241800"/>
          <p14:tracePt t="303100" x="1476375" y="4267200"/>
          <p14:tracePt t="303101" x="1452563" y="4279900"/>
          <p14:tracePt t="303118" x="1427163" y="4318000"/>
          <p14:tracePt t="303133" x="1414463" y="4341813"/>
          <p14:tracePt t="303150" x="1401763" y="4379913"/>
          <p14:tracePt t="303166" x="1401763" y="4418013"/>
          <p14:tracePt t="303183" x="1401763" y="4443413"/>
          <p14:tracePt t="303199" x="1401763" y="4492625"/>
          <p14:tracePt t="303216" x="1401763" y="4543425"/>
          <p14:tracePt t="303233" x="1401763" y="4592638"/>
          <p14:tracePt t="303250" x="1452563" y="4667250"/>
          <p14:tracePt t="303267" x="1577975" y="4779963"/>
          <p14:tracePt t="303283" x="1814513" y="4868863"/>
          <p14:tracePt t="303285" x="1939925" y="4905375"/>
          <p14:tracePt t="303300" x="2078038" y="4930775"/>
          <p14:tracePt t="303301" x="2139950" y="4943475"/>
          <p14:tracePt t="303317" x="2452688" y="4992688"/>
          <p14:tracePt t="303318" x="2841625" y="5030788"/>
          <p14:tracePt t="303333" x="3779838" y="5105400"/>
          <p14:tracePt t="303350" x="4668838" y="5105400"/>
          <p14:tracePt t="303367" x="5345113" y="5105400"/>
          <p14:tracePt t="303384" x="5932488" y="5105400"/>
          <p14:tracePt t="303400" x="6246813" y="5105400"/>
          <p14:tracePt t="303417" x="6446838" y="5068888"/>
          <p14:tracePt t="303434" x="6584950" y="5018088"/>
          <p14:tracePt t="303451" x="6684963" y="4956175"/>
          <p14:tracePt t="303467" x="6734175" y="4905375"/>
          <p14:tracePt t="303484" x="6808788" y="4843463"/>
          <p14:tracePt t="303486" x="6834188" y="4818063"/>
          <p14:tracePt t="303502" x="6897688" y="4756150"/>
          <p14:tracePt t="303519" x="6934200" y="4705350"/>
          <p14:tracePt t="303535" x="6959600" y="4667250"/>
          <p14:tracePt t="303552" x="6959600" y="4605338"/>
          <p14:tracePt t="303568" x="6959600" y="4579938"/>
          <p14:tracePt t="303586" x="6959600" y="4567238"/>
          <p14:tracePt t="303602" x="6959600" y="4518025"/>
          <p14:tracePt t="303618" x="6834188" y="4454525"/>
          <p14:tracePt t="303635" x="6584950" y="4341813"/>
          <p14:tracePt t="303653" x="6234113" y="4241800"/>
          <p14:tracePt t="303655" x="6008688" y="4205288"/>
          <p14:tracePt t="303670" x="5719763" y="4129088"/>
          <p14:tracePt t="303686" x="5445125" y="4067175"/>
          <p14:tracePt t="303702" x="5232400" y="4005263"/>
          <p14:tracePt t="303719" x="5119688" y="3979863"/>
          <p14:tracePt t="303736" x="5045075" y="3967163"/>
          <p14:tracePt t="303752" x="5006975" y="3967163"/>
          <p14:tracePt t="303769" x="4968875" y="3967163"/>
          <p14:tracePt t="303786" x="4919663" y="3967163"/>
          <p14:tracePt t="303802" x="4832350" y="3967163"/>
          <p14:tracePt t="303819" x="4656138" y="3967163"/>
          <p14:tracePt t="303836" x="4406900" y="3941763"/>
          <p14:tracePt t="303838" x="4281488" y="3941763"/>
          <p14:tracePt t="303852" x="4168775" y="3941763"/>
          <p14:tracePt t="303855" x="4056063" y="3941763"/>
          <p14:tracePt t="303870" x="3856038" y="3941763"/>
          <p14:tracePt t="303886" x="3667125" y="3941763"/>
          <p14:tracePt t="303902" x="3541713" y="3941763"/>
          <p14:tracePt t="303919" x="3417888" y="3941763"/>
          <p14:tracePt t="303936" x="3292475" y="3941763"/>
          <p14:tracePt t="303953" x="3167063" y="3954463"/>
          <p14:tracePt t="303970" x="3028950" y="3967163"/>
          <p14:tracePt t="303987" x="2890838" y="3992563"/>
          <p14:tracePt t="303990" x="2828925" y="4005263"/>
          <p14:tracePt t="304003" x="2754313" y="4005263"/>
          <p14:tracePt t="304019" x="2654300" y="4029075"/>
          <p14:tracePt t="304037" x="2528888" y="4041775"/>
          <p14:tracePt t="304039" x="2478088" y="4067175"/>
          <p14:tracePt t="304054" x="2390775" y="4067175"/>
          <p14:tracePt t="304070" x="2290763" y="4105275"/>
          <p14:tracePt t="304086" x="2178050" y="4141788"/>
          <p14:tracePt t="304104" x="2039938" y="4179888"/>
          <p14:tracePt t="304120" x="1939925" y="4205288"/>
          <p14:tracePt t="304136" x="1839913" y="4241800"/>
          <p14:tracePt t="304153" x="1790700" y="4254500"/>
          <p14:tracePt t="304171" x="1727200" y="4279900"/>
          <p14:tracePt t="304187" x="1714500" y="4279900"/>
          <p14:tracePt t="304190" x="1689100" y="4292600"/>
          <p14:tracePt t="304215" x="1677988" y="4305300"/>
          <p14:tracePt t="304223" x="1665288" y="4305300"/>
          <p14:tracePt t="304237" x="1652588" y="4318000"/>
          <p14:tracePt t="304239" x="1639888" y="4318000"/>
          <p14:tracePt t="304254" x="1614488" y="4330700"/>
          <p14:tracePt t="304271" x="1589088" y="4354513"/>
          <p14:tracePt t="304287" x="1577975" y="4367213"/>
          <p14:tracePt t="304304" x="1552575" y="4379913"/>
          <p14:tracePt t="304320" x="1552575" y="4392613"/>
          <p14:tracePt t="304337" x="1539875" y="4405313"/>
          <p14:tracePt t="304375" x="1539875" y="4418013"/>
          <p14:tracePt t="304383" x="1539875" y="4430713"/>
          <p14:tracePt t="304391" x="1539875" y="4443413"/>
          <p14:tracePt t="304404" x="1565275" y="4454525"/>
          <p14:tracePt t="304407" x="1601788" y="4479925"/>
          <p14:tracePt t="304421" x="1639888" y="4505325"/>
          <p14:tracePt t="304422" x="1665288" y="4518025"/>
          <p14:tracePt t="304438" x="1778000" y="4579938"/>
          <p14:tracePt t="304454" x="1914525" y="4656138"/>
          <p14:tracePt t="304471" x="2027238" y="4656138"/>
          <p14:tracePt t="304487" x="2178050" y="4679950"/>
          <p14:tracePt t="304504" x="2390775" y="4718050"/>
          <p14:tracePt t="304520" x="2754313" y="4718050"/>
          <p14:tracePt t="304538" x="3041650" y="4718050"/>
          <p14:tracePt t="304554" x="3317875" y="4718050"/>
          <p14:tracePt t="304571" x="3567113" y="4718050"/>
          <p14:tracePt t="304587" x="3879850" y="4718050"/>
          <p14:tracePt t="304590" x="4017963" y="4692650"/>
          <p14:tracePt t="304605" x="4168775" y="4656138"/>
          <p14:tracePt t="304607" x="4305300" y="4643438"/>
          <p14:tracePt t="304622" x="4530725" y="4567238"/>
          <p14:tracePt t="304638" x="4732338" y="4492625"/>
          <p14:tracePt t="304655" x="4894263" y="4418013"/>
          <p14:tracePt t="304672" x="5006975" y="4379913"/>
          <p14:tracePt t="304688" x="5068888" y="4318000"/>
          <p14:tracePt t="304705" x="5157788" y="4241800"/>
          <p14:tracePt t="304722" x="5181600" y="4217988"/>
          <p14:tracePt t="304738" x="5207000" y="4192588"/>
          <p14:tracePt t="304755" x="5219700" y="4167188"/>
          <p14:tracePt t="304771" x="5219700" y="4141788"/>
          <p14:tracePt t="304774" x="5219700" y="4129088"/>
          <p14:tracePt t="304788" x="5207000" y="4117975"/>
          <p14:tracePt t="304790" x="5194300" y="4105275"/>
          <p14:tracePt t="304805" x="5181600" y="4079875"/>
          <p14:tracePt t="304807" x="5145088" y="4067175"/>
          <p14:tracePt t="304822" x="5019675" y="4017963"/>
          <p14:tracePt t="304839" x="4806950" y="3979863"/>
          <p14:tracePt t="304856" x="4556125" y="3941763"/>
          <p14:tracePt t="304872" x="4105275" y="3892550"/>
          <p14:tracePt t="304888" x="3692525" y="3841750"/>
          <p14:tracePt t="304906" x="3405188" y="3829050"/>
          <p14:tracePt t="304922" x="3154363" y="3829050"/>
          <p14:tracePt t="304939" x="2928938" y="3829050"/>
          <p14:tracePt t="304942" x="2828925" y="3829050"/>
          <p14:tracePt t="304955" x="2790825" y="3829050"/>
          <p14:tracePt t="304959" x="2741613" y="3829050"/>
          <p14:tracePt t="304972" x="2667000" y="3829050"/>
          <p14:tracePt t="304974" x="2590800" y="3829050"/>
          <p14:tracePt t="304989" x="2503488" y="3829050"/>
          <p14:tracePt t="304991" x="2416175" y="3829050"/>
          <p14:tracePt t="305006" x="2328863" y="3841750"/>
          <p14:tracePt t="305022" x="2239963" y="3892550"/>
          <p14:tracePt t="305039" x="2152650" y="3916363"/>
          <p14:tracePt t="305056" x="2090738" y="3954463"/>
          <p14:tracePt t="305072" x="2014538" y="3979863"/>
          <p14:tracePt t="305089" x="1978025" y="4005263"/>
          <p14:tracePt t="305106" x="1914525" y="4029075"/>
          <p14:tracePt t="305122" x="1890713" y="4054475"/>
          <p14:tracePt t="305139" x="1878013" y="4079875"/>
          <p14:tracePt t="305156" x="1852613" y="4105275"/>
          <p14:tracePt t="305159" x="1839913" y="4117975"/>
          <p14:tracePt t="305174" x="1827213" y="4141788"/>
          <p14:tracePt t="305190" x="1827213" y="4154488"/>
          <p14:tracePt t="305206" x="1827213" y="4179888"/>
          <p14:tracePt t="305223" x="1827213" y="4205288"/>
          <p14:tracePt t="305240" x="1827213" y="4217988"/>
          <p14:tracePt t="305256" x="1827213" y="4267200"/>
          <p14:tracePt t="305273" x="1839913" y="4292600"/>
          <p14:tracePt t="305290" x="1890713" y="4341813"/>
          <p14:tracePt t="305307" x="1914525" y="4379913"/>
          <p14:tracePt t="305323" x="1965325" y="4418013"/>
          <p14:tracePt t="305340" x="2052638" y="4467225"/>
          <p14:tracePt t="305343" x="2065338" y="4467225"/>
          <p14:tracePt t="305357" x="2116138" y="4505325"/>
          <p14:tracePt t="305359" x="2165350" y="4530725"/>
          <p14:tracePt t="305374" x="2290763" y="4579938"/>
          <p14:tracePt t="305391" x="2416175" y="4605338"/>
          <p14:tracePt t="305407" x="2603500" y="4643438"/>
          <p14:tracePt t="305424" x="2816225" y="4692650"/>
          <p14:tracePt t="305440" x="3016250" y="4718050"/>
          <p14:tracePt t="305457" x="3241675" y="4756150"/>
          <p14:tracePt t="305474" x="3492500" y="4756150"/>
          <p14:tracePt t="305490" x="3779838" y="4756150"/>
          <p14:tracePt t="305507" x="4068763" y="4756150"/>
          <p14:tracePt t="305523" x="4381500" y="4756150"/>
          <p14:tracePt t="305526" x="4530725" y="4756150"/>
          <p14:tracePt t="305539" x="4630738" y="4756150"/>
          <p14:tracePt t="305541" x="4768850" y="4756150"/>
          <p14:tracePt t="305556" x="4868863" y="4756150"/>
          <p14:tracePt t="305558" x="4919663" y="4730750"/>
          <p14:tracePt t="305573" x="4968875" y="4730750"/>
          <p14:tracePt t="305574" x="5045075" y="4692650"/>
          <p14:tracePt t="305590" x="5145088" y="4656138"/>
          <p14:tracePt t="305606" x="5232400" y="4592638"/>
          <p14:tracePt t="305623" x="5281613" y="4567238"/>
          <p14:tracePt t="305640" x="5307013" y="4530725"/>
          <p14:tracePt t="305656" x="5307013" y="4492625"/>
          <p14:tracePt t="305673" x="5307013" y="4454525"/>
          <p14:tracePt t="305689" x="5307013" y="4443413"/>
          <p14:tracePt t="305706" x="5307013" y="4405313"/>
          <p14:tracePt t="305723" x="5307013" y="4379913"/>
          <p14:tracePt t="305740" x="5270500" y="4330700"/>
          <p14:tracePt t="305742" x="5219700" y="4305300"/>
          <p14:tracePt t="305757" x="5194300" y="4279900"/>
          <p14:tracePt t="305758" x="5145088" y="4267200"/>
          <p14:tracePt t="305773" x="4981575" y="4230688"/>
          <p14:tracePt t="305790" x="4794250" y="4192588"/>
          <p14:tracePt t="305806" x="4606925" y="4154488"/>
          <p14:tracePt t="305823" x="4406900" y="4154488"/>
          <p14:tracePt t="305840" x="4243388" y="4129088"/>
          <p14:tracePt t="305856" x="4130675" y="4129088"/>
          <p14:tracePt t="305873" x="4030663" y="4129088"/>
          <p14:tracePt t="305890" x="3892550" y="4129088"/>
          <p14:tracePt t="305907" x="3817938" y="4129088"/>
          <p14:tracePt t="305923" x="3717925" y="4129088"/>
          <p14:tracePt t="305925" x="3667125" y="4129088"/>
          <p14:tracePt t="305940" x="3654425" y="4129088"/>
          <p14:tracePt t="305942" x="3617913" y="4129088"/>
          <p14:tracePt t="305957" x="3554413" y="4129088"/>
          <p14:tracePt t="305974" x="3505200" y="4129088"/>
          <p14:tracePt t="305991" x="3417888" y="4154488"/>
          <p14:tracePt t="306007" x="3367088" y="4154488"/>
          <p14:tracePt t="306024" x="3317875" y="4154488"/>
          <p14:tracePt t="306041" x="3241675" y="4154488"/>
          <p14:tracePt t="306057" x="3154363" y="4154488"/>
          <p14:tracePt t="306074" x="3067050" y="4167188"/>
          <p14:tracePt t="306090" x="2979738" y="4167188"/>
          <p14:tracePt t="306107" x="2903538" y="4167188"/>
          <p14:tracePt t="306109" x="2867025" y="4167188"/>
          <p14:tracePt t="306124" x="2828925" y="4167188"/>
          <p14:tracePt t="306125" x="2778125" y="4167188"/>
          <p14:tracePt t="306141" x="2716213" y="4179888"/>
          <p14:tracePt t="306157" x="2667000" y="4179888"/>
          <p14:tracePt t="306174" x="2641600" y="4192588"/>
          <p14:tracePt t="306191" x="2616200" y="4192588"/>
          <p14:tracePt t="306207" x="2590800" y="4192588"/>
          <p14:tracePt t="306224" x="2578100" y="4192588"/>
          <p14:tracePt t="306241" x="2554288" y="4192588"/>
          <p14:tracePt t="306279" x="2541588" y="4192588"/>
          <p14:tracePt t="306663" x="2554288" y="4205288"/>
          <p14:tracePt t="306671" x="2565400" y="4217988"/>
          <p14:tracePt t="306678" x="2616200" y="4241800"/>
          <p14:tracePt t="306694" x="2778125" y="4292600"/>
          <p14:tracePt t="306711" x="2941638" y="4330700"/>
          <p14:tracePt t="306727" x="3092450" y="4367213"/>
          <p14:tracePt t="306744" x="3317875" y="4430713"/>
          <p14:tracePt t="306760" x="3605213" y="4467225"/>
          <p14:tracePt t="306777" x="3856038" y="4505325"/>
          <p14:tracePt t="306794" x="4181475" y="4543425"/>
          <p14:tracePt t="306811" x="4381500" y="4579938"/>
          <p14:tracePt t="306827" x="4468813" y="4592638"/>
          <p14:tracePt t="306844" x="4481513" y="4592638"/>
          <p14:tracePt t="306951" x="4468813" y="4592638"/>
          <p14:tracePt t="306959" x="4406900" y="4592638"/>
          <p14:tracePt t="306966" x="4330700" y="4592638"/>
          <p14:tracePt t="306977" x="4268788" y="4592638"/>
          <p14:tracePt t="306994" x="4117975" y="4592638"/>
          <p14:tracePt t="307011" x="4043363" y="4592638"/>
          <p14:tracePt t="307027" x="3892550" y="4592638"/>
          <p14:tracePt t="307030" x="3843338" y="4592638"/>
          <p14:tracePt t="307183" x="3879850" y="4592638"/>
          <p14:tracePt t="307191" x="3943350" y="4618038"/>
          <p14:tracePt t="307198" x="3956050" y="4618038"/>
          <p14:tracePt t="307211" x="3979863" y="4618038"/>
          <p14:tracePt t="307214" x="3992563" y="4618038"/>
          <p14:tracePt t="308527" x="4017963" y="4618038"/>
          <p14:tracePt t="308534" x="4017963" y="4643438"/>
          <p14:tracePt t="308551" x="4017963" y="4656138"/>
          <p14:tracePt t="308566" x="4017963" y="4679950"/>
          <p14:tracePt t="308582" x="4017963" y="4705350"/>
          <p14:tracePt t="308598" x="4017963" y="4756150"/>
          <p14:tracePt t="308615" x="4056063" y="4792663"/>
          <p14:tracePt t="308632" x="4081463" y="4843463"/>
          <p14:tracePt t="308648" x="4092575" y="4868863"/>
          <p14:tracePt t="308666" x="4105275" y="4879975"/>
          <p14:tracePt t="308682" x="4117975" y="4892675"/>
          <p14:tracePt t="308815" x="4081463" y="4905375"/>
          <p14:tracePt t="308823" x="4017963" y="4905375"/>
          <p14:tracePt t="308833" x="3930650" y="4905375"/>
          <p14:tracePt t="308849" x="3717925" y="4943475"/>
          <p14:tracePt t="308866" x="3541713" y="4943475"/>
          <p14:tracePt t="308882" x="3354388" y="4943475"/>
          <p14:tracePt t="308899" x="3179763" y="4943475"/>
          <p14:tracePt t="308915" x="3067050" y="4943475"/>
          <p14:tracePt t="308918" x="3041650" y="4943475"/>
          <p14:tracePt t="308932" x="3016250" y="4943475"/>
          <p14:tracePt t="308959" x="3003550" y="4943475"/>
          <p14:tracePt t="308982" x="2992438" y="4943475"/>
          <p14:tracePt t="309047" x="2979738" y="4943475"/>
          <p14:tracePt t="309055" x="2967038" y="4943475"/>
          <p14:tracePt t="309511" x="2979738" y="4943475"/>
          <p14:tracePt t="309518" x="2992438" y="4943475"/>
          <p14:tracePt t="309527" x="3016250" y="4943475"/>
          <p14:tracePt t="309543" x="3041650" y="4943475"/>
          <p14:tracePt t="309558" x="3054350" y="4943475"/>
          <p14:tracePt t="309567" x="3067050" y="4956175"/>
          <p14:tracePt t="309750" x="3067050" y="4968875"/>
          <p14:tracePt t="309767" x="3054350" y="4968875"/>
          <p14:tracePt t="310287" x="3054350" y="4956175"/>
          <p14:tracePt t="310327" x="3054350" y="4943475"/>
          <p14:tracePt t="310343" x="3054350" y="4930775"/>
          <p14:tracePt t="310391" x="3054350" y="4918075"/>
          <p14:tracePt t="310423" x="3054350" y="4905375"/>
          <p14:tracePt t="310543" x="3054350" y="4892675"/>
          <p14:tracePt t="310575" x="3054350" y="4879975"/>
          <p14:tracePt t="310591" x="3054350" y="4868863"/>
          <p14:tracePt t="310646" x="3054350" y="4856163"/>
          <p14:tracePt t="310662" x="3067050" y="4843463"/>
          <p14:tracePt t="310693" x="3092450" y="4830763"/>
          <p14:tracePt t="310718" x="3103563" y="4830763"/>
          <p14:tracePt t="310726" x="3116263" y="4818063"/>
          <p14:tracePt t="310738" x="3141663" y="4818063"/>
          <p14:tracePt t="310754" x="3167063" y="4805363"/>
          <p14:tracePt t="310771" x="3205163" y="4805363"/>
          <p14:tracePt t="310774" x="3228975" y="4805363"/>
          <p14:tracePt t="310787" x="3267075" y="4792663"/>
          <p14:tracePt t="310804" x="3341688" y="4792663"/>
          <p14:tracePt t="310806" x="3379788" y="4792663"/>
          <p14:tracePt t="310821" x="3405188" y="4792663"/>
          <p14:tracePt t="310837" x="3417888" y="4792663"/>
          <p14:tracePt t="310854" x="3429000" y="4792663"/>
          <p14:tracePt t="310903" x="3441700" y="4792663"/>
          <p14:tracePt t="310919" x="3454400" y="4792663"/>
          <p14:tracePt t="310950" x="3454400" y="4779963"/>
          <p14:tracePt t="311086" x="3467100" y="4779963"/>
          <p14:tracePt t="311111" x="3479800" y="4779963"/>
          <p14:tracePt t="311135" x="3492500" y="4779963"/>
          <p14:tracePt t="311199" x="3517900" y="4779963"/>
          <p14:tracePt t="312047" x="3530600" y="4779963"/>
          <p14:tracePt t="312111" x="3541713" y="4779963"/>
          <p14:tracePt t="312127" x="3554413" y="4779963"/>
          <p14:tracePt t="312151" x="3567113" y="4779963"/>
          <p14:tracePt t="312158" x="3579813" y="4779963"/>
          <p14:tracePt t="312174" x="3605213" y="4779963"/>
          <p14:tracePt t="312191" x="3630613" y="4779963"/>
          <p14:tracePt t="312198" x="3654425" y="4779963"/>
          <p14:tracePt t="312206" x="3679825" y="4779963"/>
          <p14:tracePt t="312223" x="3743325" y="4756150"/>
          <p14:tracePt t="312240" x="3779838" y="4756150"/>
          <p14:tracePt t="312256" x="3843338" y="4730750"/>
          <p14:tracePt t="312273" x="3879850" y="4718050"/>
          <p14:tracePt t="312295" x="3892550" y="4718050"/>
          <p14:tracePt t="312511" x="3905250" y="4705350"/>
          <p14:tracePt t="312519" x="3917950" y="4705350"/>
          <p14:tracePt t="312526" x="3930650" y="4705350"/>
          <p14:tracePt t="312543" x="3979863" y="4705350"/>
          <p14:tracePt t="312559" x="4043363" y="4705350"/>
          <p14:tracePt t="312575" x="4117975" y="4705350"/>
          <p14:tracePt t="312592" x="4181475" y="4705350"/>
          <p14:tracePt t="312609" x="4205288" y="4705350"/>
          <p14:tracePt t="312626" x="4217988" y="4705350"/>
          <p14:tracePt t="312643" x="4230688" y="4705350"/>
          <p14:tracePt t="312727" x="4243388" y="4705350"/>
          <p14:tracePt t="312743" x="4256088" y="4705350"/>
          <p14:tracePt t="312759" x="4268788" y="4705350"/>
          <p14:tracePt t="313031" x="4281488" y="4705350"/>
          <p14:tracePt t="313135" x="4318000" y="4705350"/>
          <p14:tracePt t="313144" x="4330700" y="4705350"/>
          <p14:tracePt t="313151" x="4343400" y="4705350"/>
          <p14:tracePt t="313160" x="4368800" y="4705350"/>
          <p14:tracePt t="313177" x="4456113" y="4705350"/>
          <p14:tracePt t="313193" x="4594225" y="4705350"/>
          <p14:tracePt t="313211" x="4743450" y="4705350"/>
          <p14:tracePt t="313228" x="4881563" y="4705350"/>
          <p14:tracePt t="313230" x="4906963" y="4705350"/>
          <p14:tracePt t="313245" x="4956175" y="4705350"/>
          <p14:tracePt t="313260" x="4981575" y="4705350"/>
          <p14:tracePt t="313335" x="4994275" y="4705350"/>
          <p14:tracePt t="313367" x="5006975" y="4705350"/>
          <p14:tracePt t="313455" x="5019675" y="4705350"/>
          <p14:tracePt t="313487" x="5032375" y="4705350"/>
          <p14:tracePt t="313510" x="5045075" y="4705350"/>
          <p14:tracePt t="313663" x="5057775" y="4705350"/>
          <p14:tracePt t="313719" x="5057775" y="4718050"/>
          <p14:tracePt t="313743" x="5045075" y="4730750"/>
          <p14:tracePt t="313815" x="5032375" y="4730750"/>
          <p14:tracePt t="314823" x="5032375" y="4743450"/>
          <p14:tracePt t="314871" x="5032375" y="4756150"/>
          <p14:tracePt t="314967" x="5045075" y="4768850"/>
          <p14:tracePt t="315039" x="5057775" y="4779963"/>
          <p14:tracePt t="315751" x="5057775" y="4792663"/>
          <p14:tracePt t="316087" x="5068888" y="4792663"/>
          <p14:tracePt t="316550" x="5081588" y="4792663"/>
          <p14:tracePt t="316558" x="5094288" y="4792663"/>
          <p14:tracePt t="316575" x="5106988" y="4792663"/>
          <p14:tracePt t="316586" x="5132388" y="4805363"/>
          <p14:tracePt t="316607" x="5145088" y="4805363"/>
          <p14:tracePt t="316631" x="5157788" y="4805363"/>
          <p14:tracePt t="316647" x="5181600" y="4805363"/>
          <p14:tracePt t="317006" x="5181600" y="4818063"/>
          <p14:tracePt t="317638" x="5181600" y="4830763"/>
          <p14:tracePt t="317646" x="5181600" y="4843463"/>
          <p14:tracePt t="317656" x="5219700" y="4868863"/>
          <p14:tracePt t="317672" x="5294313" y="4992688"/>
          <p14:tracePt t="317689" x="5407025" y="5092700"/>
          <p14:tracePt t="317706" x="5470525" y="5205413"/>
          <p14:tracePt t="317723" x="5507038" y="5256213"/>
          <p14:tracePt t="317739" x="5519738" y="5305425"/>
          <p14:tracePt t="317756" x="5519738" y="5318125"/>
          <p14:tracePt t="317773" x="5519738" y="5330825"/>
          <p14:tracePt t="317910" x="5519738" y="5343525"/>
          <p14:tracePt t="317935" x="5507038" y="5343525"/>
          <p14:tracePt t="317942" x="5483225" y="5343525"/>
          <p14:tracePt t="317959" x="5457825" y="5343525"/>
          <p14:tracePt t="317973" x="5445125" y="5343525"/>
          <p14:tracePt t="317975" x="5432425" y="5343525"/>
          <p14:tracePt t="317991" x="5394325" y="5343525"/>
          <p14:tracePt t="318007" x="5370513" y="5343525"/>
          <p14:tracePt t="318023" x="5332413" y="5343525"/>
          <p14:tracePt t="318040" x="5307013" y="5343525"/>
          <p14:tracePt t="318774" x="5294313" y="5343525"/>
          <p14:tracePt t="318791" x="5281613" y="5343525"/>
          <p14:tracePt t="318807" x="5270500" y="5343525"/>
          <p14:tracePt t="318823" x="5245100" y="5343525"/>
          <p14:tracePt t="318830" x="5232400" y="5343525"/>
          <p14:tracePt t="318842" x="5219700" y="5343525"/>
          <p14:tracePt t="318903" x="5207000" y="5343525"/>
          <p14:tracePt t="318927" x="5181600" y="5343525"/>
          <p14:tracePt t="318935" x="5157788" y="5343525"/>
          <p14:tracePt t="318944" x="5132388" y="5343525"/>
          <p14:tracePt t="318957" x="5106988" y="5330825"/>
          <p14:tracePt t="318981" x="5081588" y="5318125"/>
          <p14:tracePt t="319030" x="5081588" y="5305425"/>
          <p14:tracePt t="319078" x="5081588" y="5294313"/>
          <p14:tracePt t="319102" x="5081588" y="5281613"/>
          <p14:tracePt t="319126" x="5081588" y="5256213"/>
          <p14:tracePt t="319142" x="5068888" y="5230813"/>
          <p14:tracePt t="319166" x="5057775" y="5230813"/>
          <p14:tracePt t="319183" x="5045075" y="5205413"/>
          <p14:tracePt t="319190" x="5032375" y="5205413"/>
          <p14:tracePt t="319198" x="5019675" y="5205413"/>
          <p14:tracePt t="319210" x="5006975" y="5181600"/>
          <p14:tracePt t="319226" x="4981575" y="5181600"/>
          <p14:tracePt t="319243" x="4945063" y="5143500"/>
          <p14:tracePt t="319246" x="4919663" y="5130800"/>
          <p14:tracePt t="319260" x="4894263" y="5118100"/>
          <p14:tracePt t="319263" x="4868863" y="5105400"/>
          <p14:tracePt t="319277" x="4843463" y="5092700"/>
          <p14:tracePt t="319279" x="4781550" y="5056188"/>
          <p14:tracePt t="319294" x="4732338" y="5030788"/>
          <p14:tracePt t="319310" x="4656138" y="4992688"/>
          <p14:tracePt t="319327" x="4619625" y="4968875"/>
          <p14:tracePt t="319344" x="4581525" y="4943475"/>
          <p14:tracePt t="319359" x="4556125" y="4943475"/>
          <p14:tracePt t="319377" x="4543425" y="4930775"/>
          <p14:tracePt t="319503" x="4530725" y="4918075"/>
          <p14:tracePt t="319510" x="4530725" y="4905375"/>
          <p14:tracePt t="319566" x="4530725" y="4892675"/>
          <p14:tracePt t="319599" x="4530725" y="4868863"/>
          <p14:tracePt t="319630" x="4530725" y="4856163"/>
          <p14:tracePt t="319655" x="4530725" y="4843463"/>
          <p14:tracePt t="319662" x="4530725" y="4830763"/>
          <p14:tracePt t="319678" x="4530725" y="4818063"/>
          <p14:tracePt t="319695" x="4530725" y="4805363"/>
          <p14:tracePt t="319735" x="4530725" y="4792663"/>
          <p14:tracePt t="319766" x="4543425" y="4779963"/>
          <p14:tracePt t="319791" x="4556125" y="4768850"/>
          <p14:tracePt t="319815" x="4556125" y="4756150"/>
          <p14:tracePt t="319831" x="4568825" y="4743450"/>
          <p14:tracePt t="319846" x="4568825" y="4730750"/>
          <p14:tracePt t="319862" x="4568825" y="4718050"/>
          <p14:tracePt t="319870" x="4568825" y="4692650"/>
          <p14:tracePt t="319878" x="4581525" y="4679950"/>
          <p14:tracePt t="319894" x="4594225" y="4643438"/>
          <p14:tracePt t="319912" x="4594225" y="4618038"/>
          <p14:tracePt t="319928" x="4606925" y="4567238"/>
          <p14:tracePt t="319944" x="4630738" y="4505325"/>
          <p14:tracePt t="319961" x="4630738" y="4454525"/>
          <p14:tracePt t="319979" x="4643438" y="4379913"/>
          <p14:tracePt t="319995" x="4643438" y="4367213"/>
          <p14:tracePt t="319998" x="4643438" y="4354513"/>
          <p14:tracePt t="320015" x="4643438" y="4330700"/>
          <p14:tracePt t="320029" x="4643438" y="4305300"/>
          <p14:tracePt t="320031" x="4656138" y="4292600"/>
          <p14:tracePt t="320063" x="4656138" y="4267200"/>
          <p14:tracePt t="320070" x="4694238" y="4241800"/>
          <p14:tracePt t="320078" x="4694238" y="4230688"/>
          <p14:tracePt t="320095" x="4694238" y="4217988"/>
          <p14:tracePt t="320112" x="4694238" y="4205288"/>
          <p14:tracePt t="320230" x="4694238" y="4192588"/>
          <p14:tracePt t="320286" x="4681538" y="4192588"/>
          <p14:tracePt t="320295" x="4668838" y="4192588"/>
          <p14:tracePt t="320311" x="4656138" y="4192588"/>
          <p14:tracePt t="320327" x="4643438" y="4192588"/>
          <p14:tracePt t="320334" x="4630738" y="4192588"/>
          <p14:tracePt t="320359" x="4606925" y="4192588"/>
          <p14:tracePt t="320591" x="4606925" y="4179888"/>
          <p14:tracePt t="320902" x="4594225" y="4179888"/>
          <p14:tracePt t="320911" x="4556125" y="4167188"/>
          <p14:tracePt t="320919" x="4518025" y="4167188"/>
          <p14:tracePt t="320931" x="4468813" y="4167188"/>
          <p14:tracePt t="320934" x="4406900" y="4141788"/>
          <p14:tracePt t="320947" x="4330700" y="4129088"/>
          <p14:tracePt t="320950" x="4243388" y="4129088"/>
          <p14:tracePt t="320964" x="4156075" y="4105275"/>
          <p14:tracePt t="320967" x="4092575" y="4092575"/>
          <p14:tracePt t="320982" x="3979863" y="4067175"/>
          <p14:tracePt t="320998" x="3956050" y="4067175"/>
          <p14:tracePt t="321095" x="3930650" y="4067175"/>
          <p14:tracePt t="321102" x="3905250" y="4067175"/>
          <p14:tracePt t="321119" x="3879850" y="4067175"/>
          <p14:tracePt t="321132" x="3856038" y="4067175"/>
          <p14:tracePt t="321135" x="3830638" y="4067175"/>
          <p14:tracePt t="321148" x="3792538" y="4067175"/>
          <p14:tracePt t="321166" x="3743325" y="4067175"/>
          <p14:tracePt t="321168" x="3705225" y="4067175"/>
          <p14:tracePt t="321182" x="3630613" y="4041775"/>
          <p14:tracePt t="321199" x="3530600" y="4029075"/>
          <p14:tracePt t="321215" x="3429000" y="4005263"/>
          <p14:tracePt t="321232" x="3328988" y="4005263"/>
          <p14:tracePt t="321248" x="3216275" y="3979863"/>
          <p14:tracePt t="321265" x="3141663" y="3967163"/>
          <p14:tracePt t="321282" x="3079750" y="3967163"/>
          <p14:tracePt t="321298" x="2979738" y="3941763"/>
          <p14:tracePt t="321315" x="2854325" y="3916363"/>
          <p14:tracePt t="321318" x="2828925" y="3916363"/>
          <p14:tracePt t="321331" x="2790825" y="3916363"/>
          <p14:tracePt t="321334" x="2741613" y="3905250"/>
          <p14:tracePt t="321348" x="2728913" y="3905250"/>
          <p14:tracePt t="321350" x="2716213" y="3905250"/>
          <p14:tracePt t="321366" x="2678113" y="3879850"/>
          <p14:tracePt t="321383" x="2667000" y="3879850"/>
          <p14:tracePt t="321398" x="2603500" y="3854450"/>
          <p14:tracePt t="321415" x="2578100" y="3854450"/>
          <p14:tracePt t="321432" x="2554288" y="3854450"/>
          <p14:tracePt t="321448" x="2503488" y="3829050"/>
          <p14:tracePt t="321465" x="2478088" y="3816350"/>
          <p14:tracePt t="321518" x="2465388" y="3816350"/>
          <p14:tracePt t="321638" x="2490788" y="3816350"/>
          <p14:tracePt t="321647" x="2503488" y="3816350"/>
          <p14:tracePt t="321654" x="2541588" y="3816350"/>
          <p14:tracePt t="321666" x="2565400" y="3816350"/>
          <p14:tracePt t="321682" x="2628900" y="3816350"/>
          <p14:tracePt t="321699" x="2741613" y="3816350"/>
          <p14:tracePt t="321702" x="2816225" y="3816350"/>
          <p14:tracePt t="321716" x="2890838" y="3816350"/>
          <p14:tracePt t="321733" x="3067050" y="3816350"/>
          <p14:tracePt t="321735" x="3154363" y="3816350"/>
          <p14:tracePt t="321750" x="3317875" y="3816350"/>
          <p14:tracePt t="321766" x="3467100" y="3816350"/>
          <p14:tracePt t="321783" x="3592513" y="3816350"/>
          <p14:tracePt t="321800" x="3630613" y="3816350"/>
          <p14:tracePt t="321831" x="3667125" y="3816350"/>
          <p14:tracePt t="321838" x="3756025" y="3816350"/>
          <p14:tracePt t="321850" x="3905250" y="3816350"/>
          <p14:tracePt t="321865" x="4156075" y="3816350"/>
          <p14:tracePt t="321882" x="4430713" y="3816350"/>
          <p14:tracePt t="321898" x="4594225" y="3816350"/>
          <p14:tracePt t="321915" x="4643438" y="3816350"/>
          <p14:tracePt t="321932" x="4656138" y="3816350"/>
          <p14:tracePt t="322062" x="4630738" y="3816350"/>
          <p14:tracePt t="322070" x="4594225" y="3816350"/>
          <p14:tracePt t="322083" x="4568825" y="3816350"/>
          <p14:tracePt t="322086" x="4530725" y="3816350"/>
          <p14:tracePt t="322100" x="4506913" y="3816350"/>
          <p14:tracePt t="322102" x="4481513" y="3816350"/>
          <p14:tracePt t="322117" x="4443413" y="3816350"/>
          <p14:tracePt t="322119" x="4406900" y="3816350"/>
          <p14:tracePt t="322134" x="4356100" y="3816350"/>
          <p14:tracePt t="322151" x="4305300" y="3816350"/>
          <p14:tracePt t="322167" x="4256088" y="3816350"/>
          <p14:tracePt t="322184" x="4217988" y="3816350"/>
          <p14:tracePt t="322200" x="4181475" y="3816350"/>
          <p14:tracePt t="322218" x="4156075" y="3816350"/>
          <p14:tracePt t="322235" x="4117975" y="3816350"/>
          <p14:tracePt t="322250" x="4092575" y="3816350"/>
          <p14:tracePt t="322551" x="4081463" y="3816350"/>
          <p14:tracePt t="322615" x="4068763" y="3816350"/>
          <p14:tracePt t="322622" x="4056063" y="3816350"/>
          <p14:tracePt t="322636" x="4030663" y="3816350"/>
          <p14:tracePt t="322652" x="4017963" y="3816350"/>
          <p14:tracePt t="322655" x="3979863" y="3803650"/>
          <p14:tracePt t="322669" x="3943350" y="3803650"/>
          <p14:tracePt t="322671" x="3930650" y="3792538"/>
          <p14:tracePt t="322686" x="3867150" y="3792538"/>
          <p14:tracePt t="322703" x="3817938" y="3779838"/>
          <p14:tracePt t="322719" x="3792538" y="3767138"/>
          <p14:tracePt t="322736" x="3767138" y="3767138"/>
          <p14:tracePt t="322976" x="3756025" y="3754438"/>
          <p14:tracePt t="323030" x="3756025" y="3741738"/>
          <p14:tracePt t="323046" x="3730625" y="3729038"/>
          <p14:tracePt t="323055" x="3705225" y="3703638"/>
          <p14:tracePt t="323070" x="3679825" y="3641725"/>
          <p14:tracePt t="323087" x="3654425" y="3603625"/>
          <p14:tracePt t="323334" x="3667125" y="3603625"/>
          <p14:tracePt t="323342" x="3692525" y="3616325"/>
          <p14:tracePt t="323354" x="3705225" y="3616325"/>
          <p14:tracePt t="323370" x="3756025" y="3641725"/>
          <p14:tracePt t="323387" x="3817938" y="3679825"/>
          <p14:tracePt t="323390" x="3856038" y="3703638"/>
          <p14:tracePt t="323405" x="3867150" y="3703638"/>
          <p14:tracePt t="323421" x="3879850" y="3716338"/>
          <p14:tracePt t="323526" x="3856038" y="3741738"/>
          <p14:tracePt t="323575" x="3843338" y="3741738"/>
          <p14:tracePt t="323591" x="3830638" y="3741738"/>
          <p14:tracePt t="323615" x="3817938" y="3741738"/>
          <p14:tracePt t="323647" x="3805238" y="3741738"/>
          <p14:tracePt t="323735" x="3792538" y="3741738"/>
          <p14:tracePt t="323742" x="3779838" y="3741738"/>
          <p14:tracePt t="323790" x="3767138" y="3767138"/>
          <p14:tracePt t="323806" x="3756025" y="3767138"/>
          <p14:tracePt t="323814" x="3756025" y="3779838"/>
          <p14:tracePt t="323822" x="3743325" y="3779838"/>
          <p14:tracePt t="323838" x="3730625" y="3816350"/>
          <p14:tracePt t="323856" x="3717925" y="3854450"/>
          <p14:tracePt t="323872" x="3705225" y="3879850"/>
          <p14:tracePt t="323888" x="3692525" y="3929063"/>
          <p14:tracePt t="323905" x="3667125" y="4005263"/>
          <p14:tracePt t="323922" x="3654425" y="4054475"/>
          <p14:tracePt t="323939" x="3617913" y="4117975"/>
          <p14:tracePt t="323945" x="3617913" y="4129088"/>
          <p14:tracePt t="323954" x="3605213" y="4167188"/>
          <p14:tracePt t="323971" x="3579813" y="4217988"/>
          <p14:tracePt t="323987" x="3554413" y="4254500"/>
          <p14:tracePt t="324004" x="3530600" y="4292600"/>
          <p14:tracePt t="324006" x="3505200" y="4330700"/>
          <p14:tracePt t="324021" x="3467100" y="4379913"/>
          <p14:tracePt t="324037" x="3429000" y="4392613"/>
          <p14:tracePt t="324054" x="3367088" y="4443413"/>
          <p14:tracePt t="324070" x="3305175" y="4467225"/>
          <p14:tracePt t="324087" x="3205163" y="4505325"/>
          <p14:tracePt t="324104" x="3103563" y="4530725"/>
          <p14:tracePt t="324121" x="2967038" y="4567238"/>
          <p14:tracePt t="324138" x="2816225" y="4605338"/>
          <p14:tracePt t="324154" x="2690813" y="4630738"/>
          <p14:tracePt t="324171" x="2628900" y="4630738"/>
          <p14:tracePt t="324173" x="2603500" y="4630738"/>
          <p14:tracePt t="324188" x="2578100" y="4630738"/>
          <p14:tracePt t="324190" x="2565400" y="4630738"/>
          <p14:tracePt t="324205" x="2503488" y="4630738"/>
          <p14:tracePt t="324222" x="2452688" y="4630738"/>
          <p14:tracePt t="324238" x="2390775" y="4605338"/>
          <p14:tracePt t="324256" x="2339975" y="4554538"/>
          <p14:tracePt t="324272" x="2316163" y="4530725"/>
          <p14:tracePt t="324289" x="2265363" y="4479925"/>
          <p14:tracePt t="324306" x="2252663" y="4467225"/>
          <p14:tracePt t="324324" x="2252663" y="4430713"/>
          <p14:tracePt t="324326" x="2239963" y="4418013"/>
          <p14:tracePt t="324340" x="2239963" y="4405313"/>
          <p14:tracePt t="324343" x="2239963" y="4392613"/>
          <p14:tracePt t="324356" x="2239963" y="4379913"/>
          <p14:tracePt t="324358" x="2239963" y="4367213"/>
          <p14:tracePt t="324374" x="2239963" y="4341813"/>
          <p14:tracePt t="324390" x="2239963" y="4318000"/>
          <p14:tracePt t="324406" x="2239963" y="4279900"/>
          <p14:tracePt t="324424" x="2278063" y="4241800"/>
          <p14:tracePt t="324440" x="2303463" y="4205288"/>
          <p14:tracePt t="324456" x="2339975" y="4167188"/>
          <p14:tracePt t="324473" x="2352675" y="4167188"/>
          <p14:tracePt t="324490" x="2390775" y="4167188"/>
          <p14:tracePt t="324507" x="2416175" y="4167188"/>
          <p14:tracePt t="324510" x="2428875" y="4167188"/>
          <p14:tracePt t="324523" x="2441575" y="4167188"/>
          <p14:tracePt t="324541" x="2452688" y="4167188"/>
          <p14:tracePt t="324543" x="2465388" y="4167188"/>
          <p14:tracePt t="324558" x="2478088" y="4167188"/>
          <p14:tracePt t="324574" x="2528888" y="4167188"/>
          <p14:tracePt t="324590" x="2554288" y="4167188"/>
          <p14:tracePt t="324607" x="2590800" y="4179888"/>
          <p14:tracePt t="324625" x="2628900" y="4192588"/>
          <p14:tracePt t="324640" x="2690813" y="4217988"/>
          <p14:tracePt t="324656" x="2778125" y="4267200"/>
          <p14:tracePt t="324674" x="2854325" y="4318000"/>
          <p14:tracePt t="324691" x="2941638" y="4367213"/>
          <p14:tracePt t="324708" x="3067050" y="4405313"/>
          <p14:tracePt t="324711" x="3128963" y="4443413"/>
          <p14:tracePt t="324725" x="3179763" y="4479925"/>
          <p14:tracePt t="324727" x="3292475" y="4518025"/>
          <p14:tracePt t="324742" x="3492500" y="4605338"/>
          <p14:tracePt t="324758" x="3779838" y="4643438"/>
          <p14:tracePt t="324774" x="3792538" y="4643438"/>
          <p14:tracePt t="324791" x="4081463" y="4667250"/>
          <p14:tracePt t="324808" x="4468813" y="4667250"/>
          <p14:tracePt t="324824" x="4856163" y="4667250"/>
          <p14:tracePt t="324841" x="5132388" y="4667250"/>
          <p14:tracePt t="324857" x="5281613" y="4667250"/>
          <p14:tracePt t="324875" x="5357813" y="4630738"/>
          <p14:tracePt t="324878" x="5357813" y="4618038"/>
          <p14:tracePt t="324890" x="5370513" y="4618038"/>
          <p14:tracePt t="324908" x="5394325" y="4592638"/>
          <p14:tracePt t="324926" x="5394325" y="4554538"/>
          <p14:tracePt t="324942" x="5394325" y="4518025"/>
          <p14:tracePt t="324958" x="5394325" y="4505325"/>
          <p14:tracePt t="324975" x="5383213" y="4467225"/>
          <p14:tracePt t="324991" x="5370513" y="4430713"/>
          <p14:tracePt t="325008" x="5345113" y="4379913"/>
          <p14:tracePt t="325025" x="5319713" y="4367213"/>
          <p14:tracePt t="325042" x="5270500" y="4318000"/>
          <p14:tracePt t="325058" x="5219700" y="4292600"/>
          <p14:tracePt t="325075" x="5145088" y="4241800"/>
          <p14:tracePt t="325091" x="5106988" y="4230688"/>
          <p14:tracePt t="325094" x="5081588" y="4217988"/>
          <p14:tracePt t="325108" x="5057775" y="4205288"/>
          <p14:tracePt t="325110" x="5032375" y="4205288"/>
          <p14:tracePt t="325125" x="5006975" y="4192588"/>
          <p14:tracePt t="325127" x="4994275" y="4192588"/>
          <p14:tracePt t="325142" x="4968875" y="4192588"/>
          <p14:tracePt t="325159" x="4956175" y="4192588"/>
          <p14:tracePt t="325175" x="4932363" y="4192588"/>
          <p14:tracePt t="325191" x="4906963" y="4192588"/>
          <p14:tracePt t="325208" x="4868863" y="4192588"/>
          <p14:tracePt t="325225" x="4832350" y="4192588"/>
          <p14:tracePt t="325242" x="4768850" y="4192588"/>
          <p14:tracePt t="325259" x="4694238" y="4192588"/>
          <p14:tracePt t="325275" x="4630738" y="4192588"/>
          <p14:tracePt t="325278" x="4581525" y="4192588"/>
          <p14:tracePt t="325292" x="4543425" y="4192588"/>
          <p14:tracePt t="325295" x="4506913" y="4205288"/>
          <p14:tracePt t="325310" x="4343400" y="4254500"/>
          <p14:tracePt t="325326" x="4181475" y="4330700"/>
          <p14:tracePt t="325343" x="4092575" y="4367213"/>
          <p14:tracePt t="325359" x="4056063" y="4367213"/>
          <p14:tracePt t="325375" x="4056063" y="4379913"/>
          <p14:tracePt t="325391" x="3956050" y="4430713"/>
          <p14:tracePt t="325408" x="3843338" y="4479925"/>
          <p14:tracePt t="325425" x="3730625" y="4530725"/>
          <p14:tracePt t="325441" x="3592513" y="4567238"/>
          <p14:tracePt t="325458" x="3492500" y="4592638"/>
          <p14:tracePt t="325475" x="3367088" y="4618038"/>
          <p14:tracePt t="325491" x="3267075" y="4618038"/>
          <p14:tracePt t="325493" x="3254375" y="4618038"/>
          <p14:tracePt t="325508" x="3216275" y="4618038"/>
          <p14:tracePt t="325509" x="3179763" y="4618038"/>
          <p14:tracePt t="325525" x="3141663" y="4618038"/>
          <p14:tracePt t="325542" x="3092450" y="4592638"/>
          <p14:tracePt t="325558" x="3054350" y="4567238"/>
          <p14:tracePt t="325575" x="3016250" y="4543425"/>
          <p14:tracePt t="325592" x="2992438" y="4518025"/>
          <p14:tracePt t="325608" x="2967038" y="4479925"/>
          <p14:tracePt t="325625" x="2954338" y="4467225"/>
          <p14:tracePt t="325642" x="2954338" y="4454525"/>
          <p14:tracePt t="325658" x="2954338" y="4443413"/>
          <p14:tracePt t="325675" x="2954338" y="4405313"/>
          <p14:tracePt t="325692" x="2954338" y="4379913"/>
          <p14:tracePt t="325693" x="2954338" y="4354513"/>
          <p14:tracePt t="325709" x="2979738" y="4354513"/>
          <p14:tracePt t="325710" x="3028950" y="4318000"/>
          <p14:tracePt t="325725" x="3154363" y="4254500"/>
          <p14:tracePt t="325742" x="3267075" y="4230688"/>
          <p14:tracePt t="325758" x="3379788" y="4192588"/>
          <p14:tracePt t="325775" x="3441700" y="4179888"/>
          <p14:tracePt t="325792" x="3492500" y="4167188"/>
          <p14:tracePt t="325809" x="3541713" y="4141788"/>
          <p14:tracePt t="325826" x="3579813" y="4141788"/>
          <p14:tracePt t="325854" x="3592513" y="4141788"/>
          <p14:tracePt t="325869" x="3605213" y="4141788"/>
          <p14:tracePt t="325885" x="3617913" y="4141788"/>
          <p14:tracePt t="325893" x="3630613" y="4141788"/>
          <p14:tracePt t="325909" x="3643313" y="4141788"/>
          <p14:tracePt t="325926" x="3667125" y="4141788"/>
          <p14:tracePt t="325942" x="3679825" y="4141788"/>
          <p14:tracePt t="325959" x="3705225" y="4141788"/>
          <p14:tracePt t="325975" x="3717925" y="4141788"/>
          <p14:tracePt t="325993" x="3743325" y="4141788"/>
          <p14:tracePt t="326009" x="3756025" y="4141788"/>
          <p14:tracePt t="326026" x="3779838" y="4154488"/>
          <p14:tracePt t="326043" x="3805238" y="4154488"/>
          <p14:tracePt t="326060" x="3830638" y="4179888"/>
          <p14:tracePt t="326061" x="3856038" y="4179888"/>
          <p14:tracePt t="326077" x="3867150" y="4192588"/>
          <p14:tracePt t="326093" x="3892550" y="4205288"/>
          <p14:tracePt t="326109" x="3917950" y="4230688"/>
          <p14:tracePt t="326126" x="3956050" y="4254500"/>
          <p14:tracePt t="326143" x="3968750" y="4254500"/>
          <p14:tracePt t="326160" x="3992563" y="4279900"/>
          <p14:tracePt t="326176" x="4017963" y="4279900"/>
          <p14:tracePt t="326193" x="4056063" y="4305300"/>
          <p14:tracePt t="326210" x="4092575" y="4330700"/>
          <p14:tracePt t="326227" x="4130675" y="4330700"/>
          <p14:tracePt t="326244" x="4168775" y="4341813"/>
          <p14:tracePt t="326245" x="4181475" y="4354513"/>
          <p14:tracePt t="326334" x="4256088" y="4354513"/>
          <p14:tracePt t="326342" x="4294188" y="4354513"/>
          <p14:tracePt t="326349" x="4368800" y="4354513"/>
          <p14:tracePt t="326360" x="4456113" y="4354513"/>
          <p14:tracePt t="326377" x="4606925" y="4354513"/>
          <p14:tracePt t="326393" x="4694238" y="4354513"/>
          <p14:tracePt t="326410" x="4756150" y="4354513"/>
          <p14:tracePt t="326427" x="4806950" y="4330700"/>
          <p14:tracePt t="326444" x="4856163" y="4279900"/>
          <p14:tracePt t="326446" x="4881563" y="4254500"/>
          <p14:tracePt t="326461" x="4894263" y="4192588"/>
          <p14:tracePt t="326477" x="4906963" y="4141788"/>
          <p14:tracePt t="326494" x="4906963" y="4105275"/>
          <p14:tracePt t="326510" x="4906963" y="4079875"/>
          <p14:tracePt t="326606" x="4894263" y="4079875"/>
          <p14:tracePt t="326622" x="4894263" y="4067175"/>
          <p14:tracePt t="326662" x="4856163" y="4067175"/>
          <p14:tracePt t="326670" x="4832350" y="4067175"/>
          <p14:tracePt t="326678" x="4806950" y="4067175"/>
          <p14:tracePt t="326696" x="4743450" y="4041775"/>
          <p14:tracePt t="326712" x="4694238" y="4041775"/>
          <p14:tracePt t="326729" x="4656138" y="4041775"/>
          <p14:tracePt t="326746" x="4630738" y="4041775"/>
          <p14:tracePt t="326762" x="4594225" y="4054475"/>
          <p14:tracePt t="326790" x="4581525" y="4054475"/>
          <p14:tracePt t="326798" x="4568825" y="4067175"/>
          <p14:tracePt t="326812" x="4543425" y="4079875"/>
          <p14:tracePt t="326814" x="4518025" y="4092575"/>
          <p14:tracePt t="326830" x="4468813" y="4117975"/>
          <p14:tracePt t="326846" x="4430713" y="4167188"/>
          <p14:tracePt t="326863" x="4356100" y="4205288"/>
          <p14:tracePt t="326880" x="4356100" y="4230688"/>
          <p14:tracePt t="326896" x="4305300" y="4267200"/>
          <p14:tracePt t="326913" x="4256088" y="4305300"/>
          <p14:tracePt t="326930" x="4192588" y="4367213"/>
          <p14:tracePt t="326946" x="4130675" y="4392613"/>
          <p14:tracePt t="326952" x="4105275" y="4430713"/>
          <p14:tracePt t="326963" x="4068763" y="4443413"/>
          <p14:tracePt t="326966" x="4056063" y="4454525"/>
          <p14:tracePt t="326980" x="3992563" y="4479925"/>
          <p14:tracePt t="326982" x="3956050" y="4479925"/>
          <p14:tracePt t="326997" x="3905250" y="4505325"/>
          <p14:tracePt t="326999" x="3879850" y="4518025"/>
          <p14:tracePt t="327014" x="3779838" y="4543425"/>
          <p14:tracePt t="327031" x="3679825" y="4543425"/>
          <p14:tracePt t="327047" x="3541713" y="4543425"/>
          <p14:tracePt t="327064" x="3441700" y="4543425"/>
          <p14:tracePt t="327080" x="3317875" y="4543425"/>
          <p14:tracePt t="327096" x="3216275" y="4543425"/>
          <p14:tracePt t="327114" x="3103563" y="4543425"/>
          <p14:tracePt t="327131" x="2992438" y="4530725"/>
          <p14:tracePt t="327147" x="2879725" y="4479925"/>
          <p14:tracePt t="327165" x="2778125" y="4454525"/>
          <p14:tracePt t="327167" x="2741613" y="4443413"/>
          <p14:tracePt t="327181" x="2716213" y="4405313"/>
          <p14:tracePt t="327197" x="2690813" y="4392613"/>
          <p14:tracePt t="327215" x="2678113" y="4379913"/>
          <p14:tracePt t="327231" x="2667000" y="4354513"/>
          <p14:tracePt t="327248" x="2667000" y="4330700"/>
          <p14:tracePt t="327264" x="2654300" y="4305300"/>
          <p14:tracePt t="327287" x="2654300" y="4279900"/>
          <p14:tracePt t="327297" x="2654300" y="4254500"/>
          <p14:tracePt t="327319" x="2654300" y="4241800"/>
          <p14:tracePt t="327331" x="2654300" y="4217988"/>
          <p14:tracePt t="327348" x="2667000" y="4192588"/>
          <p14:tracePt t="327350" x="2678113" y="4192588"/>
          <p14:tracePt t="327365" x="2716213" y="4167188"/>
          <p14:tracePt t="327367" x="2754313" y="4154488"/>
          <p14:tracePt t="327382" x="2867025" y="4092575"/>
          <p14:tracePt t="327398" x="2967038" y="4079875"/>
          <p14:tracePt t="327414" x="3003550" y="4067175"/>
          <p14:tracePt t="327431" x="3054350" y="4054475"/>
          <p14:tracePt t="327463" x="3067050" y="4054475"/>
          <p14:tracePt t="327479" x="3079750" y="4054475"/>
          <p14:tracePt t="327486" x="3092450" y="4054475"/>
          <p14:tracePt t="327497" x="3103563" y="4054475"/>
          <p14:tracePt t="327515" x="3141663" y="4054475"/>
          <p14:tracePt t="327518" x="3167063" y="4054475"/>
          <p14:tracePt t="327532" x="3192463" y="4054475"/>
          <p14:tracePt t="327535" x="3205163" y="4054475"/>
          <p14:tracePt t="327548" x="3228975" y="4054475"/>
          <p14:tracePt t="327550" x="3254375" y="4067175"/>
          <p14:tracePt t="327566" x="3354388" y="4092575"/>
          <p14:tracePt t="327582" x="3429000" y="4141788"/>
          <p14:tracePt t="327599" x="3517900" y="4179888"/>
          <p14:tracePt t="327615" x="3630613" y="4254500"/>
          <p14:tracePt t="327632" x="3743325" y="4318000"/>
          <p14:tracePt t="327649" x="3867150" y="4379913"/>
          <p14:tracePt t="327665" x="3956050" y="4454525"/>
          <p14:tracePt t="327682" x="4105275" y="4543425"/>
          <p14:tracePt t="327698" x="4268788" y="4605338"/>
          <p14:tracePt t="327714" x="4394200" y="4656138"/>
          <p14:tracePt t="327733" x="4594225" y="4718050"/>
          <p14:tracePt t="327736" x="4706938" y="4756150"/>
          <p14:tracePt t="327749" x="4994275" y="4792663"/>
          <p14:tracePt t="327766" x="5294313" y="4843463"/>
          <p14:tracePt t="327782" x="5607050" y="4879975"/>
          <p14:tracePt t="327799" x="5995988" y="4892675"/>
          <p14:tracePt t="327815" x="6396038" y="4930775"/>
          <p14:tracePt t="327832" x="6696075" y="4968875"/>
          <p14:tracePt t="327848" x="7072313" y="4968875"/>
          <p14:tracePt t="327866" x="7310438" y="4968875"/>
          <p14:tracePt t="327882" x="7448550" y="4981575"/>
          <p14:tracePt t="327898" x="7535863" y="4981575"/>
          <p14:tracePt t="327915" x="7610475" y="4981575"/>
          <p14:tracePt t="327918" x="7635875" y="4981575"/>
          <p14:tracePt t="327932" x="7661275" y="4981575"/>
          <p14:tracePt t="327935" x="7673975" y="4981575"/>
          <p14:tracePt t="327949" x="7697788" y="4981575"/>
          <p14:tracePt t="327950" x="7710488" y="4981575"/>
          <p14:tracePt t="327966" x="7773988" y="4981575"/>
          <p14:tracePt t="327982" x="7797800" y="4981575"/>
          <p14:tracePt t="327999" x="7848600" y="4981575"/>
          <p14:tracePt t="328016" x="7874000" y="4981575"/>
          <p14:tracePt t="328032" x="7897813" y="4981575"/>
          <p14:tracePt t="328049" x="7910513" y="4981575"/>
          <p14:tracePt t="328102" x="7923213" y="4981575"/>
          <p14:tracePt t="328566" x="7923213" y="4992688"/>
          <p14:tracePt t="330695" x="7923213" y="5005388"/>
          <p14:tracePt t="330711" x="7923213" y="5018088"/>
          <p14:tracePt t="330750" x="7948613" y="5018088"/>
          <p14:tracePt t="330766" x="7948613" y="5043488"/>
          <p14:tracePt t="330774" x="7974013" y="5043488"/>
          <p14:tracePt t="330790" x="7986713" y="5068888"/>
          <p14:tracePt t="330806" x="7999413" y="5068888"/>
          <p14:tracePt t="330822" x="8023225" y="5068888"/>
          <p14:tracePt t="330839" x="8048625" y="5081588"/>
          <p14:tracePt t="330857" x="8074025" y="5092700"/>
          <p14:tracePt t="330902" x="8086725" y="5092700"/>
          <p14:tracePt t="330910" x="8099425" y="5105400"/>
          <p14:tracePt t="330924" x="8123238" y="5118100"/>
          <p14:tracePt t="330927" x="8148638" y="5130800"/>
          <p14:tracePt t="330940" x="8199438" y="5143500"/>
          <p14:tracePt t="330943" x="8223250" y="5156200"/>
          <p14:tracePt t="330957" x="8286750" y="5181600"/>
          <p14:tracePt t="330959" x="8312150" y="5181600"/>
          <p14:tracePt t="330974" x="8374063" y="5205413"/>
          <p14:tracePt t="330991" x="8399463" y="5205413"/>
          <p14:tracePt t="331007" x="8412163" y="5218113"/>
          <p14:tracePt t="331024" x="8424863" y="5218113"/>
          <p14:tracePt t="331142" x="8448675" y="5218113"/>
          <p14:tracePt t="331862" x="8448675" y="5230813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Why Hypothesis Testing Matters?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92828"/>
            <a:ext cx="1015041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Through </a:t>
            </a:r>
            <a:r>
              <a:rPr lang="en-US" sz="3200" b="1" dirty="0">
                <a:latin typeface="Alexandria"/>
              </a:rPr>
              <a:t>hypothesis testing</a:t>
            </a:r>
            <a:r>
              <a:rPr lang="en-US" sz="3200" dirty="0">
                <a:latin typeface="Alexandria"/>
              </a:rPr>
              <a:t>, we </a:t>
            </a:r>
            <a:r>
              <a:rPr lang="en-US" sz="3200" b="1" dirty="0">
                <a:latin typeface="Alexandria"/>
              </a:rPr>
              <a:t>assess</a:t>
            </a:r>
            <a:r>
              <a:rPr lang="en-US" sz="3200" dirty="0">
                <a:latin typeface="Alexandria"/>
              </a:rPr>
              <a:t> </a:t>
            </a:r>
            <a:r>
              <a:rPr lang="en-US" sz="3200" b="1" dirty="0">
                <a:latin typeface="Alexandria"/>
              </a:rPr>
              <a:t>evidence from a sample</a:t>
            </a:r>
            <a:r>
              <a:rPr lang="en-US" sz="3200" dirty="0">
                <a:latin typeface="Alexandria"/>
              </a:rPr>
              <a:t> to determine </a:t>
            </a:r>
            <a:r>
              <a:rPr lang="en-US" sz="3200" b="1" dirty="0">
                <a:latin typeface="Alexandria"/>
              </a:rPr>
              <a:t>whether</a:t>
            </a:r>
            <a:r>
              <a:rPr lang="en-US" sz="3200" dirty="0">
                <a:latin typeface="Alexandria"/>
              </a:rPr>
              <a:t> it is </a:t>
            </a:r>
            <a:r>
              <a:rPr lang="en-US" sz="3200" b="1" dirty="0">
                <a:latin typeface="Alexandria"/>
              </a:rPr>
              <a:t>strong enough</a:t>
            </a:r>
            <a:r>
              <a:rPr lang="en-US" sz="3200" dirty="0">
                <a:latin typeface="Alexandria"/>
              </a:rPr>
              <a:t> to </a:t>
            </a:r>
            <a:r>
              <a:rPr lang="en-US" sz="3200" b="1" dirty="0">
                <a:latin typeface="Alexandria"/>
              </a:rPr>
              <a:t>reject the null hypothesis </a:t>
            </a:r>
            <a:r>
              <a:rPr lang="en-US" sz="3200" dirty="0">
                <a:latin typeface="Alexandria"/>
              </a:rPr>
              <a:t>in favor of the </a:t>
            </a:r>
            <a:r>
              <a:rPr lang="en-US" sz="3200" b="1" dirty="0">
                <a:latin typeface="Alexandria"/>
              </a:rPr>
              <a:t>alternative</a:t>
            </a:r>
            <a:r>
              <a:rPr lang="en-US" sz="32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75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506"/>
    </mc:Choice>
    <mc:Fallback xmlns="">
      <p:transition advTm="37506"/>
    </mc:Fallback>
  </mc:AlternateContent>
  <p:extLst>
    <p:ext uri="{3A86A75C-4F4B-4683-9AE1-C65F6400EC91}">
      <p14:laserTraceLst xmlns:p14="http://schemas.microsoft.com/office/powerpoint/2010/main">
        <p14:tracePtLst>
          <p14:tracePt t="1756" x="8424863" y="5168900"/>
          <p14:tracePt t="1768" x="8299450" y="5068888"/>
          <p14:tracePt t="1781" x="8023225" y="4981575"/>
          <p14:tracePt t="1796" x="7999413" y="4981575"/>
          <p14:tracePt t="2099" x="7986713" y="4981575"/>
          <p14:tracePt t="2675" x="7986713" y="5005388"/>
          <p14:tracePt t="3684" x="7986713" y="5018088"/>
          <p14:tracePt t="3695" x="7986713" y="5030788"/>
          <p14:tracePt t="3716" x="7986713" y="5043488"/>
          <p14:tracePt t="3732" x="7986713" y="5056188"/>
          <p14:tracePt t="3764" x="7986713" y="5068888"/>
          <p14:tracePt t="3836" x="7986713" y="5081588"/>
          <p14:tracePt t="3860" x="7986713" y="5092700"/>
          <p14:tracePt t="3871" x="7999413" y="5092700"/>
          <p14:tracePt t="4011" x="7999413" y="5105400"/>
          <p14:tracePt t="4028" x="8010525" y="5105400"/>
          <p14:tracePt t="4043" x="8010525" y="5118100"/>
          <p14:tracePt t="4275" x="8010525" y="5130800"/>
          <p14:tracePt t="5315" x="8010525" y="5143500"/>
          <p14:tracePt t="5747" x="8010525" y="5156200"/>
          <p14:tracePt t="5820" x="8023225" y="5156200"/>
          <p14:tracePt t="6147" x="8035925" y="5156200"/>
          <p14:tracePt t="6203" x="8035925" y="5168900"/>
          <p14:tracePt t="6827" x="8048625" y="5168900"/>
          <p14:tracePt t="6842" x="8074025" y="5168900"/>
          <p14:tracePt t="6875" x="8086725" y="5181600"/>
          <p14:tracePt t="7195" x="8099425" y="5194300"/>
          <p14:tracePt t="7252" x="8110538" y="5194300"/>
          <p14:tracePt t="8547" x="8110538" y="5218113"/>
          <p14:tracePt t="9843" x="8099425" y="5230813"/>
          <p14:tracePt t="9859" x="8086725" y="5256213"/>
          <p14:tracePt t="9873" x="8074025" y="5256213"/>
          <p14:tracePt t="9887" x="8035925" y="5294313"/>
          <p14:tracePt t="9901" x="7999413" y="5330825"/>
          <p14:tracePt t="9917" x="7897813" y="5394325"/>
          <p14:tracePt t="9934" x="7797800" y="5443538"/>
          <p14:tracePt t="9950" x="7697788" y="5507038"/>
          <p14:tracePt t="9967" x="7610475" y="5543550"/>
          <p14:tracePt t="9984" x="7523163" y="5594350"/>
          <p14:tracePt t="10001" x="7472363" y="5607050"/>
          <p14:tracePt t="10002" x="7459663" y="5619750"/>
          <p14:tracePt t="10018" x="7435850" y="5619750"/>
          <p14:tracePt t="10034" x="7385050" y="5656263"/>
          <p14:tracePt t="10051" x="7359650" y="5656263"/>
          <p14:tracePt t="10069" x="7348538" y="5668963"/>
          <p14:tracePt t="10086" x="7297738" y="5668963"/>
          <p14:tracePt t="10103" x="7197725" y="5668963"/>
          <p14:tracePt t="10120" x="7072313" y="5694363"/>
          <p14:tracePt t="10123" x="7021513" y="5694363"/>
          <p14:tracePt t="10135" x="6985000" y="5694363"/>
          <p14:tracePt t="10151" x="6897688" y="5694363"/>
          <p14:tracePt t="10168" x="6772275" y="5694363"/>
          <p14:tracePt t="10185" x="6696075" y="5694363"/>
          <p14:tracePt t="10186" x="6634163" y="5668963"/>
          <p14:tracePt t="10202" x="6572250" y="5668963"/>
          <p14:tracePt t="10218" x="6534150" y="5668963"/>
          <p14:tracePt t="10235" x="6521450" y="5668963"/>
          <p14:tracePt t="10251" x="6496050" y="5668963"/>
          <p14:tracePt t="10283" x="6483350" y="5668963"/>
          <p14:tracePt t="10314" x="6472238" y="5668963"/>
          <p14:tracePt t="10371" x="6459538" y="5668963"/>
          <p14:tracePt t="10443" x="6446838" y="5668963"/>
          <p14:tracePt t="10868" x="6434138" y="5668963"/>
          <p14:tracePt t="10916" x="6408738" y="5668963"/>
          <p14:tracePt t="10931" x="6396038" y="5668963"/>
          <p14:tracePt t="10943" x="6383338" y="5668963"/>
          <p14:tracePt t="10954" x="6359525" y="5668963"/>
          <p14:tracePt t="10971" x="6321425" y="5668963"/>
          <p14:tracePt t="10987" x="6283325" y="5668963"/>
          <p14:tracePt t="11004" x="6157913" y="5668963"/>
          <p14:tracePt t="11020" x="5995988" y="5668963"/>
          <p14:tracePt t="11037" x="5795963" y="5668963"/>
          <p14:tracePt t="11054" x="5607050" y="5668963"/>
          <p14:tracePt t="11071" x="5357813" y="5668963"/>
          <p14:tracePt t="11088" x="5157788" y="5668963"/>
          <p14:tracePt t="11104" x="4843463" y="5630863"/>
          <p14:tracePt t="11106" x="4732338" y="5619750"/>
          <p14:tracePt t="11121" x="4668838" y="5619750"/>
          <p14:tracePt t="11123" x="4530725" y="5619750"/>
          <p14:tracePt t="11138" x="4418013" y="5619750"/>
          <p14:tracePt t="11155" x="4256088" y="5594350"/>
          <p14:tracePt t="11172" x="4081463" y="5543550"/>
          <p14:tracePt t="11188" x="3979863" y="5494338"/>
          <p14:tracePt t="11204" x="3856038" y="5443538"/>
          <p14:tracePt t="11221" x="3805238" y="5394325"/>
          <p14:tracePt t="11238" x="3730625" y="5368925"/>
          <p14:tracePt t="11254" x="3705225" y="5356225"/>
          <p14:tracePt t="11273" x="3679825" y="5343525"/>
          <p14:tracePt t="11291" x="3679825" y="5330825"/>
          <p14:tracePt t="11316" x="3679825" y="5318125"/>
          <p14:tracePt t="11328" x="3667125" y="5305425"/>
          <p14:tracePt t="11339" x="3667125" y="5294313"/>
          <p14:tracePt t="11595" x="3654425" y="5294313"/>
          <p14:tracePt t="11915" x="3667125" y="5294313"/>
          <p14:tracePt t="11972" x="3692525" y="5294313"/>
          <p14:tracePt t="12019" x="3705225" y="5294313"/>
          <p14:tracePt t="12031" x="3717925" y="5294313"/>
          <p14:tracePt t="12051" x="3730625" y="5294313"/>
          <p14:tracePt t="12099" x="3743325" y="5294313"/>
          <p14:tracePt t="12147" x="3756025" y="5294313"/>
          <p14:tracePt t="12188" x="3767138" y="5294313"/>
          <p14:tracePt t="12204" x="3767138" y="5305425"/>
          <p14:tracePt t="12267" x="3779838" y="5318125"/>
          <p14:tracePt t="12547" x="3792538" y="5318125"/>
          <p14:tracePt t="12563" x="3805238" y="5318125"/>
          <p14:tracePt t="12715" x="3817938" y="5318125"/>
          <p14:tracePt t="12843" x="3830638" y="5318125"/>
          <p14:tracePt t="13019" x="3843338" y="5318125"/>
          <p14:tracePt t="13083" x="3856038" y="5330825"/>
          <p14:tracePt t="13099" x="3867150" y="5330825"/>
          <p14:tracePt t="13114" x="3892550" y="5330825"/>
          <p14:tracePt t="13131" x="3917950" y="5330825"/>
          <p14:tracePt t="13142" x="3930650" y="5330825"/>
          <p14:tracePt t="13159" x="3956050" y="5330825"/>
          <p14:tracePt t="13176" x="3968750" y="5330825"/>
          <p14:tracePt t="13178" x="3979863" y="5330825"/>
          <p14:tracePt t="13227" x="4005263" y="5330825"/>
          <p14:tracePt t="13237" x="4043363" y="5330825"/>
          <p14:tracePt t="13249" x="4056063" y="5330825"/>
          <p14:tracePt t="13259" x="4081463" y="5330825"/>
          <p14:tracePt t="13276" x="4143375" y="5330825"/>
          <p14:tracePt t="13293" x="4192588" y="5330825"/>
          <p14:tracePt t="13310" x="4268788" y="5305425"/>
          <p14:tracePt t="13326" x="4343400" y="5281613"/>
          <p14:tracePt t="13343" x="4394200" y="5243513"/>
          <p14:tracePt t="13360" x="4456113" y="5218113"/>
          <p14:tracePt t="13377" x="4506913" y="5205413"/>
          <p14:tracePt t="13378" x="4543425" y="5194300"/>
          <p14:tracePt t="13393" x="4594225" y="5143500"/>
          <p14:tracePt t="13395" x="4643438" y="5118100"/>
          <p14:tracePt t="13410" x="4743450" y="5056188"/>
          <p14:tracePt t="13427" x="4843463" y="5005388"/>
          <p14:tracePt t="13443" x="4906963" y="4968875"/>
          <p14:tracePt t="13460" x="4932363" y="4968875"/>
          <p14:tracePt t="13508" x="4945063" y="4968875"/>
          <p14:tracePt t="13539" x="4968875" y="4968875"/>
          <p14:tracePt t="13564" x="4981575" y="4968875"/>
          <p14:tracePt t="13575" x="4994275" y="4968875"/>
          <p14:tracePt t="13583" x="5019675" y="4968875"/>
          <p14:tracePt t="13594" x="5094288" y="4968875"/>
          <p14:tracePt t="13610" x="5181600" y="4956175"/>
          <p14:tracePt t="13627" x="5294313" y="4943475"/>
          <p14:tracePt t="13644" x="5419725" y="4943475"/>
          <p14:tracePt t="13660" x="5595938" y="4943475"/>
          <p14:tracePt t="13677" x="5808663" y="4943475"/>
          <p14:tracePt t="13694" x="5983288" y="4943475"/>
          <p14:tracePt t="13710" x="6108700" y="4943475"/>
          <p14:tracePt t="13727" x="6246813" y="4943475"/>
          <p14:tracePt t="13744" x="6383338" y="4943475"/>
          <p14:tracePt t="13761" x="6521450" y="4943475"/>
          <p14:tracePt t="13762" x="6572250" y="4943475"/>
          <p14:tracePt t="13778" x="6659563" y="4943475"/>
          <p14:tracePt t="13794" x="6734175" y="4943475"/>
          <p14:tracePt t="13811" x="6784975" y="4943475"/>
          <p14:tracePt t="13827" x="6872288" y="4943475"/>
          <p14:tracePt t="13844" x="6921500" y="4943475"/>
          <p14:tracePt t="13861" x="6972300" y="4943475"/>
          <p14:tracePt t="13878" x="7021513" y="4943475"/>
          <p14:tracePt t="13894" x="7085013" y="4930775"/>
          <p14:tracePt t="13911" x="7146925" y="4905375"/>
          <p14:tracePt t="13928" x="7210425" y="4879975"/>
          <p14:tracePt t="13944" x="7272338" y="4856163"/>
          <p14:tracePt t="13946" x="7310438" y="4843463"/>
          <p14:tracePt t="13961" x="7323138" y="4843463"/>
          <p14:tracePt t="13963" x="7372350" y="4830763"/>
          <p14:tracePt t="13978" x="7423150" y="4818063"/>
          <p14:tracePt t="13995" x="7448550" y="4792663"/>
          <p14:tracePt t="14011" x="7497763" y="4792663"/>
          <p14:tracePt t="14028" x="7561263" y="4768850"/>
          <p14:tracePt t="14045" x="7635875" y="4743450"/>
          <p14:tracePt t="14062" x="7661275" y="4743450"/>
          <p14:tracePt t="14079" x="7710488" y="4718050"/>
          <p14:tracePt t="14095" x="7735888" y="4718050"/>
          <p14:tracePt t="14112" x="7761288" y="4718050"/>
          <p14:tracePt t="14130" x="7773988" y="4692650"/>
          <p14:tracePt t="14145" x="7785100" y="4692650"/>
          <p14:tracePt t="14387" x="7797800" y="4692650"/>
          <p14:tracePt t="14540" x="7797800" y="4705350"/>
          <p14:tracePt t="14555" x="7810500" y="4705350"/>
          <p14:tracePt t="14635" x="7810500" y="4718050"/>
          <p14:tracePt t="14891" x="7810500" y="4730750"/>
          <p14:tracePt t="14931" x="7810500" y="4743450"/>
          <p14:tracePt t="16203" x="7810500" y="4756150"/>
          <p14:tracePt t="16213" x="7823200" y="4768850"/>
          <p14:tracePt t="16242" x="7835900" y="4768850"/>
          <p14:tracePt t="16571" x="7848600" y="4768850"/>
          <p14:tracePt t="16595" x="7874000" y="4768850"/>
          <p14:tracePt t="16619" x="7897813" y="4768850"/>
          <p14:tracePt t="16636" x="7910513" y="4768850"/>
          <p14:tracePt t="16648" x="7923213" y="4768850"/>
          <p14:tracePt t="16660" x="7948613" y="4768850"/>
          <p14:tracePt t="16671" x="7974013" y="4768850"/>
          <p14:tracePt t="16686" x="8010525" y="4768850"/>
          <p14:tracePt t="16702" x="8086725" y="4743450"/>
          <p14:tracePt t="16719" x="8123238" y="4718050"/>
          <p14:tracePt t="16736" x="8161338" y="4692650"/>
          <p14:tracePt t="16752" x="8186738" y="4679950"/>
          <p14:tracePt t="16754" x="8199438" y="4667250"/>
          <p14:tracePt t="16769" x="8212138" y="4656138"/>
          <p14:tracePt t="16770" x="8223250" y="4643438"/>
          <p14:tracePt t="16786" x="8248650" y="4618038"/>
          <p14:tracePt t="16802" x="8274050" y="4592638"/>
          <p14:tracePt t="16819" x="8299450" y="4567238"/>
          <p14:tracePt t="16835" x="8312150" y="4567238"/>
          <p14:tracePt t="16852" x="8324850" y="4554538"/>
          <p14:tracePt t="16869" x="8324850" y="4543425"/>
          <p14:tracePt t="16891" x="8335963" y="4518025"/>
          <p14:tracePt t="16907" x="8348663" y="4505325"/>
          <p14:tracePt t="16923" x="8348663" y="4492625"/>
          <p14:tracePt t="16979" x="8348663" y="4479925"/>
          <p14:tracePt t="17267" x="8348663" y="4467225"/>
          <p14:tracePt t="17323" x="8361363" y="4467225"/>
          <p14:tracePt t="17404" x="8374063" y="4454525"/>
          <p14:tracePt t="17595" x="8374063" y="4443413"/>
          <p14:tracePt t="17627" x="8361363" y="4443413"/>
          <p14:tracePt t="17659" x="8348663" y="4443413"/>
          <p14:tracePt t="17671" x="8348663" y="4454525"/>
          <p14:tracePt t="17691" x="8335963" y="4467225"/>
          <p14:tracePt t="17724" x="8324850" y="4467225"/>
          <p14:tracePt t="17747" x="8324850" y="4479925"/>
          <p14:tracePt t="17795" x="8312150" y="4492625"/>
          <p14:tracePt t="17826" x="8312150" y="4505325"/>
          <p14:tracePt t="17834" x="8299450" y="4505325"/>
          <p14:tracePt t="17843" x="8286750" y="4505325"/>
          <p14:tracePt t="17855" x="8286750" y="4518025"/>
          <p14:tracePt t="17871" x="8286750" y="4543425"/>
          <p14:tracePt t="17888" x="8248650" y="4579938"/>
          <p14:tracePt t="17890" x="8235950" y="4605338"/>
          <p14:tracePt t="17905" x="8223250" y="4630738"/>
          <p14:tracePt t="17906" x="8223250" y="4643438"/>
          <p14:tracePt t="17922" x="8223250" y="4692650"/>
          <p14:tracePt t="17938" x="8212138" y="4705350"/>
          <p14:tracePt t="17955" x="8199438" y="4730750"/>
          <p14:tracePt t="17971" x="8199438" y="4743450"/>
          <p14:tracePt t="17988" x="8199438" y="4768850"/>
          <p14:tracePt t="18005" x="8186738" y="4779963"/>
          <p14:tracePt t="18042" x="8186738" y="4792663"/>
          <p14:tracePt t="18050" x="8186738" y="4805363"/>
          <p14:tracePt t="18058" x="8186738" y="4818063"/>
          <p14:tracePt t="18075" x="8161338" y="4856163"/>
          <p14:tracePt t="18090" x="8161338" y="4868863"/>
          <p14:tracePt t="18106" x="8161338" y="4892675"/>
          <p14:tracePt t="18122" x="8135938" y="4918075"/>
          <p14:tracePt t="18139" x="8110538" y="4943475"/>
          <p14:tracePt t="18155" x="8099425" y="4968875"/>
          <p14:tracePt t="18172" x="8086725" y="4981575"/>
          <p14:tracePt t="18189" x="8061325" y="5005388"/>
          <p14:tracePt t="18206" x="8035925" y="5030788"/>
          <p14:tracePt t="18227" x="8023225" y="5043488"/>
          <p14:tracePt t="18243" x="7986713" y="5068888"/>
          <p14:tracePt t="18255" x="7974013" y="5081588"/>
          <p14:tracePt t="18272" x="7886700" y="5130800"/>
          <p14:tracePt t="18274" x="7848600" y="5143500"/>
          <p14:tracePt t="18289" x="7810500" y="5168900"/>
          <p14:tracePt t="18291" x="7748588" y="5194300"/>
          <p14:tracePt t="18306" x="7661275" y="5218113"/>
          <p14:tracePt t="18323" x="7585075" y="5256213"/>
          <p14:tracePt t="18339" x="7510463" y="5256213"/>
          <p14:tracePt t="18356" x="7472363" y="5281613"/>
          <p14:tracePt t="18373" x="7435850" y="5281613"/>
          <p14:tracePt t="18389" x="7423150" y="5281613"/>
          <p14:tracePt t="18406" x="7385050" y="5305425"/>
          <p14:tracePt t="18423" x="7359650" y="5305425"/>
          <p14:tracePt t="18439" x="7335838" y="5305425"/>
          <p14:tracePt t="18456" x="7285038" y="5305425"/>
          <p14:tracePt t="18473" x="7259638" y="5330825"/>
          <p14:tracePt t="18883" x="7246938" y="5330825"/>
          <p14:tracePt t="18940" x="7235825" y="5330825"/>
          <p14:tracePt t="18951" x="7185025" y="5356225"/>
          <p14:tracePt t="18964" x="7085013" y="5394325"/>
          <p14:tracePt t="18976" x="7010400" y="5394325"/>
          <p14:tracePt t="18992" x="6821488" y="5407025"/>
          <p14:tracePt t="18994" x="6708775" y="5407025"/>
          <p14:tracePt t="19008" x="6621463" y="5407025"/>
          <p14:tracePt t="19010" x="6521450" y="5430838"/>
          <p14:tracePt t="19025" x="6434138" y="5430838"/>
          <p14:tracePt t="19042" x="6146800" y="5430838"/>
          <p14:tracePt t="19059" x="5995988" y="5430838"/>
          <p14:tracePt t="19075" x="5921375" y="5430838"/>
          <p14:tracePt t="19092" x="5757863" y="5456238"/>
          <p14:tracePt t="19108" x="5607050" y="5456238"/>
          <p14:tracePt t="19125" x="5470525" y="5456238"/>
          <p14:tracePt t="19141" x="5332413" y="5468938"/>
          <p14:tracePt t="19158" x="5157788" y="5468938"/>
          <p14:tracePt t="19175" x="4968875" y="5468938"/>
          <p14:tracePt t="19192" x="4843463" y="5468938"/>
          <p14:tracePt t="19194" x="4781550" y="5468938"/>
          <p14:tracePt t="19209" x="4732338" y="5468938"/>
          <p14:tracePt t="19210" x="4668838" y="5468938"/>
          <p14:tracePt t="19226" x="4530725" y="5468938"/>
          <p14:tracePt t="19242" x="4418013" y="5468938"/>
          <p14:tracePt t="19259" x="4281488" y="5468938"/>
          <p14:tracePt t="19275" x="4143375" y="5468938"/>
          <p14:tracePt t="19292" x="4030663" y="5494338"/>
          <p14:tracePt t="19309" x="3968750" y="5507038"/>
          <p14:tracePt t="19325" x="3930650" y="5507038"/>
          <p14:tracePt t="19342" x="3905250" y="5507038"/>
          <p14:tracePt t="19359" x="3892550" y="5518150"/>
          <p14:tracePt t="19386" x="3879850" y="5518150"/>
          <p14:tracePt t="19411" x="3867150" y="5518150"/>
          <p14:tracePt t="19418" x="3856038" y="5518150"/>
          <p14:tracePt t="19426" x="3843338" y="5518150"/>
          <p14:tracePt t="19442" x="3830638" y="5518150"/>
          <p14:tracePt t="19459" x="3805238" y="5518150"/>
          <p14:tracePt t="19475" x="3779838" y="5518150"/>
          <p14:tracePt t="19492" x="3756025" y="5518150"/>
          <p14:tracePt t="19509" x="3705225" y="5518150"/>
          <p14:tracePt t="19526" x="3667125" y="5518150"/>
          <p14:tracePt t="19542" x="3630613" y="5518150"/>
          <p14:tracePt t="19559" x="3605213" y="5494338"/>
          <p14:tracePt t="19576" x="3567113" y="5494338"/>
          <p14:tracePt t="19593" x="3541713" y="5481638"/>
          <p14:tracePt t="19595" x="3517900" y="5468938"/>
          <p14:tracePt t="19610" x="3492500" y="5456238"/>
          <p14:tracePt t="19626" x="3467100" y="5443538"/>
          <p14:tracePt t="19643" x="3454400" y="5443538"/>
          <p14:tracePt t="19659" x="3441700" y="5430838"/>
          <p14:tracePt t="19682" x="3417888" y="5430838"/>
          <p14:tracePt t="19714" x="3405188" y="5418138"/>
          <p14:tracePt t="19722" x="3392488" y="5407025"/>
          <p14:tracePt t="19738" x="3379788" y="5394325"/>
          <p14:tracePt t="19746" x="3367088" y="5381625"/>
          <p14:tracePt t="19759" x="3367088" y="5368925"/>
          <p14:tracePt t="19776" x="3341688" y="5356225"/>
          <p14:tracePt t="19778" x="3341688" y="5343525"/>
          <p14:tracePt t="19793" x="3341688" y="5330825"/>
          <p14:tracePt t="19810" x="3317875" y="5318125"/>
          <p14:tracePt t="19834" x="3317875" y="5294313"/>
          <p14:tracePt t="19858" x="3317875" y="5281613"/>
          <p14:tracePt t="19866" x="3317875" y="5268913"/>
          <p14:tracePt t="19882" x="3317875" y="5256213"/>
          <p14:tracePt t="19893" x="3317875" y="5243513"/>
          <p14:tracePt t="19910" x="3317875" y="5230813"/>
          <p14:tracePt t="19938" x="3317875" y="5205413"/>
          <p14:tracePt t="19978" x="3317875" y="5194300"/>
          <p14:tracePt t="19986" x="3328988" y="5168900"/>
          <p14:tracePt t="20002" x="3341688" y="5156200"/>
          <p14:tracePt t="20010" x="3354388" y="5143500"/>
          <p14:tracePt t="20027" x="3367088" y="5130800"/>
          <p14:tracePt t="20044" x="3392488" y="5105400"/>
          <p14:tracePt t="20060" x="3405188" y="5105400"/>
          <p14:tracePt t="20077" x="3429000" y="5081588"/>
          <p14:tracePt t="20094" x="3441700" y="5068888"/>
          <p14:tracePt t="20111" x="3467100" y="5056188"/>
          <p14:tracePt t="20127" x="3479800" y="5056188"/>
          <p14:tracePt t="20144" x="3505200" y="5043488"/>
          <p14:tracePt t="20161" x="3530600" y="5030788"/>
          <p14:tracePt t="20178" x="3567113" y="5030788"/>
          <p14:tracePt t="20194" x="3579813" y="5018088"/>
          <p14:tracePt t="20211" x="3592513" y="5018088"/>
          <p14:tracePt t="20227" x="3617913" y="5005388"/>
          <p14:tracePt t="20250" x="3630613" y="5005388"/>
          <p14:tracePt t="20266" x="3643313" y="5005388"/>
          <p14:tracePt t="20282" x="3654425" y="5005388"/>
          <p14:tracePt t="20295" x="3667125" y="5005388"/>
          <p14:tracePt t="20311" x="3679825" y="4992688"/>
          <p14:tracePt t="20328" x="3705225" y="4992688"/>
          <p14:tracePt t="20363" x="3717925" y="4992688"/>
          <p14:tracePt t="20370" x="3730625" y="4981575"/>
          <p14:tracePt t="20378" x="3730625" y="4968875"/>
          <p14:tracePt t="20395" x="3743325" y="4968875"/>
          <p14:tracePt t="20411" x="3756025" y="4968875"/>
          <p14:tracePt t="20428" x="3767138" y="4968875"/>
          <p14:tracePt t="20450" x="3779838" y="4968875"/>
          <p14:tracePt t="20461" x="3792538" y="4968875"/>
          <p14:tracePt t="20478" x="3805238" y="4956175"/>
          <p14:tracePt t="20495" x="3817938" y="4956175"/>
          <p14:tracePt t="20512" x="3830638" y="4956175"/>
          <p14:tracePt t="20528" x="3843338" y="4956175"/>
          <p14:tracePt t="20530" x="3856038" y="4956175"/>
          <p14:tracePt t="20546" x="3856038" y="4943475"/>
          <p14:tracePt t="20562" x="3867150" y="4943475"/>
          <p14:tracePt t="20675" x="3879850" y="4943475"/>
          <p14:tracePt t="20687" x="3879850" y="4918075"/>
          <p14:tracePt t="20700" x="3805238" y="4918075"/>
          <p14:tracePt t="20713" x="3717925" y="4905375"/>
          <p14:tracePt t="20715" x="3679825" y="4905375"/>
          <p14:tracePt t="20729" x="3654425" y="4905375"/>
          <p14:tracePt t="20731" x="3630613" y="4905375"/>
          <p14:tracePt t="20747" x="3605213" y="4905375"/>
          <p14:tracePt t="20770" x="3592513" y="4905375"/>
          <p14:tracePt t="20779" x="3579813" y="4905375"/>
          <p14:tracePt t="20810" x="3567113" y="4905375"/>
          <p14:tracePt t="20850" x="3554413" y="4905375"/>
          <p14:tracePt t="20858" x="3541713" y="4905375"/>
          <p14:tracePt t="20874" x="3517900" y="4905375"/>
          <p14:tracePt t="20882" x="3479800" y="4905375"/>
          <p14:tracePt t="20896" x="3454400" y="4905375"/>
          <p14:tracePt t="20913" x="3441700" y="4905375"/>
          <p14:tracePt t="20962" x="3479800" y="4905375"/>
          <p14:tracePt t="20970" x="3554413" y="4905375"/>
          <p14:tracePt t="20981" x="3605213" y="4905375"/>
          <p14:tracePt t="20998" x="3843338" y="4905375"/>
          <p14:tracePt t="21015" x="4256088" y="4879975"/>
          <p14:tracePt t="21030" x="4681538" y="4805363"/>
          <p14:tracePt t="21047" x="4894263" y="4756150"/>
          <p14:tracePt t="21063" x="4919663" y="4756150"/>
          <p14:tracePt t="21131" x="4906963" y="4756150"/>
          <p14:tracePt t="21142" x="4868863" y="4756150"/>
          <p14:tracePt t="21155" x="4706938" y="4756150"/>
          <p14:tracePt t="21164" x="4581525" y="4756150"/>
          <p14:tracePt t="21180" x="4343400" y="4768850"/>
          <p14:tracePt t="21196" x="4030663" y="4768850"/>
          <p14:tracePt t="21214" x="3817938" y="4768850"/>
          <p14:tracePt t="21230" x="3730625" y="4768850"/>
          <p14:tracePt t="21247" x="3717925" y="4768850"/>
          <p14:tracePt t="21331" x="3767138" y="4768850"/>
          <p14:tracePt t="21341" x="3867150" y="4768850"/>
          <p14:tracePt t="21354" x="3917950" y="4768850"/>
          <p14:tracePt t="21356" x="4056063" y="4768850"/>
          <p14:tracePt t="21365" x="4192588" y="4768850"/>
          <p14:tracePt t="21381" x="4794250" y="4768850"/>
          <p14:tracePt t="21397" x="5081588" y="4768850"/>
          <p14:tracePt t="21414" x="5132388" y="4768850"/>
          <p14:tracePt t="21491" x="5132388" y="4779963"/>
          <p14:tracePt t="21515" x="5106988" y="4792663"/>
          <p14:tracePt t="21527" x="5045075" y="4805363"/>
          <p14:tracePt t="21540" x="4868863" y="4868863"/>
          <p14:tracePt t="21549" x="4732338" y="4892675"/>
          <p14:tracePt t="21564" x="4518025" y="4892675"/>
          <p14:tracePt t="21581" x="4305300" y="4892675"/>
          <p14:tracePt t="21598" x="4156075" y="4892675"/>
          <p14:tracePt t="21615" x="4068763" y="4892675"/>
          <p14:tracePt t="21715" x="4081463" y="4892675"/>
          <p14:tracePt t="21726" x="4181475" y="4892675"/>
          <p14:tracePt t="21738" x="4343400" y="4892675"/>
          <p14:tracePt t="21739" x="4443413" y="4892675"/>
          <p14:tracePt t="21751" x="4468813" y="4892675"/>
          <p14:tracePt t="22419" x="4481513" y="4892675"/>
          <p14:tracePt t="22429" x="4506913" y="4892675"/>
          <p14:tracePt t="22441" x="4518025" y="4892675"/>
          <p14:tracePt t="22451" x="4556125" y="4892675"/>
          <p14:tracePt t="22467" x="4619625" y="4892675"/>
          <p14:tracePt t="22484" x="4719638" y="4892675"/>
          <p14:tracePt t="22500" x="4843463" y="4892675"/>
          <p14:tracePt t="22517" x="4894263" y="4892675"/>
          <p14:tracePt t="22675" x="4832350" y="4905375"/>
          <p14:tracePt t="22687" x="4794250" y="4905375"/>
          <p14:tracePt t="22702" x="4630738" y="4905375"/>
          <p14:tracePt t="22718" x="4356100" y="4905375"/>
          <p14:tracePt t="22735" x="4092575" y="4905375"/>
          <p14:tracePt t="22751" x="3805238" y="4905375"/>
          <p14:tracePt t="22768" x="3643313" y="4905375"/>
          <p14:tracePt t="22770" x="3579813" y="4905375"/>
          <p14:tracePt t="22785" x="3541713" y="4905375"/>
          <p14:tracePt t="22907" x="3567113" y="4905375"/>
          <p14:tracePt t="22918" x="3630613" y="4905375"/>
          <p14:tracePt t="22935" x="3867150" y="4918075"/>
          <p14:tracePt t="22951" x="4130675" y="4956175"/>
          <p14:tracePt t="22968" x="4356100" y="4981575"/>
          <p14:tracePt t="22970" x="4418013" y="5005388"/>
          <p14:tracePt t="22985" x="4430713" y="5005388"/>
          <p14:tracePt t="22986" x="4443413" y="5005388"/>
          <p14:tracePt t="23099" x="4418013" y="5005388"/>
          <p14:tracePt t="23111" x="4406900" y="5005388"/>
          <p14:tracePt t="23124" x="4356100" y="5005388"/>
          <p14:tracePt t="23137" x="4343400" y="5005388"/>
          <p14:tracePt t="23139" x="4330700" y="5005388"/>
          <p14:tracePt t="23154" x="4305300" y="5005388"/>
          <p14:tracePt t="23169" x="4294188" y="5005388"/>
          <p14:tracePt t="23299" x="4305300" y="5005388"/>
          <p14:tracePt t="23315" x="4318000" y="5005388"/>
          <p14:tracePt t="23331" x="4330700" y="5005388"/>
          <p14:tracePt t="23343" x="4343400" y="5005388"/>
          <p14:tracePt t="23691" x="4356100" y="5005388"/>
          <p14:tracePt t="23707" x="4368800" y="5005388"/>
          <p14:tracePt t="23787" x="4394200" y="5005388"/>
          <p14:tracePt t="23819" x="4406900" y="5005388"/>
          <p14:tracePt t="23830" x="4418013" y="5005388"/>
          <p14:tracePt t="23841" x="4430713" y="5005388"/>
          <p14:tracePt t="23844" x="4456113" y="5005388"/>
          <p14:tracePt t="23856" x="4468813" y="5005388"/>
          <p14:tracePt t="23875" x="4494213" y="5005388"/>
          <p14:tracePt t="23889" x="4506913" y="5005388"/>
          <p14:tracePt t="23891" x="4518025" y="5005388"/>
          <p14:tracePt t="23907" x="4530725" y="5005388"/>
          <p14:tracePt t="23923" x="4581525" y="5005388"/>
          <p14:tracePt t="23939" x="4594225" y="5005388"/>
          <p14:tracePt t="23955" x="4606925" y="5005388"/>
          <p14:tracePt t="25739" x="4619625" y="5005388"/>
          <p14:tracePt t="25751" x="4643438" y="5005388"/>
          <p14:tracePt t="25764" x="4719638" y="5005388"/>
          <p14:tracePt t="25776" x="4768850" y="5005388"/>
          <p14:tracePt t="25792" x="4843463" y="5005388"/>
          <p14:tracePt t="25794" x="4881563" y="5005388"/>
          <p14:tracePt t="25809" x="4956175" y="5005388"/>
          <p14:tracePt t="25810" x="5006975" y="5005388"/>
          <p14:tracePt t="25826" x="5132388" y="5005388"/>
          <p14:tracePt t="25843" x="5232400" y="5005388"/>
          <p14:tracePt t="25860" x="5319713" y="5018088"/>
          <p14:tracePt t="25876" x="5432425" y="5030788"/>
          <p14:tracePt t="25893" x="5557838" y="5043488"/>
          <p14:tracePt t="25909" x="5708650" y="5068888"/>
          <p14:tracePt t="25926" x="5932488" y="5105400"/>
          <p14:tracePt t="25943" x="6183313" y="5156200"/>
          <p14:tracePt t="25960" x="6472238" y="5194300"/>
          <p14:tracePt t="25976" x="6659563" y="5205413"/>
          <p14:tracePt t="25978" x="6759575" y="5230813"/>
          <p14:tracePt t="25993" x="6859588" y="5243513"/>
          <p14:tracePt t="25995" x="6946900" y="5243513"/>
          <p14:tracePt t="26010" x="7072313" y="5281613"/>
          <p14:tracePt t="26027" x="7146925" y="5281613"/>
          <p14:tracePt t="26043" x="7246938" y="5305425"/>
          <p14:tracePt t="26060" x="7423150" y="5368925"/>
          <p14:tracePt t="26076" x="7523163" y="5368925"/>
          <p14:tracePt t="26093" x="7648575" y="5381625"/>
          <p14:tracePt t="26110" x="7761288" y="5407025"/>
          <p14:tracePt t="26127" x="7910513" y="5418138"/>
          <p14:tracePt t="26143" x="8035925" y="5443538"/>
          <p14:tracePt t="26160" x="8110538" y="5443538"/>
          <p14:tracePt t="26162" x="8135938" y="5443538"/>
          <p14:tracePt t="26177" x="8174038" y="5443538"/>
          <p14:tracePt t="26194" x="8199438" y="5443538"/>
          <p14:tracePt t="26210" x="8212138" y="5443538"/>
          <p14:tracePt t="26227" x="8223250" y="5443538"/>
          <p14:tracePt t="26243" x="8235950" y="5443538"/>
          <p14:tracePt t="26260" x="8261350" y="5443538"/>
          <p14:tracePt t="26379" x="8248650" y="5443538"/>
          <p14:tracePt t="26403" x="8235950" y="5443538"/>
          <p14:tracePt t="26515" x="8223250" y="5443538"/>
          <p14:tracePt t="26635" x="8235950" y="5443538"/>
          <p14:tracePt t="26646" x="8248650" y="5443538"/>
          <p14:tracePt t="26663" x="8312150" y="5443538"/>
          <p14:tracePt t="26679" x="8399463" y="5430838"/>
          <p14:tracePt t="26696" x="8412163" y="5418138"/>
          <p14:tracePt t="26699" x="8448675" y="5394325"/>
          <p14:tracePt t="26711" x="8474075" y="5381625"/>
          <p14:tracePt t="26728" x="8537575" y="5330825"/>
          <p14:tracePt t="26730" x="8548688" y="5318125"/>
          <p14:tracePt t="26746" x="8574088" y="5294313"/>
          <p14:tracePt t="26762" x="8599488" y="5268913"/>
          <p14:tracePt t="26786" x="8599488" y="5256213"/>
          <p14:tracePt t="26802" x="8599488" y="5243513"/>
          <p14:tracePt t="26955" x="8574088" y="5243513"/>
          <p14:tracePt t="26967" x="8561388" y="5243513"/>
          <p14:tracePt t="26981" x="8486775" y="5243513"/>
          <p14:tracePt t="26997" x="8374063" y="5305425"/>
          <p14:tracePt t="27013" x="8223250" y="5368925"/>
          <p14:tracePt t="27030" x="8010525" y="5456238"/>
          <p14:tracePt t="27045" x="7785100" y="5530850"/>
          <p14:tracePt t="27062" x="7485063" y="5607050"/>
          <p14:tracePt t="27079" x="7210425" y="5643563"/>
          <p14:tracePt t="27096" x="6921500" y="5668963"/>
          <p14:tracePt t="27112" x="6634163" y="5694363"/>
          <p14:tracePt t="27114" x="6508750" y="5694363"/>
          <p14:tracePt t="27129" x="6396038" y="5694363"/>
          <p14:tracePt t="27130" x="6270625" y="5694363"/>
          <p14:tracePt t="27146" x="6057900" y="5694363"/>
          <p14:tracePt t="27163" x="5921375" y="5694363"/>
          <p14:tracePt t="27179" x="5870575" y="5694363"/>
          <p14:tracePt t="27196" x="5845175" y="5694363"/>
          <p14:tracePt t="27387" x="5870575" y="5694363"/>
          <p14:tracePt t="27398" x="5895975" y="5668963"/>
          <p14:tracePt t="27415" x="5921375" y="5668963"/>
          <p14:tracePt t="27431" x="5932488" y="5668963"/>
          <p14:tracePt t="27435" x="5957888" y="5668963"/>
          <p14:tracePt t="27483" x="5970588" y="5668963"/>
          <p14:tracePt t="27499" x="5983288" y="5668963"/>
          <p14:tracePt t="27510" x="5995988" y="5668963"/>
          <p14:tracePt t="27524" x="6021388" y="5643563"/>
          <p14:tracePt t="27536" x="6034088" y="5643563"/>
          <p14:tracePt t="27548" x="6057900" y="5643563"/>
          <p14:tracePt t="27564" x="6146800" y="5619750"/>
          <p14:tracePt t="27580" x="6283325" y="5607050"/>
          <p14:tracePt t="27597" x="6472238" y="5581650"/>
          <p14:tracePt t="27614" x="6621463" y="5581650"/>
          <p14:tracePt t="27630" x="6846888" y="5581650"/>
          <p14:tracePt t="27647" x="7021513" y="5581650"/>
          <p14:tracePt t="27664" x="7197725" y="5581650"/>
          <p14:tracePt t="27666" x="7246938" y="5581650"/>
          <p14:tracePt t="27680" x="7310438" y="5581650"/>
          <p14:tracePt t="27682" x="7372350" y="5581650"/>
          <p14:tracePt t="27698" x="7485063" y="5581650"/>
          <p14:tracePt t="27714" x="7572375" y="5581650"/>
          <p14:tracePt t="27731" x="7697788" y="5568950"/>
          <p14:tracePt t="27747" x="7735888" y="5568950"/>
          <p14:tracePt t="27764" x="7823200" y="5556250"/>
          <p14:tracePt t="27781" x="7910513" y="5543550"/>
          <p14:tracePt t="27798" x="7961313" y="5543550"/>
          <p14:tracePt t="27814" x="8010525" y="5518150"/>
          <p14:tracePt t="27831" x="8048625" y="5518150"/>
          <p14:tracePt t="27848" x="8061325" y="5518150"/>
          <p14:tracePt t="27865" x="8086725" y="5518150"/>
          <p14:tracePt t="27881" x="8135938" y="5518150"/>
          <p14:tracePt t="27898" x="8161338" y="5518150"/>
          <p14:tracePt t="27914" x="8223250" y="5494338"/>
          <p14:tracePt t="27931" x="8299450" y="5494338"/>
          <p14:tracePt t="27947" x="8361363" y="5494338"/>
          <p14:tracePt t="27965" x="8412163" y="5494338"/>
          <p14:tracePt t="27981" x="8461375" y="5494338"/>
          <p14:tracePt t="27998" x="8486775" y="5494338"/>
          <p14:tracePt t="28015" x="8524875" y="5494338"/>
          <p14:tracePt t="28031" x="8537575" y="5494338"/>
          <p14:tracePt t="30523" x="8548688" y="5494338"/>
          <p14:tracePt t="30867" x="8537575" y="5494338"/>
          <p14:tracePt t="30879" x="8524875" y="5494338"/>
          <p14:tracePt t="30893" x="8512175" y="5494338"/>
          <p14:tracePt t="31211" x="8537575" y="5518150"/>
          <p14:tracePt t="31227" x="8561388" y="5530850"/>
          <p14:tracePt t="31241" x="8561388" y="5543550"/>
          <p14:tracePt t="31243" x="8586788" y="5543550"/>
          <p14:tracePt t="31258" x="8637588" y="5568950"/>
          <p14:tracePt t="31274" x="8661400" y="5581650"/>
          <p14:tracePt t="31523" x="8686800" y="5581650"/>
          <p14:tracePt t="31563" x="8699500" y="5581650"/>
          <p14:tracePt t="31579" x="8712200" y="5581650"/>
          <p14:tracePt t="31593" x="8724900" y="5581650"/>
          <p14:tracePt t="31595" x="8763000" y="5581650"/>
          <p14:tracePt t="31609" x="8786813" y="5581650"/>
          <p14:tracePt t="31611" x="8837613" y="5581650"/>
          <p14:tracePt t="31626" x="8950325" y="5581650"/>
          <p14:tracePt t="31641" x="9075738" y="5581650"/>
          <p14:tracePt t="31642" x="9150350" y="5581650"/>
          <p14:tracePt t="31658" x="9312275" y="5581650"/>
          <p14:tracePt t="31674" x="9437688" y="5556250"/>
          <p14:tracePt t="31690" x="9575800" y="5518150"/>
          <p14:tracePt t="31707" x="9726613" y="5518150"/>
          <p14:tracePt t="31724" x="9888538" y="5518150"/>
          <p14:tracePt t="31741" x="10039350" y="5518150"/>
          <p14:tracePt t="31757" x="10139363" y="5518150"/>
          <p14:tracePt t="31774" x="10188575" y="5518150"/>
          <p14:tracePt t="31791" x="10213975" y="5518150"/>
          <p14:tracePt t="31859" x="10226675" y="5518150"/>
          <p14:tracePt t="31876" x="10239375" y="5518150"/>
          <p14:tracePt t="32387" x="10226675" y="5518150"/>
          <p14:tracePt t="32399" x="10213975" y="5518150"/>
          <p14:tracePt t="32411" x="10177463" y="5518150"/>
          <p14:tracePt t="32428" x="10113963" y="5518150"/>
          <p14:tracePt t="32445" x="10039350" y="5518150"/>
          <p14:tracePt t="32461" x="10013950" y="5518150"/>
          <p14:tracePt t="32491" x="10001250" y="5518150"/>
          <p14:tracePt t="32503" x="9988550" y="5518150"/>
          <p14:tracePt t="32515" x="9975850" y="5518150"/>
          <p14:tracePt t="32691" x="9952038" y="5518150"/>
          <p14:tracePt t="32731" x="9939338" y="5518150"/>
          <p14:tracePt t="32811" x="9926638" y="5518150"/>
          <p14:tracePt t="32843" x="9913938" y="5518150"/>
          <p14:tracePt t="32869" x="9901238" y="5518150"/>
          <p14:tracePt t="32883" x="9888538" y="5518150"/>
          <p14:tracePt t="32899" x="9875838" y="5518150"/>
          <p14:tracePt t="32912" x="9852025" y="5518150"/>
          <p14:tracePt t="32927" x="9839325" y="5518150"/>
          <p14:tracePt t="32944" x="9826625" y="5518150"/>
          <p14:tracePt t="32962" x="9813925" y="5518150"/>
          <p14:tracePt t="32978" x="9763125" y="5518150"/>
          <p14:tracePt t="32994" x="9713913" y="5518150"/>
          <p14:tracePt t="33011" x="9675813" y="5518150"/>
          <p14:tracePt t="33028" x="9637713" y="5518150"/>
          <p14:tracePt t="33044" x="9613900" y="5518150"/>
          <p14:tracePt t="33061" x="9575800" y="5518150"/>
          <p14:tracePt t="33078" x="9550400" y="5518150"/>
          <p14:tracePt t="33095" x="9488488" y="5518150"/>
          <p14:tracePt t="33111" x="9437688" y="5518150"/>
          <p14:tracePt t="33128" x="9424988" y="5518150"/>
          <p14:tracePt t="33129" x="9413875" y="551815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Why Hypothesis Testing Matters?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9794" y="2716539"/>
            <a:ext cx="81867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This process helps researchers and clinicians make informed decisions in clinical and healthcare settings.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9010" y="2205184"/>
            <a:ext cx="2188564" cy="33310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223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969"/>
    </mc:Choice>
    <mc:Fallback xmlns="">
      <p:transition advTm="50969"/>
    </mc:Fallback>
  </mc:AlternateContent>
  <p:extLst>
    <p:ext uri="{3A86A75C-4F4B-4683-9AE1-C65F6400EC91}">
      <p14:laserTraceLst xmlns:p14="http://schemas.microsoft.com/office/powerpoint/2010/main">
        <p14:tracePtLst>
          <p14:tracePt t="1339" x="9413875" y="5507038"/>
          <p14:tracePt t="1347" x="9401175" y="5494338"/>
          <p14:tracePt t="1355" x="9401175" y="5481638"/>
          <p14:tracePt t="1371" x="9350375" y="5407025"/>
          <p14:tracePt t="1387" x="9288463" y="5381625"/>
          <p14:tracePt t="1405" x="9237663" y="5356225"/>
          <p14:tracePt t="1435" x="9275763" y="5356225"/>
          <p14:tracePt t="1443" x="9301163" y="5330825"/>
          <p14:tracePt t="1454" x="9337675" y="5318125"/>
          <p14:tracePt t="1470" x="9488488" y="5243513"/>
          <p14:tracePt t="1487" x="9650413" y="5181600"/>
          <p14:tracePt t="1504" x="9813925" y="5130800"/>
          <p14:tracePt t="1506" x="9901238" y="5105400"/>
          <p14:tracePt t="1521" x="9926638" y="5105400"/>
          <p14:tracePt t="1523" x="9963150" y="5092700"/>
          <p14:tracePt t="1538" x="9988550" y="5081588"/>
          <p14:tracePt t="1563" x="10013950" y="5018088"/>
          <p14:tracePt t="1571" x="10039350" y="4943475"/>
          <p14:tracePt t="1587" x="10101263" y="4705350"/>
          <p14:tracePt t="1604" x="10126663" y="4567238"/>
          <p14:tracePt t="1621" x="10213975" y="4354513"/>
          <p14:tracePt t="1638" x="10401300" y="4079875"/>
          <p14:tracePt t="1655" x="10564813" y="3854450"/>
          <p14:tracePt t="1671" x="10702925" y="3679825"/>
          <p14:tracePt t="1688" x="10764838" y="3554413"/>
          <p14:tracePt t="1705" x="10764838" y="3541713"/>
          <p14:tracePt t="1723" x="10764838" y="3529013"/>
          <p14:tracePt t="1763" x="10764838" y="3516313"/>
          <p14:tracePt t="1787" x="10752138" y="3516313"/>
          <p14:tracePt t="1835" x="10739438" y="3516313"/>
          <p14:tracePt t="1843" x="10739438" y="3529013"/>
          <p14:tracePt t="1891" x="10739438" y="3541713"/>
          <p14:tracePt t="1907" x="10739438" y="3554413"/>
          <p14:tracePt t="1922" x="10739438" y="3567113"/>
          <p14:tracePt t="1933" x="10726738" y="3579813"/>
          <p14:tracePt t="1963" x="10726738" y="3590925"/>
          <p14:tracePt t="2003" x="10726738" y="3616325"/>
          <p14:tracePt t="2011" x="10715625" y="3616325"/>
          <p14:tracePt t="2035" x="10715625" y="3629025"/>
          <p14:tracePt t="2059" x="10715625" y="3641725"/>
          <p14:tracePt t="2076" x="10715625" y="3667125"/>
          <p14:tracePt t="2082" x="10726738" y="3667125"/>
          <p14:tracePt t="2090" x="10752138" y="3692525"/>
          <p14:tracePt t="2106" x="10790238" y="3729038"/>
          <p14:tracePt t="2123" x="10864850" y="3779838"/>
          <p14:tracePt t="2140" x="10952163" y="3854450"/>
          <p14:tracePt t="2156" x="11064875" y="3929063"/>
          <p14:tracePt t="2173" x="11153775" y="4029075"/>
          <p14:tracePt t="2189" x="11303000" y="4167188"/>
          <p14:tracePt t="2206" x="11428413" y="4241800"/>
          <p14:tracePt t="2223" x="11528425" y="4305300"/>
          <p14:tracePt t="2239" x="11615738" y="4367213"/>
          <p14:tracePt t="2256" x="11653838" y="4392613"/>
          <p14:tracePt t="2273" x="11666538" y="4392613"/>
          <p14:tracePt t="2275" x="11679238" y="4405313"/>
          <p14:tracePt t="2289" x="11703050" y="4418013"/>
          <p14:tracePt t="2307" x="11715750" y="4443413"/>
          <p14:tracePt t="2323" x="11728450" y="4454525"/>
          <p14:tracePt t="2340" x="11728450" y="4479925"/>
          <p14:tracePt t="2356" x="11728450" y="4492625"/>
          <p14:tracePt t="2374" x="11728450" y="4505325"/>
          <p14:tracePt t="2390" x="11753850" y="4543425"/>
          <p14:tracePt t="2407" x="11753850" y="4554538"/>
          <p14:tracePt t="2423" x="11753850" y="4592638"/>
          <p14:tracePt t="2426" x="11753850" y="4618038"/>
          <p14:tracePt t="2440" x="11753850" y="4630738"/>
          <p14:tracePt t="2442" x="11753850" y="4643438"/>
          <p14:tracePt t="2456" x="11753850" y="4656138"/>
          <p14:tracePt t="2459" x="11753850" y="4667250"/>
          <p14:tracePt t="2474" x="11753850" y="4679950"/>
          <p14:tracePt t="2476" x="11753850" y="4692650"/>
          <p14:tracePt t="2490" x="11753850" y="4718050"/>
          <p14:tracePt t="2507" x="11753850" y="4730750"/>
          <p14:tracePt t="2524" x="11753850" y="4756150"/>
          <p14:tracePt t="2540" x="11753850" y="4768850"/>
          <p14:tracePt t="2557" x="11753850" y="4792663"/>
          <p14:tracePt t="2574" x="11753850" y="4805363"/>
          <p14:tracePt t="2590" x="11753850" y="4830763"/>
          <p14:tracePt t="2607" x="11753850" y="4856163"/>
          <p14:tracePt t="2623" x="11753850" y="4868863"/>
          <p14:tracePt t="2640" x="11753850" y="4905375"/>
          <p14:tracePt t="2643" x="11753850" y="4930775"/>
          <p14:tracePt t="2658" x="11753850" y="4956175"/>
          <p14:tracePt t="2675" x="11753850" y="4992688"/>
          <p14:tracePt t="2691" x="11728450" y="5030788"/>
          <p14:tracePt t="2708" x="11703050" y="5068888"/>
          <p14:tracePt t="2724" x="11691938" y="5118100"/>
          <p14:tracePt t="2740" x="11679238" y="5143500"/>
          <p14:tracePt t="2758" x="11653838" y="5181600"/>
          <p14:tracePt t="2775" x="11628438" y="5218113"/>
          <p14:tracePt t="2790" x="11603038" y="5256213"/>
          <p14:tracePt t="2807" x="11566525" y="5294313"/>
          <p14:tracePt t="2825" x="11515725" y="5343525"/>
          <p14:tracePt t="2827" x="11490325" y="5356225"/>
          <p14:tracePt t="2841" x="11479213" y="5381625"/>
          <p14:tracePt t="2843" x="11453813" y="5394325"/>
          <p14:tracePt t="2859" x="11403013" y="5430838"/>
          <p14:tracePt t="2875" x="11353800" y="5481638"/>
          <p14:tracePt t="2891" x="11290300" y="5518150"/>
          <p14:tracePt t="2908" x="11228388" y="5568950"/>
          <p14:tracePt t="2924" x="11128375" y="5630863"/>
          <p14:tracePt t="2941" x="11041063" y="5719763"/>
          <p14:tracePt t="2958" x="10952163" y="5781675"/>
          <p14:tracePt t="2975" x="10877550" y="5843588"/>
          <p14:tracePt t="2991" x="10790238" y="5894388"/>
          <p14:tracePt t="2994" x="10752138" y="5919788"/>
          <p14:tracePt t="3008" x="10726738" y="5932488"/>
          <p14:tracePt t="3010" x="10702925" y="5956300"/>
          <p14:tracePt t="3025" x="10639425" y="5994400"/>
          <p14:tracePt t="3027" x="10614025" y="6019800"/>
          <p14:tracePt t="3042" x="10564813" y="6045200"/>
          <p14:tracePt t="3044" x="10552113" y="6056313"/>
          <p14:tracePt t="3059" x="10514013" y="6094413"/>
          <p14:tracePt t="3075" x="10477500" y="6107113"/>
          <p14:tracePt t="3092" x="10439400" y="6145213"/>
          <p14:tracePt t="3108" x="10426700" y="6157913"/>
          <p14:tracePt t="3125" x="10377488" y="6169025"/>
          <p14:tracePt t="3142" x="10352088" y="6181725"/>
          <p14:tracePt t="3159" x="10326688" y="6194425"/>
          <p14:tracePt t="3175" x="10313988" y="6207125"/>
          <p14:tracePt t="3178" x="10277475" y="6219825"/>
          <p14:tracePt t="3195" x="10277475" y="6232525"/>
          <p14:tracePt t="3208" x="10264775" y="6232525"/>
          <p14:tracePt t="3226" x="10239375" y="6245225"/>
          <p14:tracePt t="3228" x="10226675" y="6257925"/>
          <p14:tracePt t="3242" x="10177463" y="6269038"/>
          <p14:tracePt t="3259" x="10101263" y="6281738"/>
          <p14:tracePt t="3275" x="10001250" y="6294438"/>
          <p14:tracePt t="3292" x="9839325" y="6307138"/>
          <p14:tracePt t="3309" x="9588500" y="6345238"/>
          <p14:tracePt t="3325" x="9224963" y="6345238"/>
          <p14:tracePt t="3343" x="8886825" y="6345238"/>
          <p14:tracePt t="3359" x="8548688" y="6345238"/>
          <p14:tracePt t="3363" x="8335963" y="6332538"/>
          <p14:tracePt t="3376" x="8174038" y="6294438"/>
          <p14:tracePt t="3379" x="7986713" y="6269038"/>
          <p14:tracePt t="3392" x="7810500" y="6257925"/>
          <p14:tracePt t="3395" x="7661275" y="6219825"/>
          <p14:tracePt t="3409" x="7548563" y="6207125"/>
          <p14:tracePt t="3411" x="7423150" y="6207125"/>
          <p14:tracePt t="3426" x="7297738" y="6169025"/>
          <p14:tracePt t="3443" x="7197725" y="6157913"/>
          <p14:tracePt t="3460" x="7146925" y="6145213"/>
          <p14:tracePt t="3476" x="7123113" y="6132513"/>
          <p14:tracePt t="3494" x="7097713" y="6132513"/>
          <p14:tracePt t="3509" x="7072313" y="6119813"/>
          <p14:tracePt t="3526" x="7034213" y="6094413"/>
          <p14:tracePt t="3543" x="6997700" y="6069013"/>
          <p14:tracePt t="3559" x="6972300" y="6069013"/>
          <p14:tracePt t="3576" x="6946900" y="6056313"/>
          <p14:tracePt t="3593" x="6934200" y="6056313"/>
          <p14:tracePt t="3723" x="6934200" y="6045200"/>
          <p14:tracePt t="3731" x="6934200" y="6032500"/>
          <p14:tracePt t="3763" x="6921500" y="6032500"/>
          <p14:tracePt t="3835" x="6934200" y="6019800"/>
          <p14:tracePt t="3843" x="6934200" y="6007100"/>
          <p14:tracePt t="3851" x="6946900" y="5994400"/>
          <p14:tracePt t="3860" x="6946900" y="5981700"/>
          <p14:tracePt t="3877" x="6959600" y="5956300"/>
          <p14:tracePt t="3899" x="6972300" y="5932488"/>
          <p14:tracePt t="3911" x="6997700" y="5894388"/>
          <p14:tracePt t="3928" x="7046913" y="5794375"/>
          <p14:tracePt t="3930" x="7085013" y="5719763"/>
          <p14:tracePt t="3944" x="7097713" y="5643563"/>
          <p14:tracePt t="3946" x="7134225" y="5568950"/>
          <p14:tracePt t="3960" x="7159625" y="5494338"/>
          <p14:tracePt t="3963" x="7172325" y="5456238"/>
          <p14:tracePt t="3978" x="7185025" y="5418138"/>
          <p14:tracePt t="3980" x="7185025" y="5407025"/>
          <p14:tracePt t="3995" x="7185025" y="5356225"/>
          <p14:tracePt t="4011" x="7197725" y="5294313"/>
          <p14:tracePt t="4027" x="7197725" y="5243513"/>
          <p14:tracePt t="4044" x="7197725" y="5218113"/>
          <p14:tracePt t="4060" x="7197725" y="5194300"/>
          <p14:tracePt t="4077" x="7197725" y="5181600"/>
          <p14:tracePt t="5595" x="7197725" y="5194300"/>
          <p14:tracePt t="7227" x="7197725" y="5205413"/>
          <p14:tracePt t="7723" x="7197725" y="5218113"/>
          <p14:tracePt t="7747" x="7197725" y="5230813"/>
          <p14:tracePt t="8043" x="7197725" y="5243513"/>
          <p14:tracePt t="9355" x="7197725" y="5256213"/>
          <p14:tracePt t="10755" x="7197725" y="5268913"/>
          <p14:tracePt t="11267" x="7185025" y="5281613"/>
          <p14:tracePt t="11339" x="7185025" y="5294313"/>
          <p14:tracePt t="11363" x="7185025" y="5305425"/>
          <p14:tracePt t="11380" x="7185025" y="5318125"/>
          <p14:tracePt t="11395" x="7185025" y="5330825"/>
          <p14:tracePt t="11419" x="7185025" y="5343525"/>
          <p14:tracePt t="12211" x="7185025" y="5356225"/>
          <p14:tracePt t="13075" x="7185025" y="5368925"/>
          <p14:tracePt t="13115" x="7172325" y="5368925"/>
          <p14:tracePt t="13131" x="7159625" y="5368925"/>
          <p14:tracePt t="13139" x="7146925" y="5368925"/>
          <p14:tracePt t="13151" x="7134225" y="5368925"/>
          <p14:tracePt t="13168" x="7123113" y="5368925"/>
          <p14:tracePt t="13171" x="7097713" y="5368925"/>
          <p14:tracePt t="13185" x="7059613" y="5330825"/>
          <p14:tracePt t="13187" x="7046913" y="5318125"/>
          <p14:tracePt t="13201" x="7034213" y="5294313"/>
          <p14:tracePt t="13203" x="7021513" y="5268913"/>
          <p14:tracePt t="13219" x="7021513" y="5256213"/>
          <p14:tracePt t="13275" x="7010400" y="5256213"/>
          <p14:tracePt t="13299" x="7010400" y="5243513"/>
          <p14:tracePt t="14106" x="6997700" y="5243513"/>
          <p14:tracePt t="14227" x="6985000" y="5243513"/>
          <p14:tracePt t="23953" x="6997700" y="5243513"/>
          <p14:tracePt t="26227" x="7010400" y="5243513"/>
          <p14:tracePt t="28915" x="7059613" y="5256213"/>
          <p14:tracePt t="28923" x="7110413" y="5256213"/>
          <p14:tracePt t="28932" x="7185025" y="5256213"/>
          <p14:tracePt t="28943" x="7210425" y="5256213"/>
          <p14:tracePt t="28960" x="7259638" y="5256213"/>
          <p14:tracePt t="28963" x="7285038" y="5256213"/>
          <p14:tracePt t="28978" x="7310438" y="5256213"/>
          <p14:tracePt t="29003" x="7323138" y="5256213"/>
          <p14:tracePt t="29058" x="7335838" y="5256213"/>
          <p14:tracePt t="29107" x="7348538" y="5256213"/>
          <p14:tracePt t="29123" x="7359650" y="5256213"/>
          <p14:tracePt t="29147" x="7372350" y="5256213"/>
          <p14:tracePt t="29170" x="7397750" y="5256213"/>
          <p14:tracePt t="29187" x="7410450" y="5256213"/>
          <p14:tracePt t="29194" x="7435850" y="5256213"/>
          <p14:tracePt t="29210" x="7472363" y="5256213"/>
          <p14:tracePt t="29227" x="7523163" y="5256213"/>
          <p14:tracePt t="29244" x="7610475" y="5256213"/>
          <p14:tracePt t="29260" x="7673975" y="5256213"/>
          <p14:tracePt t="29277" x="7723188" y="5256213"/>
          <p14:tracePt t="29294" x="7761288" y="5256213"/>
          <p14:tracePt t="29311" x="7797800" y="5256213"/>
          <p14:tracePt t="29327" x="7810500" y="5256213"/>
          <p14:tracePt t="29331" x="7823200" y="5256213"/>
          <p14:tracePt t="29343" x="7848600" y="5256213"/>
          <p14:tracePt t="29360" x="7861300" y="5256213"/>
          <p14:tracePt t="29362" x="7874000" y="5256213"/>
          <p14:tracePt t="29377" x="7886700" y="5256213"/>
          <p14:tracePt t="29394" x="7897813" y="5256213"/>
          <p14:tracePt t="29410" x="7923213" y="5256213"/>
          <p14:tracePt t="29491" x="7935913" y="5256213"/>
          <p14:tracePt t="29850" x="7923213" y="5256213"/>
          <p14:tracePt t="30011" x="7923213" y="5268913"/>
          <p14:tracePt t="30019" x="7910513" y="5268913"/>
          <p14:tracePt t="30059" x="7897813" y="5268913"/>
          <p14:tracePt t="30083" x="7886700" y="5268913"/>
          <p14:tracePt t="30147" x="7861300" y="5268913"/>
          <p14:tracePt t="30155" x="7861300" y="5281613"/>
          <p14:tracePt t="30243" x="7848600" y="5281613"/>
          <p14:tracePt t="31731" x="7861300" y="5281613"/>
          <p14:tracePt t="31756" x="7874000" y="5281613"/>
          <p14:tracePt t="31779" x="7886700" y="5281613"/>
          <p14:tracePt t="34363" x="7886700" y="5294313"/>
          <p14:tracePt t="36195" x="7886700" y="5305425"/>
          <p14:tracePt t="36203" x="7874000" y="5305425"/>
          <p14:tracePt t="36235" x="7861300" y="5330825"/>
          <p14:tracePt t="36403" x="7861300" y="5343525"/>
          <p14:tracePt t="36411" x="7848600" y="5343525"/>
          <p14:tracePt t="36891" x="7848600" y="5356225"/>
          <p14:tracePt t="37291" x="7835900" y="5368925"/>
          <p14:tracePt t="37395" x="7848600" y="5368925"/>
          <p14:tracePt t="37419" x="7861300" y="5368925"/>
          <p14:tracePt t="37515" x="7874000" y="5381625"/>
          <p14:tracePt t="39321" x="7874000" y="5394325"/>
          <p14:tracePt t="39554" x="7861300" y="5407025"/>
          <p14:tracePt t="39587" x="7861300" y="5418138"/>
          <p14:tracePt t="39627" x="7861300" y="5430838"/>
          <p14:tracePt t="39635" x="7848600" y="5430838"/>
          <p14:tracePt t="39642" x="7835900" y="5443538"/>
          <p14:tracePt t="39667" x="7835900" y="5456238"/>
          <p14:tracePt t="39691" x="7823200" y="5468938"/>
          <p14:tracePt t="39714" x="7823200" y="5481638"/>
          <p14:tracePt t="39722" x="7797800" y="5494338"/>
          <p14:tracePt t="39747" x="7785100" y="5507038"/>
          <p14:tracePt t="39786" x="7773988" y="5518150"/>
          <p14:tracePt t="39809" x="7761288" y="5518150"/>
          <p14:tracePt t="39825" x="7761288" y="5530850"/>
          <p14:tracePt t="39833" x="7761288" y="5543550"/>
          <p14:tracePt t="43067" x="7773988" y="5543550"/>
          <p14:tracePt t="43914" x="7761288" y="5543550"/>
          <p14:tracePt t="43931" x="7748588" y="5543550"/>
          <p14:tracePt t="44043" x="7723188" y="5543550"/>
          <p14:tracePt t="45986" x="7723188" y="553085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Why Hypothesis Testing Matters?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9794" y="2716539"/>
            <a:ext cx="768964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A </a:t>
            </a:r>
            <a:r>
              <a:rPr lang="en-US" sz="2800" b="1" dirty="0">
                <a:latin typeface="Alexandria"/>
              </a:rPr>
              <a:t>Normal Distribution</a:t>
            </a:r>
            <a:r>
              <a:rPr lang="en-US" sz="2800" dirty="0">
                <a:latin typeface="Alexandria"/>
              </a:rPr>
              <a:t> is a symmetrical probability distribution with most values clustered around the mean and fewer values tapering off equally on both sides.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B7377E-BB40-4EE9-9D4F-F116FBC73F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574" t="6015" r="10659" b="23407"/>
          <a:stretch/>
        </p:blipFill>
        <p:spPr>
          <a:xfrm>
            <a:off x="8569156" y="2541724"/>
            <a:ext cx="2761130" cy="30272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7175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390"/>
    </mc:Choice>
    <mc:Fallback xmlns="">
      <p:transition advTm="200390"/>
    </mc:Fallback>
  </mc:AlternateContent>
  <p:extLst>
    <p:ext uri="{3A86A75C-4F4B-4683-9AE1-C65F6400EC91}">
      <p14:laserTraceLst xmlns:p14="http://schemas.microsoft.com/office/powerpoint/2010/main">
        <p14:tracePtLst>
          <p14:tracePt t="6751" x="7735888" y="5518150"/>
          <p14:tracePt t="6760" x="7761288" y="5481638"/>
          <p14:tracePt t="6770" x="7761288" y="5456238"/>
          <p14:tracePt t="6787" x="7761288" y="5394325"/>
          <p14:tracePt t="6804" x="7761288" y="5381625"/>
          <p14:tracePt t="6999" x="7773988" y="5381625"/>
          <p14:tracePt t="7015" x="7785100" y="5381625"/>
          <p14:tracePt t="7024" x="7797800" y="5381625"/>
          <p14:tracePt t="10815" x="7797800" y="5394325"/>
          <p14:tracePt t="10831" x="7810500" y="5407025"/>
          <p14:tracePt t="10839" x="7810500" y="5418138"/>
          <p14:tracePt t="10935" x="7823200" y="5430838"/>
          <p14:tracePt t="11095" x="7823200" y="5443538"/>
          <p14:tracePt t="11112" x="7823200" y="5468938"/>
          <p14:tracePt t="11479" x="7823200" y="5494338"/>
          <p14:tracePt t="11495" x="7835900" y="5507038"/>
          <p14:tracePt t="11511" x="7835900" y="5530850"/>
          <p14:tracePt t="11519" x="7835900" y="5543550"/>
          <p14:tracePt t="11532" x="7835900" y="5568950"/>
          <p14:tracePt t="11549" x="7848600" y="5619750"/>
          <p14:tracePt t="11567" x="7848600" y="5668963"/>
          <p14:tracePt t="11583" x="7848600" y="5719763"/>
          <p14:tracePt t="11599" x="7848600" y="5743575"/>
          <p14:tracePt t="11616" x="7848600" y="5794375"/>
          <p14:tracePt t="11632" x="7848600" y="5856288"/>
          <p14:tracePt t="11649" x="7848600" y="5894388"/>
          <p14:tracePt t="11666" x="7848600" y="5919788"/>
          <p14:tracePt t="11682" x="7848600" y="5945188"/>
          <p14:tracePt t="11700" x="7848600" y="5969000"/>
          <p14:tracePt t="11717" x="7848600" y="5981700"/>
          <p14:tracePt t="11733" x="7848600" y="5994400"/>
          <p14:tracePt t="11735" x="7848600" y="6007100"/>
          <p14:tracePt t="11751" x="7835900" y="6032500"/>
          <p14:tracePt t="11807" x="7835900" y="6045200"/>
          <p14:tracePt t="17503" x="7835900" y="6056313"/>
          <p14:tracePt t="17520" x="7835900" y="6081713"/>
          <p14:tracePt t="17527" x="7835900" y="6119813"/>
          <p14:tracePt t="17535" x="7835900" y="6132513"/>
          <p14:tracePt t="17546" x="7835900" y="6145213"/>
          <p14:tracePt t="17563" x="7848600" y="6169025"/>
          <p14:tracePt t="17582" x="7848600" y="6181725"/>
          <p14:tracePt t="17597" x="7861300" y="6181725"/>
          <p14:tracePt t="18127" x="7848600" y="6181725"/>
          <p14:tracePt t="18152" x="7835900" y="6181725"/>
          <p14:tracePt t="18279" x="7823200" y="6181725"/>
          <p14:tracePt t="18583" x="7797800" y="6181725"/>
          <p14:tracePt t="20071" x="7785100" y="6169025"/>
          <p14:tracePt t="20095" x="7773988" y="6157913"/>
          <p14:tracePt t="20104" x="7761288" y="6157913"/>
          <p14:tracePt t="20111" x="7735888" y="6145213"/>
          <p14:tracePt t="20122" x="7723188" y="6145213"/>
          <p14:tracePt t="20138" x="7685088" y="6132513"/>
          <p14:tracePt t="20154" x="7661275" y="6107113"/>
          <p14:tracePt t="20171" x="7635875" y="6081713"/>
          <p14:tracePt t="20189" x="7623175" y="6069013"/>
          <p14:tracePt t="20191" x="7610475" y="6056313"/>
          <p14:tracePt t="20204" x="7597775" y="6056313"/>
          <p14:tracePt t="20207" x="7597775" y="6045200"/>
          <p14:tracePt t="20222" x="7572375" y="6019800"/>
          <p14:tracePt t="20223" x="7561263" y="5994400"/>
          <p14:tracePt t="20239" x="7548563" y="5956300"/>
          <p14:tracePt t="20255" x="7510463" y="5881688"/>
          <p14:tracePt t="20272" x="7510463" y="5856288"/>
          <p14:tracePt t="20288" x="7497763" y="5832475"/>
          <p14:tracePt t="20305" x="7485063" y="5807075"/>
          <p14:tracePt t="20323" x="7485063" y="5794375"/>
          <p14:tracePt t="20339" x="7485063" y="5781675"/>
          <p14:tracePt t="20355" x="7485063" y="5756275"/>
          <p14:tracePt t="20372" x="7472363" y="5743575"/>
          <p14:tracePt t="20375" x="7472363" y="5732463"/>
          <p14:tracePt t="20399" x="7472363" y="5719763"/>
          <p14:tracePt t="26527" x="7485063" y="5719763"/>
          <p14:tracePt t="26583" x="7497763" y="5707063"/>
          <p14:tracePt t="26590" x="7497763" y="5681663"/>
          <p14:tracePt t="26605" x="7497763" y="5643563"/>
          <p14:tracePt t="26607" x="7497763" y="5619750"/>
          <p14:tracePt t="26622" x="7510463" y="5530850"/>
          <p14:tracePt t="26639" x="7523163" y="5443538"/>
          <p14:tracePt t="26655" x="7523163" y="5343525"/>
          <p14:tracePt t="26671" x="7523163" y="5256213"/>
          <p14:tracePt t="26688" x="7523163" y="5143500"/>
          <p14:tracePt t="26705" x="7523163" y="5030788"/>
          <p14:tracePt t="26723" x="7523163" y="4905375"/>
          <p14:tracePt t="26739" x="7523163" y="4843463"/>
          <p14:tracePt t="26756" x="7523163" y="4830763"/>
          <p14:tracePt t="26863" x="7523163" y="4818063"/>
          <p14:tracePt t="26887" x="7510463" y="4818063"/>
          <p14:tracePt t="26895" x="7485063" y="4818063"/>
          <p14:tracePt t="26906" x="7459663" y="4818063"/>
          <p14:tracePt t="26923" x="7397750" y="4843463"/>
          <p14:tracePt t="26940" x="7310438" y="4879975"/>
          <p14:tracePt t="26942" x="7272338" y="4892675"/>
          <p14:tracePt t="26956" x="7259638" y="4918075"/>
          <p14:tracePt t="26958" x="7235825" y="4930775"/>
          <p14:tracePt t="26972" x="7235825" y="4943475"/>
          <p14:tracePt t="26974" x="7210425" y="4956175"/>
          <p14:tracePt t="27015" x="7210425" y="4968875"/>
          <p14:tracePt t="27327" x="7210425" y="4981575"/>
          <p14:tracePt t="27335" x="7210425" y="4992688"/>
          <p14:tracePt t="27367" x="7210425" y="5005388"/>
          <p14:tracePt t="27399" x="7210425" y="5018088"/>
          <p14:tracePt t="27423" x="7210425" y="5030788"/>
          <p14:tracePt t="28215" x="7210425" y="5043488"/>
          <p14:tracePt t="28303" x="7210425" y="5056188"/>
          <p14:tracePt t="28319" x="7197725" y="5081588"/>
          <p14:tracePt t="28335" x="7197725" y="5092700"/>
          <p14:tracePt t="28343" x="7197725" y="5118100"/>
          <p14:tracePt t="28360" x="7197725" y="5156200"/>
          <p14:tracePt t="28376" x="7197725" y="5218113"/>
          <p14:tracePt t="28393" x="7197725" y="5294313"/>
          <p14:tracePt t="28409" x="7223125" y="5394325"/>
          <p14:tracePt t="28427" x="7223125" y="5507038"/>
          <p14:tracePt t="28443" x="7223125" y="5594350"/>
          <p14:tracePt t="28461" x="7223125" y="5719763"/>
          <p14:tracePt t="28463" x="7223125" y="5794375"/>
          <p14:tracePt t="28476" x="7246938" y="5856288"/>
          <p14:tracePt t="28479" x="7246938" y="5932488"/>
          <p14:tracePt t="28494" x="7259638" y="6032500"/>
          <p14:tracePt t="28511" x="7259638" y="6056313"/>
          <p14:tracePt t="28551" x="7259638" y="6081713"/>
          <p14:tracePt t="28560" x="7259638" y="6107113"/>
          <p14:tracePt t="28576" x="7259638" y="6119813"/>
          <p14:tracePt t="28615" x="7246938" y="6132513"/>
          <p14:tracePt t="28623" x="7223125" y="6132513"/>
          <p14:tracePt t="28631" x="7185025" y="6132513"/>
          <p14:tracePt t="28643" x="7159625" y="6132513"/>
          <p14:tracePt t="28660" x="7110413" y="6132513"/>
          <p14:tracePt t="28663" x="7085013" y="6132513"/>
          <p14:tracePt t="28677" x="7059613" y="6132513"/>
          <p14:tracePt t="28695" x="7010400" y="6107113"/>
          <p14:tracePt t="28719" x="6985000" y="6081713"/>
          <p14:tracePt t="28735" x="6959600" y="6069013"/>
          <p14:tracePt t="28744" x="6946900" y="6045200"/>
          <p14:tracePt t="28761" x="6910388" y="6032500"/>
          <p14:tracePt t="28777" x="6872288" y="6019800"/>
          <p14:tracePt t="28794" x="6859588" y="6007100"/>
          <p14:tracePt t="28811" x="6846888" y="5981700"/>
          <p14:tracePt t="28828" x="6821488" y="5981700"/>
          <p14:tracePt t="28831" x="6821488" y="5969000"/>
          <p14:tracePt t="28855" x="6821488" y="5945188"/>
          <p14:tracePt t="28871" x="6821488" y="5932488"/>
          <p14:tracePt t="28879" x="6821488" y="5919788"/>
          <p14:tracePt t="28895" x="6821488" y="5894388"/>
          <p14:tracePt t="28911" x="6821488" y="5881688"/>
          <p14:tracePt t="28928" x="6821488" y="5868988"/>
          <p14:tracePt t="28944" x="6821488" y="5843588"/>
          <p14:tracePt t="28961" x="6821488" y="5819775"/>
          <p14:tracePt t="28977" x="6846888" y="5781675"/>
          <p14:tracePt t="28994" x="6897688" y="5732463"/>
          <p14:tracePt t="29012" x="6959600" y="5707063"/>
          <p14:tracePt t="29014" x="6972300" y="5707063"/>
          <p14:tracePt t="29028" x="7010400" y="5681663"/>
          <p14:tracePt t="29031" x="7059613" y="5656263"/>
          <p14:tracePt t="29045" x="7097713" y="5643563"/>
          <p14:tracePt t="29047" x="7172325" y="5607050"/>
          <p14:tracePt t="29063" x="7223125" y="5581650"/>
          <p14:tracePt t="29079" x="7323138" y="5556250"/>
          <p14:tracePt t="29095" x="7372350" y="5543550"/>
          <p14:tracePt t="29112" x="7448550" y="5530850"/>
          <p14:tracePt t="29129" x="7523163" y="5530850"/>
          <p14:tracePt t="29145" x="7548563" y="5530850"/>
          <p14:tracePt t="29162" x="7585075" y="5530850"/>
          <p14:tracePt t="29178" x="7623175" y="5530850"/>
          <p14:tracePt t="29195" x="7635875" y="5530850"/>
          <p14:tracePt t="29263" x="7648575" y="5530850"/>
          <p14:tracePt t="29278" x="7673975" y="5530850"/>
          <p14:tracePt t="29287" x="7697788" y="5543550"/>
          <p14:tracePt t="29295" x="7748588" y="5543550"/>
          <p14:tracePt t="29312" x="7886700" y="5543550"/>
          <p14:tracePt t="29329" x="8135938" y="5556250"/>
          <p14:tracePt t="29345" x="8412163" y="5594350"/>
          <p14:tracePt t="29363" x="8474075" y="5594350"/>
          <p14:tracePt t="29447" x="8486775" y="5594350"/>
          <p14:tracePt t="29464" x="8499475" y="5594350"/>
          <p14:tracePt t="29471" x="8512175" y="5594350"/>
          <p14:tracePt t="29479" x="8537575" y="5594350"/>
          <p14:tracePt t="29496" x="8586788" y="5594350"/>
          <p14:tracePt t="29512" x="8650288" y="5594350"/>
          <p14:tracePt t="29529" x="8724900" y="5556250"/>
          <p14:tracePt t="29546" x="8786813" y="5530850"/>
          <p14:tracePt t="29562" x="8824913" y="5518150"/>
          <p14:tracePt t="29579" x="8837613" y="5507038"/>
          <p14:tracePt t="29597" x="8850313" y="5507038"/>
          <p14:tracePt t="29613" x="8850313" y="5481638"/>
          <p14:tracePt t="29615" x="8863013" y="5468938"/>
          <p14:tracePt t="29687" x="8874125" y="5456238"/>
          <p14:tracePt t="29696" x="8886825" y="5456238"/>
          <p14:tracePt t="29703" x="8899525" y="5443538"/>
          <p14:tracePt t="29719" x="8924925" y="5430838"/>
          <p14:tracePt t="29729" x="8937625" y="5418138"/>
          <p14:tracePt t="29747" x="8986838" y="5368925"/>
          <p14:tracePt t="29764" x="8999538" y="5356225"/>
          <p14:tracePt t="29767" x="9012238" y="5343525"/>
          <p14:tracePt t="29780" x="9024938" y="5343525"/>
          <p14:tracePt t="29797" x="9050338" y="5318125"/>
          <p14:tracePt t="29799" x="9063038" y="5318125"/>
          <p14:tracePt t="29814" x="9088438" y="5294313"/>
          <p14:tracePt t="29831" x="9112250" y="5281613"/>
          <p14:tracePt t="29847" x="9124950" y="5256213"/>
          <p14:tracePt t="29879" x="9124950" y="5243513"/>
          <p14:tracePt t="29912" x="9124950" y="5218113"/>
          <p14:tracePt t="29943" x="9124950" y="5205413"/>
          <p14:tracePt t="29951" x="9137650" y="5205413"/>
          <p14:tracePt t="29964" x="9150350" y="5194300"/>
          <p14:tracePt t="29981" x="9150350" y="5181600"/>
          <p14:tracePt t="29983" x="9150350" y="5156200"/>
          <p14:tracePt t="29998" x="9150350" y="5143500"/>
          <p14:tracePt t="30015" x="9175750" y="5118100"/>
          <p14:tracePt t="30031" x="9199563" y="5068888"/>
          <p14:tracePt t="30048" x="9224963" y="5030788"/>
          <p14:tracePt t="30064" x="9263063" y="4956175"/>
          <p14:tracePt t="30081" x="9312275" y="4868863"/>
          <p14:tracePt t="30097" x="9350375" y="4779963"/>
          <p14:tracePt t="30114" x="9375775" y="4730750"/>
          <p14:tracePt t="30132" x="9401175" y="4679950"/>
          <p14:tracePt t="30135" x="9413875" y="4679950"/>
          <p14:tracePt t="30147" x="9424988" y="4643438"/>
          <p14:tracePt t="30165" x="9450388" y="4605338"/>
          <p14:tracePt t="30167" x="9475788" y="4579938"/>
          <p14:tracePt t="30181" x="9513888" y="4554538"/>
          <p14:tracePt t="30183" x="9513888" y="4530725"/>
          <p14:tracePt t="30198" x="9550400" y="4505325"/>
          <p14:tracePt t="30215" x="9588500" y="4454525"/>
          <p14:tracePt t="30232" x="9613900" y="4430713"/>
          <p14:tracePt t="30248" x="9626600" y="4405313"/>
          <p14:tracePt t="30264" x="9637713" y="4392613"/>
          <p14:tracePt t="30281" x="9650413" y="4379913"/>
          <p14:tracePt t="30298" x="9663113" y="4367213"/>
          <p14:tracePt t="30315" x="9688513" y="4354513"/>
          <p14:tracePt t="30332" x="9688513" y="4341813"/>
          <p14:tracePt t="30335" x="9713913" y="4341813"/>
          <p14:tracePt t="30455" x="9713913" y="4379913"/>
          <p14:tracePt t="30463" x="9701213" y="4392613"/>
          <p14:tracePt t="30471" x="9688513" y="4430713"/>
          <p14:tracePt t="30482" x="9663113" y="4492625"/>
          <p14:tracePt t="30499" x="9613900" y="4605338"/>
          <p14:tracePt t="30515" x="9563100" y="4705350"/>
          <p14:tracePt t="30518" x="9550400" y="4730750"/>
          <p14:tracePt t="30532" x="9525000" y="4756150"/>
          <p14:tracePt t="30535" x="9501188" y="4792663"/>
          <p14:tracePt t="30549" x="9488488" y="4818063"/>
          <p14:tracePt t="30552" x="9475788" y="4843463"/>
          <p14:tracePt t="30564" x="9463088" y="4856163"/>
          <p14:tracePt t="30566" x="9463088" y="4868863"/>
          <p14:tracePt t="30581" x="9450388" y="4892675"/>
          <p14:tracePt t="30598" x="9437688" y="4892675"/>
          <p14:tracePt t="30679" x="9424988" y="4892675"/>
          <p14:tracePt t="30687" x="9401175" y="4879975"/>
          <p14:tracePt t="30699" x="9375775" y="4856163"/>
          <p14:tracePt t="30715" x="9337675" y="4805363"/>
          <p14:tracePt t="30732" x="9312275" y="4779963"/>
          <p14:tracePt t="30735" x="9301163" y="4756150"/>
          <p14:tracePt t="30750" x="9275763" y="4692650"/>
          <p14:tracePt t="30766" x="9224963" y="4579938"/>
          <p14:tracePt t="30783" x="9175750" y="4492625"/>
          <p14:tracePt t="30800" x="9124950" y="4392613"/>
          <p14:tracePt t="30816" x="9050338" y="4230688"/>
          <p14:tracePt t="30833" x="9012238" y="4079875"/>
          <p14:tracePt t="30849" x="8999538" y="3841750"/>
          <p14:tracePt t="30867" x="8963025" y="3567113"/>
          <p14:tracePt t="30883" x="8963025" y="3303588"/>
          <p14:tracePt t="30900" x="8963025" y="3078163"/>
          <p14:tracePt t="30903" x="8999538" y="2952750"/>
          <p14:tracePt t="30916" x="9012238" y="2878138"/>
          <p14:tracePt t="30919" x="9037638" y="2790825"/>
          <p14:tracePt t="30933" x="9050338" y="2740025"/>
          <p14:tracePt t="30935" x="9088438" y="2678113"/>
          <p14:tracePt t="30950" x="9150350" y="2552700"/>
          <p14:tracePt t="30967" x="9188450" y="2490788"/>
          <p14:tracePt t="30983" x="9212263" y="2478088"/>
          <p14:tracePt t="30986" x="9224963" y="2465388"/>
          <p14:tracePt t="31000" x="9237663" y="2452688"/>
          <p14:tracePt t="31016" x="9275763" y="2439988"/>
          <p14:tracePt t="31033" x="9288463" y="2439988"/>
          <p14:tracePt t="31050" x="9350375" y="2439988"/>
          <p14:tracePt t="31067" x="9463088" y="2439988"/>
          <p14:tracePt t="31084" x="9650413" y="2439988"/>
          <p14:tracePt t="31086" x="9750425" y="2439988"/>
          <p14:tracePt t="31101" x="9839325" y="2439988"/>
          <p14:tracePt t="31103" x="9939338" y="2452688"/>
          <p14:tracePt t="31118" x="9988550" y="2452688"/>
          <p14:tracePt t="31120" x="10075863" y="2490788"/>
          <p14:tracePt t="31135" x="10226675" y="2552700"/>
          <p14:tracePt t="31150" x="10364788" y="2627313"/>
          <p14:tracePt t="31167" x="10464800" y="2690813"/>
          <p14:tracePt t="31184" x="10514013" y="2728913"/>
          <p14:tracePt t="31201" x="10614025" y="2816225"/>
          <p14:tracePt t="31216" x="10739438" y="2903538"/>
          <p14:tracePt t="31233" x="10915650" y="3003550"/>
          <p14:tracePt t="31251" x="11077575" y="3103563"/>
          <p14:tracePt t="31268" x="11266488" y="3178175"/>
          <p14:tracePt t="31271" x="11303000" y="3216275"/>
          <p14:tracePt t="31284" x="11366500" y="3254375"/>
          <p14:tracePt t="31286" x="11390313" y="3278188"/>
          <p14:tracePt t="31301" x="11403013" y="3290888"/>
          <p14:tracePt t="31303" x="11428413" y="3316288"/>
          <p14:tracePt t="31319" x="11453813" y="3328988"/>
          <p14:tracePt t="31335" x="11466513" y="3354388"/>
          <p14:tracePt t="31351" x="11466513" y="3378200"/>
          <p14:tracePt t="31368" x="11466513" y="3403600"/>
          <p14:tracePt t="31385" x="11466513" y="3467100"/>
          <p14:tracePt t="31401" x="11466513" y="3503613"/>
          <p14:tracePt t="31417" x="11466513" y="3590925"/>
          <p14:tracePt t="31434" x="11466513" y="3679825"/>
          <p14:tracePt t="31451" x="11466513" y="3779838"/>
          <p14:tracePt t="31468" x="11466513" y="3879850"/>
          <p14:tracePt t="31470" x="11466513" y="3941763"/>
          <p14:tracePt t="31485" x="11466513" y="3992563"/>
          <p14:tracePt t="31488" x="11466513" y="4029075"/>
          <p14:tracePt t="31502" x="11466513" y="4117975"/>
          <p14:tracePt t="31527" x="11466513" y="4141788"/>
          <p14:tracePt t="31535" x="11466513" y="4154488"/>
          <p14:tracePt t="31552" x="11466513" y="4192588"/>
          <p14:tracePt t="31568" x="11466513" y="4267200"/>
          <p14:tracePt t="31585" x="11490325" y="4354513"/>
          <p14:tracePt t="31602" x="11490325" y="4379913"/>
          <p14:tracePt t="31618" x="11490325" y="4392613"/>
          <p14:tracePt t="31647" x="11490325" y="4418013"/>
          <p14:tracePt t="31655" x="11490325" y="4443413"/>
          <p14:tracePt t="31668" x="11490325" y="4492625"/>
          <p14:tracePt t="31670" x="11490325" y="4530725"/>
          <p14:tracePt t="31685" x="11490325" y="4579938"/>
          <p14:tracePt t="31687" x="11490325" y="4605338"/>
          <p14:tracePt t="31702" x="11490325" y="4679950"/>
          <p14:tracePt t="31719" x="11490325" y="4730750"/>
          <p14:tracePt t="31759" x="11479213" y="4743450"/>
          <p14:tracePt t="31768" x="11466513" y="4756150"/>
          <p14:tracePt t="31779" x="11453813" y="4768850"/>
          <p14:tracePt t="31784" x="11441113" y="4792663"/>
          <p14:tracePt t="31800" x="11403013" y="4805363"/>
          <p14:tracePt t="31816" x="11366500" y="4830763"/>
          <p14:tracePt t="31833" x="11277600" y="4856163"/>
          <p14:tracePt t="31850" x="11128375" y="4905375"/>
          <p14:tracePt t="31867" x="10890250" y="4905375"/>
          <p14:tracePt t="31883" x="10677525" y="4905375"/>
          <p14:tracePt t="31900" x="10490200" y="4905375"/>
          <p14:tracePt t="31901" x="10426700" y="4905375"/>
          <p14:tracePt t="31917" x="10326688" y="4905375"/>
          <p14:tracePt t="31918" x="10239375" y="4905375"/>
          <p14:tracePt t="31933" x="10126663" y="4905375"/>
          <p14:tracePt t="31950" x="10026650" y="4905375"/>
          <p14:tracePt t="31967" x="9963150" y="4905375"/>
          <p14:tracePt t="31984" x="9888538" y="4905375"/>
          <p14:tracePt t="32000" x="9826625" y="4905375"/>
          <p14:tracePt t="32017" x="9739313" y="4905375"/>
          <p14:tracePt t="32034" x="9650413" y="4905375"/>
          <p14:tracePt t="32051" x="9563100" y="4905375"/>
          <p14:tracePt t="32069" x="9513888" y="4905375"/>
          <p14:tracePt t="32085" x="9488488" y="4905375"/>
          <p14:tracePt t="32101" x="9463088" y="4905375"/>
          <p14:tracePt t="32102" x="9450388" y="4905375"/>
          <p14:tracePt t="32118" x="9413875" y="4905375"/>
          <p14:tracePt t="32134" x="9388475" y="4905375"/>
          <p14:tracePt t="32152" x="9337675" y="4879975"/>
          <p14:tracePt t="32167" x="9288463" y="4843463"/>
          <p14:tracePt t="32184" x="9212263" y="4779963"/>
          <p14:tracePt t="32201" x="9137650" y="4667250"/>
          <p14:tracePt t="32218" x="9050338" y="4567238"/>
          <p14:tracePt t="32235" x="8975725" y="4492625"/>
          <p14:tracePt t="32251" x="8837613" y="4341813"/>
          <p14:tracePt t="32270" x="8661400" y="4141788"/>
          <p14:tracePt t="32272" x="8612188" y="4079875"/>
          <p14:tracePt t="32287" x="8548688" y="3941763"/>
          <p14:tracePt t="32303" x="8499475" y="3879850"/>
          <p14:tracePt t="32320" x="8486775" y="3741738"/>
          <p14:tracePt t="32337" x="8448675" y="3629025"/>
          <p14:tracePt t="32353" x="8424863" y="3590925"/>
          <p14:tracePt t="32370" x="8424863" y="3579813"/>
          <p14:tracePt t="32455" x="8424863" y="3567113"/>
          <p14:tracePt t="32464" x="8424863" y="3541713"/>
          <p14:tracePt t="32470" x="8424863" y="3503613"/>
          <p14:tracePt t="32486" x="8435975" y="3403600"/>
          <p14:tracePt t="32502" x="8474075" y="3303588"/>
          <p14:tracePt t="32518" x="8599488" y="3154363"/>
          <p14:tracePt t="32535" x="8699500" y="3028950"/>
          <p14:tracePt t="32552" x="8812213" y="2903538"/>
          <p14:tracePt t="32570" x="8986838" y="2816225"/>
          <p14:tracePt t="32588" x="9124950" y="2740025"/>
          <p14:tracePt t="32590" x="9188450" y="2716213"/>
          <p14:tracePt t="32604" x="9250363" y="2703513"/>
          <p14:tracePt t="32607" x="9263063" y="2703513"/>
          <p14:tracePt t="32621" x="9312275" y="2703513"/>
          <p14:tracePt t="32623" x="9337675" y="2703513"/>
          <p14:tracePt t="32637" x="9363075" y="2703513"/>
          <p14:tracePt t="32640" x="9388475" y="2703513"/>
          <p14:tracePt t="32655" x="9525000" y="2703513"/>
          <p14:tracePt t="32671" x="9663113" y="2703513"/>
          <p14:tracePt t="32688" x="9750425" y="2716213"/>
          <p14:tracePt t="32704" x="9826625" y="2740025"/>
          <p14:tracePt t="32720" x="9913938" y="2790825"/>
          <p14:tracePt t="32738" x="9975850" y="2828925"/>
          <p14:tracePt t="32754" x="10013950" y="2852738"/>
          <p14:tracePt t="32771" x="10052050" y="2865438"/>
          <p14:tracePt t="32847" x="10039350" y="2865438"/>
          <p14:tracePt t="32880" x="9988550" y="2865438"/>
          <p14:tracePt t="32896" x="9975850" y="2865438"/>
          <p14:tracePt t="32904" x="9963150" y="2852738"/>
          <p14:tracePt t="32912" x="9952038" y="2840038"/>
          <p14:tracePt t="32922" x="9952038" y="2828925"/>
          <p14:tracePt t="32936" x="9939338" y="2816225"/>
          <p14:tracePt t="32953" x="9913938" y="2790825"/>
          <p14:tracePt t="32982" x="9901238" y="2790825"/>
          <p14:tracePt t="32990" x="9888538" y="2790825"/>
          <p14:tracePt t="33006" x="9875838" y="2790825"/>
          <p14:tracePt t="33020" x="9852025" y="2790825"/>
          <p14:tracePt t="33021" x="9813925" y="2790825"/>
          <p14:tracePt t="33037" x="9788525" y="2803525"/>
          <p14:tracePt t="33054" x="9739313" y="2828925"/>
          <p14:tracePt t="33071" x="9663113" y="2865438"/>
          <p14:tracePt t="33087" x="9613900" y="2916238"/>
          <p14:tracePt t="33103" x="9550400" y="2978150"/>
          <p14:tracePt t="33120" x="9463088" y="3103563"/>
          <p14:tracePt t="33137" x="9375775" y="3241675"/>
          <p14:tracePt t="33153" x="9301163" y="3416300"/>
          <p14:tracePt t="33171" x="9250363" y="3579813"/>
          <p14:tracePt t="33187" x="9224963" y="3654425"/>
          <p14:tracePt t="33206" x="9224963" y="3667125"/>
          <p14:tracePt t="33221" x="9224963" y="3692525"/>
          <p14:tracePt t="33222" x="9224963" y="3729038"/>
          <p14:tracePt t="33237" x="9224963" y="3754438"/>
          <p14:tracePt t="33254" x="9224963" y="3792538"/>
          <p14:tracePt t="33271" x="9188450" y="3854450"/>
          <p14:tracePt t="33288" x="9188450" y="3905250"/>
          <p14:tracePt t="33304" x="9175750" y="3941763"/>
          <p14:tracePt t="33321" x="9137650" y="4005263"/>
          <p14:tracePt t="33337" x="9088438" y="4054475"/>
          <p14:tracePt t="33354" x="9050338" y="4117975"/>
          <p14:tracePt t="33371" x="8950325" y="4205288"/>
          <p14:tracePt t="33388" x="8886825" y="4254500"/>
          <p14:tracePt t="33389" x="8837613" y="4292600"/>
          <p14:tracePt t="33405" x="8799513" y="4318000"/>
          <p14:tracePt t="33406" x="8763000" y="4330700"/>
          <p14:tracePt t="33421" x="8624888" y="4392613"/>
          <p14:tracePt t="33438" x="8512175" y="4467225"/>
          <p14:tracePt t="33454" x="8435975" y="4530725"/>
          <p14:tracePt t="33471" x="8348663" y="4618038"/>
          <p14:tracePt t="33488" x="8299450" y="4705350"/>
          <p14:tracePt t="33505" x="8235950" y="4756150"/>
          <p14:tracePt t="33521" x="8212138" y="4792663"/>
          <p14:tracePt t="33538" x="8199438" y="4830763"/>
          <p14:tracePt t="33555" x="8174038" y="4856163"/>
          <p14:tracePt t="33572" x="8148638" y="4879975"/>
          <p14:tracePt t="33598" x="8148638" y="4892675"/>
          <p14:tracePt t="33663" x="8148638" y="4918075"/>
          <p14:tracePt t="33688" x="8148638" y="4930775"/>
          <p14:tracePt t="33703" x="8148638" y="4943475"/>
          <p14:tracePt t="33719" x="8161338" y="4943475"/>
          <p14:tracePt t="33744" x="8174038" y="4956175"/>
          <p14:tracePt t="33751" x="8199438" y="4968875"/>
          <p14:tracePt t="33759" x="8223250" y="4981575"/>
          <p14:tracePt t="33775" x="8248650" y="4992688"/>
          <p14:tracePt t="33791" x="8261350" y="5005388"/>
          <p14:tracePt t="33807" x="8286750" y="5005388"/>
          <p14:tracePt t="33824" x="8335963" y="5005388"/>
          <p14:tracePt t="33840" x="8361363" y="5018088"/>
          <p14:tracePt t="33857" x="8412163" y="5018088"/>
          <p14:tracePt t="33874" x="8448675" y="5030788"/>
          <p14:tracePt t="33891" x="8474075" y="5043488"/>
          <p14:tracePt t="33908" x="8499475" y="5043488"/>
          <p14:tracePt t="33911" x="8512175" y="5043488"/>
          <p14:tracePt t="33927" x="8537575" y="5043488"/>
          <p14:tracePt t="33951" x="8561388" y="5043488"/>
          <p14:tracePt t="33975" x="8586788" y="5043488"/>
          <p14:tracePt t="33991" x="8599488" y="5043488"/>
          <p14:tracePt t="33999" x="8612188" y="5043488"/>
          <p14:tracePt t="34015" x="8624888" y="5043488"/>
          <p14:tracePt t="34025" x="8637588" y="5043488"/>
          <p14:tracePt t="34040" x="8650288" y="5043488"/>
          <p14:tracePt t="34058" x="8661400" y="5043488"/>
          <p14:tracePt t="34075" x="8699500" y="5043488"/>
          <p14:tracePt t="34092" x="8724900" y="5043488"/>
          <p14:tracePt t="34095" x="8750300" y="5043488"/>
          <p14:tracePt t="34108" x="8799513" y="5043488"/>
          <p14:tracePt t="34111" x="8837613" y="5043488"/>
          <p14:tracePt t="34124" x="8863013" y="5043488"/>
          <p14:tracePt t="34127" x="8899525" y="5043488"/>
          <p14:tracePt t="34142" x="8963025" y="5043488"/>
          <p14:tracePt t="34159" x="9024938" y="5043488"/>
          <p14:tracePt t="34175" x="9050338" y="5043488"/>
          <p14:tracePt t="34199" x="9063038" y="5043488"/>
          <p14:tracePt t="34215" x="9075738" y="5043488"/>
          <p14:tracePt t="34239" x="9088438" y="5043488"/>
          <p14:tracePt t="34255" x="9099550" y="5043488"/>
          <p14:tracePt t="34263" x="9112250" y="5043488"/>
          <p14:tracePt t="34279" x="9137650" y="5043488"/>
          <p14:tracePt t="34291" x="9150350" y="5043488"/>
          <p14:tracePt t="34308" x="9199563" y="5043488"/>
          <p14:tracePt t="34311" x="9224963" y="5043488"/>
          <p14:tracePt t="34325" x="9250363" y="5043488"/>
          <p14:tracePt t="34327" x="9275763" y="5043488"/>
          <p14:tracePt t="34342" x="9301163" y="5043488"/>
          <p14:tracePt t="34344" x="9324975" y="5043488"/>
          <p14:tracePt t="34359" x="9350375" y="5043488"/>
          <p14:tracePt t="34375" x="9375775" y="5043488"/>
          <p14:tracePt t="34393" x="9401175" y="5043488"/>
          <p14:tracePt t="34409" x="9424988" y="5043488"/>
          <p14:tracePt t="34425" x="9437688" y="5043488"/>
          <p14:tracePt t="34443" x="9463088" y="5043488"/>
          <p14:tracePt t="34460" x="9488488" y="5043488"/>
          <p14:tracePt t="34463" x="9513888" y="5043488"/>
          <p14:tracePt t="34476" x="9537700" y="5043488"/>
          <p14:tracePt t="34478" x="9550400" y="5043488"/>
          <p14:tracePt t="34493" x="9563100" y="5043488"/>
          <p14:tracePt t="34509" x="9588500" y="5043488"/>
          <p14:tracePt t="34527" x="9613900" y="5043488"/>
          <p14:tracePt t="34543" x="9637713" y="5043488"/>
          <p14:tracePt t="34559" x="9650413" y="5030788"/>
          <p14:tracePt t="34576" x="9675813" y="5018088"/>
          <p14:tracePt t="34593" x="9701213" y="5005388"/>
          <p14:tracePt t="34609" x="9726613" y="4992688"/>
          <p14:tracePt t="34626" x="9739313" y="4992688"/>
          <p14:tracePt t="34643" x="9750425" y="4981575"/>
          <p14:tracePt t="34660" x="9775825" y="4981575"/>
          <p14:tracePt t="34676" x="9801225" y="4956175"/>
          <p14:tracePt t="34693" x="9813925" y="4943475"/>
          <p14:tracePt t="34695" x="9826625" y="4930775"/>
          <p14:tracePt t="34711" x="9852025" y="4905375"/>
          <p14:tracePt t="34725" x="9875838" y="4879975"/>
          <p14:tracePt t="34741" x="9913938" y="4843463"/>
          <p14:tracePt t="34758" x="9952038" y="4792663"/>
          <p14:tracePt t="34775" x="9988550" y="4718050"/>
          <p14:tracePt t="34793" x="10026650" y="4630738"/>
          <p14:tracePt t="34810" x="10075863" y="4530725"/>
          <p14:tracePt t="34827" x="10088563" y="4479925"/>
          <p14:tracePt t="34843" x="10113963" y="4418013"/>
          <p14:tracePt t="34861" x="10139363" y="4367213"/>
          <p14:tracePt t="34863" x="10139363" y="4341813"/>
          <p14:tracePt t="34877" x="10152063" y="4318000"/>
          <p14:tracePt t="34879" x="10152063" y="4305300"/>
          <p14:tracePt t="34895" x="10164763" y="4279900"/>
          <p14:tracePt t="34911" x="10188575" y="4241800"/>
          <p14:tracePt t="34927" x="10201275" y="4217988"/>
          <p14:tracePt t="34944" x="10226675" y="4192588"/>
          <p14:tracePt t="34960" x="10239375" y="4154488"/>
          <p14:tracePt t="34976" x="10264775" y="4129088"/>
          <p14:tracePt t="34993" x="10288588" y="4105275"/>
          <p14:tracePt t="35011" x="10326688" y="4041775"/>
          <p14:tracePt t="35026" x="10352088" y="4017963"/>
          <p14:tracePt t="35043" x="10401300" y="3967163"/>
          <p14:tracePt t="35047" x="10426700" y="3941763"/>
          <p14:tracePt t="35061" x="10452100" y="3916363"/>
          <p14:tracePt t="35078" x="10477500" y="3892550"/>
          <p14:tracePt t="35095" x="10490200" y="3879850"/>
          <p14:tracePt t="35119" x="10502900" y="3879850"/>
          <p14:tracePt t="35167" x="10514013" y="3879850"/>
          <p14:tracePt t="35207" x="10526713" y="3879850"/>
          <p14:tracePt t="35239" x="10539413" y="3879850"/>
          <p14:tracePt t="35247" x="10552113" y="3879850"/>
          <p14:tracePt t="35261" x="10564813" y="3905250"/>
          <p14:tracePt t="35278" x="10590213" y="3929063"/>
          <p14:tracePt t="35294" x="10614025" y="3967163"/>
          <p14:tracePt t="35311" x="10652125" y="4017963"/>
          <p14:tracePt t="35328" x="10652125" y="4041775"/>
          <p14:tracePt t="35344" x="10677525" y="4067175"/>
          <p14:tracePt t="35361" x="10690225" y="4129088"/>
          <p14:tracePt t="35378" x="10702925" y="4167188"/>
          <p14:tracePt t="35394" x="10715625" y="4217988"/>
          <p14:tracePt t="35412" x="10726738" y="4279900"/>
          <p14:tracePt t="35414" x="10739438" y="4305300"/>
          <p14:tracePt t="35428" x="10752138" y="4330700"/>
          <p14:tracePt t="35431" x="10752138" y="4354513"/>
          <p14:tracePt t="35444" x="10752138" y="4392613"/>
          <p14:tracePt t="35447" x="10790238" y="4430713"/>
          <p14:tracePt t="35462" x="10790238" y="4454525"/>
          <p14:tracePt t="35465" x="10802938" y="4479925"/>
          <p14:tracePt t="35479" x="10828338" y="4543425"/>
          <p14:tracePt t="35495" x="10864850" y="4605338"/>
          <p14:tracePt t="35512" x="10902950" y="4643438"/>
          <p14:tracePt t="35529" x="10928350" y="4692650"/>
          <p14:tracePt t="35545" x="10977563" y="4730750"/>
          <p14:tracePt t="35562" x="11028363" y="4756150"/>
          <p14:tracePt t="35579" x="11102975" y="4792663"/>
          <p14:tracePt t="35595" x="11177588" y="4805363"/>
          <p14:tracePt t="35598" x="11190288" y="4818063"/>
          <p14:tracePt t="35612" x="11228388" y="4818063"/>
          <p14:tracePt t="35615" x="11253788" y="4830763"/>
          <p14:tracePt t="35628" x="11277600" y="4830763"/>
          <p14:tracePt t="35631" x="11315700" y="4830763"/>
          <p14:tracePt t="35645" x="11341100" y="4843463"/>
          <p14:tracePt t="35663" x="11377613" y="4843463"/>
          <p14:tracePt t="35679" x="11403013" y="4843463"/>
          <p14:tracePt t="35696" x="11428413" y="4843463"/>
          <p14:tracePt t="35712" x="11441113" y="4843463"/>
          <p14:tracePt t="35729" x="11453813" y="4843463"/>
          <p14:tracePt t="35745" x="11479213" y="4843463"/>
          <p14:tracePt t="35763" x="11490325" y="4843463"/>
          <p14:tracePt t="35779" x="11503025" y="4843463"/>
          <p14:tracePt t="35796" x="11515725" y="4843463"/>
          <p14:tracePt t="35799" x="11528425" y="4843463"/>
          <p14:tracePt t="35823" x="11528425" y="4856163"/>
          <p14:tracePt t="35831" x="11541125" y="4856163"/>
          <p14:tracePt t="35910" x="11541125" y="4868863"/>
          <p14:tracePt t="35917" x="11541125" y="4879975"/>
          <p14:tracePt t="35941" x="11541125" y="4905375"/>
          <p14:tracePt t="35957" x="11541125" y="4918075"/>
          <p14:tracePt t="35966" x="11541125" y="4930775"/>
          <p14:tracePt t="35977" x="11541125" y="4943475"/>
          <p14:tracePt t="35997" x="11541125" y="4956175"/>
          <p14:tracePt t="35999" x="11541125" y="4968875"/>
          <p14:tracePt t="36023" x="11541125" y="4981575"/>
          <p14:tracePt t="36055" x="11528425" y="4992688"/>
          <p14:tracePt t="36063" x="11515725" y="4992688"/>
          <p14:tracePt t="36080" x="11503025" y="5005388"/>
          <p14:tracePt t="36096" x="11479213" y="5018088"/>
          <p14:tracePt t="36104" x="11466513" y="5018088"/>
          <p14:tracePt t="36119" x="11453813" y="5018088"/>
          <p14:tracePt t="36129" x="11441113" y="5018088"/>
          <p14:tracePt t="36166" x="11415713" y="5018088"/>
          <p14:tracePt t="36182" x="11403013" y="5018088"/>
          <p14:tracePt t="36190" x="11390313" y="5018088"/>
          <p14:tracePt t="36199" x="11366500" y="5018088"/>
          <p14:tracePt t="36214" x="11353800" y="5018088"/>
          <p14:tracePt t="36216" x="11341100" y="5018088"/>
          <p14:tracePt t="36231" x="11277600" y="5005388"/>
          <p14:tracePt t="36247" x="11241088" y="4968875"/>
          <p14:tracePt t="36264" x="11177588" y="4943475"/>
          <p14:tracePt t="36281" x="11115675" y="4905375"/>
          <p14:tracePt t="36297" x="11041063" y="4879975"/>
          <p14:tracePt t="36313" x="11002963" y="4856163"/>
          <p14:tracePt t="36331" x="10964863" y="4805363"/>
          <p14:tracePt t="36348" x="10939463" y="4779963"/>
          <p14:tracePt t="36351" x="10915650" y="4743450"/>
          <p14:tracePt t="36364" x="10902950" y="4718050"/>
          <p14:tracePt t="36367" x="10890250" y="4705350"/>
          <p14:tracePt t="36381" x="10864850" y="4667250"/>
          <p14:tracePt t="36383" x="10839450" y="4630738"/>
          <p14:tracePt t="36398" x="10828338" y="4592638"/>
          <p14:tracePt t="36414" x="10802938" y="4530725"/>
          <p14:tracePt t="36431" x="10752138" y="4418013"/>
          <p14:tracePt t="36447" x="10702925" y="4330700"/>
          <p14:tracePt t="36464" x="10677525" y="4254500"/>
          <p14:tracePt t="36481" x="10664825" y="4192588"/>
          <p14:tracePt t="36497" x="10639425" y="4141788"/>
          <p14:tracePt t="36514" x="10626725" y="4092575"/>
          <p14:tracePt t="36531" x="10614025" y="4067175"/>
          <p14:tracePt t="36534" x="10602913" y="4041775"/>
          <p14:tracePt t="36548" x="10602913" y="4029075"/>
          <p14:tracePt t="36552" x="10602913" y="4017963"/>
          <p14:tracePt t="36567" x="10577513" y="3979863"/>
          <p14:tracePt t="36582" x="10577513" y="3967163"/>
          <p14:tracePt t="36599" x="10552113" y="3929063"/>
          <p14:tracePt t="36615" x="10552113" y="3916363"/>
          <p14:tracePt t="36632" x="10539413" y="3892550"/>
          <p14:tracePt t="36648" x="10490200" y="3829050"/>
          <p14:tracePt t="36665" x="10401300" y="3741738"/>
          <p14:tracePt t="36681" x="10264775" y="3641725"/>
          <p14:tracePt t="36698" x="10188575" y="3590925"/>
          <p14:tracePt t="36714" x="10152063" y="3567113"/>
          <p14:tracePt t="36732" x="10113963" y="3554413"/>
          <p14:tracePt t="36734" x="10101263" y="3554413"/>
          <p14:tracePt t="36767" x="10088563" y="3554413"/>
          <p14:tracePt t="36775" x="10075863" y="3554413"/>
          <p14:tracePt t="36783" x="10064750" y="3554413"/>
          <p14:tracePt t="36799" x="10039350" y="3567113"/>
          <p14:tracePt t="36815" x="9988550" y="3590925"/>
          <p14:tracePt t="36832" x="9913938" y="3641725"/>
          <p14:tracePt t="36848" x="9863138" y="3679825"/>
          <p14:tracePt t="36865" x="9775825" y="3779838"/>
          <p14:tracePt t="36882" x="9713913" y="3867150"/>
          <p14:tracePt t="36899" x="9650413" y="3967163"/>
          <p14:tracePt t="36915" x="9588500" y="4079875"/>
          <p14:tracePt t="36933" x="9550400" y="4179888"/>
          <p14:tracePt t="36935" x="9550400" y="4230688"/>
          <p14:tracePt t="36949" x="9550400" y="4267200"/>
          <p14:tracePt t="36952" x="9525000" y="4292600"/>
          <p14:tracePt t="36966" x="9513888" y="4341813"/>
          <p14:tracePt t="36983" x="9501188" y="4379913"/>
          <p14:tracePt t="36999" x="9488488" y="4430713"/>
          <p14:tracePt t="37016" x="9475788" y="4479925"/>
          <p14:tracePt t="37033" x="9463088" y="4530725"/>
          <p14:tracePt t="37049" x="9437688" y="4605338"/>
          <p14:tracePt t="37066" x="9413875" y="4667250"/>
          <p14:tracePt t="37083" x="9375775" y="4730750"/>
          <p14:tracePt t="37087" x="9363075" y="4756150"/>
          <p14:tracePt t="37099" x="9324975" y="4792663"/>
          <p14:tracePt t="37102" x="9301163" y="4818063"/>
          <p14:tracePt t="37116" x="9263063" y="4868863"/>
          <p14:tracePt t="37119" x="9224963" y="4918075"/>
          <p14:tracePt t="37133" x="9199563" y="4930775"/>
          <p14:tracePt t="37135" x="9150350" y="4968875"/>
          <p14:tracePt t="37150" x="9099550" y="4992688"/>
          <p14:tracePt t="37152" x="9050338" y="5030788"/>
          <p14:tracePt t="37167" x="8924925" y="5105400"/>
          <p14:tracePt t="37183" x="8799513" y="5156200"/>
          <p14:tracePt t="37200" x="8686800" y="5194300"/>
          <p14:tracePt t="37216" x="8612188" y="5218113"/>
          <p14:tracePt t="37233" x="8548688" y="5230813"/>
          <p14:tracePt t="37249" x="8537575" y="5230813"/>
          <p14:tracePt t="37271" x="8524875" y="5230813"/>
          <p14:tracePt t="37295" x="8512175" y="5230813"/>
          <p14:tracePt t="37311" x="8499475" y="5230813"/>
          <p14:tracePt t="37319" x="8486775" y="5230813"/>
          <p14:tracePt t="37334" x="8461375" y="5230813"/>
          <p14:tracePt t="37351" x="8448675" y="5230813"/>
          <p14:tracePt t="37367" x="8435975" y="5218113"/>
          <p14:tracePt t="37383" x="8435975" y="5205413"/>
          <p14:tracePt t="37401" x="8435975" y="5168900"/>
          <p14:tracePt t="37416" x="8435975" y="5143500"/>
          <p14:tracePt t="37433" x="8435975" y="5105400"/>
          <p14:tracePt t="37450" x="8435975" y="5056188"/>
          <p14:tracePt t="37467" x="8435975" y="4992688"/>
          <p14:tracePt t="37484" x="8461375" y="4968875"/>
          <p14:tracePt t="37487" x="8474075" y="4943475"/>
          <p14:tracePt t="37501" x="8499475" y="4905375"/>
          <p14:tracePt t="37503" x="8512175" y="4892675"/>
          <p14:tracePt t="37517" x="8524875" y="4879975"/>
          <p14:tracePt t="37519" x="8537575" y="4868863"/>
          <p14:tracePt t="37535" x="8586788" y="4818063"/>
          <p14:tracePt t="37551" x="8612188" y="4792663"/>
          <p14:tracePt t="37567" x="8650288" y="4768850"/>
          <p14:tracePt t="37584" x="8674100" y="4756150"/>
          <p14:tracePt t="37601" x="8724900" y="4705350"/>
          <p14:tracePt t="37616" x="8799513" y="4667250"/>
          <p14:tracePt t="37634" x="8899525" y="4618038"/>
          <p14:tracePt t="37651" x="9012238" y="4567238"/>
          <p14:tracePt t="37668" x="9088438" y="4518025"/>
          <p14:tracePt t="37671" x="9137650" y="4479925"/>
          <p14:tracePt t="37683" x="9188450" y="4467225"/>
          <p14:tracePt t="37701" x="9250363" y="4430713"/>
          <p14:tracePt t="37704" x="9288463" y="4405313"/>
          <p14:tracePt t="37718" x="9363075" y="4367213"/>
          <p14:tracePt t="37735" x="9437688" y="4330700"/>
          <p14:tracePt t="37751" x="9488488" y="4292600"/>
          <p14:tracePt t="37768" x="9525000" y="4267200"/>
          <p14:tracePt t="37785" x="9575800" y="4230688"/>
          <p14:tracePt t="37801" x="9601200" y="4205288"/>
          <p14:tracePt t="37817" x="9626600" y="4179888"/>
          <p14:tracePt t="37834" x="9663113" y="4141788"/>
          <p14:tracePt t="37851" x="9701213" y="4092575"/>
          <p14:tracePt t="37855" x="9726613" y="4067175"/>
          <p14:tracePt t="37868" x="9750425" y="4054475"/>
          <p14:tracePt t="37870" x="9788525" y="4005263"/>
          <p14:tracePt t="37883" x="9813925" y="3992563"/>
          <p14:tracePt t="37901" x="9863138" y="3929063"/>
          <p14:tracePt t="37902" x="9901238" y="3905250"/>
          <p14:tracePt t="37917" x="9901238" y="3867150"/>
          <p14:tracePt t="37918" x="9952038" y="3816350"/>
          <p14:tracePt t="37933" x="10001250" y="3716338"/>
          <p14:tracePt t="37950" x="10026650" y="3629025"/>
          <p14:tracePt t="37967" x="10064750" y="3541713"/>
          <p14:tracePt t="37983" x="10088563" y="3490913"/>
          <p14:tracePt t="38000" x="10088563" y="3467100"/>
          <p14:tracePt t="38017" x="10113963" y="3416300"/>
          <p14:tracePt t="38034" x="10126663" y="3354388"/>
          <p14:tracePt t="38050" x="10152063" y="3303588"/>
          <p14:tracePt t="38067" x="10164763" y="3278188"/>
          <p14:tracePt t="38084" x="10177463" y="3241675"/>
          <p14:tracePt t="38086" x="10201275" y="3216275"/>
          <p14:tracePt t="38102" x="10201275" y="3203575"/>
          <p14:tracePt t="38126" x="10201275" y="3190875"/>
          <p14:tracePt t="38134" x="10201275" y="3178175"/>
          <p14:tracePt t="38158" x="10201275" y="3165475"/>
          <p14:tracePt t="38215" x="10213975" y="3154363"/>
          <p14:tracePt t="38247" x="10213975" y="3141663"/>
          <p14:tracePt t="38287" x="10213975" y="3128963"/>
          <p14:tracePt t="38295" x="10226675" y="3116263"/>
          <p14:tracePt t="38504" x="10226675" y="3128963"/>
          <p14:tracePt t="38511" x="10226675" y="3141663"/>
          <p14:tracePt t="38519" x="10226675" y="3165475"/>
          <p14:tracePt t="38536" x="10226675" y="3203575"/>
          <p14:tracePt t="38553" x="10226675" y="3254375"/>
          <p14:tracePt t="38569" x="10226675" y="3328988"/>
          <p14:tracePt t="38586" x="10226675" y="3390900"/>
          <p14:tracePt t="38604" x="10252075" y="3503613"/>
          <p14:tracePt t="38606" x="10252075" y="3554413"/>
          <p14:tracePt t="38620" x="10264775" y="3603625"/>
          <p14:tracePt t="38623" x="10264775" y="3667125"/>
          <p14:tracePt t="38637" x="10277475" y="3741738"/>
          <p14:tracePt t="38639" x="10288588" y="3803650"/>
          <p14:tracePt t="38652" x="10288588" y="3867150"/>
          <p14:tracePt t="38655" x="10288588" y="3916363"/>
          <p14:tracePt t="38671" x="10288588" y="4041775"/>
          <p14:tracePt t="38687" x="10313988" y="4141788"/>
          <p14:tracePt t="38704" x="10313988" y="4254500"/>
          <p14:tracePt t="38720" x="10313988" y="4354513"/>
          <p14:tracePt t="38737" x="10313988" y="4443413"/>
          <p14:tracePt t="38753" x="10352088" y="4543425"/>
          <p14:tracePt t="38771" x="10352088" y="4618038"/>
          <p14:tracePt t="38787" x="10352088" y="4730750"/>
          <p14:tracePt t="38804" x="10390188" y="4892675"/>
          <p14:tracePt t="38807" x="10390188" y="4992688"/>
          <p14:tracePt t="38821" x="10414000" y="5081588"/>
          <p14:tracePt t="38823" x="10426700" y="5130800"/>
          <p14:tracePt t="38837" x="10426700" y="5243513"/>
          <p14:tracePt t="38839" x="10452100" y="5318125"/>
          <p14:tracePt t="38854" x="10464800" y="5507038"/>
          <p14:tracePt t="38871" x="10490200" y="5630863"/>
          <p14:tracePt t="38887" x="10502900" y="5694363"/>
          <p14:tracePt t="38905" x="10502900" y="5743575"/>
          <p14:tracePt t="38921" x="10502900" y="5794375"/>
          <p14:tracePt t="38936" x="10502900" y="5819775"/>
          <p14:tracePt t="38967" x="10502900" y="5832475"/>
          <p14:tracePt t="39063" x="10502900" y="5807075"/>
          <p14:tracePt t="39071" x="10502900" y="5743575"/>
          <p14:tracePt t="39079" x="10502900" y="5694363"/>
          <p14:tracePt t="39088" x="10502900" y="5556250"/>
          <p14:tracePt t="39105" x="10490200" y="5318125"/>
          <p14:tracePt t="39121" x="10464800" y="5018088"/>
          <p14:tracePt t="39138" x="10452100" y="4756150"/>
          <p14:tracePt t="39155" x="10452100" y="4443413"/>
          <p14:tracePt t="39171" x="10452100" y="4205288"/>
          <p14:tracePt t="39186" x="10452100" y="3967163"/>
          <p14:tracePt t="39202" x="10452100" y="3792538"/>
          <p14:tracePt t="39219" x="10452100" y="3616325"/>
          <p14:tracePt t="39236" x="10452100" y="3541713"/>
          <p14:tracePt t="39238" x="10452100" y="3503613"/>
          <p14:tracePt t="39253" x="10452100" y="3467100"/>
          <p14:tracePt t="39270" x="10452100" y="3441700"/>
          <p14:tracePt t="39327" x="10452100" y="3429000"/>
          <p14:tracePt t="39335" x="10452100" y="3416300"/>
          <p14:tracePt t="39351" x="10452100" y="3403600"/>
          <p14:tracePt t="39367" x="10452100" y="3390900"/>
          <p14:tracePt t="39383" x="10452100" y="3378200"/>
          <p14:tracePt t="39495" x="10452100" y="3403600"/>
          <p14:tracePt t="39503" x="10452100" y="3454400"/>
          <p14:tracePt t="39511" x="10452100" y="3541713"/>
          <p14:tracePt t="39523" x="10452100" y="3616325"/>
          <p14:tracePt t="39538" x="10452100" y="3854450"/>
          <p14:tracePt t="39556" x="10452100" y="4105275"/>
          <p14:tracePt t="39558" x="10452100" y="4217988"/>
          <p14:tracePt t="39571" x="10452100" y="4341813"/>
          <p14:tracePt t="39588" x="10452100" y="4518025"/>
          <p14:tracePt t="39605" x="10452100" y="4692650"/>
          <p14:tracePt t="39606" x="10452100" y="4756150"/>
          <p14:tracePt t="39622" x="10452100" y="4930775"/>
          <p14:tracePt t="39638" x="10452100" y="5043488"/>
          <p14:tracePt t="39654" x="10452100" y="5168900"/>
          <p14:tracePt t="39671" x="10452100" y="5268913"/>
          <p14:tracePt t="39688" x="10452100" y="5343525"/>
          <p14:tracePt t="39706" x="10452100" y="5418138"/>
          <p14:tracePt t="39723" x="10452100" y="5481638"/>
          <p14:tracePt t="39739" x="10452100" y="5530850"/>
          <p14:tracePt t="39756" x="10452100" y="5556250"/>
          <p14:tracePt t="39759" x="10452100" y="5581650"/>
          <p14:tracePt t="39773" x="10464800" y="5594350"/>
          <p14:tracePt t="39775" x="10464800" y="5607050"/>
          <p14:tracePt t="39815" x="10464800" y="5619750"/>
          <p14:tracePt t="39991" x="10464800" y="5630863"/>
          <p14:tracePt t="39999" x="10464800" y="5643563"/>
          <p14:tracePt t="40014" x="10464800" y="5656263"/>
          <p14:tracePt t="40071" x="10464800" y="5668963"/>
          <p14:tracePt t="40079" x="10452100" y="5681663"/>
          <p14:tracePt t="40090" x="10439400" y="5681663"/>
          <p14:tracePt t="40167" x="10452100" y="5681663"/>
          <p14:tracePt t="40175" x="10477500" y="5656263"/>
          <p14:tracePt t="40183" x="10514013" y="5643563"/>
          <p14:tracePt t="40191" x="10552113" y="5607050"/>
          <p14:tracePt t="40208" x="10602913" y="5530850"/>
          <p14:tracePt t="40224" x="10664825" y="5481638"/>
          <p14:tracePt t="40240" x="10690225" y="5418138"/>
          <p14:tracePt t="40257" x="10715625" y="5381625"/>
          <p14:tracePt t="40274" x="10715625" y="5356225"/>
          <p14:tracePt t="40291" x="10715625" y="5330825"/>
          <p14:tracePt t="40308" x="10715625" y="5305425"/>
          <p14:tracePt t="40324" x="10702925" y="5294313"/>
          <p14:tracePt t="40342" x="10677525" y="5268913"/>
          <p14:tracePt t="40359" x="10639425" y="5268913"/>
          <p14:tracePt t="40375" x="10614025" y="5268913"/>
          <p14:tracePt t="40392" x="10590213" y="5268913"/>
          <p14:tracePt t="40409" x="10564813" y="5268913"/>
          <p14:tracePt t="40424" x="10539413" y="5268913"/>
          <p14:tracePt t="40441" x="10490200" y="5268913"/>
          <p14:tracePt t="40458" x="10464800" y="5268913"/>
          <p14:tracePt t="40475" x="10414000" y="5281613"/>
          <p14:tracePt t="40492" x="10377488" y="5305425"/>
          <p14:tracePt t="40494" x="10352088" y="5318125"/>
          <p14:tracePt t="40509" x="10326688" y="5343525"/>
          <p14:tracePt t="40511" x="10313988" y="5343525"/>
          <p14:tracePt t="40525" x="10301288" y="5368925"/>
          <p14:tracePt t="40527" x="10277475" y="5407025"/>
          <p14:tracePt t="40542" x="10252075" y="5456238"/>
          <p14:tracePt t="40559" x="10252075" y="5481638"/>
          <p14:tracePt t="40575" x="10252075" y="5507038"/>
          <p14:tracePt t="40592" x="10252075" y="5530850"/>
          <p14:tracePt t="40679" x="10277475" y="5530850"/>
          <p14:tracePt t="40687" x="10313988" y="5530850"/>
          <p14:tracePt t="40695" x="10339388" y="5530850"/>
          <p14:tracePt t="40709" x="10377488" y="5507038"/>
          <p14:tracePt t="40712" x="10401300" y="5481638"/>
          <p14:tracePt t="40726" x="10426700" y="5456238"/>
          <p14:tracePt t="40728" x="10439400" y="5418138"/>
          <p14:tracePt t="40743" x="10464800" y="5381625"/>
          <p14:tracePt t="40759" x="10464800" y="5356225"/>
          <p14:tracePt t="40775" x="10477500" y="5343525"/>
          <p14:tracePt t="40839" x="10464800" y="5343525"/>
          <p14:tracePt t="40847" x="10452100" y="5343525"/>
          <p14:tracePt t="40858" x="10426700" y="5343525"/>
          <p14:tracePt t="40875" x="10377488" y="5343525"/>
          <p14:tracePt t="40892" x="10301288" y="5343525"/>
          <p14:tracePt t="40894" x="10277475" y="5343525"/>
          <p14:tracePt t="40909" x="10239375" y="5343525"/>
          <p14:tracePt t="40911" x="10226675" y="5381625"/>
          <p14:tracePt t="40926" x="10177463" y="5418138"/>
          <p14:tracePt t="40943" x="10139363" y="5456238"/>
          <p14:tracePt t="40959" x="10126663" y="5468938"/>
          <p14:tracePt t="40976" x="10113963" y="5494338"/>
          <p14:tracePt t="40992" x="10113963" y="5518150"/>
          <p14:tracePt t="41009" x="10113963" y="5543550"/>
          <p14:tracePt t="41064" x="10126663" y="5543550"/>
          <p14:tracePt t="41071" x="10188575" y="5543550"/>
          <p14:tracePt t="41079" x="10239375" y="5543550"/>
          <p14:tracePt t="41093" x="10313988" y="5543550"/>
          <p14:tracePt t="41095" x="10352088" y="5518150"/>
          <p14:tracePt t="41111" x="10426700" y="5456238"/>
          <p14:tracePt t="41127" x="10490200" y="5418138"/>
          <p14:tracePt t="41144" x="10539413" y="5381625"/>
          <p14:tracePt t="41160" x="10590213" y="5318125"/>
          <p14:tracePt t="41176" x="10590213" y="5305425"/>
          <p14:tracePt t="41193" x="10614025" y="5256213"/>
          <p14:tracePt t="41210" x="10614025" y="5230813"/>
          <p14:tracePt t="41227" x="10614025" y="5205413"/>
          <p14:tracePt t="41243" x="10614025" y="5181600"/>
          <p14:tracePt t="41260" x="10614025" y="5143500"/>
          <p14:tracePt t="41263" x="10602913" y="5143500"/>
          <p14:tracePt t="41277" x="10577513" y="5143500"/>
          <p14:tracePt t="41294" x="10539413" y="5143500"/>
          <p14:tracePt t="41311" x="10514013" y="5143500"/>
          <p14:tracePt t="41327" x="10464800" y="5143500"/>
          <p14:tracePt t="41344" x="10426700" y="5143500"/>
          <p14:tracePt t="41360" x="10377488" y="5194300"/>
          <p14:tracePt t="41376" x="10339388" y="5256213"/>
          <p14:tracePt t="41393" x="10326688" y="5330825"/>
          <p14:tracePt t="41411" x="10313988" y="5381625"/>
          <p14:tracePt t="41415" x="10313988" y="5418138"/>
          <p14:tracePt t="41427" x="10313988" y="5443538"/>
          <p14:tracePt t="41431" x="10313988" y="5481638"/>
          <p14:tracePt t="41443" x="10313988" y="5530850"/>
          <p14:tracePt t="41460" x="10313988" y="5581650"/>
          <p14:tracePt t="41477" x="10313988" y="5607050"/>
          <p14:tracePt t="41479" x="10326688" y="5656263"/>
          <p14:tracePt t="41494" x="10339388" y="5668963"/>
          <p14:tracePt t="41511" x="10352088" y="5681663"/>
          <p14:tracePt t="41527" x="10364788" y="5681663"/>
          <p14:tracePt t="41544" x="10377488" y="5681663"/>
          <p14:tracePt t="41561" x="10426700" y="5681663"/>
          <p14:tracePt t="41577" x="10490200" y="5681663"/>
          <p14:tracePt t="41594" x="10552113" y="5643563"/>
          <p14:tracePt t="41612" x="10552113" y="5581650"/>
          <p14:tracePt t="41615" x="10602913" y="5530850"/>
          <p14:tracePt t="41628" x="10614025" y="5494338"/>
          <p14:tracePt t="41631" x="10652125" y="5443538"/>
          <p14:tracePt t="41644" x="10664825" y="5407025"/>
          <p14:tracePt t="41661" x="10690225" y="5356225"/>
          <p14:tracePt t="41663" x="10690225" y="5330825"/>
          <p14:tracePt t="41678" x="10690225" y="5305425"/>
          <p14:tracePt t="41695" x="10690225" y="5281613"/>
          <p14:tracePt t="41712" x="10690225" y="5268913"/>
          <p14:tracePt t="41728" x="10690225" y="5256213"/>
          <p14:tracePt t="41744" x="10677525" y="5243513"/>
          <p14:tracePt t="41775" x="10664825" y="5243513"/>
          <p14:tracePt t="41782" x="10652125" y="5243513"/>
          <p14:tracePt t="41794" x="10639425" y="5243513"/>
          <p14:tracePt t="41812" x="10614025" y="5243513"/>
          <p14:tracePt t="41815" x="10590213" y="5243513"/>
          <p14:tracePt t="41829" x="10564813" y="5243513"/>
          <p14:tracePt t="41831" x="10526713" y="5243513"/>
          <p14:tracePt t="41845" x="10490200" y="5243513"/>
          <p14:tracePt t="41847" x="10452100" y="5243513"/>
          <p14:tracePt t="41863" x="10377488" y="5243513"/>
          <p14:tracePt t="41879" x="10301288" y="5243513"/>
          <p14:tracePt t="41895" x="10252075" y="5243513"/>
          <p14:tracePt t="41912" x="10213975" y="5243513"/>
          <p14:tracePt t="41928" x="10177463" y="5243513"/>
          <p14:tracePt t="41945" x="10126663" y="5256213"/>
          <p14:tracePt t="41962" x="10064750" y="5294313"/>
          <p14:tracePt t="41979" x="10001250" y="5330825"/>
          <p14:tracePt t="41995" x="9952038" y="5356225"/>
          <p14:tracePt t="42013" x="9926638" y="5394325"/>
          <p14:tracePt t="42055" x="9926638" y="5407025"/>
          <p14:tracePt t="42071" x="9926638" y="5430838"/>
          <p14:tracePt t="42087" x="9939338" y="5443538"/>
          <p14:tracePt t="42119" x="9939338" y="5456238"/>
          <p14:tracePt t="42126" x="9963150" y="5456238"/>
          <p14:tracePt t="42134" x="10039350" y="5456238"/>
          <p14:tracePt t="42145" x="10113963" y="5456238"/>
          <p14:tracePt t="42162" x="10313988" y="5456238"/>
          <p14:tracePt t="42179" x="10452100" y="5443538"/>
          <p14:tracePt t="42183" x="10564813" y="5381625"/>
          <p14:tracePt t="42196" x="10639425" y="5356225"/>
          <p14:tracePt t="42198" x="10715625" y="5305425"/>
          <p14:tracePt t="42212" x="10739438" y="5281613"/>
          <p14:tracePt t="42215" x="10777538" y="5230813"/>
          <p14:tracePt t="42229" x="10802938" y="5205413"/>
          <p14:tracePt t="42231" x="10815638" y="5181600"/>
          <p14:tracePt t="42246" x="10839450" y="5143500"/>
          <p14:tracePt t="42261" x="10839450" y="5130800"/>
          <p14:tracePt t="42262" x="10839450" y="5105400"/>
          <p14:tracePt t="42278" x="10839450" y="5081588"/>
          <p14:tracePt t="42295" x="10839450" y="5056188"/>
          <p14:tracePt t="42311" x="10839450" y="5043488"/>
          <p14:tracePt t="42328" x="10828338" y="5005388"/>
          <p14:tracePt t="42346" x="10777538" y="4992688"/>
          <p14:tracePt t="42363" x="10690225" y="4956175"/>
          <p14:tracePt t="42379" x="10590213" y="4956175"/>
          <p14:tracePt t="42397" x="10477500" y="4956175"/>
          <p14:tracePt t="42399" x="10452100" y="4956175"/>
          <p14:tracePt t="42413" x="10401300" y="4956175"/>
          <p14:tracePt t="42416" x="10352088" y="4956175"/>
          <p14:tracePt t="42430" x="10226675" y="5030788"/>
          <p14:tracePt t="42447" x="10152063" y="5118100"/>
          <p14:tracePt t="42463" x="10113963" y="5181600"/>
          <p14:tracePt t="42480" x="10113963" y="5230813"/>
          <p14:tracePt t="42496" x="10101263" y="5294313"/>
          <p14:tracePt t="42513" x="10101263" y="5368925"/>
          <p14:tracePt t="42530" x="10139363" y="5430838"/>
          <p14:tracePt t="42547" x="10164763" y="5481638"/>
          <p14:tracePt t="42564" x="10188575" y="5507038"/>
          <p14:tracePt t="42567" x="10188575" y="5518150"/>
          <p14:tracePt t="42580" x="10213975" y="5530850"/>
          <p14:tracePt t="42583" x="10226675" y="5530850"/>
          <p14:tracePt t="42596" x="10252075" y="5543550"/>
          <p14:tracePt t="42598" x="10277475" y="5543550"/>
          <p14:tracePt t="42614" x="10326688" y="5543550"/>
          <p14:tracePt t="42616" x="10364788" y="5543550"/>
          <p14:tracePt t="42631" x="10452100" y="5543550"/>
          <p14:tracePt t="42647" x="10564813" y="5543550"/>
          <p14:tracePt t="42664" x="10652125" y="5530850"/>
          <p14:tracePt t="42680" x="10764838" y="5443538"/>
          <p14:tracePt t="42697" x="10815638" y="5381625"/>
          <p14:tracePt t="42714" x="10839450" y="5318125"/>
          <p14:tracePt t="42731" x="10839450" y="5294313"/>
          <p14:tracePt t="42747" x="10839450" y="5281613"/>
          <p14:tracePt t="42764" x="10839450" y="5256213"/>
          <p14:tracePt t="42781" x="10828338" y="5243513"/>
          <p14:tracePt t="42783" x="10802938" y="5243513"/>
          <p14:tracePt t="42798" x="10726738" y="5243513"/>
          <p14:tracePt t="42815" x="10639425" y="5243513"/>
          <p14:tracePt t="42831" x="10564813" y="5243513"/>
          <p14:tracePt t="42848" x="10490200" y="5243513"/>
          <p14:tracePt t="42864" x="10426700" y="5268913"/>
          <p14:tracePt t="42881" x="10390188" y="5294313"/>
          <p14:tracePt t="42897" x="10364788" y="5318125"/>
          <p14:tracePt t="42914" x="10352088" y="5343525"/>
          <p14:tracePt t="42932" x="10339388" y="5381625"/>
          <p14:tracePt t="42935" x="10339388" y="5394325"/>
          <p14:tracePt t="42947" x="10339388" y="5407025"/>
          <p14:tracePt t="42964" x="10339388" y="5418138"/>
          <p14:tracePt t="43215" x="10326688" y="5418138"/>
          <p14:tracePt t="43232" x="10313988" y="5418138"/>
          <p14:tracePt t="43239" x="10301288" y="5418138"/>
          <p14:tracePt t="43248" x="10288588" y="5418138"/>
          <p14:tracePt t="43265" x="10277475" y="5418138"/>
          <p14:tracePt t="43607" x="10277475" y="5430838"/>
          <p14:tracePt t="43855" x="10264775" y="5430838"/>
          <p14:tracePt t="43959" x="10239375" y="5430838"/>
          <p14:tracePt t="44079" x="10226675" y="5430838"/>
          <p14:tracePt t="44119" x="10226675" y="5418138"/>
          <p14:tracePt t="44134" x="10226675" y="5407025"/>
          <p14:tracePt t="44143" x="10226675" y="5394325"/>
          <p14:tracePt t="44151" x="10226675" y="5381625"/>
          <p14:tracePt t="44168" x="10226675" y="5368925"/>
          <p14:tracePt t="44184" x="10226675" y="5356225"/>
          <p14:tracePt t="44201" x="10226675" y="5343525"/>
          <p14:tracePt t="44223" x="10226675" y="5318125"/>
          <p14:tracePt t="44271" x="10226675" y="5294313"/>
          <p14:tracePt t="44287" x="10239375" y="5294313"/>
          <p14:tracePt t="44311" x="10252075" y="5281613"/>
          <p14:tracePt t="44359" x="10252075" y="5268913"/>
          <p14:tracePt t="44375" x="10252075" y="5256213"/>
          <p14:tracePt t="44384" x="10264775" y="5243513"/>
          <p14:tracePt t="44391" x="10264775" y="5230813"/>
          <p14:tracePt t="44415" x="10264775" y="5218113"/>
          <p14:tracePt t="44423" x="10277475" y="5205413"/>
          <p14:tracePt t="44439" x="10288588" y="5194300"/>
          <p14:tracePt t="44452" x="10288588" y="5181600"/>
          <p14:tracePt t="44454" x="10288588" y="5168900"/>
          <p14:tracePt t="44468" x="10288588" y="5156200"/>
          <p14:tracePt t="44471" x="10301288" y="5143500"/>
          <p14:tracePt t="44484" x="10313988" y="5118100"/>
          <p14:tracePt t="44487" x="10313988" y="5105400"/>
          <p14:tracePt t="44502" x="10313988" y="5068888"/>
          <p14:tracePt t="44519" x="10326688" y="5043488"/>
          <p14:tracePt t="44535" x="10339388" y="4992688"/>
          <p14:tracePt t="44552" x="10352088" y="4956175"/>
          <p14:tracePt t="44568" x="10352088" y="4918075"/>
          <p14:tracePt t="44585" x="10352088" y="4879975"/>
          <p14:tracePt t="44603" x="10352088" y="4843463"/>
          <p14:tracePt t="44619" x="10377488" y="4805363"/>
          <p14:tracePt t="44635" x="10377488" y="4768850"/>
          <p14:tracePt t="44653" x="10377488" y="4730750"/>
          <p14:tracePt t="44655" x="10377488" y="4718050"/>
          <p14:tracePt t="44669" x="10377488" y="4705350"/>
          <p14:tracePt t="44671" x="10377488" y="4692650"/>
          <p14:tracePt t="44686" x="10377488" y="4667250"/>
          <p14:tracePt t="44703" x="10377488" y="4643438"/>
          <p14:tracePt t="44735" x="10377488" y="4618038"/>
          <p14:tracePt t="44767" x="10377488" y="4592638"/>
          <p14:tracePt t="44775" x="10377488" y="4567238"/>
          <p14:tracePt t="44786" x="10377488" y="4543425"/>
          <p14:tracePt t="44803" x="10377488" y="4518025"/>
          <p14:tracePt t="44820" x="10377488" y="4467225"/>
          <p14:tracePt t="44823" x="10377488" y="4443413"/>
          <p14:tracePt t="44836" x="10377488" y="4405313"/>
          <p14:tracePt t="44839" x="10377488" y="4379913"/>
          <p14:tracePt t="44853" x="10377488" y="4367213"/>
          <p14:tracePt t="44855" x="10377488" y="4341813"/>
          <p14:tracePt t="44869" x="10377488" y="4330700"/>
          <p14:tracePt t="44871" x="10377488" y="4318000"/>
          <p14:tracePt t="44887" x="10377488" y="4292600"/>
          <p14:tracePt t="44903" x="10377488" y="4241800"/>
          <p14:tracePt t="44920" x="10377488" y="4179888"/>
          <p14:tracePt t="44937" x="10377488" y="4129088"/>
          <p14:tracePt t="44953" x="10377488" y="4079875"/>
          <p14:tracePt t="44969" x="10377488" y="4041775"/>
          <p14:tracePt t="44987" x="10377488" y="3992563"/>
          <p14:tracePt t="45003" x="10377488" y="3916363"/>
          <p14:tracePt t="45020" x="10377488" y="3867150"/>
          <p14:tracePt t="45024" x="10377488" y="3829050"/>
          <p14:tracePt t="45037" x="10377488" y="3803650"/>
          <p14:tracePt t="45039" x="10352088" y="3779838"/>
          <p14:tracePt t="45054" x="10352088" y="3729038"/>
          <p14:tracePt t="45071" x="10352088" y="3703638"/>
          <p14:tracePt t="45087" x="10352088" y="3679825"/>
          <p14:tracePt t="45103" x="10326688" y="3667125"/>
          <p14:tracePt t="45255" x="10313988" y="3667125"/>
          <p14:tracePt t="45263" x="10301288" y="3667125"/>
          <p14:tracePt t="45294" x="10301288" y="3679825"/>
          <p14:tracePt t="45303" x="10277475" y="3716338"/>
          <p14:tracePt t="45310" x="10277475" y="3729038"/>
          <p14:tracePt t="45320" x="10277475" y="3767138"/>
          <p14:tracePt t="45337" x="10277475" y="3879850"/>
          <p14:tracePt t="45354" x="10277475" y="4017963"/>
          <p14:tracePt t="45371" x="10277475" y="4129088"/>
          <p14:tracePt t="45388" x="10277475" y="4254500"/>
          <p14:tracePt t="45391" x="10301288" y="4341813"/>
          <p14:tracePt t="45404" x="10313988" y="4392613"/>
          <p14:tracePt t="45407" x="10339388" y="4454525"/>
          <p14:tracePt t="45422" x="10352088" y="4505325"/>
          <p14:tracePt t="45424" x="10352088" y="4554538"/>
          <p14:tracePt t="45437" x="10377488" y="4630738"/>
          <p14:tracePt t="45439" x="10377488" y="4667250"/>
          <p14:tracePt t="45455" x="10377488" y="4768850"/>
          <p14:tracePt t="45471" x="10377488" y="4843463"/>
          <p14:tracePt t="45488" x="10414000" y="4930775"/>
          <p14:tracePt t="45504" x="10414000" y="4981575"/>
          <p14:tracePt t="45521" x="10414000" y="5030788"/>
          <p14:tracePt t="45538" x="10414000" y="5081588"/>
          <p14:tracePt t="45554" x="10414000" y="5105400"/>
          <p14:tracePt t="45571" x="10414000" y="5130800"/>
          <p14:tracePt t="45587" x="10414000" y="5143500"/>
          <p14:tracePt t="45590" x="10414000" y="5156200"/>
          <p14:tracePt t="45604" x="10414000" y="5168900"/>
          <p14:tracePt t="45621" x="10414000" y="5181600"/>
          <p14:tracePt t="45759" x="10426700" y="5168900"/>
          <p14:tracePt t="45767" x="10426700" y="5118100"/>
          <p14:tracePt t="45775" x="10426700" y="5030788"/>
          <p14:tracePt t="45788" x="10439400" y="4956175"/>
          <p14:tracePt t="45790" x="10439400" y="4892675"/>
          <p14:tracePt t="45805" x="10439400" y="4818063"/>
          <p14:tracePt t="45807" x="10439400" y="4743450"/>
          <p14:tracePt t="45822" x="10439400" y="4656138"/>
          <p14:tracePt t="45825" x="10439400" y="4592638"/>
          <p14:tracePt t="45839" x="10439400" y="4467225"/>
          <p14:tracePt t="45855" x="10439400" y="4367213"/>
          <p14:tracePt t="45872" x="10439400" y="4279900"/>
          <p14:tracePt t="45889" x="10477500" y="4167188"/>
          <p14:tracePt t="45905" x="10477500" y="4117975"/>
          <p14:tracePt t="45922" x="10477500" y="4079875"/>
          <p14:tracePt t="45939" x="10477500" y="4054475"/>
          <p14:tracePt t="45956" x="10464800" y="4017963"/>
          <p14:tracePt t="45959" x="10439400" y="4017963"/>
          <p14:tracePt t="45972" x="10426700" y="4005263"/>
          <p14:tracePt t="45989" x="10426700" y="3979863"/>
          <p14:tracePt t="46006" x="10414000" y="3967163"/>
          <p14:tracePt t="46022" x="10401300" y="3967163"/>
          <p14:tracePt t="46039" x="10401300" y="3941763"/>
          <p14:tracePt t="46057" x="10390188" y="3916363"/>
          <p14:tracePt t="46072" x="10377488" y="3879850"/>
          <p14:tracePt t="46089" x="10364788" y="3854450"/>
          <p14:tracePt t="46106" x="10352088" y="3816350"/>
          <p14:tracePt t="46123" x="10326688" y="3767138"/>
          <p14:tracePt t="46140" x="10326688" y="3754438"/>
          <p14:tracePt t="46157" x="10326688" y="3741738"/>
          <p14:tracePt t="46174" x="10313988" y="3729038"/>
          <p14:tracePt t="46191" x="10301288" y="3716338"/>
          <p14:tracePt t="46223" x="10288588" y="3716338"/>
          <p14:tracePt t="46239" x="10277475" y="3716338"/>
          <p14:tracePt t="46271" x="10264775" y="3716338"/>
          <p14:tracePt t="46279" x="10252075" y="3716338"/>
          <p14:tracePt t="46295" x="10239375" y="3716338"/>
          <p14:tracePt t="46311" x="10239375" y="3754438"/>
          <p14:tracePt t="46323" x="10213975" y="3779838"/>
          <p14:tracePt t="46340" x="10201275" y="3867150"/>
          <p14:tracePt t="46343" x="10201275" y="3929063"/>
          <p14:tracePt t="46357" x="10201275" y="3992563"/>
          <p14:tracePt t="46359" x="10177463" y="4041775"/>
          <p14:tracePt t="46373" x="10177463" y="4092575"/>
          <p14:tracePt t="46375" x="10152063" y="4167188"/>
          <p14:tracePt t="46391" x="10113963" y="4279900"/>
          <p14:tracePt t="46407" x="10101263" y="4367213"/>
          <p14:tracePt t="46423" x="10052050" y="4479925"/>
          <p14:tracePt t="46440" x="10052050" y="4543425"/>
          <p14:tracePt t="46456" x="10052050" y="4630738"/>
          <p14:tracePt t="46473" x="10052050" y="4692650"/>
          <p14:tracePt t="46491" x="10039350" y="4743450"/>
          <p14:tracePt t="46507" x="10039350" y="4792663"/>
          <p14:tracePt t="46511" x="10039350" y="4818063"/>
          <p14:tracePt t="46524" x="10013950" y="4843463"/>
          <p14:tracePt t="46541" x="9988550" y="4892675"/>
          <p14:tracePt t="46543" x="9988550" y="4905375"/>
          <p14:tracePt t="46557" x="9988550" y="4930775"/>
          <p14:tracePt t="46559" x="9988550" y="4956175"/>
          <p14:tracePt t="46574" x="9988550" y="5005388"/>
          <p14:tracePt t="46591" x="9988550" y="5056188"/>
          <p14:tracePt t="46608" x="9988550" y="5105400"/>
          <p14:tracePt t="46625" x="9988550" y="5156200"/>
          <p14:tracePt t="46641" x="9988550" y="5194300"/>
          <p14:tracePt t="46657" x="9988550" y="5243513"/>
          <p14:tracePt t="46674" x="9988550" y="5268913"/>
          <p14:tracePt t="46691" x="9963150" y="5294313"/>
          <p14:tracePt t="46695" x="9963150" y="5305425"/>
          <p14:tracePt t="46718" x="9952038" y="5330825"/>
          <p14:tracePt t="46831" x="9952038" y="5294313"/>
          <p14:tracePt t="46839" x="9963150" y="5230813"/>
          <p14:tracePt t="46847" x="9988550" y="5156200"/>
          <p14:tracePt t="46857" x="9988550" y="5081588"/>
          <p14:tracePt t="46875" x="10001250" y="4892675"/>
          <p14:tracePt t="46892" x="10026650" y="4779963"/>
          <p14:tracePt t="46894" x="10026650" y="4692650"/>
          <p14:tracePt t="46908" x="10039350" y="4618038"/>
          <p14:tracePt t="46911" x="10039350" y="4554538"/>
          <p14:tracePt t="46925" x="10039350" y="4467225"/>
          <p14:tracePt t="46928" x="10039350" y="4418013"/>
          <p14:tracePt t="46942" x="10039350" y="4318000"/>
          <p14:tracePt t="46959" x="10039350" y="4230688"/>
          <p14:tracePt t="46974" x="10039350" y="4167188"/>
          <p14:tracePt t="46990" x="10039350" y="4067175"/>
          <p14:tracePt t="47007" x="10039350" y="3929063"/>
          <p14:tracePt t="47023" x="10039350" y="3905250"/>
          <p14:tracePt t="47041" x="10039350" y="3854450"/>
          <p14:tracePt t="47057" x="10026650" y="3829050"/>
          <p14:tracePt t="47074" x="10026650" y="3816350"/>
          <p14:tracePt t="47090" x="10026650" y="3803650"/>
          <p14:tracePt t="47107" x="10026650" y="3792538"/>
          <p14:tracePt t="47126" x="10026650" y="3779838"/>
          <p14:tracePt t="47207" x="10013950" y="3779838"/>
          <p14:tracePt t="47239" x="10013950" y="3767138"/>
          <p14:tracePt t="47295" x="10013950" y="3754438"/>
          <p14:tracePt t="47303" x="10013950" y="3741738"/>
          <p14:tracePt t="47327" x="10052050" y="3716338"/>
          <p14:tracePt t="47334" x="10064750" y="3703638"/>
          <p14:tracePt t="47343" x="10075863" y="3692525"/>
          <p14:tracePt t="47359" x="10126663" y="3641725"/>
          <p14:tracePt t="47376" x="10177463" y="3616325"/>
          <p14:tracePt t="47393" x="10201275" y="3590925"/>
          <p14:tracePt t="47409" x="10264775" y="3554413"/>
          <p14:tracePt t="47426" x="10313988" y="3529013"/>
          <p14:tracePt t="47443" x="10364788" y="3503613"/>
          <p14:tracePt t="47459" x="10390188" y="3479800"/>
          <p14:tracePt t="47477" x="10401300" y="3479800"/>
          <p14:tracePt t="47479" x="10439400" y="3467100"/>
          <p14:tracePt t="47607" x="10439400" y="3454400"/>
          <p14:tracePt t="47983" x="10426700" y="3454400"/>
          <p14:tracePt t="48015" x="10401300" y="3454400"/>
          <p14:tracePt t="48039" x="10390188" y="3454400"/>
          <p14:tracePt t="48063" x="10377488" y="3454400"/>
          <p14:tracePt t="48071" x="10364788" y="3454400"/>
          <p14:tracePt t="48086" x="10352088" y="3454400"/>
          <p14:tracePt t="48111" x="10326688" y="3454400"/>
          <p14:tracePt t="48119" x="10313988" y="3479800"/>
          <p14:tracePt t="48135" x="10301288" y="3479800"/>
          <p14:tracePt t="48144" x="10288588" y="3490913"/>
          <p14:tracePt t="48161" x="10288588" y="3516313"/>
          <p14:tracePt t="48177" x="10277475" y="3541713"/>
          <p14:tracePt t="48194" x="10277475" y="3567113"/>
          <p14:tracePt t="48211" x="10277475" y="3603625"/>
          <p14:tracePt t="48214" x="10277475" y="3616325"/>
          <p14:tracePt t="48227" x="10277475" y="3641725"/>
          <p14:tracePt t="48230" x="10277475" y="3667125"/>
          <p14:tracePt t="48245" x="10277475" y="3692525"/>
          <p14:tracePt t="48247" x="10277475" y="3729038"/>
          <p14:tracePt t="48262" x="10277475" y="3779838"/>
          <p14:tracePt t="48264" x="10277475" y="3829050"/>
          <p14:tracePt t="48278" x="10277475" y="3892550"/>
          <p14:tracePt t="48295" x="10277475" y="3979863"/>
          <p14:tracePt t="48312" x="10288588" y="4079875"/>
          <p14:tracePt t="48328" x="10326688" y="4179888"/>
          <p14:tracePt t="48345" x="10339388" y="4267200"/>
          <p14:tracePt t="48362" x="10390188" y="4354513"/>
          <p14:tracePt t="48379" x="10390188" y="4418013"/>
          <p14:tracePt t="48395" x="10390188" y="4492625"/>
          <p14:tracePt t="48411" x="10414000" y="4554538"/>
          <p14:tracePt t="48414" x="10414000" y="4605338"/>
          <p14:tracePt t="48428" x="10414000" y="4630738"/>
          <p14:tracePt t="48432" x="10414000" y="4667250"/>
          <p14:tracePt t="48445" x="10414000" y="4705350"/>
          <p14:tracePt t="48447" x="10414000" y="4743450"/>
          <p14:tracePt t="48462" x="10414000" y="4818063"/>
          <p14:tracePt t="48479" x="10414000" y="4868863"/>
          <p14:tracePt t="48496" x="10426700" y="4905375"/>
          <p14:tracePt t="48512" x="10426700" y="4968875"/>
          <p14:tracePt t="48528" x="10426700" y="4992688"/>
          <p14:tracePt t="48546" x="10426700" y="5018088"/>
          <p14:tracePt t="48563" x="10426700" y="5043488"/>
          <p14:tracePt t="48579" x="10426700" y="5056188"/>
          <p14:tracePt t="48596" x="10426700" y="5068888"/>
          <p14:tracePt t="48613" x="10426700" y="5081588"/>
          <p14:tracePt t="48630" x="10426700" y="5105400"/>
          <p14:tracePt t="48647" x="10426700" y="5118100"/>
          <p14:tracePt t="48663" x="10426700" y="5130800"/>
          <p14:tracePt t="48679" x="10426700" y="5156200"/>
          <p14:tracePt t="48696" x="10426700" y="5194300"/>
          <p14:tracePt t="48712" x="10426700" y="5218113"/>
          <p14:tracePt t="48729" x="10426700" y="5281613"/>
          <p14:tracePt t="48746" x="10426700" y="5294313"/>
          <p14:tracePt t="48763" x="10426700" y="5330825"/>
          <p14:tracePt t="48766" x="10426700" y="5343525"/>
          <p14:tracePt t="48779" x="10426700" y="5356225"/>
          <p14:tracePt t="48796" x="10426700" y="5381625"/>
          <p14:tracePt t="48799" x="10426700" y="5407025"/>
          <p14:tracePt t="48811" x="10426700" y="5418138"/>
          <p14:tracePt t="48829" x="10426700" y="5443538"/>
          <p14:tracePt t="48830" x="10426700" y="5456238"/>
          <p14:tracePt t="48854" x="10426700" y="5481638"/>
          <p14:tracePt t="49151" x="10426700" y="5468938"/>
          <p14:tracePt t="49159" x="10426700" y="5456238"/>
          <p14:tracePt t="49175" x="10426700" y="5430838"/>
          <p14:tracePt t="49183" x="10426700" y="5407025"/>
          <p14:tracePt t="49198" x="10426700" y="5394325"/>
          <p14:tracePt t="49214" x="10426700" y="5368925"/>
          <p14:tracePt t="49303" x="10426700" y="5356225"/>
          <p14:tracePt t="49319" x="10414000" y="5356225"/>
          <p14:tracePt t="49327" x="10390188" y="5356225"/>
          <p14:tracePt t="49335" x="10377488" y="5368925"/>
          <p14:tracePt t="49347" x="10364788" y="5381625"/>
          <p14:tracePt t="49367" x="10352088" y="5394325"/>
          <p14:tracePt t="49559" x="10352088" y="5407025"/>
          <p14:tracePt t="49567" x="10352088" y="5430838"/>
          <p14:tracePt t="49583" x="10313988" y="5468938"/>
          <p14:tracePt t="49599" x="10277475" y="5494338"/>
          <p14:tracePt t="49615" x="10252075" y="5507038"/>
          <p14:tracePt t="49935" x="10252075" y="5494338"/>
          <p14:tracePt t="50071" x="10264775" y="5481638"/>
          <p14:tracePt t="50151" x="10277475" y="5481638"/>
          <p14:tracePt t="50166" x="10288588" y="5481638"/>
          <p14:tracePt t="50175" x="10301288" y="5481638"/>
          <p14:tracePt t="50184" x="10313988" y="5481638"/>
          <p14:tracePt t="50200" x="10339388" y="5468938"/>
          <p14:tracePt t="50216" x="10364788" y="5456238"/>
          <p14:tracePt t="50234" x="10390188" y="5456238"/>
          <p14:tracePt t="50250" x="10426700" y="5418138"/>
          <p14:tracePt t="50268" x="10452100" y="5394325"/>
          <p14:tracePt t="50270" x="10464800" y="5381625"/>
          <p14:tracePt t="50284" x="10477500" y="5381625"/>
          <p14:tracePt t="50286" x="10490200" y="5368925"/>
          <p14:tracePt t="50301" x="10514013" y="5356225"/>
          <p14:tracePt t="50317" x="10514013" y="5343525"/>
          <p14:tracePt t="50319" x="10514013" y="5330825"/>
          <p14:tracePt t="50333" x="10539413" y="5318125"/>
          <p14:tracePt t="50359" x="10539413" y="5294313"/>
          <p14:tracePt t="50391" x="10539413" y="5281613"/>
          <p14:tracePt t="50400" x="10552113" y="5268913"/>
          <p14:tracePt t="50408" x="10552113" y="5256213"/>
          <p14:tracePt t="50471" x="10552113" y="5243513"/>
          <p14:tracePt t="50511" x="10526713" y="5218113"/>
          <p14:tracePt t="50543" x="10514013" y="5218113"/>
          <p14:tracePt t="50575" x="10502900" y="5218113"/>
          <p14:tracePt t="50584" x="10490200" y="5218113"/>
          <p14:tracePt t="50599" x="10477500" y="5205413"/>
          <p14:tracePt t="50639" x="10464800" y="5205413"/>
          <p14:tracePt t="50655" x="10452100" y="5205413"/>
          <p14:tracePt t="50662" x="10439400" y="5205413"/>
          <p14:tracePt t="50695" x="10426700" y="5205413"/>
          <p14:tracePt t="50703" x="10414000" y="5205413"/>
          <p14:tracePt t="50711" x="10401300" y="5205413"/>
          <p14:tracePt t="50718" x="10390188" y="5205413"/>
          <p14:tracePt t="50735" x="10377488" y="5205413"/>
          <p14:tracePt t="50751" x="10352088" y="5205413"/>
          <p14:tracePt t="50775" x="10339388" y="5205413"/>
          <p14:tracePt t="50784" x="10326688" y="5205413"/>
          <p14:tracePt t="50802" x="10313988" y="5205413"/>
          <p14:tracePt t="50818" x="10301288" y="5205413"/>
          <p14:tracePt t="50835" x="10277475" y="5205413"/>
          <p14:tracePt t="50852" x="10264775" y="5218113"/>
          <p14:tracePt t="50855" x="10239375" y="5230813"/>
          <p14:tracePt t="50869" x="10213975" y="5268913"/>
          <p14:tracePt t="50871" x="10201275" y="5268913"/>
          <p14:tracePt t="50885" x="10177463" y="5294313"/>
          <p14:tracePt t="50887" x="10177463" y="5305425"/>
          <p14:tracePt t="50903" x="10152063" y="5343525"/>
          <p14:tracePt t="50919" x="10126663" y="5368925"/>
          <p14:tracePt t="50935" x="10101263" y="5394325"/>
          <p14:tracePt t="50952" x="10075863" y="5456238"/>
          <p14:tracePt t="50969" x="10064750" y="5530850"/>
          <p14:tracePt t="50985" x="10064750" y="5556250"/>
          <p14:tracePt t="51002" x="10064750" y="5581650"/>
          <p14:tracePt t="51103" x="10075863" y="5581650"/>
          <p14:tracePt t="51111" x="10139363" y="5556250"/>
          <p14:tracePt t="51119" x="10152063" y="5556250"/>
          <p14:tracePt t="51136" x="10239375" y="5494338"/>
          <p14:tracePt t="51152" x="10339388" y="5418138"/>
          <p14:tracePt t="51169" x="10426700" y="5330825"/>
          <p14:tracePt t="51186" x="10490200" y="5268913"/>
          <p14:tracePt t="51201" x="10526713" y="5230813"/>
          <p14:tracePt t="51218" x="10564813" y="5168900"/>
          <p14:tracePt t="51235" x="10564813" y="5130800"/>
          <p14:tracePt t="51251" x="10590213" y="5081588"/>
          <p14:tracePt t="51253" x="10590213" y="5056188"/>
          <p14:tracePt t="51270" x="10602913" y="5030788"/>
          <p14:tracePt t="51285" x="10602913" y="5018088"/>
          <p14:tracePt t="51303" x="10602913" y="5005388"/>
          <p14:tracePt t="51320" x="10602913" y="4981575"/>
          <p14:tracePt t="51343" x="10602913" y="4968875"/>
          <p14:tracePt t="51359" x="10590213" y="4968875"/>
          <p14:tracePt t="51369" x="10590213" y="4956175"/>
          <p14:tracePt t="51386" x="10552113" y="4943475"/>
          <p14:tracePt t="51403" x="10526713" y="4943475"/>
          <p14:tracePt t="51419" x="10502900" y="4943475"/>
          <p14:tracePt t="51436" x="10452100" y="4943475"/>
          <p14:tracePt t="51438" x="10426700" y="4943475"/>
          <p14:tracePt t="51453" x="10414000" y="4943475"/>
          <p14:tracePt t="51455" x="10390188" y="4943475"/>
          <p14:tracePt t="51471" x="10313988" y="4981575"/>
          <p14:tracePt t="51487" x="10277475" y="5005388"/>
          <p14:tracePt t="51504" x="10226675" y="5105400"/>
          <p14:tracePt t="51520" x="10201275" y="5205413"/>
          <p14:tracePt t="51536" x="10164763" y="5318125"/>
          <p14:tracePt t="51553" x="10152063" y="5394325"/>
          <p14:tracePt t="51571" x="10152063" y="5481638"/>
          <p14:tracePt t="51587" x="10152063" y="5507038"/>
          <p14:tracePt t="51775" x="10152063" y="5494338"/>
          <p14:tracePt t="51783" x="10152063" y="5443538"/>
          <p14:tracePt t="51791" x="10126663" y="5368925"/>
          <p14:tracePt t="51802" x="10113963" y="5356225"/>
          <p14:tracePt t="51819" x="10101263" y="5281613"/>
          <p14:tracePt t="51836" x="10101263" y="5194300"/>
          <p14:tracePt t="51838" x="10101263" y="5181600"/>
          <p14:tracePt t="51853" x="10101263" y="5118100"/>
          <p14:tracePt t="51870" x="10088563" y="5081588"/>
          <p14:tracePt t="51888" x="10088563" y="5056188"/>
          <p14:tracePt t="51904" x="10075863" y="5005388"/>
          <p14:tracePt t="51921" x="10075863" y="4930775"/>
          <p14:tracePt t="51937" x="10075863" y="4805363"/>
          <p14:tracePt t="51952" x="10075863" y="4630738"/>
          <p14:tracePt t="51970" x="10075863" y="4492625"/>
          <p14:tracePt t="51986" x="10075863" y="4341813"/>
          <p14:tracePt t="52003" x="10064750" y="4241800"/>
          <p14:tracePt t="52020" x="10064750" y="4217988"/>
          <p14:tracePt t="52022" x="10064750" y="4192588"/>
          <p14:tracePt t="52037" x="10064750" y="4167188"/>
          <p14:tracePt t="52038" x="10064750" y="4141788"/>
          <p14:tracePt t="52054" x="10064750" y="4117975"/>
          <p14:tracePt t="52070" x="10064750" y="4105275"/>
          <p14:tracePt t="52087" x="10075863" y="4054475"/>
          <p14:tracePt t="52103" x="10113963" y="4005263"/>
          <p14:tracePt t="52121" x="10113963" y="3967163"/>
          <p14:tracePt t="52137" x="10152063" y="3929063"/>
          <p14:tracePt t="52154" x="10177463" y="3841750"/>
          <p14:tracePt t="52170" x="10226675" y="3741738"/>
          <p14:tracePt t="52187" x="10252075" y="3667125"/>
          <p14:tracePt t="52204" x="10264775" y="3616325"/>
          <p14:tracePt t="52206" x="10264775" y="3579813"/>
          <p14:tracePt t="52221" x="10288588" y="3554413"/>
          <p14:tracePt t="52238" x="10301288" y="3529013"/>
          <p14:tracePt t="52254" x="10301288" y="3516313"/>
          <p14:tracePt t="52271" x="10313988" y="3467100"/>
          <p14:tracePt t="52287" x="10326688" y="3454400"/>
          <p14:tracePt t="52310" x="10326688" y="3441700"/>
          <p14:tracePt t="52321" x="10339388" y="3429000"/>
          <p14:tracePt t="52431" x="10339388" y="3441700"/>
          <p14:tracePt t="52439" x="10339388" y="3454400"/>
          <p14:tracePt t="52447" x="10339388" y="3479800"/>
          <p14:tracePt t="52456" x="10339388" y="3516313"/>
          <p14:tracePt t="52472" x="10339388" y="3590925"/>
          <p14:tracePt t="52489" x="10339388" y="3679825"/>
          <p14:tracePt t="52506" x="10339388" y="3779838"/>
          <p14:tracePt t="52522" x="10339388" y="3916363"/>
          <p14:tracePt t="52539" x="10339388" y="4067175"/>
          <p14:tracePt t="52557" x="10339388" y="4192588"/>
          <p14:tracePt t="52559" x="10339388" y="4241800"/>
          <p14:tracePt t="52572" x="10339388" y="4279900"/>
          <p14:tracePt t="52575" x="10339388" y="4330700"/>
          <p14:tracePt t="52590" x="10339388" y="4379913"/>
          <p14:tracePt t="52607" x="10339388" y="4418013"/>
          <p14:tracePt t="52623" x="10339388" y="4467225"/>
          <p14:tracePt t="52640" x="10339388" y="4492625"/>
          <p14:tracePt t="52656" x="10339388" y="4518025"/>
          <p14:tracePt t="52673" x="10339388" y="4530725"/>
          <p14:tracePt t="52690" x="10339388" y="4567238"/>
          <p14:tracePt t="52707" x="10339388" y="4579938"/>
          <p14:tracePt t="52724" x="10339388" y="4630738"/>
          <p14:tracePt t="52740" x="10339388" y="4656138"/>
          <p14:tracePt t="52744" x="10352088" y="4679950"/>
          <p14:tracePt t="52759" x="10352088" y="4718050"/>
          <p14:tracePt t="52774" x="10352088" y="4768850"/>
          <p14:tracePt t="52791" x="10364788" y="4779963"/>
          <p14:tracePt t="52807" x="10364788" y="4805363"/>
          <p14:tracePt t="52824" x="10390188" y="4830763"/>
          <p14:tracePt t="52846" x="10390188" y="4843463"/>
          <p14:tracePt t="52857" x="10390188" y="4856163"/>
          <p14:tracePt t="52873" x="10390188" y="4868863"/>
          <p14:tracePt t="52891" x="10390188" y="4879975"/>
          <p14:tracePt t="52907" x="10390188" y="4892675"/>
          <p14:tracePt t="53017" x="10390188" y="4879975"/>
          <p14:tracePt t="53023" x="10390188" y="4818063"/>
          <p14:tracePt t="53030" x="10390188" y="4743450"/>
          <p14:tracePt t="53040" x="10390188" y="4643438"/>
          <p14:tracePt t="53058" x="10390188" y="4454525"/>
          <p14:tracePt t="53074" x="10390188" y="4230688"/>
          <p14:tracePt t="53091" x="10390188" y="4017963"/>
          <p14:tracePt t="53094" x="10390188" y="3929063"/>
          <p14:tracePt t="53107" x="10390188" y="3854450"/>
          <p14:tracePt t="53124" x="10352088" y="3654425"/>
          <p14:tracePt t="53142" x="10313988" y="3490913"/>
          <p14:tracePt t="53158" x="10313988" y="3416300"/>
          <p14:tracePt t="53175" x="10313988" y="3378200"/>
          <p14:tracePt t="53191" x="10288588" y="3341688"/>
          <p14:tracePt t="53359" x="10288588" y="3367088"/>
          <p14:tracePt t="53367" x="10288588" y="3416300"/>
          <p14:tracePt t="53375" x="10288588" y="3490913"/>
          <p14:tracePt t="53390" x="10288588" y="3654425"/>
          <p14:tracePt t="53407" x="10288588" y="3879850"/>
          <p14:tracePt t="53423" x="10288588" y="4079875"/>
          <p14:tracePt t="53441" x="10288588" y="4254500"/>
          <p14:tracePt t="53457" x="10288588" y="4443413"/>
          <p14:tracePt t="53474" x="10288588" y="4579938"/>
          <p14:tracePt t="53490" x="10288588" y="4667250"/>
          <p14:tracePt t="53507" x="10288588" y="4756150"/>
          <p14:tracePt t="53523" x="10288588" y="4818063"/>
          <p14:tracePt t="53525" x="10288588" y="4843463"/>
          <p14:tracePt t="53541" x="10288588" y="4868863"/>
          <p14:tracePt t="53542" x="10288588" y="4892675"/>
          <p14:tracePt t="53557" x="10288588" y="4905375"/>
          <p14:tracePt t="53630" x="10288588" y="4892675"/>
          <p14:tracePt t="53638" x="10313988" y="4818063"/>
          <p14:tracePt t="53646" x="10313988" y="4805363"/>
          <p14:tracePt t="53658" x="10326688" y="4730750"/>
          <p14:tracePt t="53674" x="10352088" y="4454525"/>
          <p14:tracePt t="53691" x="10401300" y="4005263"/>
          <p14:tracePt t="53708" x="10401300" y="3803650"/>
          <p14:tracePt t="53710" x="10401300" y="3692525"/>
          <p14:tracePt t="53725" x="10401300" y="3616325"/>
          <p14:tracePt t="53726" x="10401300" y="3554413"/>
          <p14:tracePt t="53741" x="10401300" y="3441700"/>
          <p14:tracePt t="53758" x="10401300" y="3416300"/>
          <p14:tracePt t="53775" x="10401300" y="3390900"/>
          <p14:tracePt t="54663" x="10401300" y="3403600"/>
          <p14:tracePt t="54687" x="10401300" y="3416300"/>
          <p14:tracePt t="54767" x="10401300" y="3441700"/>
          <p14:tracePt t="54847" x="10401300" y="3454400"/>
          <p14:tracePt t="54854" x="10401300" y="3467100"/>
          <p14:tracePt t="54999" x="10401300" y="3479800"/>
          <p14:tracePt t="55015" x="10401300" y="3490913"/>
          <p14:tracePt t="55031" x="10401300" y="3503613"/>
          <p14:tracePt t="55038" x="10401300" y="3516313"/>
          <p14:tracePt t="55046" x="10401300" y="3529013"/>
          <p14:tracePt t="55062" x="10401300" y="3554413"/>
          <p14:tracePt t="55087" x="10401300" y="3579813"/>
          <p14:tracePt t="55102" x="10401300" y="3590925"/>
          <p14:tracePt t="55112" x="10401300" y="3603625"/>
          <p14:tracePt t="55129" x="10401300" y="3629025"/>
          <p14:tracePt t="55147" x="10426700" y="3654425"/>
          <p14:tracePt t="55163" x="10426700" y="3667125"/>
          <p14:tracePt t="55183" x="10426700" y="3692525"/>
          <p14:tracePt t="55199" x="10426700" y="3703638"/>
          <p14:tracePt t="55213" x="10426700" y="3729038"/>
          <p14:tracePt t="55215" x="10426700" y="3741738"/>
          <p14:tracePt t="55230" x="10426700" y="3803650"/>
          <p14:tracePt t="55247" x="10426700" y="3867150"/>
          <p14:tracePt t="55263" x="10452100" y="3916363"/>
          <p14:tracePt t="55280" x="10452100" y="3979863"/>
          <p14:tracePt t="55296" x="10464800" y="4005263"/>
          <p14:tracePt t="55313" x="10477500" y="4054475"/>
          <p14:tracePt t="55330" x="10490200" y="4079875"/>
          <p14:tracePt t="55347" x="10490200" y="4117975"/>
          <p14:tracePt t="55364" x="10514013" y="4167188"/>
          <p14:tracePt t="55383" x="10514013" y="4179888"/>
          <p14:tracePt t="55398" x="10514013" y="4192588"/>
          <p14:tracePt t="55414" x="10514013" y="4230688"/>
          <p14:tracePt t="55431" x="10514013" y="4254500"/>
          <p14:tracePt t="55447" x="10514013" y="4305300"/>
          <p14:tracePt t="55464" x="10514013" y="4354513"/>
          <p14:tracePt t="55480" x="10514013" y="4379913"/>
          <p14:tracePt t="55497" x="10514013" y="4443413"/>
          <p14:tracePt t="55514" x="10514013" y="4454525"/>
          <p14:tracePt t="55531" x="10514013" y="4505325"/>
          <p14:tracePt t="55548" x="10514013" y="4554538"/>
          <p14:tracePt t="55551" x="10514013" y="4592638"/>
          <p14:tracePt t="55564" x="10514013" y="4618038"/>
          <p14:tracePt t="55566" x="10514013" y="4643438"/>
          <p14:tracePt t="55581" x="10514013" y="4667250"/>
          <p14:tracePt t="55583" x="10514013" y="4692650"/>
          <p14:tracePt t="55598" x="10514013" y="4743450"/>
          <p14:tracePt t="55615" x="10514013" y="4792663"/>
          <p14:tracePt t="55631" x="10514013" y="4856163"/>
          <p14:tracePt t="55648" x="10502900" y="4918075"/>
          <p14:tracePt t="55671" x="10502900" y="4943475"/>
          <p14:tracePt t="55681" x="10490200" y="4968875"/>
          <p14:tracePt t="55698" x="10490200" y="4981575"/>
          <p14:tracePt t="55714" x="10490200" y="5005388"/>
          <p14:tracePt t="55731" x="10490200" y="5030788"/>
          <p14:tracePt t="55747" x="10477500" y="5068888"/>
          <p14:tracePt t="55764" x="10464800" y="5092700"/>
          <p14:tracePt t="55782" x="10464800" y="5118100"/>
          <p14:tracePt t="55798" x="10464800" y="5130800"/>
          <p14:tracePt t="55815" x="10452100" y="5130800"/>
          <p14:tracePt t="56095" x="10452100" y="5143500"/>
          <p14:tracePt t="56110" x="10452100" y="5168900"/>
          <p14:tracePt t="56127" x="10452100" y="5181600"/>
          <p14:tracePt t="56135" x="10452100" y="5194300"/>
          <p14:tracePt t="56147" x="10426700" y="5205413"/>
          <p14:tracePt t="56164" x="10426700" y="5230813"/>
          <p14:tracePt t="56165" x="10414000" y="5243513"/>
          <p14:tracePt t="56181" x="10414000" y="5256213"/>
          <p14:tracePt t="56198" x="10401300" y="5256213"/>
          <p14:tracePt t="56215" x="10401300" y="5281613"/>
          <p14:tracePt t="56232" x="10390188" y="5294313"/>
          <p14:tracePt t="56591" x="10364788" y="5305425"/>
          <p14:tracePt t="56623" x="10339388" y="5330825"/>
          <p14:tracePt t="56631" x="10326688" y="5330825"/>
          <p14:tracePt t="56647" x="10326688" y="5343525"/>
          <p14:tracePt t="56654" x="10313988" y="5356225"/>
          <p14:tracePt t="56666" x="10313988" y="5368925"/>
          <p14:tracePt t="56683" x="10301288" y="5394325"/>
          <p14:tracePt t="56700" x="10288588" y="5394325"/>
          <p14:tracePt t="56703" x="10288588" y="5407025"/>
          <p14:tracePt t="56791" x="10326688" y="5394325"/>
          <p14:tracePt t="56800" x="10390188" y="5330825"/>
          <p14:tracePt t="56807" x="10452100" y="5268913"/>
          <p14:tracePt t="56817" x="10526713" y="5194300"/>
          <p14:tracePt t="56834" x="10639425" y="5056188"/>
          <p14:tracePt t="56851" x="10715625" y="4918075"/>
          <p14:tracePt t="56854" x="10726738" y="4905375"/>
          <p14:tracePt t="56867" x="10739438" y="4868863"/>
          <p14:tracePt t="56884" x="10739438" y="4856163"/>
          <p14:tracePt t="56927" x="10739438" y="4843463"/>
          <p14:tracePt t="56967" x="10715625" y="4843463"/>
          <p14:tracePt t="56991" x="10702925" y="4843463"/>
          <p14:tracePt t="57007" x="10690225" y="4843463"/>
          <p14:tracePt t="57023" x="10677525" y="4843463"/>
          <p14:tracePt t="57031" x="10664825" y="4843463"/>
          <p14:tracePt t="57047" x="10652125" y="4868863"/>
          <p14:tracePt t="57054" x="10639425" y="4868863"/>
          <p14:tracePt t="57071" x="10639425" y="4879975"/>
          <p14:tracePt t="57093" x="10626725" y="4892675"/>
          <p14:tracePt t="57118" x="10626725" y="4905375"/>
          <p14:tracePt t="57166" x="10614025" y="4918075"/>
          <p14:tracePt t="57198" x="10614025" y="4930775"/>
          <p14:tracePt t="57351" x="10614025" y="4943475"/>
          <p14:tracePt t="57367" x="10614025" y="4956175"/>
          <p14:tracePt t="57383" x="10614025" y="4968875"/>
          <p14:tracePt t="57415" x="10614025" y="4992688"/>
          <p14:tracePt t="57447" x="10614025" y="5005388"/>
          <p14:tracePt t="57454" x="10614025" y="5018088"/>
          <p14:tracePt t="57470" x="10602913" y="5018088"/>
          <p14:tracePt t="57485" x="10602913" y="5030788"/>
          <p14:tracePt t="57623" x="10590213" y="5043488"/>
          <p14:tracePt t="57639" x="10590213" y="5030788"/>
          <p14:tracePt t="57646" x="10577513" y="5018088"/>
          <p14:tracePt t="57663" x="10577513" y="5005388"/>
          <p14:tracePt t="57903" x="10590213" y="5005388"/>
          <p14:tracePt t="57920" x="10614025" y="5005388"/>
          <p14:tracePt t="57935" x="10652125" y="4992688"/>
          <p14:tracePt t="57942" x="10652125" y="4981575"/>
          <p14:tracePt t="57953" x="10664825" y="4968875"/>
          <p14:tracePt t="57970" x="10690225" y="4943475"/>
          <p14:tracePt t="57986" x="10715625" y="4930775"/>
          <p14:tracePt t="58175" x="10726738" y="4930775"/>
          <p14:tracePt t="58191" x="10739438" y="4930775"/>
          <p14:tracePt t="58207" x="10752138" y="4930775"/>
          <p14:tracePt t="58431" x="10739438" y="4930775"/>
          <p14:tracePt t="58438" x="10715625" y="4930775"/>
          <p14:tracePt t="58454" x="10690225" y="4918075"/>
          <p14:tracePt t="58462" x="10677525" y="4905375"/>
          <p14:tracePt t="58471" x="10677525" y="4879975"/>
          <p14:tracePt t="58488" x="10664825" y="4830763"/>
          <p14:tracePt t="58505" x="10652125" y="4768850"/>
          <p14:tracePt t="58522" x="10652125" y="4692650"/>
          <p14:tracePt t="58539" x="10652125" y="4579938"/>
          <p14:tracePt t="58555" x="10614025" y="4454525"/>
          <p14:tracePt t="58558" x="10614025" y="4430713"/>
          <p14:tracePt t="58571" x="10614025" y="4392613"/>
          <p14:tracePt t="58574" x="10602913" y="4341813"/>
          <p14:tracePt t="58588" x="10602913" y="4318000"/>
          <p14:tracePt t="58590" x="10602913" y="4279900"/>
          <p14:tracePt t="58605" x="10590213" y="4267200"/>
          <p14:tracePt t="58607" x="10590213" y="4241800"/>
          <p14:tracePt t="58622" x="10564813" y="4205288"/>
          <p14:tracePt t="58639" x="10564813" y="4192588"/>
          <p14:tracePt t="58656" x="10564813" y="4167188"/>
          <p14:tracePt t="58672" x="10539413" y="4141788"/>
          <p14:tracePt t="58689" x="10514013" y="4117975"/>
          <p14:tracePt t="58706" x="10502900" y="4105275"/>
          <p14:tracePt t="58722" x="10490200" y="4079875"/>
          <p14:tracePt t="58738" x="10452100" y="4067175"/>
          <p14:tracePt t="58756" x="10439400" y="4054475"/>
          <p14:tracePt t="58799" x="10426700" y="4054475"/>
          <p14:tracePt t="58815" x="10414000" y="4054475"/>
          <p14:tracePt t="58823" x="10401300" y="4054475"/>
          <p14:tracePt t="58847" x="10390188" y="4054475"/>
          <p14:tracePt t="58856" x="10377488" y="4054475"/>
          <p14:tracePt t="58879" x="10352088" y="4054475"/>
          <p14:tracePt t="58889" x="10339388" y="4067175"/>
          <p14:tracePt t="58906" x="10313988" y="4105275"/>
          <p14:tracePt t="58922" x="10264775" y="4192588"/>
          <p14:tracePt t="58939" x="10239375" y="4254500"/>
          <p14:tracePt t="58955" x="10239375" y="4341813"/>
          <p14:tracePt t="58958" x="10239375" y="4379913"/>
          <p14:tracePt t="58973" x="10239375" y="4418013"/>
          <p14:tracePt t="58975" x="10239375" y="4454525"/>
          <p14:tracePt t="58990" x="10239375" y="4492625"/>
          <p14:tracePt t="59006" x="10252075" y="4518025"/>
          <p14:tracePt t="59023" x="10277475" y="4543425"/>
          <p14:tracePt t="59040" x="10301288" y="4567238"/>
          <p14:tracePt t="59056" x="10339388" y="4567238"/>
          <p14:tracePt t="59072" x="10390188" y="4567238"/>
          <p14:tracePt t="59090" x="10452100" y="4567238"/>
          <p14:tracePt t="59107" x="10526713" y="4567238"/>
          <p14:tracePt t="59124" x="10590213" y="4554538"/>
          <p14:tracePt t="59127" x="10602913" y="4543425"/>
          <p14:tracePt t="59139" x="10639425" y="4505325"/>
          <p14:tracePt t="59142" x="10639425" y="4467225"/>
          <p14:tracePt t="59156" x="10664825" y="4430713"/>
          <p14:tracePt t="59158" x="10690225" y="4379913"/>
          <p14:tracePt t="59173" x="10690225" y="4330700"/>
          <p14:tracePt t="59175" x="10702925" y="4279900"/>
          <p14:tracePt t="59190" x="10702925" y="4205288"/>
          <p14:tracePt t="59207" x="10702925" y="4167188"/>
          <p14:tracePt t="59224" x="10702925" y="4141788"/>
          <p14:tracePt t="59240" x="10702925" y="4129088"/>
          <p14:tracePt t="59257" x="10702925" y="4117975"/>
          <p14:tracePt t="59303" x="10702925" y="4105275"/>
          <p14:tracePt t="59319" x="10690225" y="4105275"/>
          <p14:tracePt t="59327" x="10677525" y="4105275"/>
          <p14:tracePt t="59340" x="10664825" y="4105275"/>
          <p14:tracePt t="59343" x="10652125" y="4105275"/>
          <p14:tracePt t="59358" x="10626725" y="4141788"/>
          <p14:tracePt t="59374" x="10590213" y="4205288"/>
          <p14:tracePt t="59391" x="10564813" y="4267200"/>
          <p14:tracePt t="59407" x="10564813" y="4341813"/>
          <p14:tracePt t="59424" x="10564813" y="4392613"/>
          <p14:tracePt t="59441" x="10564813" y="4430713"/>
          <p14:tracePt t="59457" x="10564813" y="4454525"/>
          <p14:tracePt t="59559" x="10577513" y="4454525"/>
          <p14:tracePt t="59574" x="10590213" y="4454525"/>
          <p14:tracePt t="59583" x="10626725" y="4454525"/>
          <p14:tracePt t="59599" x="10626725" y="4430713"/>
          <p14:tracePt t="59607" x="10652125" y="4405313"/>
          <p14:tracePt t="59624" x="10664825" y="4330700"/>
          <p14:tracePt t="59641" x="10677525" y="4230688"/>
          <p14:tracePt t="59658" x="10690225" y="4167188"/>
          <p14:tracePt t="59674" x="10690225" y="4092575"/>
          <p14:tracePt t="59691" x="10690225" y="4041775"/>
          <p14:tracePt t="59709" x="10690225" y="4005263"/>
          <p14:tracePt t="59711" x="10690225" y="3967163"/>
          <p14:tracePt t="59735" x="10690225" y="3954463"/>
          <p14:tracePt t="59742" x="10690225" y="3929063"/>
          <p14:tracePt t="59799" x="10677525" y="3929063"/>
          <p14:tracePt t="59814" x="10652125" y="3929063"/>
          <p14:tracePt t="59838" x="10626725" y="3941763"/>
          <p14:tracePt t="59846" x="10614025" y="3954463"/>
          <p14:tracePt t="59858" x="10577513" y="3979863"/>
          <p14:tracePt t="59875" x="10514013" y="4054475"/>
          <p14:tracePt t="59892" x="10464800" y="4141788"/>
          <p14:tracePt t="59894" x="10452100" y="4192588"/>
          <p14:tracePt t="59908" x="10452100" y="4241800"/>
          <p14:tracePt t="59911" x="10439400" y="4279900"/>
          <p14:tracePt t="59925" x="10439400" y="4318000"/>
          <p14:tracePt t="59927" x="10439400" y="4354513"/>
          <p14:tracePt t="59942" x="10439400" y="4418013"/>
          <p14:tracePt t="59959" x="10439400" y="4492625"/>
          <p14:tracePt t="59975" x="10439400" y="4505325"/>
          <p14:tracePt t="59992" x="10452100" y="4543425"/>
          <p14:tracePt t="60008" x="10464800" y="4554538"/>
          <p14:tracePt t="60025" x="10490200" y="4554538"/>
          <p14:tracePt t="60043" x="10539413" y="4554538"/>
          <p14:tracePt t="60060" x="10626725" y="4554538"/>
          <p14:tracePt t="60062" x="10677525" y="4554538"/>
          <p14:tracePt t="60076" x="10702925" y="4530725"/>
          <p14:tracePt t="60078" x="10739438" y="4505325"/>
          <p14:tracePt t="60092" x="10764838" y="4467225"/>
          <p14:tracePt t="60094" x="10815638" y="4430713"/>
          <p14:tracePt t="60109" x="10839450" y="4379913"/>
          <p14:tracePt t="60111" x="10864850" y="4341813"/>
          <p14:tracePt t="60126" x="10890250" y="4267200"/>
          <p14:tracePt t="60143" x="10890250" y="4179888"/>
          <p14:tracePt t="60159" x="10890250" y="4129088"/>
          <p14:tracePt t="60176" x="10890250" y="4105275"/>
          <p14:tracePt t="60192" x="10890250" y="4054475"/>
          <p14:tracePt t="60209" x="10890250" y="4029075"/>
          <p14:tracePt t="60226" x="10877550" y="4017963"/>
          <p14:tracePt t="60242" x="10839450" y="4005263"/>
          <p14:tracePt t="60259" x="10790238" y="4005263"/>
          <p14:tracePt t="60276" x="10764838" y="4005263"/>
          <p14:tracePt t="60294" x="10752138" y="4005263"/>
          <p14:tracePt t="60311" x="10715625" y="4005263"/>
          <p14:tracePt t="60327" x="10702925" y="4005263"/>
          <p14:tracePt t="60343" x="10652125" y="4092575"/>
          <p14:tracePt t="60360" x="10639425" y="4154488"/>
          <p14:tracePt t="60376" x="10614025" y="4241800"/>
          <p14:tracePt t="60393" x="10614025" y="4305300"/>
          <p14:tracePt t="60409" x="10614025" y="4367213"/>
          <p14:tracePt t="60427" x="10614025" y="4418013"/>
          <p14:tracePt t="60444" x="10614025" y="4443413"/>
          <p14:tracePt t="60543" x="10626725" y="4443413"/>
          <p14:tracePt t="60551" x="10639425" y="4443413"/>
          <p14:tracePt t="60582" x="10652125" y="4430713"/>
          <p14:tracePt t="60607" x="10652125" y="4418013"/>
          <p14:tracePt t="60615" x="10652125" y="4405313"/>
          <p14:tracePt t="60627" x="10677525" y="4392613"/>
          <p14:tracePt t="60644" x="10677525" y="4367213"/>
          <p14:tracePt t="60661" x="10677525" y="4354513"/>
          <p14:tracePt t="60678" x="10677525" y="4341813"/>
          <p14:tracePt t="60943" x="10664825" y="4341813"/>
          <p14:tracePt t="60975" x="10664825" y="4330700"/>
          <p14:tracePt t="61023" x="10652125" y="4330700"/>
          <p14:tracePt t="61048" x="10626725" y="4318000"/>
          <p14:tracePt t="61062" x="10626725" y="4305300"/>
          <p14:tracePt t="61070" x="10614025" y="4305300"/>
          <p14:tracePt t="61079" x="10602913" y="4305300"/>
          <p14:tracePt t="61095" x="10590213" y="4279900"/>
          <p14:tracePt t="61112" x="10577513" y="4267200"/>
          <p14:tracePt t="61128" x="10564813" y="4241800"/>
          <p14:tracePt t="61145" x="10552113" y="4230688"/>
          <p14:tracePt t="61162" x="10526713" y="4192588"/>
          <p14:tracePt t="61179" x="10514013" y="4179888"/>
          <p14:tracePt t="61195" x="10490200" y="4154488"/>
          <p14:tracePt t="61198" x="10490200" y="4141788"/>
          <p14:tracePt t="61211" x="10477500" y="4141788"/>
          <p14:tracePt t="61214" x="10477500" y="4129088"/>
          <p14:tracePt t="61228" x="10477500" y="4117975"/>
          <p14:tracePt t="61231" x="10477500" y="4105275"/>
          <p14:tracePt t="61246" x="10464800" y="4105275"/>
          <p14:tracePt t="61511" x="10464800" y="4117975"/>
          <p14:tracePt t="61533" x="10464800" y="4129088"/>
          <p14:tracePt t="61541" x="10464800" y="4141788"/>
          <p14:tracePt t="61549" x="10452100" y="4154488"/>
          <p14:tracePt t="61561" x="10452100" y="4167188"/>
          <p14:tracePt t="61578" x="10452100" y="4179888"/>
          <p14:tracePt t="61595" x="10439400" y="4192588"/>
          <p14:tracePt t="61611" x="10439400" y="4217988"/>
          <p14:tracePt t="61613" x="10439400" y="4230688"/>
          <p14:tracePt t="61637" x="10426700" y="4241800"/>
          <p14:tracePt t="61661" x="10426700" y="4254500"/>
          <p14:tracePt t="61678" x="10426700" y="4267200"/>
          <p14:tracePt t="61694" x="10426700" y="4279900"/>
          <p14:tracePt t="61710" x="10426700" y="4305300"/>
          <p14:tracePt t="61717" x="10426700" y="4318000"/>
          <p14:tracePt t="61730" x="10426700" y="4330700"/>
          <p14:tracePt t="61746" x="10426700" y="4341813"/>
          <p14:tracePt t="61764" x="10426700" y="4392613"/>
          <p14:tracePt t="61780" x="10426700" y="4405313"/>
          <p14:tracePt t="61783" x="10426700" y="4418013"/>
          <p14:tracePt t="61797" x="10426700" y="4443413"/>
          <p14:tracePt t="61799" x="10426700" y="4454525"/>
          <p14:tracePt t="61814" x="10426700" y="4492625"/>
          <p14:tracePt t="61830" x="10426700" y="4505325"/>
          <p14:tracePt t="61847" x="10426700" y="4518025"/>
          <p14:tracePt t="61863" x="10426700" y="4530725"/>
          <p14:tracePt t="61935" x="10426700" y="4554538"/>
          <p14:tracePt t="61999" x="10426700" y="4567238"/>
          <p14:tracePt t="62030" x="10426700" y="4579938"/>
          <p14:tracePt t="62071" x="10426700" y="4592638"/>
          <p14:tracePt t="62103" x="10426700" y="4605338"/>
          <p14:tracePt t="62111" x="10439400" y="4605338"/>
          <p14:tracePt t="62119" x="10439400" y="4618038"/>
          <p14:tracePt t="62131" x="10452100" y="4618038"/>
          <p14:tracePt t="62231" x="10452100" y="4630738"/>
          <p14:tracePt t="62303" x="10477500" y="4630738"/>
          <p14:tracePt t="62311" x="10490200" y="4630738"/>
          <p14:tracePt t="62318" x="10502900" y="4630738"/>
          <p14:tracePt t="62331" x="10514013" y="4630738"/>
          <p14:tracePt t="62334" x="10526713" y="4630738"/>
          <p14:tracePt t="62348" x="10539413" y="4630738"/>
          <p14:tracePt t="62350" x="10552113" y="4630738"/>
          <p14:tracePt t="62391" x="10577513" y="4630738"/>
          <p14:tracePt t="62407" x="10590213" y="4630738"/>
          <p14:tracePt t="62415" x="10590213" y="4618038"/>
          <p14:tracePt t="62431" x="10590213" y="4592638"/>
          <p14:tracePt t="62438" x="10590213" y="4579938"/>
          <p14:tracePt t="62447" x="10590213" y="4554538"/>
          <p14:tracePt t="62591" x="10590213" y="4579938"/>
          <p14:tracePt t="62599" x="10590213" y="4592638"/>
          <p14:tracePt t="62606" x="10590213" y="4605338"/>
          <p14:tracePt t="62615" x="10590213" y="4618038"/>
          <p14:tracePt t="62632" x="10590213" y="4643438"/>
          <p14:tracePt t="62649" x="10590213" y="4656138"/>
          <p14:tracePt t="62665" x="10590213" y="4667250"/>
          <p14:tracePt t="62823" x="10602913" y="4667250"/>
          <p14:tracePt t="62911" x="10602913" y="4679950"/>
          <p14:tracePt t="62927" x="10602913" y="4705350"/>
          <p14:tracePt t="62934" x="10602913" y="4730750"/>
          <p14:tracePt t="62951" x="10602913" y="4792663"/>
          <p14:tracePt t="62967" x="10614025" y="4830763"/>
          <p14:tracePt t="62984" x="10626725" y="4868863"/>
          <p14:tracePt t="63001" x="10626725" y="4930775"/>
          <p14:tracePt t="63016" x="10626725" y="4968875"/>
          <p14:tracePt t="63033" x="10626725" y="4992688"/>
          <p14:tracePt t="63051" x="10626725" y="5018088"/>
          <p14:tracePt t="63067" x="10639425" y="5043488"/>
          <p14:tracePt t="63271" x="10639425" y="5056188"/>
          <p14:tracePt t="63494" x="10639425" y="5043488"/>
          <p14:tracePt t="63502" x="10639425" y="5018088"/>
          <p14:tracePt t="63518" x="10639425" y="4992688"/>
          <p14:tracePt t="63526" x="10639425" y="4968875"/>
          <p14:tracePt t="63533" x="10639425" y="4930775"/>
          <p14:tracePt t="63550" x="10639425" y="4856163"/>
          <p14:tracePt t="63566" x="10639425" y="4792663"/>
          <p14:tracePt t="63583" x="10639425" y="4718050"/>
          <p14:tracePt t="63600" x="10639425" y="4656138"/>
          <p14:tracePt t="63618" x="10626725" y="4605338"/>
          <p14:tracePt t="63635" x="10626725" y="4543425"/>
          <p14:tracePt t="63655" x="10626725" y="4518025"/>
          <p14:tracePt t="63669" x="10626725" y="4492625"/>
          <p14:tracePt t="63685" x="10626725" y="4467225"/>
          <p14:tracePt t="63687" x="10626725" y="4454525"/>
          <p14:tracePt t="63702" x="10626725" y="4418013"/>
          <p14:tracePt t="63719" x="10626725" y="4367213"/>
          <p14:tracePt t="63735" x="10626725" y="4354513"/>
          <p14:tracePt t="63752" x="10626725" y="4330700"/>
          <p14:tracePt t="63769" x="10626725" y="4318000"/>
          <p14:tracePt t="63785" x="10626725" y="4305300"/>
          <p14:tracePt t="63871" x="10626725" y="4292600"/>
          <p14:tracePt t="63975" x="10626725" y="4279900"/>
          <p14:tracePt t="63991" x="10626725" y="4305300"/>
          <p14:tracePt t="63998" x="10590213" y="4341813"/>
          <p14:tracePt t="64006" x="10564813" y="4367213"/>
          <p14:tracePt t="64019" x="10552113" y="4405313"/>
          <p14:tracePt t="64036" x="10514013" y="4505325"/>
          <p14:tracePt t="64039" x="10502900" y="4567238"/>
          <p14:tracePt t="64053" x="10502900" y="4592638"/>
          <p14:tracePt t="64054" x="10464800" y="4656138"/>
          <p14:tracePt t="64070" x="10464800" y="4718050"/>
          <p14:tracePt t="64086" x="10452100" y="4792663"/>
          <p14:tracePt t="64103" x="10439400" y="4843463"/>
          <p14:tracePt t="64120" x="10439400" y="4892675"/>
          <p14:tracePt t="64136" x="10439400" y="4930775"/>
          <p14:tracePt t="64153" x="10439400" y="4981575"/>
          <p14:tracePt t="64170" x="10439400" y="5018088"/>
          <p14:tracePt t="64186" x="10439400" y="5068888"/>
          <p14:tracePt t="64203" x="10439400" y="5118100"/>
          <p14:tracePt t="64206" x="10439400" y="5143500"/>
          <p14:tracePt t="64220" x="10439400" y="5156200"/>
          <p14:tracePt t="64223" x="10439400" y="5181600"/>
          <p14:tracePt t="64236" x="10452100" y="5205413"/>
          <p14:tracePt t="64253" x="10452100" y="5218113"/>
          <p14:tracePt t="64255" x="10464800" y="5243513"/>
          <p14:tracePt t="64270" x="10464800" y="5256213"/>
          <p14:tracePt t="64287" x="10477500" y="5268913"/>
          <p14:tracePt t="64303" x="10477500" y="5281613"/>
          <p14:tracePt t="64320" x="10477500" y="5294313"/>
          <p14:tracePt t="64342" x="10502900" y="5305425"/>
          <p14:tracePt t="64415" x="10514013" y="5305425"/>
          <p14:tracePt t="64439" x="10539413" y="5305425"/>
          <p14:tracePt t="64454" x="10552113" y="5305425"/>
          <p14:tracePt t="64470" x="10564813" y="5305425"/>
          <p14:tracePt t="64478" x="10577513" y="5305425"/>
          <p14:tracePt t="64487" x="10602913" y="5294313"/>
          <p14:tracePt t="64504" x="10614025" y="5230813"/>
          <p14:tracePt t="64520" x="10614025" y="5194300"/>
          <p14:tracePt t="64537" x="10614025" y="5181600"/>
          <p14:tracePt t="64554" x="10614025" y="5143500"/>
          <p14:tracePt t="64571" x="10614025" y="5118100"/>
          <p14:tracePt t="64574" x="10614025" y="5105400"/>
          <p14:tracePt t="64588" x="10614025" y="5092700"/>
          <p14:tracePt t="64591" x="10614025" y="5081588"/>
          <p14:tracePt t="64639" x="10614025" y="5056188"/>
          <p14:tracePt t="64663" x="10614025" y="5043488"/>
          <p14:tracePt t="64671" x="10602913" y="5018088"/>
          <p14:tracePt t="64695" x="10602913" y="5005388"/>
          <p14:tracePt t="64704" x="10602913" y="4992688"/>
          <p14:tracePt t="64710" x="10602913" y="4981575"/>
          <p14:tracePt t="64742" x="10602913" y="4968875"/>
          <p14:tracePt t="65151" x="10602913" y="4992688"/>
          <p14:tracePt t="65158" x="10602913" y="5018088"/>
          <p14:tracePt t="65172" x="10602913" y="5043488"/>
          <p14:tracePt t="65175" x="10602913" y="5068888"/>
          <p14:tracePt t="65190" x="10602913" y="5105400"/>
          <p14:tracePt t="65206" x="10602913" y="5143500"/>
          <p14:tracePt t="65223" x="10602913" y="5181600"/>
          <p14:tracePt t="65239" x="10602913" y="5205413"/>
          <p14:tracePt t="65319" x="10602913" y="5218113"/>
          <p14:tracePt t="65343" x="10614025" y="5194300"/>
          <p14:tracePt t="65351" x="10614025" y="5168900"/>
          <p14:tracePt t="65358" x="10614025" y="5130800"/>
          <p14:tracePt t="65374" x="10614025" y="5081588"/>
          <p14:tracePt t="65390" x="10614025" y="5068888"/>
          <p14:tracePt t="65711" x="10614025" y="5043488"/>
          <p14:tracePt t="65775" x="10614025" y="5018088"/>
          <p14:tracePt t="65791" x="10614025" y="4992688"/>
          <p14:tracePt t="65798" x="10614025" y="4968875"/>
          <p14:tracePt t="65808" x="10614025" y="4943475"/>
          <p14:tracePt t="65824" x="10614025" y="4930775"/>
          <p14:tracePt t="65840" x="10602913" y="4879975"/>
          <p14:tracePt t="65857" x="10590213" y="4843463"/>
          <p14:tracePt t="65874" x="10577513" y="4792663"/>
          <p14:tracePt t="65891" x="10539413" y="4730750"/>
          <p14:tracePt t="65907" x="10539413" y="4718050"/>
          <p14:tracePt t="65910" x="10539413" y="4692650"/>
          <p14:tracePt t="65924" x="10539413" y="4667250"/>
          <p14:tracePt t="66023" x="10539413" y="4656138"/>
          <p14:tracePt t="66055" x="10539413" y="4643438"/>
          <p14:tracePt t="66071" x="10539413" y="4630738"/>
          <p14:tracePt t="66087" x="10539413" y="4618038"/>
          <p14:tracePt t="66095" x="10539413" y="4605338"/>
          <p14:tracePt t="66107" x="10539413" y="4592638"/>
          <p14:tracePt t="66123" x="10539413" y="4567238"/>
          <p14:tracePt t="66140" x="10539413" y="4530725"/>
          <p14:tracePt t="66157" x="10539413" y="4505325"/>
          <p14:tracePt t="66174" x="10539413" y="4479925"/>
          <p14:tracePt t="66190" x="10539413" y="4467225"/>
          <p14:tracePt t="66208" x="10526713" y="4454525"/>
          <p14:tracePt t="66225" x="10526713" y="4443413"/>
          <p14:tracePt t="66271" x="10526713" y="4418013"/>
          <p14:tracePt t="66391" x="10526713" y="4430713"/>
          <p14:tracePt t="66399" x="10514013" y="4467225"/>
          <p14:tracePt t="66408" x="10490200" y="4505325"/>
          <p14:tracePt t="66425" x="10490200" y="4567238"/>
          <p14:tracePt t="66442" x="10464800" y="4656138"/>
          <p14:tracePt t="66459" x="10464800" y="4667250"/>
          <p14:tracePt t="66462" x="10464800" y="4679950"/>
          <p14:tracePt t="66474" x="10464800" y="4692650"/>
          <p14:tracePt t="66607" x="10464800" y="4705350"/>
          <p14:tracePt t="66687" x="10464800" y="4718050"/>
          <p14:tracePt t="66727" x="10464800" y="4743450"/>
          <p14:tracePt t="66839" x="10477500" y="4743450"/>
          <p14:tracePt t="66863" x="10490200" y="4743450"/>
          <p14:tracePt t="66887" x="10502900" y="4743450"/>
          <p14:tracePt t="66911" x="10514013" y="4730750"/>
          <p14:tracePt t="66919" x="10514013" y="4718050"/>
          <p14:tracePt t="66935" x="10514013" y="4705350"/>
          <p14:tracePt t="66944" x="10514013" y="4692650"/>
          <p14:tracePt t="66961" x="10514013" y="4656138"/>
          <p14:tracePt t="66977" x="10514013" y="4630738"/>
          <p14:tracePt t="66993" x="10514013" y="4605338"/>
          <p14:tracePt t="67011" x="10514013" y="4579938"/>
          <p14:tracePt t="67039" x="10514013" y="4554538"/>
          <p14:tracePt t="67190" x="10526713" y="4554538"/>
          <p14:tracePt t="67207" x="10526713" y="4567238"/>
          <p14:tracePt t="67214" x="10552113" y="4618038"/>
          <p14:tracePt t="67227" x="10552113" y="4643438"/>
          <p14:tracePt t="67230" x="10564813" y="4679950"/>
          <p14:tracePt t="67244" x="10590213" y="4705350"/>
          <p14:tracePt t="67246" x="10590213" y="4730750"/>
          <p14:tracePt t="67262" x="10602913" y="4779963"/>
          <p14:tracePt t="67279" x="10626725" y="4818063"/>
          <p14:tracePt t="67295" x="10652125" y="4868863"/>
          <p14:tracePt t="67312" x="10677525" y="4892675"/>
          <p14:tracePt t="67415" x="10702925" y="4892675"/>
          <p14:tracePt t="67471" x="10726738" y="4892675"/>
          <p14:tracePt t="67487" x="10739438" y="4892675"/>
          <p14:tracePt t="67494" x="10764838" y="4892675"/>
          <p14:tracePt t="67502" x="10777538" y="4892675"/>
          <p14:tracePt t="67519" x="10802938" y="4892675"/>
          <p14:tracePt t="67543" x="10815638" y="4892675"/>
          <p14:tracePt t="67550" x="10828338" y="4892675"/>
          <p14:tracePt t="67567" x="10839450" y="4892675"/>
          <p14:tracePt t="67578" x="10852150" y="4892675"/>
          <p14:tracePt t="67595" x="10864850" y="4892675"/>
          <p14:tracePt t="67611" x="10890250" y="4892675"/>
          <p14:tracePt t="67823" x="10877550" y="4892675"/>
          <p14:tracePt t="67831" x="10852150" y="4879975"/>
          <p14:tracePt t="67838" x="10839450" y="4879975"/>
          <p14:tracePt t="67845" x="10815638" y="4868863"/>
          <p14:tracePt t="67861" x="10802938" y="4868863"/>
          <p14:tracePt t="67878" x="10777538" y="4843463"/>
          <p14:tracePt t="67894" x="10752138" y="4843463"/>
          <p14:tracePt t="67911" x="10739438" y="4830763"/>
          <p14:tracePt t="67928" x="10726738" y="4818063"/>
          <p14:tracePt t="67944" x="10702925" y="4805363"/>
          <p14:tracePt t="67961" x="10690225" y="4779963"/>
          <p14:tracePt t="67978" x="10677525" y="4779963"/>
          <p14:tracePt t="67995" x="10677525" y="4768850"/>
          <p14:tracePt t="68011" x="10677525" y="4756150"/>
          <p14:tracePt t="68013" x="10664825" y="4756150"/>
          <p14:tracePt t="68029" x="10664825" y="4743450"/>
          <p14:tracePt t="68054" x="10652125" y="4730750"/>
          <p14:tracePt t="68062" x="10639425" y="4730750"/>
          <p14:tracePt t="68102" x="10626725" y="4718050"/>
          <p14:tracePt t="68127" x="10602913" y="4718050"/>
          <p14:tracePt t="68143" x="10590213" y="4705350"/>
          <p14:tracePt t="68294" x="10590213" y="4692650"/>
          <p14:tracePt t="68303" x="10602913" y="4705350"/>
          <p14:tracePt t="68314" x="10626725" y="4743450"/>
          <p14:tracePt t="68331" x="10664825" y="4779963"/>
          <p14:tracePt t="68334" x="10677525" y="4792663"/>
          <p14:tracePt t="68347" x="10715625" y="4830763"/>
          <p14:tracePt t="68350" x="10752138" y="4868863"/>
          <p14:tracePt t="68364" x="10764838" y="4879975"/>
          <p14:tracePt t="68367" x="10790238" y="4918075"/>
          <p14:tracePt t="68382" x="10839450" y="4956175"/>
          <p14:tracePt t="68398" x="10890250" y="4992688"/>
          <p14:tracePt t="68414" x="10928350" y="5018088"/>
          <p14:tracePt t="68431" x="10964863" y="5030788"/>
          <p14:tracePt t="68448" x="10977563" y="5043488"/>
          <p14:tracePt t="68463" x="10990263" y="5043488"/>
          <p14:tracePt t="68481" x="11002963" y="5056188"/>
          <p14:tracePt t="68503" x="11015663" y="5056188"/>
          <p14:tracePt t="68535" x="11028363" y="5056188"/>
          <p14:tracePt t="68551" x="11041063" y="5056188"/>
          <p14:tracePt t="68567" x="11052175" y="5056188"/>
          <p14:tracePt t="68575" x="11077575" y="5056188"/>
          <p14:tracePt t="68582" x="11077575" y="5068888"/>
          <p14:tracePt t="68598" x="11115675" y="5068888"/>
          <p14:tracePt t="68614" x="11128375" y="5068888"/>
          <p14:tracePt t="68631" x="11177588" y="5068888"/>
          <p14:tracePt t="68648" x="11190288" y="5068888"/>
          <p14:tracePt t="68664" x="11215688" y="5068888"/>
          <p14:tracePt t="68681" x="11241088" y="5068888"/>
          <p14:tracePt t="68697" x="11266488" y="5068888"/>
          <p14:tracePt t="68719" x="11290300" y="5068888"/>
          <p14:tracePt t="68759" x="11315700" y="5068888"/>
          <p14:tracePt t="68766" x="11328400" y="5068888"/>
          <p14:tracePt t="68782" x="11353800" y="5056188"/>
          <p14:tracePt t="68798" x="11390313" y="5056188"/>
          <p14:tracePt t="68815" x="11415713" y="5043488"/>
          <p14:tracePt t="68832" x="11441113" y="5030788"/>
          <p14:tracePt t="68863" x="11453813" y="5030788"/>
          <p14:tracePt t="69095" x="11441113" y="5030788"/>
          <p14:tracePt t="69102" x="11428413" y="5030788"/>
          <p14:tracePt t="69116" x="11403013" y="5030788"/>
          <p14:tracePt t="69118" x="11377613" y="5030788"/>
          <p14:tracePt t="69132" x="11353800" y="5030788"/>
          <p14:tracePt t="69134" x="11315700" y="5030788"/>
          <p14:tracePt t="69149" x="11266488" y="5030788"/>
          <p14:tracePt t="69151" x="11241088" y="5030788"/>
          <p14:tracePt t="69167" x="11141075" y="5030788"/>
          <p14:tracePt t="69183" x="11077575" y="5030788"/>
          <p14:tracePt t="69200" x="11015663" y="5030788"/>
          <p14:tracePt t="69216" x="10990263" y="5030788"/>
          <p14:tracePt t="69239" x="10977563" y="5030788"/>
          <p14:tracePt t="69255" x="10964863" y="5030788"/>
          <p14:tracePt t="69487" x="10964863" y="5018088"/>
          <p14:tracePt t="69503" x="10964863" y="5005388"/>
          <p14:tracePt t="69518" x="10952163" y="4981575"/>
          <p14:tracePt t="69533" x="10939463" y="4981575"/>
          <p14:tracePt t="69541" x="10939463" y="4968875"/>
          <p14:tracePt t="69549" x="10915650" y="4956175"/>
          <p14:tracePt t="69566" x="10915650" y="4943475"/>
          <p14:tracePt t="69679" x="10915650" y="4930775"/>
          <p14:tracePt t="69855" x="10915650" y="4918075"/>
          <p14:tracePt t="69887" x="10928350" y="4918075"/>
          <p14:tracePt t="69911" x="10939463" y="4918075"/>
          <p14:tracePt t="69918" x="10952163" y="4918075"/>
          <p14:tracePt t="69927" x="10977563" y="4918075"/>
          <p14:tracePt t="69935" x="10990263" y="4918075"/>
          <p14:tracePt t="69952" x="11028363" y="4918075"/>
          <p14:tracePt t="69968" x="11064875" y="4918075"/>
          <p14:tracePt t="69984" x="11128375" y="4918075"/>
          <p14:tracePt t="70002" x="11190288" y="4930775"/>
          <p14:tracePt t="70019" x="11241088" y="4943475"/>
          <p14:tracePt t="70035" x="11290300" y="4968875"/>
          <p14:tracePt t="70052" x="11315700" y="4968875"/>
          <p14:tracePt t="70054" x="11341100" y="4968875"/>
          <p14:tracePt t="70079" x="11353800" y="4968875"/>
          <p14:tracePt t="70095" x="11366500" y="4968875"/>
          <p14:tracePt t="70223" x="11377613" y="4968875"/>
          <p14:tracePt t="70231" x="11390313" y="4968875"/>
          <p14:tracePt t="70247" x="11403013" y="4968875"/>
          <p14:tracePt t="70423" x="11415713" y="4968875"/>
          <p14:tracePt t="70615" x="11403013" y="4968875"/>
          <p14:tracePt t="70631" x="11390313" y="4968875"/>
          <p14:tracePt t="70638" x="11353800" y="4968875"/>
          <p14:tracePt t="70654" x="11315700" y="4968875"/>
          <p14:tracePt t="70671" x="11253788" y="4968875"/>
          <p14:tracePt t="70687" x="11215688" y="4968875"/>
          <p14:tracePt t="70703" x="11190288" y="4968875"/>
          <p14:tracePt t="70720" x="11153775" y="4968875"/>
          <p14:tracePt t="70736" x="11141075" y="4968875"/>
          <p14:tracePt t="70753" x="11128375" y="4968875"/>
          <p14:tracePt t="70771" x="11115675" y="4968875"/>
          <p14:tracePt t="70774" x="11102975" y="4968875"/>
          <p14:tracePt t="70786" x="11090275" y="4968875"/>
          <p14:tracePt t="70804" x="11077575" y="4968875"/>
          <p14:tracePt t="70821" x="11064875" y="4968875"/>
          <p14:tracePt t="70847" x="11041063" y="4968875"/>
          <p14:tracePt t="70879" x="11028363" y="4968875"/>
          <p14:tracePt t="70887" x="11015663" y="4968875"/>
          <p14:tracePt t="70894" x="11002963" y="4968875"/>
          <p14:tracePt t="70903" x="10990263" y="4968875"/>
          <p14:tracePt t="70921" x="10977563" y="4968875"/>
          <p14:tracePt t="70937" x="10928350" y="4968875"/>
          <p14:tracePt t="70954" x="10890250" y="4968875"/>
          <p14:tracePt t="70971" x="10839450" y="4968875"/>
          <p14:tracePt t="70974" x="10815638" y="4968875"/>
          <p14:tracePt t="70988" x="10802938" y="4968875"/>
          <p14:tracePt t="70990" x="10790238" y="4968875"/>
          <p14:tracePt t="71023" x="10777538" y="4968875"/>
          <p14:tracePt t="71055" x="10764838" y="4968875"/>
          <p14:tracePt t="71063" x="10752138" y="4956175"/>
          <p14:tracePt t="71223" x="10764838" y="4956175"/>
          <p14:tracePt t="71231" x="10777538" y="4956175"/>
          <p14:tracePt t="71238" x="10802938" y="4956175"/>
          <p14:tracePt t="71255" x="10828338" y="4956175"/>
          <p14:tracePt t="71272" x="10864850" y="4956175"/>
          <p14:tracePt t="71288" x="10890250" y="4956175"/>
          <p14:tracePt t="71311" x="10902950" y="4956175"/>
          <p14:tracePt t="71327" x="10915650" y="4968875"/>
          <p14:tracePt t="71351" x="10928350" y="4968875"/>
          <p14:tracePt t="71375" x="10952163" y="4968875"/>
          <p14:tracePt t="71399" x="10964863" y="4968875"/>
          <p14:tracePt t="71406" x="10977563" y="4968875"/>
          <p14:tracePt t="71422" x="11015663" y="4968875"/>
          <p14:tracePt t="71439" x="11041063" y="4968875"/>
          <p14:tracePt t="71457" x="11077575" y="4968875"/>
          <p14:tracePt t="71478" x="11090275" y="4968875"/>
          <p14:tracePt t="71494" x="11115675" y="4956175"/>
          <p14:tracePt t="71505" x="11141075" y="4956175"/>
          <p14:tracePt t="71527" x="11164888" y="4956175"/>
          <p14:tracePt t="71538" x="11177588" y="4943475"/>
          <p14:tracePt t="71566" x="11190288" y="4943475"/>
          <p14:tracePt t="71615" x="11202988" y="4943475"/>
          <p14:tracePt t="71622" x="11215688" y="4943475"/>
          <p14:tracePt t="71630" x="11228388" y="4930775"/>
          <p14:tracePt t="71646" x="11241088" y="4930775"/>
          <p14:tracePt t="71656" x="11253788" y="4930775"/>
          <p14:tracePt t="71807" x="11241088" y="4930775"/>
          <p14:tracePt t="71814" x="11215688" y="4943475"/>
          <p14:tracePt t="71823" x="11190288" y="4956175"/>
          <p14:tracePt t="71838" x="11115675" y="4981575"/>
          <p14:tracePt t="71855" x="11015663" y="5005388"/>
          <p14:tracePt t="71872" x="10902950" y="5043488"/>
          <p14:tracePt t="71889" x="10777538" y="5081588"/>
          <p14:tracePt t="71905" x="10626725" y="5105400"/>
          <p14:tracePt t="71922" x="10452100" y="5118100"/>
          <p14:tracePt t="71939" x="10264775" y="5118100"/>
          <p14:tracePt t="71957" x="10101263" y="5118100"/>
          <p14:tracePt t="71959" x="10052050" y="5118100"/>
          <p14:tracePt t="71974" x="9913938" y="5118100"/>
          <p14:tracePt t="71989" x="9801225" y="5118100"/>
          <p14:tracePt t="72006" x="9701213" y="5118100"/>
          <p14:tracePt t="72022" x="9601200" y="5118100"/>
          <p14:tracePt t="72039" x="9513888" y="5118100"/>
          <p14:tracePt t="72056" x="9424988" y="5118100"/>
          <p14:tracePt t="72072" x="9375775" y="5118100"/>
          <p14:tracePt t="72089" x="9350375" y="5118100"/>
          <p14:tracePt t="72105" x="9312275" y="5118100"/>
          <p14:tracePt t="72206" x="9337675" y="5105400"/>
          <p14:tracePt t="72215" x="9388475" y="5105400"/>
          <p14:tracePt t="72223" x="9450388" y="5105400"/>
          <p14:tracePt t="72240" x="9601200" y="5068888"/>
          <p14:tracePt t="72258" x="9750425" y="5056188"/>
          <p14:tracePt t="72274" x="9926638" y="5030788"/>
          <p14:tracePt t="72289" x="10064750" y="5018088"/>
          <p14:tracePt t="72306" x="10213975" y="5018088"/>
          <p14:tracePt t="72323" x="10326688" y="5018088"/>
          <p14:tracePt t="72340" x="10390188" y="5018088"/>
          <p14:tracePt t="72342" x="10426700" y="5018088"/>
          <p14:tracePt t="72357" x="10439400" y="5018088"/>
          <p14:tracePt t="72542" x="10414000" y="5018088"/>
          <p14:tracePt t="72559" x="10390188" y="5018088"/>
          <p14:tracePt t="72566" x="10377488" y="5018088"/>
          <p14:tracePt t="72575" x="10364788" y="5018088"/>
          <p14:tracePt t="72592" x="10339388" y="5018088"/>
          <p14:tracePt t="72608" x="10313988" y="5018088"/>
          <p14:tracePt t="72625" x="10301288" y="5018088"/>
          <p14:tracePt t="72782" x="10326688" y="5005388"/>
          <p14:tracePt t="72798" x="10364788" y="5005388"/>
          <p14:tracePt t="72806" x="10414000" y="4992688"/>
          <p14:tracePt t="72814" x="10464800" y="4981575"/>
          <p14:tracePt t="72824" x="10539413" y="4968875"/>
          <p14:tracePt t="72841" x="10677525" y="4956175"/>
          <p14:tracePt t="72858" x="10764838" y="4930775"/>
          <p14:tracePt t="72874" x="10852150" y="4905375"/>
          <p14:tracePt t="72891" x="10877550" y="4905375"/>
          <p14:tracePt t="72907" x="10890250" y="4892675"/>
          <p14:tracePt t="72909" x="10928350" y="4879975"/>
          <p14:tracePt t="72925" x="10928350" y="4868863"/>
          <p14:tracePt t="72941" x="10939463" y="4856163"/>
          <p14:tracePt t="72958" x="10952163" y="4843463"/>
          <p14:tracePt t="72975" x="10964863" y="4830763"/>
          <p14:tracePt t="73047" x="10964863" y="4818063"/>
          <p14:tracePt t="73055" x="10952163" y="4818063"/>
          <p14:tracePt t="73063" x="10928350" y="4818063"/>
          <p14:tracePt t="73077" x="10902950" y="4805363"/>
          <p14:tracePt t="73079" x="10839450" y="4792663"/>
          <p14:tracePt t="73094" x="10690225" y="4768850"/>
          <p14:tracePt t="73110" x="10452100" y="4768850"/>
          <p14:tracePt t="73127" x="10075863" y="4768850"/>
          <p14:tracePt t="73143" x="9763125" y="4792663"/>
          <p14:tracePt t="73161" x="9550400" y="4830763"/>
          <p14:tracePt t="73176" x="9437688" y="4856163"/>
          <p14:tracePt t="73193" x="9401175" y="4879975"/>
          <p14:tracePt t="73209" x="9363075" y="4892675"/>
          <p14:tracePt t="73227" x="9350375" y="4905375"/>
          <p14:tracePt t="73247" x="9337675" y="4918075"/>
          <p14:tracePt t="73383" x="9363075" y="4918075"/>
          <p14:tracePt t="73391" x="9401175" y="4918075"/>
          <p14:tracePt t="73399" x="9424988" y="4892675"/>
          <p14:tracePt t="73410" x="9463088" y="4868863"/>
          <p14:tracePt t="73427" x="9588500" y="4818063"/>
          <p14:tracePt t="73430" x="9650413" y="4779963"/>
          <p14:tracePt t="73443" x="9713913" y="4756150"/>
          <p14:tracePt t="73461" x="9813925" y="4692650"/>
          <p14:tracePt t="73464" x="9852025" y="4692650"/>
          <p14:tracePt t="73478" x="9939338" y="4656138"/>
          <p14:tracePt t="73495" x="10026650" y="4618038"/>
          <p14:tracePt t="73511" x="10088563" y="4605338"/>
          <p14:tracePt t="73528" x="10139363" y="4592638"/>
          <p14:tracePt t="73544" x="10164763" y="4579938"/>
          <p14:tracePt t="73561" x="10177463" y="4579938"/>
          <p14:tracePt t="73577" x="10188575" y="4579938"/>
          <p14:tracePt t="73594" x="10226675" y="4579938"/>
          <p14:tracePt t="73610" x="10252075" y="4579938"/>
          <p14:tracePt t="73628" x="10264775" y="4579938"/>
          <p14:tracePt t="73631" x="10277475" y="4579938"/>
          <p14:tracePt t="73671" x="10301288" y="4579938"/>
          <p14:tracePt t="73687" x="10313988" y="4579938"/>
          <p14:tracePt t="73694" x="10313988" y="4592638"/>
          <p14:tracePt t="73702" x="10339388" y="4618038"/>
          <p14:tracePt t="73711" x="10352088" y="4630738"/>
          <p14:tracePt t="73728" x="10390188" y="4656138"/>
          <p14:tracePt t="73744" x="10401300" y="4692650"/>
          <p14:tracePt t="73762" x="10401300" y="4730750"/>
          <p14:tracePt t="73777" x="10426700" y="4756150"/>
          <p14:tracePt t="73795" x="10439400" y="4768850"/>
          <p14:tracePt t="73798" x="10452100" y="4768850"/>
          <p14:tracePt t="73815" x="10464800" y="4779963"/>
          <p14:tracePt t="73828" x="10464800" y="4792663"/>
          <p14:tracePt t="73845" x="10477500" y="4792663"/>
          <p14:tracePt t="73847" x="10502900" y="4792663"/>
          <p14:tracePt t="73862" x="10514013" y="4792663"/>
          <p14:tracePt t="73864" x="10539413" y="4792663"/>
          <p14:tracePt t="73878" x="10602913" y="4792663"/>
          <p14:tracePt t="73895" x="10677525" y="4792663"/>
          <p14:tracePt t="73912" x="10752138" y="4792663"/>
          <p14:tracePt t="73928" x="10777538" y="4792663"/>
          <p14:tracePt t="73945" x="10802938" y="4779963"/>
          <p14:tracePt t="74055" x="10815638" y="4768850"/>
          <p14:tracePt t="74078" x="10839450" y="4768850"/>
          <p14:tracePt t="74214" x="10828338" y="4768850"/>
          <p14:tracePt t="74222" x="10764838" y="4768850"/>
          <p14:tracePt t="74230" x="10726738" y="4779963"/>
          <p14:tracePt t="74245" x="10514013" y="4805363"/>
          <p14:tracePt t="74262" x="10377488" y="4805363"/>
          <p14:tracePt t="74264" x="10264775" y="4805363"/>
          <p14:tracePt t="74280" x="10039350" y="4805363"/>
          <p14:tracePt t="74296" x="9913938" y="4805363"/>
          <p14:tracePt t="74313" x="9826625" y="4818063"/>
          <p14:tracePt t="74330" x="9801225" y="4818063"/>
          <p14:tracePt t="74487" x="9801225" y="4830763"/>
          <p14:tracePt t="74502" x="9826625" y="4830763"/>
          <p14:tracePt t="74511" x="9839325" y="4830763"/>
          <p14:tracePt t="74519" x="9863138" y="4830763"/>
          <p14:tracePt t="74530" x="9901238" y="4830763"/>
          <p14:tracePt t="74546" x="9988550" y="4830763"/>
          <p14:tracePt t="74563" x="10113963" y="4830763"/>
          <p14:tracePt t="74581" x="10277475" y="4830763"/>
          <p14:tracePt t="74583" x="10377488" y="4830763"/>
          <p14:tracePt t="74598" x="10577513" y="4830763"/>
          <p14:tracePt t="74614" x="10752138" y="4830763"/>
          <p14:tracePt t="74631" x="10839450" y="4830763"/>
          <p14:tracePt t="74647" x="10864850" y="4830763"/>
          <p14:tracePt t="74735" x="10852150" y="4843463"/>
          <p14:tracePt t="74742" x="10839450" y="4856163"/>
          <p14:tracePt t="74750" x="10815638" y="4868863"/>
          <p14:tracePt t="74764" x="10739438" y="4892675"/>
          <p14:tracePt t="74767" x="10677525" y="4905375"/>
          <p14:tracePt t="74782" x="10452100" y="4943475"/>
          <p14:tracePt t="74798" x="10201275" y="5005388"/>
          <p14:tracePt t="74814" x="9939338" y="5018088"/>
          <p14:tracePt t="74831" x="9588500" y="5056188"/>
          <p14:tracePt t="74848" x="9437688" y="5056188"/>
          <p14:tracePt t="74951" x="9450388" y="5056188"/>
          <p14:tracePt t="74958" x="9513888" y="5056188"/>
          <p14:tracePt t="74967" x="9588500" y="5056188"/>
          <p14:tracePt t="74982" x="9788525" y="5056188"/>
          <p14:tracePt t="74999" x="10075863" y="5005388"/>
          <p14:tracePt t="75014" x="10326688" y="5005388"/>
          <p14:tracePt t="75031" x="10490200" y="5005388"/>
          <p14:tracePt t="75048" x="10552113" y="5005388"/>
          <p14:tracePt t="75064" x="10577513" y="5005388"/>
          <p14:tracePt t="75159" x="10564813" y="5005388"/>
          <p14:tracePt t="75166" x="10526713" y="5005388"/>
          <p14:tracePt t="75175" x="10490200" y="5005388"/>
          <p14:tracePt t="75182" x="10452100" y="5005388"/>
          <p14:tracePt t="75198" x="10352088" y="5043488"/>
          <p14:tracePt t="75215" x="10288588" y="5056188"/>
          <p14:tracePt t="75232" x="10252075" y="5068888"/>
          <p14:tracePt t="75295" x="10252075" y="5081588"/>
          <p14:tracePt t="75302" x="10252075" y="5105400"/>
          <p14:tracePt t="75315" x="10288588" y="5118100"/>
          <p14:tracePt t="75318" x="10364788" y="5143500"/>
          <p14:tracePt t="75332" x="10439400" y="5168900"/>
          <p14:tracePt t="75335" x="10539413" y="5205413"/>
          <p14:tracePt t="75347" x="10664825" y="5230813"/>
          <p14:tracePt t="75364" x="10852150" y="5294313"/>
          <p14:tracePt t="75366" x="10877550" y="5305425"/>
          <p14:tracePt t="75381" x="10915650" y="5318125"/>
          <p14:tracePt t="75397" x="10928350" y="5318125"/>
          <p14:tracePt t="75454" x="10939463" y="5318125"/>
          <p14:tracePt t="75477" x="10939463" y="5330825"/>
          <p14:tracePt t="75486" x="10939463" y="5343525"/>
          <p14:tracePt t="75498" x="10915650" y="5381625"/>
          <p14:tracePt t="75514" x="10890250" y="5381625"/>
          <p14:tracePt t="75531" x="10852150" y="5418138"/>
          <p14:tracePt t="75548" x="10839450" y="5418138"/>
          <p14:tracePt t="76350" x="10828338" y="5418138"/>
          <p14:tracePt t="76358" x="10802938" y="5418138"/>
          <p14:tracePt t="76382" x="10790238" y="5418138"/>
          <p14:tracePt t="76447" x="10777538" y="5418138"/>
          <p14:tracePt t="76511" x="10764838" y="5418138"/>
          <p14:tracePt t="76543" x="10752138" y="5418138"/>
          <p14:tracePt t="76567" x="10739438" y="5418138"/>
          <p14:tracePt t="76583" x="10726738" y="5418138"/>
          <p14:tracePt t="76607" x="10715625" y="5430838"/>
          <p14:tracePt t="76687" x="10715625" y="5443538"/>
          <p14:tracePt t="76791" x="10702925" y="5443538"/>
          <p14:tracePt t="76872" x="10690225" y="5418138"/>
          <p14:tracePt t="76878" x="10690225" y="5407025"/>
          <p14:tracePt t="76886" x="10677525" y="5394325"/>
          <p14:tracePt t="76904" x="10664825" y="5343525"/>
          <p14:tracePt t="76920" x="10664825" y="5318125"/>
          <p14:tracePt t="76936" x="10664825" y="5294313"/>
          <p14:tracePt t="76953" x="10664825" y="5268913"/>
          <p14:tracePt t="76970" x="10664825" y="5243513"/>
          <p14:tracePt t="76987" x="10664825" y="5205413"/>
          <p14:tracePt t="76990" x="10664825" y="5194300"/>
          <p14:tracePt t="77003" x="10664825" y="5181600"/>
          <p14:tracePt t="77020" x="10664825" y="5156200"/>
          <p14:tracePt t="77038" x="10664825" y="5118100"/>
          <p14:tracePt t="77055" x="10664825" y="5092700"/>
          <p14:tracePt t="77071" x="10664825" y="5043488"/>
          <p14:tracePt t="77087" x="10664825" y="5005388"/>
          <p14:tracePt t="77104" x="10664825" y="4956175"/>
          <p14:tracePt t="77121" x="10664825" y="4905375"/>
          <p14:tracePt t="77136" x="10664825" y="4830763"/>
          <p14:tracePt t="77153" x="10664825" y="4792663"/>
          <p14:tracePt t="77171" x="10664825" y="4718050"/>
          <p14:tracePt t="77187" x="10664825" y="4667250"/>
          <p14:tracePt t="77191" x="10664825" y="4643438"/>
          <p14:tracePt t="77204" x="10664825" y="4605338"/>
          <p14:tracePt t="77221" x="10664825" y="4554538"/>
          <p14:tracePt t="77223" x="10664825" y="4530725"/>
          <p14:tracePt t="77238" x="10664825" y="4505325"/>
          <p14:tracePt t="77254" x="10652125" y="4454525"/>
          <p14:tracePt t="77271" x="10639425" y="4430713"/>
          <p14:tracePt t="77287" x="10626725" y="4379913"/>
          <p14:tracePt t="77304" x="10626725" y="4341813"/>
          <p14:tracePt t="77321" x="10590213" y="4230688"/>
          <p14:tracePt t="77337" x="10577513" y="4167188"/>
          <p14:tracePt t="77354" x="10577513" y="4092575"/>
          <p14:tracePt t="77371" x="10539413" y="3992563"/>
          <p14:tracePt t="77374" x="10526713" y="3967163"/>
          <p14:tracePt t="77388" x="10514013" y="3929063"/>
          <p14:tracePt t="77391" x="10514013" y="3905250"/>
          <p14:tracePt t="77404" x="10490200" y="3867150"/>
          <p14:tracePt t="77422" x="10464800" y="3792538"/>
          <p14:tracePt t="77438" x="10452100" y="3703638"/>
          <p14:tracePt t="77455" x="10439400" y="3629025"/>
          <p14:tracePt t="77472" x="10426700" y="3516313"/>
          <p14:tracePt t="77488" x="10401300" y="3441700"/>
          <p14:tracePt t="77504" x="10401300" y="3378200"/>
          <p14:tracePt t="77521" x="10401300" y="3328988"/>
          <p14:tracePt t="77538" x="10401300" y="3278188"/>
          <p14:tracePt t="77555" x="10377488" y="3228975"/>
          <p14:tracePt t="77558" x="10377488" y="3203575"/>
          <p14:tracePt t="77571" x="10377488" y="3178175"/>
          <p14:tracePt t="77574" x="10377488" y="3165475"/>
          <p14:tracePt t="77588" x="10377488" y="3154363"/>
          <p14:tracePt t="77591" x="10377488" y="3141663"/>
          <p14:tracePt t="77605" x="10377488" y="3128963"/>
          <p14:tracePt t="77622" x="10377488" y="3103563"/>
          <p14:tracePt t="77870" x="10377488" y="3116263"/>
          <p14:tracePt t="77877" x="10377488" y="3128963"/>
          <p14:tracePt t="77886" x="10377488" y="3154363"/>
          <p14:tracePt t="77903" x="10377488" y="3178175"/>
          <p14:tracePt t="77920" x="10377488" y="3241675"/>
          <p14:tracePt t="77937" x="10377488" y="3290888"/>
          <p14:tracePt t="77956" x="10377488" y="3328988"/>
          <p14:tracePt t="77958" x="10377488" y="3367088"/>
          <p14:tracePt t="77973" x="10377488" y="3390900"/>
          <p14:tracePt t="77990" x="10377488" y="3467100"/>
          <p14:tracePt t="78006" x="10377488" y="3529013"/>
          <p14:tracePt t="78022" x="10377488" y="3567113"/>
          <p14:tracePt t="78024" x="10377488" y="3616325"/>
          <p14:tracePt t="78040" x="10377488" y="3703638"/>
          <p14:tracePt t="78055" x="10377488" y="3816350"/>
          <p14:tracePt t="78072" x="10377488" y="3929063"/>
          <p14:tracePt t="78089" x="10377488" y="4017963"/>
          <p14:tracePt t="78106" x="10377488" y="4079875"/>
          <p14:tracePt t="78123" x="10377488" y="4154488"/>
          <p14:tracePt t="78126" x="10377488" y="4179888"/>
          <p14:tracePt t="78139" x="10377488" y="4205288"/>
          <p14:tracePt t="78157" x="10377488" y="4279900"/>
          <p14:tracePt t="78159" x="10377488" y="4318000"/>
          <p14:tracePt t="78173" x="10377488" y="4354513"/>
          <p14:tracePt t="78175" x="10377488" y="4392613"/>
          <p14:tracePt t="78190" x="10377488" y="4467225"/>
          <p14:tracePt t="78206" x="10377488" y="4592638"/>
          <p14:tracePt t="78223" x="10377488" y="4718050"/>
          <p14:tracePt t="78241" x="10377488" y="4843463"/>
          <p14:tracePt t="78256" x="10377488" y="4981575"/>
          <p14:tracePt t="78273" x="10377488" y="5081588"/>
          <p14:tracePt t="78291" x="10377488" y="5181600"/>
          <p14:tracePt t="78306" x="10377488" y="5294313"/>
          <p14:tracePt t="78324" x="10377488" y="5305425"/>
          <p14:tracePt t="78326" x="10377488" y="5318125"/>
          <p14:tracePt t="78341" x="10377488" y="5343525"/>
          <p14:tracePt t="78343" x="10364788" y="5381625"/>
          <p14:tracePt t="78357" x="10352088" y="5418138"/>
          <p14:tracePt t="78359" x="10339388" y="5443538"/>
          <p14:tracePt t="78374" x="10339388" y="5468938"/>
          <p14:tracePt t="78391" x="10339388" y="5507038"/>
          <p14:tracePt t="78407" x="10339388" y="5530850"/>
          <p14:tracePt t="78424" x="10326688" y="5543550"/>
          <p14:tracePt t="78440" x="10326688" y="5556250"/>
          <p14:tracePt t="78457" x="10326688" y="5568950"/>
          <p14:tracePt t="78495" x="10326688" y="5581650"/>
          <p14:tracePt t="78511" x="10313988" y="5594350"/>
          <p14:tracePt t="78591" x="10313988" y="5556250"/>
          <p14:tracePt t="78598" x="10313988" y="5518150"/>
          <p14:tracePt t="78607" x="10313988" y="5443538"/>
          <p14:tracePt t="78624" x="10313988" y="5194300"/>
          <p14:tracePt t="78641" x="10377488" y="4879975"/>
          <p14:tracePt t="78658" x="10377488" y="4592638"/>
          <p14:tracePt t="78674" x="10401300" y="4254500"/>
          <p14:tracePt t="78692" x="10401300" y="3941763"/>
          <p14:tracePt t="78694" x="10414000" y="3803650"/>
          <p14:tracePt t="78707" x="10414000" y="3654425"/>
          <p14:tracePt t="78710" x="10401300" y="3516313"/>
          <p14:tracePt t="78724" x="10401300" y="3367088"/>
          <p14:tracePt t="78727" x="10377488" y="3228975"/>
          <p14:tracePt t="78742" x="10377488" y="3116263"/>
          <p14:tracePt t="78758" x="10364788" y="3028950"/>
          <p14:tracePt t="78775" x="10352088" y="2978150"/>
          <p14:tracePt t="78791" x="10352088" y="2965450"/>
          <p14:tracePt t="78808" x="10339388" y="2965450"/>
          <p14:tracePt t="78886" x="10326688" y="2965450"/>
          <p14:tracePt t="78911" x="10313988" y="2965450"/>
          <p14:tracePt t="78918" x="10288588" y="2965450"/>
          <p14:tracePt t="78926" x="10288588" y="2978150"/>
          <p14:tracePt t="78942" x="10239375" y="3065463"/>
          <p14:tracePt t="78958" x="10226675" y="3178175"/>
          <p14:tracePt t="78975" x="10226675" y="3328988"/>
          <p14:tracePt t="78992" x="10226675" y="3516313"/>
          <p14:tracePt t="79008" x="10226675" y="3779838"/>
          <p14:tracePt t="79025" x="10226675" y="4067175"/>
          <p14:tracePt t="79042" x="10226675" y="4267200"/>
          <p14:tracePt t="79059" x="10239375" y="4418013"/>
          <p14:tracePt t="79062" x="10239375" y="4505325"/>
          <p14:tracePt t="79076" x="10239375" y="4579938"/>
          <p14:tracePt t="79078" x="10264775" y="4656138"/>
          <p14:tracePt t="79092" x="10277475" y="4692650"/>
          <p14:tracePt t="79094" x="10277475" y="4743450"/>
          <p14:tracePt t="79108" x="10277475" y="4779963"/>
          <p14:tracePt t="79111" x="10277475" y="4805363"/>
          <p14:tracePt t="79125" x="10277475" y="4830763"/>
          <p14:tracePt t="79128" x="10277475" y="4856163"/>
          <p14:tracePt t="79142" x="10277475" y="4905375"/>
          <p14:tracePt t="79159" x="10277475" y="4930775"/>
          <p14:tracePt t="79176" x="10277475" y="4943475"/>
          <p14:tracePt t="79192" x="10277475" y="4968875"/>
          <p14:tracePt t="79215" x="10277475" y="4981575"/>
          <p14:tracePt t="79226" x="10277475" y="4992688"/>
          <p14:tracePt t="79242" x="10277475" y="5005388"/>
          <p14:tracePt t="79259" x="10277475" y="5030788"/>
          <p14:tracePt t="79276" x="10277475" y="5043488"/>
          <p14:tracePt t="79334" x="10277475" y="5056188"/>
          <p14:tracePt t="79351" x="10277475" y="5068888"/>
          <p14:tracePt t="79366" x="10277475" y="5081588"/>
          <p14:tracePt t="79382" x="10277475" y="5105400"/>
          <p14:tracePt t="79423" x="10277475" y="5118100"/>
          <p14:tracePt t="79438" x="10277475" y="5143500"/>
          <p14:tracePt t="79471" x="10264775" y="5156200"/>
          <p14:tracePt t="79478" x="10264775" y="5168900"/>
          <p14:tracePt t="79494" x="10264775" y="5194300"/>
          <p14:tracePt t="79511" x="10252075" y="5205413"/>
          <p14:tracePt t="79543" x="10252075" y="5230813"/>
          <p14:tracePt t="79567" x="10252075" y="5256213"/>
          <p14:tracePt t="79590" x="10252075" y="5281613"/>
          <p14:tracePt t="79599" x="10252075" y="5294313"/>
          <p14:tracePt t="79615" x="10252075" y="5305425"/>
          <p14:tracePt t="79626" x="10252075" y="5318125"/>
          <p14:tracePt t="79643" x="10239375" y="5330825"/>
          <p14:tracePt t="79661" x="10239375" y="5343525"/>
          <p14:tracePt t="79775" x="10264775" y="5330825"/>
          <p14:tracePt t="79782" x="10301288" y="5294313"/>
          <p14:tracePt t="79794" x="10377488" y="5256213"/>
          <p14:tracePt t="79811" x="10514013" y="5156200"/>
          <p14:tracePt t="79828" x="10652125" y="5081588"/>
          <p14:tracePt t="79845" x="10726738" y="5030788"/>
          <p14:tracePt t="79847" x="10752138" y="5018088"/>
          <p14:tracePt t="79862" x="10764838" y="4992688"/>
          <p14:tracePt t="79864" x="10777538" y="4992688"/>
          <p14:tracePt t="79894" x="10802938" y="4968875"/>
          <p14:tracePt t="80663" x="10790238" y="4956175"/>
          <p14:tracePt t="80686" x="10777538" y="4943475"/>
          <p14:tracePt t="80702" x="10752138" y="4930775"/>
          <p14:tracePt t="80734" x="10752138" y="4918075"/>
          <p14:tracePt t="80742" x="10752138" y="4905375"/>
          <p14:tracePt t="80758" x="10739438" y="4905375"/>
          <p14:tracePt t="80783" x="10726738" y="4892675"/>
          <p14:tracePt t="80790" x="10726738" y="4879975"/>
          <p14:tracePt t="80806" x="10715625" y="4879975"/>
          <p14:tracePt t="80838" x="10702925" y="4868863"/>
          <p14:tracePt t="80855" x="10690225" y="4868863"/>
          <p14:tracePt t="80863" x="10690225" y="4856163"/>
          <p14:tracePt t="80895" x="10677525" y="4843463"/>
          <p14:tracePt t="80942" x="10664825" y="4843463"/>
          <p14:tracePt t="80959" x="10664825" y="4830763"/>
          <p14:tracePt t="80991" x="10652125" y="4830763"/>
          <p14:tracePt t="81039" x="10639425" y="4830763"/>
          <p14:tracePt t="81270" x="10626725" y="4830763"/>
          <p14:tracePt t="81303" x="10602913" y="4830763"/>
          <p14:tracePt t="81319" x="10590213" y="4830763"/>
          <p14:tracePt t="81327" x="10577513" y="4830763"/>
          <p14:tracePt t="81334" x="10564813" y="4830763"/>
          <p14:tracePt t="81347" x="10552113" y="4830763"/>
          <p14:tracePt t="81365" x="10526713" y="4830763"/>
          <p14:tracePt t="81366" x="10502900" y="4843463"/>
          <p14:tracePt t="81382" x="10477500" y="4879975"/>
          <p14:tracePt t="81398" x="10426700" y="4892675"/>
          <p14:tracePt t="81415" x="10401300" y="4905375"/>
          <p14:tracePt t="81432" x="10377488" y="4930775"/>
          <p14:tracePt t="81447" x="10364788" y="4930775"/>
          <p14:tracePt t="81646" x="10364788" y="4918075"/>
          <p14:tracePt t="81654" x="10352088" y="4892675"/>
          <p14:tracePt t="81665" x="10352088" y="4879975"/>
          <p14:tracePt t="81682" x="10352088" y="4818063"/>
          <p14:tracePt t="81699" x="10339388" y="4692650"/>
          <p14:tracePt t="81702" x="10339388" y="4618038"/>
          <p14:tracePt t="81716" x="10339388" y="4530725"/>
          <p14:tracePt t="81718" x="10339388" y="4505325"/>
          <p14:tracePt t="81732" x="10339388" y="4467225"/>
          <p14:tracePt t="81734" x="10339388" y="4454525"/>
          <p14:tracePt t="81749" x="10339388" y="4405313"/>
          <p14:tracePt t="81751" x="10313988" y="4330700"/>
          <p14:tracePt t="81766" x="10301288" y="4254500"/>
          <p14:tracePt t="81782" x="10288588" y="4192588"/>
          <p14:tracePt t="81799" x="10277475" y="4141788"/>
          <p14:tracePt t="81822" x="10264775" y="4117975"/>
          <p14:tracePt t="81975" x="10264775" y="4141788"/>
          <p14:tracePt t="81982" x="10264775" y="4179888"/>
          <p14:tracePt t="81990" x="10264775" y="4241800"/>
          <p14:tracePt t="81999" x="10264775" y="4330700"/>
          <p14:tracePt t="82016" x="10264775" y="4479925"/>
          <p14:tracePt t="82033" x="10264775" y="4518025"/>
          <p14:tracePt t="82050" x="10264775" y="4618038"/>
          <p14:tracePt t="82067" x="10277475" y="4730750"/>
          <p14:tracePt t="82070" x="10277475" y="4779963"/>
          <p14:tracePt t="82083" x="10277475" y="4805363"/>
          <p14:tracePt t="82101" x="10277475" y="4856163"/>
          <p14:tracePt t="82142" x="10277475" y="4868863"/>
          <p14:tracePt t="82150" x="10277475" y="4879975"/>
          <p14:tracePt t="82166" x="10277475" y="4892675"/>
          <p14:tracePt t="82174" x="10264775" y="4892675"/>
          <p14:tracePt t="82184" x="10252075" y="4905375"/>
          <p14:tracePt t="82200" x="10226675" y="4918075"/>
          <p14:tracePt t="82216" x="10201275" y="4943475"/>
          <p14:tracePt t="82234" x="10177463" y="4968875"/>
          <p14:tracePt t="82250" x="10126663" y="4992688"/>
          <p14:tracePt t="82267" x="10088563" y="5005388"/>
          <p14:tracePt t="82270" x="10075863" y="5018088"/>
          <p14:tracePt t="82283" x="10052050" y="5030788"/>
          <p14:tracePt t="82301" x="10026650" y="5043488"/>
          <p14:tracePt t="82303" x="10013950" y="5043488"/>
          <p14:tracePt t="82318" x="10001250" y="5043488"/>
          <p14:tracePt t="82334" x="9975850" y="5056188"/>
          <p14:tracePt t="82374" x="9963150" y="5056188"/>
          <p14:tracePt t="82390" x="9952038" y="5056188"/>
          <p14:tracePt t="82438" x="9939338" y="5056188"/>
          <p14:tracePt t="82446" x="9926638" y="5056188"/>
          <p14:tracePt t="82454" x="9926638" y="5030788"/>
          <p14:tracePt t="82467" x="9926638" y="5018088"/>
          <p14:tracePt t="82470" x="9926638" y="4981575"/>
          <p14:tracePt t="82483" x="9926638" y="4968875"/>
          <p14:tracePt t="82487" x="9926638" y="4943475"/>
          <p14:tracePt t="82502" x="9926638" y="4930775"/>
          <p14:tracePt t="82504" x="9926638" y="4905375"/>
          <p14:tracePt t="82518" x="9926638" y="4843463"/>
          <p14:tracePt t="82535" x="9926638" y="4805363"/>
          <p14:tracePt t="82551" x="9939338" y="4756150"/>
          <p14:tracePt t="82568" x="9975850" y="4679950"/>
          <p14:tracePt t="82584" x="10001250" y="4618038"/>
          <p14:tracePt t="82601" x="10026650" y="4579938"/>
          <p14:tracePt t="82618" x="10064750" y="4530725"/>
          <p14:tracePt t="82635" x="10088563" y="4492625"/>
          <p14:tracePt t="82651" x="10126663" y="4454525"/>
          <p14:tracePt t="82667" x="10152063" y="4430713"/>
          <p14:tracePt t="82670" x="10177463" y="4405313"/>
          <p14:tracePt t="82685" x="10188575" y="4405313"/>
          <p14:tracePt t="82687" x="10201275" y="4392613"/>
          <p14:tracePt t="82703" x="10213975" y="4367213"/>
          <p14:tracePt t="82718" x="10252075" y="4354513"/>
          <p14:tracePt t="82735" x="10277475" y="4341813"/>
          <p14:tracePt t="82752" x="10288588" y="4330700"/>
          <p14:tracePt t="82768" x="10313988" y="4330700"/>
          <p14:tracePt t="82785" x="10352088" y="4330700"/>
          <p14:tracePt t="82802" x="10352088" y="4318000"/>
          <p14:tracePt t="82819" x="10364788" y="4318000"/>
          <p14:tracePt t="82855" x="10377488" y="4318000"/>
          <p14:tracePt t="82871" x="10390188" y="4318000"/>
          <p14:tracePt t="82894" x="10414000" y="4318000"/>
          <p14:tracePt t="82935" x="10426700" y="4318000"/>
          <p14:tracePt t="82958" x="10439400" y="4318000"/>
          <p14:tracePt t="82974" x="10452100" y="4318000"/>
          <p14:tracePt t="82982" x="10464800" y="4318000"/>
          <p14:tracePt t="83022" x="10477500" y="4318000"/>
          <p14:tracePt t="83031" x="10477500" y="4305300"/>
          <p14:tracePt t="83054" x="10502900" y="4292600"/>
          <p14:tracePt t="83070" x="10502900" y="4279900"/>
          <p14:tracePt t="83078" x="10514013" y="4267200"/>
          <p14:tracePt t="83086" x="10526713" y="4267200"/>
          <p14:tracePt t="83101" x="10539413" y="4254500"/>
          <p14:tracePt t="83118" x="10552113" y="4205288"/>
          <p14:tracePt t="83134" x="10564813" y="4167188"/>
          <p14:tracePt t="83151" x="10564813" y="4117975"/>
          <p14:tracePt t="83167" x="10564813" y="4079875"/>
          <p14:tracePt t="83184" x="10564813" y="4017963"/>
          <p14:tracePt t="83201" x="10564813" y="3992563"/>
          <p14:tracePt t="83218" x="10564813" y="3954463"/>
          <p14:tracePt t="83235" x="10564813" y="3929063"/>
          <p14:tracePt t="83251" x="10552113" y="3916363"/>
          <p14:tracePt t="83270" x="10539413" y="3905250"/>
          <p14:tracePt t="83327" x="10526713" y="3905250"/>
          <p14:tracePt t="83374" x="10502900" y="3905250"/>
          <p14:tracePt t="83415" x="10477500" y="3905250"/>
          <p14:tracePt t="83422" x="10464800" y="3905250"/>
          <p14:tracePt t="83438" x="10426700" y="3905250"/>
          <p14:tracePt t="83454" x="10377488" y="3929063"/>
          <p14:tracePt t="83471" x="10313988" y="4017963"/>
          <p14:tracePt t="83487" x="10226675" y="4141788"/>
          <p14:tracePt t="83504" x="10188575" y="4230688"/>
          <p14:tracePt t="83520" x="10152063" y="4379913"/>
          <p14:tracePt t="83537" x="10113963" y="4530725"/>
          <p14:tracePt t="83553" x="10088563" y="4679950"/>
          <p14:tracePt t="83571" x="10052050" y="4818063"/>
          <p14:tracePt t="83574" x="10052050" y="4868863"/>
          <p14:tracePt t="83587" x="10013950" y="4905375"/>
          <p14:tracePt t="83590" x="10013950" y="4956175"/>
          <p14:tracePt t="83603" x="9988550" y="5005388"/>
          <p14:tracePt t="83606" x="9975850" y="5043488"/>
          <p14:tracePt t="83621" x="9952038" y="5056188"/>
          <p14:tracePt t="83623" x="9952038" y="5081588"/>
          <p14:tracePt t="83638" x="9926638" y="5130800"/>
          <p14:tracePt t="83655" x="9888538" y="5181600"/>
          <p14:tracePt t="83671" x="9852025" y="5205413"/>
          <p14:tracePt t="83687" x="9826625" y="5230813"/>
          <p14:tracePt t="83704" x="9813925" y="5256213"/>
          <p14:tracePt t="83822" x="9801225" y="5256213"/>
          <p14:tracePt t="83830" x="9813925" y="5230813"/>
          <p14:tracePt t="83838" x="9839325" y="5205413"/>
          <p14:tracePt t="83855" x="9939338" y="5156200"/>
          <p14:tracePt t="83871" x="10088563" y="5105400"/>
          <p14:tracePt t="83887" x="10213975" y="5068888"/>
          <p14:tracePt t="83904" x="10277475" y="5030788"/>
          <p14:tracePt t="83921" x="10313988" y="5030788"/>
          <p14:tracePt t="83938" x="10326688" y="5005388"/>
          <p14:tracePt t="83955" x="10339388" y="5005388"/>
          <p14:tracePt t="83972" x="10352088" y="5005388"/>
          <p14:tracePt t="83974" x="10352088" y="4992688"/>
          <p14:tracePt t="83989" x="10364788" y="4981575"/>
          <p14:tracePt t="84006" x="10414000" y="4956175"/>
          <p14:tracePt t="84022" x="10452100" y="4930775"/>
          <p14:tracePt t="84039" x="10464800" y="4930775"/>
          <p14:tracePt t="84055" x="10477500" y="4930775"/>
          <p14:tracePt t="84087" x="10490200" y="4930775"/>
          <p14:tracePt t="84094" x="10490200" y="4918075"/>
          <p14:tracePt t="84111" x="10490200" y="4905375"/>
          <p14:tracePt t="84127" x="10490200" y="4892675"/>
          <p14:tracePt t="84138" x="10502900" y="4892675"/>
          <p14:tracePt t="84155" x="10514013" y="4879975"/>
          <p14:tracePt t="84182" x="10514013" y="4868863"/>
          <p14:tracePt t="84198" x="10514013" y="4856163"/>
          <p14:tracePt t="84206" x="10514013" y="4843463"/>
          <p14:tracePt t="84223" x="10514013" y="4830763"/>
          <p14:tracePt t="84239" x="10514013" y="4818063"/>
          <p14:tracePt t="84256" x="10514013" y="4805363"/>
          <p14:tracePt t="84278" x="10514013" y="4779963"/>
          <p14:tracePt t="84295" x="10514013" y="4768850"/>
          <p14:tracePt t="84306" x="10490200" y="4756150"/>
          <p14:tracePt t="84322" x="10464800" y="4743450"/>
          <p14:tracePt t="84339" x="10414000" y="4718050"/>
          <p14:tracePt t="84342" x="10390188" y="4718050"/>
          <p14:tracePt t="84356" x="10352088" y="4718050"/>
          <p14:tracePt t="84359" x="10326688" y="4718050"/>
          <p14:tracePt t="84373" x="10288588" y="4705350"/>
          <p14:tracePt t="84375" x="10277475" y="4692650"/>
          <p14:tracePt t="84390" x="10226675" y="4692650"/>
          <p14:tracePt t="84406" x="10201275" y="4692650"/>
          <p14:tracePt t="84423" x="10188575" y="4692650"/>
          <p14:tracePt t="84440" x="10152063" y="4692650"/>
          <p14:tracePt t="84495" x="10126663" y="4692650"/>
          <p14:tracePt t="84503" x="10101263" y="4718050"/>
          <p14:tracePt t="84510" x="10088563" y="4730750"/>
          <p14:tracePt t="84523" x="10075863" y="4743450"/>
          <p14:tracePt t="84540" x="10013950" y="4792663"/>
          <p14:tracePt t="84542" x="10001250" y="4792663"/>
          <p14:tracePt t="84558" x="9988550" y="4805363"/>
          <p14:tracePt t="84573" x="9988550" y="4818063"/>
          <p14:tracePt t="84575" x="9975850" y="4818063"/>
          <p14:tracePt t="84790" x="9988550" y="4818063"/>
          <p14:tracePt t="84798" x="10013950" y="4792663"/>
          <p14:tracePt t="84806" x="10052050" y="4779963"/>
          <p14:tracePt t="84824" x="10113963" y="4730750"/>
          <p14:tracePt t="84840" x="10188575" y="4705350"/>
          <p14:tracePt t="84863" x="10201275" y="4705350"/>
          <p14:tracePt t="84887" x="10213975" y="4705350"/>
          <p14:tracePt t="85014" x="10239375" y="4705350"/>
          <p14:tracePt t="85023" x="10252075" y="4705350"/>
          <p14:tracePt t="85031" x="10264775" y="4705350"/>
          <p14:tracePt t="85040" x="10277475" y="4718050"/>
          <p14:tracePt t="85056" x="10326688" y="4730750"/>
          <p14:tracePt t="85073" x="10377488" y="4768850"/>
          <p14:tracePt t="85089" x="10426700" y="4805363"/>
          <p14:tracePt t="85106" x="10477500" y="4856163"/>
          <p14:tracePt t="85123" x="10490200" y="4892675"/>
          <p14:tracePt t="85140" x="10502900" y="4918075"/>
          <p14:tracePt t="85158" x="10502900" y="4930775"/>
          <p14:tracePt t="85174" x="10502900" y="4943475"/>
          <p14:tracePt t="85222" x="10502900" y="4956175"/>
          <p14:tracePt t="85230" x="10502900" y="4968875"/>
          <p14:tracePt t="85262" x="10490200" y="4981575"/>
          <p14:tracePt t="85270" x="10452100" y="4981575"/>
          <p14:tracePt t="85279" x="10414000" y="4981575"/>
          <p14:tracePt t="85291" x="10364788" y="4981575"/>
          <p14:tracePt t="85308" x="10252075" y="4981575"/>
          <p14:tracePt t="85311" x="10201275" y="4981575"/>
          <p14:tracePt t="85325" x="10177463" y="4981575"/>
          <p14:tracePt t="85327" x="10152063" y="4981575"/>
          <p14:tracePt t="85342" x="10126663" y="4981575"/>
          <p14:tracePt t="85358" x="10101263" y="4981575"/>
          <p14:tracePt t="85398" x="10101263" y="4968875"/>
          <p14:tracePt t="85407" x="10088563" y="4968875"/>
          <p14:tracePt t="85414" x="10088563" y="4956175"/>
          <p14:tracePt t="85425" x="10088563" y="4943475"/>
          <p14:tracePt t="85442" x="10101263" y="4905375"/>
          <p14:tracePt t="85459" x="10101263" y="4892675"/>
          <p14:tracePt t="85462" x="10139363" y="4868863"/>
          <p14:tracePt t="85475" x="10177463" y="4856163"/>
          <p14:tracePt t="85492" x="10252075" y="4843463"/>
          <p14:tracePt t="85495" x="10288588" y="4843463"/>
          <p14:tracePt t="85510" x="10326688" y="4843463"/>
          <p14:tracePt t="85526" x="10364788" y="4830763"/>
          <p14:tracePt t="85662" x="10377488" y="4830763"/>
          <p14:tracePt t="85670" x="10390188" y="4830763"/>
          <p14:tracePt t="85678" x="10414000" y="4830763"/>
          <p14:tracePt t="85693" x="10452100" y="4830763"/>
          <p14:tracePt t="85709" x="10490200" y="4830763"/>
          <p14:tracePt t="85726" x="10539413" y="4830763"/>
          <p14:tracePt t="85743" x="10590213" y="4830763"/>
          <p14:tracePt t="85759" x="10614025" y="4830763"/>
          <p14:tracePt t="85776" x="10639425" y="4830763"/>
          <p14:tracePt t="85814" x="10652125" y="4830763"/>
          <p14:tracePt t="86270" x="10664825" y="4830763"/>
          <p14:tracePt t="86294" x="10677525" y="4830763"/>
          <p14:tracePt t="86302" x="10690225" y="4843463"/>
          <p14:tracePt t="86318" x="10702925" y="4843463"/>
          <p14:tracePt t="86334" x="10726738" y="4843463"/>
          <p14:tracePt t="86344" x="10739438" y="4843463"/>
          <p14:tracePt t="86361" x="10752138" y="4856163"/>
          <p14:tracePt t="86377" x="10764838" y="4856163"/>
          <p14:tracePt t="86399" x="10777538" y="4856163"/>
          <p14:tracePt t="86411" x="10790238" y="4856163"/>
          <p14:tracePt t="86428" x="10802938" y="4856163"/>
          <p14:tracePt t="86430" x="10815638" y="4856163"/>
          <p14:tracePt t="86582" x="10790238" y="4843463"/>
          <p14:tracePt t="86590" x="10777538" y="4830763"/>
          <p14:tracePt t="86599" x="10764838" y="4830763"/>
          <p14:tracePt t="86611" x="10752138" y="4805363"/>
          <p14:tracePt t="86614" x="10739438" y="4805363"/>
          <p14:tracePt t="86629" x="10726738" y="4805363"/>
          <p14:tracePt t="86631" x="10715625" y="4792663"/>
          <p14:tracePt t="86646" x="10690225" y="4768850"/>
          <p14:tracePt t="86663" x="10639425" y="4756150"/>
          <p14:tracePt t="86679" x="10626725" y="4743450"/>
          <p14:tracePt t="86695" x="10614025" y="4730750"/>
          <p14:tracePt t="86734" x="10590213" y="4718050"/>
          <p14:tracePt t="86750" x="10577513" y="4718050"/>
          <p14:tracePt t="86766" x="10552113" y="4705350"/>
          <p14:tracePt t="86774" x="10539413" y="4705350"/>
          <p14:tracePt t="86790" x="10514013" y="4692650"/>
          <p14:tracePt t="86799" x="10490200" y="4692650"/>
          <p14:tracePt t="86812" x="10477500" y="4692650"/>
          <p14:tracePt t="86814" x="10452100" y="4692650"/>
          <p14:tracePt t="86829" x="10439400" y="4692650"/>
          <p14:tracePt t="86831" x="10414000" y="4692650"/>
          <p14:tracePt t="86847" x="10390188" y="4679950"/>
          <p14:tracePt t="86862" x="10352088" y="4679950"/>
          <p14:tracePt t="86879" x="10326688" y="4679950"/>
          <p14:tracePt t="86895" x="10288588" y="4679950"/>
          <p14:tracePt t="86912" x="10252075" y="4679950"/>
          <p14:tracePt t="86929" x="10239375" y="4679950"/>
          <p14:tracePt t="86946" x="10188575" y="4679950"/>
          <p14:tracePt t="86963" x="10139363" y="4705350"/>
          <p14:tracePt t="86980" x="10088563" y="4743450"/>
          <p14:tracePt t="86982" x="10064750" y="4779963"/>
          <p14:tracePt t="86996" x="10039350" y="4792663"/>
          <p14:tracePt t="86999" x="10013950" y="4818063"/>
          <p14:tracePt t="87013" x="9975850" y="4868863"/>
          <p14:tracePt t="87032" x="9963150" y="4892675"/>
          <p14:tracePt t="87047" x="9952038" y="4918075"/>
          <p14:tracePt t="87063" x="9926638" y="4930775"/>
          <p14:tracePt t="87080" x="9926638" y="4943475"/>
          <p14:tracePt t="87096" x="9901238" y="4956175"/>
          <p14:tracePt t="87327" x="9901238" y="4943475"/>
          <p14:tracePt t="87366" x="9901238" y="4918075"/>
          <p14:tracePt t="87382" x="9901238" y="4892675"/>
          <p14:tracePt t="87390" x="9901238" y="4879975"/>
          <p14:tracePt t="87406" x="9901238" y="4868863"/>
          <p14:tracePt t="87413" x="9901238" y="4856163"/>
          <p14:tracePt t="87447" x="9901238" y="4843463"/>
          <p14:tracePt t="87486" x="9888538" y="4843463"/>
          <p14:tracePt t="87495" x="9875838" y="4843463"/>
          <p14:tracePt t="87503" x="9863138" y="4843463"/>
          <p14:tracePt t="87518" x="9852025" y="4843463"/>
          <p14:tracePt t="87530" x="9839325" y="4843463"/>
          <p14:tracePt t="87548" x="9826625" y="4843463"/>
          <p14:tracePt t="87551" x="9813925" y="4843463"/>
          <p14:tracePt t="87566" x="9801225" y="4843463"/>
          <p14:tracePt t="87630" x="9788525" y="4843463"/>
          <p14:tracePt t="87663" x="9775825" y="4843463"/>
          <p14:tracePt t="87686" x="9750425" y="4843463"/>
          <p14:tracePt t="87718" x="9739313" y="4856163"/>
          <p14:tracePt t="88238" x="9739313" y="4868863"/>
          <p14:tracePt t="88270" x="9739313" y="4879975"/>
          <p14:tracePt t="88326" x="9726613" y="4892675"/>
          <p14:tracePt t="88526" x="9726613" y="4905375"/>
          <p14:tracePt t="88694" x="9713913" y="4905375"/>
          <p14:tracePt t="88855" x="9701213" y="4905375"/>
          <p14:tracePt t="88894" x="9701213" y="4892675"/>
          <p14:tracePt t="88902" x="9713913" y="4879975"/>
          <p14:tracePt t="88910" x="9726613" y="4879975"/>
          <p14:tracePt t="88918" x="9750425" y="4879975"/>
          <p14:tracePt t="88934" x="9788525" y="4879975"/>
          <p14:tracePt t="88951" x="9826625" y="4879975"/>
          <p14:tracePt t="88968" x="9839325" y="4868863"/>
          <p14:tracePt t="88984" x="9863138" y="4868863"/>
          <p14:tracePt t="89002" x="9875838" y="4868863"/>
          <p14:tracePt t="89018" x="9926638" y="4856163"/>
          <p14:tracePt t="89034" x="9952038" y="4856163"/>
          <p14:tracePt t="89052" x="9963150" y="4856163"/>
          <p14:tracePt t="89055" x="10001250" y="4856163"/>
          <p14:tracePt t="89070" x="10026650" y="4856163"/>
          <p14:tracePt t="89085" x="10064750" y="4843463"/>
          <p14:tracePt t="89102" x="10088563" y="4843463"/>
          <p14:tracePt t="89118" x="10101263" y="4843463"/>
          <p14:tracePt t="89135" x="10113963" y="4843463"/>
          <p14:tracePt t="89152" x="10164763" y="4830763"/>
          <p14:tracePt t="89168" x="10226675" y="4830763"/>
          <p14:tracePt t="89185" x="10288588" y="4818063"/>
          <p14:tracePt t="89202" x="10339388" y="4818063"/>
          <p14:tracePt t="89219" x="10390188" y="4805363"/>
          <p14:tracePt t="89236" x="10464800" y="4792663"/>
          <p14:tracePt t="89238" x="10477500" y="4792663"/>
          <p14:tracePt t="89252" x="10502900" y="4792663"/>
          <p14:tracePt t="89255" x="10552113" y="4779963"/>
          <p14:tracePt t="89269" x="10626725" y="4779963"/>
          <p14:tracePt t="89286" x="10702925" y="4756150"/>
          <p14:tracePt t="89302" x="10752138" y="4743450"/>
          <p14:tracePt t="89319" x="10777538" y="4743450"/>
          <p14:tracePt t="89335" x="10790238" y="4730750"/>
          <p14:tracePt t="89351" x="10802938" y="4730750"/>
          <p14:tracePt t="90182" x="10790238" y="4730750"/>
          <p14:tracePt t="90334" x="10790238" y="4743450"/>
          <p14:tracePt t="90359" x="10777538" y="4743450"/>
          <p14:tracePt t="90494" x="10764838" y="4756150"/>
          <p14:tracePt t="90702" x="10752138" y="4768850"/>
          <p14:tracePt t="90806" x="10752138" y="4779963"/>
          <p14:tracePt t="90830" x="10726738" y="4792663"/>
          <p14:tracePt t="90934" x="10702925" y="4818063"/>
          <p14:tracePt t="90975" x="10702925" y="4830763"/>
          <p14:tracePt t="90998" x="10702925" y="4856163"/>
          <p14:tracePt t="91006" x="10690225" y="4856163"/>
          <p14:tracePt t="91015" x="10690225" y="4868863"/>
          <p14:tracePt t="91023" x="10677525" y="4879975"/>
          <p14:tracePt t="91046" x="10677525" y="4892675"/>
          <p14:tracePt t="91056" x="10664825" y="4905375"/>
          <p14:tracePt t="91073" x="10652125" y="4918075"/>
          <p14:tracePt t="91326" x="10652125" y="4930775"/>
          <p14:tracePt t="91342" x="10652125" y="4943475"/>
          <p14:tracePt t="91350" x="10639425" y="4956175"/>
          <p14:tracePt t="91526" x="10626725" y="4968875"/>
          <p14:tracePt t="91542" x="10614025" y="4968875"/>
          <p14:tracePt t="91558" x="10614025" y="4981575"/>
          <p14:tracePt t="91663" x="10602913" y="4992688"/>
          <p14:tracePt t="91797" x="10590213" y="4992688"/>
          <p14:tracePt t="92247" x="10590213" y="5005388"/>
          <p14:tracePt t="92720" x="10590213" y="5018088"/>
          <p14:tracePt t="93021" x="10590213" y="5030788"/>
          <p14:tracePt t="94942" x="10590213" y="5043488"/>
          <p14:tracePt t="94974" x="10590213" y="5056188"/>
          <p14:tracePt t="95006" x="10590213" y="5068888"/>
          <p14:tracePt t="95047" x="10590213" y="5081588"/>
          <p14:tracePt t="95071" x="10577513" y="5081588"/>
          <p14:tracePt t="95270" x="10564813" y="5081588"/>
          <p14:tracePt t="95302" x="10552113" y="5081588"/>
          <p14:tracePt t="95327" x="10539413" y="5081588"/>
          <p14:tracePt t="95334" x="10526713" y="5081588"/>
          <p14:tracePt t="101462" x="10514013" y="5081588"/>
          <p14:tracePt t="101494" x="10514013" y="5092700"/>
          <p14:tracePt t="101502" x="10502900" y="5105400"/>
          <p14:tracePt t="101518" x="10502900" y="5118100"/>
          <p14:tracePt t="101534" x="10502900" y="5143500"/>
          <p14:tracePt t="101550" x="10502900" y="5156200"/>
          <p14:tracePt t="101567" x="10502900" y="5168900"/>
          <p14:tracePt t="101584" x="10502900" y="5181600"/>
          <p14:tracePt t="101694" x="10502900" y="5205413"/>
          <p14:tracePt t="101726" x="10502900" y="5218113"/>
          <p14:tracePt t="101742" x="10502900" y="5230813"/>
          <p14:tracePt t="101758" x="10502900" y="5243513"/>
          <p14:tracePt t="101774" x="10502900" y="5256213"/>
          <p14:tracePt t="101822" x="10502900" y="5268913"/>
          <p14:tracePt t="102406" x="10490200" y="5294313"/>
          <p14:tracePt t="102430" x="10490200" y="5305425"/>
          <p14:tracePt t="102438" x="10490200" y="5343525"/>
          <p14:tracePt t="102454" x="10490200" y="5368925"/>
          <p14:tracePt t="102471" x="10477500" y="5418138"/>
          <p14:tracePt t="102486" x="10464800" y="5494338"/>
          <p14:tracePt t="102503" x="10464800" y="5556250"/>
          <p14:tracePt t="102519" x="10464800" y="5607050"/>
          <p14:tracePt t="102536" x="10452100" y="5656263"/>
          <p14:tracePt t="102553" x="10452100" y="5707063"/>
          <p14:tracePt t="102570" x="10452100" y="5732463"/>
          <p14:tracePt t="102587" x="10452100" y="5756275"/>
          <p14:tracePt t="102590" x="10452100" y="5768975"/>
          <p14:tracePt t="102603" x="10439400" y="5781675"/>
          <p14:tracePt t="102620" x="10426700" y="5807075"/>
          <p14:tracePt t="102622" x="10426700" y="5819775"/>
          <p14:tracePt t="102646" x="10426700" y="5832475"/>
          <p14:tracePt t="102662" x="10426700" y="5843588"/>
          <p14:tracePt t="102670" x="10414000" y="5843588"/>
          <p14:tracePt t="102687" x="10401300" y="5856288"/>
          <p14:tracePt t="102703" x="10390188" y="5881688"/>
          <p14:tracePt t="102720" x="10364788" y="5907088"/>
          <p14:tracePt t="102737" x="10339388" y="5945188"/>
          <p14:tracePt t="102753" x="10288588" y="5994400"/>
          <p14:tracePt t="102770" x="10264775" y="6032500"/>
          <p14:tracePt t="102787" x="10213975" y="6081713"/>
          <p14:tracePt t="102790" x="10201275" y="6081713"/>
          <p14:tracePt t="102803" x="10188575" y="6081713"/>
          <p14:tracePt t="102806" x="10164763" y="6094413"/>
          <p14:tracePt t="102820" x="10113963" y="6107113"/>
          <p14:tracePt t="102823" x="10026650" y="6145213"/>
          <p14:tracePt t="102838" x="9775825" y="6257925"/>
          <p14:tracePt t="102854" x="9513888" y="6394450"/>
          <p14:tracePt t="102871" x="8924925" y="6594475"/>
          <p14:tracePt t="102887" x="8612188" y="6645275"/>
          <p14:tracePt t="102904" x="8412163" y="6670675"/>
          <p14:tracePt t="102921" x="8261350" y="6683375"/>
          <p14:tracePt t="102938" x="8161338" y="6683375"/>
          <p14:tracePt t="102954" x="8099425" y="6683375"/>
          <p14:tracePt t="102971" x="8048625" y="6683375"/>
          <p14:tracePt t="102974" x="8035925" y="6683375"/>
          <p14:tracePt t="102987" x="8023225" y="6670675"/>
          <p14:tracePt t="102990" x="7986713" y="6657975"/>
          <p14:tracePt t="103006" x="7986713" y="6645275"/>
          <p14:tracePt t="103021" x="7935913" y="6619875"/>
          <p14:tracePt t="103038" x="7935913" y="6594475"/>
          <p14:tracePt t="103055" x="7935913" y="6570663"/>
          <p14:tracePt t="103071" x="7935913" y="6557963"/>
          <p14:tracePt t="103088" x="7935913" y="6532563"/>
          <p14:tracePt t="103104" x="7935913" y="6494463"/>
          <p14:tracePt t="103121" x="7935913" y="6470650"/>
          <p14:tracePt t="103137" x="7935913" y="6445250"/>
          <p14:tracePt t="103154" x="7935913" y="6419850"/>
          <p14:tracePt t="103171" x="7948613" y="6381750"/>
          <p14:tracePt t="103174" x="7961313" y="6370638"/>
          <p14:tracePt t="103188" x="7961313" y="6357938"/>
          <p14:tracePt t="103205" x="7961313" y="6332538"/>
          <p14:tracePt t="103207" x="7974013" y="6307138"/>
          <p14:tracePt t="103222" x="7986713" y="6281738"/>
          <p14:tracePt t="103246" x="8010525" y="6257925"/>
          <p14:tracePt t="103262" x="8023225" y="6232525"/>
          <p14:tracePt t="103278" x="8035925" y="6219825"/>
          <p14:tracePt t="103294" x="8048625" y="6219825"/>
          <p14:tracePt t="103305" x="8048625" y="6207125"/>
          <p14:tracePt t="103320" x="8061325" y="6207125"/>
          <p14:tracePt t="103337" x="8061325" y="6194425"/>
          <p14:tracePt t="103354" x="8074025" y="6194425"/>
          <p14:tracePt t="103371" x="8074025" y="6181725"/>
          <p14:tracePt t="103389" x="8086725" y="6181725"/>
          <p14:tracePt t="103405" x="8099425" y="6157913"/>
          <p14:tracePt t="103437" x="8110538" y="6157913"/>
          <p14:tracePt t="103510" x="8110538" y="6145213"/>
          <p14:tracePt t="103518" x="8123238" y="6145213"/>
          <p14:tracePt t="103582" x="8135938" y="6132513"/>
          <p14:tracePt t="103854" x="8148638" y="6119813"/>
          <p14:tracePt t="103870" x="8161338" y="6107113"/>
          <p14:tracePt t="103878" x="8174038" y="6094413"/>
          <p14:tracePt t="103889" x="8186738" y="6094413"/>
          <p14:tracePt t="103905" x="8212138" y="6069013"/>
          <p14:tracePt t="103922" x="8261350" y="6019800"/>
          <p14:tracePt t="103941" x="8361363" y="5956300"/>
          <p14:tracePt t="103943" x="8399463" y="5919788"/>
          <p14:tracePt t="103957" x="8512175" y="5843588"/>
          <p14:tracePt t="103974" x="8574088" y="5807075"/>
          <p14:tracePt t="103991" x="8612188" y="5781675"/>
          <p14:tracePt t="104007" x="8650288" y="5756275"/>
          <p14:tracePt t="104024" x="8674100" y="5732463"/>
          <p14:tracePt t="104046" x="8686800" y="5732463"/>
          <p14:tracePt t="104062" x="8686800" y="5719763"/>
          <p14:tracePt t="104078" x="8699500" y="5707063"/>
          <p14:tracePt t="104111" x="8724900" y="5694363"/>
          <p14:tracePt t="104127" x="8750300" y="5681663"/>
          <p14:tracePt t="104134" x="8763000" y="5668963"/>
          <p14:tracePt t="104142" x="8774113" y="5668963"/>
          <p14:tracePt t="104158" x="8874125" y="5619750"/>
          <p14:tracePt t="104175" x="8950325" y="5594350"/>
          <p14:tracePt t="104190" x="9050338" y="5530850"/>
          <p14:tracePt t="104206" x="9124950" y="5494338"/>
          <p14:tracePt t="104222" x="9212263" y="5468938"/>
          <p14:tracePt t="104239" x="9337675" y="5394325"/>
          <p14:tracePt t="104255" x="9450388" y="5368925"/>
          <p14:tracePt t="104275" x="9663113" y="5281613"/>
          <p14:tracePt t="104278" x="9750425" y="5281613"/>
          <p14:tracePt t="104291" x="9839325" y="5243513"/>
          <p14:tracePt t="104293" x="9888538" y="5243513"/>
          <p14:tracePt t="104310" x="9913938" y="5243513"/>
          <p14:tracePt t="104324" x="9939338" y="5243513"/>
          <p14:tracePt t="104326" x="9975850" y="5243513"/>
          <p14:tracePt t="104341" x="10026650" y="5243513"/>
          <p14:tracePt t="104358" x="10064750" y="5243513"/>
          <p14:tracePt t="104375" x="10075863" y="5243513"/>
          <p14:tracePt t="104392" x="10088563" y="5243513"/>
          <p14:tracePt t="106134" x="10075863" y="5243513"/>
          <p14:tracePt t="106318" x="10075863" y="5256213"/>
          <p14:tracePt t="106326" x="10075863" y="5268913"/>
          <p14:tracePt t="106406" x="10075863" y="5281613"/>
          <p14:tracePt t="111854" x="10064750" y="5281613"/>
          <p14:tracePt t="112086" x="10064750" y="5294313"/>
          <p14:tracePt t="112094" x="10075863" y="5294313"/>
          <p14:tracePt t="112118" x="10088563" y="5294313"/>
          <p14:tracePt t="112150" x="10101263" y="5305425"/>
          <p14:tracePt t="113214" x="10088563" y="5305425"/>
          <p14:tracePt t="113414" x="10064750" y="5305425"/>
          <p14:tracePt t="113478" x="10052050" y="5305425"/>
          <p14:tracePt t="113486" x="10039350" y="5305425"/>
          <p14:tracePt t="113502" x="10026650" y="5305425"/>
          <p14:tracePt t="113515" x="10013950" y="5305425"/>
          <p14:tracePt t="113532" x="10001250" y="5305425"/>
          <p14:tracePt t="113534" x="9988550" y="5305425"/>
          <p14:tracePt t="113549" x="9975850" y="5318125"/>
          <p14:tracePt t="113566" x="9952038" y="5318125"/>
          <p14:tracePt t="113582" x="9926638" y="5330825"/>
          <p14:tracePt t="113599" x="9913938" y="5330825"/>
          <p14:tracePt t="113615" x="9875838" y="5343525"/>
          <p14:tracePt t="113632" x="9852025" y="5356225"/>
          <p14:tracePt t="113649" x="9826625" y="5368925"/>
          <p14:tracePt t="113666" x="9788525" y="5368925"/>
          <p14:tracePt t="113682" x="9763125" y="5368925"/>
          <p14:tracePt t="113699" x="9750425" y="5368925"/>
          <p14:tracePt t="113702" x="9750425" y="5394325"/>
          <p14:tracePt t="113790" x="9739313" y="5394325"/>
          <p14:tracePt t="113822" x="9739313" y="5407025"/>
          <p14:tracePt t="113854" x="9739313" y="5430838"/>
          <p14:tracePt t="113878" x="9763125" y="5430838"/>
          <p14:tracePt t="113903" x="9775825" y="5430838"/>
          <p14:tracePt t="113910" x="9788525" y="5430838"/>
          <p14:tracePt t="113918" x="9801225" y="5430838"/>
          <p14:tracePt t="113934" x="9813925" y="5430838"/>
          <p14:tracePt t="113958" x="9826625" y="5430838"/>
          <p14:tracePt t="114014" x="9852025" y="5430838"/>
          <p14:tracePt t="114054" x="9863138" y="5430838"/>
          <p14:tracePt t="114070" x="9875838" y="5430838"/>
          <p14:tracePt t="114094" x="9888538" y="5430838"/>
          <p14:tracePt t="114110" x="9901238" y="5430838"/>
          <p14:tracePt t="114134" x="9913938" y="5430838"/>
          <p14:tracePt t="114166" x="9939338" y="5430838"/>
          <p14:tracePt t="114183" x="9952038" y="5430838"/>
          <p14:tracePt t="114190" x="9963150" y="5430838"/>
          <p14:tracePt t="114231" x="9975850" y="5430838"/>
          <p14:tracePt t="114270" x="9988550" y="5430838"/>
          <p14:tracePt t="114310" x="10001250" y="5430838"/>
          <p14:tracePt t="114334" x="10013950" y="5430838"/>
          <p14:tracePt t="114382" x="10039350" y="5430838"/>
          <p14:tracePt t="114390" x="10052050" y="5430838"/>
          <p14:tracePt t="114406" x="10075863" y="5418138"/>
          <p14:tracePt t="114417" x="10101263" y="5407025"/>
          <p14:tracePt t="114434" x="10164763" y="5318125"/>
          <p14:tracePt t="114451" x="10201275" y="5218113"/>
          <p14:tracePt t="114454" x="10239375" y="5168900"/>
          <p14:tracePt t="114468" x="10264775" y="5105400"/>
          <p14:tracePt t="114470" x="10288588" y="5030788"/>
          <p14:tracePt t="114485" x="10339388" y="4956175"/>
          <p14:tracePt t="114487" x="10352088" y="4918075"/>
          <p14:tracePt t="114501" x="10377488" y="4868863"/>
          <p14:tracePt t="114504" x="10401300" y="4792663"/>
          <p14:tracePt t="114518" x="10401300" y="4743450"/>
          <p14:tracePt t="114535" x="10414000" y="4692650"/>
          <p14:tracePt t="114551" x="10439400" y="4656138"/>
          <p14:tracePt t="114567" x="10439400" y="4618038"/>
          <p14:tracePt t="114585" x="10439400" y="4605338"/>
          <p14:tracePt t="114602" x="10439400" y="4592638"/>
          <p14:tracePt t="114618" x="10439400" y="4567238"/>
          <p14:tracePt t="114635" x="10439400" y="4554538"/>
          <p14:tracePt t="114652" x="10439400" y="4505325"/>
          <p14:tracePt t="114669" x="10439400" y="4479925"/>
          <p14:tracePt t="114671" x="10439400" y="4454525"/>
          <p14:tracePt t="114685" x="10439400" y="4430713"/>
          <p14:tracePt t="114702" x="10439400" y="4341813"/>
          <p14:tracePt t="114718" x="10464800" y="4292600"/>
          <p14:tracePt t="114735" x="10477500" y="4230688"/>
          <p14:tracePt t="114751" x="10502900" y="4141788"/>
          <p14:tracePt t="114768" x="10526713" y="4092575"/>
          <p14:tracePt t="114786" x="10552113" y="4029075"/>
          <p14:tracePt t="114802" x="10552113" y="3979863"/>
          <p14:tracePt t="114819" x="10577513" y="3916363"/>
          <p14:tracePt t="114822" x="10590213" y="3892550"/>
          <p14:tracePt t="114836" x="10590213" y="3879850"/>
          <p14:tracePt t="114852" x="10602913" y="3854450"/>
          <p14:tracePt t="114870" x="10602913" y="3829050"/>
          <p14:tracePt t="114885" x="10602913" y="3816350"/>
          <p14:tracePt t="114902" x="10602913" y="3803650"/>
          <p14:tracePt t="114919" x="10602913" y="3792538"/>
          <p14:tracePt t="114958" x="10602913" y="3767138"/>
          <p14:tracePt t="114982" x="10602913" y="3754438"/>
          <p14:tracePt t="114998" x="10602913" y="3741738"/>
          <p14:tracePt t="115006" x="10602913" y="3729038"/>
          <p14:tracePt t="115023" x="10602913" y="3716338"/>
          <p14:tracePt t="115036" x="10614025" y="3692525"/>
          <p14:tracePt t="115038" x="10626725" y="3692525"/>
          <p14:tracePt t="115052" x="10626725" y="3679825"/>
          <p14:tracePt t="115067" x="10626725" y="3667125"/>
          <p14:tracePt t="115069" x="10626725" y="3654425"/>
          <p14:tracePt t="115238" x="10626725" y="3679825"/>
          <p14:tracePt t="115246" x="10626725" y="3716338"/>
          <p14:tracePt t="115253" x="10602913" y="3767138"/>
          <p14:tracePt t="115270" x="10590213" y="3879850"/>
          <p14:tracePt t="115287" x="10564813" y="4029075"/>
          <p14:tracePt t="115303" x="10526713" y="4192588"/>
          <p14:tracePt t="115320" x="10514013" y="4354513"/>
          <p14:tracePt t="115336" x="10490200" y="4505325"/>
          <p14:tracePt t="115353" x="10439400" y="4667250"/>
          <p14:tracePt t="115370" x="10439400" y="4768850"/>
          <p14:tracePt t="115387" x="10414000" y="4868863"/>
          <p14:tracePt t="115390" x="10390188" y="4918075"/>
          <p14:tracePt t="115403" x="10390188" y="4956175"/>
          <p14:tracePt t="115421" x="10377488" y="5030788"/>
          <p14:tracePt t="115423" x="10377488" y="5056188"/>
          <p14:tracePt t="115438" x="10364788" y="5143500"/>
          <p14:tracePt t="115454" x="10326688" y="5218113"/>
          <p14:tracePt t="115471" x="10313988" y="5343525"/>
          <p14:tracePt t="115488" x="10313988" y="5430838"/>
          <p14:tracePt t="115503" x="10301288" y="5518150"/>
          <p14:tracePt t="115520" x="10288588" y="5594350"/>
          <p14:tracePt t="115538" x="10264775" y="5643563"/>
          <p14:tracePt t="115554" x="10264775" y="5681663"/>
          <p14:tracePt t="115571" x="10264775" y="5707063"/>
          <p14:tracePt t="115587" x="10264775" y="5719763"/>
          <p14:tracePt t="115654" x="10264775" y="5681663"/>
          <p14:tracePt t="115662" x="10264775" y="5630863"/>
          <p14:tracePt t="115671" x="10264775" y="5594350"/>
          <p14:tracePt t="115687" x="10264775" y="5456238"/>
          <p14:tracePt t="115704" x="10301288" y="5268913"/>
          <p14:tracePt t="115721" x="10326688" y="5081588"/>
          <p14:tracePt t="115738" x="10377488" y="4843463"/>
          <p14:tracePt t="115754" x="10377488" y="4643438"/>
          <p14:tracePt t="115771" x="10377488" y="4479925"/>
          <p14:tracePt t="115774" x="10377488" y="4430713"/>
          <p14:tracePt t="115789" x="10377488" y="4392613"/>
          <p14:tracePt t="115791" x="10377488" y="4354513"/>
          <p14:tracePt t="115805" x="10377488" y="4330700"/>
          <p14:tracePt t="115807" x="10377488" y="4318000"/>
          <p14:tracePt t="115822" x="10377488" y="4305300"/>
          <p14:tracePt t="115974" x="10377488" y="4318000"/>
          <p14:tracePt t="115982" x="10377488" y="4330700"/>
          <p14:tracePt t="115991" x="10377488" y="4341813"/>
          <p14:tracePt t="116006" x="10377488" y="4392613"/>
          <p14:tracePt t="116022" x="10377488" y="4479925"/>
          <p14:tracePt t="116040" x="10377488" y="4567238"/>
          <p14:tracePt t="116055" x="10377488" y="4679950"/>
          <p14:tracePt t="116071" x="10377488" y="4779963"/>
          <p14:tracePt t="116088" x="10377488" y="4843463"/>
          <p14:tracePt t="116105" x="10377488" y="4943475"/>
          <p14:tracePt t="116122" x="10364788" y="5043488"/>
          <p14:tracePt t="116139" x="10352088" y="5105400"/>
          <p14:tracePt t="116142" x="10339388" y="5143500"/>
          <p14:tracePt t="116158" x="10313988" y="5181600"/>
          <p14:tracePt t="116172" x="10313988" y="5205413"/>
          <p14:tracePt t="116174" x="10313988" y="5218113"/>
          <p14:tracePt t="116190" x="10313988" y="5243513"/>
          <p14:tracePt t="116206" x="10301288" y="5268913"/>
          <p14:tracePt t="116230" x="10301288" y="5281613"/>
          <p14:tracePt t="116366" x="10301288" y="5294313"/>
          <p14:tracePt t="116454" x="10288588" y="5305425"/>
          <p14:tracePt t="116742" x="10288588" y="5318125"/>
          <p14:tracePt t="116758" x="10288588" y="5330825"/>
          <p14:tracePt t="116790" x="10288588" y="5356225"/>
          <p14:tracePt t="116806" x="10288588" y="5368925"/>
          <p14:tracePt t="116814" x="10288588" y="5381625"/>
          <p14:tracePt t="116824" x="10288588" y="5394325"/>
          <p14:tracePt t="116841" x="10288588" y="5418138"/>
          <p14:tracePt t="116857" x="10288588" y="5443538"/>
          <p14:tracePt t="116873" x="10277475" y="5481638"/>
          <p14:tracePt t="116891" x="10277475" y="5518150"/>
          <p14:tracePt t="116894" x="10277475" y="5530850"/>
          <p14:tracePt t="116908" x="10264775" y="5556250"/>
          <p14:tracePt t="116910" x="10264775" y="5568950"/>
          <p14:tracePt t="116924" x="10264775" y="5581650"/>
          <p14:tracePt t="116926" x="10264775" y="5607050"/>
          <p14:tracePt t="116941" x="10264775" y="5619750"/>
          <p14:tracePt t="116943" x="10264775" y="5630863"/>
          <p14:tracePt t="116958" x="10264775" y="5656263"/>
          <p14:tracePt t="116974" x="10264775" y="5681663"/>
          <p14:tracePt t="116991" x="10264775" y="5694363"/>
          <p14:tracePt t="117008" x="10264775" y="5707063"/>
          <p14:tracePt t="117030" x="10264775" y="5719763"/>
          <p14:tracePt t="117158" x="10252075" y="5732463"/>
          <p14:tracePt t="117286" x="10226675" y="5732463"/>
          <p14:tracePt t="117318" x="10226675" y="5719763"/>
          <p14:tracePt t="117326" x="10226675" y="5707063"/>
          <p14:tracePt t="117334" x="10213975" y="5681663"/>
          <p14:tracePt t="117343" x="10201275" y="5681663"/>
          <p14:tracePt t="117359" x="10177463" y="5630863"/>
          <p14:tracePt t="117375" x="10164763" y="5607050"/>
          <p14:tracePt t="117392" x="10152063" y="5581650"/>
          <p14:tracePt t="117422" x="10152063" y="5568950"/>
          <p14:tracePt t="117486" x="10139363" y="5556250"/>
          <p14:tracePt t="117974" x="10126663" y="5568950"/>
          <p14:tracePt t="118030" x="10126663" y="5581650"/>
          <p14:tracePt t="118038" x="10139363" y="5581650"/>
          <p14:tracePt t="118054" x="10139363" y="5594350"/>
          <p14:tracePt t="118070" x="10152063" y="5594350"/>
          <p14:tracePt t="118086" x="10152063" y="5607050"/>
          <p14:tracePt t="118101" x="10164763" y="5607050"/>
          <p14:tracePt t="118110" x="10177463" y="5619750"/>
          <p14:tracePt t="118126" x="10188575" y="5619750"/>
          <p14:tracePt t="118144" x="10201275" y="5630863"/>
          <p14:tracePt t="118161" x="10226675" y="5630863"/>
          <p14:tracePt t="118178" x="10239375" y="5643563"/>
          <p14:tracePt t="118193" x="10252075" y="5643563"/>
          <p14:tracePt t="118211" x="10264775" y="5643563"/>
          <p14:tracePt t="118213" x="10288588" y="5643563"/>
          <p14:tracePt t="118230" x="10313988" y="5643563"/>
          <p14:tracePt t="118244" x="10339388" y="5643563"/>
          <p14:tracePt t="118261" x="10364788" y="5643563"/>
          <p14:tracePt t="118278" x="10414000" y="5619750"/>
          <p14:tracePt t="118294" x="10464800" y="5568950"/>
          <p14:tracePt t="118311" x="10477500" y="5556250"/>
          <p14:tracePt t="118327" x="10502900" y="5507038"/>
          <p14:tracePt t="118344" x="10502900" y="5468938"/>
          <p14:tracePt t="118362" x="10514013" y="5443538"/>
          <p14:tracePt t="118378" x="10526713" y="5430838"/>
          <p14:tracePt t="118395" x="10526713" y="5407025"/>
          <p14:tracePt t="118398" x="10526713" y="5394325"/>
          <p14:tracePt t="118412" x="10526713" y="5381625"/>
          <p14:tracePt t="118429" x="10526713" y="5330825"/>
          <p14:tracePt t="118446" x="10539413" y="5294313"/>
          <p14:tracePt t="118462" x="10552113" y="5256213"/>
          <p14:tracePt t="118478" x="10552113" y="5218113"/>
          <p14:tracePt t="118495" x="10552113" y="5181600"/>
          <p14:tracePt t="118512" x="10552113" y="5156200"/>
          <p14:tracePt t="118528" x="10552113" y="5143500"/>
          <p14:tracePt t="118546" x="10577513" y="5105400"/>
          <p14:tracePt t="118562" x="10577513" y="5056188"/>
          <p14:tracePt t="118579" x="10577513" y="5030788"/>
          <p14:tracePt t="118582" x="10577513" y="4981575"/>
          <p14:tracePt t="118595" x="10577513" y="4943475"/>
          <p14:tracePt t="118598" x="10577513" y="4918075"/>
          <p14:tracePt t="118612" x="10577513" y="4868863"/>
          <p14:tracePt t="118614" x="10577513" y="4830763"/>
          <p14:tracePt t="118629" x="10577513" y="4705350"/>
          <p14:tracePt t="118646" x="10577513" y="4554538"/>
          <p14:tracePt t="118662" x="10577513" y="4392613"/>
          <p14:tracePt t="118679" x="10577513" y="4279900"/>
          <p14:tracePt t="118695" x="10539413" y="4141788"/>
          <p14:tracePt t="118711" x="10526713" y="4067175"/>
          <p14:tracePt t="118729" x="10514013" y="3992563"/>
          <p14:tracePt t="118746" x="10502900" y="3954463"/>
          <p14:tracePt t="118762" x="10502900" y="3929063"/>
          <p14:tracePt t="118779" x="10490200" y="3892550"/>
          <p14:tracePt t="118782" x="10477500" y="3867150"/>
          <p14:tracePt t="118798" x="10477500" y="3841750"/>
          <p14:tracePt t="118812" x="10464800" y="3829050"/>
          <p14:tracePt t="118814" x="10464800" y="3803650"/>
          <p14:tracePt t="118830" x="10452100" y="3779838"/>
          <p14:tracePt t="118846" x="10439400" y="3754438"/>
          <p14:tracePt t="118863" x="10426700" y="3741738"/>
          <p14:tracePt t="118879" x="10426700" y="3729038"/>
          <p14:tracePt t="118896" x="10414000" y="3729038"/>
          <p14:tracePt t="118918" x="10414000" y="3716338"/>
          <p14:tracePt t="118934" x="10414000" y="3703638"/>
          <p14:tracePt t="118951" x="10401300" y="3692525"/>
          <p14:tracePt t="118963" x="10390188" y="3679825"/>
          <p14:tracePt t="119006" x="10390188" y="3667125"/>
          <p14:tracePt t="119294" x="10377488" y="3667125"/>
          <p14:tracePt t="120566" x="10364788" y="3667125"/>
          <p14:tracePt t="120598" x="10352088" y="3667125"/>
          <p14:tracePt t="120606" x="10339388" y="3667125"/>
          <p14:tracePt t="121518" x="10339388" y="3679825"/>
          <p14:tracePt t="121638" x="10339388" y="3692525"/>
          <p14:tracePt t="121662" x="10352088" y="3703638"/>
          <p14:tracePt t="121734" x="10364788" y="3716338"/>
          <p14:tracePt t="121758" x="10364788" y="3729038"/>
          <p14:tracePt t="121894" x="10364788" y="3754438"/>
          <p14:tracePt t="121934" x="10377488" y="3779838"/>
          <p14:tracePt t="122190" x="10377488" y="3767138"/>
          <p14:tracePt t="122214" x="10377488" y="3754438"/>
          <p14:tracePt t="122238" x="10377488" y="3741738"/>
          <p14:tracePt t="122254" x="10364788" y="3741738"/>
          <p14:tracePt t="122374" x="10352088" y="3741738"/>
          <p14:tracePt t="122382" x="10339388" y="3741738"/>
          <p14:tracePt t="122406" x="10339388" y="3754438"/>
          <p14:tracePt t="122438" x="10339388" y="3767138"/>
          <p14:tracePt t="122455" x="10326688" y="3779838"/>
          <p14:tracePt t="122472" x="10326688" y="3792538"/>
          <p14:tracePt t="122566" x="10326688" y="3803650"/>
          <p14:tracePt t="122718" x="10313988" y="3803650"/>
          <p14:tracePt t="122733" x="10313988" y="3816350"/>
          <p14:tracePt t="123206" x="10313988" y="3841750"/>
          <p14:tracePt t="123238" x="10313988" y="3854450"/>
          <p14:tracePt t="123254" x="10313988" y="3867150"/>
          <p14:tracePt t="123262" x="10313988" y="3879850"/>
          <p14:tracePt t="123278" x="10313988" y="3892550"/>
          <p14:tracePt t="123302" x="10313988" y="3905250"/>
          <p14:tracePt t="123310" x="10313988" y="3916363"/>
          <p14:tracePt t="123326" x="10301288" y="3929063"/>
          <p14:tracePt t="123358" x="10301288" y="3954463"/>
          <p14:tracePt t="123374" x="10301288" y="3979863"/>
          <p14:tracePt t="123391" x="10301288" y="3992563"/>
          <p14:tracePt t="123398" x="10301288" y="4005263"/>
          <p14:tracePt t="123407" x="10288588" y="4017963"/>
          <p14:tracePt t="123424" x="10288588" y="4041775"/>
          <p14:tracePt t="123441" x="10288588" y="4054475"/>
          <p14:tracePt t="123458" x="10288588" y="4067175"/>
          <p14:tracePt t="123486" x="10288588" y="4092575"/>
          <p14:tracePt t="123870" x="10288588" y="4117975"/>
          <p14:tracePt t="123878" x="10288588" y="4141788"/>
          <p14:tracePt t="123892" x="10288588" y="4179888"/>
          <p14:tracePt t="123894" x="10277475" y="4217988"/>
          <p14:tracePt t="123909" x="10277475" y="4354513"/>
          <p14:tracePt t="123926" x="10264775" y="4543425"/>
          <p14:tracePt t="123943" x="10226675" y="4730750"/>
          <p14:tracePt t="123959" x="10213975" y="4956175"/>
          <p14:tracePt t="123975" x="10188575" y="5156200"/>
          <p14:tracePt t="123992" x="10139363" y="5343525"/>
          <p14:tracePt t="124009" x="10126663" y="5507038"/>
          <p14:tracePt t="124026" x="10113963" y="5619750"/>
          <p14:tracePt t="124032" x="10113963" y="5694363"/>
          <p14:tracePt t="124042" x="10088563" y="5743575"/>
          <p14:tracePt t="124059" x="10088563" y="5807075"/>
          <p14:tracePt t="124062" x="10075863" y="5856288"/>
          <p14:tracePt t="124076" x="10075863" y="5868988"/>
          <p14:tracePt t="124078" x="10075863" y="5894388"/>
          <p14:tracePt t="124092" x="10075863" y="5907088"/>
          <p14:tracePt t="124094" x="10064750" y="5932488"/>
          <p14:tracePt t="124109" x="10064750" y="5945188"/>
          <p14:tracePt t="124126" x="10064750" y="5956300"/>
          <p14:tracePt t="124278" x="10064750" y="5932488"/>
          <p14:tracePt t="124286" x="10064750" y="5907088"/>
          <p14:tracePt t="124294" x="10064750" y="5881688"/>
          <p14:tracePt t="124309" x="10088563" y="5856288"/>
          <p14:tracePt t="124325" x="10088563" y="5819775"/>
          <p14:tracePt t="124342" x="10101263" y="5794375"/>
          <p14:tracePt t="124358" x="10101263" y="5756275"/>
          <p14:tracePt t="124375" x="10126663" y="5719763"/>
          <p14:tracePt t="124392" x="10126663" y="5656263"/>
          <p14:tracePt t="124409" x="10164763" y="5481638"/>
          <p14:tracePt t="124425" x="10252075" y="5243513"/>
          <p14:tracePt t="124442" x="10277475" y="5018088"/>
          <p14:tracePt t="124459" x="10277475" y="4818063"/>
          <p14:tracePt t="124461" x="10288588" y="4567238"/>
          <p14:tracePt t="124476" x="10288588" y="4430713"/>
          <p14:tracePt t="124477" x="10288588" y="4279900"/>
          <p14:tracePt t="124493" x="10288588" y="4079875"/>
          <p14:tracePt t="124509" x="10252075" y="3854450"/>
          <p14:tracePt t="124526" x="10252075" y="3741738"/>
          <p14:tracePt t="124542" x="10226675" y="3641725"/>
          <p14:tracePt t="124559" x="10226675" y="3616325"/>
          <p14:tracePt t="124576" x="10226675" y="3590925"/>
          <p14:tracePt t="124734" x="10226675" y="3616325"/>
          <p14:tracePt t="124742" x="10226675" y="3679825"/>
          <p14:tracePt t="124750" x="10226675" y="3741738"/>
          <p14:tracePt t="124761" x="10226675" y="3829050"/>
          <p14:tracePt t="124778" x="10226675" y="4067175"/>
          <p14:tracePt t="124795" x="10226675" y="4279900"/>
          <p14:tracePt t="124798" x="10226675" y="4392613"/>
          <p14:tracePt t="124811" x="10226675" y="4530725"/>
          <p14:tracePt t="124813" x="10201275" y="4692650"/>
          <p14:tracePt t="124828" x="10201275" y="4818063"/>
          <p14:tracePt t="124830" x="10201275" y="4892675"/>
          <p14:tracePt t="124845" x="10201275" y="5081588"/>
          <p14:tracePt t="124861" x="10213975" y="5330825"/>
          <p14:tracePt t="124878" x="10226675" y="5456238"/>
          <p14:tracePt t="124895" x="10226675" y="5530850"/>
          <p14:tracePt t="124911" x="10226675" y="5581650"/>
          <p14:tracePt t="124928" x="10226675" y="5607050"/>
          <p14:tracePt t="124945" x="10226675" y="5619750"/>
          <p14:tracePt t="125030" x="10226675" y="5568950"/>
          <p14:tracePt t="125038" x="10252075" y="5418138"/>
          <p14:tracePt t="125045" x="10264775" y="5281613"/>
          <p14:tracePt t="125062" x="10264775" y="4956175"/>
          <p14:tracePt t="125079" x="10264775" y="4567238"/>
          <p14:tracePt t="125095" x="10264775" y="4167188"/>
          <p14:tracePt t="125112" x="10264775" y="3879850"/>
          <p14:tracePt t="125128" x="10226675" y="3667125"/>
          <p14:tracePt t="125146" x="10226675" y="3579813"/>
          <p14:tracePt t="125162" x="10213975" y="3554413"/>
          <p14:tracePt t="125179" x="10213975" y="3541713"/>
          <p14:tracePt t="125350" x="10201275" y="3567113"/>
          <p14:tracePt t="125358" x="10201275" y="3590925"/>
          <p14:tracePt t="125366" x="10201275" y="3641725"/>
          <p14:tracePt t="125380" x="10188575" y="3692525"/>
          <p14:tracePt t="125382" x="10177463" y="3779838"/>
          <p14:tracePt t="125397" x="10164763" y="3967163"/>
          <p14:tracePt t="125413" x="10164763" y="4205288"/>
          <p14:tracePt t="125430" x="10101263" y="4454525"/>
          <p14:tracePt t="125446" x="10075863" y="4679950"/>
          <p14:tracePt t="125464" x="10064750" y="4868863"/>
          <p14:tracePt t="125480" x="10026650" y="5018088"/>
          <p14:tracePt t="125497" x="10001250" y="5143500"/>
          <p14:tracePt t="125513" x="9988550" y="5230813"/>
          <p14:tracePt t="125530" x="9988550" y="5318125"/>
          <p14:tracePt t="125547" x="9988550" y="5418138"/>
          <p14:tracePt t="125549" x="9988550" y="5481638"/>
          <p14:tracePt t="125563" x="9975850" y="5518150"/>
          <p14:tracePt t="125580" x="9975850" y="5568950"/>
          <p14:tracePt t="125582" x="9975850" y="5594350"/>
          <p14:tracePt t="125597" x="9926638" y="5656263"/>
          <p14:tracePt t="125614" x="9913938" y="5694363"/>
          <p14:tracePt t="125630" x="9901238" y="5719763"/>
          <p14:tracePt t="125647" x="9888538" y="5768975"/>
          <p14:tracePt t="125663" x="9875838" y="5781675"/>
          <p14:tracePt t="125680" x="9875838" y="5807075"/>
          <p14:tracePt t="125697" x="9875838" y="5819775"/>
          <p14:tracePt t="125742" x="9875838" y="5807075"/>
          <p14:tracePt t="125750" x="9888538" y="5743575"/>
          <p14:tracePt t="125764" x="9926638" y="5619750"/>
          <p14:tracePt t="125767" x="9939338" y="5494338"/>
          <p14:tracePt t="125781" x="10075863" y="4918075"/>
          <p14:tracePt t="125798" x="10139363" y="4430713"/>
          <p14:tracePt t="125814" x="10239375" y="3967163"/>
          <p14:tracePt t="125831" x="10313988" y="3579813"/>
          <p14:tracePt t="125848" x="10352088" y="3278188"/>
          <p14:tracePt t="125864" x="10401300" y="2990850"/>
          <p14:tracePt t="125880" x="10401300" y="2803525"/>
          <p14:tracePt t="125898" x="10401300" y="2665413"/>
          <p14:tracePt t="125914" x="10401300" y="2640013"/>
          <p14:tracePt t="125930" x="10401300" y="2627313"/>
          <p14:tracePt t="126062" x="10401300" y="2665413"/>
          <p14:tracePt t="126070" x="10401300" y="2703513"/>
          <p14:tracePt t="126081" x="10401300" y="2752725"/>
          <p14:tracePt t="126098" x="10401300" y="2941638"/>
          <p14:tracePt t="126115" x="10401300" y="3141663"/>
          <p14:tracePt t="126117" x="10401300" y="3241675"/>
          <p14:tracePt t="126132" x="10401300" y="3354388"/>
          <p14:tracePt t="126134" x="10401300" y="3479800"/>
          <p14:tracePt t="126149" x="10401300" y="3779838"/>
          <p14:tracePt t="126166" x="10390188" y="4041775"/>
          <p14:tracePt t="126182" x="10364788" y="4292600"/>
          <p14:tracePt t="126198" x="10352088" y="4479925"/>
          <p14:tracePt t="126215" x="10352088" y="4656138"/>
          <p14:tracePt t="126231" x="10313988" y="4805363"/>
          <p14:tracePt t="126248" x="10277475" y="4930775"/>
          <p14:tracePt t="126265" x="10252075" y="5030788"/>
          <p14:tracePt t="126282" x="10226675" y="5156200"/>
          <p14:tracePt t="126299" x="10188575" y="5230813"/>
          <p14:tracePt t="126302" x="10177463" y="5268913"/>
          <p14:tracePt t="126315" x="10164763" y="5330825"/>
          <p14:tracePt t="126318" x="10152063" y="5343525"/>
          <p14:tracePt t="126331" x="10152063" y="5368925"/>
          <p14:tracePt t="126334" x="10152063" y="5407025"/>
          <p14:tracePt t="126349" x="10126663" y="5456238"/>
          <p14:tracePt t="126365" x="10126663" y="5507038"/>
          <p14:tracePt t="126382" x="10126663" y="5530850"/>
          <p14:tracePt t="126399" x="10126663" y="5581650"/>
          <p14:tracePt t="126416" x="10113963" y="5581650"/>
          <p14:tracePt t="126526" x="10101263" y="5556250"/>
          <p14:tracePt t="126534" x="10101263" y="5481638"/>
          <p14:tracePt t="126550" x="10139363" y="5281613"/>
          <p14:tracePt t="126566" x="10188575" y="4830763"/>
          <p14:tracePt t="126583" x="10226675" y="4543425"/>
          <p14:tracePt t="126600" x="10226675" y="4241800"/>
          <p14:tracePt t="126615" x="10226675" y="3967163"/>
          <p14:tracePt t="126632" x="10226675" y="3667125"/>
          <p14:tracePt t="126650" x="10201275" y="3529013"/>
          <p14:tracePt t="126666" x="10188575" y="3454400"/>
          <p14:tracePt t="126670" x="10188575" y="3429000"/>
          <p14:tracePt t="126683" x="10177463" y="3390900"/>
          <p14:tracePt t="126822" x="10177463" y="3403600"/>
          <p14:tracePt t="126830" x="10164763" y="3467100"/>
          <p14:tracePt t="126838" x="10164763" y="3567113"/>
          <p14:tracePt t="126850" x="10164763" y="3641725"/>
          <p14:tracePt t="126865" x="10164763" y="3854450"/>
          <p14:tracePt t="126882" x="10164763" y="4092575"/>
          <p14:tracePt t="126899" x="10164763" y="4305300"/>
          <p14:tracePt t="126901" x="10164763" y="4405313"/>
          <p14:tracePt t="126915" x="10152063" y="4554538"/>
          <p14:tracePt t="126917" x="10164763" y="4630738"/>
          <p14:tracePt t="126932" x="10164763" y="4692650"/>
          <p14:tracePt t="126933" x="10164763" y="4779963"/>
          <p14:tracePt t="126949" x="10164763" y="4905375"/>
          <p14:tracePt t="126966" x="10164763" y="5005388"/>
          <p14:tracePt t="126984" x="10177463" y="5081588"/>
          <p14:tracePt t="127001" x="10177463" y="5118100"/>
          <p14:tracePt t="127007" x="10177463" y="5130800"/>
          <p14:tracePt t="127070" x="10177463" y="5143500"/>
          <p14:tracePt t="127078" x="10188575" y="5143500"/>
          <p14:tracePt t="127086" x="10213975" y="5092700"/>
          <p14:tracePt t="127101" x="10288588" y="4856163"/>
          <p14:tracePt t="127118" x="10364788" y="4579938"/>
          <p14:tracePt t="127134" x="10464800" y="4167188"/>
          <p14:tracePt t="127151" x="10526713" y="3854450"/>
          <p14:tracePt t="127167" x="10564813" y="3590925"/>
          <p14:tracePt t="127184" x="10564813" y="3416300"/>
          <p14:tracePt t="127201" x="10564813" y="3290888"/>
          <p14:tracePt t="127218" x="10564813" y="3241675"/>
          <p14:tracePt t="127234" x="10564813" y="3203575"/>
          <p14:tracePt t="127366" x="10564813" y="3216275"/>
          <p14:tracePt t="127374" x="10564813" y="3254375"/>
          <p14:tracePt t="127385" x="10564813" y="3303588"/>
          <p14:tracePt t="127401" x="10564813" y="3454400"/>
          <p14:tracePt t="127418" x="10564813" y="3654425"/>
          <p14:tracePt t="127421" x="10564813" y="3767138"/>
          <p14:tracePt t="127434" x="10564813" y="3905250"/>
          <p14:tracePt t="127451" x="10564813" y="4167188"/>
          <p14:tracePt t="127454" x="10564813" y="4318000"/>
          <p14:tracePt t="127468" x="10514013" y="4443413"/>
          <p14:tracePt t="127470" x="10490200" y="4505325"/>
          <p14:tracePt t="127486" x="10477500" y="4667250"/>
          <p14:tracePt t="127502" x="10464800" y="4730750"/>
          <p14:tracePt t="127518" x="10464800" y="4768850"/>
          <p14:tracePt t="127534" x="10452100" y="4779963"/>
          <p14:tracePt t="127646" x="10439400" y="4768850"/>
          <p14:tracePt t="127654" x="10439400" y="4705350"/>
          <p14:tracePt t="127669" x="10426700" y="4567238"/>
          <p14:tracePt t="127686" x="10401300" y="4418013"/>
          <p14:tracePt t="127703" x="10364788" y="4217988"/>
          <p14:tracePt t="127719" x="10364788" y="4005263"/>
          <p14:tracePt t="127735" x="10352088" y="3867150"/>
          <p14:tracePt t="127752" x="10313988" y="3703638"/>
          <p14:tracePt t="127769" x="10288588" y="3603625"/>
          <p14:tracePt t="127786" x="10277475" y="3554413"/>
          <p14:tracePt t="127803" x="10277475" y="3541713"/>
          <p14:tracePt t="127806" x="10264775" y="3516313"/>
          <p14:tracePt t="127974" x="10264775" y="3529013"/>
          <p14:tracePt t="127981" x="10264775" y="3554413"/>
          <p14:tracePt t="127990" x="10264775" y="3590925"/>
          <p14:tracePt t="128003" x="10264775" y="3641725"/>
          <p14:tracePt t="128006" x="10264775" y="3692525"/>
          <p14:tracePt t="128019" x="10264775" y="3729038"/>
          <p14:tracePt t="128021" x="10264775" y="3767138"/>
          <p14:tracePt t="128036" x="10264775" y="3816350"/>
          <p14:tracePt t="128038" x="10264775" y="3854450"/>
          <p14:tracePt t="128053" x="10252075" y="3916363"/>
          <p14:tracePt t="128070" x="10239375" y="3992563"/>
          <p14:tracePt t="128087" x="10226675" y="4067175"/>
          <p14:tracePt t="128104" x="10201275" y="4154488"/>
          <p14:tracePt t="128120" x="10188575" y="4230688"/>
          <p14:tracePt t="128136" x="10164763" y="4292600"/>
          <p14:tracePt t="128153" x="10164763" y="4354513"/>
          <p14:tracePt t="128170" x="10164763" y="4405313"/>
          <p14:tracePt t="128174" x="10164763" y="4418013"/>
          <p14:tracePt t="128186" x="10164763" y="4454525"/>
          <p14:tracePt t="128190" x="10139363" y="4492625"/>
          <p14:tracePt t="128204" x="10139363" y="4518025"/>
          <p14:tracePt t="128206" x="10139363" y="4543425"/>
          <p14:tracePt t="128221" x="10126663" y="4592638"/>
          <p14:tracePt t="128238" x="10126663" y="4656138"/>
          <p14:tracePt t="128254" x="10113963" y="4743450"/>
          <p14:tracePt t="128270" x="10113963" y="4792663"/>
          <p14:tracePt t="128287" x="10113963" y="4856163"/>
          <p14:tracePt t="128304" x="10101263" y="4905375"/>
          <p14:tracePt t="128320" x="10101263" y="4968875"/>
          <p14:tracePt t="128337" x="10101263" y="5018088"/>
          <p14:tracePt t="128354" x="10101263" y="5056188"/>
          <p14:tracePt t="128371" x="10101263" y="5105400"/>
          <p14:tracePt t="128374" x="10101263" y="5118100"/>
          <p14:tracePt t="128388" x="10101263" y="5143500"/>
          <p14:tracePt t="128391" x="10101263" y="5156200"/>
          <p14:tracePt t="128404" x="10101263" y="5168900"/>
          <p14:tracePt t="128406" x="10101263" y="5194300"/>
          <p14:tracePt t="128422" x="10101263" y="5218113"/>
          <p14:tracePt t="128438" x="10101263" y="5243513"/>
          <p14:tracePt t="128454" x="10101263" y="5256213"/>
          <p14:tracePt t="128471" x="10101263" y="5281613"/>
          <p14:tracePt t="128487" x="10101263" y="5294313"/>
          <p14:tracePt t="128504" x="10101263" y="5305425"/>
          <p14:tracePt t="128521" x="10101263" y="5318125"/>
          <p14:tracePt t="128537" x="10101263" y="5330825"/>
          <p14:tracePt t="128554" x="10101263" y="5343525"/>
          <p14:tracePt t="128571" x="10101263" y="5356225"/>
          <p14:tracePt t="128574" x="10101263" y="5368925"/>
          <p14:tracePt t="128590" x="10113963" y="5381625"/>
          <p14:tracePt t="128605" x="10113963" y="5394325"/>
          <p14:tracePt t="128621" x="10126663" y="5394325"/>
          <p14:tracePt t="128638" x="10139363" y="5407025"/>
          <p14:tracePt t="128670" x="10152063" y="5407025"/>
          <p14:tracePt t="128678" x="10164763" y="5407025"/>
          <p14:tracePt t="128702" x="10164763" y="5418138"/>
          <p14:tracePt t="128718" x="10177463" y="5418138"/>
          <p14:tracePt t="128742" x="10201275" y="5418138"/>
          <p14:tracePt t="128758" x="10226675" y="5418138"/>
          <p14:tracePt t="128765" x="10239375" y="5418138"/>
          <p14:tracePt t="128774" x="10264775" y="5418138"/>
          <p14:tracePt t="128788" x="10277475" y="5407025"/>
          <p14:tracePt t="128790" x="10313988" y="5368925"/>
          <p14:tracePt t="128805" x="10352088" y="5268913"/>
          <p14:tracePt t="128822" x="10401300" y="5156200"/>
          <p14:tracePt t="128838" x="10439400" y="5030788"/>
          <p14:tracePt t="128855" x="10477500" y="4892675"/>
          <p14:tracePt t="128871" x="10490200" y="4768850"/>
          <p14:tracePt t="128888" x="10526713" y="4630738"/>
          <p14:tracePt t="128905" x="10526713" y="4518025"/>
          <p14:tracePt t="128922" x="10526713" y="4430713"/>
          <p14:tracePt t="128938" x="10526713" y="4354513"/>
          <p14:tracePt t="128942" x="10526713" y="4318000"/>
          <p14:tracePt t="128956" x="10526713" y="4292600"/>
          <p14:tracePt t="128958" x="10526713" y="4267200"/>
          <p14:tracePt t="128973" x="10526713" y="4241800"/>
          <p14:tracePt t="128990" x="10526713" y="4217988"/>
          <p14:tracePt t="129006" x="10526713" y="4205288"/>
          <p14:tracePt t="129110" x="10514013" y="4205288"/>
          <p14:tracePt t="129118" x="10502900" y="4217988"/>
          <p14:tracePt t="129134" x="10490200" y="4254500"/>
          <p14:tracePt t="129142" x="10452100" y="4330700"/>
          <p14:tracePt t="129154" x="10439400" y="4405313"/>
          <p14:tracePt t="129172" x="10414000" y="4543425"/>
          <p14:tracePt t="129173" x="10401300" y="4579938"/>
          <p14:tracePt t="129189" x="10401300" y="4643438"/>
          <p14:tracePt t="129205" x="10401300" y="4667250"/>
          <p14:tracePt t="129278" x="10426700" y="4667250"/>
          <p14:tracePt t="129286" x="10439400" y="4667250"/>
          <p14:tracePt t="129294" x="10464800" y="4643438"/>
          <p14:tracePt t="129307" x="10502900" y="4579938"/>
          <p14:tracePt t="129310" x="10539413" y="4530725"/>
          <p14:tracePt t="129321" x="10590213" y="4430713"/>
          <p14:tracePt t="129338" x="10652125" y="4241800"/>
          <p14:tracePt t="129355" x="10702925" y="4079875"/>
          <p14:tracePt t="129357" x="10726738" y="3992563"/>
          <p14:tracePt t="129372" x="10726738" y="3941763"/>
          <p14:tracePt t="129373" x="10739438" y="3879850"/>
          <p14:tracePt t="129389" x="10739438" y="3803650"/>
          <p14:tracePt t="129405" x="10739438" y="3779838"/>
          <p14:tracePt t="129421" x="10739438" y="3767138"/>
          <p14:tracePt t="129440" x="10715625" y="3741738"/>
          <p14:tracePt t="129456" x="10690225" y="3716338"/>
          <p14:tracePt t="129474" x="10626725" y="3703638"/>
          <p14:tracePt t="129491" x="10614025" y="3703638"/>
          <p14:tracePt t="129507" x="10602913" y="3703638"/>
          <p14:tracePt t="129510" x="10590213" y="3703638"/>
          <p14:tracePt t="129524" x="10564813" y="3703638"/>
          <p14:tracePt t="129526" x="10552113" y="3703638"/>
          <p14:tracePt t="129542" x="10526713" y="3703638"/>
          <p14:tracePt t="129558" x="10477500" y="3703638"/>
          <p14:tracePt t="129574" x="10401300" y="3754438"/>
          <p14:tracePt t="129591" x="10364788" y="3829050"/>
          <p14:tracePt t="129607" x="10288588" y="3941763"/>
          <p14:tracePt t="129623" x="10252075" y="4105275"/>
          <p14:tracePt t="129641" x="10177463" y="4267200"/>
          <p14:tracePt t="129657" x="10139363" y="4430713"/>
          <p14:tracePt t="129673" x="10113963" y="4567238"/>
          <p14:tracePt t="129690" x="10113963" y="4656138"/>
          <p14:tracePt t="129708" x="10113963" y="4705350"/>
          <p14:tracePt t="129710" x="10113963" y="4718050"/>
          <p14:tracePt t="129724" x="10113963" y="4743450"/>
          <p14:tracePt t="129726" x="10113963" y="4756150"/>
          <p14:tracePt t="129782" x="10113963" y="4768850"/>
          <p14:tracePt t="129791" x="10152063" y="4768850"/>
          <p14:tracePt t="129797" x="10201275" y="4768850"/>
          <p14:tracePt t="129807" x="10252075" y="4743450"/>
          <p14:tracePt t="129824" x="10364788" y="4630738"/>
          <p14:tracePt t="129840" x="10502900" y="4467225"/>
          <p14:tracePt t="129856" x="10626725" y="4279900"/>
          <p14:tracePt t="129873" x="10677525" y="4141788"/>
          <p14:tracePt t="129890" x="10702925" y="4029075"/>
          <p14:tracePt t="129906" x="10726738" y="3941763"/>
          <p14:tracePt t="129924" x="10726738" y="3916363"/>
          <p14:tracePt t="129940" x="10715625" y="3879850"/>
          <p14:tracePt t="129957" x="10677525" y="3867150"/>
          <p14:tracePt t="129973" x="10639425" y="3854450"/>
          <p14:tracePt t="129990" x="10590213" y="3854450"/>
          <p14:tracePt t="130007" x="10502900" y="3854450"/>
          <p14:tracePt t="130024" x="10364788" y="3867150"/>
          <p14:tracePt t="130040" x="10301288" y="3905250"/>
          <p14:tracePt t="130057" x="10177463" y="4005263"/>
          <p14:tracePt t="130074" x="10052050" y="4154488"/>
          <p14:tracePt t="130090" x="9975850" y="4305300"/>
          <p14:tracePt t="130107" x="9926638" y="4430713"/>
          <p14:tracePt t="130109" x="9926638" y="4492625"/>
          <p14:tracePt t="130124" x="9901238" y="4592638"/>
          <p14:tracePt t="130141" x="9901238" y="4643438"/>
          <p14:tracePt t="130157" x="9901238" y="4705350"/>
          <p14:tracePt t="130173" x="9901238" y="4718050"/>
          <p14:tracePt t="130190" x="9901238" y="4743450"/>
          <p14:tracePt t="130207" x="9901238" y="4756150"/>
          <p14:tracePt t="130224" x="9913938" y="4756150"/>
          <p14:tracePt t="130240" x="9963150" y="4756150"/>
          <p14:tracePt t="130257" x="10064750" y="4756150"/>
          <p14:tracePt t="130274" x="10226675" y="4679950"/>
          <p14:tracePt t="130291" x="10377488" y="4530725"/>
          <p14:tracePt t="130293" x="10439400" y="4443413"/>
          <p14:tracePt t="130308" x="10477500" y="4354513"/>
          <p14:tracePt t="130309" x="10539413" y="4241800"/>
          <p14:tracePt t="130325" x="10614025" y="4017963"/>
          <p14:tracePt t="130341" x="10652125" y="3879850"/>
          <p14:tracePt t="130358" x="10652125" y="3841750"/>
          <p14:tracePt t="130374" x="10652125" y="3816350"/>
          <p14:tracePt t="130391" x="10652125" y="3803650"/>
          <p14:tracePt t="130445" x="10626725" y="3803650"/>
          <p14:tracePt t="130461" x="10614025" y="3803650"/>
          <p14:tracePt t="130469" x="10590213" y="3803650"/>
          <p14:tracePt t="130477" x="10552113" y="3803650"/>
          <p14:tracePt t="130491" x="10526713" y="3803650"/>
          <p14:tracePt t="130493" x="10502900" y="3803650"/>
          <p14:tracePt t="130508" x="10452100" y="3829050"/>
          <p14:tracePt t="130525" x="10390188" y="3954463"/>
          <p14:tracePt t="130541" x="10352088" y="4067175"/>
          <p14:tracePt t="130558" x="10326688" y="4154488"/>
          <p14:tracePt t="130575" x="10326688" y="4205288"/>
          <p14:tracePt t="130592" x="10326688" y="4230688"/>
          <p14:tracePt t="130608" x="10301288" y="4254500"/>
          <p14:tracePt t="130726" x="10288588" y="4254500"/>
          <p14:tracePt t="130838" x="10277475" y="4254500"/>
          <p14:tracePt t="130870" x="10264775" y="4254500"/>
          <p14:tracePt t="130918" x="10252075" y="4254500"/>
          <p14:tracePt t="131006" x="10239375" y="4254500"/>
          <p14:tracePt t="131126" x="10239375" y="4267200"/>
          <p14:tracePt t="131142" x="10239375" y="4292600"/>
          <p14:tracePt t="131150" x="10239375" y="4305300"/>
          <p14:tracePt t="131161" x="10239375" y="4318000"/>
          <p14:tracePt t="131177" x="10239375" y="4354513"/>
          <p14:tracePt t="131194" x="10239375" y="4405313"/>
          <p14:tracePt t="131211" x="10239375" y="4454525"/>
          <p14:tracePt t="131214" x="10239375" y="4479925"/>
          <p14:tracePt t="131228" x="10239375" y="4518025"/>
          <p14:tracePt t="131230" x="10239375" y="4567238"/>
          <p14:tracePt t="131245" x="10239375" y="4618038"/>
          <p14:tracePt t="131262" x="10239375" y="4656138"/>
          <p14:tracePt t="131278" x="10239375" y="4705350"/>
          <p14:tracePt t="131295" x="10239375" y="4743450"/>
          <p14:tracePt t="131312" x="10239375" y="4779963"/>
          <p14:tracePt t="131328" x="10239375" y="4830763"/>
          <p14:tracePt t="131344" x="10252075" y="4868863"/>
          <p14:tracePt t="131360" x="10252075" y="4892675"/>
          <p14:tracePt t="131377" x="10264775" y="4918075"/>
          <p14:tracePt t="131394" x="10288588" y="4943475"/>
          <p14:tracePt t="131413" x="10288588" y="4956175"/>
          <p14:tracePt t="131437" x="10288588" y="4968875"/>
          <p14:tracePt t="131453" x="10313988" y="4992688"/>
          <p14:tracePt t="131469" x="10313988" y="5005388"/>
          <p14:tracePt t="131477" x="10339388" y="5030788"/>
          <p14:tracePt t="131494" x="10364788" y="5043488"/>
          <p14:tracePt t="131511" x="10390188" y="5056188"/>
          <p14:tracePt t="131527" x="10439400" y="5081588"/>
          <p14:tracePt t="131550" x="10452100" y="5081588"/>
          <p14:tracePt t="131562" x="10452100" y="5092700"/>
          <p14:tracePt t="131578" x="10464800" y="5105400"/>
          <p14:tracePt t="131846" x="10477500" y="5105400"/>
          <p14:tracePt t="131854" x="10502900" y="5105400"/>
          <p14:tracePt t="131863" x="10526713" y="5105400"/>
          <p14:tracePt t="131880" x="10602913" y="5105400"/>
          <p14:tracePt t="131896" x="10664825" y="5105400"/>
          <p14:tracePt t="131913" x="10702925" y="5105400"/>
          <p14:tracePt t="132030" x="10690225" y="5105400"/>
          <p14:tracePt t="132039" x="10664825" y="5105400"/>
          <p14:tracePt t="132048" x="10639425" y="5105400"/>
          <p14:tracePt t="132063" x="10614025" y="5118100"/>
          <p14:tracePt t="132101" x="10602913" y="5130800"/>
          <p14:tracePt t="132366" x="10590213" y="5118100"/>
          <p14:tracePt t="132374" x="10590213" y="5056188"/>
          <p14:tracePt t="132381" x="10590213" y="4956175"/>
          <p14:tracePt t="132397" x="10590213" y="4730750"/>
          <p14:tracePt t="132415" x="10664825" y="4454525"/>
          <p14:tracePt t="132431" x="10702925" y="4129088"/>
          <p14:tracePt t="132447" x="10739438" y="3867150"/>
          <p14:tracePt t="132465" x="10752138" y="3754438"/>
          <p14:tracePt t="132482" x="10752138" y="3692525"/>
          <p14:tracePt t="132498" x="10752138" y="3679825"/>
          <p14:tracePt t="132558" x="10752138" y="3692525"/>
          <p14:tracePt t="132565" x="10752138" y="3716338"/>
          <p14:tracePt t="132573" x="10752138" y="3754438"/>
          <p14:tracePt t="132582" x="10739438" y="3803650"/>
          <p14:tracePt t="132598" x="10726738" y="3867150"/>
          <p14:tracePt t="132615" x="10715625" y="3941763"/>
          <p14:tracePt t="132632" x="10690225" y="4017963"/>
          <p14:tracePt t="132648" x="10664825" y="4092575"/>
          <p14:tracePt t="132665" x="10652125" y="4141788"/>
          <p14:tracePt t="132682" x="10639425" y="4217988"/>
          <p14:tracePt t="132699" x="10614025" y="4279900"/>
          <p14:tracePt t="132701" x="10614025" y="4318000"/>
          <p14:tracePt t="132716" x="10614025" y="4354513"/>
          <p14:tracePt t="132718" x="10602913" y="4379913"/>
          <p14:tracePt t="132732" x="10577513" y="4418013"/>
          <p14:tracePt t="132734" x="10577513" y="4454525"/>
          <p14:tracePt t="132747" x="10564813" y="4492625"/>
          <p14:tracePt t="132749" x="10552113" y="4543425"/>
          <p14:tracePt t="132764" x="10539413" y="4592638"/>
          <p14:tracePt t="132781" x="10539413" y="4618038"/>
          <p14:tracePt t="132805" x="10539413" y="4643438"/>
          <p14:tracePt t="132814" x="10539413" y="4667250"/>
          <p14:tracePt t="132831" x="10526713" y="4692650"/>
          <p14:tracePt t="132848" x="10526713" y="4718050"/>
          <p14:tracePt t="132864" x="10514013" y="4743450"/>
          <p14:tracePt t="133093" x="10514013" y="4756150"/>
          <p14:tracePt t="133118" x="10514013" y="4768850"/>
          <p14:tracePt t="133133" x="10514013" y="4779963"/>
          <p14:tracePt t="133142" x="10502900" y="4792663"/>
          <p14:tracePt t="133158" x="10502900" y="4805363"/>
          <p14:tracePt t="133174" x="10502900" y="4818063"/>
          <p14:tracePt t="133198" x="10502900" y="4830763"/>
          <p14:tracePt t="133214" x="10502900" y="4856163"/>
          <p14:tracePt t="133222" x="10502900" y="4879975"/>
          <p14:tracePt t="133233" x="10502900" y="4892675"/>
          <p14:tracePt t="133248" x="10577513" y="4943475"/>
          <p14:tracePt t="133265" x="10602913" y="4956175"/>
          <p14:tracePt t="133285" x="10614025" y="4956175"/>
          <p14:tracePt t="133318" x="10626725" y="4956175"/>
          <p14:tracePt t="133389" x="10626725" y="4968875"/>
          <p14:tracePt t="133397" x="10626725" y="4981575"/>
          <p14:tracePt t="133405" x="10602913" y="4992688"/>
          <p14:tracePt t="133415" x="10590213" y="5005388"/>
          <p14:tracePt t="133433" x="10564813" y="5018088"/>
          <p14:tracePt t="133750" x="10564813" y="5005388"/>
          <p14:tracePt t="133926" x="10564813" y="4992688"/>
          <p14:tracePt t="133950" x="10564813" y="4981575"/>
          <p14:tracePt t="134126" x="10552113" y="4981575"/>
          <p14:tracePt t="134158" x="10552113" y="4968875"/>
          <p14:tracePt t="134174" x="10539413" y="4968875"/>
          <p14:tracePt t="134198" x="10539413" y="4943475"/>
          <p14:tracePt t="134238" x="10539413" y="4930775"/>
          <p14:tracePt t="134550" x="10539413" y="4905375"/>
          <p14:tracePt t="134558" x="10539413" y="4892675"/>
          <p14:tracePt t="134570" x="10539413" y="4868863"/>
          <p14:tracePt t="134573" x="10539413" y="4856163"/>
          <p14:tracePt t="134587" x="10539413" y="4818063"/>
          <p14:tracePt t="134590" x="10539413" y="4792663"/>
          <p14:tracePt t="134606" x="10539413" y="4779963"/>
          <p14:tracePt t="134702" x="10539413" y="4818063"/>
          <p14:tracePt t="134710" x="10539413" y="4843463"/>
          <p14:tracePt t="134720" x="10539413" y="4868863"/>
          <p14:tracePt t="134737" x="10526713" y="4930775"/>
          <p14:tracePt t="134753" x="10514013" y="4968875"/>
          <p14:tracePt t="134770" x="10514013" y="4992688"/>
          <p14:tracePt t="134773" x="10514013" y="5005388"/>
          <p14:tracePt t="134787" x="10502900" y="5018088"/>
          <p14:tracePt t="134910" x="10502900" y="4981575"/>
          <p14:tracePt t="134918" x="10514013" y="4956175"/>
          <p14:tracePt t="134934" x="10514013" y="4930775"/>
          <p14:tracePt t="134942" x="10526713" y="4892675"/>
          <p14:tracePt t="134954" x="10526713" y="4879975"/>
          <p14:tracePt t="134969" x="10526713" y="4856163"/>
          <p14:tracePt t="134986" x="10526713" y="4843463"/>
          <p14:tracePt t="135102" x="10526713" y="4856163"/>
          <p14:tracePt t="135110" x="10526713" y="4868863"/>
          <p14:tracePt t="135122" x="10526713" y="4879975"/>
          <p14:tracePt t="135182" x="10552113" y="4892675"/>
          <p14:tracePt t="135206" x="10577513" y="4892675"/>
          <p14:tracePt t="135230" x="10590213" y="4892675"/>
          <p14:tracePt t="135238" x="10602913" y="4892675"/>
          <p14:tracePt t="135438" x="10614025" y="4892675"/>
          <p14:tracePt t="135454" x="10614025" y="4905375"/>
          <p14:tracePt t="135470" x="10614025" y="4930775"/>
          <p14:tracePt t="135478" x="10614025" y="4956175"/>
          <p14:tracePt t="135495" x="10614025" y="4981575"/>
          <p14:tracePt t="135505" x="10614025" y="4992688"/>
          <p14:tracePt t="135523" x="10614025" y="5018088"/>
          <p14:tracePt t="135525" x="10614025" y="5030788"/>
          <p14:tracePt t="135774" x="10614025" y="5005388"/>
          <p14:tracePt t="135782" x="10614025" y="4981575"/>
          <p14:tracePt t="135790" x="10614025" y="4968875"/>
          <p14:tracePt t="135807" x="10614025" y="4930775"/>
          <p14:tracePt t="135823" x="10614025" y="4892675"/>
          <p14:tracePt t="135846" x="10614025" y="4879975"/>
          <p14:tracePt t="135862" x="10614025" y="4868863"/>
          <p14:tracePt t="136030" x="10614025" y="4879975"/>
          <p14:tracePt t="136038" x="10614025" y="4905375"/>
          <p14:tracePt t="136045" x="10614025" y="4930775"/>
          <p14:tracePt t="136057" x="10614025" y="4956175"/>
          <p14:tracePt t="136073" x="10614025" y="4992688"/>
          <p14:tracePt t="136090" x="10614025" y="5030788"/>
          <p14:tracePt t="136107" x="10614025" y="5043488"/>
          <p14:tracePt t="136109" x="10614025" y="5068888"/>
          <p14:tracePt t="136286" x="10614025" y="5056188"/>
          <p14:tracePt t="136294" x="10614025" y="5043488"/>
          <p14:tracePt t="136308" x="10614025" y="5005388"/>
          <p14:tracePt t="136310" x="10614025" y="4992688"/>
          <p14:tracePt t="136324" x="10614025" y="4981575"/>
          <p14:tracePt t="136326" x="10602913" y="4956175"/>
          <p14:tracePt t="136342" x="10602913" y="4943475"/>
          <p14:tracePt t="136357" x="10602913" y="4930775"/>
          <p14:tracePt t="136494" x="10602913" y="4943475"/>
          <p14:tracePt t="136501" x="10602913" y="4956175"/>
          <p14:tracePt t="136509" x="10602913" y="4968875"/>
          <p14:tracePt t="136526" x="10602913" y="4992688"/>
          <p14:tracePt t="136542" x="10602913" y="5018088"/>
          <p14:tracePt t="136566" x="10602913" y="5030788"/>
          <p14:tracePt t="136734" x="10602913" y="5018088"/>
          <p14:tracePt t="136766" x="10602913" y="5005388"/>
          <p14:tracePt t="137014" x="10590213" y="4992688"/>
          <p14:tracePt t="137086" x="10590213" y="5005388"/>
          <p14:tracePt t="137118" x="10577513" y="5005388"/>
          <p14:tracePt t="137166" x="10564813" y="5005388"/>
          <p14:tracePt t="137574" x="10564813" y="5018088"/>
          <p14:tracePt t="137662" x="10577513" y="5018088"/>
          <p14:tracePt t="137678" x="10577513" y="5005388"/>
          <p14:tracePt t="137685" x="10590213" y="4968875"/>
          <p14:tracePt t="137702" x="10590213" y="4943475"/>
          <p14:tracePt t="137711" x="10590213" y="4918075"/>
          <p14:tracePt t="137728" x="10590213" y="4868863"/>
          <p14:tracePt t="137745" x="10590213" y="4818063"/>
          <p14:tracePt t="137762" x="10590213" y="4792663"/>
          <p14:tracePt t="137779" x="10564813" y="4730750"/>
          <p14:tracePt t="137781" x="10552113" y="4718050"/>
          <p14:tracePt t="137795" x="10539413" y="4679950"/>
          <p14:tracePt t="137797" x="10514013" y="4667250"/>
          <p14:tracePt t="137811" x="10514013" y="4656138"/>
          <p14:tracePt t="137829" x="10490200" y="4643438"/>
          <p14:tracePt t="137846" x="10464800" y="4618038"/>
          <p14:tracePt t="137862" x="10452100" y="4592638"/>
          <p14:tracePt t="137878" x="10426700" y="4543425"/>
          <p14:tracePt t="137895" x="10426700" y="4518025"/>
          <p14:tracePt t="137912" x="10414000" y="4479925"/>
          <p14:tracePt t="137929" x="10390188" y="4405313"/>
          <p14:tracePt t="137946" x="10364788" y="4341813"/>
          <p14:tracePt t="137962" x="10352088" y="4254500"/>
          <p14:tracePt t="137979" x="10326688" y="4192588"/>
          <p14:tracePt t="137982" x="10301288" y="4141788"/>
          <p14:tracePt t="137996" x="10301288" y="4105275"/>
          <p14:tracePt t="137998" x="10288588" y="4079875"/>
          <p14:tracePt t="138013" x="10277475" y="4054475"/>
          <p14:tracePt t="138029" x="10277475" y="4017963"/>
          <p14:tracePt t="138046" x="10277475" y="4005263"/>
          <p14:tracePt t="138198" x="10277475" y="3979863"/>
          <p14:tracePt t="138230" x="10277475" y="3967163"/>
          <p14:tracePt t="138238" x="10277475" y="3954463"/>
          <p14:tracePt t="138246" x="10277475" y="3941763"/>
          <p14:tracePt t="138262" x="10277475" y="3929063"/>
          <p14:tracePt t="138280" x="10277475" y="3916363"/>
          <p14:tracePt t="138430" x="10277475" y="3929063"/>
          <p14:tracePt t="138438" x="10277475" y="3954463"/>
          <p14:tracePt t="138447" x="10277475" y="3979863"/>
          <p14:tracePt t="138463" x="10277475" y="4029075"/>
          <p14:tracePt t="138480" x="10288588" y="4067175"/>
          <p14:tracePt t="138502" x="10288588" y="4079875"/>
          <p14:tracePt t="138513" x="10301288" y="4079875"/>
          <p14:tracePt t="138530" x="10301288" y="4092575"/>
          <p14:tracePt t="138547" x="10301288" y="4105275"/>
          <p14:tracePt t="138694" x="10313988" y="4105275"/>
          <p14:tracePt t="138702" x="10326688" y="4105275"/>
          <p14:tracePt t="138718" x="10326688" y="4092575"/>
          <p14:tracePt t="138734" x="10339388" y="4079875"/>
          <p14:tracePt t="138822" x="10364788" y="4079875"/>
          <p14:tracePt t="138830" x="10364788" y="4105275"/>
          <p14:tracePt t="138838" x="10377488" y="4154488"/>
          <p14:tracePt t="138847" x="10401300" y="4192588"/>
          <p14:tracePt t="138863" x="10401300" y="4318000"/>
          <p14:tracePt t="138880" x="10426700" y="4430713"/>
          <p14:tracePt t="138896" x="10439400" y="4530725"/>
          <p14:tracePt t="138913" x="10464800" y="4656138"/>
          <p14:tracePt t="138930" x="10464800" y="4779963"/>
          <p14:tracePt t="138946" x="10464800" y="4868863"/>
          <p14:tracePt t="138948" x="10464800" y="4892675"/>
          <p14:tracePt t="138963" x="10464800" y="4905375"/>
          <p14:tracePt t="138980" x="10464800" y="4918075"/>
          <p14:tracePt t="139206" x="10464800" y="4943475"/>
          <p14:tracePt t="139215" x="10464800" y="4968875"/>
          <p14:tracePt t="139230" x="10464800" y="4992688"/>
          <p14:tracePt t="139238" x="10452100" y="5018088"/>
          <p14:tracePt t="139250" x="10439400" y="5068888"/>
          <p14:tracePt t="139265" x="10414000" y="5130800"/>
          <p14:tracePt t="139282" x="10390188" y="5156200"/>
          <p14:tracePt t="139299" x="10390188" y="5181600"/>
          <p14:tracePt t="139438" x="10390188" y="5156200"/>
          <p14:tracePt t="139446" x="10390188" y="5143500"/>
          <p14:tracePt t="139454" x="10390188" y="5130800"/>
          <p14:tracePt t="139466" x="10401300" y="5105400"/>
          <p14:tracePt t="139482" x="10426700" y="5092700"/>
          <p14:tracePt t="139500" x="10439400" y="5068888"/>
          <p14:tracePt t="139502" x="10439400" y="5056188"/>
          <p14:tracePt t="139517" x="10452100" y="5030788"/>
          <p14:tracePt t="140030" x="10464800" y="5030788"/>
          <p14:tracePt t="140045" x="10477500" y="5030788"/>
          <p14:tracePt t="140053" x="10490200" y="5030788"/>
          <p14:tracePt t="140068" x="10514013" y="5005388"/>
          <p14:tracePt t="140084" x="10526713" y="4992688"/>
          <p14:tracePt t="140101" x="10552113" y="4968875"/>
          <p14:tracePt t="140118" x="10564813" y="4956175"/>
          <p14:tracePt t="140134" x="10577513" y="4943475"/>
          <p14:tracePt t="140165" x="10590213" y="4918075"/>
          <p14:tracePt t="140222" x="10590213" y="4905375"/>
          <p14:tracePt t="140230" x="10590213" y="4892675"/>
          <p14:tracePt t="140390" x="10590213" y="4918075"/>
          <p14:tracePt t="140398" x="10590213" y="4930775"/>
          <p14:tracePt t="140406" x="10590213" y="4956175"/>
          <p14:tracePt t="140417" x="10590213" y="4968875"/>
          <p14:tracePt t="140433" x="10590213" y="5005388"/>
          <p14:tracePt t="140450" x="10590213" y="5018088"/>
          <p14:tracePt t="140467" x="10590213" y="5043488"/>
          <p14:tracePt t="140630" x="10590213" y="5030788"/>
          <p14:tracePt t="140638" x="10590213" y="5018088"/>
          <p14:tracePt t="140653" x="10590213" y="4992688"/>
          <p14:tracePt t="140670" x="10590213" y="4981575"/>
          <p14:tracePt t="140686" x="10590213" y="4968875"/>
          <p14:tracePt t="140703" x="10590213" y="4943475"/>
          <p14:tracePt t="140854" x="10590213" y="4968875"/>
          <p14:tracePt t="140862" x="10577513" y="4981575"/>
          <p14:tracePt t="140869" x="10577513" y="5005388"/>
          <p14:tracePt t="140886" x="10564813" y="5056188"/>
          <p14:tracePt t="140910" x="10564813" y="5068888"/>
          <p14:tracePt t="141262" x="10552113" y="5068888"/>
          <p14:tracePt t="141678" x="10552113" y="5056188"/>
          <p14:tracePt t="141694" x="10552113" y="5030788"/>
          <p14:tracePt t="141710" x="10552113" y="5018088"/>
          <p14:tracePt t="141717" x="10552113" y="5005388"/>
          <p14:tracePt t="141726" x="10552113" y="4992688"/>
          <p14:tracePt t="141758" x="10552113" y="4981575"/>
          <p14:tracePt t="142390" x="10552113" y="4968875"/>
          <p14:tracePt t="142406" x="10552113" y="4943475"/>
          <p14:tracePt t="142422" x="10552113" y="4918075"/>
          <p14:tracePt t="142430" x="10552113" y="4905375"/>
          <p14:tracePt t="142440" x="10552113" y="4879975"/>
          <p14:tracePt t="142457" x="10552113" y="4843463"/>
          <p14:tracePt t="142474" x="10552113" y="4792663"/>
          <p14:tracePt t="142491" x="10552113" y="4730750"/>
          <p14:tracePt t="142494" x="10552113" y="4705350"/>
          <p14:tracePt t="142507" x="10552113" y="4667250"/>
          <p14:tracePt t="142510" x="10552113" y="4618038"/>
          <p14:tracePt t="142524" x="10552113" y="4592638"/>
          <p14:tracePt t="142526" x="10552113" y="4543425"/>
          <p14:tracePt t="142541" x="10552113" y="4479925"/>
          <p14:tracePt t="142558" x="10526713" y="4430713"/>
          <p14:tracePt t="142574" x="10526713" y="4392613"/>
          <p14:tracePt t="142591" x="10526713" y="4354513"/>
          <p14:tracePt t="142607" x="10526713" y="4341813"/>
          <p14:tracePt t="142624" x="10502900" y="4305300"/>
          <p14:tracePt t="142641" x="10502900" y="4292600"/>
          <p14:tracePt t="142658" x="10490200" y="4267200"/>
          <p14:tracePt t="142674" x="10490200" y="4254500"/>
          <p14:tracePt t="142693" x="10490200" y="4241800"/>
          <p14:tracePt t="142726" x="10490200" y="4217988"/>
          <p14:tracePt t="142734" x="10490200" y="4205288"/>
          <p14:tracePt t="142742" x="10490200" y="4192588"/>
          <p14:tracePt t="142773" x="10490200" y="4179888"/>
          <p14:tracePt t="142797" x="10490200" y="4167188"/>
          <p14:tracePt t="142822" x="10477500" y="4154488"/>
          <p14:tracePt t="142846" x="10477500" y="4141788"/>
          <p14:tracePt t="142862" x="10477500" y="4129088"/>
          <p14:tracePt t="142902" x="10477500" y="4105275"/>
          <p14:tracePt t="142918" x="10464800" y="4105275"/>
          <p14:tracePt t="142934" x="10464800" y="4092575"/>
          <p14:tracePt t="142973" x="10464800" y="4079875"/>
          <p14:tracePt t="142990" x="10464800" y="4067175"/>
          <p14:tracePt t="143477" x="10464800" y="4079875"/>
          <p14:tracePt t="143485" x="10464800" y="4092575"/>
          <p14:tracePt t="143493" x="10464800" y="4105275"/>
          <p14:tracePt t="143509" x="10464800" y="4129088"/>
          <p14:tracePt t="143525" x="10464800" y="4154488"/>
          <p14:tracePt t="143543" x="10464800" y="4179888"/>
          <p14:tracePt t="143560" x="10464800" y="4217988"/>
          <p14:tracePt t="143576" x="10464800" y="4230688"/>
          <p14:tracePt t="143593" x="10464800" y="4267200"/>
          <p14:tracePt t="143611" x="10464800" y="4305300"/>
          <p14:tracePt t="143613" x="10464800" y="4330700"/>
          <p14:tracePt t="143626" x="10464800" y="4341813"/>
          <p14:tracePt t="143629" x="10464800" y="4354513"/>
          <p14:tracePt t="143643" x="10464800" y="4379913"/>
          <p14:tracePt t="143646" x="10464800" y="4405313"/>
          <p14:tracePt t="143660" x="10464800" y="4418013"/>
          <p14:tracePt t="143662" x="10464800" y="4430713"/>
          <p14:tracePt t="143677" x="10464800" y="4443413"/>
          <p14:tracePt t="143694" x="10464800" y="4467225"/>
          <p14:tracePt t="143718" x="10464800" y="4479925"/>
          <p14:tracePt t="143774" x="10464800" y="4492625"/>
          <p14:tracePt t="143814" x="10464800" y="4505325"/>
          <p14:tracePt t="144014" x="10464800" y="4479925"/>
          <p14:tracePt t="144023" x="10464800" y="4467225"/>
          <p14:tracePt t="144029" x="10464800" y="4430713"/>
          <p14:tracePt t="144045" x="10452100" y="4367213"/>
          <p14:tracePt t="144062" x="10452100" y="4292600"/>
          <p14:tracePt t="144078" x="10426700" y="4192588"/>
          <p14:tracePt t="144094" x="10426700" y="4117975"/>
          <p14:tracePt t="144111" x="10377488" y="4005263"/>
          <p14:tracePt t="144128" x="10364788" y="3954463"/>
          <p14:tracePt t="144145" x="10364788" y="3929063"/>
          <p14:tracePt t="144162" x="10364788" y="3905250"/>
          <p14:tracePt t="144178" x="10364788" y="3879850"/>
          <p14:tracePt t="144302" x="10364788" y="3867150"/>
          <p14:tracePt t="144446" x="10364788" y="3854450"/>
          <p14:tracePt t="144478" x="10364788" y="3841750"/>
          <p14:tracePt t="144510" x="10364788" y="3829050"/>
          <p14:tracePt t="144518" x="10390188" y="3829050"/>
          <p14:tracePt t="144541" x="10401300" y="3829050"/>
          <p14:tracePt t="144550" x="10426700" y="3829050"/>
          <p14:tracePt t="144562" x="10439400" y="3829050"/>
          <p14:tracePt t="144579" x="10490200" y="3829050"/>
          <p14:tracePt t="144581" x="10514013" y="3841750"/>
          <p14:tracePt t="144596" x="10526713" y="3867150"/>
          <p14:tracePt t="144598" x="10552113" y="3892550"/>
          <p14:tracePt t="144613" x="10564813" y="3916363"/>
          <p14:tracePt t="144629" x="10577513" y="3941763"/>
          <p14:tracePt t="144653" x="10577513" y="3954463"/>
          <p14:tracePt t="144686" x="10577513" y="3967163"/>
          <p14:tracePt t="144694" x="10577513" y="3979863"/>
          <p14:tracePt t="144758" x="10577513" y="4005263"/>
          <p14:tracePt t="144782" x="10564813" y="4041775"/>
          <p14:tracePt t="144790" x="10552113" y="4054475"/>
          <p14:tracePt t="144797" x="10552113" y="4067175"/>
          <p14:tracePt t="144814" x="10526713" y="4141788"/>
          <p14:tracePt t="144830" x="10502900" y="4205288"/>
          <p14:tracePt t="144847" x="10464800" y="4279900"/>
          <p14:tracePt t="144863" x="10439400" y="4379913"/>
          <p14:tracePt t="144880" x="10414000" y="4479925"/>
          <p14:tracePt t="144897" x="10414000" y="4567238"/>
          <p14:tracePt t="144914" x="10414000" y="4656138"/>
          <p14:tracePt t="144930" x="10414000" y="4730750"/>
          <p14:tracePt t="144933" x="10414000" y="4768850"/>
          <p14:tracePt t="144946" x="10414000" y="4779963"/>
          <p14:tracePt t="144949" x="10414000" y="4818063"/>
          <p14:tracePt t="144963" x="10414000" y="4843463"/>
          <p14:tracePt t="145006" x="10414000" y="4856163"/>
          <p14:tracePt t="145022" x="10414000" y="4868863"/>
          <p14:tracePt t="145102" x="10426700" y="4868863"/>
          <p14:tracePt t="145125" x="10452100" y="4843463"/>
          <p14:tracePt t="145133" x="10477500" y="4818063"/>
          <p14:tracePt t="145147" x="10477500" y="4805363"/>
          <p14:tracePt t="145150" x="10502900" y="4779963"/>
          <p14:tracePt t="145164" x="10526713" y="4743450"/>
          <p14:tracePt t="145166" x="10539413" y="4718050"/>
          <p14:tracePt t="145181" x="10552113" y="4643438"/>
          <p14:tracePt t="145198" x="10590213" y="4567238"/>
          <p14:tracePt t="145214" x="10590213" y="4492625"/>
          <p14:tracePt t="145231" x="10590213" y="4454525"/>
          <p14:tracePt t="145247" x="10590213" y="4405313"/>
          <p14:tracePt t="145265" x="10590213" y="4367213"/>
          <p14:tracePt t="145281" x="10590213" y="4341813"/>
          <p14:tracePt t="145298" x="10590213" y="4330700"/>
          <p14:tracePt t="145301" x="10590213" y="4305300"/>
          <p14:tracePt t="145318" x="10577513" y="4292600"/>
          <p14:tracePt t="145341" x="10564813" y="4279900"/>
          <p14:tracePt t="145486" x="10552113" y="4279900"/>
          <p14:tracePt t="145502" x="10526713" y="4292600"/>
          <p14:tracePt t="145510" x="10526713" y="4305300"/>
          <p14:tracePt t="145518" x="10526713" y="4330700"/>
          <p14:tracePt t="145530" x="10526713" y="4354513"/>
          <p14:tracePt t="145532" x="10514013" y="4392613"/>
          <p14:tracePt t="145547" x="10502900" y="4405313"/>
          <p14:tracePt t="145622" x="10502900" y="4418013"/>
          <p14:tracePt t="145637" x="10477500" y="4443413"/>
          <p14:tracePt t="145654" x="10477500" y="4467225"/>
          <p14:tracePt t="145661" x="10477500" y="4479925"/>
          <p14:tracePt t="145670" x="10477500" y="4492625"/>
          <p14:tracePt t="145682" x="10477500" y="4505325"/>
          <p14:tracePt t="145699" x="10477500" y="4554538"/>
          <p14:tracePt t="145701" x="10477500" y="4567238"/>
          <p14:tracePt t="145715" x="10477500" y="4592638"/>
          <p14:tracePt t="145718" x="10477500" y="4618038"/>
          <p14:tracePt t="145733" x="10477500" y="4667250"/>
          <p14:tracePt t="145749" x="10477500" y="4692650"/>
          <p14:tracePt t="145766" x="10477500" y="4743450"/>
          <p14:tracePt t="145783" x="10477500" y="4768850"/>
          <p14:tracePt t="145799" x="10477500" y="4792663"/>
          <p14:tracePt t="145816" x="10477500" y="4818063"/>
          <p14:tracePt t="145833" x="10477500" y="4830763"/>
          <p14:tracePt t="145850" x="10477500" y="4856163"/>
          <p14:tracePt t="145870" x="10477500" y="4868863"/>
          <p14:tracePt t="145883" x="10477500" y="4879975"/>
          <p14:tracePt t="145885" x="10477500" y="4892675"/>
          <p14:tracePt t="145899" x="10490200" y="4918075"/>
          <p14:tracePt t="145917" x="10490200" y="4930775"/>
          <p14:tracePt t="145933" x="10490200" y="4943475"/>
          <p14:tracePt t="145950" x="10490200" y="4968875"/>
          <p14:tracePt t="145982" x="10502900" y="4992688"/>
          <p14:tracePt t="146005" x="10502900" y="5005388"/>
          <p14:tracePt t="146021" x="10514013" y="5030788"/>
          <p14:tracePt t="146045" x="10514013" y="5043488"/>
          <p14:tracePt t="146054" x="10514013" y="5056188"/>
          <p14:tracePt t="146066" x="10526713" y="5068888"/>
          <p14:tracePt t="146083" x="10539413" y="5081588"/>
          <p14:tracePt t="146085" x="10539413" y="5092700"/>
          <p14:tracePt t="146101" x="10539413" y="5105400"/>
          <p14:tracePt t="146117" x="10564813" y="5143500"/>
          <p14:tracePt t="146133" x="10577513" y="5156200"/>
          <p14:tracePt t="146150" x="10577513" y="5168900"/>
          <p14:tracePt t="146167" x="10590213" y="5205413"/>
          <p14:tracePt t="146183" x="10602913" y="5218113"/>
          <p14:tracePt t="146201" x="10602913" y="5230813"/>
          <p14:tracePt t="146217" x="10602913" y="5243513"/>
          <p14:tracePt t="146234" x="10602913" y="5256213"/>
          <p14:tracePt t="146470" x="10602913" y="5243513"/>
          <p14:tracePt t="146485" x="10602913" y="5230813"/>
          <p14:tracePt t="146494" x="10602913" y="5218113"/>
          <p14:tracePt t="146501" x="10602913" y="5205413"/>
          <p14:tracePt t="146518" x="10602913" y="5168900"/>
          <p14:tracePt t="146535" x="10602913" y="5156200"/>
          <p14:tracePt t="146551" x="10602913" y="5105400"/>
          <p14:tracePt t="146568" x="10602913" y="5081588"/>
          <p14:tracePt t="146584" x="10602913" y="5030788"/>
          <p14:tracePt t="146601" x="10602913" y="4981575"/>
          <p14:tracePt t="146617" x="10602913" y="4956175"/>
          <p14:tracePt t="146634" x="10602913" y="4930775"/>
          <p14:tracePt t="146637" x="10602913" y="4905375"/>
          <p14:tracePt t="146653" x="10602913" y="4892675"/>
          <p14:tracePt t="146667" x="10602913" y="4879975"/>
          <p14:tracePt t="146668" x="10602913" y="4868863"/>
          <p14:tracePt t="146683" x="10602913" y="4856163"/>
          <p14:tracePt t="146838" x="10602913" y="4868863"/>
          <p14:tracePt t="146846" x="10602913" y="4892675"/>
          <p14:tracePt t="146853" x="10614025" y="4918075"/>
          <p14:tracePt t="146869" x="10626725" y="4968875"/>
          <p14:tracePt t="146885" x="10626725" y="5043488"/>
          <p14:tracePt t="146903" x="10652125" y="5118100"/>
          <p14:tracePt t="146920" x="10652125" y="5143500"/>
          <p14:tracePt t="146935" x="10652125" y="5181600"/>
          <p14:tracePt t="146953" x="10652125" y="5194300"/>
          <p14:tracePt t="147102" x="10652125" y="5168900"/>
          <p14:tracePt t="147110" x="10652125" y="5130800"/>
          <p14:tracePt t="147119" x="10652125" y="5081588"/>
          <p14:tracePt t="147136" x="10652125" y="4992688"/>
          <p14:tracePt t="147153" x="10652125" y="4943475"/>
          <p14:tracePt t="147169" x="10652125" y="4879975"/>
          <p14:tracePt t="147186" x="10652125" y="4856163"/>
          <p14:tracePt t="147203" x="10652125" y="4830763"/>
          <p14:tracePt t="147310" x="10652125" y="4818063"/>
          <p14:tracePt t="147358" x="10652125" y="4856163"/>
          <p14:tracePt t="147366" x="10652125" y="4868863"/>
          <p14:tracePt t="147374" x="10652125" y="4905375"/>
          <p14:tracePt t="147387" x="10639425" y="4943475"/>
          <p14:tracePt t="147389" x="10639425" y="4968875"/>
          <p14:tracePt t="147404" x="10639425" y="5005388"/>
          <p14:tracePt t="147406" x="10639425" y="5030788"/>
          <p14:tracePt t="147421" x="10626725" y="5081588"/>
          <p14:tracePt t="147437" x="10614025" y="5105400"/>
          <p14:tracePt t="147454" x="10614025" y="5118100"/>
          <p14:tracePt t="147574" x="10614025" y="5092700"/>
          <p14:tracePt t="147582" x="10614025" y="5056188"/>
          <p14:tracePt t="147589" x="10614025" y="5043488"/>
          <p14:tracePt t="147604" x="10614025" y="4992688"/>
          <p14:tracePt t="147606" x="10614025" y="4956175"/>
          <p14:tracePt t="147622" x="10614025" y="4905375"/>
          <p14:tracePt t="147638" x="10614025" y="4843463"/>
          <p14:tracePt t="147654" x="10614025" y="4792663"/>
          <p14:tracePt t="147671" x="10614025" y="4756150"/>
          <p14:tracePt t="147688" x="10614025" y="4743450"/>
          <p14:tracePt t="147704" x="10614025" y="4730750"/>
          <p14:tracePt t="147721" x="10626725" y="4718050"/>
          <p14:tracePt t="147742" x="10626725" y="4705350"/>
          <p14:tracePt t="147758" x="10626725" y="4679950"/>
          <p14:tracePt t="147774" x="10626725" y="4667250"/>
          <p14:tracePt t="147790" x="10626725" y="4656138"/>
          <p14:tracePt t="147805" x="10626725" y="4630738"/>
          <p14:tracePt t="147822" x="10626725" y="4605338"/>
          <p14:tracePt t="147838" x="10626725" y="4592638"/>
          <p14:tracePt t="147861" x="10626725" y="4567238"/>
          <p14:tracePt t="148142" x="10614025" y="4567238"/>
          <p14:tracePt t="148182" x="10602913" y="4567238"/>
          <p14:tracePt t="148198" x="10602913" y="4579938"/>
          <p14:tracePt t="148205" x="10590213" y="4579938"/>
          <p14:tracePt t="148222" x="10590213" y="4592638"/>
          <p14:tracePt t="148278" x="10577513" y="4618038"/>
          <p14:tracePt t="148302" x="10564813" y="4643438"/>
          <p14:tracePt t="148326" x="10564813" y="4656138"/>
          <p14:tracePt t="148334" x="10564813" y="4667250"/>
          <p14:tracePt t="148342" x="10539413" y="4705350"/>
          <p14:tracePt t="148357" x="10539413" y="4730750"/>
          <p14:tracePt t="148373" x="10539413" y="4792663"/>
          <p14:tracePt t="148390" x="10539413" y="4879975"/>
          <p14:tracePt t="148406" x="10539413" y="4956175"/>
          <p14:tracePt t="148423" x="10539413" y="5018088"/>
          <p14:tracePt t="148440" x="10539413" y="5043488"/>
          <p14:tracePt t="148457" x="10539413" y="5068888"/>
          <p14:tracePt t="148472" x="10539413" y="5105400"/>
          <p14:tracePt t="148490" x="10539413" y="5118100"/>
          <p14:tracePt t="148507" x="10539413" y="5130800"/>
          <p14:tracePt t="148654" x="10539413" y="5105400"/>
          <p14:tracePt t="148662" x="10539413" y="5056188"/>
          <p14:tracePt t="148674" x="10552113" y="5018088"/>
          <p14:tracePt t="148690" x="10564813" y="4956175"/>
          <p14:tracePt t="148693" x="10564813" y="4930775"/>
          <p14:tracePt t="148707" x="10564813" y="4905375"/>
          <p14:tracePt t="148710" x="10577513" y="4868863"/>
          <p14:tracePt t="148723" x="10577513" y="4856163"/>
          <p14:tracePt t="148726" x="10577513" y="4843463"/>
          <p14:tracePt t="148740" x="10577513" y="4830763"/>
          <p14:tracePt t="148757" x="10590213" y="4818063"/>
          <p14:tracePt t="148942" x="10590213" y="4830763"/>
          <p14:tracePt t="148949" x="10590213" y="4843463"/>
          <p14:tracePt t="148957" x="10577513" y="4856163"/>
          <p14:tracePt t="148974" x="10577513" y="4879975"/>
          <p14:tracePt t="148991" x="10564813" y="4892675"/>
          <p14:tracePt t="149008" x="10564813" y="4905375"/>
          <p14:tracePt t="149190" x="10564813" y="4879975"/>
          <p14:tracePt t="149198" x="10564813" y="4843463"/>
          <p14:tracePt t="149208" x="10564813" y="4805363"/>
          <p14:tracePt t="149225" x="10564813" y="4743450"/>
          <p14:tracePt t="149241" x="10564813" y="4718050"/>
          <p14:tracePt t="149258" x="10564813" y="4692650"/>
          <p14:tracePt t="149374" x="10564813" y="4718050"/>
          <p14:tracePt t="149382" x="10552113" y="4730750"/>
          <p14:tracePt t="149391" x="10552113" y="4756150"/>
          <p14:tracePt t="149409" x="10552113" y="4843463"/>
          <p14:tracePt t="149426" x="10552113" y="4905375"/>
          <p14:tracePt t="149442" x="10552113" y="4981575"/>
          <p14:tracePt t="149445" x="10552113" y="5005388"/>
          <p14:tracePt t="149459" x="10552113" y="5030788"/>
          <p14:tracePt t="149477" x="10552113" y="5068888"/>
          <p14:tracePt t="149493" x="10552113" y="5081588"/>
          <p14:tracePt t="149518" x="10539413" y="5105400"/>
          <p14:tracePt t="149654" x="10526713" y="5105400"/>
          <p14:tracePt t="149661" x="10526713" y="5092700"/>
          <p14:tracePt t="149676" x="10526713" y="5081588"/>
          <p14:tracePt t="149678" x="10526713" y="5056188"/>
          <p14:tracePt t="149693" x="10526713" y="5018088"/>
          <p14:tracePt t="149710" x="10526713" y="4981575"/>
          <p14:tracePt t="149726" x="10526713" y="4943475"/>
          <p14:tracePt t="149743" x="10526713" y="4905375"/>
          <p14:tracePt t="149760" x="10526713" y="4892675"/>
          <p14:tracePt t="149822" x="10526713" y="4879975"/>
          <p14:tracePt t="150534" x="10526713" y="4892675"/>
          <p14:tracePt t="150542" x="10526713" y="4905375"/>
          <p14:tracePt t="150966" x="10526713" y="4918075"/>
          <p14:tracePt t="151006" x="10526713" y="4930775"/>
          <p14:tracePt t="151086" x="10526713" y="4943475"/>
          <p14:tracePt t="151134" x="10526713" y="4956175"/>
          <p14:tracePt t="151174" x="10526713" y="4968875"/>
          <p14:tracePt t="151206" x="10526713" y="4992688"/>
          <p14:tracePt t="151230" x="10526713" y="5005388"/>
          <p14:tracePt t="151238" x="10526713" y="5018088"/>
          <p14:tracePt t="151253" x="10526713" y="5030788"/>
          <p14:tracePt t="151269" x="10526713" y="5043488"/>
          <p14:tracePt t="151280" x="10526713" y="5056188"/>
          <p14:tracePt t="151297" x="10539413" y="5068888"/>
          <p14:tracePt t="151314" x="10539413" y="5081588"/>
          <p14:tracePt t="151331" x="10539413" y="5092700"/>
          <p14:tracePt t="151333" x="10539413" y="5105400"/>
          <p14:tracePt t="151558" x="10539413" y="5092700"/>
          <p14:tracePt t="151582" x="10539413" y="5081588"/>
          <p14:tracePt t="151686" x="10539413" y="5068888"/>
          <p14:tracePt t="151718" x="10539413" y="5056188"/>
          <p14:tracePt t="152028" x="10539413" y="5043488"/>
          <p14:tracePt t="152047" x="10539413" y="5030788"/>
          <p14:tracePt t="152052" x="10539413" y="5018088"/>
          <p14:tracePt t="152085" x="10539413" y="5005388"/>
          <p14:tracePt t="152101" x="10539413" y="4992688"/>
          <p14:tracePt t="152148" x="10539413" y="4968875"/>
          <p14:tracePt t="152174" x="10539413" y="4956175"/>
          <p14:tracePt t="152181" x="10539413" y="4943475"/>
          <p14:tracePt t="152190" x="10539413" y="4930775"/>
          <p14:tracePt t="152197" x="10539413" y="4918075"/>
          <p14:tracePt t="152222" x="10539413" y="4905375"/>
          <p14:tracePt t="152231" x="10539413" y="4892675"/>
          <p14:tracePt t="152248" x="10564813" y="4868863"/>
          <p14:tracePt t="152264" x="10577513" y="4843463"/>
          <p14:tracePt t="152281" x="10590213" y="4830763"/>
          <p14:tracePt t="152301" x="10590213" y="4805363"/>
          <p14:tracePt t="152332" x="10602913" y="4792663"/>
          <p14:tracePt t="152455" x="10614025" y="4792663"/>
          <p14:tracePt t="152487" x="10626725" y="4792663"/>
          <p14:tracePt t="152500" x="10652125" y="4792663"/>
          <p14:tracePt t="152516" x="10664825" y="4792663"/>
          <p14:tracePt t="152526" x="10677525" y="4792663"/>
          <p14:tracePt t="152556" x="10690225" y="4792663"/>
          <p14:tracePt t="152565" x="10702925" y="4792663"/>
          <p14:tracePt t="152592" x="10702925" y="4805363"/>
          <p14:tracePt t="152607" x="10702925" y="4818063"/>
          <p14:tracePt t="152612" x="10726738" y="4830763"/>
          <p14:tracePt t="152638" x="10726738" y="4856163"/>
          <p14:tracePt t="152654" x="10726738" y="4868863"/>
          <p14:tracePt t="152668" x="10726738" y="4879975"/>
          <p14:tracePt t="152678" x="10726738" y="4892675"/>
          <p14:tracePt t="152694" x="10726738" y="4905375"/>
          <p14:tracePt t="152701" x="10739438" y="4918075"/>
          <p14:tracePt t="152716" x="10739438" y="4930775"/>
          <p14:tracePt t="152732" x="10739438" y="4943475"/>
          <p14:tracePt t="152759" x="10739438" y="4968875"/>
          <p14:tracePt t="152774" x="10752138" y="4981575"/>
          <p14:tracePt t="152791" x="10752138" y="4992688"/>
          <p14:tracePt t="152828" x="10752138" y="5005388"/>
          <p14:tracePt t="152844" x="10752138" y="5018088"/>
          <p14:tracePt t="153004" x="10764838" y="5018088"/>
          <p14:tracePt t="153022" x="10777538" y="5018088"/>
          <p14:tracePt t="153037" x="10790238" y="5005388"/>
          <p14:tracePt t="153053" x="10802938" y="5005388"/>
          <p14:tracePt t="153084" x="10802938" y="4992688"/>
          <p14:tracePt t="153092" x="10802938" y="4981575"/>
          <p14:tracePt t="153140" x="10815638" y="4981575"/>
          <p14:tracePt t="153228" x="10815638" y="4992688"/>
          <p14:tracePt t="153237" x="10828338" y="4992688"/>
          <p14:tracePt t="153244" x="10828338" y="5005388"/>
          <p14:tracePt t="153428" x="10828338" y="4981575"/>
          <p14:tracePt t="153437" x="10828338" y="4968875"/>
          <p14:tracePt t="153444" x="10828338" y="4930775"/>
          <p14:tracePt t="153452" x="10828338" y="4905375"/>
          <p14:tracePt t="153468" x="10828338" y="4879975"/>
          <p14:tracePt t="153469" x="10828338" y="4843463"/>
          <p14:tracePt t="153484" x="10828338" y="4779963"/>
          <p14:tracePt t="153501" x="10790238" y="4718050"/>
          <p14:tracePt t="153518" x="10764838" y="4667250"/>
          <p14:tracePt t="153534" x="10752138" y="4643438"/>
          <p14:tracePt t="153551" x="10739438" y="4592638"/>
          <p14:tracePt t="153568" x="10739438" y="4567238"/>
          <p14:tracePt t="153584" x="10726738" y="4530725"/>
          <p14:tracePt t="153601" x="10726738" y="4518025"/>
          <p14:tracePt t="153638" x="10726738" y="4505325"/>
          <p14:tracePt t="153900" x="10726738" y="4492625"/>
          <p14:tracePt t="153908" x="10715625" y="4467225"/>
          <p14:tracePt t="153919" x="10715625" y="4443413"/>
          <p14:tracePt t="153935" x="10677525" y="4341813"/>
          <p14:tracePt t="153952" x="10664825" y="4292600"/>
          <p14:tracePt t="153969" x="10652125" y="4241800"/>
          <p14:tracePt t="153986" x="10652125" y="4205288"/>
          <p14:tracePt t="154002" x="10652125" y="4179888"/>
          <p14:tracePt t="154019" x="10639425" y="4167188"/>
          <p14:tracePt t="154212" x="10639425" y="4179888"/>
          <p14:tracePt t="154220" x="10639425" y="4205288"/>
          <p14:tracePt t="154228" x="10639425" y="4241800"/>
          <p14:tracePt t="154236" x="10639425" y="4279900"/>
          <p14:tracePt t="154253" x="10639425" y="4341813"/>
          <p14:tracePt t="154270" x="10652125" y="4418013"/>
          <p14:tracePt t="154286" x="10677525" y="4492625"/>
          <p14:tracePt t="154303" x="10702925" y="4554538"/>
          <p14:tracePt t="154320" x="10702925" y="4618038"/>
          <p14:tracePt t="154336" x="10739438" y="4656138"/>
          <p14:tracePt t="154353" x="10752138" y="4705350"/>
          <p14:tracePt t="154369" x="10752138" y="4718050"/>
          <p14:tracePt t="154386" x="10764838" y="4730750"/>
          <p14:tracePt t="154403" x="10764838" y="4743450"/>
          <p14:tracePt t="154420" x="10764838" y="4756150"/>
          <p14:tracePt t="154421" x="10777538" y="4756150"/>
          <p14:tracePt t="154437" x="10777538" y="4768850"/>
          <p14:tracePt t="154453" x="10815638" y="4792663"/>
          <p14:tracePt t="154470" x="10852150" y="4830763"/>
          <p14:tracePt t="154487" x="10877550" y="4843463"/>
          <p14:tracePt t="154503" x="10915650" y="4868863"/>
          <p14:tracePt t="154520" x="10928350" y="4868863"/>
          <p14:tracePt t="154537" x="10977563" y="4892675"/>
          <p14:tracePt t="154553" x="11041063" y="4930775"/>
          <p14:tracePt t="154570" x="11115675" y="4956175"/>
          <p14:tracePt t="154587" x="11153775" y="4968875"/>
          <p14:tracePt t="154588" x="11164888" y="4981575"/>
          <p14:tracePt t="154603" x="11177588" y="4981575"/>
          <p14:tracePt t="154804" x="11190288" y="4981575"/>
          <p14:tracePt t="154821" x="11215688" y="4981575"/>
          <p14:tracePt t="154836" x="11228388" y="4981575"/>
          <p14:tracePt t="154844" x="11241088" y="4981575"/>
          <p14:tracePt t="154854" x="11253788" y="4981575"/>
          <p14:tracePt t="154871" x="11290300" y="4981575"/>
          <p14:tracePt t="155012" x="11315700" y="4981575"/>
          <p14:tracePt t="155044" x="11315700" y="4968875"/>
          <p14:tracePt t="155124" x="11277600" y="4930775"/>
          <p14:tracePt t="155132" x="11277600" y="4918075"/>
          <p14:tracePt t="155140" x="11266488" y="4892675"/>
          <p14:tracePt t="155155" x="11241088" y="4856163"/>
          <p14:tracePt t="155156" x="11202988" y="4818063"/>
          <p14:tracePt t="155172" x="11153775" y="4730750"/>
          <p14:tracePt t="155189" x="11090275" y="4643438"/>
          <p14:tracePt t="155205" x="11052175" y="4579938"/>
          <p14:tracePt t="155222" x="11015663" y="4505325"/>
          <p14:tracePt t="155238" x="10990263" y="4467225"/>
          <p14:tracePt t="155255" x="10964863" y="4430713"/>
          <p14:tracePt t="155272" x="10952163" y="4379913"/>
          <p14:tracePt t="155288" x="10915650" y="4330700"/>
          <p14:tracePt t="155305" x="10852150" y="4230688"/>
          <p14:tracePt t="155322" x="10815638" y="4167188"/>
          <p14:tracePt t="155339" x="10815638" y="4141788"/>
          <p14:tracePt t="155340" x="10802938" y="4117975"/>
          <p14:tracePt t="155356" x="10790238" y="4092575"/>
          <p14:tracePt t="155372" x="10777538" y="4079875"/>
          <p14:tracePt t="155389" x="10777538" y="4067175"/>
          <p14:tracePt t="155420" x="10764838" y="4054475"/>
          <p14:tracePt t="155428" x="10739438" y="4029075"/>
          <p14:tracePt t="155439" x="10739438" y="4017963"/>
          <p14:tracePt t="155456" x="10715625" y="4005263"/>
          <p14:tracePt t="155472" x="10690225" y="3979863"/>
          <p14:tracePt t="155489" x="10690225" y="3967163"/>
          <p14:tracePt t="155506" x="10677525" y="3954463"/>
          <p14:tracePt t="155523" x="10652125" y="3929063"/>
          <p14:tracePt t="155525" x="10652125" y="3916363"/>
          <p14:tracePt t="155540" x="10652125" y="3905250"/>
          <p14:tracePt t="155541" x="10639425" y="3879850"/>
          <p14:tracePt t="155556" x="10602913" y="3829050"/>
          <p14:tracePt t="155573" x="10539413" y="3741738"/>
          <p14:tracePt t="155590" x="10502900" y="3716338"/>
          <p14:tracePt t="155606" x="10477500" y="3679825"/>
          <p14:tracePt t="155623" x="10464800" y="3679825"/>
          <p14:tracePt t="155640" x="10452100" y="3654425"/>
          <p14:tracePt t="155661" x="10452100" y="3641725"/>
          <p14:tracePt t="155673" x="10439400" y="3641725"/>
          <p14:tracePt t="155740" x="10414000" y="3641725"/>
          <p14:tracePt t="155764" x="10401300" y="3641725"/>
          <p14:tracePt t="155780" x="10390188" y="3641725"/>
          <p14:tracePt t="155789" x="10377488" y="3641725"/>
          <p14:tracePt t="155796" x="10352088" y="3641725"/>
          <p14:tracePt t="155807" x="10339388" y="3641725"/>
          <p14:tracePt t="155823" x="10288588" y="3654425"/>
          <p14:tracePt t="155840" x="10288588" y="3729038"/>
          <p14:tracePt t="155857" x="10277475" y="3779838"/>
          <p14:tracePt t="155874" x="10264775" y="3829050"/>
          <p14:tracePt t="155890" x="10239375" y="3879850"/>
          <p14:tracePt t="155892" x="10239375" y="3905250"/>
          <p14:tracePt t="155907" x="10239375" y="3929063"/>
          <p14:tracePt t="155908" x="10226675" y="3954463"/>
          <p14:tracePt t="155924" x="10226675" y="4005263"/>
          <p14:tracePt t="155941" x="10226675" y="4067175"/>
          <p14:tracePt t="155957" x="10226675" y="4141788"/>
          <p14:tracePt t="155974" x="10226675" y="4217988"/>
          <p14:tracePt t="155990" x="10226675" y="4292600"/>
          <p14:tracePt t="156007" x="10226675" y="4392613"/>
          <p14:tracePt t="156024" x="10226675" y="4479925"/>
          <p14:tracePt t="156040" x="10264775" y="4567238"/>
          <p14:tracePt t="156058" x="10288588" y="4630738"/>
          <p14:tracePt t="156074" x="10313988" y="4718050"/>
          <p14:tracePt t="156091" x="10352088" y="4779963"/>
          <p14:tracePt t="156092" x="10352088" y="4792663"/>
          <p14:tracePt t="156108" x="10364788" y="4830763"/>
          <p14:tracePt t="156110" x="10390188" y="4868863"/>
          <p14:tracePt t="156124" x="10414000" y="4892675"/>
          <p14:tracePt t="156141" x="10414000" y="4905375"/>
          <p14:tracePt t="156244" x="10426700" y="4905375"/>
          <p14:tracePt t="156252" x="10426700" y="4879975"/>
          <p14:tracePt t="156261" x="10426700" y="4818063"/>
          <p14:tracePt t="156275" x="10426700" y="4743450"/>
          <p14:tracePt t="156276" x="10426700" y="4667250"/>
          <p14:tracePt t="156292" x="10426700" y="4530725"/>
          <p14:tracePt t="156308" x="10426700" y="4392613"/>
          <p14:tracePt t="156325" x="10426700" y="4230688"/>
          <p14:tracePt t="156342" x="10426700" y="4079875"/>
          <p14:tracePt t="156358" x="10390188" y="4017963"/>
          <p14:tracePt t="156375" x="10377488" y="3967163"/>
          <p14:tracePt t="156392" x="10364788" y="3941763"/>
          <p14:tracePt t="156408" x="10352088" y="3916363"/>
          <p14:tracePt t="156484" x="10339388" y="3905250"/>
          <p14:tracePt t="156508" x="10326688" y="3916363"/>
          <p14:tracePt t="156516" x="10326688" y="3941763"/>
          <p14:tracePt t="156525" x="10326688" y="3979863"/>
          <p14:tracePt t="156542" x="10326688" y="4117975"/>
          <p14:tracePt t="156559" x="10326688" y="4217988"/>
          <p14:tracePt t="156575" x="10326688" y="4341813"/>
          <p14:tracePt t="156593" x="10326688" y="4418013"/>
          <p14:tracePt t="156609" x="10326688" y="4492625"/>
          <p14:tracePt t="156626" x="10326688" y="4530725"/>
          <p14:tracePt t="156732" x="10339388" y="4505325"/>
          <p14:tracePt t="156740" x="10352088" y="4443413"/>
          <p14:tracePt t="156748" x="10352088" y="4341813"/>
          <p14:tracePt t="156759" x="10377488" y="4230688"/>
          <p14:tracePt t="156776" x="10414000" y="3992563"/>
          <p14:tracePt t="156793" x="10414000" y="3892550"/>
          <p14:tracePt t="156809" x="10414000" y="3779838"/>
          <p14:tracePt t="156826" x="10414000" y="3641725"/>
          <p14:tracePt t="156828" x="10414000" y="3629025"/>
          <p14:tracePt t="156843" x="10414000" y="3616325"/>
          <p14:tracePt t="156844" x="10414000" y="3590925"/>
          <p14:tracePt t="156998" x="10390188" y="3590925"/>
          <p14:tracePt t="157006" x="10377488" y="3590925"/>
          <p14:tracePt t="157015" x="10377488" y="3603625"/>
          <p14:tracePt t="157029" x="10377488" y="3616325"/>
          <p14:tracePt t="157047" x="10352088" y="3629025"/>
          <p14:tracePt t="157453" x="10339388" y="3629025"/>
          <p14:tracePt t="157462" x="10326688" y="3629025"/>
          <p14:tracePt t="157477" x="10313988" y="3654425"/>
          <p14:tracePt t="157485" x="10288588" y="3667125"/>
          <p14:tracePt t="157496" x="10288588" y="3679825"/>
          <p14:tracePt t="157512" x="10226675" y="3767138"/>
          <p14:tracePt t="157529" x="10213975" y="3803650"/>
          <p14:tracePt t="157545" x="10201275" y="3816350"/>
          <p14:tracePt t="157562" x="10201275" y="3829050"/>
          <p14:tracePt t="157604" x="10201275" y="3841750"/>
          <p14:tracePt t="157692" x="10201275" y="3829050"/>
          <p14:tracePt t="157838" x="10201275" y="3816350"/>
          <p14:tracePt t="157854" x="10201275" y="3803650"/>
          <p14:tracePt t="157862" x="10201275" y="3792538"/>
          <p14:tracePt t="157878" x="10201275" y="3779838"/>
          <p14:tracePt t="157886" x="10201275" y="3767138"/>
          <p14:tracePt t="157909" x="10201275" y="3754438"/>
          <p14:tracePt t="157918" x="10201275" y="3741738"/>
          <p14:tracePt t="157933" x="10201275" y="3716338"/>
          <p14:tracePt t="157949" x="10201275" y="3703638"/>
          <p14:tracePt t="157965" x="10201275" y="3679825"/>
          <p14:tracePt t="157981" x="10226675" y="3641725"/>
          <p14:tracePt t="157998" x="10226675" y="3629025"/>
          <p14:tracePt t="158015" x="10239375" y="3603625"/>
          <p14:tracePt t="158031" x="10239375" y="3590925"/>
          <p14:tracePt t="158086" x="10252075" y="3590925"/>
          <p14:tracePt t="158158" x="10264775" y="3590925"/>
          <p14:tracePt t="158164" x="10301288" y="3616325"/>
          <p14:tracePt t="158173" x="10313988" y="3641725"/>
          <p14:tracePt t="158181" x="10352088" y="3679825"/>
          <p14:tracePt t="158198" x="10426700" y="3754438"/>
          <p14:tracePt t="158215" x="10464800" y="3829050"/>
          <p14:tracePt t="158232" x="10514013" y="3916363"/>
          <p14:tracePt t="158248" x="10539413" y="3967163"/>
          <p14:tracePt t="158265" x="10552113" y="4005263"/>
          <p14:tracePt t="158282" x="10552113" y="4041775"/>
          <p14:tracePt t="158299" x="10552113" y="4054475"/>
          <p14:tracePt t="158302" x="10552113" y="4067175"/>
          <p14:tracePt t="158316" x="10552113" y="4079875"/>
          <p14:tracePt t="158333" x="10552113" y="4092575"/>
          <p14:tracePt t="158348" x="10552113" y="4105275"/>
          <p14:tracePt t="158366" x="10564813" y="4129088"/>
          <p14:tracePt t="158382" x="10564813" y="4141788"/>
          <p14:tracePt t="158399" x="10564813" y="4167188"/>
          <p14:tracePt t="158415" x="10577513" y="4179888"/>
          <p14:tracePt t="158432" x="10577513" y="4205288"/>
          <p14:tracePt t="158449" x="10590213" y="4230688"/>
          <p14:tracePt t="158466" x="10602913" y="4241800"/>
          <p14:tracePt t="158469" x="10602913" y="4254500"/>
          <p14:tracePt t="158483" x="10614025" y="4267200"/>
          <p14:tracePt t="158497" x="10614025" y="4292600"/>
          <p14:tracePt t="158513" x="10639425" y="4341813"/>
          <p14:tracePt t="158531" x="10664825" y="4379913"/>
          <p14:tracePt t="158532" x="10677525" y="4418013"/>
          <p14:tracePt t="158547" x="10690225" y="4430713"/>
          <p14:tracePt t="158548" x="10702925" y="4430713"/>
          <p14:tracePt t="158564" x="10715625" y="4479925"/>
          <p14:tracePt t="158581" x="10739438" y="4530725"/>
          <p14:tracePt t="158597" x="10777538" y="4579938"/>
          <p14:tracePt t="158614" x="10777538" y="4618038"/>
          <p14:tracePt t="158631" x="10790238" y="4656138"/>
          <p14:tracePt t="158648" x="10802938" y="4692650"/>
          <p14:tracePt t="158664" x="10802938" y="4718050"/>
          <p14:tracePt t="158681" x="10828338" y="4743450"/>
          <p14:tracePt t="158697" x="10852150" y="4756150"/>
          <p14:tracePt t="158714" x="10877550" y="4779963"/>
          <p14:tracePt t="158732" x="10877550" y="4792663"/>
          <p14:tracePt t="158748" x="10902950" y="4818063"/>
          <p14:tracePt t="158764" x="10915650" y="4830763"/>
          <p14:tracePt t="158781" x="10928350" y="4843463"/>
          <p14:tracePt t="158798" x="10952163" y="4868863"/>
          <p14:tracePt t="158815" x="10964863" y="4868863"/>
          <p14:tracePt t="158838" x="10977563" y="4879975"/>
          <p14:tracePt t="158850" x="10990263" y="4879975"/>
          <p14:tracePt t="158867" x="11015663" y="4892675"/>
          <p14:tracePt t="158870" x="11028363" y="4892675"/>
          <p14:tracePt t="158883" x="11041063" y="4892675"/>
          <p14:tracePt t="158886" x="11041063" y="4905375"/>
          <p14:tracePt t="158900" x="11052175" y="4905375"/>
          <p14:tracePt t="158934" x="11077575" y="4905375"/>
          <p14:tracePt t="158950" x="11090275" y="4918075"/>
          <p14:tracePt t="158957" x="11102975" y="4918075"/>
          <p14:tracePt t="158966" x="11115675" y="4918075"/>
          <p14:tracePt t="158983" x="11164888" y="4930775"/>
          <p14:tracePt t="159001" x="11177588" y="4943475"/>
          <p14:tracePt t="159017" x="11215688" y="4956175"/>
          <p14:tracePt t="159034" x="11253788" y="4968875"/>
          <p14:tracePt t="159037" x="11266488" y="4981575"/>
          <p14:tracePt t="159051" x="11277600" y="4981575"/>
          <p14:tracePt t="159053" x="11290300" y="4981575"/>
          <p14:tracePt t="159068" x="11303000" y="4992688"/>
          <p14:tracePt t="159070" x="11315700" y="4992688"/>
          <p14:tracePt t="159084" x="11341100" y="4992688"/>
          <p14:tracePt t="159101" x="11353800" y="4992688"/>
          <p14:tracePt t="159118" x="11353800" y="5005388"/>
          <p14:tracePt t="159135" x="11366500" y="5005388"/>
          <p14:tracePt t="159151" x="11377613" y="5005388"/>
          <p14:tracePt t="159294" x="11353800" y="5005388"/>
          <p14:tracePt t="159301" x="11303000" y="4956175"/>
          <p14:tracePt t="159309" x="11215688" y="4892675"/>
          <p14:tracePt t="159318" x="11115675" y="4843463"/>
          <p14:tracePt t="159335" x="10902950" y="4692650"/>
          <p14:tracePt t="159351" x="10702925" y="4543425"/>
          <p14:tracePt t="159368" x="10590213" y="4430713"/>
          <p14:tracePt t="159385" x="10514013" y="4341813"/>
          <p14:tracePt t="159399" x="10464800" y="4254500"/>
          <p14:tracePt t="159416" x="10452100" y="4179888"/>
          <p14:tracePt t="159433" x="10439400" y="4105275"/>
          <p14:tracePt t="159450" x="10401300" y="4054475"/>
          <p14:tracePt t="159466" x="10401300" y="4029075"/>
          <p14:tracePt t="159483" x="10401300" y="4017963"/>
          <p14:tracePt t="159612" x="10426700" y="4054475"/>
          <p14:tracePt t="159621" x="10452100" y="4079875"/>
          <p14:tracePt t="159628" x="10477500" y="4141788"/>
          <p14:tracePt t="159637" x="10514013" y="4205288"/>
          <p14:tracePt t="159650" x="10526713" y="4254500"/>
          <p14:tracePt t="159670" x="10614025" y="4430713"/>
          <p14:tracePt t="159685" x="10664825" y="4543425"/>
          <p14:tracePt t="159703" x="10726738" y="4667250"/>
          <p14:tracePt t="159718" x="10764838" y="4730750"/>
          <p14:tracePt t="159735" x="10790238" y="4818063"/>
          <p14:tracePt t="159752" x="10839450" y="4868863"/>
          <p14:tracePt t="159770" x="10902950" y="4930775"/>
          <p14:tracePt t="159785" x="10928350" y="4981575"/>
          <p14:tracePt t="159802" x="11028363" y="5043488"/>
          <p14:tracePt t="159805" x="11052175" y="5068888"/>
          <p14:tracePt t="159819" x="11090275" y="5068888"/>
          <p14:tracePt t="159821" x="11102975" y="5092700"/>
          <p14:tracePt t="159836" x="11128375" y="5092700"/>
          <p14:tracePt t="159838" x="11153775" y="5105400"/>
          <p14:tracePt t="159853" x="11177588" y="5118100"/>
          <p14:tracePt t="159878" x="11190288" y="5118100"/>
          <p14:tracePt t="159902" x="11202988" y="5118100"/>
          <p14:tracePt t="159918" x="11215688" y="5118100"/>
          <p14:tracePt t="159934" x="11228388" y="5118100"/>
          <p14:tracePt t="159941" x="11241088" y="5105400"/>
          <p14:tracePt t="159953" x="11241088" y="5068888"/>
          <p14:tracePt t="159970" x="11241088" y="4992688"/>
          <p14:tracePt t="159973" x="11241088" y="4918075"/>
          <p14:tracePt t="159986" x="11228388" y="4830763"/>
          <p14:tracePt t="160003" x="11115675" y="4667250"/>
          <p14:tracePt t="160005" x="11015663" y="4505325"/>
          <p14:tracePt t="160020" x="10928350" y="4341813"/>
          <p14:tracePt t="160022" x="10839450" y="4192588"/>
          <p14:tracePt t="160037" x="10639425" y="3905250"/>
          <p14:tracePt t="160054" x="10552113" y="3792538"/>
          <p14:tracePt t="160070" x="10502900" y="3716338"/>
          <p14:tracePt t="160086" x="10477500" y="3667125"/>
          <p14:tracePt t="160190" x="10452100" y="3667125"/>
          <p14:tracePt t="160206" x="10452100" y="3692525"/>
          <p14:tracePt t="160221" x="10452100" y="3729038"/>
          <p14:tracePt t="160230" x="10452100" y="3754438"/>
          <p14:tracePt t="160238" x="10414000" y="3792538"/>
          <p14:tracePt t="160254" x="10390188" y="3841750"/>
          <p14:tracePt t="160271" x="10364788" y="3916363"/>
          <p14:tracePt t="160287" x="10326688" y="3992563"/>
          <p14:tracePt t="160304" x="10301288" y="4054475"/>
          <p14:tracePt t="160320" x="10277475" y="4129088"/>
          <p14:tracePt t="160336" x="10252075" y="4217988"/>
          <p14:tracePt t="160352" x="10239375" y="4305300"/>
          <p14:tracePt t="160369" x="10213975" y="4354513"/>
          <p14:tracePt t="160386" x="10188575" y="4405313"/>
          <p14:tracePt t="160402" x="10188575" y="4443413"/>
          <p14:tracePt t="160419" x="10164763" y="4505325"/>
          <p14:tracePt t="160436" x="10152063" y="4530725"/>
          <p14:tracePt t="160452" x="10126663" y="4579938"/>
          <p14:tracePt t="160469" x="10101263" y="4605338"/>
          <p14:tracePt t="160485" x="10064750" y="4643438"/>
          <p14:tracePt t="160502" x="10013950" y="4679950"/>
          <p14:tracePt t="160519" x="9975850" y="4718050"/>
          <p14:tracePt t="160536" x="9939338" y="4743450"/>
          <p14:tracePt t="160553" x="9888538" y="4779963"/>
          <p14:tracePt t="160569" x="9852025" y="4830763"/>
          <p14:tracePt t="160586" x="9826625" y="4830763"/>
          <p14:tracePt t="160602" x="9763125" y="4830763"/>
          <p14:tracePt t="160604" x="9726613" y="4856163"/>
          <p14:tracePt t="160619" x="9701213" y="4856163"/>
          <p14:tracePt t="160620" x="9663113" y="4856163"/>
          <p14:tracePt t="160636" x="9563100" y="4868863"/>
          <p14:tracePt t="160653" x="9475788" y="4879975"/>
          <p14:tracePt t="160669" x="9363075" y="4892675"/>
          <p14:tracePt t="160686" x="9250363" y="4918075"/>
          <p14:tracePt t="160703" x="9163050" y="4943475"/>
          <p14:tracePt t="160719" x="9099550" y="4956175"/>
          <p14:tracePt t="160736" x="9075738" y="4956175"/>
          <p14:tracePt t="160753" x="9050338" y="4981575"/>
          <p14:tracePt t="160770" x="9037638" y="4981575"/>
          <p14:tracePt t="160786" x="9024938" y="4981575"/>
          <p14:tracePt t="160803" x="8999538" y="4981575"/>
          <p14:tracePt t="160820" x="8986838" y="4981575"/>
          <p14:tracePt t="160837" x="8975725" y="4981575"/>
          <p14:tracePt t="160853" x="8963025" y="4981575"/>
          <p14:tracePt t="160870" x="8950325" y="4981575"/>
          <p14:tracePt t="160887" x="8937625" y="4981575"/>
          <p14:tracePt t="161092" x="8963025" y="4981575"/>
          <p14:tracePt t="161100" x="8999538" y="4981575"/>
          <p14:tracePt t="161109" x="9050338" y="4981575"/>
          <p14:tracePt t="161120" x="9099550" y="4981575"/>
          <p14:tracePt t="161137" x="9224963" y="4981575"/>
          <p14:tracePt t="161154" x="9312275" y="4981575"/>
          <p14:tracePt t="161171" x="9375775" y="4981575"/>
          <p14:tracePt t="161172" x="9413875" y="5005388"/>
          <p14:tracePt t="161188" x="9475788" y="5005388"/>
          <p14:tracePt t="161204" x="9550400" y="5005388"/>
          <p14:tracePt t="161221" x="9601200" y="5030788"/>
          <p14:tracePt t="161238" x="9663113" y="5030788"/>
          <p14:tracePt t="161254" x="9750425" y="5030788"/>
          <p14:tracePt t="161271" x="9775825" y="5030788"/>
          <p14:tracePt t="161288" x="9813925" y="5030788"/>
          <p14:tracePt t="161304" x="9826625" y="5030788"/>
          <p14:tracePt t="161321" x="9839325" y="5030788"/>
          <p14:tracePt t="161338" x="9852025" y="5030788"/>
          <p14:tracePt t="161452" x="9839325" y="5030788"/>
          <p14:tracePt t="161460" x="9763125" y="5030788"/>
          <p14:tracePt t="161471" x="9675813" y="5030788"/>
          <p14:tracePt t="161488" x="9463088" y="5030788"/>
          <p14:tracePt t="161505" x="9224963" y="5030788"/>
          <p14:tracePt t="161521" x="9024938" y="5030788"/>
          <p14:tracePt t="161538" x="8950325" y="5030788"/>
          <p14:tracePt t="161555" x="8924925" y="5030788"/>
          <p14:tracePt t="161556" x="8912225" y="5030788"/>
          <p14:tracePt t="161660" x="8924925" y="5030788"/>
          <p14:tracePt t="161668" x="8963025" y="5030788"/>
          <p14:tracePt t="161677" x="9024938" y="5030788"/>
          <p14:tracePt t="161689" x="9124950" y="5030788"/>
          <p14:tracePt t="161705" x="9375775" y="5030788"/>
          <p14:tracePt t="161722" x="9813925" y="5030788"/>
          <p14:tracePt t="161739" x="10264775" y="5030788"/>
          <p14:tracePt t="161740" x="10426700" y="5030788"/>
          <p14:tracePt t="161756" x="10715625" y="5043488"/>
          <p14:tracePt t="161772" x="10977563" y="5043488"/>
          <p14:tracePt t="161789" x="11077575" y="5043488"/>
          <p14:tracePt t="161806" x="11141075" y="5043488"/>
          <p14:tracePt t="161822" x="11153775" y="5043488"/>
          <p14:tracePt t="161908" x="11177588" y="5043488"/>
          <p14:tracePt t="162005" x="11164888" y="5043488"/>
          <p14:tracePt t="162012" x="11153775" y="5043488"/>
          <p14:tracePt t="162023" x="11115675" y="5043488"/>
          <p14:tracePt t="162040" x="11015663" y="5043488"/>
          <p14:tracePt t="162057" x="10839450" y="5043488"/>
          <p14:tracePt t="162073" x="10614025" y="5043488"/>
          <p14:tracePt t="162090" x="10252075" y="5043488"/>
          <p14:tracePt t="162106" x="9939338" y="5043488"/>
          <p14:tracePt t="162123" x="9613900" y="5043488"/>
          <p14:tracePt t="162124" x="9475788" y="5043488"/>
          <p14:tracePt t="162140" x="9288463" y="5043488"/>
          <p14:tracePt t="162157" x="9163050" y="5043488"/>
          <p14:tracePt t="162173" x="9075738" y="5043488"/>
          <p14:tracePt t="162190" x="9037638" y="5043488"/>
          <p14:tracePt t="162207" x="9012238" y="5043488"/>
          <p14:tracePt t="162223" x="8986838" y="5043488"/>
          <p14:tracePt t="162240" x="8975725" y="5043488"/>
          <p14:tracePt t="162324" x="8986838" y="5043488"/>
          <p14:tracePt t="162332" x="9024938" y="5043488"/>
          <p14:tracePt t="162341" x="9112250" y="5043488"/>
          <p14:tracePt t="162357" x="9312275" y="5043488"/>
          <p14:tracePt t="162374" x="9826625" y="5043488"/>
          <p14:tracePt t="162391" x="10364788" y="5043488"/>
          <p14:tracePt t="162407" x="11015663" y="5043488"/>
          <p14:tracePt t="162424" x="11303000" y="5043488"/>
          <p14:tracePt t="162441" x="11628438" y="5043488"/>
          <p14:tracePt t="162457" x="11791950" y="5068888"/>
          <p14:tracePt t="162474" x="11866563" y="5068888"/>
          <p14:tracePt t="162620" x="11841163" y="5068888"/>
          <p14:tracePt t="162629" x="11815763" y="5068888"/>
          <p14:tracePt t="162636" x="11779250" y="5068888"/>
          <p14:tracePt t="162645" x="11715750" y="5068888"/>
          <p14:tracePt t="162658" x="11615738" y="5068888"/>
          <p14:tracePt t="162675" x="11353800" y="5068888"/>
          <p14:tracePt t="162676" x="11052175" y="5068888"/>
          <p14:tracePt t="162692" x="10815638" y="5068888"/>
          <p14:tracePt t="162693" x="10577513" y="5068888"/>
          <p14:tracePt t="162708" x="10088563" y="5068888"/>
          <p14:tracePt t="162725" x="9513888" y="5005388"/>
          <p14:tracePt t="162742" x="8963025" y="4918075"/>
          <p14:tracePt t="162758" x="8612188" y="4879975"/>
          <p14:tracePt t="162775" x="8399463" y="4830763"/>
          <p14:tracePt t="162792" x="8324850" y="4805363"/>
          <p14:tracePt t="162808" x="8312150" y="4805363"/>
          <p14:tracePt t="162900" x="8324850" y="4805363"/>
          <p14:tracePt t="162909" x="8374063" y="4792663"/>
          <p14:tracePt t="162916" x="8448675" y="4792663"/>
          <p14:tracePt t="162925" x="8548688" y="4779963"/>
          <p14:tracePt t="162942" x="8799513" y="4779963"/>
          <p14:tracePt t="162959" x="9324975" y="4779963"/>
          <p14:tracePt t="162975" x="9813925" y="4779963"/>
          <p14:tracePt t="162992" x="10264775" y="4779963"/>
          <p14:tracePt t="163009" x="10739438" y="4779963"/>
          <p14:tracePt t="163026" x="11064875" y="4779963"/>
          <p14:tracePt t="163042" x="11315700" y="4779963"/>
          <p14:tracePt t="163059" x="11441113" y="4779963"/>
          <p14:tracePt t="163060" x="11479213" y="4779963"/>
          <p14:tracePt t="163076" x="11515725" y="4779963"/>
          <p14:tracePt t="163252" x="11503025" y="4779963"/>
          <p14:tracePt t="163260" x="11441113" y="4779963"/>
          <p14:tracePt t="163268" x="11353800" y="4779963"/>
          <p14:tracePt t="163276" x="11277600" y="4779963"/>
          <p14:tracePt t="163293" x="11028363" y="4779963"/>
          <p14:tracePt t="163309" x="10626725" y="4779963"/>
          <p14:tracePt t="163326" x="10252075" y="4779963"/>
          <p14:tracePt t="163343" x="9901238" y="4779963"/>
          <p14:tracePt t="163360" x="9563100" y="4779963"/>
          <p14:tracePt t="163377" x="9301163" y="4779963"/>
          <p14:tracePt t="163393" x="9063038" y="4779963"/>
          <p14:tracePt t="163410" x="8975725" y="4779963"/>
          <p14:tracePt t="163427" x="8899525" y="4779963"/>
          <p14:tracePt t="163428" x="8886825" y="4779963"/>
          <p14:tracePt t="163444" x="8837613" y="4779963"/>
          <p14:tracePt t="163460" x="8812213" y="4779963"/>
          <p14:tracePt t="163516" x="8799513" y="4779963"/>
          <p14:tracePt t="163708" x="8812213" y="4779963"/>
          <p14:tracePt t="163716" x="8899525" y="4779963"/>
          <p14:tracePt t="163728" x="8986838" y="4779963"/>
          <p14:tracePt t="163744" x="9224963" y="4779963"/>
          <p14:tracePt t="163761" x="9701213" y="4779963"/>
          <p14:tracePt t="163777" x="10075863" y="4818063"/>
          <p14:tracePt t="163795" x="10514013" y="4868863"/>
          <p14:tracePt t="163796" x="10690225" y="4892675"/>
          <p14:tracePt t="163811" x="10839450" y="4905375"/>
          <p14:tracePt t="163812" x="10952163" y="4943475"/>
          <p14:tracePt t="163828" x="11090275" y="4956175"/>
          <p14:tracePt t="163844" x="11190288" y="4968875"/>
          <p14:tracePt t="163861" x="11241088" y="4968875"/>
          <p14:tracePt t="163878" x="11290300" y="4968875"/>
          <p14:tracePt t="163895" x="11328400" y="4968875"/>
          <p14:tracePt t="163912" x="11366500" y="4968875"/>
          <p14:tracePt t="163928" x="11390313" y="4968875"/>
          <p14:tracePt t="163944" x="11415713" y="4968875"/>
          <p14:tracePt t="164052" x="11415713" y="4981575"/>
          <p14:tracePt t="164076" x="11390313" y="4981575"/>
          <p14:tracePt t="164084" x="11328400" y="5005388"/>
          <p14:tracePt t="164095" x="11228388" y="5018088"/>
          <p14:tracePt t="164111" x="10964863" y="5018088"/>
          <p14:tracePt t="164128" x="10364788" y="5018088"/>
          <p14:tracePt t="164145" x="9788525" y="5018088"/>
          <p14:tracePt t="164162" x="9112250" y="5018088"/>
          <p14:tracePt t="164178" x="8624888" y="5018088"/>
          <p14:tracePt t="164195" x="8324850" y="5018088"/>
          <p14:tracePt t="164196" x="8223250" y="5018088"/>
          <p14:tracePt t="164212" x="8161338" y="5018088"/>
          <p14:tracePt t="164228" x="8148638" y="5018088"/>
          <p14:tracePt t="164340" x="8174038" y="5018088"/>
          <p14:tracePt t="164349" x="8235950" y="5018088"/>
          <p14:tracePt t="164356" x="8324850" y="5018088"/>
          <p14:tracePt t="164364" x="8424863" y="5005388"/>
          <p14:tracePt t="164379" x="8561388" y="5005388"/>
          <p14:tracePt t="164380" x="8937625" y="5005388"/>
          <p14:tracePt t="164396" x="9513888" y="5005388"/>
          <p14:tracePt t="164413" x="10401300" y="5005388"/>
          <p14:tracePt t="164429" x="11390313" y="5143500"/>
          <p14:tracePt t="164446" x="12130088" y="5230813"/>
          <p14:tracePt t="164708" x="11615738" y="5268913"/>
          <p14:tracePt t="164718" x="11190288" y="5230813"/>
          <p14:tracePt t="164730" x="10690225" y="5143500"/>
          <p14:tracePt t="164747" x="9813925" y="5030788"/>
          <p14:tracePt t="164748" x="9388475" y="4968875"/>
          <p14:tracePt t="164764" x="8599488" y="4843463"/>
          <p14:tracePt t="164780" x="8074025" y="4756150"/>
          <p14:tracePt t="164797" x="7723188" y="4718050"/>
          <p14:tracePt t="164813" x="7561263" y="4692650"/>
          <p14:tracePt t="164830" x="7510463" y="4679950"/>
          <p14:tracePt t="164924" x="7523163" y="4679950"/>
          <p14:tracePt t="164932" x="7610475" y="4679950"/>
          <p14:tracePt t="164940" x="7735888" y="4679950"/>
          <p14:tracePt t="164948" x="7861300" y="4679950"/>
          <p14:tracePt t="164964" x="8299450" y="4679950"/>
          <p14:tracePt t="164981" x="8612188" y="4679950"/>
          <p14:tracePt t="164997" x="9199563" y="4743450"/>
          <p14:tracePt t="165014" x="9813925" y="4830763"/>
          <p14:tracePt t="165031" x="10264775" y="4892675"/>
          <p14:tracePt t="165048" x="10514013" y="4918075"/>
          <p14:tracePt t="165064" x="10590213" y="4930775"/>
          <p14:tracePt t="165196" x="10590213" y="4943475"/>
          <p14:tracePt t="165204" x="10577513" y="4943475"/>
          <p14:tracePt t="165215" x="10564813" y="4943475"/>
          <p14:tracePt t="165231" x="10477500" y="4943475"/>
          <p14:tracePt t="165248" x="10277475" y="4956175"/>
          <p14:tracePt t="165265" x="10064750" y="4981575"/>
          <p14:tracePt t="165282" x="9826625" y="4981575"/>
          <p14:tracePt t="165298" x="9675813" y="4981575"/>
          <p14:tracePt t="165315" x="9575800" y="4981575"/>
          <p14:tracePt t="165316" x="9537700" y="4981575"/>
          <p14:tracePt t="165332" x="9513888" y="4981575"/>
          <p14:tracePt t="165349" x="9501188" y="4992688"/>
          <p14:tracePt t="165420" x="9501188" y="5005388"/>
          <p14:tracePt t="165436" x="9525000" y="5005388"/>
          <p14:tracePt t="165444" x="9575800" y="5005388"/>
          <p14:tracePt t="165453" x="9626600" y="5005388"/>
          <p14:tracePt t="165465" x="9726613" y="5005388"/>
          <p14:tracePt t="165482" x="9913938" y="5018088"/>
          <p14:tracePt t="165484" x="10039350" y="5043488"/>
          <p14:tracePt t="165499" x="10164763" y="5056188"/>
          <p14:tracePt t="165501" x="10277475" y="5081588"/>
          <p14:tracePt t="165516" x="10352088" y="5118100"/>
          <p14:tracePt t="165532" x="10377488" y="5118100"/>
          <p14:tracePt t="165836" x="10390188" y="5130800"/>
          <p14:tracePt t="165860" x="10390188" y="5156200"/>
          <p14:tracePt t="165868" x="10364788" y="5181600"/>
          <p14:tracePt t="165876" x="10326688" y="5194300"/>
          <p14:tracePt t="165884" x="10264775" y="5230813"/>
          <p14:tracePt t="165900" x="10164763" y="5281613"/>
          <p14:tracePt t="165917" x="9952038" y="5381625"/>
          <p14:tracePt t="165933" x="9688513" y="5518150"/>
          <p14:tracePt t="165950" x="9463088" y="5607050"/>
          <p14:tracePt t="165967" x="9301163" y="5681663"/>
          <p14:tracePt t="165983" x="9199563" y="5732463"/>
          <p14:tracePt t="166000" x="9124950" y="5781675"/>
          <p14:tracePt t="166016" x="9099550" y="5794375"/>
          <p14:tracePt t="166033" x="9088438" y="5807075"/>
          <p14:tracePt t="166050" x="9088438" y="5819775"/>
          <p14:tracePt t="166052" x="9075738" y="5832475"/>
          <p14:tracePt t="166067" x="9063038" y="5832475"/>
          <p14:tracePt t="166068" x="9063038" y="5843588"/>
          <p14:tracePt t="166084" x="9050338" y="5856288"/>
          <p14:tracePt t="166100" x="9037638" y="5881688"/>
          <p14:tracePt t="166117" x="9024938" y="5894388"/>
          <p14:tracePt t="166133" x="9012238" y="5907088"/>
          <p14:tracePt t="166156" x="9012238" y="5919788"/>
          <p14:tracePt t="166167" x="9012238" y="5932488"/>
          <p14:tracePt t="166184" x="8999538" y="5945188"/>
          <p14:tracePt t="166201" x="8986838" y="5956300"/>
          <p14:tracePt t="166220" x="8975725" y="5956300"/>
          <p14:tracePt t="166268" x="8963025" y="5981700"/>
          <p14:tracePt t="166373" x="8937625" y="5981700"/>
          <p14:tracePt t="166414" x="8924925" y="5981700"/>
          <p14:tracePt t="166454" x="8912225" y="5981700"/>
          <p14:tracePt t="166484" x="8899525" y="5981700"/>
          <p14:tracePt t="166510" x="8886825" y="5981700"/>
          <p14:tracePt t="166525" x="8874125" y="5981700"/>
          <p14:tracePt t="169773" x="8874125" y="5969000"/>
          <p14:tracePt t="169813" x="8874125" y="5956300"/>
          <p14:tracePt t="169853" x="8874125" y="5932488"/>
          <p14:tracePt t="169862" x="8874125" y="5919788"/>
          <p14:tracePt t="169869" x="8886825" y="5907088"/>
          <p14:tracePt t="169878" x="8899525" y="5894388"/>
          <p14:tracePt t="169895" x="8924925" y="5832475"/>
          <p14:tracePt t="169912" x="8975725" y="5707063"/>
          <p14:tracePt t="169929" x="9024938" y="5556250"/>
          <p14:tracePt t="169945" x="9063038" y="5318125"/>
          <p14:tracePt t="169962" x="9088438" y="5143500"/>
          <p14:tracePt t="169979" x="9099550" y="5068888"/>
          <p14:tracePt t="169982" x="9112250" y="5043488"/>
          <p14:tracePt t="169996" x="9112250" y="5030788"/>
          <p14:tracePt t="169997" x="9124950" y="5018088"/>
          <p14:tracePt t="170013" x="9124950" y="5005388"/>
          <p14:tracePt t="170030" x="9137650" y="4956175"/>
          <p14:tracePt t="170045" x="9150350" y="4943475"/>
          <p14:tracePt t="170062" x="9150350" y="4905375"/>
          <p14:tracePt t="170079" x="9163050" y="4892675"/>
          <p14:tracePt t="170205" x="9163050" y="4879975"/>
          <p14:tracePt t="170277" x="9150350" y="4879975"/>
          <p14:tracePt t="170310" x="9137650" y="4879975"/>
          <p14:tracePt t="170325" x="9124950" y="4879975"/>
          <p14:tracePt t="170341" x="9099550" y="4879975"/>
          <p14:tracePt t="170350" x="9088438" y="4879975"/>
          <p14:tracePt t="170373" x="9063038" y="4868863"/>
          <p14:tracePt t="170381" x="9037638" y="4868863"/>
          <p14:tracePt t="170397" x="8999538" y="4868863"/>
          <p14:tracePt t="170414" x="8950325" y="4856163"/>
          <p14:tracePt t="170430" x="8886825" y="4856163"/>
          <p14:tracePt t="170447" x="8863013" y="4843463"/>
          <p14:tracePt t="170463" x="8837613" y="4843463"/>
          <p14:tracePt t="170480" x="8812213" y="4843463"/>
          <p14:tracePt t="170498" x="8799513" y="4843463"/>
          <p14:tracePt t="170573" x="8799513" y="4830763"/>
          <p14:tracePt t="170597" x="8799513" y="4818063"/>
          <p14:tracePt t="171349" x="8799513" y="4805363"/>
          <p14:tracePt t="171365" x="8786813" y="4792663"/>
          <p14:tracePt t="171374" x="8774113" y="4779963"/>
          <p14:tracePt t="171389" x="8763000" y="4779963"/>
          <p14:tracePt t="171399" x="8750300" y="4768850"/>
          <p14:tracePt t="171421" x="8737600" y="4756150"/>
          <p14:tracePt t="171454" x="8724900" y="4756150"/>
          <p14:tracePt t="171541" x="8712200" y="4756150"/>
          <p14:tracePt t="172021" x="8712200" y="4743450"/>
          <p14:tracePt t="172085" x="8699500" y="4743450"/>
          <p14:tracePt t="172165" x="8674100" y="4756150"/>
          <p14:tracePt t="172198" x="8661400" y="4768850"/>
          <p14:tracePt t="172205" x="8650288" y="4779963"/>
          <p14:tracePt t="172229" x="8650288" y="4792663"/>
          <p14:tracePt t="172237" x="8637588" y="4792663"/>
          <p14:tracePt t="172252" x="8637588" y="4805363"/>
          <p14:tracePt t="172269" x="8624888" y="4818063"/>
          <p14:tracePt t="172293" x="8624888" y="4830763"/>
          <p14:tracePt t="172318" x="8599488" y="4856163"/>
          <p14:tracePt t="172357" x="8599488" y="4868863"/>
          <p14:tracePt t="172381" x="8599488" y="4892675"/>
          <p14:tracePt t="172413" x="8586788" y="4892675"/>
          <p14:tracePt t="172421" x="8574088" y="4892675"/>
          <p14:tracePt t="172454" x="8561388" y="4892675"/>
          <p14:tracePt t="172461" x="8561388" y="4905375"/>
          <p14:tracePt t="172470" x="8548688" y="4905375"/>
          <p14:tracePt t="172493" x="8537575" y="4905375"/>
          <p14:tracePt t="172509" x="8524875" y="4905375"/>
          <p14:tracePt t="172519" x="8512175" y="4905375"/>
          <p14:tracePt t="172535" x="8461375" y="4905375"/>
          <p14:tracePt t="172552" x="8424863" y="4905375"/>
          <p14:tracePt t="172569" x="8361363" y="4905375"/>
          <p14:tracePt t="172586" x="8335963" y="4905375"/>
          <p14:tracePt t="172603" x="8312150" y="4905375"/>
          <p14:tracePt t="172620" x="8274050" y="4905375"/>
          <p14:tracePt t="172622" x="8261350" y="4905375"/>
          <p14:tracePt t="172637" x="8212138" y="4892675"/>
          <p14:tracePt t="172653" x="8186738" y="4892675"/>
          <p14:tracePt t="172670" x="8135938" y="4892675"/>
          <p14:tracePt t="172686" x="8086725" y="4868863"/>
          <p14:tracePt t="172703" x="8048625" y="4868863"/>
          <p14:tracePt t="172720" x="8023225" y="4868863"/>
          <p14:tracePt t="172736" x="7999413" y="4868863"/>
          <p14:tracePt t="172753" x="7986713" y="4868863"/>
          <p14:tracePt t="172774" x="7961313" y="4868863"/>
          <p14:tracePt t="172821" x="7948613" y="4868863"/>
          <p14:tracePt t="172836" x="7935913" y="4868863"/>
          <p14:tracePt t="172933" x="7923213" y="4868863"/>
          <p14:tracePt t="174278" x="7910513" y="4868863"/>
          <p14:tracePt t="174333" x="7910513" y="4879975"/>
          <p14:tracePt t="174453" x="7923213" y="4879975"/>
          <p14:tracePt t="174469" x="7948613" y="4879975"/>
          <p14:tracePt t="174478" x="7974013" y="4879975"/>
          <p14:tracePt t="174491" x="8010525" y="4879975"/>
          <p14:tracePt t="174494" x="8061325" y="4856163"/>
          <p14:tracePt t="174509" x="8186738" y="4830763"/>
          <p14:tracePt t="174526" x="8286750" y="4830763"/>
          <p14:tracePt t="174541" x="8361363" y="4818063"/>
          <p14:tracePt t="174558" x="8424863" y="4818063"/>
          <p14:tracePt t="174575" x="8461375" y="4818063"/>
          <p14:tracePt t="174591" x="8474075" y="4818063"/>
          <p14:tracePt t="174653" x="8499475" y="4818063"/>
          <p14:tracePt t="174685" x="8512175" y="4818063"/>
          <p14:tracePt t="174717" x="8524875" y="4818063"/>
          <p14:tracePt t="174749" x="8524875" y="4830763"/>
          <p14:tracePt t="174765" x="8537575" y="4843463"/>
          <p14:tracePt t="174774" x="8548688" y="4843463"/>
          <p14:tracePt t="174789" x="8574088" y="4856163"/>
          <p14:tracePt t="174797" x="8574088" y="4868863"/>
          <p14:tracePt t="174809" x="8574088" y="4892675"/>
          <p14:tracePt t="174825" x="8599488" y="4930775"/>
          <p14:tracePt t="174842" x="8661400" y="4968875"/>
          <p14:tracePt t="174845" x="8699500" y="4992688"/>
          <p14:tracePt t="174858" x="8737600" y="5005388"/>
          <p14:tracePt t="174861" x="8812213" y="5043488"/>
          <p14:tracePt t="174875" x="8863013" y="5043488"/>
          <p14:tracePt t="174877" x="8924925" y="5056188"/>
          <p14:tracePt t="174892" x="8975725" y="5068888"/>
          <p14:tracePt t="174894" x="9012238" y="5092700"/>
          <p14:tracePt t="174909" x="9075738" y="5105400"/>
          <p14:tracePt t="174926" x="9099550" y="5105400"/>
          <p14:tracePt t="174942" x="9124950" y="5118100"/>
          <p14:tracePt t="174959" x="9163050" y="5118100"/>
          <p14:tracePt t="174975" x="9199563" y="5118100"/>
          <p14:tracePt t="174992" x="9237663" y="5118100"/>
          <p14:tracePt t="175009" x="9250363" y="5118100"/>
          <p14:tracePt t="175053" x="9275763" y="5118100"/>
          <p14:tracePt t="175141" x="9301163" y="5118100"/>
          <p14:tracePt t="175173" x="9324975" y="5118100"/>
          <p14:tracePt t="175198" x="9337675" y="5118100"/>
          <p14:tracePt t="175205" x="9350375" y="5118100"/>
          <p14:tracePt t="175213" x="9363075" y="5118100"/>
          <p14:tracePt t="175226" x="9375775" y="5118100"/>
          <p14:tracePt t="175229" x="9388475" y="5118100"/>
          <p14:tracePt t="175242" x="9401175" y="5118100"/>
          <p14:tracePt t="175245" x="9413875" y="5105400"/>
          <p14:tracePt t="175260" x="9450388" y="5092700"/>
          <p14:tracePt t="175276" x="9475788" y="5092700"/>
          <p14:tracePt t="175293" x="9525000" y="5068888"/>
          <p14:tracePt t="175309" x="9537700" y="5068888"/>
          <p14:tracePt t="175327" x="9588500" y="5043488"/>
          <p14:tracePt t="175343" x="9663113" y="5018088"/>
          <p14:tracePt t="175360" x="9688513" y="4992688"/>
          <p14:tracePt t="175376" x="9739313" y="4956175"/>
          <p14:tracePt t="175393" x="9775825" y="4930775"/>
          <p14:tracePt t="175410" x="9813925" y="4905375"/>
          <p14:tracePt t="175426" x="9875838" y="4843463"/>
          <p14:tracePt t="175429" x="9926638" y="4818063"/>
          <p14:tracePt t="175443" x="9939338" y="4792663"/>
          <p14:tracePt t="175445" x="9963150" y="4756150"/>
          <p14:tracePt t="175461" x="10001250" y="4718050"/>
          <p14:tracePt t="175477" x="10052050" y="4667250"/>
          <p14:tracePt t="175494" x="10064750" y="4618038"/>
          <p14:tracePt t="175511" x="10088563" y="4567238"/>
          <p14:tracePt t="175527" x="10113963" y="4505325"/>
          <p14:tracePt t="175543" x="10113963" y="4430713"/>
          <p14:tracePt t="175561" x="10164763" y="4341813"/>
          <p14:tracePt t="175577" x="10164763" y="4267200"/>
          <p14:tracePt t="175594" x="10177463" y="4179888"/>
          <p14:tracePt t="175611" x="10201275" y="4079875"/>
          <p14:tracePt t="175613" x="10213975" y="4041775"/>
          <p14:tracePt t="175628" x="10213975" y="4005263"/>
          <p14:tracePt t="175630" x="10226675" y="3954463"/>
          <p14:tracePt t="175645" x="10226675" y="3916363"/>
          <p14:tracePt t="175661" x="10239375" y="3879850"/>
          <p14:tracePt t="175677" x="10239375" y="3841750"/>
          <p14:tracePt t="175694" x="10252075" y="3816350"/>
          <p14:tracePt t="175711" x="10264775" y="3803650"/>
          <p14:tracePt t="175727" x="10277475" y="3767138"/>
          <p14:tracePt t="175744" x="10288588" y="3767138"/>
          <p14:tracePt t="175761" x="10301288" y="3754438"/>
          <p14:tracePt t="175821" x="10313988" y="3754438"/>
          <p14:tracePt t="175830" x="10326688" y="3741738"/>
          <p14:tracePt t="175845" x="10326688" y="3729038"/>
          <p14:tracePt t="175861" x="10339388" y="3729038"/>
          <p14:tracePt t="175885" x="10352088" y="3729038"/>
          <p14:tracePt t="175894" x="10364788" y="3729038"/>
          <p14:tracePt t="175911" x="10390188" y="3729038"/>
          <p14:tracePt t="175928" x="10401300" y="3729038"/>
          <p14:tracePt t="175945" x="10426700" y="3754438"/>
          <p14:tracePt t="175961" x="10452100" y="3767138"/>
          <p14:tracePt t="175978" x="10490200" y="3816350"/>
          <p14:tracePt t="175982" x="10490200" y="3829050"/>
          <p14:tracePt t="175995" x="10502900" y="3854450"/>
          <p14:tracePt t="175998" x="10514013" y="3867150"/>
          <p14:tracePt t="176011" x="10526713" y="3892550"/>
          <p14:tracePt t="176013" x="10526713" y="3929063"/>
          <p14:tracePt t="176027" x="10464800" y="3979863"/>
          <p14:tracePt t="176029" x="10502900" y="4005263"/>
          <p14:tracePt t="176043" x="10526713" y="4017963"/>
          <p14:tracePt t="176060" x="10526713" y="4054475"/>
          <p14:tracePt t="176077" x="10552113" y="4092575"/>
          <p14:tracePt t="176093" x="10564813" y="4154488"/>
          <p14:tracePt t="176110" x="10577513" y="4179888"/>
          <p14:tracePt t="176127" x="10590213" y="4230688"/>
          <p14:tracePt t="176144" x="10602913" y="4254500"/>
          <p14:tracePt t="176161" x="10614025" y="4292600"/>
          <p14:tracePt t="176177" x="10614025" y="4318000"/>
          <p14:tracePt t="176194" x="10626725" y="4341813"/>
          <p14:tracePt t="176196" x="10626725" y="4354513"/>
          <p14:tracePt t="176211" x="10626725" y="4379913"/>
          <p14:tracePt t="176213" x="10639425" y="4392613"/>
          <p14:tracePt t="176228" x="10652125" y="4430713"/>
          <p14:tracePt t="176245" x="10664825" y="4467225"/>
          <p14:tracePt t="176261" x="10677525" y="4505325"/>
          <p14:tracePt t="176277" x="10690225" y="4554538"/>
          <p14:tracePt t="176294" x="10726738" y="4618038"/>
          <p14:tracePt t="176311" x="10752138" y="4667250"/>
          <p14:tracePt t="176328" x="10777538" y="4718050"/>
          <p14:tracePt t="176345" x="10815638" y="4743450"/>
          <p14:tracePt t="176361" x="10839450" y="4792663"/>
          <p14:tracePt t="176378" x="10902950" y="4868863"/>
          <p14:tracePt t="176380" x="10928350" y="4879975"/>
          <p14:tracePt t="176395" x="10939463" y="4905375"/>
          <p14:tracePt t="176396" x="10977563" y="4930775"/>
          <p14:tracePt t="176412" x="10990263" y="4943475"/>
          <p14:tracePt t="176413" x="11028363" y="4981575"/>
          <p14:tracePt t="176428" x="11090275" y="5018088"/>
          <p14:tracePt t="176445" x="11153775" y="5043488"/>
          <p14:tracePt t="176461" x="11164888" y="5043488"/>
          <p14:tracePt t="176517" x="11177588" y="5056188"/>
          <p14:tracePt t="176525" x="11177588" y="5068888"/>
          <p14:tracePt t="176534" x="11190288" y="5068888"/>
          <p14:tracePt t="176550" x="11215688" y="5068888"/>
          <p14:tracePt t="176565" x="11253788" y="5068888"/>
          <p14:tracePt t="176580" x="11266488" y="5092700"/>
          <p14:tracePt t="176582" x="11303000" y="5092700"/>
          <p14:tracePt t="176597" x="11366500" y="5118100"/>
          <p14:tracePt t="176613" x="11403013" y="5118100"/>
          <p14:tracePt t="176630" x="11428413" y="5130800"/>
          <p14:tracePt t="176933" x="11441113" y="5130800"/>
          <p14:tracePt t="176941" x="11441113" y="5143500"/>
          <p14:tracePt t="176950" x="11441113" y="5156200"/>
          <p14:tracePt t="176965" x="11403013" y="5181600"/>
          <p14:tracePt t="176981" x="11390313" y="5194300"/>
          <p14:tracePt t="176997" x="11353800" y="5194300"/>
          <p14:tracePt t="177014" x="11341100" y="5205413"/>
          <p14:tracePt t="177030" x="11315700" y="5205413"/>
          <p14:tracePt t="177054" x="11303000" y="5205413"/>
          <p14:tracePt t="177093" x="11277600" y="5205413"/>
          <p14:tracePt t="177118" x="11266488" y="5205413"/>
          <p14:tracePt t="177125" x="11253788" y="5205413"/>
          <p14:tracePt t="177134" x="11215688" y="5205413"/>
          <p14:tracePt t="177149" x="11153775" y="5205413"/>
          <p14:tracePt t="177165" x="11064875" y="5205413"/>
          <p14:tracePt t="177181" x="10939463" y="5168900"/>
          <p14:tracePt t="177198" x="10815638" y="5118100"/>
          <p14:tracePt t="177215" x="10726738" y="5105400"/>
          <p14:tracePt t="177231" x="10652125" y="5056188"/>
          <p14:tracePt t="177248" x="10577513" y="5030788"/>
          <p14:tracePt t="177264" x="10514013" y="4992688"/>
          <p14:tracePt t="177280" x="10464800" y="4968875"/>
          <p14:tracePt t="177296" x="10426700" y="4956175"/>
          <p14:tracePt t="177314" x="10401300" y="4930775"/>
          <p14:tracePt t="177330" x="10377488" y="4930775"/>
          <p14:tracePt t="177332" x="10364788" y="4918075"/>
          <p14:tracePt t="177347" x="10352088" y="4905375"/>
          <p14:tracePt t="177349" x="10326688" y="4905375"/>
          <p14:tracePt t="177364" x="10277475" y="4892675"/>
          <p14:tracePt t="177381" x="10213975" y="4868863"/>
          <p14:tracePt t="177397" x="10177463" y="4868863"/>
          <p14:tracePt t="177413" x="10126663" y="4868863"/>
          <p14:tracePt t="177430" x="10088563" y="4868863"/>
          <p14:tracePt t="177447" x="10075863" y="4868863"/>
          <p14:tracePt t="177464" x="10052050" y="4868863"/>
          <p14:tracePt t="177481" x="10026650" y="4868863"/>
          <p14:tracePt t="177497" x="10001250" y="4879975"/>
          <p14:tracePt t="177514" x="9975850" y="4905375"/>
          <p14:tracePt t="177516" x="9963150" y="4918075"/>
          <p14:tracePt t="177530" x="9952038" y="4930775"/>
          <p14:tracePt t="177532" x="9939338" y="4943475"/>
          <p14:tracePt t="177548" x="9926638" y="4956175"/>
          <p14:tracePt t="177564" x="9913938" y="4981575"/>
          <p14:tracePt t="177581" x="9901238" y="4992688"/>
          <p14:tracePt t="177597" x="9888538" y="5018088"/>
          <p14:tracePt t="177614" x="9875838" y="5030788"/>
          <p14:tracePt t="177631" x="9875838" y="5043488"/>
          <p14:tracePt t="177670" x="9863138" y="5043488"/>
          <p14:tracePt t="177677" x="9863138" y="5056188"/>
          <p14:tracePt t="177734" x="9839325" y="5068888"/>
          <p14:tracePt t="178325" x="9852025" y="5056188"/>
          <p14:tracePt t="178334" x="9863138" y="5043488"/>
          <p14:tracePt t="178342" x="9888538" y="5018088"/>
          <p14:tracePt t="178350" x="9901238" y="4992688"/>
          <p14:tracePt t="178367" x="9939338" y="4943475"/>
          <p14:tracePt t="178385" x="10001250" y="4856163"/>
          <p14:tracePt t="178401" x="10075863" y="4730750"/>
          <p14:tracePt t="178417" x="10152063" y="4605338"/>
          <p14:tracePt t="178434" x="10226675" y="4443413"/>
          <p14:tracePt t="178452" x="10226675" y="4379913"/>
          <p14:tracePt t="178454" x="10252075" y="4330700"/>
          <p14:tracePt t="178469" x="10252075" y="4292600"/>
          <p14:tracePt t="178485" x="10252075" y="4267200"/>
          <p14:tracePt t="178501" x="10252075" y="4217988"/>
          <p14:tracePt t="178518" x="10252075" y="4205288"/>
          <p14:tracePt t="178534" x="10252075" y="4167188"/>
          <p14:tracePt t="178551" x="10252075" y="4129088"/>
          <p14:tracePt t="178568" x="10252075" y="4092575"/>
          <p14:tracePt t="178590" x="10252075" y="4067175"/>
          <p14:tracePt t="178717" x="10277475" y="4067175"/>
          <p14:tracePt t="178734" x="10277475" y="4079875"/>
          <p14:tracePt t="178741" x="10277475" y="4105275"/>
          <p14:tracePt t="178751" x="10277475" y="4129088"/>
          <p14:tracePt t="178769" x="10277475" y="4205288"/>
          <p14:tracePt t="178786" x="10277475" y="4279900"/>
          <p14:tracePt t="178789" x="10277475" y="4330700"/>
          <p14:tracePt t="178802" x="10277475" y="4367213"/>
          <p14:tracePt t="178805" x="10277475" y="4430713"/>
          <p14:tracePt t="178820" x="10277475" y="4479925"/>
          <p14:tracePt t="178822" x="10277475" y="4505325"/>
          <p14:tracePt t="178837" x="10277475" y="4592638"/>
          <p14:tracePt t="178853" x="10277475" y="4656138"/>
          <p14:tracePt t="178870" x="10277475" y="4705350"/>
          <p14:tracePt t="178886" x="10277475" y="4768850"/>
          <p14:tracePt t="178902" x="10277475" y="4792663"/>
          <p14:tracePt t="178919" x="10277475" y="4805363"/>
          <p14:tracePt t="178936" x="10277475" y="4830763"/>
          <p14:tracePt t="178952" x="10277475" y="4856163"/>
          <p14:tracePt t="178969" x="10277475" y="4868863"/>
          <p14:tracePt t="178986" x="10277475" y="4879975"/>
          <p14:tracePt t="178989" x="10277475" y="4892675"/>
          <p14:tracePt t="179213" x="10277475" y="4905375"/>
          <p14:tracePt t="179317" x="10288588" y="4905375"/>
          <p14:tracePt t="179325" x="10313988" y="4905375"/>
          <p14:tracePt t="179337" x="10339388" y="4905375"/>
          <p14:tracePt t="179353" x="10401300" y="4905375"/>
          <p14:tracePt t="179371" x="10452100" y="4905375"/>
          <p14:tracePt t="179373" x="10477500" y="4905375"/>
          <p14:tracePt t="179387" x="10502900" y="4905375"/>
          <p14:tracePt t="179390" x="10526713" y="4905375"/>
          <p14:tracePt t="179404" x="10539413" y="4905375"/>
          <p14:tracePt t="179406" x="10552113" y="4905375"/>
          <p14:tracePt t="179421" x="10577513" y="4905375"/>
          <p14:tracePt t="179437" x="10614025" y="4905375"/>
          <p14:tracePt t="179454" x="10626725" y="4905375"/>
          <p14:tracePt t="179501" x="10652125" y="4905375"/>
          <p14:tracePt t="179509" x="10652125" y="4892675"/>
          <p14:tracePt t="179521" x="10664825" y="4879975"/>
          <p14:tracePt t="179725" x="10664825" y="4892675"/>
          <p14:tracePt t="179853" x="10664825" y="4868863"/>
          <p14:tracePt t="179861" x="10652125" y="4779963"/>
          <p14:tracePt t="179871" x="10639425" y="4692650"/>
          <p14:tracePt t="179887" x="10526713" y="4418013"/>
          <p14:tracePt t="179903" x="10464800" y="4167188"/>
          <p14:tracePt t="179920" x="10364788" y="3854450"/>
          <p14:tracePt t="179937" x="10288588" y="3667125"/>
          <p14:tracePt t="179954" x="10264775" y="3503613"/>
          <p14:tracePt t="179970" x="10226675" y="3429000"/>
          <p14:tracePt t="179972" x="10213975" y="3416300"/>
          <p14:tracePt t="179988" x="10213975" y="3390900"/>
          <p14:tracePt t="180181" x="10213975" y="3378200"/>
          <p14:tracePt t="180197" x="10213975" y="3403600"/>
          <p14:tracePt t="180205" x="10239375" y="3454400"/>
          <p14:tracePt t="180213" x="10252075" y="3479800"/>
          <p14:tracePt t="180222" x="10288588" y="3529013"/>
          <p14:tracePt t="180239" x="10313988" y="3616325"/>
          <p14:tracePt t="180256" x="10390188" y="3729038"/>
          <p14:tracePt t="180272" x="10439400" y="3829050"/>
          <p14:tracePt t="180290" x="10477500" y="3916363"/>
          <p14:tracePt t="180293" x="10490200" y="3954463"/>
          <p14:tracePt t="180306" x="10514013" y="3967163"/>
          <p14:tracePt t="180322" x="10552113" y="4041775"/>
          <p14:tracePt t="180325" x="10564813" y="4054475"/>
          <p14:tracePt t="180339" x="10590213" y="4067175"/>
          <p14:tracePt t="180342" x="10590213" y="4105275"/>
          <p14:tracePt t="180356" x="10614025" y="4129088"/>
          <p14:tracePt t="180373" x="10639425" y="4179888"/>
          <p14:tracePt t="180389" x="10664825" y="4230688"/>
          <p14:tracePt t="180407" x="10677525" y="4241800"/>
          <p14:tracePt t="180423" x="10677525" y="4254500"/>
          <p14:tracePt t="180446" x="10677525" y="4279900"/>
          <p14:tracePt t="180517" x="10677525" y="4292600"/>
          <p14:tracePt t="180542" x="10677525" y="4305300"/>
          <p14:tracePt t="180557" x="10677525" y="4318000"/>
          <p14:tracePt t="180565" x="10664825" y="4341813"/>
          <p14:tracePt t="180573" x="10652125" y="4341813"/>
          <p14:tracePt t="180590" x="10639425" y="4354513"/>
          <p14:tracePt t="180606" x="10626725" y="4379913"/>
          <p14:tracePt t="180623" x="10602913" y="4392613"/>
          <p14:tracePt t="180640" x="10590213" y="4405313"/>
          <p14:tracePt t="180658" x="10564813" y="4418013"/>
          <p14:tracePt t="180673" x="10526713" y="4430713"/>
          <p14:tracePt t="180690" x="10514013" y="4430713"/>
          <p14:tracePt t="180693" x="10502900" y="4443413"/>
          <p14:tracePt t="180709" x="10490200" y="4443413"/>
          <p14:tracePt t="180733" x="10464800" y="4454525"/>
          <p14:tracePt t="180805" x="10439400" y="4454525"/>
          <p14:tracePt t="180821" x="10414000" y="4454525"/>
          <p14:tracePt t="180837" x="10401300" y="4454525"/>
          <p14:tracePt t="180845" x="10377488" y="4454525"/>
          <p14:tracePt t="180857" x="10352088" y="4418013"/>
          <p14:tracePt t="180875" x="10277475" y="4367213"/>
          <p14:tracePt t="180877" x="10277475" y="4354513"/>
          <p14:tracePt t="180891" x="10252075" y="4330700"/>
          <p14:tracePt t="180893" x="10252075" y="4318000"/>
          <p14:tracePt t="180908" x="10226675" y="4279900"/>
          <p14:tracePt t="180925" x="10213975" y="4241800"/>
          <p14:tracePt t="180941" x="10201275" y="4230688"/>
          <p14:tracePt t="180958" x="10201275" y="4205288"/>
          <p14:tracePt t="181125" x="10201275" y="4217988"/>
          <p14:tracePt t="181133" x="10201275" y="4241800"/>
          <p14:tracePt t="181142" x="10201275" y="4267200"/>
          <p14:tracePt t="181158" x="10201275" y="4305300"/>
          <p14:tracePt t="181175" x="10201275" y="4354513"/>
          <p14:tracePt t="181191" x="10201275" y="4392613"/>
          <p14:tracePt t="181208" x="10201275" y="4418013"/>
          <p14:tracePt t="181225" x="10201275" y="4430713"/>
          <p14:tracePt t="181242" x="10201275" y="4443413"/>
          <p14:tracePt t="181245" x="10201275" y="4454525"/>
          <p14:tracePt t="181429" x="10213975" y="4454525"/>
          <p14:tracePt t="181437" x="10226675" y="4454525"/>
          <p14:tracePt t="181446" x="10239375" y="4443413"/>
          <p14:tracePt t="181459" x="10252075" y="4430713"/>
          <p14:tracePt t="181461" x="10277475" y="4405313"/>
          <p14:tracePt t="181476" x="10301288" y="4379913"/>
          <p14:tracePt t="181492" x="10326688" y="4341813"/>
          <p14:tracePt t="181510" x="10352088" y="4305300"/>
          <p14:tracePt t="181526" x="10364788" y="4292600"/>
          <p14:tracePt t="181543" x="10377488" y="4279900"/>
          <p14:tracePt t="181559" x="10377488" y="4267200"/>
          <p14:tracePt t="181576" x="10390188" y="4241800"/>
          <p14:tracePt t="181592" x="10390188" y="4230688"/>
          <p14:tracePt t="181609" x="10401300" y="4230688"/>
          <p14:tracePt t="181626" x="10414000" y="4205288"/>
          <p14:tracePt t="181629" x="10426700" y="4192588"/>
          <p14:tracePt t="181677" x="10426700" y="4179888"/>
          <p14:tracePt t="182013" x="10439400" y="4179888"/>
          <p14:tracePt t="182021" x="10452100" y="4179888"/>
          <p14:tracePt t="182029" x="10464800" y="4179888"/>
          <p14:tracePt t="182045" x="10502900" y="4167188"/>
          <p14:tracePt t="182061" x="10526713" y="4141788"/>
          <p14:tracePt t="182077" x="10552113" y="4117975"/>
          <p14:tracePt t="182094" x="10577513" y="4079875"/>
          <p14:tracePt t="182110" x="10590213" y="4054475"/>
          <p14:tracePt t="182128" x="10602913" y="4041775"/>
          <p14:tracePt t="182144" x="10602913" y="4029075"/>
          <p14:tracePt t="182349" x="10602913" y="4041775"/>
          <p14:tracePt t="182357" x="10602913" y="4054475"/>
          <p14:tracePt t="182365" x="10602913" y="4067175"/>
          <p14:tracePt t="182377" x="10602913" y="4092575"/>
          <p14:tracePt t="182394" x="10602913" y="4129088"/>
          <p14:tracePt t="182397" x="10602913" y="4154488"/>
          <p14:tracePt t="182411" x="10602913" y="4167188"/>
          <p14:tracePt t="182413" x="10602913" y="4192588"/>
          <p14:tracePt t="182429" x="10590213" y="4217988"/>
          <p14:tracePt t="182445" x="10590213" y="4241800"/>
          <p14:tracePt t="182462" x="10590213" y="4267200"/>
          <p14:tracePt t="182478" x="10590213" y="4279900"/>
          <p14:tracePt t="182494" x="10590213" y="4305300"/>
          <p14:tracePt t="182512" x="10590213" y="4318000"/>
          <p14:tracePt t="182597" x="10590213" y="4330700"/>
          <p14:tracePt t="182613" x="10590213" y="4341813"/>
          <p14:tracePt t="182621" x="10590213" y="4354513"/>
          <p14:tracePt t="182637" x="10590213" y="4379913"/>
          <p14:tracePt t="182645" x="10602913" y="4392613"/>
          <p14:tracePt t="182662" x="10602913" y="4405313"/>
          <p14:tracePt t="182677" x="10614025" y="4418013"/>
          <p14:tracePt t="182694" x="10614025" y="4454525"/>
          <p14:tracePt t="182711" x="10626725" y="4479925"/>
          <p14:tracePt t="182727" x="10639425" y="4505325"/>
          <p14:tracePt t="182744" x="10652125" y="4518025"/>
          <p14:tracePt t="182761" x="10677525" y="4554538"/>
          <p14:tracePt t="182778" x="10690225" y="4567238"/>
          <p14:tracePt t="182795" x="10702925" y="4592638"/>
          <p14:tracePt t="182811" x="10715625" y="4605338"/>
          <p14:tracePt t="182812" x="10726738" y="4618038"/>
          <p14:tracePt t="182828" x="10739438" y="4630738"/>
          <p14:tracePt t="182844" x="10764838" y="4656138"/>
          <p14:tracePt t="182861" x="10790238" y="4667250"/>
          <p14:tracePt t="182878" x="10828338" y="4679950"/>
          <p14:tracePt t="182895" x="10839450" y="4705350"/>
          <p14:tracePt t="182911" x="10864850" y="4718050"/>
          <p14:tracePt t="182928" x="10864850" y="4730750"/>
          <p14:tracePt t="182945" x="10902950" y="4730750"/>
          <p14:tracePt t="182962" x="10939463" y="4768850"/>
          <p14:tracePt t="182978" x="11002963" y="4792663"/>
          <p14:tracePt t="182980" x="11015663" y="4805363"/>
          <p14:tracePt t="182995" x="11041063" y="4818063"/>
          <p14:tracePt t="182996" x="11064875" y="4830763"/>
          <p14:tracePt t="183012" x="11115675" y="4856163"/>
          <p14:tracePt t="183028" x="11141075" y="4868863"/>
          <p14:tracePt t="183045" x="11177588" y="4879975"/>
          <p14:tracePt t="183061" x="11228388" y="4918075"/>
          <p14:tracePt t="183079" x="11303000" y="4943475"/>
          <p14:tracePt t="183095" x="11341100" y="4956175"/>
          <p14:tracePt t="183112" x="11377613" y="4968875"/>
          <p14:tracePt t="183128" x="11403013" y="4981575"/>
          <p14:tracePt t="183253" x="11390313" y="4981575"/>
          <p14:tracePt t="183261" x="11328400" y="4981575"/>
          <p14:tracePt t="183269" x="11277600" y="4956175"/>
          <p14:tracePt t="183281" x="11190288" y="4930775"/>
          <p14:tracePt t="183297" x="11052175" y="4879975"/>
          <p14:tracePt t="183313" x="10890250" y="4818063"/>
          <p14:tracePt t="183330" x="10739438" y="4768850"/>
          <p14:tracePt t="183333" x="10690225" y="4730750"/>
          <p14:tracePt t="183347" x="10614025" y="4692650"/>
          <p14:tracePt t="183350" x="10539413" y="4643438"/>
          <p14:tracePt t="183364" x="10477500" y="4605338"/>
          <p14:tracePt t="183366" x="10390188" y="4543425"/>
          <p14:tracePt t="183381" x="10239375" y="4430713"/>
          <p14:tracePt t="183397" x="10101263" y="4330700"/>
          <p14:tracePt t="183414" x="9963150" y="4254500"/>
          <p14:tracePt t="183431" x="9852025" y="4179888"/>
          <p14:tracePt t="183447" x="9726613" y="4117975"/>
          <p14:tracePt t="183464" x="9637713" y="4079875"/>
          <p14:tracePt t="183481" x="9563100" y="4041775"/>
          <p14:tracePt t="183497" x="9525000" y="4017963"/>
          <p14:tracePt t="183514" x="9501188" y="4005263"/>
          <p14:tracePt t="183613" x="9488488" y="4005263"/>
          <p14:tracePt t="183621" x="9488488" y="4017963"/>
          <p14:tracePt t="183631" x="9488488" y="4041775"/>
          <p14:tracePt t="183648" x="9488488" y="4092575"/>
          <p14:tracePt t="183665" x="9488488" y="4154488"/>
          <p14:tracePt t="183681" x="9488488" y="4217988"/>
          <p14:tracePt t="183696" x="9488488" y="4279900"/>
          <p14:tracePt t="183713" x="9488488" y="4341813"/>
          <p14:tracePt t="183730" x="9488488" y="4418013"/>
          <p14:tracePt t="183747" x="9488488" y="4467225"/>
          <p14:tracePt t="183748" x="9488488" y="4479925"/>
          <p14:tracePt t="183764" x="9488488" y="4530725"/>
          <p14:tracePt t="183780" x="9488488" y="4554538"/>
          <p14:tracePt t="183797" x="9488488" y="4579938"/>
          <p14:tracePt t="183813" x="9463088" y="4605338"/>
          <p14:tracePt t="183830" x="9450388" y="4630738"/>
          <p14:tracePt t="183965" x="9463088" y="4618038"/>
          <p14:tracePt t="183973" x="9525000" y="4554538"/>
          <p14:tracePt t="183982" x="9601200" y="4492625"/>
          <p14:tracePt t="183997" x="9750425" y="4405313"/>
          <p14:tracePt t="184014" x="9888538" y="4305300"/>
          <p14:tracePt t="184030" x="9975850" y="4230688"/>
          <p14:tracePt t="184047" x="10052050" y="4192588"/>
          <p14:tracePt t="184064" x="10088563" y="4141788"/>
          <p14:tracePt t="184080" x="10113963" y="4117975"/>
          <p14:tracePt t="184097" x="10126663" y="4105275"/>
          <p14:tracePt t="184114" x="10152063" y="4079875"/>
          <p14:tracePt t="184131" x="10152063" y="4067175"/>
          <p14:tracePt t="184132" x="10164763" y="4054475"/>
          <p14:tracePt t="184285" x="10164763" y="4067175"/>
          <p14:tracePt t="184293" x="10164763" y="4105275"/>
          <p14:tracePt t="184301" x="10164763" y="4167188"/>
          <p14:tracePt t="184317" x="10177463" y="4279900"/>
          <p14:tracePt t="184333" x="10201275" y="4392613"/>
          <p14:tracePt t="184350" x="10226675" y="4492625"/>
          <p14:tracePt t="184367" x="10264775" y="4567238"/>
          <p14:tracePt t="184382" x="10277475" y="4630738"/>
          <p14:tracePt t="184400" x="10301288" y="4692650"/>
          <p14:tracePt t="184416" x="10313988" y="4743450"/>
          <p14:tracePt t="184433" x="10313988" y="4768850"/>
          <p14:tracePt t="184450" x="10313988" y="4779963"/>
          <p14:tracePt t="184453" x="10326688" y="4792663"/>
          <p14:tracePt t="184469" x="10326688" y="4805363"/>
          <p14:tracePt t="184484" x="10326688" y="4818063"/>
          <p14:tracePt t="184501" x="10326688" y="4830763"/>
          <p14:tracePt t="184517" x="10326688" y="4856163"/>
          <p14:tracePt t="184541" x="10326688" y="4879975"/>
          <p14:tracePt t="184557" x="10326688" y="4892675"/>
          <p14:tracePt t="184567" x="10326688" y="4905375"/>
          <p14:tracePt t="184583" x="10326688" y="4956175"/>
          <p14:tracePt t="184601" x="10326688" y="5005388"/>
          <p14:tracePt t="184617" x="10313988" y="5081588"/>
          <p14:tracePt t="184633" x="10288588" y="5156200"/>
          <p14:tracePt t="184651" x="10264775" y="5243513"/>
          <p14:tracePt t="184654" x="10264775" y="5281613"/>
          <p14:tracePt t="184669" x="10239375" y="5330825"/>
          <p14:tracePt t="184685" x="10226675" y="5368925"/>
          <p14:tracePt t="184701" x="10213975" y="5394325"/>
          <p14:tracePt t="184718" x="10213975" y="5407025"/>
          <p14:tracePt t="184734" x="10213975" y="5418138"/>
          <p14:tracePt t="184750" x="10201275" y="5430838"/>
          <p14:tracePt t="184997" x="10201275" y="5418138"/>
          <p14:tracePt t="185022" x="10201275" y="5407025"/>
          <p14:tracePt t="185173" x="10201275" y="5394325"/>
          <p14:tracePt t="185405" x="10213975" y="5394325"/>
          <p14:tracePt t="185413" x="10226675" y="5394325"/>
          <p14:tracePt t="185421" x="10239375" y="5356225"/>
          <p14:tracePt t="185436" x="10313988" y="5268913"/>
          <p14:tracePt t="185453" x="10390188" y="5194300"/>
          <p14:tracePt t="185470" x="10426700" y="5105400"/>
          <p14:tracePt t="185486" x="10477500" y="5030788"/>
          <p14:tracePt t="185502" x="10514013" y="5005388"/>
          <p14:tracePt t="185520" x="10539413" y="4981575"/>
          <p14:tracePt t="185536" x="10539413" y="4968875"/>
          <p14:tracePt t="185553" x="10552113" y="4943475"/>
          <p14:tracePt t="185597" x="10564813" y="4930775"/>
          <p14:tracePt t="185622" x="10564813" y="4918075"/>
          <p14:tracePt t="185629" x="10564813" y="4905375"/>
          <p14:tracePt t="185837" x="10552113" y="4905375"/>
          <p14:tracePt t="185861" x="10539413" y="4905375"/>
          <p14:tracePt t="185877" x="10526713" y="4905375"/>
          <p14:tracePt t="186117" x="10526713" y="4918075"/>
          <p14:tracePt t="186133" x="10526713" y="4930775"/>
          <p14:tracePt t="186142" x="10526713" y="4943475"/>
          <p14:tracePt t="186155" x="10526713" y="4956175"/>
          <p14:tracePt t="186157" x="10526713" y="4968875"/>
          <p14:tracePt t="186172" x="10526713" y="4981575"/>
          <p14:tracePt t="186188" x="10526713" y="5005388"/>
          <p14:tracePt t="186205" x="10526713" y="5018088"/>
          <p14:tracePt t="186222" x="10526713" y="5056188"/>
          <p14:tracePt t="186239" x="10539413" y="5056188"/>
          <p14:tracePt t="186254" x="10539413" y="5068888"/>
          <p14:tracePt t="186271" x="10539413" y="5081588"/>
          <p14:tracePt t="186289" x="10539413" y="5092700"/>
          <p14:tracePt t="186305" x="10552113" y="5118100"/>
          <p14:tracePt t="186445" x="10552113" y="5092700"/>
          <p14:tracePt t="186453" x="10552113" y="5068888"/>
          <p14:tracePt t="186461" x="10552113" y="5043488"/>
          <p14:tracePt t="186472" x="10564813" y="5018088"/>
          <p14:tracePt t="186489" x="10564813" y="5005388"/>
          <p14:tracePt t="186505" x="10564813" y="4992688"/>
          <p14:tracePt t="186522" x="10564813" y="4981575"/>
          <p14:tracePt t="186717" x="10564813" y="4992688"/>
          <p14:tracePt t="186725" x="10564813" y="5005388"/>
          <p14:tracePt t="186739" x="10564813" y="5030788"/>
          <p14:tracePt t="186741" x="10564813" y="5043488"/>
          <p14:tracePt t="186756" x="10564813" y="5068888"/>
          <p14:tracePt t="186773" x="10564813" y="5081588"/>
          <p14:tracePt t="186790" x="10564813" y="5092700"/>
          <p14:tracePt t="186949" x="10577513" y="5092700"/>
          <p14:tracePt t="186956" x="10577513" y="5081588"/>
          <p14:tracePt t="186965" x="10577513" y="5056188"/>
          <p14:tracePt t="186973" x="10590213" y="5005388"/>
          <p14:tracePt t="186990" x="10590213" y="4943475"/>
          <p14:tracePt t="187007" x="10614025" y="4868863"/>
          <p14:tracePt t="187023" x="10614025" y="4830763"/>
          <p14:tracePt t="187041" x="10614025" y="4818063"/>
          <p14:tracePt t="187221" x="10614025" y="4843463"/>
          <p14:tracePt t="187229" x="10614025" y="4879975"/>
          <p14:tracePt t="187241" x="10614025" y="4905375"/>
          <p14:tracePt t="187257" x="10590213" y="4956175"/>
          <p14:tracePt t="187274" x="10590213" y="4981575"/>
          <p14:tracePt t="187276" x="10590213" y="5005388"/>
          <p14:tracePt t="187290" x="10590213" y="5018088"/>
          <p14:tracePt t="187293" x="10590213" y="5043488"/>
          <p14:tracePt t="187307" x="10590213" y="5056188"/>
          <p14:tracePt t="187310" x="10564813" y="5081588"/>
          <p14:tracePt t="187325" x="10564813" y="5092700"/>
          <p14:tracePt t="187485" x="10564813" y="5068888"/>
          <p14:tracePt t="187493" x="10564813" y="5030788"/>
          <p14:tracePt t="187509" x="10564813" y="4956175"/>
          <p14:tracePt t="187525" x="10564813" y="4905375"/>
          <p14:tracePt t="187541" x="10564813" y="4856163"/>
          <p14:tracePt t="187558" x="10564813" y="4830763"/>
          <p14:tracePt t="187574" x="10564813" y="4805363"/>
          <p14:tracePt t="187725" x="10564813" y="4818063"/>
          <p14:tracePt t="187733" x="10564813" y="4830763"/>
          <p14:tracePt t="187742" x="10564813" y="4868863"/>
          <p14:tracePt t="187758" x="10564813" y="4930775"/>
          <p14:tracePt t="187775" x="10577513" y="4992688"/>
          <p14:tracePt t="187792" x="10577513" y="5005388"/>
          <p14:tracePt t="187809" x="10577513" y="5018088"/>
          <p14:tracePt t="187825" x="10577513" y="5030788"/>
          <p14:tracePt t="187901" x="10577513" y="5043488"/>
          <p14:tracePt t="187981" x="10577513" y="5030788"/>
          <p14:tracePt t="188006" x="10577513" y="5018088"/>
          <p14:tracePt t="188133" x="10564813" y="5018088"/>
          <p14:tracePt t="188149" x="10564813" y="5030788"/>
          <p14:tracePt t="188157" x="10564813" y="5068888"/>
          <p14:tracePt t="188166" x="10514013" y="5092700"/>
          <p14:tracePt t="188176" x="10514013" y="5105400"/>
          <p14:tracePt t="188191" x="10490200" y="5143500"/>
          <p14:tracePt t="188213" x="10490200" y="5156200"/>
          <p14:tracePt t="188225" x="10477500" y="5156200"/>
          <p14:tracePt t="188276" x="10477500" y="5168900"/>
          <p14:tracePt t="188292" x="10464800" y="5168900"/>
          <p14:tracePt t="188332" x="10452100" y="5181600"/>
          <p14:tracePt t="188356" x="10439400" y="5181600"/>
          <p14:tracePt t="188364" x="10426700" y="5181600"/>
          <p14:tracePt t="188388" x="10401300" y="5181600"/>
          <p14:tracePt t="188420" x="10390188" y="5181600"/>
          <p14:tracePt t="188428" x="10377488" y="5156200"/>
          <p14:tracePt t="188435" x="10364788" y="5156200"/>
          <p14:tracePt t="188444" x="10364788" y="5130800"/>
          <p14:tracePt t="188459" x="10352088" y="5105400"/>
          <p14:tracePt t="188475" x="10313988" y="5068888"/>
          <p14:tracePt t="188492" x="10301288" y="5043488"/>
          <p14:tracePt t="188509" x="10301288" y="5030788"/>
          <p14:tracePt t="188525" x="10288588" y="5018088"/>
          <p14:tracePt t="188542" x="10277475" y="5018088"/>
          <p14:tracePt t="188701" x="10277475" y="5005388"/>
          <p14:tracePt t="188725" x="10288588" y="5005388"/>
          <p14:tracePt t="188749" x="10301288" y="5005388"/>
          <p14:tracePt t="188757" x="10313988" y="5005388"/>
          <p14:tracePt t="188773" x="10326688" y="5005388"/>
          <p14:tracePt t="188781" x="10339388" y="5005388"/>
          <p14:tracePt t="188805" x="10352088" y="5005388"/>
          <p14:tracePt t="188830" x="10364788" y="5005388"/>
          <p14:tracePt t="188845" x="10377488" y="5005388"/>
          <p14:tracePt t="188853" x="10390188" y="4992688"/>
          <p14:tracePt t="188862" x="10390188" y="4981575"/>
          <p14:tracePt t="188893" x="10401300" y="4968875"/>
          <p14:tracePt t="188941" x="10426700" y="4943475"/>
          <p14:tracePt t="189069" x="10439400" y="4943475"/>
          <p14:tracePt t="189117" x="10452100" y="4943475"/>
          <p14:tracePt t="189149" x="10464800" y="4943475"/>
          <p14:tracePt t="189181" x="10464800" y="4956175"/>
          <p14:tracePt t="189213" x="10464800" y="4968875"/>
          <p14:tracePt t="189253" x="10464800" y="4992688"/>
          <p14:tracePt t="189413" x="10464800" y="4981575"/>
          <p14:tracePt t="189429" x="10464800" y="4968875"/>
          <p14:tracePt t="189446" x="10464800" y="4943475"/>
          <p14:tracePt t="189453" x="10477500" y="4943475"/>
          <p14:tracePt t="189485" x="10477500" y="4930775"/>
          <p14:tracePt t="189653" x="10477500" y="4943475"/>
          <p14:tracePt t="189661" x="10477500" y="4956175"/>
          <p14:tracePt t="189669" x="10477500" y="4968875"/>
          <p14:tracePt t="189681" x="10477500" y="4992688"/>
          <p14:tracePt t="189697" x="10477500" y="5030788"/>
          <p14:tracePt t="189713" x="10477500" y="5043488"/>
          <p14:tracePt t="189730" x="10477500" y="5068888"/>
          <p14:tracePt t="189733" x="10464800" y="5081588"/>
          <p14:tracePt t="189747" x="10464800" y="5092700"/>
          <p14:tracePt t="189749" x="10452100" y="5105400"/>
          <p14:tracePt t="189797" x="10452100" y="5130800"/>
          <p14:tracePt t="189909" x="10452100" y="5118100"/>
          <p14:tracePt t="189917" x="10452100" y="5092700"/>
          <p14:tracePt t="189931" x="10452100" y="5081588"/>
          <p14:tracePt t="189933" x="10452100" y="5043488"/>
          <p14:tracePt t="189948" x="10452100" y="5005388"/>
          <p14:tracePt t="189965" x="10464800" y="4981575"/>
          <p14:tracePt t="189981" x="10464800" y="4956175"/>
          <p14:tracePt t="189998" x="10477500" y="4930775"/>
          <p14:tracePt t="191109" x="10477500" y="4943475"/>
          <p14:tracePt t="191117" x="10477500" y="4956175"/>
          <p14:tracePt t="191125" x="10477500" y="4968875"/>
          <p14:tracePt t="191134" x="10477500" y="4981575"/>
          <p14:tracePt t="191151" x="10477500" y="5005388"/>
          <p14:tracePt t="191167" x="10477500" y="5018088"/>
          <p14:tracePt t="191184" x="10477500" y="5043488"/>
          <p14:tracePt t="191201" x="10477500" y="5068888"/>
          <p14:tracePt t="191229" x="10477500" y="5081588"/>
          <p14:tracePt t="191238" x="10477500" y="5092700"/>
          <p14:tracePt t="191270" x="10477500" y="5105400"/>
          <p14:tracePt t="191277" x="10477500" y="5118100"/>
          <p14:tracePt t="191285" x="10490200" y="5130800"/>
          <p14:tracePt t="191301" x="10502900" y="5143500"/>
          <p14:tracePt t="191318" x="10502900" y="5156200"/>
          <p14:tracePt t="191334" x="10514013" y="5181600"/>
          <p14:tracePt t="191352" x="10526713" y="5181600"/>
          <p14:tracePt t="191368" x="10564813" y="5194300"/>
          <p14:tracePt t="191384" x="10590213" y="5194300"/>
          <p14:tracePt t="191401" x="10652125" y="5205413"/>
          <p14:tracePt t="191419" x="10715625" y="5205413"/>
          <p14:tracePt t="191421" x="10764838" y="5205413"/>
          <p14:tracePt t="191435" x="10777538" y="5205413"/>
          <p14:tracePt t="191437" x="10802938" y="5205413"/>
          <p14:tracePt t="191453" x="10815638" y="5205413"/>
          <p14:tracePt t="191469" x="10839450" y="5194300"/>
          <p14:tracePt t="191541" x="10839450" y="5181600"/>
          <p14:tracePt t="191573" x="10839450" y="5156200"/>
          <p14:tracePt t="191581" x="10815638" y="5143500"/>
          <p14:tracePt t="191589" x="10802938" y="5143500"/>
          <p14:tracePt t="191601" x="10790238" y="5130800"/>
          <p14:tracePt t="191619" x="10715625" y="5092700"/>
          <p14:tracePt t="191636" x="10690225" y="5092700"/>
          <p14:tracePt t="191638" x="10664825" y="5068888"/>
          <p14:tracePt t="191652" x="10614025" y="5043488"/>
          <p14:tracePt t="191669" x="10590213" y="5030788"/>
          <p14:tracePt t="191686" x="10564813" y="5030788"/>
          <p14:tracePt t="191703" x="10539413" y="5005388"/>
          <p14:tracePt t="191719" x="10514013" y="5005388"/>
          <p14:tracePt t="191736" x="10502900" y="4992688"/>
          <p14:tracePt t="191752" x="10477500" y="4981575"/>
          <p14:tracePt t="191770" x="10464800" y="4981575"/>
          <p14:tracePt t="191786" x="10452100" y="4968875"/>
          <p14:tracePt t="191803" x="10439400" y="4956175"/>
          <p14:tracePt t="191820" x="10414000" y="4930775"/>
          <p14:tracePt t="191837" x="10401300" y="4905375"/>
          <p14:tracePt t="191852" x="10390188" y="4892675"/>
          <p14:tracePt t="191868" x="10377488" y="4843463"/>
          <p14:tracePt t="191885" x="10364788" y="4830763"/>
          <p14:tracePt t="191901" x="10364788" y="4805363"/>
          <p14:tracePt t="191918" x="10364788" y="4779963"/>
          <p14:tracePt t="192141" x="10377488" y="4779963"/>
          <p14:tracePt t="192149" x="10390188" y="4779963"/>
          <p14:tracePt t="192157" x="10390188" y="4792663"/>
          <p14:tracePt t="192170" x="10401300" y="4805363"/>
          <p14:tracePt t="192173" x="10414000" y="4805363"/>
          <p14:tracePt t="192187" x="10414000" y="4818063"/>
          <p14:tracePt t="192190" x="10414000" y="4830763"/>
          <p14:tracePt t="192203" x="10414000" y="4843463"/>
          <p14:tracePt t="192205" x="10426700" y="4856163"/>
          <p14:tracePt t="192220" x="10439400" y="4879975"/>
          <p14:tracePt t="192236" x="10452100" y="4892675"/>
          <p14:tracePt t="192253" x="10452100" y="4905375"/>
          <p14:tracePt t="192270" x="10477500" y="4930775"/>
          <p14:tracePt t="192389" x="10490200" y="4943475"/>
          <p14:tracePt t="192421" x="10490200" y="4956175"/>
          <p14:tracePt t="192437" x="10490200" y="4968875"/>
          <p14:tracePt t="192461" x="10490200" y="4981575"/>
          <p14:tracePt t="192477" x="10490200" y="4992688"/>
          <p14:tracePt t="192501" x="10490200" y="5005388"/>
          <p14:tracePt t="192509" x="10502900" y="5018088"/>
          <p14:tracePt t="192549" x="10514013" y="5030788"/>
          <p14:tracePt t="192669" x="10514013" y="5043488"/>
          <p14:tracePt t="192693" x="10514013" y="5056188"/>
          <p14:tracePt t="192701" x="10514013" y="5068888"/>
          <p14:tracePt t="192757" x="10514013" y="5081588"/>
          <p14:tracePt t="193189" x="10514013" y="5068888"/>
          <p14:tracePt t="193197" x="10514013" y="5056188"/>
          <p14:tracePt t="193207" x="10514013" y="5030788"/>
          <p14:tracePt t="193223" x="10552113" y="4981575"/>
          <p14:tracePt t="193240" x="10602913" y="4918075"/>
          <p14:tracePt t="193257" x="10652125" y="4868863"/>
          <p14:tracePt t="193273" x="10677525" y="4830763"/>
          <p14:tracePt t="193290" x="10702925" y="4818063"/>
          <p14:tracePt t="193292" x="10702925" y="4805363"/>
          <p14:tracePt t="193307" x="10715625" y="4805363"/>
          <p14:tracePt t="193310" x="10715625" y="4792663"/>
          <p14:tracePt t="193341" x="10726738" y="4792663"/>
          <p14:tracePt t="193388" x="10726738" y="4768850"/>
          <p14:tracePt t="193556" x="10726738" y="4779963"/>
          <p14:tracePt t="193564" x="10726738" y="4792663"/>
          <p14:tracePt t="193580" x="10726738" y="4818063"/>
          <p14:tracePt t="193596" x="10726738" y="4830763"/>
          <p14:tracePt t="193628" x="10726738" y="4843463"/>
          <p14:tracePt t="193684" x="10726738" y="4856163"/>
          <p14:tracePt t="193708" x="10726738" y="4868863"/>
          <p14:tracePt t="193724" x="10726738" y="4879975"/>
          <p14:tracePt t="193772" x="10726738" y="4905375"/>
          <p14:tracePt t="193796" x="10726738" y="4918075"/>
          <p14:tracePt t="193804" x="10715625" y="4930775"/>
          <p14:tracePt t="193843" x="10715625" y="4943475"/>
          <p14:tracePt t="193860" x="10715625" y="4956175"/>
          <p14:tracePt t="193867" x="10702925" y="4956175"/>
          <p14:tracePt t="193876" x="10690225" y="4968875"/>
          <p14:tracePt t="193908" x="10690225" y="4992688"/>
          <p14:tracePt t="193915" x="10677525" y="4992688"/>
          <p14:tracePt t="193932" x="10664825" y="5005388"/>
          <p14:tracePt t="193940" x="10652125" y="5005388"/>
          <p14:tracePt t="193956" x="10639425" y="5030788"/>
          <p14:tracePt t="193973" x="10639425" y="5043488"/>
          <p14:tracePt t="193990" x="10614025" y="5068888"/>
          <p14:tracePt t="194093" x="10602913" y="5068888"/>
          <p14:tracePt t="194125" x="10590213" y="5068888"/>
          <p14:tracePt t="194133" x="10564813" y="5068888"/>
          <p14:tracePt t="194149" x="10539413" y="5068888"/>
          <p14:tracePt t="194165" x="10526713" y="5068888"/>
          <p14:tracePt t="194181" x="10514013" y="5068888"/>
          <p14:tracePt t="194192" x="10502900" y="5068888"/>
          <p14:tracePt t="194221" x="10490200" y="5056188"/>
          <p14:tracePt t="194230" x="10477500" y="5043488"/>
          <p14:tracePt t="194242" x="10477500" y="5030788"/>
          <p14:tracePt t="194245" x="10464800" y="5030788"/>
          <p14:tracePt t="194259" x="10464800" y="5018088"/>
          <p14:tracePt t="194276" x="10452100" y="5005388"/>
          <p14:tracePt t="194421" x="10452100" y="4992688"/>
          <p14:tracePt t="194469" x="10477500" y="4992688"/>
          <p14:tracePt t="194477" x="10502900" y="4992688"/>
          <p14:tracePt t="194485" x="10526713" y="5005388"/>
          <p14:tracePt t="194493" x="10539413" y="5030788"/>
          <p14:tracePt t="194510" x="10564813" y="5056188"/>
          <p14:tracePt t="194526" x="10577513" y="5081588"/>
          <p14:tracePt t="194543" x="10577513" y="5105400"/>
          <p14:tracePt t="195093" x="10577513" y="5118100"/>
          <p14:tracePt t="195157" x="10564813" y="5130800"/>
          <p14:tracePt t="195365" x="10552113" y="5130800"/>
          <p14:tracePt t="195525" x="10539413" y="5143500"/>
          <p14:tracePt t="195709" x="10526713" y="5143500"/>
          <p14:tracePt t="195741" x="10514013" y="5156200"/>
          <p14:tracePt t="195797" x="10502900" y="5156200"/>
          <p14:tracePt t="195813" x="10502900" y="5168900"/>
          <p14:tracePt t="195821" x="10490200" y="5168900"/>
          <p14:tracePt t="195869" x="10477500" y="5168900"/>
          <p14:tracePt t="195877" x="10464800" y="5181600"/>
          <p14:tracePt t="195893" x="10452100" y="5181600"/>
          <p14:tracePt t="195901" x="10439400" y="5194300"/>
          <p14:tracePt t="195917" x="10426700" y="5194300"/>
          <p14:tracePt t="195929" x="10414000" y="5194300"/>
          <p14:tracePt t="195946" x="10414000" y="5205413"/>
          <p14:tracePt t="195949" x="10390188" y="5205413"/>
          <p14:tracePt t="195973" x="10377488" y="5218113"/>
          <p14:tracePt t="195981" x="10364788" y="5218113"/>
          <p14:tracePt t="195997" x="10352088" y="5218113"/>
          <p14:tracePt t="196014" x="10339388" y="5230813"/>
          <p14:tracePt t="196031" x="10313988" y="5230813"/>
          <p14:tracePt t="196061" x="10301288" y="5243513"/>
          <p14:tracePt t="196141" x="10288588" y="5256213"/>
          <p14:tracePt t="196208" x="10277475" y="5256213"/>
          <p14:tracePt t="196390" x="10264775" y="5268913"/>
          <p14:tracePt t="196973" x="10252075" y="5268913"/>
          <p14:tracePt t="196989" x="10252075" y="5281613"/>
          <p14:tracePt t="197005" x="10239375" y="5281613"/>
          <p14:tracePt t="197013" x="10239375" y="5294313"/>
          <p14:tracePt t="197029" x="10226675" y="5305425"/>
          <p14:tracePt t="197045" x="10213975" y="5305425"/>
          <p14:tracePt t="197077" x="10201275" y="5318125"/>
          <p14:tracePt t="197085" x="10201275" y="5330825"/>
          <p14:tracePt t="197101" x="10177463" y="5343525"/>
          <p14:tracePt t="197117" x="10164763" y="5356225"/>
          <p14:tracePt t="197133" x="10139363" y="5381625"/>
          <p14:tracePt t="197150" x="10113963" y="5407025"/>
          <p14:tracePt t="197166" x="10113963" y="5430838"/>
          <p14:tracePt t="197183" x="10101263" y="5443538"/>
          <p14:tracePt t="197200" x="10075863" y="5468938"/>
          <p14:tracePt t="197216" x="10064750" y="5481638"/>
          <p14:tracePt t="197233" x="10052050" y="5494338"/>
          <p14:tracePt t="197250" x="10039350" y="5518150"/>
          <p14:tracePt t="197253" x="10026650" y="5518150"/>
          <p14:tracePt t="197266" x="10013950" y="5530850"/>
          <p14:tracePt t="197283" x="10001250" y="5556250"/>
          <p14:tracePt t="197285" x="10001250" y="5568950"/>
          <p14:tracePt t="197301" x="9975850" y="5568950"/>
          <p14:tracePt t="197317" x="9975850" y="5581650"/>
          <p14:tracePt t="197334" x="9963150" y="5581650"/>
          <p14:tracePt t="197351" x="9952038" y="5594350"/>
          <p14:tracePt t="197367" x="9926638" y="5607050"/>
          <p14:tracePt t="197384" x="9913938" y="5607050"/>
          <p14:tracePt t="197400" x="9901238" y="5619750"/>
          <p14:tracePt t="197417" x="9888538" y="5630863"/>
          <p14:tracePt t="197434" x="9852025" y="5656263"/>
          <p14:tracePt t="197450" x="9839325" y="5656263"/>
          <p14:tracePt t="197453" x="9826625" y="5656263"/>
          <p14:tracePt t="197467" x="9813925" y="5656263"/>
          <p14:tracePt t="197469" x="9801225" y="5668963"/>
          <p14:tracePt t="197484" x="9763125" y="5668963"/>
          <p14:tracePt t="197501" x="9726613" y="5681663"/>
          <p14:tracePt t="197517" x="9713913" y="5681663"/>
          <p14:tracePt t="197534" x="9675813" y="5707063"/>
          <p14:tracePt t="197550" x="9650413" y="5707063"/>
          <p14:tracePt t="197568" x="9637713" y="5707063"/>
          <p14:tracePt t="197585" x="9626600" y="5707063"/>
          <p14:tracePt t="197629" x="9601200" y="5707063"/>
          <p14:tracePt t="197637" x="9588500" y="5732463"/>
          <p14:tracePt t="197653" x="9575800" y="5732463"/>
          <p14:tracePt t="197669" x="9550400" y="5732463"/>
          <p14:tracePt t="197685" x="9537700" y="5732463"/>
          <p14:tracePt t="197702" x="9525000" y="5743575"/>
          <p14:tracePt t="197718" x="9501188" y="5756275"/>
          <p14:tracePt t="197741" x="9488488" y="5756275"/>
          <p14:tracePt t="197751" x="9475788" y="5756275"/>
          <p14:tracePt t="197767" x="9450388" y="5781675"/>
          <p14:tracePt t="197784" x="9413875" y="5794375"/>
          <p14:tracePt t="197800" x="9388475" y="5807075"/>
          <p14:tracePt t="197817" x="9324975" y="5832475"/>
          <p14:tracePt t="197833" x="9288463" y="5856288"/>
          <p14:tracePt t="197850" x="9224963" y="5868988"/>
          <p14:tracePt t="197852" x="9175750" y="5881688"/>
          <p14:tracePt t="197866" x="9088438" y="5894388"/>
          <p14:tracePt t="197884" x="8899525" y="5932488"/>
          <p14:tracePt t="197900" x="8737600" y="5956300"/>
          <p14:tracePt t="197916" x="8637588" y="5969000"/>
          <p14:tracePt t="197933" x="8548688" y="5969000"/>
          <p14:tracePt t="197951" x="8461375" y="5969000"/>
          <p14:tracePt t="197968" x="8374063" y="5969000"/>
          <p14:tracePt t="197986" x="8286750" y="5969000"/>
          <p14:tracePt t="197989" x="8261350" y="5969000"/>
          <p14:tracePt t="198002" x="8212138" y="5969000"/>
          <p14:tracePt t="198005" x="8174038" y="5969000"/>
          <p14:tracePt t="198019" x="8135938" y="5969000"/>
          <p14:tracePt t="198021" x="8086725" y="5969000"/>
          <p14:tracePt t="198035" x="8061325" y="5969000"/>
          <p14:tracePt t="198037" x="8023225" y="5969000"/>
          <p14:tracePt t="198052" x="7948613" y="5969000"/>
          <p14:tracePt t="198070" x="7886700" y="5969000"/>
          <p14:tracePt t="198085" x="7848600" y="5969000"/>
          <p14:tracePt t="198102" x="7810500" y="5969000"/>
          <p14:tracePt t="198119" x="7797800" y="5969000"/>
          <p14:tracePt t="198136" x="7773988" y="5969000"/>
          <p14:tracePt t="198153" x="7748588" y="5969000"/>
          <p14:tracePt t="198173" x="7735888" y="5969000"/>
          <p14:tracePt t="198277" x="7723188" y="5969000"/>
          <p14:tracePt t="198317" x="7710488" y="5969000"/>
          <p14:tracePt t="198637" x="7697788" y="5969000"/>
          <p14:tracePt t="199117" x="7697788" y="5945188"/>
          <p14:tracePt t="199125" x="7697788" y="5907088"/>
          <p14:tracePt t="199138" x="7697788" y="5843588"/>
          <p14:tracePt t="199141" x="7673975" y="5794375"/>
          <p14:tracePt t="199155" x="7673975" y="5768975"/>
          <p14:tracePt t="199173" x="7748588" y="5743575"/>
          <p14:tracePt t="199189" x="7910513" y="5732463"/>
          <p14:tracePt t="199205" x="7948613" y="5732463"/>
          <p14:tracePt t="199222" x="7961313" y="5719763"/>
          <p14:tracePt t="199239" x="7961313" y="5707063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Why Hypothesis Testing Matters?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9793" y="2716539"/>
            <a:ext cx="76896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It has the shape of </a:t>
            </a:r>
            <a:r>
              <a:rPr lang="en-US" sz="3200" b="1" dirty="0">
                <a:latin typeface="Alexandria"/>
              </a:rPr>
              <a:t>a bell</a:t>
            </a:r>
            <a:r>
              <a:rPr lang="en-US" sz="3200" dirty="0">
                <a:latin typeface="Alexandria"/>
              </a:rPr>
              <a:t>. 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Can </a:t>
            </a:r>
            <a:r>
              <a:rPr lang="en-US" sz="3200" b="1" dirty="0">
                <a:latin typeface="Alexandria"/>
              </a:rPr>
              <a:t>entirely described </a:t>
            </a:r>
            <a:r>
              <a:rPr lang="en-US" sz="3200" dirty="0">
                <a:latin typeface="Alexandria"/>
              </a:rPr>
              <a:t>by its </a:t>
            </a:r>
            <a:r>
              <a:rPr lang="en-US" sz="3200" b="1" dirty="0">
                <a:latin typeface="Alexandria"/>
              </a:rPr>
              <a:t>mean </a:t>
            </a:r>
            <a:r>
              <a:rPr lang="en-US" sz="3200" dirty="0">
                <a:latin typeface="Alexandria"/>
              </a:rPr>
              <a:t>and </a:t>
            </a:r>
            <a:r>
              <a:rPr lang="en-US" sz="3200" b="1" dirty="0">
                <a:latin typeface="Alexandria"/>
              </a:rPr>
              <a:t>standard deviation</a:t>
            </a:r>
            <a:r>
              <a:rPr lang="en-US" sz="32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B7377E-BB40-4EE9-9D4F-F116FBC73F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574" t="6015" r="10659" b="23407"/>
          <a:stretch/>
        </p:blipFill>
        <p:spPr>
          <a:xfrm>
            <a:off x="8569156" y="2541724"/>
            <a:ext cx="2761130" cy="30272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7961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5225"/>
    </mc:Choice>
    <mc:Fallback xmlns="">
      <p:transition advTm="275225"/>
    </mc:Fallback>
  </mc:AlternateContent>
  <p:extLst>
    <p:ext uri="{3A86A75C-4F4B-4683-9AE1-C65F6400EC91}">
      <p14:laserTraceLst xmlns:p14="http://schemas.microsoft.com/office/powerpoint/2010/main">
        <p14:tracePtLst>
          <p14:tracePt t="1324" x="7974013" y="5707063"/>
          <p14:tracePt t="2356" x="7974013" y="5694363"/>
          <p14:tracePt t="2371" x="7999413" y="5681663"/>
          <p14:tracePt t="2379" x="7999413" y="5668963"/>
          <p14:tracePt t="2388" x="8023225" y="5643563"/>
          <p14:tracePt t="2405" x="8061325" y="5507038"/>
          <p14:tracePt t="2421" x="8099425" y="5356225"/>
          <p14:tracePt t="2436" x="8123238" y="5168900"/>
          <p14:tracePt t="2453" x="8123238" y="4956175"/>
          <p14:tracePt t="2470" x="8123238" y="4843463"/>
          <p14:tracePt t="2487" x="8123238" y="4768850"/>
          <p14:tracePt t="2504" x="8123238" y="4730750"/>
          <p14:tracePt t="2595" x="8135938" y="4743450"/>
          <p14:tracePt t="2651" x="8148638" y="4743450"/>
          <p14:tracePt t="2659" x="8161338" y="4743450"/>
          <p14:tracePt t="2764" x="8148638" y="4743450"/>
          <p14:tracePt t="2780" x="8135938" y="4743450"/>
          <p14:tracePt t="2788" x="8110538" y="4743450"/>
          <p14:tracePt t="2796" x="8086725" y="4743450"/>
          <p14:tracePt t="2805" x="8048625" y="4743450"/>
          <p14:tracePt t="2822" x="7935913" y="4743450"/>
          <p14:tracePt t="2839" x="7910513" y="4743450"/>
          <p14:tracePt t="2856" x="7823200" y="4692650"/>
          <p14:tracePt t="2872" x="7648575" y="4605338"/>
          <p14:tracePt t="2875" x="7597775" y="4567238"/>
          <p14:tracePt t="2889" x="7548563" y="4530725"/>
          <p14:tracePt t="2906" x="7485063" y="4505325"/>
          <p14:tracePt t="2908" x="7459663" y="4479925"/>
          <p14:tracePt t="2923" x="7410450" y="4443413"/>
          <p14:tracePt t="2940" x="7359650" y="4392613"/>
          <p14:tracePt t="2957" x="7285038" y="4367213"/>
          <p14:tracePt t="2973" x="7185025" y="4292600"/>
          <p14:tracePt t="2990" x="7046913" y="4179888"/>
          <p14:tracePt t="3006" x="6884988" y="4067175"/>
          <p14:tracePt t="3023" x="6772275" y="4005263"/>
          <p14:tracePt t="3039" x="6721475" y="3941763"/>
          <p14:tracePt t="3057" x="6672263" y="3905250"/>
          <p14:tracePt t="3059" x="6646863" y="3867150"/>
          <p14:tracePt t="3074" x="6621463" y="3841750"/>
          <p14:tracePt t="3076" x="6608763" y="3816350"/>
          <p14:tracePt t="3090" x="6596063" y="3803650"/>
          <p14:tracePt t="3107" x="6559550" y="3767138"/>
          <p14:tracePt t="3124" x="6521450" y="3754438"/>
          <p14:tracePt t="3140" x="6483350" y="3754438"/>
          <p14:tracePt t="3157" x="6421438" y="3754438"/>
          <p14:tracePt t="3173" x="6370638" y="3754438"/>
          <p14:tracePt t="3190" x="6321425" y="3767138"/>
          <p14:tracePt t="3207" x="6283325" y="3792538"/>
          <p14:tracePt t="3223" x="6234113" y="3816350"/>
          <p14:tracePt t="3241" x="6183313" y="3854450"/>
          <p14:tracePt t="3244" x="6170613" y="3867150"/>
          <p14:tracePt t="3256" x="6146800" y="3879850"/>
          <p14:tracePt t="3259" x="6134100" y="3892550"/>
          <p14:tracePt t="3274" x="6121400" y="3905250"/>
          <p14:tracePt t="3276" x="6108700" y="3916363"/>
          <p14:tracePt t="3291" x="6108700" y="3929063"/>
          <p14:tracePt t="3388" x="6121400" y="3929063"/>
          <p14:tracePt t="3396" x="6134100" y="3929063"/>
          <p14:tracePt t="3408" x="6157913" y="3929063"/>
          <p14:tracePt t="3424" x="6183313" y="3929063"/>
          <p14:tracePt t="3441" x="6196013" y="3929063"/>
          <p14:tracePt t="3458" x="6208713" y="3916363"/>
          <p14:tracePt t="3475" x="6221413" y="3916363"/>
          <p14:tracePt t="3491" x="6234113" y="3879850"/>
          <p14:tracePt t="3508" x="6234113" y="3829050"/>
          <p14:tracePt t="3524" x="6234113" y="3779838"/>
          <p14:tracePt t="3542" x="6196013" y="3716338"/>
          <p14:tracePt t="3558" x="6057900" y="3641725"/>
          <p14:tracePt t="3574" x="5945188" y="3629025"/>
          <p14:tracePt t="3591" x="5783263" y="3616325"/>
          <p14:tracePt t="3608" x="5719763" y="3603625"/>
          <p14:tracePt t="3624" x="5657850" y="3603625"/>
          <p14:tracePt t="3642" x="5607050" y="3603625"/>
          <p14:tracePt t="3659" x="5557838" y="3603625"/>
          <p14:tracePt t="3675" x="5532438" y="3603625"/>
          <p14:tracePt t="3691" x="5495925" y="3603625"/>
          <p14:tracePt t="3708" x="5432425" y="3603625"/>
          <p14:tracePt t="3725" x="5370513" y="3603625"/>
          <p14:tracePt t="3741" x="5257800" y="3603625"/>
          <p14:tracePt t="3758" x="5181600" y="3603625"/>
          <p14:tracePt t="3775" x="5119688" y="3603625"/>
          <p14:tracePt t="3792" x="5068888" y="3603625"/>
          <p14:tracePt t="3809" x="5032375" y="3603625"/>
          <p14:tracePt t="3811" x="5019675" y="3603625"/>
          <p14:tracePt t="3825" x="5006975" y="3603625"/>
          <p14:tracePt t="3827" x="4981575" y="3603625"/>
          <p14:tracePt t="3843" x="4956175" y="3603625"/>
          <p14:tracePt t="3859" x="4945063" y="3603625"/>
          <p14:tracePt t="3875" x="4932363" y="3616325"/>
          <p14:tracePt t="4036" x="4968875" y="3616325"/>
          <p14:tracePt t="4044" x="5006975" y="3616325"/>
          <p14:tracePt t="4051" x="5094288" y="3616325"/>
          <p14:tracePt t="4058" x="5181600" y="3616325"/>
          <p14:tracePt t="4074" x="5357813" y="3616325"/>
          <p14:tracePt t="4091" x="5670550" y="3616325"/>
          <p14:tracePt t="4108" x="5908675" y="3616325"/>
          <p14:tracePt t="4124" x="5995988" y="3616325"/>
          <p14:tracePt t="4141" x="6045200" y="3616325"/>
          <p14:tracePt t="4236" x="5995988" y="3629025"/>
          <p14:tracePt t="4243" x="5870575" y="3629025"/>
          <p14:tracePt t="4252" x="5745163" y="3629025"/>
          <p14:tracePt t="4260" x="5607050" y="3629025"/>
          <p14:tracePt t="4275" x="4994275" y="3629025"/>
          <p14:tracePt t="4291" x="4606925" y="3629025"/>
          <p14:tracePt t="4308" x="4305300" y="3629025"/>
          <p14:tracePt t="4325" x="4092575" y="3629025"/>
          <p14:tracePt t="4342" x="4081463" y="3629025"/>
          <p14:tracePt t="4387" x="4092575" y="3629025"/>
          <p14:tracePt t="4395" x="4105275" y="3629025"/>
          <p14:tracePt t="4402" x="4130675" y="3629025"/>
          <p14:tracePt t="4411" x="4192588" y="3629025"/>
          <p14:tracePt t="4426" x="4256088" y="3629025"/>
          <p14:tracePt t="4427" x="4343400" y="3629025"/>
          <p14:tracePt t="4442" x="4606925" y="3629025"/>
          <p14:tracePt t="4459" x="5106988" y="3629025"/>
          <p14:tracePt t="4475" x="5383213" y="3629025"/>
          <p14:tracePt t="4492" x="5495925" y="3629025"/>
          <p14:tracePt t="4652" x="5470525" y="3629025"/>
          <p14:tracePt t="4660" x="5457825" y="3629025"/>
          <p14:tracePt t="4667" x="5432425" y="3629025"/>
          <p14:tracePt t="4677" x="5419725" y="3629025"/>
          <p14:tracePt t="4694" x="5394325" y="3629025"/>
          <p14:tracePt t="5540" x="5394325" y="3654425"/>
          <p14:tracePt t="5547" x="5370513" y="3667125"/>
          <p14:tracePt t="5556" x="5370513" y="3679825"/>
          <p14:tracePt t="5563" x="5319713" y="3703638"/>
          <p14:tracePt t="5580" x="5245100" y="3754438"/>
          <p14:tracePt t="5595" x="5170488" y="3792538"/>
          <p14:tracePt t="5611" x="5106988" y="3816350"/>
          <p14:tracePt t="5628" x="5006975" y="3879850"/>
          <p14:tracePt t="5645" x="4894263" y="3929063"/>
          <p14:tracePt t="5662" x="4806950" y="3954463"/>
          <p14:tracePt t="5678" x="4681538" y="4017963"/>
          <p14:tracePt t="5695" x="4518025" y="4067175"/>
          <p14:tracePt t="5712" x="4394200" y="4105275"/>
          <p14:tracePt t="5728" x="4305300" y="4141788"/>
          <p14:tracePt t="5730" x="4281488" y="4167188"/>
          <p14:tracePt t="5745" x="4243388" y="4192588"/>
          <p14:tracePt t="5747" x="4192588" y="4205288"/>
          <p14:tracePt t="5762" x="4117975" y="4241800"/>
          <p14:tracePt t="5779" x="4017963" y="4254500"/>
          <p14:tracePt t="5795" x="3879850" y="4279900"/>
          <p14:tracePt t="5813" x="3743325" y="4279900"/>
          <p14:tracePt t="5830" x="3567113" y="4279900"/>
          <p14:tracePt t="5847" x="3492500" y="4279900"/>
          <p14:tracePt t="5864" x="3392488" y="4279900"/>
          <p14:tracePt t="5881" x="3267075" y="4254500"/>
          <p14:tracePt t="5883" x="3254375" y="4241800"/>
          <p14:tracePt t="5898" x="3179763" y="4217988"/>
          <p14:tracePt t="5900" x="3079750" y="4179888"/>
          <p14:tracePt t="5915" x="2954338" y="4154488"/>
          <p14:tracePt t="5931" x="2879725" y="4154488"/>
          <p14:tracePt t="5946" x="2854325" y="4141788"/>
          <p14:tracePt t="5963" x="2816225" y="4141788"/>
          <p14:tracePt t="5981" x="2790825" y="4141788"/>
          <p14:tracePt t="5997" x="2767013" y="4129088"/>
          <p14:tracePt t="6020" x="2741613" y="4129088"/>
          <p14:tracePt t="6260" x="2716213" y="4129088"/>
          <p14:tracePt t="6276" x="2678113" y="4129088"/>
          <p14:tracePt t="6284" x="2667000" y="4129088"/>
          <p14:tracePt t="6299" x="2578100" y="4129088"/>
          <p14:tracePt t="6316" x="2441575" y="4129088"/>
          <p14:tracePt t="6332" x="2328863" y="4129088"/>
          <p14:tracePt t="6349" x="2265363" y="4129088"/>
          <p14:tracePt t="6365" x="2190750" y="4129088"/>
          <p14:tracePt t="6381" x="2152650" y="4129088"/>
          <p14:tracePt t="6398" x="2127250" y="4129088"/>
          <p14:tracePt t="6416" x="2090738" y="4129088"/>
          <p14:tracePt t="6432" x="2052638" y="4129088"/>
          <p14:tracePt t="6449" x="2039938" y="4141788"/>
          <p14:tracePt t="6531" x="2027238" y="4141788"/>
          <p14:tracePt t="6596" x="2027238" y="4154488"/>
          <p14:tracePt t="6628" x="2039938" y="4179888"/>
          <p14:tracePt t="6635" x="2065338" y="4179888"/>
          <p14:tracePt t="6649" x="2103438" y="4179888"/>
          <p14:tracePt t="6652" x="2152650" y="4179888"/>
          <p14:tracePt t="6667" x="2265363" y="4217988"/>
          <p14:tracePt t="6683" x="2378075" y="4230688"/>
          <p14:tracePt t="6699" x="2554288" y="4254500"/>
          <p14:tracePt t="6716" x="2754313" y="4267200"/>
          <p14:tracePt t="6732" x="2954338" y="4267200"/>
          <p14:tracePt t="6749" x="3116263" y="4267200"/>
          <p14:tracePt t="6766" x="3228975" y="4267200"/>
          <p14:tracePt t="6782" x="3305175" y="4267200"/>
          <p14:tracePt t="6799" x="3367088" y="4267200"/>
          <p14:tracePt t="6816" x="3392488" y="4267200"/>
          <p14:tracePt t="6833" x="3429000" y="4279900"/>
          <p14:tracePt t="6908" x="3417888" y="4279900"/>
          <p14:tracePt t="6916" x="3392488" y="4279900"/>
          <p14:tracePt t="6924" x="3354388" y="4279900"/>
          <p14:tracePt t="6933" x="3328988" y="4279900"/>
          <p14:tracePt t="6949" x="3192463" y="4279900"/>
          <p14:tracePt t="6967" x="3016250" y="4279900"/>
          <p14:tracePt t="6983" x="2828925" y="4279900"/>
          <p14:tracePt t="6999" x="2716213" y="4279900"/>
          <p14:tracePt t="7017" x="2678113" y="4279900"/>
          <p14:tracePt t="7108" x="2741613" y="4279900"/>
          <p14:tracePt t="7117" x="2841625" y="4279900"/>
          <p14:tracePt t="7124" x="2979738" y="4279900"/>
          <p14:tracePt t="7133" x="3103563" y="4279900"/>
          <p14:tracePt t="7149" x="3617913" y="4279900"/>
          <p14:tracePt t="7166" x="3992563" y="4279900"/>
          <p14:tracePt t="7182" x="4243388" y="4279900"/>
          <p14:tracePt t="7199" x="4418013" y="4279900"/>
          <p14:tracePt t="7215" x="4506913" y="4279900"/>
          <p14:tracePt t="7232" x="4530725" y="4279900"/>
          <p14:tracePt t="7323" x="4530725" y="4292600"/>
          <p14:tracePt t="7332" x="4518025" y="4305300"/>
          <p14:tracePt t="7340" x="4443413" y="4305300"/>
          <p14:tracePt t="7351" x="4381500" y="4305300"/>
          <p14:tracePt t="7368" x="4181475" y="4305300"/>
          <p14:tracePt t="7384" x="3956050" y="4305300"/>
          <p14:tracePt t="7401" x="3705225" y="4305300"/>
          <p14:tracePt t="7403" x="3605213" y="4305300"/>
          <p14:tracePt t="7418" x="3492500" y="4305300"/>
          <p14:tracePt t="7420" x="3441700" y="4305300"/>
          <p14:tracePt t="7435" x="3379788" y="4305300"/>
          <p14:tracePt t="7451" x="3367088" y="4305300"/>
          <p14:tracePt t="7540" x="3392488" y="4305300"/>
          <p14:tracePt t="7548" x="3492500" y="4305300"/>
          <p14:tracePt t="7556" x="3605213" y="4305300"/>
          <p14:tracePt t="7567" x="3756025" y="4305300"/>
          <p14:tracePt t="7583" x="4130675" y="4305300"/>
          <p14:tracePt t="7600" x="4506913" y="4305300"/>
          <p14:tracePt t="7617" x="4756150" y="4305300"/>
          <p14:tracePt t="7619" x="4806950" y="4305300"/>
          <p14:tracePt t="7634" x="4843463" y="4305300"/>
          <p14:tracePt t="7635" x="4868863" y="4305300"/>
          <p14:tracePt t="7788" x="4894263" y="4305300"/>
          <p14:tracePt t="7796" x="4919663" y="4305300"/>
          <p14:tracePt t="7803" x="4945063" y="4305300"/>
          <p14:tracePt t="7819" x="5045075" y="4305300"/>
          <p14:tracePt t="7836" x="5232400" y="4305300"/>
          <p14:tracePt t="7853" x="5419725" y="4341813"/>
          <p14:tracePt t="7869" x="5632450" y="4354513"/>
          <p14:tracePt t="7885" x="5821363" y="4379913"/>
          <p14:tracePt t="7902" x="5957888" y="4392613"/>
          <p14:tracePt t="7919" x="6083300" y="4430713"/>
          <p14:tracePt t="7935" x="6183313" y="4430713"/>
          <p14:tracePt t="7953" x="6259513" y="4430713"/>
          <p14:tracePt t="7956" x="6283325" y="4430713"/>
          <p14:tracePt t="7969" x="6308725" y="4443413"/>
          <p14:tracePt t="7987" x="6396038" y="4443413"/>
          <p14:tracePt t="8004" x="6434138" y="4443413"/>
          <p14:tracePt t="8020" x="6459538" y="4443413"/>
          <p14:tracePt t="8036" x="6472238" y="4443413"/>
          <p14:tracePt t="8053" x="6496050" y="4443413"/>
          <p14:tracePt t="8069" x="6508750" y="4443413"/>
          <p14:tracePt t="8087" x="6521450" y="4443413"/>
          <p14:tracePt t="8103" x="6546850" y="4443413"/>
          <p14:tracePt t="8124" x="6559550" y="4443413"/>
          <p14:tracePt t="8140" x="6584950" y="4443413"/>
          <p14:tracePt t="8153" x="6596063" y="4443413"/>
          <p14:tracePt t="8155" x="6608763" y="4443413"/>
          <p14:tracePt t="8169" x="6621463" y="4443413"/>
          <p14:tracePt t="8172" x="6646863" y="4443413"/>
          <p14:tracePt t="8187" x="6684963" y="4430713"/>
          <p14:tracePt t="8203" x="6746875" y="4418013"/>
          <p14:tracePt t="8388" x="6734175" y="4418013"/>
          <p14:tracePt t="8395" x="6708775" y="4418013"/>
          <p14:tracePt t="8403" x="6672263" y="4418013"/>
          <p14:tracePt t="8420" x="6621463" y="4418013"/>
          <p14:tracePt t="8437" x="6608763" y="4418013"/>
          <p14:tracePt t="8468" x="6596063" y="4430713"/>
          <p14:tracePt t="8516" x="6621463" y="4430713"/>
          <p14:tracePt t="8523" x="6634163" y="4430713"/>
          <p14:tracePt t="8537" x="6684963" y="4392613"/>
          <p14:tracePt t="8540" x="6746875" y="4392613"/>
          <p14:tracePt t="8555" x="6897688" y="4392613"/>
          <p14:tracePt t="8571" x="7046913" y="4392613"/>
          <p14:tracePt t="8588" x="7134225" y="4392613"/>
          <p14:tracePt t="8764" x="7097713" y="4392613"/>
          <p14:tracePt t="8771" x="7072313" y="4392613"/>
          <p14:tracePt t="8779" x="7021513" y="4418013"/>
          <p14:tracePt t="8788" x="6959600" y="4430713"/>
          <p14:tracePt t="8805" x="6846888" y="4454525"/>
          <p14:tracePt t="8821" x="6746875" y="4454525"/>
          <p14:tracePt t="8838" x="6708775" y="4454525"/>
          <p14:tracePt t="8916" x="6721475" y="4454525"/>
          <p14:tracePt t="8924" x="6746875" y="4454525"/>
          <p14:tracePt t="8940" x="6872288" y="4418013"/>
          <p14:tracePt t="8956" x="7010400" y="4405313"/>
          <p14:tracePt t="8972" x="7072313" y="4392613"/>
          <p14:tracePt t="8989" x="7134225" y="4392613"/>
          <p14:tracePt t="9005" x="7159625" y="4367213"/>
          <p14:tracePt t="9156" x="7110413" y="4367213"/>
          <p14:tracePt t="9172" x="7072313" y="4367213"/>
          <p14:tracePt t="9180" x="7034213" y="4367213"/>
          <p14:tracePt t="9187" x="7010400" y="4367213"/>
          <p14:tracePt t="9204" x="6946900" y="4367213"/>
          <p14:tracePt t="9221" x="6884988" y="4392613"/>
          <p14:tracePt t="9238" x="6859588" y="4392613"/>
          <p14:tracePt t="9257" x="6846888" y="4392613"/>
          <p14:tracePt t="9356" x="6859588" y="4392613"/>
          <p14:tracePt t="9364" x="6872288" y="4392613"/>
          <p14:tracePt t="9380" x="6897688" y="4392613"/>
          <p14:tracePt t="9395" x="6921500" y="4392613"/>
          <p14:tracePt t="9412" x="6934200" y="4392613"/>
          <p14:tracePt t="9422" x="6946900" y="4392613"/>
          <p14:tracePt t="9439" x="6972300" y="4392613"/>
          <p14:tracePt t="9456" x="6985000" y="4392613"/>
          <p14:tracePt t="9473" x="7021513" y="4392613"/>
          <p14:tracePt t="9676" x="6997700" y="4392613"/>
          <p14:tracePt t="9684" x="6972300" y="4392613"/>
          <p14:tracePt t="9691" x="6946900" y="4392613"/>
          <p14:tracePt t="9708" x="6872288" y="4392613"/>
          <p14:tracePt t="9724" x="6821488" y="4392613"/>
          <p14:tracePt t="9741" x="6772275" y="4392613"/>
          <p14:tracePt t="9757" x="6746875" y="4405313"/>
          <p14:tracePt t="9876" x="6759575" y="4405313"/>
          <p14:tracePt t="9884" x="6834188" y="4405313"/>
          <p14:tracePt t="9893" x="6897688" y="4392613"/>
          <p14:tracePt t="9908" x="7110413" y="4367213"/>
          <p14:tracePt t="9925" x="7297738" y="4354513"/>
          <p14:tracePt t="9941" x="7448550" y="4330700"/>
          <p14:tracePt t="9957" x="7510463" y="4318000"/>
          <p14:tracePt t="9975" x="7523163" y="4318000"/>
          <p14:tracePt t="10060" x="7510463" y="4318000"/>
          <p14:tracePt t="10068" x="7485063" y="4318000"/>
          <p14:tracePt t="10076" x="7423150" y="4318000"/>
          <p14:tracePt t="10091" x="7210425" y="4318000"/>
          <p14:tracePt t="10108" x="6934200" y="4367213"/>
          <p14:tracePt t="10124" x="6646863" y="4405313"/>
          <p14:tracePt t="10142" x="6359525" y="4418013"/>
          <p14:tracePt t="10158" x="6208713" y="4418013"/>
          <p14:tracePt t="10175" x="6121400" y="4443413"/>
          <p14:tracePt t="10192" x="6057900" y="4443413"/>
          <p14:tracePt t="10195" x="6008688" y="4467225"/>
          <p14:tracePt t="10209" x="5970588" y="4467225"/>
          <p14:tracePt t="10212" x="5921375" y="4479925"/>
          <p14:tracePt t="10225" x="5845175" y="4505325"/>
          <p14:tracePt t="10228" x="5757863" y="4518025"/>
          <p14:tracePt t="10242" x="5657850" y="4543425"/>
          <p14:tracePt t="10244" x="5545138" y="4554538"/>
          <p14:tracePt t="10259" x="5281613" y="4592638"/>
          <p14:tracePt t="10276" x="4981575" y="4630738"/>
          <p14:tracePt t="10292" x="4719638" y="4679950"/>
          <p14:tracePt t="10309" x="4481513" y="4705350"/>
          <p14:tracePt t="10326" x="4281488" y="4743450"/>
          <p14:tracePt t="10342" x="4143375" y="4756150"/>
          <p14:tracePt t="10359" x="4030663" y="4779963"/>
          <p14:tracePt t="10376" x="3917950" y="4805363"/>
          <p14:tracePt t="10379" x="3879850" y="4818063"/>
          <p14:tracePt t="10392" x="3817938" y="4843463"/>
          <p14:tracePt t="10408" x="3717925" y="4868863"/>
          <p14:tracePt t="10411" x="3654425" y="4892675"/>
          <p14:tracePt t="10426" x="3630613" y="4918075"/>
          <p14:tracePt t="10428" x="3567113" y="4918075"/>
          <p14:tracePt t="10443" x="3479800" y="4943475"/>
          <p14:tracePt t="10459" x="3429000" y="4968875"/>
          <p14:tracePt t="10476" x="3341688" y="4968875"/>
          <p14:tracePt t="10492" x="3192463" y="4992688"/>
          <p14:tracePt t="10509" x="3128963" y="5005388"/>
          <p14:tracePt t="10526" x="3067050" y="5018088"/>
          <p14:tracePt t="10542" x="2992438" y="5030788"/>
          <p14:tracePt t="10559" x="2916238" y="5030788"/>
          <p14:tracePt t="10576" x="2828925" y="5030788"/>
          <p14:tracePt t="10593" x="2767013" y="5030788"/>
          <p14:tracePt t="10596" x="2728913" y="5030788"/>
          <p14:tracePt t="10609" x="2703513" y="5030788"/>
          <p14:tracePt t="10611" x="2678113" y="5030788"/>
          <p14:tracePt t="10626" x="2654300" y="5030788"/>
          <p14:tracePt t="10628" x="2603500" y="5030788"/>
          <p14:tracePt t="10643" x="2578100" y="5030788"/>
          <p14:tracePt t="10659" x="2565400" y="5030788"/>
          <p14:tracePt t="10677" x="2554288" y="5030788"/>
          <p14:tracePt t="10772" x="2565400" y="5043488"/>
          <p14:tracePt t="10779" x="2603500" y="5056188"/>
          <p14:tracePt t="10793" x="2690813" y="5068888"/>
          <p14:tracePt t="10795" x="2790825" y="5081588"/>
          <p14:tracePt t="10808" x="2916238" y="5092700"/>
          <p14:tracePt t="10825" x="3167063" y="5130800"/>
          <p14:tracePt t="10827" x="3305175" y="5143500"/>
          <p14:tracePt t="10842" x="3505200" y="5181600"/>
          <p14:tracePt t="10859" x="3617913" y="5181600"/>
          <p14:tracePt t="10875" x="3643313" y="5205413"/>
          <p14:tracePt t="10892" x="3654425" y="5205413"/>
          <p14:tracePt t="11004" x="3630613" y="5205413"/>
          <p14:tracePt t="11011" x="3592513" y="5205413"/>
          <p14:tracePt t="11020" x="3530600" y="5205413"/>
          <p14:tracePt t="11027" x="3467100" y="5205413"/>
          <p14:tracePt t="11044" x="3317875" y="5205413"/>
          <p14:tracePt t="11061" x="3179763" y="5205413"/>
          <p14:tracePt t="11077" x="3028950" y="5205413"/>
          <p14:tracePt t="11094" x="2867025" y="5205413"/>
          <p14:tracePt t="11111" x="2690813" y="5205413"/>
          <p14:tracePt t="11127" x="2503488" y="5205413"/>
          <p14:tracePt t="11144" x="2316163" y="5205413"/>
          <p14:tracePt t="11147" x="2252663" y="5205413"/>
          <p14:tracePt t="11162" x="2203450" y="5205413"/>
          <p14:tracePt t="11164" x="2178050" y="5205413"/>
          <p14:tracePt t="11178" x="2139950" y="5205413"/>
          <p14:tracePt t="11180" x="2116138" y="5205413"/>
          <p14:tracePt t="11195" x="2103438" y="5205413"/>
          <p14:tracePt t="11197" x="2090738" y="5205413"/>
          <p14:tracePt t="11300" x="2078038" y="5218113"/>
          <p14:tracePt t="11340" x="2090738" y="5218113"/>
          <p14:tracePt t="11348" x="2127250" y="5230813"/>
          <p14:tracePt t="11362" x="2178050" y="5230813"/>
          <p14:tracePt t="11364" x="2216150" y="5230813"/>
          <p14:tracePt t="11376" x="2278063" y="5256213"/>
          <p14:tracePt t="11393" x="2452688" y="5268913"/>
          <p14:tracePt t="11394" x="2541588" y="5294313"/>
          <p14:tracePt t="11410" x="2741613" y="5318125"/>
          <p14:tracePt t="11426" x="2916238" y="5343525"/>
          <p14:tracePt t="11443" x="3128963" y="5368925"/>
          <p14:tracePt t="11460" x="3317875" y="5407025"/>
          <p14:tracePt t="11476" x="3530600" y="5418138"/>
          <p14:tracePt t="11493" x="3717925" y="5418138"/>
          <p14:tracePt t="11510" x="3867150" y="5418138"/>
          <p14:tracePt t="11526" x="3917950" y="5418138"/>
          <p14:tracePt t="11618" x="3905250" y="5430838"/>
          <p14:tracePt t="11627" x="3856038" y="5430838"/>
          <p14:tracePt t="11638" x="3767138" y="5430838"/>
          <p14:tracePt t="11643" x="3667125" y="5430838"/>
          <p14:tracePt t="11660" x="3405188" y="5430838"/>
          <p14:tracePt t="11678" x="3016250" y="5430838"/>
          <p14:tracePt t="11694" x="2828925" y="5430838"/>
          <p14:tracePt t="11710" x="2690813" y="5430838"/>
          <p14:tracePt t="11727" x="2654300" y="5418138"/>
          <p14:tracePt t="11744" x="2641600" y="5418138"/>
          <p14:tracePt t="11843" x="2654300" y="5407025"/>
          <p14:tracePt t="11852" x="2690813" y="5407025"/>
          <p14:tracePt t="11863" x="2790825" y="5407025"/>
          <p14:tracePt t="11879" x="3028950" y="5407025"/>
          <p14:tracePt t="11896" x="3592513" y="5407025"/>
          <p14:tracePt t="11914" x="4143375" y="5407025"/>
          <p14:tracePt t="11916" x="4343400" y="5407025"/>
          <p14:tracePt t="11930" x="4594225" y="5407025"/>
          <p14:tracePt t="11932" x="4768850" y="5407025"/>
          <p14:tracePt t="11947" x="4932363" y="5407025"/>
          <p14:tracePt t="11949" x="5032375" y="5407025"/>
          <p14:tracePt t="11964" x="5106988" y="5407025"/>
          <p14:tracePt t="12060" x="5081588" y="5407025"/>
          <p14:tracePt t="12069" x="5032375" y="5407025"/>
          <p14:tracePt t="12080" x="4968875" y="5407025"/>
          <p14:tracePt t="12083" x="4832350" y="5407025"/>
          <p14:tracePt t="12097" x="4681538" y="5407025"/>
          <p14:tracePt t="12099" x="4456113" y="5407025"/>
          <p14:tracePt t="12112" x="4281488" y="5407025"/>
          <p14:tracePt t="12129" x="3892550" y="5407025"/>
          <p14:tracePt t="12146" x="3467100" y="5407025"/>
          <p14:tracePt t="12163" x="3367088" y="5394325"/>
          <p14:tracePt t="12179" x="3354388" y="5394325"/>
          <p14:tracePt t="12227" x="3341688" y="5381625"/>
          <p14:tracePt t="12251" x="3341688" y="5368925"/>
          <p14:tracePt t="12259" x="3379788" y="5368925"/>
          <p14:tracePt t="12269" x="3479800" y="5330825"/>
          <p14:tracePt t="12278" x="3592513" y="5330825"/>
          <p14:tracePt t="12295" x="3867150" y="5305425"/>
          <p14:tracePt t="12312" x="4406900" y="5305425"/>
          <p14:tracePt t="12329" x="4732338" y="5305425"/>
          <p14:tracePt t="12330" x="4881563" y="5305425"/>
          <p14:tracePt t="12346" x="4968875" y="5294313"/>
          <p14:tracePt t="12347" x="5032375" y="5268913"/>
          <p14:tracePt t="15908" x="5045075" y="5268913"/>
          <p14:tracePt t="15940" x="5068888" y="5268913"/>
          <p14:tracePt t="15972" x="5081588" y="5268913"/>
          <p14:tracePt t="15980" x="5094288" y="5268913"/>
          <p14:tracePt t="15990" x="5106988" y="5268913"/>
          <p14:tracePt t="16007" x="5145088" y="5268913"/>
          <p14:tracePt t="16024" x="5232400" y="5268913"/>
          <p14:tracePt t="16041" x="5383213" y="5268913"/>
          <p14:tracePt t="16044" x="5457825" y="5294313"/>
          <p14:tracePt t="16058" x="5545138" y="5305425"/>
          <p14:tracePt t="16060" x="5645150" y="5318125"/>
          <p14:tracePt t="16075" x="5857875" y="5343525"/>
          <p14:tracePt t="16091" x="6259513" y="5418138"/>
          <p14:tracePt t="16108" x="6559550" y="5468938"/>
          <p14:tracePt t="16124" x="6897688" y="5518150"/>
          <p14:tracePt t="16141" x="7235825" y="5556250"/>
          <p14:tracePt t="16158" x="7459663" y="5594350"/>
          <p14:tracePt t="16174" x="7561263" y="5619750"/>
          <p14:tracePt t="16190" x="7635875" y="5630863"/>
          <p14:tracePt t="16207" x="7661275" y="5630863"/>
          <p14:tracePt t="16683" x="7685088" y="5619750"/>
          <p14:tracePt t="16691" x="7723188" y="5607050"/>
          <p14:tracePt t="16709" x="7748588" y="5594350"/>
          <p14:tracePt t="16718" x="7761288" y="5581650"/>
          <p14:tracePt t="16730" x="7785100" y="5568950"/>
          <p14:tracePt t="16740" x="7785100" y="5556250"/>
          <p14:tracePt t="16757" x="7835900" y="5518150"/>
          <p14:tracePt t="16775" x="7897813" y="5494338"/>
          <p14:tracePt t="16793" x="7986713" y="5418138"/>
          <p14:tracePt t="16820" x="7999413" y="5418138"/>
          <p14:tracePt t="16828" x="8023225" y="5381625"/>
          <p14:tracePt t="16843" x="8061325" y="5356225"/>
          <p14:tracePt t="16860" x="8086725" y="5330825"/>
          <p14:tracePt t="16876" x="8099425" y="5305425"/>
          <p14:tracePt t="16892" x="8123238" y="5294313"/>
          <p14:tracePt t="16910" x="8135938" y="5281613"/>
          <p14:tracePt t="17052" x="8123238" y="5281613"/>
          <p14:tracePt t="17060" x="8110538" y="5281613"/>
          <p14:tracePt t="17067" x="8099425" y="5281613"/>
          <p14:tracePt t="17077" x="8048625" y="5281613"/>
          <p14:tracePt t="17093" x="7999413" y="5281613"/>
          <p14:tracePt t="17110" x="7923213" y="5294313"/>
          <p14:tracePt t="17127" x="7910513" y="5294313"/>
          <p14:tracePt t="17180" x="7886700" y="5305425"/>
          <p14:tracePt t="17196" x="7861300" y="5305425"/>
          <p14:tracePt t="17204" x="7861300" y="5318125"/>
          <p14:tracePt t="17220" x="7848600" y="5318125"/>
          <p14:tracePt t="17227" x="7835900" y="5318125"/>
          <p14:tracePt t="17243" x="7823200" y="5330825"/>
          <p14:tracePt t="17315" x="7823200" y="5318125"/>
          <p14:tracePt t="17323" x="7823200" y="5305425"/>
          <p14:tracePt t="17331" x="7823200" y="5281613"/>
          <p14:tracePt t="17343" x="7823200" y="5256213"/>
          <p14:tracePt t="17360" x="7823200" y="5243513"/>
          <p14:tracePt t="17363" x="7823200" y="5218113"/>
          <p14:tracePt t="17377" x="7823200" y="5205413"/>
          <p14:tracePt t="17379" x="7823200" y="5194300"/>
          <p14:tracePt t="17393" x="7823200" y="5181600"/>
          <p14:tracePt t="17636" x="7823200" y="5168900"/>
          <p14:tracePt t="17660" x="7823200" y="5156200"/>
          <p14:tracePt t="17692" x="7848600" y="5130800"/>
          <p14:tracePt t="17700" x="7848600" y="5105400"/>
          <p14:tracePt t="17711" x="7848600" y="5081588"/>
          <p14:tracePt t="17728" x="7874000" y="5018088"/>
          <p14:tracePt t="17731" x="7874000" y="4956175"/>
          <p14:tracePt t="17744" x="7886700" y="4892675"/>
          <p14:tracePt t="17747" x="7886700" y="4830763"/>
          <p14:tracePt t="17761" x="7910513" y="4743450"/>
          <p14:tracePt t="17764" x="7910513" y="4667250"/>
          <p14:tracePt t="17778" x="7910513" y="4605338"/>
          <p14:tracePt t="17780" x="7910513" y="4543425"/>
          <p14:tracePt t="17795" x="7910513" y="4354513"/>
          <p14:tracePt t="17812" x="7910513" y="4105275"/>
          <p14:tracePt t="17828" x="7923213" y="3716338"/>
          <p14:tracePt t="17845" x="7961313" y="3454400"/>
          <p14:tracePt t="17862" x="8035925" y="3241675"/>
          <p14:tracePt t="17878" x="8110538" y="2978150"/>
          <p14:tracePt t="17896" x="8161338" y="2790825"/>
          <p14:tracePt t="17912" x="8235950" y="2627313"/>
          <p14:tracePt t="17929" x="8312150" y="2503488"/>
          <p14:tracePt t="17931" x="8374063" y="2414588"/>
          <p14:tracePt t="17946" x="8412163" y="2365375"/>
          <p14:tracePt t="17948" x="8448675" y="2327275"/>
          <p14:tracePt t="17963" x="8548688" y="2201863"/>
          <p14:tracePt t="17979" x="8661400" y="2078038"/>
          <p14:tracePt t="17996" x="8763000" y="1989138"/>
          <p14:tracePt t="18012" x="8924925" y="1889125"/>
          <p14:tracePt t="18029" x="9088438" y="1814513"/>
          <p14:tracePt t="18045" x="9275763" y="1739900"/>
          <p14:tracePt t="18062" x="9513888" y="1689100"/>
          <p14:tracePt t="18079" x="9750425" y="1652588"/>
          <p14:tracePt t="18096" x="10064750" y="1652588"/>
          <p14:tracePt t="18099" x="10201275" y="1652588"/>
          <p14:tracePt t="18113" x="10313988" y="1652588"/>
          <p14:tracePt t="18115" x="10401300" y="1652588"/>
          <p14:tracePt t="18130" x="10514013" y="1652588"/>
          <p14:tracePt t="18132" x="10602913" y="1652588"/>
          <p14:tracePt t="18146" x="10702925" y="1652588"/>
          <p14:tracePt t="18148" x="10828338" y="1652588"/>
          <p14:tracePt t="18163" x="10902950" y="1676400"/>
          <p14:tracePt t="18165" x="10964863" y="1701800"/>
          <p14:tracePt t="18179" x="11090275" y="1765300"/>
          <p14:tracePt t="18196" x="11266488" y="1839913"/>
          <p14:tracePt t="18213" x="11479213" y="1914525"/>
          <p14:tracePt t="18229" x="11541125" y="1952625"/>
          <p14:tracePt t="18246" x="11591925" y="2001838"/>
          <p14:tracePt t="18263" x="11653838" y="2039938"/>
          <p14:tracePt t="18280" x="11715750" y="2078038"/>
          <p14:tracePt t="18297" x="11766550" y="2152650"/>
          <p14:tracePt t="18299" x="11779250" y="2152650"/>
          <p14:tracePt t="18313" x="11791950" y="2165350"/>
          <p14:tracePt t="18316" x="11804650" y="2214563"/>
          <p14:tracePt t="18330" x="11815763" y="2227263"/>
          <p14:tracePt t="18332" x="11815763" y="2278063"/>
          <p14:tracePt t="18347" x="11853863" y="2339975"/>
          <p14:tracePt t="18364" x="11866563" y="2414588"/>
          <p14:tracePt t="18380" x="11866563" y="2527300"/>
          <p14:tracePt t="18397" x="11879263" y="2665413"/>
          <p14:tracePt t="18413" x="11879263" y="2816225"/>
          <p14:tracePt t="18430" x="11904663" y="3016250"/>
          <p14:tracePt t="18447" x="11917363" y="3254375"/>
          <p14:tracePt t="18463" x="11917363" y="3467100"/>
          <p14:tracePt t="18480" x="11917363" y="3667125"/>
          <p14:tracePt t="18483" x="11917363" y="3754438"/>
          <p14:tracePt t="18496" x="11917363" y="3829050"/>
          <p14:tracePt t="18499" x="11917363" y="3905250"/>
          <p14:tracePt t="18514" x="11917363" y="3979863"/>
          <p14:tracePt t="18516" x="11917363" y="4054475"/>
          <p14:tracePt t="18531" x="11917363" y="4154488"/>
          <p14:tracePt t="18548" x="11917363" y="4279900"/>
          <p14:tracePt t="18564" x="11917363" y="4379913"/>
          <p14:tracePt t="18580" x="11917363" y="4505325"/>
          <p14:tracePt t="18597" x="11917363" y="4618038"/>
          <p14:tracePt t="18614" x="11917363" y="4730750"/>
          <p14:tracePt t="18631" x="11917363" y="4830763"/>
          <p14:tracePt t="18648" x="11917363" y="4930775"/>
          <p14:tracePt t="18665" x="11891963" y="5043488"/>
          <p14:tracePt t="18668" x="11879263" y="5081588"/>
          <p14:tracePt t="18681" x="11853863" y="5130800"/>
          <p14:tracePt t="18684" x="11841163" y="5168900"/>
          <p14:tracePt t="18697" x="11815763" y="5230813"/>
          <p14:tracePt t="18699" x="11779250" y="5281613"/>
          <p14:tracePt t="18714" x="11741150" y="5330825"/>
          <p14:tracePt t="18716" x="11728450" y="5381625"/>
          <p14:tracePt t="18731" x="11653838" y="5494338"/>
          <p14:tracePt t="18748" x="11591925" y="5568950"/>
          <p14:tracePt t="18764" x="11515725" y="5656263"/>
          <p14:tracePt t="18781" x="11466513" y="5719763"/>
          <p14:tracePt t="18797" x="11377613" y="5794375"/>
          <p14:tracePt t="18814" x="11303000" y="5843588"/>
          <p14:tracePt t="18831" x="11215688" y="5907088"/>
          <p14:tracePt t="18848" x="11115675" y="5994400"/>
          <p14:tracePt t="18865" x="10977563" y="6045200"/>
          <p14:tracePt t="18868" x="10877550" y="6069013"/>
          <p14:tracePt t="18881" x="10764838" y="6081713"/>
          <p14:tracePt t="18883" x="10652125" y="6132513"/>
          <p14:tracePt t="18898" x="10514013" y="6157913"/>
          <p14:tracePt t="18900" x="10390188" y="6157913"/>
          <p14:tracePt t="18915" x="10052050" y="6169025"/>
          <p14:tracePt t="18932" x="9813925" y="6169025"/>
          <p14:tracePt t="18948" x="9613900" y="6169025"/>
          <p14:tracePt t="18965" x="9424988" y="6169025"/>
          <p14:tracePt t="18981" x="9224963" y="6169025"/>
          <p14:tracePt t="18998" x="9050338" y="6157913"/>
          <p14:tracePt t="19014" x="8837613" y="6081713"/>
          <p14:tracePt t="19032" x="8661400" y="6007100"/>
          <p14:tracePt t="19048" x="8499475" y="5919788"/>
          <p14:tracePt t="19051" x="8461375" y="5894388"/>
          <p14:tracePt t="19066" x="8399463" y="5856288"/>
          <p14:tracePt t="19069" x="8324850" y="5807075"/>
          <p14:tracePt t="19082" x="8248650" y="5743575"/>
          <p14:tracePt t="19084" x="8186738" y="5681663"/>
          <p14:tracePt t="19099" x="8061325" y="5543550"/>
          <p14:tracePt t="19116" x="8023225" y="5456238"/>
          <p14:tracePt t="19132" x="7935913" y="5168900"/>
          <p14:tracePt t="19149" x="7874000" y="4992688"/>
          <p14:tracePt t="19165" x="7874000" y="4818063"/>
          <p14:tracePt t="19182" x="7874000" y="4530725"/>
          <p14:tracePt t="19198" x="7986713" y="4279900"/>
          <p14:tracePt t="19215" x="8086725" y="4092575"/>
          <p14:tracePt t="19232" x="8212138" y="3892550"/>
          <p14:tracePt t="19235" x="8274050" y="3767138"/>
          <p14:tracePt t="19249" x="8374063" y="3667125"/>
          <p14:tracePt t="19252" x="8474075" y="3554413"/>
          <p14:tracePt t="19266" x="8561388" y="3454400"/>
          <p14:tracePt t="19268" x="8661400" y="3341688"/>
          <p14:tracePt t="19283" x="8899525" y="3154363"/>
          <p14:tracePt t="19299" x="9088438" y="3003550"/>
          <p14:tracePt t="19316" x="9301163" y="2890838"/>
          <p14:tracePt t="19332" x="9525000" y="2816225"/>
          <p14:tracePt t="19349" x="9763125" y="2778125"/>
          <p14:tracePt t="19366" x="10001250" y="2740025"/>
          <p14:tracePt t="19382" x="10226675" y="2703513"/>
          <p14:tracePt t="19399" x="10552113" y="2703513"/>
          <p14:tracePt t="19416" x="10802938" y="2703513"/>
          <p14:tracePt t="19420" x="10902950" y="2703513"/>
          <p14:tracePt t="19433" x="11015663" y="2703513"/>
          <p14:tracePt t="19436" x="11102975" y="2703513"/>
          <p14:tracePt t="19449" x="11202988" y="2740025"/>
          <p14:tracePt t="19451" x="11253788" y="2765425"/>
          <p14:tracePt t="19466" x="11303000" y="2778125"/>
          <p14:tracePt t="19469" x="11366500" y="2816225"/>
          <p14:tracePt t="19483" x="11441113" y="2865438"/>
          <p14:tracePt t="19499" x="11503025" y="2928938"/>
          <p14:tracePt t="19516" x="11541125" y="2978150"/>
          <p14:tracePt t="19533" x="11566525" y="3003550"/>
          <p14:tracePt t="19549" x="11591925" y="3028950"/>
          <p14:tracePt t="19572" x="11603038" y="3041650"/>
          <p14:tracePt t="20260" x="11591925" y="3041650"/>
          <p14:tracePt t="20276" x="11566525" y="3041650"/>
          <p14:tracePt t="20284" x="11553825" y="3041650"/>
          <p14:tracePt t="20291" x="11515725" y="3041650"/>
          <p14:tracePt t="20307" x="11503025" y="3054350"/>
          <p14:tracePt t="20318" x="11490325" y="3054350"/>
          <p14:tracePt t="20335" x="11479213" y="3065463"/>
          <p14:tracePt t="20352" x="11466513" y="3065463"/>
          <p14:tracePt t="20369" x="11441113" y="3065463"/>
          <p14:tracePt t="20386" x="11428413" y="3065463"/>
          <p14:tracePt t="20403" x="11403013" y="3065463"/>
          <p14:tracePt t="20428" x="11390313" y="3065463"/>
          <p14:tracePt t="20435" x="11377613" y="3065463"/>
          <p14:tracePt t="20452" x="11366500" y="3065463"/>
          <p14:tracePt t="20469" x="11328400" y="3065463"/>
          <p14:tracePt t="20486" x="11303000" y="3065463"/>
          <p14:tracePt t="20502" x="11253788" y="3054350"/>
          <p14:tracePt t="20519" x="11228388" y="3003550"/>
          <p14:tracePt t="20536" x="11164888" y="2878138"/>
          <p14:tracePt t="20539" x="11128375" y="2828925"/>
          <p14:tracePt t="20552" x="11090275" y="2778125"/>
          <p14:tracePt t="20555" x="11064875" y="2728913"/>
          <p14:tracePt t="20568" x="11041063" y="2652713"/>
          <p14:tracePt t="20571" x="11028363" y="2616200"/>
          <p14:tracePt t="20586" x="11002963" y="2590800"/>
          <p14:tracePt t="20588" x="11002963" y="2565400"/>
          <p14:tracePt t="20603" x="10977563" y="2503488"/>
          <p14:tracePt t="20620" x="10952163" y="2427288"/>
          <p14:tracePt t="20636" x="10928350" y="2390775"/>
          <p14:tracePt t="20652" x="10915650" y="2365375"/>
          <p14:tracePt t="20669" x="10902950" y="2314575"/>
          <p14:tracePt t="20686" x="10890250" y="2303463"/>
          <p14:tracePt t="20703" x="10864850" y="2252663"/>
          <p14:tracePt t="20720" x="10839450" y="2214563"/>
          <p14:tracePt t="20740" x="10828338" y="2201863"/>
          <p14:tracePt t="20772" x="10802938" y="2201863"/>
          <p14:tracePt t="20787" x="10777538" y="2178050"/>
          <p14:tracePt t="20795" x="10752138" y="2178050"/>
          <p14:tracePt t="20803" x="10726738" y="2178050"/>
          <p14:tracePt t="20820" x="10677525" y="2152650"/>
          <p14:tracePt t="20836" x="10564813" y="2127250"/>
          <p14:tracePt t="20853" x="10477500" y="2114550"/>
          <p14:tracePt t="20869" x="10401300" y="2089150"/>
          <p14:tracePt t="20887" x="10339388" y="2089150"/>
          <p14:tracePt t="20893" x="10313988" y="2089150"/>
          <p14:tracePt t="20903" x="10301288" y="2089150"/>
          <p14:tracePt t="20920" x="10213975" y="2089150"/>
          <p14:tracePt t="20923" x="10188575" y="2089150"/>
          <p14:tracePt t="20937" x="10164763" y="2089150"/>
          <p14:tracePt t="20939" x="10152063" y="2089150"/>
          <p14:tracePt t="20954" x="10139363" y="2089150"/>
          <p14:tracePt t="20956" x="10101263" y="2089150"/>
          <p14:tracePt t="20970" x="10088563" y="2089150"/>
          <p14:tracePt t="20973" x="10064750" y="2089150"/>
          <p14:tracePt t="20987" x="10013950" y="2089150"/>
          <p14:tracePt t="21004" x="9952038" y="2089150"/>
          <p14:tracePt t="21021" x="9875838" y="2114550"/>
          <p14:tracePt t="21037" x="9788525" y="2127250"/>
          <p14:tracePt t="21053" x="9675813" y="2152650"/>
          <p14:tracePt t="21070" x="9588500" y="2178050"/>
          <p14:tracePt t="21087" x="9488488" y="2239963"/>
          <p14:tracePt t="21103" x="9424988" y="2278063"/>
          <p14:tracePt t="21120" x="9388475" y="2314575"/>
          <p14:tracePt t="21137" x="9363075" y="2365375"/>
          <p14:tracePt t="21140" x="9350375" y="2403475"/>
          <p14:tracePt t="21155" x="9324975" y="2427288"/>
          <p14:tracePt t="21171" x="9301163" y="2490788"/>
          <p14:tracePt t="21188" x="9275763" y="2540000"/>
          <p14:tracePt t="21203" x="9237663" y="2603500"/>
          <p14:tracePt t="21222" x="9224963" y="2652713"/>
          <p14:tracePt t="21237" x="9188450" y="2703513"/>
          <p14:tracePt t="21254" x="9163050" y="2728913"/>
          <p14:tracePt t="21271" x="9163050" y="2778125"/>
          <p14:tracePt t="21288" x="9163050" y="2803525"/>
          <p14:tracePt t="21304" x="9137650" y="2852738"/>
          <p14:tracePt t="21307" x="9124950" y="2890838"/>
          <p14:tracePt t="21321" x="9124950" y="2903538"/>
          <p14:tracePt t="21323" x="9124950" y="2928938"/>
          <p14:tracePt t="21338" x="9112250" y="2952750"/>
          <p14:tracePt t="21340" x="9099550" y="2965450"/>
          <p14:tracePt t="21355" x="9099550" y="3003550"/>
          <p14:tracePt t="21371" x="9099550" y="3016250"/>
          <p14:tracePt t="21388" x="9099550" y="3041650"/>
          <p14:tracePt t="21404" x="9099550" y="3054350"/>
          <p14:tracePt t="21421" x="9099550" y="3078163"/>
          <p14:tracePt t="21437" x="9099550" y="3090863"/>
          <p14:tracePt t="21455" x="9099550" y="3128963"/>
          <p14:tracePt t="21472" x="9099550" y="3165475"/>
          <p14:tracePt t="21488" x="9088438" y="3203575"/>
          <p14:tracePt t="21491" x="9088438" y="3216275"/>
          <p14:tracePt t="21504" x="9088438" y="3241675"/>
          <p14:tracePt t="21507" x="9075738" y="3267075"/>
          <p14:tracePt t="21521" x="9075738" y="3278188"/>
          <p14:tracePt t="21524" x="9075738" y="3290888"/>
          <p14:tracePt t="21539" x="9075738" y="3328988"/>
          <p14:tracePt t="21555" x="9063038" y="3354388"/>
          <p14:tracePt t="21572" x="9063038" y="3367088"/>
          <p14:tracePt t="21588" x="9063038" y="3378200"/>
          <p14:tracePt t="21660" x="9063038" y="3390900"/>
          <p14:tracePt t="21683" x="9063038" y="3416300"/>
          <p14:tracePt t="21691" x="9037638" y="3429000"/>
          <p14:tracePt t="21706" x="9024938" y="3441700"/>
          <p14:tracePt t="21708" x="8999538" y="3467100"/>
          <p14:tracePt t="21723" x="8937625" y="3541713"/>
          <p14:tracePt t="21739" x="8874125" y="3590925"/>
          <p14:tracePt t="21756" x="8812213" y="3629025"/>
          <p14:tracePt t="21772" x="8786813" y="3654425"/>
          <p14:tracePt t="21789" x="8774113" y="3654425"/>
          <p14:tracePt t="21805" x="8750300" y="3667125"/>
          <p14:tracePt t="21836" x="8737600" y="3667125"/>
          <p14:tracePt t="21877" x="8724900" y="3667125"/>
          <p14:tracePt t="21892" x="8686800" y="3667125"/>
          <p14:tracePt t="21916" x="8661400" y="3667125"/>
          <p14:tracePt t="21923" x="8661400" y="3654425"/>
          <p14:tracePt t="21931" x="8661400" y="3616325"/>
          <p14:tracePt t="21939" x="8650288" y="3579813"/>
          <p14:tracePt t="21956" x="8624888" y="3479800"/>
          <p14:tracePt t="21973" x="8624888" y="3416300"/>
          <p14:tracePt t="21989" x="8624888" y="3390900"/>
          <p14:tracePt t="22006" x="8661400" y="3328988"/>
          <p14:tracePt t="22023" x="8763000" y="3254375"/>
          <p14:tracePt t="22039" x="8963025" y="3154363"/>
          <p14:tracePt t="22056" x="9224963" y="3078163"/>
          <p14:tracePt t="22072" x="9726613" y="3028950"/>
          <p14:tracePt t="22076" x="9901238" y="3003550"/>
          <p14:tracePt t="22089" x="10052050" y="2990850"/>
          <p14:tracePt t="22092" x="10188575" y="2990850"/>
          <p14:tracePt t="22107" x="10464800" y="2990850"/>
          <p14:tracePt t="22123" x="10577513" y="2990850"/>
          <p14:tracePt t="22127" x="10739438" y="2952750"/>
          <p14:tracePt t="22140" x="10915650" y="2952750"/>
          <p14:tracePt t="22157" x="10990263" y="2952750"/>
          <p14:tracePt t="22173" x="11052175" y="2952750"/>
          <p14:tracePt t="22190" x="11077575" y="2952750"/>
          <p14:tracePt t="22206" x="11102975" y="2952750"/>
          <p14:tracePt t="22228" x="11115675" y="2965450"/>
          <p14:tracePt t="22244" x="11141075" y="2978150"/>
          <p14:tracePt t="22259" x="11153775" y="2990850"/>
          <p14:tracePt t="22272" x="11177588" y="3003550"/>
          <p14:tracePt t="22290" x="11190288" y="3016250"/>
          <p14:tracePt t="22307" x="11190288" y="3028950"/>
          <p14:tracePt t="22324" x="11202988" y="3028950"/>
          <p14:tracePt t="22340" x="11202988" y="3054350"/>
          <p14:tracePt t="22357" x="11228388" y="3065463"/>
          <p14:tracePt t="22373" x="11228388" y="3078163"/>
          <p14:tracePt t="22390" x="11228388" y="3103563"/>
          <p14:tracePt t="22408" x="11228388" y="3128963"/>
          <p14:tracePt t="22424" x="11228388" y="3178175"/>
          <p14:tracePt t="22441" x="11228388" y="3241675"/>
          <p14:tracePt t="22443" x="11202988" y="3303588"/>
          <p14:tracePt t="22458" x="11190288" y="3316288"/>
          <p14:tracePt t="22460" x="11164888" y="3367088"/>
          <p14:tracePt t="22475" x="11128375" y="3467100"/>
          <p14:tracePt t="22491" x="11041063" y="3554413"/>
          <p14:tracePt t="22508" x="10964863" y="3667125"/>
          <p14:tracePt t="22524" x="10915650" y="3703638"/>
          <p14:tracePt t="22541" x="10890250" y="3741738"/>
          <p14:tracePt t="22558" x="10839450" y="3792538"/>
          <p14:tracePt t="22573" x="10777538" y="3854450"/>
          <p14:tracePt t="22591" x="10726738" y="3916363"/>
          <p14:tracePt t="22608" x="10677525" y="3954463"/>
          <p14:tracePt t="22625" x="10614025" y="3992563"/>
          <p14:tracePt t="22627" x="10614025" y="4005263"/>
          <p14:tracePt t="22642" x="10590213" y="4017963"/>
          <p14:tracePt t="22643" x="10590213" y="4029075"/>
          <p14:tracePt t="22657" x="10577513" y="4041775"/>
          <p14:tracePt t="22659" x="10564813" y="4054475"/>
          <p14:tracePt t="22675" x="10539413" y="4067175"/>
          <p14:tracePt t="22692" x="10502900" y="4092575"/>
          <p14:tracePt t="22708" x="10464800" y="4129088"/>
          <p14:tracePt t="22725" x="10414000" y="4154488"/>
          <p14:tracePt t="22741" x="10390188" y="4179888"/>
          <p14:tracePt t="22758" x="10339388" y="4192588"/>
          <p14:tracePt t="22774" x="10301288" y="4217988"/>
          <p14:tracePt t="22792" x="10288588" y="4217988"/>
          <p14:tracePt t="22808" x="10264775" y="4230688"/>
          <p14:tracePt t="22811" x="10239375" y="4230688"/>
          <p14:tracePt t="22825" x="10213975" y="4241800"/>
          <p14:tracePt t="22828" x="10188575" y="4241800"/>
          <p14:tracePt t="22841" x="10164763" y="4241800"/>
          <p14:tracePt t="22843" x="10126663" y="4241800"/>
          <p14:tracePt t="22858" x="10075863" y="4254500"/>
          <p14:tracePt t="22860" x="10013950" y="4254500"/>
          <p14:tracePt t="22875" x="9852025" y="4279900"/>
          <p14:tracePt t="22892" x="9663113" y="4279900"/>
          <p14:tracePt t="22909" x="9437688" y="4279900"/>
          <p14:tracePt t="22926" x="9199563" y="4279900"/>
          <p14:tracePt t="22941" x="9012238" y="4279900"/>
          <p14:tracePt t="22958" x="8850313" y="4279900"/>
          <p14:tracePt t="22976" x="8750300" y="4279900"/>
          <p14:tracePt t="22992" x="8586788" y="4279900"/>
          <p14:tracePt t="22995" x="8524875" y="4279900"/>
          <p14:tracePt t="23008" x="8435975" y="4279900"/>
          <p14:tracePt t="23011" x="8374063" y="4279900"/>
          <p14:tracePt t="23025" x="8286750" y="4254500"/>
          <p14:tracePt t="23028" x="8261350" y="4254500"/>
          <p14:tracePt t="23042" x="8123238" y="4241800"/>
          <p14:tracePt t="23059" x="8061325" y="4217988"/>
          <p14:tracePt t="23075" x="8010525" y="4217988"/>
          <p14:tracePt t="23092" x="7986713" y="4217988"/>
          <p14:tracePt t="23109" x="7948613" y="4217988"/>
          <p14:tracePt t="23126" x="7923213" y="4192588"/>
          <p14:tracePt t="23142" x="7874000" y="4167188"/>
          <p14:tracePt t="23159" x="7823200" y="4154488"/>
          <p14:tracePt t="23176" x="7748588" y="4117975"/>
          <p14:tracePt t="23193" x="7661275" y="4079875"/>
          <p14:tracePt t="23196" x="7610475" y="4041775"/>
          <p14:tracePt t="23210" x="7561263" y="3992563"/>
          <p14:tracePt t="23212" x="7510463" y="3967163"/>
          <p14:tracePt t="23226" x="7472363" y="3916363"/>
          <p14:tracePt t="23229" x="7410450" y="3867150"/>
          <p14:tracePt t="23243" x="7372350" y="3803650"/>
          <p14:tracePt t="23259" x="7310438" y="3692525"/>
          <p14:tracePt t="23276" x="7272338" y="3529013"/>
          <p14:tracePt t="23292" x="7259638" y="3354388"/>
          <p14:tracePt t="23309" x="7259638" y="3128963"/>
          <p14:tracePt t="23326" x="7385050" y="2865438"/>
          <p14:tracePt t="23343" x="7748588" y="2490788"/>
          <p14:tracePt t="23359" x="8448675" y="2114550"/>
          <p14:tracePt t="23377" x="9212263" y="1789113"/>
          <p14:tracePt t="23380" x="9450388" y="1714500"/>
          <p14:tracePt t="23394" x="9801225" y="1614488"/>
          <p14:tracePt t="23396" x="10088563" y="1563688"/>
          <p14:tracePt t="23410" x="10226675" y="1552575"/>
          <p14:tracePt t="23412" x="10401300" y="1527175"/>
          <p14:tracePt t="23427" x="10564813" y="1514475"/>
          <p14:tracePt t="23444" x="10652125" y="1501775"/>
          <p14:tracePt t="23460" x="10664825" y="1489075"/>
          <p14:tracePt t="23524" x="10690225" y="1501775"/>
          <p14:tracePt t="23540" x="10702925" y="1514475"/>
          <p14:tracePt t="23556" x="10702925" y="1527175"/>
          <p14:tracePt t="23587" x="10715625" y="1539875"/>
          <p14:tracePt t="23620" x="10726738" y="1563688"/>
          <p14:tracePt t="23628" x="10739438" y="1576388"/>
          <p14:tracePt t="23636" x="10752138" y="1601788"/>
          <p14:tracePt t="23643" x="10764838" y="1614488"/>
          <p14:tracePt t="23660" x="10802938" y="1663700"/>
          <p14:tracePt t="23676" x="10864850" y="1714500"/>
          <p14:tracePt t="23693" x="10915650" y="1752600"/>
          <p14:tracePt t="23711" x="10964863" y="1789113"/>
          <p14:tracePt t="23728" x="11015663" y="1827213"/>
          <p14:tracePt t="23743" x="11052175" y="1865313"/>
          <p14:tracePt t="23761" x="11115675" y="1889125"/>
          <p14:tracePt t="23764" x="11141075" y="1901825"/>
          <p14:tracePt t="23776" x="11164888" y="1914525"/>
          <p14:tracePt t="23780" x="11190288" y="1914525"/>
          <p14:tracePt t="23795" x="11215688" y="1952625"/>
          <p14:tracePt t="23811" x="11253788" y="2001838"/>
          <p14:tracePt t="23828" x="11353800" y="2065338"/>
          <p14:tracePt t="23845" x="11415713" y="2127250"/>
          <p14:tracePt t="23861" x="11466513" y="2165350"/>
          <p14:tracePt t="23877" x="11541125" y="2227263"/>
          <p14:tracePt t="23894" x="11603038" y="2278063"/>
          <p14:tracePt t="23900" x="11615738" y="2327275"/>
          <p14:tracePt t="23910" x="11653838" y="2390775"/>
          <p14:tracePt t="23928" x="11715750" y="2478088"/>
          <p14:tracePt t="23931" x="11741150" y="2527300"/>
          <p14:tracePt t="23943" x="11779250" y="2578100"/>
          <p14:tracePt t="23960" x="11853863" y="2703513"/>
          <p14:tracePt t="23976" x="11917363" y="2803525"/>
          <p14:tracePt t="23978" x="11941175" y="2852738"/>
          <p14:tracePt t="23993" x="11953875" y="2890838"/>
          <p14:tracePt t="23995" x="11966575" y="2928938"/>
          <p14:tracePt t="24010" x="11991975" y="2978150"/>
          <p14:tracePt t="24027" x="12028488" y="3054350"/>
          <p14:tracePt t="24043" x="12041188" y="3128963"/>
          <p14:tracePt t="24060" x="12041188" y="3178175"/>
          <p14:tracePt t="24076" x="12053888" y="3216275"/>
          <p14:tracePt t="24093" x="12066588" y="3290888"/>
          <p14:tracePt t="24110" x="12066588" y="3341688"/>
          <p14:tracePt t="24127" x="12053888" y="3403600"/>
          <p14:tracePt t="24144" x="12041188" y="3467100"/>
          <p14:tracePt t="24160" x="12004675" y="3529013"/>
          <p14:tracePt t="24162" x="11966575" y="3567113"/>
          <p14:tracePt t="24176" x="11953875" y="3603625"/>
          <p14:tracePt t="24178" x="11904663" y="3641725"/>
          <p14:tracePt t="24194" x="11866563" y="3703638"/>
          <p14:tracePt t="24211" x="11779250" y="3767138"/>
          <p14:tracePt t="24227" x="11703050" y="3829050"/>
          <p14:tracePt t="24244" x="11628438" y="3879850"/>
          <p14:tracePt t="24260" x="11566525" y="3905250"/>
          <p14:tracePt t="24277" x="11490325" y="3941763"/>
          <p14:tracePt t="24294" x="11428413" y="3967163"/>
          <p14:tracePt t="24310" x="11315700" y="4029075"/>
          <p14:tracePt t="24327" x="11202988" y="4067175"/>
          <p14:tracePt t="24344" x="11077575" y="4092575"/>
          <p14:tracePt t="24361" x="10964863" y="4129088"/>
          <p14:tracePt t="24363" x="10864850" y="4141788"/>
          <p14:tracePt t="24377" x="10828338" y="4167188"/>
          <p14:tracePt t="24378" x="10752138" y="4167188"/>
          <p14:tracePt t="24395" x="10677525" y="4167188"/>
          <p14:tracePt t="24411" x="10590213" y="4167188"/>
          <p14:tracePt t="24428" x="10526713" y="4167188"/>
          <p14:tracePt t="24444" x="10464800" y="4167188"/>
          <p14:tracePt t="24461" x="10401300" y="4167188"/>
          <p14:tracePt t="24477" x="10326688" y="4167188"/>
          <p14:tracePt t="24495" x="10239375" y="4105275"/>
          <p14:tracePt t="24512" x="10139363" y="4041775"/>
          <p14:tracePt t="24530" x="10052050" y="3979863"/>
          <p14:tracePt t="24532" x="10001250" y="3941763"/>
          <p14:tracePt t="24547" x="9926638" y="3892550"/>
          <p14:tracePt t="24563" x="9839325" y="3841750"/>
          <p14:tracePt t="24580" x="9813925" y="3816350"/>
          <p14:tracePt t="24596" x="9788525" y="3792538"/>
          <p14:tracePt t="24613" x="9763125" y="3767138"/>
          <p14:tracePt t="24629" x="9763125" y="3754438"/>
          <p14:tracePt t="24646" x="9739313" y="3729038"/>
          <p14:tracePt t="24663" x="9726613" y="3716338"/>
          <p14:tracePt t="24684" x="9713913" y="3703638"/>
          <p14:tracePt t="24924" x="9713913" y="3679825"/>
          <p14:tracePt t="24931" x="9713913" y="3667125"/>
          <p14:tracePt t="24947" x="9713913" y="3603625"/>
          <p14:tracePt t="24964" x="9713913" y="3516313"/>
          <p14:tracePt t="24981" x="9713913" y="3403600"/>
          <p14:tracePt t="24997" x="9713913" y="3316288"/>
          <p14:tracePt t="25014" x="9713913" y="3278188"/>
          <p14:tracePt t="25031" x="9713913" y="3241675"/>
          <p14:tracePt t="25047" x="9663113" y="3190875"/>
          <p14:tracePt t="25064" x="9626600" y="3141663"/>
          <p14:tracePt t="25067" x="9588500" y="3128963"/>
          <p14:tracePt t="25080" x="9525000" y="3103563"/>
          <p14:tracePt t="25097" x="9424988" y="3078163"/>
          <p14:tracePt t="25100" x="9375775" y="3065463"/>
          <p14:tracePt t="25115" x="9263063" y="3065463"/>
          <p14:tracePt t="25132" x="9175750" y="3065463"/>
          <p14:tracePt t="25148" x="9088438" y="3065463"/>
          <p14:tracePt t="25164" x="9024938" y="3065463"/>
          <p14:tracePt t="25180" x="8963025" y="3065463"/>
          <p14:tracePt t="25197" x="8924925" y="3065463"/>
          <p14:tracePt t="25214" x="8863013" y="3090863"/>
          <p14:tracePt t="25231" x="8799513" y="3116263"/>
          <p14:tracePt t="25248" x="8737600" y="3154363"/>
          <p14:tracePt t="25251" x="8712200" y="3154363"/>
          <p14:tracePt t="25264" x="8699500" y="3165475"/>
          <p14:tracePt t="25281" x="8637588" y="3190875"/>
          <p14:tracePt t="25284" x="8624888" y="3216275"/>
          <p14:tracePt t="25298" x="8612188" y="3216275"/>
          <p14:tracePt t="25299" x="8586788" y="3254375"/>
          <p14:tracePt t="25315" x="8561388" y="3278188"/>
          <p14:tracePt t="25332" x="8537575" y="3303588"/>
          <p14:tracePt t="25348" x="8524875" y="3341688"/>
          <p14:tracePt t="25365" x="8512175" y="3390900"/>
          <p14:tracePt t="25381" x="8499475" y="3429000"/>
          <p14:tracePt t="25398" x="8486775" y="3479800"/>
          <p14:tracePt t="25415" x="8486775" y="3490913"/>
          <p14:tracePt t="25432" x="8486775" y="3503613"/>
          <p14:tracePt t="25448" x="8486775" y="3529013"/>
          <p14:tracePt t="25466" x="8474075" y="3554413"/>
          <p14:tracePt t="25482" x="8474075" y="3567113"/>
          <p14:tracePt t="25485" x="8474075" y="3590925"/>
          <p14:tracePt t="25499" x="8461375" y="3616325"/>
          <p14:tracePt t="25516" x="8448675" y="3654425"/>
          <p14:tracePt t="25532" x="8435975" y="3679825"/>
          <p14:tracePt t="25549" x="8399463" y="3716338"/>
          <p14:tracePt t="25565" x="8361363" y="3754438"/>
          <p14:tracePt t="25581" x="8335963" y="3792538"/>
          <p14:tracePt t="25598" x="8274050" y="3816350"/>
          <p14:tracePt t="25616" x="8174038" y="3854450"/>
          <p14:tracePt t="25633" x="8086725" y="3879850"/>
          <p14:tracePt t="25635" x="8035925" y="3905250"/>
          <p14:tracePt t="25649" x="7986713" y="3916363"/>
          <p14:tracePt t="25666" x="7897813" y="3929063"/>
          <p14:tracePt t="25668" x="7886700" y="3954463"/>
          <p14:tracePt t="25683" x="7835900" y="3967163"/>
          <p14:tracePt t="25699" x="7785100" y="3992563"/>
          <p14:tracePt t="25716" x="7710488" y="3992563"/>
          <p14:tracePt t="25733" x="7635875" y="3992563"/>
          <p14:tracePt t="25749" x="7585075" y="4017963"/>
          <p14:tracePt t="25766" x="7548563" y="4017963"/>
          <p14:tracePt t="25782" x="7523163" y="4017963"/>
          <p14:tracePt t="25799" x="7510463" y="4017963"/>
          <p14:tracePt t="25816" x="7497763" y="4017963"/>
          <p14:tracePt t="25833" x="7472363" y="4017963"/>
          <p14:tracePt t="25836" x="7435850" y="4017963"/>
          <p14:tracePt t="25849" x="7423150" y="4005263"/>
          <p14:tracePt t="25852" x="7385050" y="3967163"/>
          <p14:tracePt t="25867" x="7348538" y="3929063"/>
          <p14:tracePt t="25883" x="7297738" y="3879850"/>
          <p14:tracePt t="25899" x="7246938" y="3841750"/>
          <p14:tracePt t="25917" x="7235825" y="3829050"/>
          <p14:tracePt t="25934" x="7210425" y="3803650"/>
          <p14:tracePt t="25949" x="7197725" y="3792538"/>
          <p14:tracePt t="25966" x="7197725" y="3767138"/>
          <p14:tracePt t="25983" x="7172325" y="3729038"/>
          <p14:tracePt t="26000" x="7159625" y="3703638"/>
          <p14:tracePt t="26017" x="7146925" y="3654425"/>
          <p14:tracePt t="26019" x="7146925" y="3641725"/>
          <p14:tracePt t="26034" x="7134225" y="3629025"/>
          <p14:tracePt t="26036" x="7123113" y="3616325"/>
          <p14:tracePt t="26051" x="7110413" y="3590925"/>
          <p14:tracePt t="26067" x="7097713" y="3567113"/>
          <p14:tracePt t="26083" x="7097713" y="3554413"/>
          <p14:tracePt t="26108" x="7085013" y="3541713"/>
          <p14:tracePt t="26148" x="7085013" y="3529013"/>
          <p14:tracePt t="26188" x="7085013" y="3516313"/>
          <p14:tracePt t="26212" x="7085013" y="3490913"/>
          <p14:tracePt t="26236" x="7085013" y="3479800"/>
          <p14:tracePt t="26268" x="7085013" y="3454400"/>
          <p14:tracePt t="26283" x="7072313" y="3441700"/>
          <p14:tracePt t="26316" x="7072313" y="3429000"/>
          <p14:tracePt t="26323" x="7072313" y="3416300"/>
          <p14:tracePt t="26419" x="7072313" y="3403600"/>
          <p14:tracePt t="26476" x="7072313" y="3390900"/>
          <p14:tracePt t="26523" x="7072313" y="3378200"/>
          <p14:tracePt t="26556" x="7072313" y="3367088"/>
          <p14:tracePt t="26596" x="7072313" y="3341688"/>
          <p14:tracePt t="26612" x="7072313" y="3328988"/>
          <p14:tracePt t="26627" x="7072313" y="3316288"/>
          <p14:tracePt t="26636" x="7072313" y="3303588"/>
          <p14:tracePt t="26652" x="7072313" y="3290888"/>
          <p14:tracePt t="26668" x="7072313" y="3278188"/>
          <p14:tracePt t="26686" x="7072313" y="3254375"/>
          <p14:tracePt t="26701" x="7072313" y="3241675"/>
          <p14:tracePt t="26724" x="7072313" y="3228975"/>
          <p14:tracePt t="26736" x="7072313" y="3216275"/>
          <p14:tracePt t="26752" x="7085013" y="3203575"/>
          <p14:tracePt t="26755" x="7097713" y="3178175"/>
          <p14:tracePt t="26772" x="7110413" y="3178175"/>
          <p14:tracePt t="26788" x="7134225" y="3165475"/>
          <p14:tracePt t="26803" x="7146925" y="3154363"/>
          <p14:tracePt t="26819" x="7185025" y="3141663"/>
          <p14:tracePt t="26835" x="7197725" y="3141663"/>
          <p14:tracePt t="26860" x="7223125" y="3128963"/>
          <p14:tracePt t="26875" x="7235825" y="3116263"/>
          <p14:tracePt t="26891" x="7259638" y="3103563"/>
          <p14:tracePt t="26902" x="7259638" y="3090863"/>
          <p14:tracePt t="26924" x="7272338" y="3078163"/>
          <p14:tracePt t="26956" x="7285038" y="3078163"/>
          <p14:tracePt t="26972" x="7285038" y="3065463"/>
          <p14:tracePt t="26995" x="7285038" y="3054350"/>
          <p14:tracePt t="27043" x="7285038" y="3041650"/>
          <p14:tracePt t="27068" x="7297738" y="3028950"/>
          <p14:tracePt t="27084" x="7297738" y="3016250"/>
          <p14:tracePt t="27108" x="7297738" y="3003550"/>
          <p14:tracePt t="27244" x="7297738" y="2990850"/>
          <p14:tracePt t="27276" x="7297738" y="2978150"/>
          <p14:tracePt t="29075" x="7297738" y="2965450"/>
          <p14:tracePt t="29811" x="7310438" y="2965450"/>
          <p14:tracePt t="29987" x="7323138" y="2965450"/>
          <p14:tracePt t="32724" x="7323138" y="2952750"/>
          <p14:tracePt t="33851" x="7310438" y="2952750"/>
          <p14:tracePt t="36067" x="7310438" y="2941638"/>
          <p14:tracePt t="36347" x="7310438" y="2916238"/>
          <p14:tracePt t="41044" x="7323138" y="2916238"/>
          <p14:tracePt t="41067" x="7335838" y="2916238"/>
          <p14:tracePt t="41083" x="7359650" y="2916238"/>
          <p14:tracePt t="41091" x="7385050" y="2916238"/>
          <p14:tracePt t="41106" x="7410450" y="2916238"/>
          <p14:tracePt t="41108" x="7472363" y="2916238"/>
          <p14:tracePt t="41122" x="7673975" y="2916238"/>
          <p14:tracePt t="41139" x="7810500" y="2916238"/>
          <p14:tracePt t="41155" x="7897813" y="2928938"/>
          <p14:tracePt t="41172" x="8023225" y="2941638"/>
          <p14:tracePt t="41189" x="8161338" y="2978150"/>
          <p14:tracePt t="41206" x="8274050" y="3003550"/>
          <p14:tracePt t="41223" x="8386763" y="3028950"/>
          <p14:tracePt t="41239" x="8524875" y="3041650"/>
          <p14:tracePt t="41257" x="8699500" y="3065463"/>
          <p14:tracePt t="41259" x="8750300" y="3078163"/>
          <p14:tracePt t="41274" x="8799513" y="3078163"/>
          <p14:tracePt t="41276" x="8863013" y="3103563"/>
          <p14:tracePt t="41290" x="8886825" y="3103563"/>
          <p14:tracePt t="41292" x="8924925" y="3103563"/>
          <p14:tracePt t="41307" x="8963025" y="3103563"/>
          <p14:tracePt t="41411" x="8950325" y="3103563"/>
          <p14:tracePt t="41419" x="8937625" y="3103563"/>
          <p14:tracePt t="41435" x="8912225" y="3103563"/>
          <p14:tracePt t="41443" x="8886825" y="3103563"/>
          <p14:tracePt t="41457" x="8863013" y="3103563"/>
          <p14:tracePt t="41459" x="8837613" y="3090863"/>
          <p14:tracePt t="41472" x="8824913" y="3090863"/>
          <p14:tracePt t="41474" x="8812213" y="3078163"/>
          <p14:tracePt t="41488" x="8786813" y="3078163"/>
          <p14:tracePt t="41490" x="8774113" y="3054350"/>
          <p14:tracePt t="41506" x="8750300" y="3054350"/>
          <p14:tracePt t="41522" x="8737600" y="3054350"/>
          <p14:tracePt t="41563" x="8737600" y="3041650"/>
          <p14:tracePt t="41755" x="8737600" y="3054350"/>
          <p14:tracePt t="41763" x="8737600" y="3065463"/>
          <p14:tracePt t="41779" x="8737600" y="3078163"/>
          <p14:tracePt t="41795" x="8750300" y="3078163"/>
          <p14:tracePt t="41807" x="8763000" y="3090863"/>
          <p14:tracePt t="41824" x="8763000" y="3103563"/>
          <p14:tracePt t="41841" x="8774113" y="3116263"/>
          <p14:tracePt t="41843" x="8774113" y="3128963"/>
          <p14:tracePt t="41857" x="8786813" y="3141663"/>
          <p14:tracePt t="41875" x="8786813" y="3154363"/>
          <p14:tracePt t="41891" x="8786813" y="3178175"/>
          <p14:tracePt t="41908" x="8786813" y="3203575"/>
          <p14:tracePt t="41925" x="8786813" y="3241675"/>
          <p14:tracePt t="41941" x="8786813" y="3278188"/>
          <p14:tracePt t="41958" x="8786813" y="3328988"/>
          <p14:tracePt t="41975" x="8786813" y="3378200"/>
          <p14:tracePt t="41992" x="8786813" y="3429000"/>
          <p14:tracePt t="42008" x="8786813" y="3490913"/>
          <p14:tracePt t="42011" x="8786813" y="3503613"/>
          <p14:tracePt t="42026" x="8799513" y="3516313"/>
          <p14:tracePt t="42028" x="8799513" y="3529013"/>
          <p14:tracePt t="42043" x="8799513" y="3554413"/>
          <p14:tracePt t="42076" x="8799513" y="3567113"/>
          <p14:tracePt t="42092" x="8799513" y="3579813"/>
          <p14:tracePt t="42115" x="8799513" y="3590925"/>
          <p14:tracePt t="42156" x="8799513" y="3603625"/>
          <p14:tracePt t="42195" x="8799513" y="3616325"/>
          <p14:tracePt t="42227" x="8799513" y="3641725"/>
          <p14:tracePt t="42403" x="8799513" y="3654425"/>
          <p14:tracePt t="42435" x="8799513" y="3667125"/>
          <p14:tracePt t="42459" x="8799513" y="3679825"/>
          <p14:tracePt t="42499" x="8799513" y="3692525"/>
          <p14:tracePt t="42683" x="8799513" y="3703638"/>
          <p14:tracePt t="42699" x="8799513" y="3716338"/>
          <p14:tracePt t="42715" x="8799513" y="3729038"/>
          <p14:tracePt t="42787" x="8799513" y="3754438"/>
          <p14:tracePt t="42819" x="8799513" y="3767138"/>
          <p14:tracePt t="42875" x="8786813" y="3767138"/>
          <p14:tracePt t="42883" x="8774113" y="3767138"/>
          <p14:tracePt t="42963" x="8774113" y="3779838"/>
          <p14:tracePt t="43075" x="8763000" y="3779838"/>
          <p14:tracePt t="43107" x="8750300" y="3792538"/>
          <p14:tracePt t="43115" x="8750300" y="3803650"/>
          <p14:tracePt t="43128" x="8737600" y="3803650"/>
          <p14:tracePt t="43148" x="8724900" y="3803650"/>
          <p14:tracePt t="43161" x="8699500" y="3829050"/>
          <p14:tracePt t="43163" x="8686800" y="3829050"/>
          <p14:tracePt t="43178" x="8674100" y="3829050"/>
          <p14:tracePt t="43196" x="8650288" y="3829050"/>
          <p14:tracePt t="43211" x="8612188" y="3829050"/>
          <p14:tracePt t="43229" x="8599488" y="3829050"/>
          <p14:tracePt t="43251" x="8574088" y="3829050"/>
          <p14:tracePt t="43347" x="8561388" y="3829050"/>
          <p14:tracePt t="43355" x="8561388" y="3816350"/>
          <p14:tracePt t="43707" x="8561388" y="3803650"/>
          <p14:tracePt t="43723" x="8561388" y="3792538"/>
          <p14:tracePt t="44131" x="8574088" y="3792538"/>
          <p14:tracePt t="44139" x="8624888" y="3767138"/>
          <p14:tracePt t="44146" x="8712200" y="3754438"/>
          <p14:tracePt t="44162" x="8812213" y="3729038"/>
          <p14:tracePt t="44179" x="9063038" y="3716338"/>
          <p14:tracePt t="44195" x="9237663" y="3716338"/>
          <p14:tracePt t="44212" x="9363075" y="3692525"/>
          <p14:tracePt t="44229" x="9450388" y="3692525"/>
          <p14:tracePt t="44246" x="9563100" y="3667125"/>
          <p14:tracePt t="44263" x="9663113" y="3667125"/>
          <p14:tracePt t="44279" x="9739313" y="3654425"/>
          <p14:tracePt t="44296" x="9788525" y="3654425"/>
          <p14:tracePt t="44313" x="9813925" y="3654425"/>
          <p14:tracePt t="44314" x="9839325" y="3654425"/>
          <p14:tracePt t="44435" x="9839325" y="3641725"/>
          <p14:tracePt t="44475" x="9826625" y="3629025"/>
          <p14:tracePt t="45131" x="9813925" y="3629025"/>
          <p14:tracePt t="45195" x="9801225" y="3629025"/>
          <p14:tracePt t="45499" x="9813925" y="3629025"/>
          <p14:tracePt t="45516" x="9826625" y="3629025"/>
          <p14:tracePt t="45523" x="9863138" y="3629025"/>
          <p14:tracePt t="45539" x="9875838" y="3629025"/>
          <p14:tracePt t="45550" x="9888538" y="3629025"/>
          <p14:tracePt t="45567" x="9901238" y="3629025"/>
          <p14:tracePt t="45585" x="9913938" y="3629025"/>
          <p14:tracePt t="45723" x="9913938" y="3641725"/>
          <p14:tracePt t="45731" x="9913938" y="3667125"/>
          <p14:tracePt t="45739" x="9913938" y="3692525"/>
          <p14:tracePt t="45751" x="9913938" y="3716338"/>
          <p14:tracePt t="45767" x="9913938" y="3779838"/>
          <p14:tracePt t="45784" x="9913938" y="3841750"/>
          <p14:tracePt t="45787" x="9913938" y="3892550"/>
          <p14:tracePt t="45802" x="9913938" y="3929063"/>
          <p14:tracePt t="45804" x="9913938" y="3992563"/>
          <p14:tracePt t="45818" x="9913938" y="4067175"/>
          <p14:tracePt t="45836" x="9875838" y="4154488"/>
          <p14:tracePt t="45852" x="9875838" y="4217988"/>
          <p14:tracePt t="45869" x="9863138" y="4267200"/>
          <p14:tracePt t="45885" x="9863138" y="4305300"/>
          <p14:tracePt t="45901" x="9839325" y="4341813"/>
          <p14:tracePt t="45918" x="9826625" y="4379913"/>
          <p14:tracePt t="45934" x="9801225" y="4418013"/>
          <p14:tracePt t="45952" x="9801225" y="4454525"/>
          <p14:tracePt t="45969" x="9801225" y="4479925"/>
          <p14:tracePt t="45972" x="9801225" y="4505325"/>
          <p14:tracePt t="45985" x="9801225" y="4518025"/>
          <p14:tracePt t="45987" x="9775825" y="4543425"/>
          <p14:tracePt t="46001" x="9775825" y="4554538"/>
          <p14:tracePt t="46003" x="9775825" y="4567238"/>
          <p14:tracePt t="46018" x="9750425" y="4618038"/>
          <p14:tracePt t="46035" x="9739313" y="4656138"/>
          <p14:tracePt t="46052" x="9713913" y="4679950"/>
          <p14:tracePt t="46068" x="9675813" y="4730750"/>
          <p14:tracePt t="46085" x="9637713" y="4779963"/>
          <p14:tracePt t="46102" x="9601200" y="4830763"/>
          <p14:tracePt t="46119" x="9575800" y="4868863"/>
          <p14:tracePt t="46135" x="9550400" y="4892675"/>
          <p14:tracePt t="46152" x="9550400" y="4918075"/>
          <p14:tracePt t="46155" x="9537700" y="4930775"/>
          <p14:tracePt t="46196" x="9525000" y="4943475"/>
          <p14:tracePt t="46203" x="9513888" y="4943475"/>
          <p14:tracePt t="46219" x="9513888" y="4956175"/>
          <p14:tracePt t="46236" x="9513888" y="4968875"/>
          <p14:tracePt t="46253" x="9513888" y="4981575"/>
          <p14:tracePt t="46275" x="9513888" y="5005388"/>
          <p14:tracePt t="46291" x="9513888" y="5018088"/>
          <p14:tracePt t="46302" x="9513888" y="5030788"/>
          <p14:tracePt t="46319" x="9513888" y="5056188"/>
          <p14:tracePt t="46336" x="9525000" y="5056188"/>
          <p14:tracePt t="46352" x="9550400" y="5056188"/>
          <p14:tracePt t="46370" x="9575800" y="5081588"/>
          <p14:tracePt t="46387" x="9601200" y="5081588"/>
          <p14:tracePt t="46403" x="9613900" y="5081588"/>
          <p14:tracePt t="46427" x="9637713" y="5081588"/>
          <p14:tracePt t="46443" x="9650413" y="5081588"/>
          <p14:tracePt t="46459" x="9663113" y="5081588"/>
          <p14:tracePt t="46475" x="9675813" y="5081588"/>
          <p14:tracePt t="46487" x="9688513" y="5081588"/>
          <p14:tracePt t="46503" x="9701213" y="5068888"/>
          <p14:tracePt t="46519" x="9713913" y="5056188"/>
          <p14:tracePt t="46536" x="9726613" y="5030788"/>
          <p14:tracePt t="46539" x="9739313" y="5005388"/>
          <p14:tracePt t="46553" x="9750425" y="4981575"/>
          <p14:tracePt t="46555" x="9763125" y="4943475"/>
          <p14:tracePt t="46569" x="9788525" y="4930775"/>
          <p14:tracePt t="46570" x="9788525" y="4918075"/>
          <p14:tracePt t="46586" x="9839325" y="4868863"/>
          <p14:tracePt t="46602" x="9852025" y="4818063"/>
          <p14:tracePt t="46619" x="9875838" y="4779963"/>
          <p14:tracePt t="46635" x="9901238" y="4718050"/>
          <p14:tracePt t="46652" x="9939338" y="4630738"/>
          <p14:tracePt t="46669" x="9963150" y="4543425"/>
          <p14:tracePt t="46686" x="9975850" y="4479925"/>
          <p14:tracePt t="46702" x="9975850" y="4418013"/>
          <p14:tracePt t="46719" x="9988550" y="4354513"/>
          <p14:tracePt t="46735" x="9988550" y="4318000"/>
          <p14:tracePt t="46752" x="9988550" y="4292600"/>
          <p14:tracePt t="46754" x="9988550" y="4279900"/>
          <p14:tracePt t="46770" x="9988550" y="4230688"/>
          <p14:tracePt t="46786" x="9988550" y="4179888"/>
          <p14:tracePt t="46802" x="9988550" y="4154488"/>
          <p14:tracePt t="46826" x="9988550" y="4129088"/>
          <p14:tracePt t="46851" x="9988550" y="4105275"/>
          <p14:tracePt t="46858" x="9988550" y="4092575"/>
          <p14:tracePt t="46869" x="10013950" y="4067175"/>
          <p14:tracePt t="46886" x="10013950" y="4054475"/>
          <p14:tracePt t="46903" x="10013950" y="4017963"/>
          <p14:tracePt t="46919" x="10039350" y="3992563"/>
          <p14:tracePt t="46936" x="10052050" y="3967163"/>
          <p14:tracePt t="46938" x="10064750" y="3954463"/>
          <p14:tracePt t="46953" x="10088563" y="3929063"/>
          <p14:tracePt t="46954" x="10101263" y="3916363"/>
          <p14:tracePt t="46970" x="10152063" y="3867150"/>
          <p14:tracePt t="46986" x="10201275" y="3816350"/>
          <p14:tracePt t="47003" x="10226675" y="3803650"/>
          <p14:tracePt t="47019" x="10239375" y="3779838"/>
          <p14:tracePt t="47036" x="10277475" y="3767138"/>
          <p14:tracePt t="47053" x="10313988" y="3741738"/>
          <p14:tracePt t="47070" x="10352088" y="3716338"/>
          <p14:tracePt t="47087" x="10390188" y="3716338"/>
          <p14:tracePt t="47103" x="10439400" y="3692525"/>
          <p14:tracePt t="47120" x="10490200" y="3679825"/>
          <p14:tracePt t="47122" x="10502900" y="3679825"/>
          <p14:tracePt t="47138" x="10514013" y="3679825"/>
          <p14:tracePt t="47154" x="10526713" y="3679825"/>
          <p14:tracePt t="47170" x="10539413" y="3679825"/>
          <p14:tracePt t="47187" x="10564813" y="3679825"/>
          <p14:tracePt t="47226" x="10577513" y="3679825"/>
          <p14:tracePt t="47242" x="10590213" y="3679825"/>
          <p14:tracePt t="47250" x="10602913" y="3679825"/>
          <p14:tracePt t="47259" x="10614025" y="3679825"/>
          <p14:tracePt t="47270" x="10626725" y="3679825"/>
          <p14:tracePt t="47287" x="10652125" y="3716338"/>
          <p14:tracePt t="47304" x="10702925" y="3803650"/>
          <p14:tracePt t="47321" x="10726738" y="3892550"/>
          <p14:tracePt t="47322" x="10764838" y="3979863"/>
          <p14:tracePt t="47338" x="10815638" y="4117975"/>
          <p14:tracePt t="47356" x="10902950" y="4254500"/>
          <p14:tracePt t="47372" x="10952163" y="4379913"/>
          <p14:tracePt t="47389" x="10990263" y="4454525"/>
          <p14:tracePt t="47405" x="11002963" y="4530725"/>
          <p14:tracePt t="47422" x="11041063" y="4618038"/>
          <p14:tracePt t="47439" x="11064875" y="4705350"/>
          <p14:tracePt t="47455" x="11102975" y="4779963"/>
          <p14:tracePt t="47473" x="11115675" y="4843463"/>
          <p14:tracePt t="47475" x="11128375" y="4856163"/>
          <p14:tracePt t="47489" x="11141075" y="4892675"/>
          <p14:tracePt t="47491" x="11141075" y="4905375"/>
          <p14:tracePt t="47505" x="11141075" y="4930775"/>
          <p14:tracePt t="47523" x="11153775" y="4943475"/>
          <p14:tracePt t="47547" x="11164888" y="4956175"/>
          <p14:tracePt t="47556" x="11164888" y="4968875"/>
          <p14:tracePt t="47573" x="11177588" y="4981575"/>
          <p14:tracePt t="47589" x="11177588" y="5005388"/>
          <p14:tracePt t="47612" x="11202988" y="5030788"/>
          <p14:tracePt t="47628" x="11202988" y="5043488"/>
          <p14:tracePt t="47640" x="11202988" y="5056188"/>
          <p14:tracePt t="47643" x="11228388" y="5068888"/>
          <p14:tracePt t="47659" x="11253788" y="5081588"/>
          <p14:tracePt t="47674" x="11266488" y="5092700"/>
          <p14:tracePt t="47676" x="11303000" y="5092700"/>
          <p14:tracePt t="47689" x="11341100" y="5118100"/>
          <p14:tracePt t="47691" x="11353800" y="5118100"/>
          <p14:tracePt t="47706" x="11403013" y="5118100"/>
          <p14:tracePt t="47723" x="11466513" y="5118100"/>
          <p14:tracePt t="47740" x="11515725" y="5118100"/>
          <p14:tracePt t="47757" x="11553825" y="5118100"/>
          <p14:tracePt t="47773" x="11591925" y="5118100"/>
          <p14:tracePt t="47790" x="11628438" y="5092700"/>
          <p14:tracePt t="47806" x="11666538" y="5081588"/>
          <p14:tracePt t="47824" x="11679238" y="5068888"/>
          <p14:tracePt t="47827" x="11691938" y="5068888"/>
          <p14:tracePt t="47840" x="11703050" y="5056188"/>
          <p14:tracePt t="47843" x="11715750" y="5056188"/>
          <p14:tracePt t="47857" x="11741150" y="5043488"/>
          <p14:tracePt t="47876" x="11753850" y="5043488"/>
          <p14:tracePt t="47891" x="11753850" y="5030788"/>
          <p14:tracePt t="47988" x="11741150" y="5030788"/>
          <p14:tracePt t="48003" x="11715750" y="5043488"/>
          <p14:tracePt t="48011" x="11703050" y="5056188"/>
          <p14:tracePt t="48023" x="11666538" y="5068888"/>
          <p14:tracePt t="48040" x="11615738" y="5092700"/>
          <p14:tracePt t="48042" x="11591925" y="5118100"/>
          <p14:tracePt t="48057" x="11579225" y="5118100"/>
          <p14:tracePt t="48059" x="11553825" y="5130800"/>
          <p14:tracePt t="48075" x="11503025" y="5156200"/>
          <p14:tracePt t="48091" x="11479213" y="5181600"/>
          <p14:tracePt t="48108" x="11453813" y="5181600"/>
          <p14:tracePt t="48124" x="11403013" y="5205413"/>
          <p14:tracePt t="48140" x="11390313" y="5205413"/>
          <p14:tracePt t="48157" x="11366500" y="5205413"/>
          <p14:tracePt t="48174" x="11353800" y="5205413"/>
          <p14:tracePt t="48191" x="11341100" y="5205413"/>
          <p14:tracePt t="48207" x="11315700" y="5205413"/>
          <p14:tracePt t="48224" x="11303000" y="5205413"/>
          <p14:tracePt t="48227" x="11290300" y="5205413"/>
          <p14:tracePt t="48240" x="11266488" y="5194300"/>
          <p14:tracePt t="48243" x="11253788" y="5168900"/>
          <p14:tracePt t="48257" x="11241088" y="5156200"/>
          <p14:tracePt t="48259" x="11202988" y="5092700"/>
          <p14:tracePt t="48275" x="11164888" y="5030788"/>
          <p14:tracePt t="48291" x="11090275" y="4918075"/>
          <p14:tracePt t="48308" x="11028363" y="4805363"/>
          <p14:tracePt t="48324" x="10915650" y="4667250"/>
          <p14:tracePt t="48341" x="10852150" y="4554538"/>
          <p14:tracePt t="48358" x="10777538" y="4430713"/>
          <p14:tracePt t="48375" x="10702925" y="4292600"/>
          <p14:tracePt t="48392" x="10614025" y="4141788"/>
          <p14:tracePt t="48395" x="10564813" y="4079875"/>
          <p14:tracePt t="48408" x="10514013" y="4029075"/>
          <p14:tracePt t="48411" x="10477500" y="3967163"/>
          <p14:tracePt t="48426" x="10452100" y="3941763"/>
          <p14:tracePt t="48428" x="10414000" y="3892550"/>
          <p14:tracePt t="48442" x="10339388" y="3803650"/>
          <p14:tracePt t="48459" x="10277475" y="3729038"/>
          <p14:tracePt t="48476" x="10201275" y="3654425"/>
          <p14:tracePt t="48492" x="10164763" y="3590925"/>
          <p14:tracePt t="48508" x="10126663" y="3567113"/>
          <p14:tracePt t="48525" x="10113963" y="3529013"/>
          <p14:tracePt t="48541" x="10075863" y="3479800"/>
          <p14:tracePt t="48558" x="10039350" y="3416300"/>
          <p14:tracePt t="48575" x="10026650" y="3378200"/>
          <p14:tracePt t="48592" x="10001250" y="3316288"/>
          <p14:tracePt t="48595" x="9975850" y="3303588"/>
          <p14:tracePt t="48608" x="9975850" y="3278188"/>
          <p14:tracePt t="48635" x="9963150" y="3278188"/>
          <p14:tracePt t="48651" x="9952038" y="3278188"/>
          <p14:tracePt t="48667" x="9926638" y="3278188"/>
          <p14:tracePt t="48676" x="9901238" y="3278188"/>
          <p14:tracePt t="48692" x="9826625" y="3290888"/>
          <p14:tracePt t="48708" x="9750425" y="3367088"/>
          <p14:tracePt t="48726" x="9650413" y="3479800"/>
          <p14:tracePt t="48742" x="9550400" y="3567113"/>
          <p14:tracePt t="48759" x="9501188" y="3679825"/>
          <p14:tracePt t="48776" x="9463088" y="3841750"/>
          <p14:tracePt t="48779" x="9450388" y="3892550"/>
          <p14:tracePt t="48793" x="9437688" y="3967163"/>
          <p14:tracePt t="48795" x="9413875" y="4054475"/>
          <p14:tracePt t="48809" x="9413875" y="4092575"/>
          <p14:tracePt t="48811" x="9413875" y="4154488"/>
          <p14:tracePt t="48826" x="9401175" y="4205288"/>
          <p14:tracePt t="48828" x="9401175" y="4254500"/>
          <p14:tracePt t="48843" x="9375775" y="4354513"/>
          <p14:tracePt t="48860" x="9375775" y="4430713"/>
          <p14:tracePt t="48876" x="9375775" y="4492625"/>
          <p14:tracePt t="48892" x="9350375" y="4554538"/>
          <p14:tracePt t="48909" x="9337675" y="4605338"/>
          <p14:tracePt t="48926" x="9337675" y="4630738"/>
          <p14:tracePt t="48943" x="9312275" y="4679950"/>
          <p14:tracePt t="48959" x="9288463" y="4718050"/>
          <p14:tracePt t="48977" x="9263063" y="4756150"/>
          <p14:tracePt t="48994" x="9237663" y="4779963"/>
          <p14:tracePt t="48995" x="9237663" y="4792663"/>
          <p14:tracePt t="49010" x="9212263" y="4818063"/>
          <p14:tracePt t="49011" x="9188450" y="4830763"/>
          <p14:tracePt t="49026" x="9137650" y="4868863"/>
          <p14:tracePt t="49043" x="9112250" y="4892675"/>
          <p14:tracePt t="49060" x="9063038" y="4918075"/>
          <p14:tracePt t="49077" x="9024938" y="4930775"/>
          <p14:tracePt t="49093" x="8975725" y="4956175"/>
          <p14:tracePt t="49110" x="8937625" y="4956175"/>
          <p14:tracePt t="49127" x="8874125" y="4968875"/>
          <p14:tracePt t="49144" x="8812213" y="4968875"/>
          <p14:tracePt t="49147" x="8786813" y="4968875"/>
          <p14:tracePt t="49161" x="8763000" y="4968875"/>
          <p14:tracePt t="49163" x="8737600" y="4968875"/>
          <p14:tracePt t="49177" x="8724900" y="4968875"/>
          <p14:tracePt t="49179" x="8712200" y="4968875"/>
          <p14:tracePt t="49194" x="8686800" y="4968875"/>
          <p14:tracePt t="49211" x="8661400" y="4968875"/>
          <p14:tracePt t="49227" x="8650288" y="4968875"/>
          <p14:tracePt t="49275" x="8637588" y="4968875"/>
          <p14:tracePt t="49379" x="8637588" y="4956175"/>
          <p14:tracePt t="49395" x="8650288" y="4956175"/>
          <p14:tracePt t="49403" x="8674100" y="4956175"/>
          <p14:tracePt t="49411" x="8686800" y="4956175"/>
          <p14:tracePt t="49428" x="8750300" y="4956175"/>
          <p14:tracePt t="49444" x="8837613" y="4943475"/>
          <p14:tracePt t="49461" x="8963025" y="4930775"/>
          <p14:tracePt t="49477" x="9124950" y="4918075"/>
          <p14:tracePt t="49494" x="9337675" y="4918075"/>
          <p14:tracePt t="49510" x="9601200" y="4918075"/>
          <p14:tracePt t="49528" x="10001250" y="4868863"/>
          <p14:tracePt t="49531" x="10152063" y="4843463"/>
          <p14:tracePt t="49546" x="10313988" y="4830763"/>
          <p14:tracePt t="49548" x="10439400" y="4792663"/>
          <p14:tracePt t="49563" x="10602913" y="4718050"/>
          <p14:tracePt t="49579" x="10690225" y="4656138"/>
          <p14:tracePt t="49596" x="10777538" y="4554538"/>
          <p14:tracePt t="49611" x="10828338" y="4492625"/>
          <p14:tracePt t="49628" x="10828338" y="4430713"/>
          <p14:tracePt t="49645" x="10828338" y="4367213"/>
          <p14:tracePt t="49661" x="10828338" y="4341813"/>
          <p14:tracePt t="49678" x="10828338" y="4318000"/>
          <p14:tracePt t="49695" x="10828338" y="4305300"/>
          <p14:tracePt t="49716" x="10828338" y="4292600"/>
          <p14:tracePt t="49731" x="10828338" y="4279900"/>
          <p14:tracePt t="50099" x="10828338" y="4267200"/>
          <p14:tracePt t="50116" x="10815638" y="4267200"/>
          <p14:tracePt t="50139" x="10790238" y="4267200"/>
          <p14:tracePt t="50147" x="10777538" y="4241800"/>
          <p14:tracePt t="50163" x="10752138" y="4217988"/>
          <p14:tracePt t="50171" x="10739438" y="4205288"/>
          <p14:tracePt t="50179" x="10726738" y="4205288"/>
          <p14:tracePt t="50196" x="10702925" y="4141788"/>
          <p14:tracePt t="50212" x="10652125" y="4079875"/>
          <p14:tracePt t="50229" x="10626725" y="4041775"/>
          <p14:tracePt t="50247" x="10577513" y="3954463"/>
          <p14:tracePt t="50264" x="10539413" y="3892550"/>
          <p14:tracePt t="50267" x="10526713" y="3867150"/>
          <p14:tracePt t="50280" x="10514013" y="3841750"/>
          <p14:tracePt t="50283" x="10490200" y="3829050"/>
          <p14:tracePt t="50296" x="10490200" y="3816350"/>
          <p14:tracePt t="50298" x="10477500" y="3816350"/>
          <p14:tracePt t="50313" x="10477500" y="3792538"/>
          <p14:tracePt t="50315" x="10464800" y="3767138"/>
          <p14:tracePt t="50329" x="10452100" y="3767138"/>
          <p14:tracePt t="50331" x="10452100" y="3741738"/>
          <p14:tracePt t="50347" x="10414000" y="3716338"/>
          <p14:tracePt t="50363" x="10390188" y="3667125"/>
          <p14:tracePt t="50380" x="10352088" y="3641725"/>
          <p14:tracePt t="50397" x="10301288" y="3616325"/>
          <p14:tracePt t="50413" x="10277475" y="3603625"/>
          <p14:tracePt t="50430" x="10264775" y="3590925"/>
          <p14:tracePt t="50447" x="10213975" y="3590925"/>
          <p14:tracePt t="50464" x="10177463" y="3590925"/>
          <p14:tracePt t="50523" x="10126663" y="3616325"/>
          <p14:tracePt t="50539" x="10075863" y="3616325"/>
          <p14:tracePt t="50547" x="10039350" y="3616325"/>
          <p14:tracePt t="50564" x="9975850" y="3667125"/>
          <p14:tracePt t="50581" x="9939338" y="3692525"/>
          <p14:tracePt t="50596" x="9901238" y="3716338"/>
          <p14:tracePt t="50613" x="9863138" y="3754438"/>
          <p14:tracePt t="50631" x="9826625" y="3779838"/>
          <p14:tracePt t="50647" x="9813925" y="3803650"/>
          <p14:tracePt t="50665" x="9788525" y="3841750"/>
          <p14:tracePt t="50668" x="9788525" y="3854450"/>
          <p14:tracePt t="50681" x="9788525" y="3867150"/>
          <p14:tracePt t="50699" x="9788525" y="3892550"/>
          <p14:tracePt t="50715" x="9788525" y="3916363"/>
          <p14:tracePt t="50731" x="9763125" y="3941763"/>
          <p14:tracePt t="50748" x="9763125" y="3954463"/>
          <p14:tracePt t="50765" x="9763125" y="3979863"/>
          <p14:tracePt t="50780" x="9763125" y="3992563"/>
          <p14:tracePt t="50798" x="9763125" y="4005263"/>
          <p14:tracePt t="50814" x="9763125" y="4029075"/>
          <p14:tracePt t="50831" x="9763125" y="4054475"/>
          <p14:tracePt t="50848" x="9763125" y="4079875"/>
          <p14:tracePt t="50851" x="9763125" y="4105275"/>
          <p14:tracePt t="50865" x="9763125" y="4117975"/>
          <p14:tracePt t="50868" x="9763125" y="4129088"/>
          <p14:tracePt t="50882" x="9763125" y="4154488"/>
          <p14:tracePt t="50884" x="9763125" y="4167188"/>
          <p14:tracePt t="50899" x="9763125" y="4192588"/>
          <p14:tracePt t="50915" x="9763125" y="4217988"/>
          <p14:tracePt t="50931" x="9763125" y="4241800"/>
          <p14:tracePt t="50948" x="9763125" y="4279900"/>
          <p14:tracePt t="50965" x="9788525" y="4305300"/>
          <p14:tracePt t="50981" x="9788525" y="4318000"/>
          <p14:tracePt t="50998" x="9788525" y="4341813"/>
          <p14:tracePt t="51015" x="9788525" y="4354513"/>
          <p14:tracePt t="51032" x="9788525" y="4379913"/>
          <p14:tracePt t="51049" x="9788525" y="4392613"/>
          <p14:tracePt t="51051" x="9788525" y="4418013"/>
          <p14:tracePt t="51066" x="9788525" y="4443413"/>
          <p14:tracePt t="51068" x="9763125" y="4454525"/>
          <p14:tracePt t="51083" x="9713913" y="4492625"/>
          <p14:tracePt t="51099" x="9663113" y="4518025"/>
          <p14:tracePt t="51115" x="9637713" y="4543425"/>
          <p14:tracePt t="51117" x="9613900" y="4567238"/>
          <p14:tracePt t="51131" x="9563100" y="4605338"/>
          <p14:tracePt t="51149" x="9525000" y="4630738"/>
          <p14:tracePt t="51166" x="9488488" y="4667250"/>
          <p14:tracePt t="51182" x="9463088" y="4692650"/>
          <p14:tracePt t="51198" x="9437688" y="4718050"/>
          <p14:tracePt t="51215" x="9413875" y="4743450"/>
          <p14:tracePt t="51232" x="9401175" y="4768850"/>
          <p14:tracePt t="51235" x="9401175" y="4779963"/>
          <p14:tracePt t="51249" x="9388475" y="4805363"/>
          <p14:tracePt t="51266" x="9375775" y="4856163"/>
          <p14:tracePt t="51283" x="9375775" y="4868863"/>
          <p14:tracePt t="51299" x="9375775" y="4879975"/>
          <p14:tracePt t="51315" x="9375775" y="4892675"/>
          <p14:tracePt t="51339" x="9375775" y="4905375"/>
          <p14:tracePt t="51459" x="9375775" y="4892675"/>
          <p14:tracePt t="51467" x="9363075" y="4868863"/>
          <p14:tracePt t="51475" x="9363075" y="4843463"/>
          <p14:tracePt t="51483" x="9350375" y="4818063"/>
          <p14:tracePt t="51499" x="9324975" y="4768850"/>
          <p14:tracePt t="51516" x="9312275" y="4718050"/>
          <p14:tracePt t="51532" x="9288463" y="4692650"/>
          <p14:tracePt t="51549" x="9288463" y="4667250"/>
          <p14:tracePt t="51566" x="9288463" y="4656138"/>
          <p14:tracePt t="51583" x="9263063" y="4630738"/>
          <p14:tracePt t="51600" x="9263063" y="4605338"/>
          <p14:tracePt t="51619" x="9263063" y="4592638"/>
          <p14:tracePt t="51633" x="9263063" y="4579938"/>
          <p14:tracePt t="51650" x="9263063" y="4567238"/>
          <p14:tracePt t="51667" x="9263063" y="4554538"/>
          <p14:tracePt t="51691" x="9263063" y="4543425"/>
          <p14:tracePt t="51971" x="9263063" y="4518025"/>
          <p14:tracePt t="52043" x="9263063" y="4505325"/>
          <p14:tracePt t="52091" x="9263063" y="4492625"/>
          <p14:tracePt t="52155" x="9263063" y="4479925"/>
          <p14:tracePt t="52163" x="9263063" y="4454525"/>
          <p14:tracePt t="52171" x="9263063" y="4418013"/>
          <p14:tracePt t="52186" x="9263063" y="4392613"/>
          <p14:tracePt t="52188" x="9263063" y="4318000"/>
          <p14:tracePt t="52202" x="9263063" y="4254500"/>
          <p14:tracePt t="52204" x="9263063" y="4167188"/>
          <p14:tracePt t="52217" x="9263063" y="4105275"/>
          <p14:tracePt t="52219" x="9263063" y="4054475"/>
          <p14:tracePt t="52235" x="9275763" y="3916363"/>
          <p14:tracePt t="52251" x="9301163" y="3816350"/>
          <p14:tracePt t="52270" x="9363075" y="3703638"/>
          <p14:tracePt t="52285" x="9450388" y="3590925"/>
          <p14:tracePt t="52301" x="9550400" y="3467100"/>
          <p14:tracePt t="52318" x="9650413" y="3341688"/>
          <p14:tracePt t="52335" x="9713913" y="3290888"/>
          <p14:tracePt t="52351" x="9763125" y="3241675"/>
          <p14:tracePt t="52369" x="9775825" y="3228975"/>
          <p14:tracePt t="52371" x="9801225" y="3216275"/>
          <p14:tracePt t="52386" x="9826625" y="3203575"/>
          <p14:tracePt t="52388" x="9839325" y="3203575"/>
          <p14:tracePt t="52402" x="9852025" y="3190875"/>
          <p14:tracePt t="52418" x="9863138" y="3178175"/>
          <p14:tracePt t="52435" x="9901238" y="3178175"/>
          <p14:tracePt t="52452" x="9926638" y="3165475"/>
          <p14:tracePt t="52469" x="9952038" y="3165475"/>
          <p14:tracePt t="52485" x="9988550" y="3165475"/>
          <p14:tracePt t="52502" x="10026650" y="3154363"/>
          <p14:tracePt t="52518" x="10039350" y="3154363"/>
          <p14:tracePt t="52536" x="10052050" y="3154363"/>
          <p14:tracePt t="52659" x="10075863" y="3154363"/>
          <p14:tracePt t="52716" x="10088563" y="3141663"/>
          <p14:tracePt t="52843" x="10101263" y="3141663"/>
          <p14:tracePt t="52884" x="10113963" y="3141663"/>
          <p14:tracePt t="52900" x="10126663" y="3141663"/>
          <p14:tracePt t="52915" x="10139363" y="3141663"/>
          <p14:tracePt t="52940" x="10164763" y="3141663"/>
          <p14:tracePt t="52971" x="10177463" y="3141663"/>
          <p14:tracePt t="52979" x="10188575" y="3141663"/>
          <p14:tracePt t="52995" x="10201275" y="3141663"/>
          <p14:tracePt t="53011" x="10213975" y="3128963"/>
          <p14:tracePt t="53036" x="10213975" y="3116263"/>
          <p14:tracePt t="53267" x="10188575" y="3116263"/>
          <p14:tracePt t="53283" x="10177463" y="3116263"/>
          <p14:tracePt t="53291" x="10152063" y="3116263"/>
          <p14:tracePt t="53305" x="10139363" y="3141663"/>
          <p14:tracePt t="53307" x="10126663" y="3141663"/>
          <p14:tracePt t="53320" x="10113963" y="3141663"/>
          <p14:tracePt t="53323" x="10101263" y="3141663"/>
          <p14:tracePt t="53337" x="10088563" y="3141663"/>
          <p14:tracePt t="53339" x="10064750" y="3165475"/>
          <p14:tracePt t="53354" x="10026650" y="3178175"/>
          <p14:tracePt t="53371" x="10001250" y="3190875"/>
          <p14:tracePt t="53388" x="9963150" y="3216275"/>
          <p14:tracePt t="53405" x="9939338" y="3216275"/>
          <p14:tracePt t="53421" x="9926638" y="3228975"/>
          <p14:tracePt t="53437" x="9926638" y="3241675"/>
          <p14:tracePt t="53455" x="9901238" y="3254375"/>
          <p14:tracePt t="53471" x="9888538" y="3267075"/>
          <p14:tracePt t="53488" x="9888538" y="3278188"/>
          <p14:tracePt t="53491" x="9875838" y="3303588"/>
          <p14:tracePt t="53505" x="9863138" y="3303588"/>
          <p14:tracePt t="53521" x="9852025" y="3328988"/>
          <p14:tracePt t="53523" x="9839325" y="3354388"/>
          <p14:tracePt t="53539" x="9826625" y="3378200"/>
          <p14:tracePt t="53555" x="9813925" y="3403600"/>
          <p14:tracePt t="53572" x="9813925" y="3429000"/>
          <p14:tracePt t="53588" x="9801225" y="3441700"/>
          <p14:tracePt t="53605" x="9801225" y="3467100"/>
          <p14:tracePt t="53621" x="9801225" y="3479800"/>
          <p14:tracePt t="53639" x="9801225" y="3490913"/>
          <p14:tracePt t="53656" x="9788525" y="3516313"/>
          <p14:tracePt t="53659" x="9788525" y="3541713"/>
          <p14:tracePt t="53676" x="9788525" y="3567113"/>
          <p14:tracePt t="53688" x="9775825" y="3590925"/>
          <p14:tracePt t="53705" x="9775825" y="3603625"/>
          <p14:tracePt t="53707" x="9763125" y="3641725"/>
          <p14:tracePt t="53723" x="9763125" y="3654425"/>
          <p14:tracePt t="53739" x="9739313" y="3703638"/>
          <p14:tracePt t="53755" x="9739313" y="3741738"/>
          <p14:tracePt t="53773" x="9739313" y="3803650"/>
          <p14:tracePt t="53789" x="9739313" y="3879850"/>
          <p14:tracePt t="53806" x="9713913" y="3929063"/>
          <p14:tracePt t="53822" x="9713913" y="3992563"/>
          <p14:tracePt t="53839" x="9701213" y="4067175"/>
          <p14:tracePt t="53856" x="9701213" y="4105275"/>
          <p14:tracePt t="53859" x="9701213" y="4129088"/>
          <p14:tracePt t="53873" x="9701213" y="4154488"/>
          <p14:tracePt t="53875" x="9701213" y="4179888"/>
          <p14:tracePt t="53889" x="9701213" y="4217988"/>
          <p14:tracePt t="53891" x="9701213" y="4241800"/>
          <p14:tracePt t="53906" x="9713913" y="4292600"/>
          <p14:tracePt t="53922" x="9739313" y="4318000"/>
          <p14:tracePt t="53939" x="9775825" y="4354513"/>
          <p14:tracePt t="53956" x="9826625" y="4379913"/>
          <p14:tracePt t="53973" x="9913938" y="4405313"/>
          <p14:tracePt t="53989" x="10026650" y="4430713"/>
          <p14:tracePt t="54006" x="10152063" y="4467225"/>
          <p14:tracePt t="54022" x="10313988" y="4505325"/>
          <p14:tracePt t="54040" x="10464800" y="4505325"/>
          <p14:tracePt t="54043" x="10539413" y="4505325"/>
          <p14:tracePt t="54056" x="10626725" y="4505325"/>
          <p14:tracePt t="54058" x="10726738" y="4505325"/>
          <p14:tracePt t="54074" x="10764838" y="4505325"/>
          <p14:tracePt t="54076" x="10828338" y="4467225"/>
          <p14:tracePt t="54091" x="10928350" y="4430713"/>
          <p14:tracePt t="54107" x="10977563" y="4379913"/>
          <p14:tracePt t="54124" x="11041063" y="4318000"/>
          <p14:tracePt t="54140" x="11041063" y="4267200"/>
          <p14:tracePt t="54157" x="11052175" y="4192588"/>
          <p14:tracePt t="54173" x="11052175" y="4141788"/>
          <p14:tracePt t="54190" x="11052175" y="4079875"/>
          <p14:tracePt t="54207" x="11052175" y="4017963"/>
          <p14:tracePt t="54223" x="11028363" y="3992563"/>
          <p14:tracePt t="54240" x="11002963" y="3979863"/>
          <p14:tracePt t="54257" x="10990263" y="3967163"/>
          <p14:tracePt t="54547" x="10977563" y="3954463"/>
          <p14:tracePt t="54556" x="10964863" y="3941763"/>
          <p14:tracePt t="54563" x="10952163" y="3941763"/>
          <p14:tracePt t="54574" x="10939463" y="3929063"/>
          <p14:tracePt t="54590" x="10915650" y="3905250"/>
          <p14:tracePt t="54606" x="10890250" y="3879850"/>
          <p14:tracePt t="54623" x="10877550" y="3867150"/>
          <p14:tracePt t="54640" x="10828338" y="3829050"/>
          <p14:tracePt t="54642" x="10815638" y="3829050"/>
          <p14:tracePt t="54656" x="10802938" y="3816350"/>
          <p14:tracePt t="54658" x="10790238" y="3803650"/>
          <p14:tracePt t="54674" x="10752138" y="3779838"/>
          <p14:tracePt t="54690" x="10715625" y="3754438"/>
          <p14:tracePt t="54706" x="10702925" y="3754438"/>
          <p14:tracePt t="54723" x="10677525" y="3741738"/>
          <p14:tracePt t="54740" x="10639425" y="3729038"/>
          <p14:tracePt t="54757" x="10614025" y="3703638"/>
          <p14:tracePt t="54774" x="10602913" y="3703638"/>
          <p14:tracePt t="54795" x="10590213" y="3692525"/>
          <p14:tracePt t="54811" x="10577513" y="3679825"/>
          <p14:tracePt t="54823" x="10564813" y="3679825"/>
          <p14:tracePt t="54840" x="10539413" y="3654425"/>
          <p14:tracePt t="54842" x="10526713" y="3641725"/>
          <p14:tracePt t="54857" x="10526713" y="3629025"/>
          <p14:tracePt t="54875" x="10477500" y="3567113"/>
          <p14:tracePt t="54892" x="10452100" y="3503613"/>
          <p14:tracePt t="54909" x="10401300" y="3441700"/>
          <p14:tracePt t="54925" x="10377488" y="3390900"/>
          <p14:tracePt t="54941" x="10364788" y="3367088"/>
          <p14:tracePt t="54959" x="10364788" y="3341688"/>
          <p14:tracePt t="54976" x="10364788" y="3328988"/>
          <p14:tracePt t="54979" x="10352088" y="3316288"/>
          <p14:tracePt t="54995" x="10352088" y="3303588"/>
          <p14:tracePt t="55019" x="10352088" y="3290888"/>
          <p14:tracePt t="55051" x="10339388" y="3290888"/>
          <p14:tracePt t="55179" x="10326688" y="3290888"/>
          <p14:tracePt t="55187" x="10326688" y="3303588"/>
          <p14:tracePt t="55203" x="10301288" y="3328988"/>
          <p14:tracePt t="55219" x="10288588" y="3378200"/>
          <p14:tracePt t="55235" x="10288588" y="3390900"/>
          <p14:tracePt t="55243" x="10277475" y="3403600"/>
          <p14:tracePt t="55259" x="10277475" y="3416300"/>
          <p14:tracePt t="55276" x="10277475" y="3429000"/>
          <p14:tracePt t="55292" x="10277475" y="3441700"/>
          <p14:tracePt t="55309" x="10264775" y="3467100"/>
          <p14:tracePt t="55326" x="10264775" y="3479800"/>
          <p14:tracePt t="55343" x="10252075" y="3503613"/>
          <p14:tracePt t="55360" x="10252075" y="3554413"/>
          <p14:tracePt t="55363" x="10252075" y="3567113"/>
          <p14:tracePt t="55377" x="10252075" y="3590925"/>
          <p14:tracePt t="55380" x="10252075" y="3616325"/>
          <p14:tracePt t="55394" x="10252075" y="3629025"/>
          <p14:tracePt t="55396" x="10226675" y="3654425"/>
          <p14:tracePt t="55409" x="10226675" y="3679825"/>
          <p14:tracePt t="55411" x="10226675" y="3703638"/>
          <p14:tracePt t="55426" x="10226675" y="3754438"/>
          <p14:tracePt t="55443" x="10226675" y="3816350"/>
          <p14:tracePt t="55460" x="10226675" y="3879850"/>
          <p14:tracePt t="55477" x="10226675" y="3916363"/>
          <p14:tracePt t="55493" x="10252075" y="3979863"/>
          <p14:tracePt t="55510" x="10252075" y="4054475"/>
          <p14:tracePt t="55527" x="10277475" y="4079875"/>
          <p14:tracePt t="55544" x="10277475" y="4105275"/>
          <p14:tracePt t="55547" x="10277475" y="4154488"/>
          <p14:tracePt t="55561" x="10288588" y="4179888"/>
          <p14:tracePt t="55563" x="10288588" y="4217988"/>
          <p14:tracePt t="55577" x="10313988" y="4292600"/>
          <p14:tracePt t="55579" x="10313988" y="4318000"/>
          <p14:tracePt t="55595" x="10352088" y="4392613"/>
          <p14:tracePt t="55611" x="10352088" y="4518025"/>
          <p14:tracePt t="55627" x="10364788" y="4592638"/>
          <p14:tracePt t="55644" x="10377488" y="4643438"/>
          <p14:tracePt t="55661" x="10377488" y="4718050"/>
          <p14:tracePt t="55677" x="10390188" y="4792663"/>
          <p14:tracePt t="55693" x="10401300" y="4879975"/>
          <p14:tracePt t="55711" x="10426700" y="4943475"/>
          <p14:tracePt t="55727" x="10426700" y="5005388"/>
          <p14:tracePt t="55744" x="10439400" y="5056188"/>
          <p14:tracePt t="55747" x="10439400" y="5092700"/>
          <p14:tracePt t="55761" x="10439400" y="5118100"/>
          <p14:tracePt t="55763" x="10439400" y="5143500"/>
          <p14:tracePt t="55778" x="10439400" y="5181600"/>
          <p14:tracePt t="55795" x="10439400" y="5218113"/>
          <p14:tracePt t="55811" x="10439400" y="5243513"/>
          <p14:tracePt t="55827" x="10439400" y="5268913"/>
          <p14:tracePt t="55845" x="10439400" y="5294313"/>
          <p14:tracePt t="55861" x="10439400" y="5318125"/>
          <p14:tracePt t="55877" x="10439400" y="5343525"/>
          <p14:tracePt t="55894" x="10439400" y="5356225"/>
          <p14:tracePt t="56035" x="10439400" y="5343525"/>
          <p14:tracePt t="56044" x="10439400" y="5294313"/>
          <p14:tracePt t="56051" x="10439400" y="5243513"/>
          <p14:tracePt t="56061" x="10439400" y="5168900"/>
          <p14:tracePt t="56079" x="10439400" y="4930775"/>
          <p14:tracePt t="56095" x="10439400" y="4679950"/>
          <p14:tracePt t="56112" x="10439400" y="4341813"/>
          <p14:tracePt t="56114" x="10439400" y="4230688"/>
          <p14:tracePt t="56128" x="10439400" y="4154488"/>
          <p14:tracePt t="56131" x="10426700" y="4092575"/>
          <p14:tracePt t="56146" x="10401300" y="4017963"/>
          <p14:tracePt t="56148" x="10390188" y="3941763"/>
          <p14:tracePt t="56163" x="10352088" y="3867150"/>
          <p14:tracePt t="56179" x="10339388" y="3803650"/>
          <p14:tracePt t="56195" x="10326688" y="3767138"/>
          <p14:tracePt t="56212" x="10313988" y="3741738"/>
          <p14:tracePt t="56228" x="10301288" y="3692525"/>
          <p14:tracePt t="56245" x="10277475" y="3641725"/>
          <p14:tracePt t="56262" x="10277475" y="3567113"/>
          <p14:tracePt t="56279" x="10252075" y="3529013"/>
          <p14:tracePt t="56296" x="10226675" y="3490913"/>
          <p14:tracePt t="56339" x="10226675" y="3479800"/>
          <p14:tracePt t="56364" x="10226675" y="3467100"/>
          <p14:tracePt t="56371" x="10226675" y="3454400"/>
          <p14:tracePt t="56379" x="10226675" y="3441700"/>
          <p14:tracePt t="56483" x="10201275" y="3454400"/>
          <p14:tracePt t="56491" x="10201275" y="3479800"/>
          <p14:tracePt t="56499" x="10201275" y="3541713"/>
          <p14:tracePt t="56513" x="10188575" y="3629025"/>
          <p14:tracePt t="56515" x="10177463" y="3716338"/>
          <p14:tracePt t="56529" x="10164763" y="3792538"/>
          <p14:tracePt t="56531" x="10139363" y="3905250"/>
          <p14:tracePt t="56547" x="10139363" y="4054475"/>
          <p14:tracePt t="56563" x="10164763" y="4179888"/>
          <p14:tracePt t="56580" x="10177463" y="4318000"/>
          <p14:tracePt t="56596" x="10201275" y="4430713"/>
          <p14:tracePt t="56612" x="10213975" y="4530725"/>
          <p14:tracePt t="56630" x="10213975" y="4605338"/>
          <p14:tracePt t="56646" x="10226675" y="4679950"/>
          <p14:tracePt t="56663" x="10226675" y="4756150"/>
          <p14:tracePt t="56680" x="10226675" y="4830763"/>
          <p14:tracePt t="56683" x="10226675" y="4856163"/>
          <p14:tracePt t="56697" x="10226675" y="4879975"/>
          <p14:tracePt t="56699" x="10226675" y="4905375"/>
          <p14:tracePt t="56713" x="10226675" y="4930775"/>
          <p14:tracePt t="56715" x="10226675" y="4956175"/>
          <p14:tracePt t="56730" x="10226675" y="5018088"/>
          <p14:tracePt t="56747" x="10226675" y="5068888"/>
          <p14:tracePt t="56763" x="10226675" y="5118100"/>
          <p14:tracePt t="56780" x="10226675" y="5168900"/>
          <p14:tracePt t="56796" x="10226675" y="5194300"/>
          <p14:tracePt t="56813" x="10226675" y="5218113"/>
          <p14:tracePt t="56830" x="10226675" y="5230813"/>
          <p14:tracePt t="56847" x="10226675" y="5243513"/>
          <p14:tracePt t="56907" x="10252075" y="5243513"/>
          <p14:tracePt t="56923" x="10264775" y="5230813"/>
          <p14:tracePt t="56931" x="10288588" y="5168900"/>
          <p14:tracePt t="56947" x="10339388" y="4992688"/>
          <p14:tracePt t="56964" x="10339388" y="4792663"/>
          <p14:tracePt t="56981" x="10339388" y="4543425"/>
          <p14:tracePt t="56996" x="10339388" y="4230688"/>
          <p14:tracePt t="57014" x="10339388" y="4054475"/>
          <p14:tracePt t="57030" x="10339388" y="3892550"/>
          <p14:tracePt t="57048" x="10339388" y="3754438"/>
          <p14:tracePt t="57051" x="10339388" y="3703638"/>
          <p14:tracePt t="57063" x="10339388" y="3679825"/>
          <p14:tracePt t="57082" x="10313988" y="3616325"/>
          <p14:tracePt t="57084" x="10301288" y="3603625"/>
          <p14:tracePt t="57098" x="10301288" y="3590925"/>
          <p14:tracePt t="57179" x="10301288" y="3579813"/>
          <p14:tracePt t="57219" x="10288588" y="3579813"/>
          <p14:tracePt t="57228" x="10288588" y="3629025"/>
          <p14:tracePt t="57236" x="10288588" y="3679825"/>
          <p14:tracePt t="57247" x="10288588" y="3729038"/>
          <p14:tracePt t="57264" x="10288588" y="3867150"/>
          <p14:tracePt t="57266" x="10288588" y="3929063"/>
          <p14:tracePt t="57281" x="10288588" y="4029075"/>
          <p14:tracePt t="57284" x="10288588" y="4117975"/>
          <p14:tracePt t="57298" x="10288588" y="4330700"/>
          <p14:tracePt t="57315" x="10288588" y="4543425"/>
          <p14:tracePt t="57332" x="10288588" y="4756150"/>
          <p14:tracePt t="57348" x="10313988" y="4943475"/>
          <p14:tracePt t="57365" x="10326688" y="5092700"/>
          <p14:tracePt t="57381" x="10326688" y="5230813"/>
          <p14:tracePt t="57398" x="10326688" y="5368925"/>
          <p14:tracePt t="57416" x="10326688" y="5518150"/>
          <p14:tracePt t="57419" x="10326688" y="5568950"/>
          <p14:tracePt t="57431" x="10326688" y="5607050"/>
          <p14:tracePt t="57449" x="10326688" y="5681663"/>
          <p14:tracePt t="57452" x="10339388" y="5707063"/>
          <p14:tracePt t="57466" x="10352088" y="5732463"/>
          <p14:tracePt t="57483" x="10352088" y="5756275"/>
          <p14:tracePt t="57499" x="10352088" y="5781675"/>
          <p14:tracePt t="57516" x="10352088" y="5807075"/>
          <p14:tracePt t="57532" x="10364788" y="5832475"/>
          <p14:tracePt t="57619" x="10364788" y="5819775"/>
          <p14:tracePt t="57636" x="10364788" y="5794375"/>
          <p14:tracePt t="57643" x="10364788" y="5768975"/>
          <p14:tracePt t="57651" x="10364788" y="5743575"/>
          <p14:tracePt t="57665" x="10364788" y="5694363"/>
          <p14:tracePt t="57667" x="10352088" y="5630863"/>
          <p14:tracePt t="57683" x="10352088" y="5530850"/>
          <p14:tracePt t="57699" x="10301288" y="5381625"/>
          <p14:tracePt t="57716" x="10277475" y="5305425"/>
          <p14:tracePt t="57732" x="10252075" y="5243513"/>
          <p14:tracePt t="57749" x="10239375" y="5205413"/>
          <p14:tracePt t="58219" x="10252075" y="5205413"/>
          <p14:tracePt t="58235" x="10264775" y="5205413"/>
          <p14:tracePt t="58243" x="10264775" y="5194300"/>
          <p14:tracePt t="58259" x="10277475" y="5181600"/>
          <p14:tracePt t="58268" x="10288588" y="5168900"/>
          <p14:tracePt t="58284" x="10301288" y="5156200"/>
          <p14:tracePt t="58300" x="10313988" y="5143500"/>
          <p14:tracePt t="58317" x="10313988" y="5130800"/>
          <p14:tracePt t="58334" x="10326688" y="5130800"/>
          <p14:tracePt t="58371" x="10326688" y="5118100"/>
          <p14:tracePt t="58403" x="10339388" y="5118100"/>
          <p14:tracePt t="58411" x="10352088" y="5118100"/>
          <p14:tracePt t="58419" x="10364788" y="5105400"/>
          <p14:tracePt t="58435" x="10401300" y="5092700"/>
          <p14:tracePt t="58451" x="10414000" y="5092700"/>
          <p14:tracePt t="58468" x="10452100" y="5081588"/>
          <p14:tracePt t="58485" x="10490200" y="5081588"/>
          <p14:tracePt t="58501" x="10502900" y="5068888"/>
          <p14:tracePt t="58518" x="10526713" y="5068888"/>
          <p14:tracePt t="58535" x="10564813" y="5056188"/>
          <p14:tracePt t="58551" x="10577513" y="5043488"/>
          <p14:tracePt t="58568" x="10590213" y="5043488"/>
          <p14:tracePt t="58586" x="10602913" y="5043488"/>
          <p14:tracePt t="58589" x="10602913" y="5030788"/>
          <p14:tracePt t="58795" x="10602913" y="5043488"/>
          <p14:tracePt t="58803" x="10602913" y="5056188"/>
          <p14:tracePt t="58818" x="10602913" y="5068888"/>
          <p14:tracePt t="58827" x="10602913" y="5081588"/>
          <p14:tracePt t="58836" x="10602913" y="5092700"/>
          <p14:tracePt t="58852" x="10602913" y="5105400"/>
          <p14:tracePt t="58868" x="10602913" y="5118100"/>
          <p14:tracePt t="58885" x="10602913" y="5130800"/>
          <p14:tracePt t="58995" x="10602913" y="5118100"/>
          <p14:tracePt t="59002" x="10602913" y="5068888"/>
          <p14:tracePt t="59011" x="10602913" y="5043488"/>
          <p14:tracePt t="59019" x="10602913" y="5005388"/>
          <p14:tracePt t="59036" x="10602913" y="4943475"/>
          <p14:tracePt t="59052" x="10602913" y="4892675"/>
          <p14:tracePt t="59069" x="10602913" y="4856163"/>
          <p14:tracePt t="59086" x="10602913" y="4843463"/>
          <p14:tracePt t="59103" x="10602913" y="4830763"/>
          <p14:tracePt t="59119" x="10602913" y="4818063"/>
          <p14:tracePt t="59251" x="10602913" y="4830763"/>
          <p14:tracePt t="59259" x="10602913" y="4868863"/>
          <p14:tracePt t="59269" x="10602913" y="4918075"/>
          <p14:tracePt t="59287" x="10602913" y="4992688"/>
          <p14:tracePt t="59303" x="10602913" y="5068888"/>
          <p14:tracePt t="59320" x="10602913" y="5118100"/>
          <p14:tracePt t="59323" x="10602913" y="5143500"/>
          <p14:tracePt t="59337" x="10602913" y="5156200"/>
          <p14:tracePt t="59355" x="10602913" y="5205413"/>
          <p14:tracePt t="59370" x="10602913" y="5218113"/>
          <p14:tracePt t="59387" x="10590213" y="5243513"/>
          <p14:tracePt t="59523" x="10590213" y="5230813"/>
          <p14:tracePt t="59531" x="10577513" y="5194300"/>
          <p14:tracePt t="59539" x="10577513" y="5168900"/>
          <p14:tracePt t="59555" x="10577513" y="5105400"/>
          <p14:tracePt t="59571" x="10539413" y="5043488"/>
          <p14:tracePt t="59588" x="10539413" y="5018088"/>
          <p14:tracePt t="59605" x="10539413" y="4992688"/>
          <p14:tracePt t="59627" x="10539413" y="4981575"/>
          <p14:tracePt t="59859" x="10539413" y="4992688"/>
          <p14:tracePt t="59892" x="10539413" y="5018088"/>
          <p14:tracePt t="60195" x="10552113" y="5018088"/>
          <p14:tracePt t="60211" x="10552113" y="5043488"/>
          <p14:tracePt t="60227" x="10552113" y="5056188"/>
          <p14:tracePt t="60235" x="10552113" y="5081588"/>
          <p14:tracePt t="60243" x="10552113" y="5092700"/>
          <p14:tracePt t="60255" x="10552113" y="5105400"/>
          <p14:tracePt t="60272" x="10552113" y="5130800"/>
          <p14:tracePt t="60288" x="10552113" y="5143500"/>
          <p14:tracePt t="60291" x="10552113" y="5156200"/>
          <p14:tracePt t="60315" x="10552113" y="5181600"/>
          <p14:tracePt t="60427" x="10552113" y="5168900"/>
          <p14:tracePt t="60435" x="10552113" y="5143500"/>
          <p14:tracePt t="60443" x="10552113" y="5092700"/>
          <p14:tracePt t="60456" x="10552113" y="5068888"/>
          <p14:tracePt t="60459" x="10552113" y="5030788"/>
          <p14:tracePt t="60473" x="10552113" y="4981575"/>
          <p14:tracePt t="60476" x="10552113" y="4943475"/>
          <p14:tracePt t="60489" x="10552113" y="4918075"/>
          <p14:tracePt t="60492" x="10552113" y="4879975"/>
          <p14:tracePt t="60507" x="10552113" y="4818063"/>
          <p14:tracePt t="60523" x="10552113" y="4768850"/>
          <p14:tracePt t="60540" x="10552113" y="4756150"/>
          <p14:tracePt t="60659" x="10552113" y="4768850"/>
          <p14:tracePt t="60667" x="10552113" y="4792663"/>
          <p14:tracePt t="60675" x="10552113" y="4843463"/>
          <p14:tracePt t="60691" x="10552113" y="4918075"/>
          <p14:tracePt t="60707" x="10552113" y="4992688"/>
          <p14:tracePt t="60724" x="10552113" y="5081588"/>
          <p14:tracePt t="60741" x="10552113" y="5130800"/>
          <p14:tracePt t="60757" x="10552113" y="5156200"/>
          <p14:tracePt t="60774" x="10552113" y="5181600"/>
          <p14:tracePt t="60796" x="10552113" y="5194300"/>
          <p14:tracePt t="60907" x="10552113" y="5181600"/>
          <p14:tracePt t="60915" x="10552113" y="5143500"/>
          <p14:tracePt t="60924" x="10552113" y="5118100"/>
          <p14:tracePt t="60941" x="10552113" y="5081588"/>
          <p14:tracePt t="60957" x="10552113" y="5018088"/>
          <p14:tracePt t="60974" x="10539413" y="4992688"/>
          <p14:tracePt t="60991" x="10539413" y="4981575"/>
          <p14:tracePt t="61067" x="10526713" y="4968875"/>
          <p14:tracePt t="61091" x="10514013" y="4968875"/>
          <p14:tracePt t="61099" x="10514013" y="4981575"/>
          <p14:tracePt t="61109" x="10514013" y="5005388"/>
          <p14:tracePt t="61125" x="10514013" y="5056188"/>
          <p14:tracePt t="61141" x="10514013" y="5105400"/>
          <p14:tracePt t="61158" x="10514013" y="5168900"/>
          <p14:tracePt t="61175" x="10502900" y="5194300"/>
          <p14:tracePt t="61315" x="10502900" y="5181600"/>
          <p14:tracePt t="61324" x="10514013" y="5156200"/>
          <p14:tracePt t="61331" x="10539413" y="5143500"/>
          <p14:tracePt t="61347" x="10552113" y="5118100"/>
          <p14:tracePt t="61362" x="10590213" y="5118100"/>
          <p14:tracePt t="61379" x="10614025" y="5118100"/>
          <p14:tracePt t="61390" x="10639425" y="5118100"/>
          <p14:tracePt t="61418" x="10664825" y="5118100"/>
          <p14:tracePt t="61443" x="10690225" y="5118100"/>
          <p14:tracePt t="61467" x="10702925" y="5118100"/>
          <p14:tracePt t="61483" x="10715625" y="5143500"/>
          <p14:tracePt t="61499" x="10715625" y="5156200"/>
          <p14:tracePt t="61523" x="10715625" y="5168900"/>
          <p14:tracePt t="61531" x="10715625" y="5181600"/>
          <p14:tracePt t="61596" x="10702925" y="5181600"/>
          <p14:tracePt t="61627" x="10690225" y="5168900"/>
          <p14:tracePt t="61643" x="10677525" y="5156200"/>
          <p14:tracePt t="61651" x="10677525" y="5143500"/>
          <p14:tracePt t="61658" x="10677525" y="5130800"/>
          <p14:tracePt t="61675" x="10664825" y="5092700"/>
          <p14:tracePt t="61691" x="10652125" y="5081588"/>
          <p14:tracePt t="61722" x="10652125" y="5068888"/>
          <p14:tracePt t="61738" x="10639425" y="5068888"/>
          <p14:tracePt t="62099" x="10626725" y="5068888"/>
          <p14:tracePt t="62139" x="10614025" y="5068888"/>
          <p14:tracePt t="62171" x="10590213" y="5043488"/>
          <p14:tracePt t="62211" x="10577513" y="5043488"/>
          <p14:tracePt t="62219" x="10564813" y="5043488"/>
          <p14:tracePt t="62227" x="10552113" y="5043488"/>
          <p14:tracePt t="62244" x="10514013" y="5043488"/>
          <p14:tracePt t="62261" x="10502900" y="5043488"/>
          <p14:tracePt t="62277" x="10464800" y="5030788"/>
          <p14:tracePt t="62307" x="10452100" y="5030788"/>
          <p14:tracePt t="62491" x="10477500" y="5030788"/>
          <p14:tracePt t="62499" x="10490200" y="5018088"/>
          <p14:tracePt t="62512" x="10502900" y="5018088"/>
          <p14:tracePt t="62514" x="10526713" y="5018088"/>
          <p14:tracePt t="62528" x="10539413" y="5005388"/>
          <p14:tracePt t="62545" x="10552113" y="5005388"/>
          <p14:tracePt t="62562" x="10564813" y="5005388"/>
          <p14:tracePt t="62578" x="10577513" y="4992688"/>
          <p14:tracePt t="62763" x="10577513" y="5005388"/>
          <p14:tracePt t="62883" x="10590213" y="5005388"/>
          <p14:tracePt t="62891" x="10602913" y="5005388"/>
          <p14:tracePt t="62900" x="10626725" y="5005388"/>
          <p14:tracePt t="62913" x="10652125" y="5005388"/>
          <p14:tracePt t="62915" x="10664825" y="5005388"/>
          <p14:tracePt t="62929" x="10677525" y="5005388"/>
          <p14:tracePt t="63051" x="10677525" y="5018088"/>
          <p14:tracePt t="63067" x="10664825" y="5030788"/>
          <p14:tracePt t="63083" x="10652125" y="5030788"/>
          <p14:tracePt t="63090" x="10639425" y="5030788"/>
          <p14:tracePt t="63100" x="10626725" y="5043488"/>
          <p14:tracePt t="63211" x="10639425" y="5043488"/>
          <p14:tracePt t="63227" x="10639425" y="5030788"/>
          <p14:tracePt t="63411" x="10639425" y="5056188"/>
          <p14:tracePt t="63419" x="10626725" y="5081588"/>
          <p14:tracePt t="63443" x="10614025" y="5092700"/>
          <p14:tracePt t="63483" x="10614025" y="5105400"/>
          <p14:tracePt t="63587" x="10614025" y="5092700"/>
          <p14:tracePt t="63595" x="10614025" y="5056188"/>
          <p14:tracePt t="63603" x="10614025" y="5018088"/>
          <p14:tracePt t="63615" x="10614025" y="4981575"/>
          <p14:tracePt t="63632" x="10614025" y="4892675"/>
          <p14:tracePt t="63635" x="10614025" y="4856163"/>
          <p14:tracePt t="63648" x="10614025" y="4830763"/>
          <p14:tracePt t="63665" x="10614025" y="4779963"/>
          <p14:tracePt t="63667" x="10602913" y="4756150"/>
          <p14:tracePt t="63681" x="10602913" y="4743450"/>
          <p14:tracePt t="63683" x="10590213" y="4730750"/>
          <p14:tracePt t="63707" x="10577513" y="4718050"/>
          <p14:tracePt t="63803" x="10564813" y="4718050"/>
          <p14:tracePt t="63819" x="10564813" y="4730750"/>
          <p14:tracePt t="63827" x="10564813" y="4756150"/>
          <p14:tracePt t="63835" x="10564813" y="4792663"/>
          <p14:tracePt t="63848" x="10564813" y="4818063"/>
          <p14:tracePt t="63850" x="10564813" y="4856163"/>
          <p14:tracePt t="63865" x="10564813" y="4905375"/>
          <p14:tracePt t="63867" x="10564813" y="4930775"/>
          <p14:tracePt t="63883" x="10564813" y="4981575"/>
          <p14:tracePt t="63899" x="10564813" y="5030788"/>
          <p14:tracePt t="63916" x="10564813" y="5043488"/>
          <p14:tracePt t="63932" x="10564813" y="5056188"/>
          <p14:tracePt t="63979" x="10564813" y="5068888"/>
          <p14:tracePt t="64067" x="10564813" y="5043488"/>
          <p14:tracePt t="64082" x="10564813" y="5018088"/>
          <p14:tracePt t="64091" x="10564813" y="5005388"/>
          <p14:tracePt t="64099" x="10564813" y="4968875"/>
          <p14:tracePt t="64116" x="10564813" y="4918075"/>
          <p14:tracePt t="64132" x="10539413" y="4892675"/>
          <p14:tracePt t="64149" x="10539413" y="4879975"/>
          <p14:tracePt t="64235" x="10526713" y="4868863"/>
          <p14:tracePt t="64283" x="10526713" y="4892675"/>
          <p14:tracePt t="64291" x="10526713" y="4918075"/>
          <p14:tracePt t="64300" x="10526713" y="4943475"/>
          <p14:tracePt t="64317" x="10526713" y="4981575"/>
          <p14:tracePt t="64333" x="10526713" y="5068888"/>
          <p14:tracePt t="64350" x="10526713" y="5118100"/>
          <p14:tracePt t="64367" x="10526713" y="5168900"/>
          <p14:tracePt t="64383" x="10526713" y="5194300"/>
          <p14:tracePt t="64400" x="10526713" y="5218113"/>
          <p14:tracePt t="64507" x="10526713" y="5205413"/>
          <p14:tracePt t="64516" x="10526713" y="5181600"/>
          <p14:tracePt t="64523" x="10526713" y="5156200"/>
          <p14:tracePt t="64533" x="10526713" y="5130800"/>
          <p14:tracePt t="64549" x="10526713" y="5043488"/>
          <p14:tracePt t="64566" x="10526713" y="4992688"/>
          <p14:tracePt t="64582" x="10526713" y="4930775"/>
          <p14:tracePt t="64599" x="10526713" y="4892675"/>
          <p14:tracePt t="64615" x="10514013" y="4879975"/>
          <p14:tracePt t="64632" x="10514013" y="4868863"/>
          <p14:tracePt t="64723" x="10502900" y="4879975"/>
          <p14:tracePt t="64731" x="10502900" y="4892675"/>
          <p14:tracePt t="64747" x="10502900" y="4918075"/>
          <p14:tracePt t="64763" x="10502900" y="4930775"/>
          <p14:tracePt t="64779" x="10502900" y="4943475"/>
          <p14:tracePt t="64787" x="10502900" y="4956175"/>
          <p14:tracePt t="64803" x="10502900" y="4968875"/>
          <p14:tracePt t="64818" x="10502900" y="4981575"/>
          <p14:tracePt t="65019" x="10502900" y="4968875"/>
          <p14:tracePt t="65027" x="10502900" y="4956175"/>
          <p14:tracePt t="65035" x="10502900" y="4943475"/>
          <p14:tracePt t="65052" x="10502900" y="4918075"/>
          <p14:tracePt t="65069" x="10502900" y="4905375"/>
          <p14:tracePt t="65099" x="10502900" y="4879975"/>
          <p14:tracePt t="65211" x="10502900" y="4905375"/>
          <p14:tracePt t="65218" x="10502900" y="4930775"/>
          <p14:tracePt t="65227" x="10502900" y="4956175"/>
          <p14:tracePt t="65235" x="10502900" y="4981575"/>
          <p14:tracePt t="65252" x="10502900" y="5056188"/>
          <p14:tracePt t="65268" x="10502900" y="5092700"/>
          <p14:tracePt t="65286" x="10514013" y="5118100"/>
          <p14:tracePt t="65302" x="10526713" y="5143500"/>
          <p14:tracePt t="65419" x="10526713" y="5118100"/>
          <p14:tracePt t="65436" x="10526713" y="5081588"/>
          <p14:tracePt t="65443" x="10526713" y="5043488"/>
          <p14:tracePt t="65452" x="10526713" y="5018088"/>
          <p14:tracePt t="65469" x="10526713" y="4981575"/>
          <p14:tracePt t="65486" x="10526713" y="4943475"/>
          <p14:tracePt t="65503" x="10526713" y="4918075"/>
          <p14:tracePt t="65611" x="10526713" y="4943475"/>
          <p14:tracePt t="65619" x="10526713" y="4968875"/>
          <p14:tracePt t="65627" x="10526713" y="5005388"/>
          <p14:tracePt t="65635" x="10526713" y="5056188"/>
          <p14:tracePt t="65653" x="10526713" y="5143500"/>
          <p14:tracePt t="65669" x="10526713" y="5205413"/>
          <p14:tracePt t="65687" x="10552113" y="5243513"/>
          <p14:tracePt t="65703" x="10552113" y="5294313"/>
          <p14:tracePt t="65819" x="10552113" y="5268913"/>
          <p14:tracePt t="65827" x="10552113" y="5243513"/>
          <p14:tracePt t="65836" x="10552113" y="5218113"/>
          <p14:tracePt t="65854" x="10552113" y="5156200"/>
          <p14:tracePt t="65870" x="10552113" y="5092700"/>
          <p14:tracePt t="65887" x="10552113" y="5081588"/>
          <p14:tracePt t="65904" x="10539413" y="5068888"/>
          <p14:tracePt t="65908" x="10539413" y="5056188"/>
          <p14:tracePt t="65955" x="10526713" y="5056188"/>
          <p14:tracePt t="66019" x="10526713" y="5068888"/>
          <p14:tracePt t="66027" x="10514013" y="5081588"/>
          <p14:tracePt t="66395" x="10514013" y="5068888"/>
          <p14:tracePt t="66403" x="10514013" y="5056188"/>
          <p14:tracePt t="66411" x="10514013" y="5030788"/>
          <p14:tracePt t="66421" x="10514013" y="5005388"/>
          <p14:tracePt t="66437" x="10514013" y="4868863"/>
          <p14:tracePt t="66454" x="10514013" y="4756150"/>
          <p14:tracePt t="66470" x="10514013" y="4592638"/>
          <p14:tracePt t="66487" x="10539413" y="4454525"/>
          <p14:tracePt t="66504" x="10552113" y="4330700"/>
          <p14:tracePt t="66520" x="10552113" y="4205288"/>
          <p14:tracePt t="66522" x="10552113" y="4129088"/>
          <p14:tracePt t="66537" x="10552113" y="4079875"/>
          <p14:tracePt t="66554" x="10552113" y="4054475"/>
          <p14:tracePt t="66570" x="10552113" y="4029075"/>
          <p14:tracePt t="66715" x="10552113" y="4017963"/>
          <p14:tracePt t="66739" x="10552113" y="4005263"/>
          <p14:tracePt t="66771" x="10552113" y="3992563"/>
          <p14:tracePt t="66787" x="10552113" y="3979863"/>
          <p14:tracePt t="66803" x="10552113" y="3954463"/>
          <p14:tracePt t="66811" x="10552113" y="3941763"/>
          <p14:tracePt t="66827" x="10552113" y="3916363"/>
          <p14:tracePt t="66839" x="10526713" y="3905250"/>
          <p14:tracePt t="66856" x="10514013" y="3854450"/>
          <p14:tracePt t="66859" x="10502900" y="3854450"/>
          <p14:tracePt t="66873" x="10502900" y="3841750"/>
          <p14:tracePt t="67059" x="10502900" y="3854450"/>
          <p14:tracePt t="67115" x="10502900" y="3867150"/>
          <p14:tracePt t="67131" x="10502900" y="3879850"/>
          <p14:tracePt t="67139" x="10502900" y="3916363"/>
          <p14:tracePt t="67155" x="10514013" y="3941763"/>
          <p14:tracePt t="67163" x="10514013" y="3954463"/>
          <p14:tracePt t="67173" x="10526713" y="3967163"/>
          <p14:tracePt t="67190" x="10539413" y="4029075"/>
          <p14:tracePt t="67207" x="10539413" y="4067175"/>
          <p14:tracePt t="67224" x="10539413" y="4092575"/>
          <p14:tracePt t="67227" x="10539413" y="4105275"/>
          <p14:tracePt t="67241" x="10539413" y="4141788"/>
          <p14:tracePt t="67243" x="10552113" y="4141788"/>
          <p14:tracePt t="67258" x="10552113" y="4167188"/>
          <p14:tracePt t="67260" x="10577513" y="4205288"/>
          <p14:tracePt t="67275" x="10577513" y="4254500"/>
          <p14:tracePt t="67291" x="10602913" y="4292600"/>
          <p14:tracePt t="67308" x="10602913" y="4330700"/>
          <p14:tracePt t="67325" x="10639425" y="4392613"/>
          <p14:tracePt t="67340" x="10652125" y="4443413"/>
          <p14:tracePt t="67357" x="10664825" y="4492625"/>
          <p14:tracePt t="67375" x="10677525" y="4518025"/>
          <p14:tracePt t="67391" x="10677525" y="4567238"/>
          <p14:tracePt t="67408" x="10690225" y="4605338"/>
          <p14:tracePt t="67411" x="10690225" y="4618038"/>
          <p14:tracePt t="67425" x="10690225" y="4643438"/>
          <p14:tracePt t="67427" x="10702925" y="4656138"/>
          <p14:tracePt t="67442" x="10702925" y="4667250"/>
          <p14:tracePt t="67444" x="10702925" y="4692650"/>
          <p14:tracePt t="67458" x="10702925" y="4730750"/>
          <p14:tracePt t="67475" x="10702925" y="4768850"/>
          <p14:tracePt t="67491" x="10702925" y="4779963"/>
          <p14:tracePt t="67508" x="10702925" y="4830763"/>
          <p14:tracePt t="67525" x="10702925" y="4843463"/>
          <p14:tracePt t="67541" x="10702925" y="4879975"/>
          <p14:tracePt t="67558" x="10702925" y="4918075"/>
          <p14:tracePt t="67575" x="10702925" y="4943475"/>
          <p14:tracePt t="67592" x="10702925" y="4981575"/>
          <p14:tracePt t="67595" x="10702925" y="4992688"/>
          <p14:tracePt t="67608" x="10702925" y="5005388"/>
          <p14:tracePt t="67626" x="10702925" y="5068888"/>
          <p14:tracePt t="67641" x="10702925" y="5081588"/>
          <p14:tracePt t="67643" x="10702925" y="5092700"/>
          <p14:tracePt t="67659" x="10702925" y="5118100"/>
          <p14:tracePt t="67676" x="10702925" y="5130800"/>
          <p14:tracePt t="67692" x="10690225" y="5156200"/>
          <p14:tracePt t="67723" x="10690225" y="5168900"/>
          <p14:tracePt t="67819" x="10690225" y="5156200"/>
          <p14:tracePt t="67827" x="10690225" y="5118100"/>
          <p14:tracePt t="67835" x="10690225" y="5056188"/>
          <p14:tracePt t="67843" x="10677525" y="4968875"/>
          <p14:tracePt t="67859" x="10664825" y="4843463"/>
          <p14:tracePt t="67876" x="10626725" y="4730750"/>
          <p14:tracePt t="67892" x="10602913" y="4692650"/>
          <p14:tracePt t="67907" x="10602913" y="4679950"/>
          <p14:tracePt t="67987" x="10590213" y="4679950"/>
          <p14:tracePt t="67995" x="10590213" y="4705350"/>
          <p14:tracePt t="68010" x="10590213" y="4756150"/>
          <p14:tracePt t="68027" x="10590213" y="4830763"/>
          <p14:tracePt t="68043" x="10590213" y="4918075"/>
          <p14:tracePt t="68060" x="10590213" y="5018088"/>
          <p14:tracePt t="68077" x="10590213" y="5105400"/>
          <p14:tracePt t="68093" x="10590213" y="5194300"/>
          <p14:tracePt t="68109" x="10590213" y="5243513"/>
          <p14:tracePt t="68127" x="10590213" y="5281613"/>
          <p14:tracePt t="68143" x="10590213" y="5294313"/>
          <p14:tracePt t="68251" x="10590213" y="5256213"/>
          <p14:tracePt t="68259" x="10590213" y="5205413"/>
          <p14:tracePt t="68267" x="10602913" y="5168900"/>
          <p14:tracePt t="68276" x="10602913" y="5118100"/>
          <p14:tracePt t="68293" x="10602913" y="5068888"/>
          <p14:tracePt t="68310" x="10602913" y="5018088"/>
          <p14:tracePt t="68327" x="10602913" y="5005388"/>
          <p14:tracePt t="68443" x="10602913" y="5030788"/>
          <p14:tracePt t="68451" x="10602913" y="5056188"/>
          <p14:tracePt t="68460" x="10602913" y="5092700"/>
          <p14:tracePt t="68476" x="10602913" y="5118100"/>
          <p14:tracePt t="68494" x="10602913" y="5168900"/>
          <p14:tracePt t="68511" x="10602913" y="5181600"/>
          <p14:tracePt t="68611" x="10602913" y="5156200"/>
          <p14:tracePt t="68619" x="10602913" y="5105400"/>
          <p14:tracePt t="68627" x="10602913" y="5068888"/>
          <p14:tracePt t="68644" x="10602913" y="4956175"/>
          <p14:tracePt t="68660" x="10590213" y="4892675"/>
          <p14:tracePt t="68677" x="10577513" y="4856163"/>
          <p14:tracePt t="68695" x="10564813" y="4843463"/>
          <p14:tracePt t="68803" x="10552113" y="4843463"/>
          <p14:tracePt t="68819" x="10552113" y="4856163"/>
          <p14:tracePt t="68828" x="10552113" y="4868863"/>
          <p14:tracePt t="68844" x="10552113" y="4892675"/>
          <p14:tracePt t="68851" x="10552113" y="4905375"/>
          <p14:tracePt t="68861" x="10539413" y="4930775"/>
          <p14:tracePt t="68878" x="10526713" y="4968875"/>
          <p14:tracePt t="68895" x="10514013" y="5018088"/>
          <p14:tracePt t="68899" x="10514013" y="5030788"/>
          <p14:tracePt t="68911" x="10514013" y="5043488"/>
          <p14:tracePt t="68914" x="10514013" y="5081588"/>
          <p14:tracePt t="68928" x="10514013" y="5092700"/>
          <p14:tracePt t="68946" x="10514013" y="5118100"/>
          <p14:tracePt t="68963" x="10514013" y="5130800"/>
          <p14:tracePt t="68979" x="10514013" y="5143500"/>
          <p14:tracePt t="69163" x="10502900" y="5156200"/>
          <p14:tracePt t="69227" x="10490200" y="5130800"/>
          <p14:tracePt t="69235" x="10490200" y="5118100"/>
          <p14:tracePt t="69246" x="10490200" y="5105400"/>
          <p14:tracePt t="69262" x="10490200" y="5081588"/>
          <p14:tracePt t="69279" x="10490200" y="5043488"/>
          <p14:tracePt t="69296" x="10490200" y="5018088"/>
          <p14:tracePt t="69315" x="10490200" y="5005388"/>
          <p14:tracePt t="69330" x="10477500" y="4992688"/>
          <p14:tracePt t="69346" x="10477500" y="4981575"/>
          <p14:tracePt t="69435" x="10477500" y="4968875"/>
          <p14:tracePt t="69547" x="10477500" y="4956175"/>
          <p14:tracePt t="69611" x="10477500" y="4930775"/>
          <p14:tracePt t="69643" x="10477500" y="4918075"/>
          <p14:tracePt t="69651" x="10477500" y="4905375"/>
          <p14:tracePt t="69668" x="10477500" y="4892675"/>
          <p14:tracePt t="69683" x="10477500" y="4879975"/>
          <p14:tracePt t="69699" x="10477500" y="4856163"/>
          <p14:tracePt t="69714" x="10477500" y="4843463"/>
          <p14:tracePt t="69747" x="10477500" y="4818063"/>
          <p14:tracePt t="69875" x="10490200" y="4818063"/>
          <p14:tracePt t="69891" x="10490200" y="4843463"/>
          <p14:tracePt t="69899" x="10514013" y="4868863"/>
          <p14:tracePt t="69915" x="10514013" y="4918075"/>
          <p14:tracePt t="69931" x="10514013" y="4992688"/>
          <p14:tracePt t="69948" x="10539413" y="5030788"/>
          <p14:tracePt t="69965" x="10539413" y="5056188"/>
          <p14:tracePt t="69980" x="10539413" y="5081588"/>
          <p14:tracePt t="70099" x="10564813" y="5068888"/>
          <p14:tracePt t="70107" x="10564813" y="5056188"/>
          <p14:tracePt t="70115" x="10564813" y="5043488"/>
          <p14:tracePt t="70132" x="10564813" y="5005388"/>
          <p14:tracePt t="70148" x="10564813" y="4981575"/>
          <p14:tracePt t="70165" x="10564813" y="4943475"/>
          <p14:tracePt t="70181" x="10564813" y="4905375"/>
          <p14:tracePt t="70315" x="10564813" y="4918075"/>
          <p14:tracePt t="70323" x="10564813" y="4943475"/>
          <p14:tracePt t="70339" x="10564813" y="4956175"/>
          <p14:tracePt t="70355" x="10564813" y="4981575"/>
          <p14:tracePt t="70603" x="10564813" y="4968875"/>
          <p14:tracePt t="70795" x="10564813" y="4981575"/>
          <p14:tracePt t="70811" x="10564813" y="5005388"/>
          <p14:tracePt t="70819" x="10564813" y="5018088"/>
          <p14:tracePt t="70833" x="10564813" y="5056188"/>
          <p14:tracePt t="70851" x="10564813" y="5092700"/>
          <p14:tracePt t="70867" x="10564813" y="5118100"/>
          <p14:tracePt t="70883" x="10564813" y="5130800"/>
          <p14:tracePt t="71067" x="10564813" y="5118100"/>
          <p14:tracePt t="71075" x="10564813" y="5092700"/>
          <p14:tracePt t="71085" x="10564813" y="5081588"/>
          <p14:tracePt t="71101" x="10564813" y="5043488"/>
          <p14:tracePt t="71117" x="10552113" y="4992688"/>
          <p14:tracePt t="71134" x="10539413" y="4968875"/>
          <p14:tracePt t="71150" x="10526713" y="4956175"/>
          <p14:tracePt t="71167" x="10526713" y="4943475"/>
          <p14:tracePt t="71323" x="10526713" y="4956175"/>
          <p14:tracePt t="71331" x="10526713" y="4968875"/>
          <p14:tracePt t="71339" x="10526713" y="4992688"/>
          <p14:tracePt t="71352" x="10526713" y="5005388"/>
          <p14:tracePt t="71356" x="10526713" y="5018088"/>
          <p14:tracePt t="71372" x="10526713" y="5043488"/>
          <p14:tracePt t="71393" x="10526713" y="5056188"/>
          <p14:tracePt t="71402" x="10526713" y="5068888"/>
          <p14:tracePt t="71417" x="10526713" y="5081588"/>
          <p14:tracePt t="71593" x="10526713" y="5068888"/>
          <p14:tracePt t="71602" x="10526713" y="5056188"/>
          <p14:tracePt t="71625" x="10526713" y="5043488"/>
          <p14:tracePt t="71649" x="10514013" y="5030788"/>
          <p14:tracePt t="71657" x="10514013" y="5018088"/>
          <p14:tracePt t="71673" x="10502900" y="5005388"/>
          <p14:tracePt t="71689" x="10490200" y="5005388"/>
          <p14:tracePt t="71700" x="10477500" y="5005388"/>
          <p14:tracePt t="71717" x="10464800" y="4992688"/>
          <p14:tracePt t="71733" x="10464800" y="4981575"/>
          <p14:tracePt t="71752" x="10452100" y="4968875"/>
          <p14:tracePt t="71754" x="10439400" y="4956175"/>
          <p14:tracePt t="71767" x="10439400" y="4943475"/>
          <p14:tracePt t="71784" x="10439400" y="4930775"/>
          <p14:tracePt t="71801" x="10426700" y="4905375"/>
          <p14:tracePt t="71818" x="10426700" y="4892675"/>
          <p14:tracePt t="71834" x="10426700" y="4830763"/>
          <p14:tracePt t="71850" x="10414000" y="4779963"/>
          <p14:tracePt t="71867" x="10401300" y="4679950"/>
          <p14:tracePt t="71884" x="10401300" y="4605338"/>
          <p14:tracePt t="71901" x="10364788" y="4492625"/>
          <p14:tracePt t="71918" x="10364788" y="4379913"/>
          <p14:tracePt t="71934" x="10352088" y="4305300"/>
          <p14:tracePt t="71951" x="10339388" y="4179888"/>
          <p14:tracePt t="71968" x="10313988" y="4117975"/>
          <p14:tracePt t="71969" x="10313988" y="4092575"/>
          <p14:tracePt t="71985" x="10313988" y="4067175"/>
          <p14:tracePt t="71986" x="10313988" y="4054475"/>
          <p14:tracePt t="72001" x="10313988" y="4029075"/>
          <p14:tracePt t="72018" x="10288588" y="4005263"/>
          <p14:tracePt t="72034" x="10288588" y="3992563"/>
          <p14:tracePt t="72283" x="10288588" y="4005263"/>
          <p14:tracePt t="72292" x="10288588" y="4029075"/>
          <p14:tracePt t="72304" x="10288588" y="4041775"/>
          <p14:tracePt t="72306" x="10301288" y="4067175"/>
          <p14:tracePt t="72320" x="10313988" y="4079875"/>
          <p14:tracePt t="72323" x="10326688" y="4105275"/>
          <p14:tracePt t="72336" x="10326688" y="4117975"/>
          <p14:tracePt t="72352" x="10326688" y="4129088"/>
          <p14:tracePt t="72353" x="10339388" y="4154488"/>
          <p14:tracePt t="72369" x="10339388" y="4179888"/>
          <p14:tracePt t="72386" x="10352088" y="4205288"/>
          <p14:tracePt t="72402" x="10364788" y="4230688"/>
          <p14:tracePt t="72419" x="10377488" y="4254500"/>
          <p14:tracePt t="72436" x="10390188" y="4279900"/>
          <p14:tracePt t="72452" x="10414000" y="4305300"/>
          <p14:tracePt t="72469" x="10439400" y="4354513"/>
          <p14:tracePt t="72486" x="10464800" y="4392613"/>
          <p14:tracePt t="72502" x="10490200" y="4430713"/>
          <p14:tracePt t="72519" x="10514013" y="4467225"/>
          <p14:tracePt t="72536" x="10539413" y="4505325"/>
          <p14:tracePt t="72537" x="10552113" y="4518025"/>
          <p14:tracePt t="72553" x="10552113" y="4530725"/>
          <p14:tracePt t="72554" x="10564813" y="4554538"/>
          <p14:tracePt t="72569" x="10577513" y="4579938"/>
          <p14:tracePt t="72586" x="10602913" y="4605338"/>
          <p14:tracePt t="72602" x="10614025" y="4643438"/>
          <p14:tracePt t="72619" x="10626725" y="4667250"/>
          <p14:tracePt t="72636" x="10652125" y="4705350"/>
          <p14:tracePt t="72653" x="10664825" y="4730750"/>
          <p14:tracePt t="72669" x="10677525" y="4743450"/>
          <p14:tracePt t="72686" x="10690225" y="4756150"/>
          <p14:tracePt t="72703" x="10715625" y="4768850"/>
          <p14:tracePt t="72722" x="10715625" y="4805363"/>
          <p14:tracePt t="72738" x="10726738" y="4805363"/>
          <p14:tracePt t="72755" x="10726738" y="4818063"/>
          <p14:tracePt t="72772" x="10739438" y="4818063"/>
          <p14:tracePt t="72788" x="10764838" y="4843463"/>
          <p14:tracePt t="72804" x="10764838" y="4856163"/>
          <p14:tracePt t="72821" x="10790238" y="4868863"/>
          <p14:tracePt t="72839" x="10802938" y="4879975"/>
          <p14:tracePt t="72856" x="10802938" y="4892675"/>
          <p14:tracePt t="72859" x="10815638" y="4892675"/>
          <p14:tracePt t="72872" x="10828338" y="4918075"/>
          <p14:tracePt t="72890" x="10839450" y="4918075"/>
          <p14:tracePt t="72905" x="10864850" y="4930775"/>
          <p14:tracePt t="72923" x="10877550" y="4943475"/>
          <p14:tracePt t="72939" x="10890250" y="4943475"/>
          <p14:tracePt t="72956" x="10902950" y="4956175"/>
          <p14:tracePt t="72972" x="10939463" y="4968875"/>
          <p14:tracePt t="72988" x="10964863" y="4981575"/>
          <p14:tracePt t="73006" x="10990263" y="4992688"/>
          <p14:tracePt t="73023" x="11041063" y="5005388"/>
          <p14:tracePt t="73039" x="11102975" y="5043488"/>
          <p14:tracePt t="73055" x="11164888" y="5043488"/>
          <p14:tracePt t="73072" x="11202988" y="5043488"/>
          <p14:tracePt t="73076" x="11228388" y="5043488"/>
          <p14:tracePt t="73091" x="11241088" y="5043488"/>
          <p14:tracePt t="73106" x="11253788" y="5043488"/>
          <p14:tracePt t="73202" x="11266488" y="5043488"/>
          <p14:tracePt t="73218" x="11253788" y="4992688"/>
          <p14:tracePt t="73226" x="11228388" y="4968875"/>
          <p14:tracePt t="73238" x="11190288" y="4892675"/>
          <p14:tracePt t="73255" x="11077575" y="4718050"/>
          <p14:tracePt t="73271" x="11002963" y="4567238"/>
          <p14:tracePt t="73288" x="10915650" y="4405313"/>
          <p14:tracePt t="73289" x="10864850" y="4305300"/>
          <p14:tracePt t="73305" x="10839450" y="4254500"/>
          <p14:tracePt t="73306" x="10802938" y="4179888"/>
          <p14:tracePt t="73322" x="10752138" y="4029075"/>
          <p14:tracePt t="73338" x="10715625" y="3979863"/>
          <p14:tracePt t="73355" x="10690225" y="3916363"/>
          <p14:tracePt t="73372" x="10677525" y="3892550"/>
          <p14:tracePt t="73390" x="10677525" y="3879850"/>
          <p14:tracePt t="73451" x="10677525" y="3867150"/>
          <p14:tracePt t="73507" x="10652125" y="3879850"/>
          <p14:tracePt t="73515" x="10639425" y="3905250"/>
          <p14:tracePt t="73524" x="10626725" y="3929063"/>
          <p14:tracePt t="73540" x="10590213" y="3992563"/>
          <p14:tracePt t="73557" x="10526713" y="4105275"/>
          <p14:tracePt t="73573" x="10490200" y="4179888"/>
          <p14:tracePt t="73590" x="10452100" y="4254500"/>
          <p14:tracePt t="73607" x="10414000" y="4318000"/>
          <p14:tracePt t="73623" x="10377488" y="4379913"/>
          <p14:tracePt t="73640" x="10313988" y="4443413"/>
          <p14:tracePt t="73658" x="10252075" y="4492625"/>
          <p14:tracePt t="73674" x="10201275" y="4554538"/>
          <p14:tracePt t="73691" x="10164763" y="4630738"/>
          <p14:tracePt t="73708" x="10126663" y="4692650"/>
          <p14:tracePt t="73725" x="10075863" y="4756150"/>
          <p14:tracePt t="73740" x="10052050" y="4805363"/>
          <p14:tracePt t="73757" x="10013950" y="4830763"/>
          <p14:tracePt t="73775" x="9988550" y="4868863"/>
          <p14:tracePt t="73792" x="9963150" y="4892675"/>
          <p14:tracePt t="73795" x="9939338" y="4892675"/>
          <p14:tracePt t="73807" x="9913938" y="4905375"/>
          <p14:tracePt t="73824" x="9888538" y="4930775"/>
          <p14:tracePt t="73826" x="9863138" y="4930775"/>
          <p14:tracePt t="73841" x="9826625" y="4956175"/>
          <p14:tracePt t="73843" x="9775825" y="4956175"/>
          <p14:tracePt t="73858" x="9713913" y="4968875"/>
          <p14:tracePt t="73875" x="9626600" y="4968875"/>
          <p14:tracePt t="73891" x="9537700" y="4968875"/>
          <p14:tracePt t="73908" x="9488488" y="4968875"/>
          <p14:tracePt t="73925" x="9437688" y="4956175"/>
          <p14:tracePt t="73941" x="9375775" y="4930775"/>
          <p14:tracePt t="73958" x="9350375" y="4918075"/>
          <p14:tracePt t="73975" x="9324975" y="4905375"/>
          <p14:tracePt t="73979" x="9301163" y="4892675"/>
          <p14:tracePt t="74003" x="9288463" y="4879975"/>
          <p14:tracePt t="74251" x="9301163" y="4879975"/>
          <p14:tracePt t="74258" x="9312275" y="4879975"/>
          <p14:tracePt t="74315" x="9324975" y="4879975"/>
          <p14:tracePt t="74331" x="9337675" y="4905375"/>
          <p14:tracePt t="74355" x="9350375" y="4918075"/>
          <p14:tracePt t="74370" x="9363075" y="4930775"/>
          <p14:tracePt t="74386" x="9363075" y="4956175"/>
          <p14:tracePt t="74402" x="9375775" y="4956175"/>
          <p14:tracePt t="74411" x="9388475" y="4968875"/>
          <p14:tracePt t="74435" x="9388475" y="4992688"/>
          <p14:tracePt t="74450" x="9401175" y="5005388"/>
          <p14:tracePt t="74466" x="9424988" y="5018088"/>
          <p14:tracePt t="74482" x="9450388" y="5030788"/>
          <p14:tracePt t="74498" x="9475788" y="5056188"/>
          <p14:tracePt t="74523" x="9501188" y="5056188"/>
          <p14:tracePt t="74538" x="9525000" y="5056188"/>
          <p14:tracePt t="74554" x="9537700" y="5056188"/>
          <p14:tracePt t="74563" x="9563100" y="5056188"/>
          <p14:tracePt t="74576" x="9575800" y="5056188"/>
          <p14:tracePt t="74579" x="9601200" y="5056188"/>
          <p14:tracePt t="74593" x="9613900" y="5056188"/>
          <p14:tracePt t="74595" x="9637713" y="5056188"/>
          <p14:tracePt t="74610" x="9688513" y="5056188"/>
          <p14:tracePt t="74626" x="9713913" y="5030788"/>
          <p14:tracePt t="74643" x="9763125" y="5005388"/>
          <p14:tracePt t="74660" x="9788525" y="5005388"/>
          <p14:tracePt t="74677" x="9813925" y="4981575"/>
          <p14:tracePt t="74693" x="9839325" y="4956175"/>
          <p14:tracePt t="74711" x="9863138" y="4930775"/>
          <p14:tracePt t="74730" x="9875838" y="4930775"/>
          <p14:tracePt t="74819" x="9875838" y="4918075"/>
          <p14:tracePt t="74835" x="9888538" y="4905375"/>
          <p14:tracePt t="74843" x="9901238" y="4868863"/>
          <p14:tracePt t="74851" x="9901238" y="4856163"/>
          <p14:tracePt t="74860" x="9926638" y="4805363"/>
          <p14:tracePt t="74877" x="9952038" y="4743450"/>
          <p14:tracePt t="74894" x="9988550" y="4643438"/>
          <p14:tracePt t="74901" x="9988550" y="4618038"/>
          <p14:tracePt t="74910" x="10026650" y="4567238"/>
          <p14:tracePt t="74927" x="10052050" y="4505325"/>
          <p14:tracePt t="74943" x="10088563" y="4418013"/>
          <p14:tracePt t="74960" x="10088563" y="4367213"/>
          <p14:tracePt t="74978" x="10088563" y="4341813"/>
          <p14:tracePt t="74994" x="10101263" y="4330700"/>
          <p14:tracePt t="75179" x="10101263" y="4318000"/>
          <p14:tracePt t="75299" x="10101263" y="4341813"/>
          <p14:tracePt t="75307" x="10101263" y="4367213"/>
          <p14:tracePt t="75315" x="10101263" y="4379913"/>
          <p14:tracePt t="75327" x="10101263" y="4418013"/>
          <p14:tracePt t="75344" x="10113963" y="4505325"/>
          <p14:tracePt t="75345" x="10139363" y="4567238"/>
          <p14:tracePt t="75361" x="10152063" y="4618038"/>
          <p14:tracePt t="75362" x="10177463" y="4679950"/>
          <p14:tracePt t="75378" x="10201275" y="4779963"/>
          <p14:tracePt t="75394" x="10213975" y="4856163"/>
          <p14:tracePt t="75410" x="10239375" y="4956175"/>
          <p14:tracePt t="75427" x="10252075" y="5030788"/>
          <p14:tracePt t="75444" x="10264775" y="5118100"/>
          <p14:tracePt t="75461" x="10264775" y="5181600"/>
          <p14:tracePt t="75477" x="10264775" y="5268913"/>
          <p14:tracePt t="75494" x="10264775" y="5356225"/>
          <p14:tracePt t="75511" x="10264775" y="5418138"/>
          <p14:tracePt t="75527" x="10264775" y="5468938"/>
          <p14:tracePt t="75545" x="10264775" y="5507038"/>
          <p14:tracePt t="75546" x="10264775" y="5518150"/>
          <p14:tracePt t="75561" x="10264775" y="5543550"/>
          <p14:tracePt t="75667" x="10277475" y="5530850"/>
          <p14:tracePt t="75675" x="10277475" y="5494338"/>
          <p14:tracePt t="75684" x="10277475" y="5430838"/>
          <p14:tracePt t="75696" x="10301288" y="5343525"/>
          <p14:tracePt t="75699" x="10313988" y="5243513"/>
          <p14:tracePt t="75713" x="10313988" y="5143500"/>
          <p14:tracePt t="75715" x="10313988" y="5043488"/>
          <p14:tracePt t="75729" x="10339388" y="4930775"/>
          <p14:tracePt t="75731" x="10339388" y="4805363"/>
          <p14:tracePt t="75746" x="10339388" y="4605338"/>
          <p14:tracePt t="75763" x="10339388" y="4443413"/>
          <p14:tracePt t="75780" x="10339388" y="4267200"/>
          <p14:tracePt t="75796" x="10339388" y="4230688"/>
          <p14:tracePt t="75899" x="10326688" y="4254500"/>
          <p14:tracePt t="75907" x="10326688" y="4267200"/>
          <p14:tracePt t="75914" x="10326688" y="4292600"/>
          <p14:tracePt t="75930" x="10301288" y="4367213"/>
          <p14:tracePt t="75947" x="10301288" y="4492625"/>
          <p14:tracePt t="75963" x="10301288" y="4630738"/>
          <p14:tracePt t="75980" x="10301288" y="4792663"/>
          <p14:tracePt t="75997" x="10301288" y="4943475"/>
          <p14:tracePt t="76013" x="10301288" y="5068888"/>
          <p14:tracePt t="76030" x="10301288" y="5168900"/>
          <p14:tracePt t="76046" x="10301288" y="5256213"/>
          <p14:tracePt t="76063" x="10301288" y="5305425"/>
          <p14:tracePt t="76081" x="10301288" y="5356225"/>
          <p14:tracePt t="76098" x="10301288" y="5381625"/>
          <p14:tracePt t="76331" x="10313988" y="5381625"/>
          <p14:tracePt t="76363" x="10326688" y="5368925"/>
          <p14:tracePt t="76403" x="10339388" y="5356225"/>
          <p14:tracePt t="76419" x="10339388" y="5330825"/>
          <p14:tracePt t="76426" x="10352088" y="5330825"/>
          <p14:tracePt t="76435" x="10364788" y="5318125"/>
          <p14:tracePt t="76447" x="10364788" y="5305425"/>
          <p14:tracePt t="76464" x="10364788" y="5294313"/>
          <p14:tracePt t="76467" x="10377488" y="5281613"/>
          <p14:tracePt t="76482" x="10377488" y="5268913"/>
          <p14:tracePt t="76498" x="10377488" y="5256213"/>
          <p14:tracePt t="76515" x="10377488" y="5243513"/>
          <p14:tracePt t="76532" x="10377488" y="5218113"/>
          <p14:tracePt t="76548" x="10390188" y="5218113"/>
          <p14:tracePt t="76565" x="10390188" y="5194300"/>
          <p14:tracePt t="76581" x="10390188" y="5181600"/>
          <p14:tracePt t="76599" x="10390188" y="5168900"/>
          <p14:tracePt t="76616" x="10390188" y="5156200"/>
          <p14:tracePt t="76651" x="10390188" y="5130800"/>
          <p14:tracePt t="76683" x="10390188" y="5118100"/>
          <p14:tracePt t="76707" x="10390188" y="5105400"/>
          <p14:tracePt t="76723" x="10390188" y="5092700"/>
          <p14:tracePt t="76747" x="10390188" y="5081588"/>
          <p14:tracePt t="76763" x="10390188" y="5068888"/>
          <p14:tracePt t="76779" x="10377488" y="5068888"/>
          <p14:tracePt t="76794" x="10377488" y="5056188"/>
          <p14:tracePt t="76827" x="10377488" y="5043488"/>
          <p14:tracePt t="76843" x="10377488" y="5030788"/>
          <p14:tracePt t="76859" x="10377488" y="5018088"/>
          <p14:tracePt t="76915" x="10377488" y="5005388"/>
          <p14:tracePt t="76979" x="10377488" y="4992688"/>
          <p14:tracePt t="77091" x="10401300" y="4992688"/>
          <p14:tracePt t="77171" x="10414000" y="4992688"/>
          <p14:tracePt t="77195" x="10426700" y="4992688"/>
          <p14:tracePt t="77211" x="10426700" y="5005388"/>
          <p14:tracePt t="77235" x="10426700" y="5018088"/>
          <p14:tracePt t="77243" x="10426700" y="5030788"/>
          <p14:tracePt t="77250" x="10452100" y="5043488"/>
          <p14:tracePt t="77267" x="10452100" y="5068888"/>
          <p14:tracePt t="77284" x="10452100" y="5092700"/>
          <p14:tracePt t="77301" x="10464800" y="5105400"/>
          <p14:tracePt t="77317" x="10477500" y="5118100"/>
          <p14:tracePt t="77334" x="10490200" y="5156200"/>
          <p14:tracePt t="77350" x="10502900" y="5168900"/>
          <p14:tracePt t="77367" x="10514013" y="5168900"/>
          <p14:tracePt t="77384" x="10514013" y="5181600"/>
          <p14:tracePt t="77403" x="10526713" y="5181600"/>
          <p14:tracePt t="77427" x="10539413" y="5181600"/>
          <p14:tracePt t="77451" x="10552113" y="5181600"/>
          <p14:tracePt t="77458" x="10564813" y="5181600"/>
          <p14:tracePt t="77474" x="10577513" y="5181600"/>
          <p14:tracePt t="77507" x="10590213" y="5181600"/>
          <p14:tracePt t="77523" x="10602913" y="5181600"/>
          <p14:tracePt t="77531" x="10626725" y="5181600"/>
          <p14:tracePt t="77803" x="10614025" y="5181600"/>
          <p14:tracePt t="77811" x="10602913" y="5181600"/>
          <p14:tracePt t="77827" x="10590213" y="5181600"/>
          <p14:tracePt t="77835" x="10577513" y="5181600"/>
          <p14:tracePt t="77852" x="10552113" y="5181600"/>
          <p14:tracePt t="77868" x="10526713" y="5168900"/>
          <p14:tracePt t="77885" x="10526713" y="5156200"/>
          <p14:tracePt t="77901" x="10514013" y="5156200"/>
          <p14:tracePt t="78195" x="10526713" y="5156200"/>
          <p14:tracePt t="78202" x="10539413" y="5156200"/>
          <p14:tracePt t="78435" x="10526713" y="5156200"/>
          <p14:tracePt t="78451" x="10514013" y="5156200"/>
          <p14:tracePt t="78611" x="10526713" y="5156200"/>
          <p14:tracePt t="78620" x="10539413" y="5156200"/>
          <p14:tracePt t="78763" x="10526713" y="5156200"/>
          <p14:tracePt t="78770" x="10514013" y="5156200"/>
          <p14:tracePt t="78779" x="10502900" y="5156200"/>
          <p14:tracePt t="78788" x="10490200" y="5156200"/>
          <p14:tracePt t="78939" x="10502900" y="5156200"/>
          <p14:tracePt t="79771" x="10490200" y="5156200"/>
          <p14:tracePt t="79779" x="10477500" y="5156200"/>
          <p14:tracePt t="79803" x="10464800" y="5156200"/>
          <p14:tracePt t="79818" x="10452100" y="5156200"/>
          <p14:tracePt t="79827" x="10439400" y="5156200"/>
          <p14:tracePt t="79839" x="10426700" y="5143500"/>
          <p14:tracePt t="79858" x="10414000" y="5143500"/>
          <p14:tracePt t="79874" x="10401300" y="5143500"/>
          <p14:tracePt t="79890" x="10390188" y="5118100"/>
          <p14:tracePt t="79906" x="10377488" y="5118100"/>
          <p14:tracePt t="79923" x="10364788" y="5105400"/>
          <p14:tracePt t="79940" x="10352088" y="5081588"/>
          <p14:tracePt t="79957" x="10339388" y="5068888"/>
          <p14:tracePt t="79979" x="10326688" y="5068888"/>
          <p14:tracePt t="79991" x="10313988" y="5056188"/>
          <p14:tracePt t="80058" x="10313988" y="5030788"/>
          <p14:tracePt t="80083" x="10326688" y="5018088"/>
          <p14:tracePt t="80090" x="10339388" y="5005388"/>
          <p14:tracePt t="80098" x="10339388" y="4992688"/>
          <p14:tracePt t="80107" x="10364788" y="4981575"/>
          <p14:tracePt t="80125" x="10377488" y="4956175"/>
          <p14:tracePt t="80140" x="10401300" y="4918075"/>
          <p14:tracePt t="80163" x="10426700" y="4905375"/>
          <p14:tracePt t="80179" x="10426700" y="4892675"/>
          <p14:tracePt t="80195" x="10426700" y="4879975"/>
          <p14:tracePt t="80547" x="10426700" y="4892675"/>
          <p14:tracePt t="80635" x="10426700" y="4905375"/>
          <p14:tracePt t="80667" x="10439400" y="4918075"/>
          <p14:tracePt t="80682" x="10464800" y="4918075"/>
          <p14:tracePt t="80691" x="10464800" y="4930775"/>
          <p14:tracePt t="80739" x="10477500" y="4943475"/>
          <p14:tracePt t="80747" x="10490200" y="4943475"/>
          <p14:tracePt t="80759" x="10490200" y="4956175"/>
          <p14:tracePt t="80762" x="10502900" y="4956175"/>
          <p14:tracePt t="80779" x="10502900" y="4981575"/>
          <p14:tracePt t="80803" x="10502900" y="4992688"/>
          <p14:tracePt t="80810" x="10514013" y="4992688"/>
          <p14:tracePt t="80826" x="10514013" y="5005388"/>
          <p14:tracePt t="80843" x="10514013" y="5043488"/>
          <p14:tracePt t="80859" x="10514013" y="5068888"/>
          <p14:tracePt t="80878" x="10514013" y="5081588"/>
          <p14:tracePt t="80892" x="10514013" y="5105400"/>
          <p14:tracePt t="80910" x="10514013" y="5118100"/>
          <p14:tracePt t="80926" x="10502900" y="5143500"/>
          <p14:tracePt t="80943" x="10490200" y="5143500"/>
          <p14:tracePt t="80987" x="10490200" y="5156200"/>
          <p14:tracePt t="81067" x="10477500" y="5156200"/>
          <p14:tracePt t="81107" x="10464800" y="5156200"/>
          <p14:tracePt t="81371" x="10452100" y="5156200"/>
          <p14:tracePt t="81395" x="10439400" y="5156200"/>
          <p14:tracePt t="81451" x="10426700" y="5156200"/>
          <p14:tracePt t="81475" x="10414000" y="5156200"/>
          <p14:tracePt t="81507" x="10401300" y="5156200"/>
          <p14:tracePt t="81547" x="10390188" y="5156200"/>
          <p14:tracePt t="81755" x="10390188" y="5143500"/>
          <p14:tracePt t="81771" x="10390188" y="5130800"/>
          <p14:tracePt t="81795" x="10414000" y="5105400"/>
          <p14:tracePt t="81811" x="10426700" y="5105400"/>
          <p14:tracePt t="81818" x="10452100" y="5105400"/>
          <p14:tracePt t="81828" x="10464800" y="5105400"/>
          <p14:tracePt t="81846" x="10477500" y="5081588"/>
          <p14:tracePt t="81862" x="10490200" y="5081588"/>
          <p14:tracePt t="81879" x="10502900" y="5081588"/>
          <p14:tracePt t="81895" x="10514013" y="5081588"/>
          <p14:tracePt t="81947" x="10526713" y="5081588"/>
          <p14:tracePt t="82019" x="10539413" y="5081588"/>
          <p14:tracePt t="82411" x="10526713" y="5081588"/>
          <p14:tracePt t="82419" x="10502900" y="5081588"/>
          <p14:tracePt t="82435" x="10477500" y="5081588"/>
          <p14:tracePt t="82451" x="10464800" y="5081588"/>
          <p14:tracePt t="82463" x="10452100" y="5092700"/>
          <p14:tracePt t="82691" x="10464800" y="5092700"/>
          <p14:tracePt t="82707" x="10477500" y="5092700"/>
          <p14:tracePt t="82714" x="10490200" y="5092700"/>
          <p14:tracePt t="82722" x="10514013" y="5092700"/>
          <p14:tracePt t="82738" x="10526713" y="5092700"/>
          <p14:tracePt t="82754" x="10539413" y="5092700"/>
          <p14:tracePt t="82763" x="10552113" y="5092700"/>
          <p14:tracePt t="82780" x="10564813" y="5092700"/>
          <p14:tracePt t="82798" x="10590213" y="5081588"/>
          <p14:tracePt t="82907" x="10577513" y="5081588"/>
          <p14:tracePt t="82915" x="10552113" y="5081588"/>
          <p14:tracePt t="82923" x="10514013" y="5081588"/>
          <p14:tracePt t="82931" x="10490200" y="5081588"/>
          <p14:tracePt t="82948" x="10452100" y="5081588"/>
          <p14:tracePt t="82964" x="10439400" y="5081588"/>
          <p14:tracePt t="82987" x="10439400" y="5092700"/>
          <p14:tracePt t="83091" x="10439400" y="5081588"/>
          <p14:tracePt t="83107" x="10464800" y="5081588"/>
          <p14:tracePt t="83419" x="10490200" y="5081588"/>
          <p14:tracePt t="83427" x="10502900" y="5081588"/>
          <p14:tracePt t="83442" x="10514013" y="5081588"/>
          <p14:tracePt t="83563" x="10502900" y="5081588"/>
          <p14:tracePt t="83571" x="10490200" y="5081588"/>
          <p14:tracePt t="83584" x="10464800" y="5081588"/>
          <p14:tracePt t="83586" x="10452100" y="5081588"/>
          <p14:tracePt t="83600" x="10439400" y="5081588"/>
          <p14:tracePt t="83603" x="10426700" y="5081588"/>
          <p14:tracePt t="83616" x="10414000" y="5081588"/>
          <p14:tracePt t="83618" x="10401300" y="5092700"/>
          <p14:tracePt t="83987" x="10401300" y="5118100"/>
          <p14:tracePt t="84003" x="10401300" y="5130800"/>
          <p14:tracePt t="84010" x="10401300" y="5143500"/>
          <p14:tracePt t="84018" x="10401300" y="5168900"/>
          <p14:tracePt t="84033" x="10401300" y="5194300"/>
          <p14:tracePt t="84050" x="10401300" y="5218113"/>
          <p14:tracePt t="84066" x="10401300" y="5230813"/>
          <p14:tracePt t="84219" x="10401300" y="5218113"/>
          <p14:tracePt t="84235" x="10401300" y="5194300"/>
          <p14:tracePt t="84251" x="10426700" y="5181600"/>
          <p14:tracePt t="84291" x="10426700" y="5168900"/>
          <p14:tracePt t="84499" x="10439400" y="5168900"/>
          <p14:tracePt t="84835" x="10452100" y="5143500"/>
          <p14:tracePt t="84851" x="10464800" y="5130800"/>
          <p14:tracePt t="85035" x="10464800" y="5118100"/>
          <p14:tracePt t="85043" x="10464800" y="5105400"/>
          <p14:tracePt t="85054" x="10477500" y="5081588"/>
          <p14:tracePt t="85070" x="10502900" y="5030788"/>
          <p14:tracePt t="85087" x="10526713" y="4956175"/>
          <p14:tracePt t="85090" x="10539413" y="4930775"/>
          <p14:tracePt t="85103" x="10539413" y="4905375"/>
          <p14:tracePt t="85107" x="10539413" y="4879975"/>
          <p14:tracePt t="85120" x="10552113" y="4843463"/>
          <p14:tracePt t="85123" x="10552113" y="4830763"/>
          <p14:tracePt t="85137" x="10552113" y="4818063"/>
          <p14:tracePt t="85299" x="10552113" y="4830763"/>
          <p14:tracePt t="85483" x="10539413" y="4830763"/>
          <p14:tracePt t="85499" x="10539413" y="4818063"/>
          <p14:tracePt t="85507" x="10539413" y="4805363"/>
          <p14:tracePt t="85522" x="10539413" y="4792663"/>
          <p14:tracePt t="85538" x="10514013" y="4768850"/>
          <p14:tracePt t="85555" x="10514013" y="4756150"/>
          <p14:tracePt t="85571" x="10514013" y="4730750"/>
          <p14:tracePt t="85588" x="10490200" y="4705350"/>
          <p14:tracePt t="85606" x="10490200" y="4692650"/>
          <p14:tracePt t="85622" x="10490200" y="4679950"/>
          <p14:tracePt t="85683" x="10477500" y="4679950"/>
          <p14:tracePt t="85699" x="10477500" y="4667250"/>
          <p14:tracePt t="85723" x="10464800" y="4656138"/>
          <p14:tracePt t="85738" x="10464800" y="4643438"/>
          <p14:tracePt t="85747" x="10452100" y="4643438"/>
          <p14:tracePt t="85756" x="10452100" y="4630738"/>
          <p14:tracePt t="85772" x="10452100" y="4618038"/>
          <p14:tracePt t="85789" x="10439400" y="4567238"/>
          <p14:tracePt t="85806" x="10439400" y="4530725"/>
          <p14:tracePt t="85823" x="10426700" y="4454525"/>
          <p14:tracePt t="85839" x="10426700" y="4418013"/>
          <p14:tracePt t="85855" x="10414000" y="4367213"/>
          <p14:tracePt t="85872" x="10414000" y="4330700"/>
          <p14:tracePt t="85889" x="10414000" y="4318000"/>
          <p14:tracePt t="85915" x="10414000" y="4305300"/>
          <p14:tracePt t="85947" x="10414000" y="4292600"/>
          <p14:tracePt t="85956" x="10414000" y="4279900"/>
          <p14:tracePt t="85962" x="10414000" y="4267200"/>
          <p14:tracePt t="85972" x="10414000" y="4254500"/>
          <p14:tracePt t="85989" x="10426700" y="4230688"/>
          <p14:tracePt t="86006" x="10464800" y="4179888"/>
          <p14:tracePt t="86022" x="10490200" y="4154488"/>
          <p14:tracePt t="86039" x="10514013" y="4117975"/>
          <p14:tracePt t="86056" x="10539413" y="4092575"/>
          <p14:tracePt t="86059" x="10539413" y="4079875"/>
          <p14:tracePt t="86072" x="10539413" y="4067175"/>
          <p14:tracePt t="86195" x="10539413" y="4117975"/>
          <p14:tracePt t="86203" x="10539413" y="4154488"/>
          <p14:tracePt t="86211" x="10539413" y="4205288"/>
          <p14:tracePt t="86223" x="10539413" y="4241800"/>
          <p14:tracePt t="86240" x="10539413" y="4330700"/>
          <p14:tracePt t="86242" x="10539413" y="4379913"/>
          <p14:tracePt t="86256" x="10539413" y="4430713"/>
          <p14:tracePt t="86259" x="10539413" y="4479925"/>
          <p14:tracePt t="86274" x="10539413" y="4567238"/>
          <p14:tracePt t="86290" x="10539413" y="4643438"/>
          <p14:tracePt t="86307" x="10539413" y="4679950"/>
          <p14:tracePt t="86323" x="10539413" y="4692650"/>
          <p14:tracePt t="86387" x="10552113" y="4705350"/>
          <p14:tracePt t="86403" x="10564813" y="4692650"/>
          <p14:tracePt t="86411" x="10564813" y="4667250"/>
          <p14:tracePt t="86423" x="10564813" y="4630738"/>
          <p14:tracePt t="86426" x="10564813" y="4567238"/>
          <p14:tracePt t="86440" x="10564813" y="4505325"/>
          <p14:tracePt t="86442" x="10564813" y="4454525"/>
          <p14:tracePt t="86457" x="10564813" y="4418013"/>
          <p14:tracePt t="86459" x="10564813" y="4367213"/>
          <p14:tracePt t="86474" x="10564813" y="4305300"/>
          <p14:tracePt t="86555" x="10564813" y="4318000"/>
          <p14:tracePt t="86563" x="10564813" y="4330700"/>
          <p14:tracePt t="86574" x="10564813" y="4379913"/>
          <p14:tracePt t="86591" x="10539413" y="4430713"/>
          <p14:tracePt t="86594" x="10539413" y="4443413"/>
          <p14:tracePt t="86608" x="10539413" y="4454525"/>
          <p14:tracePt t="86625" x="10539413" y="4467225"/>
          <p14:tracePt t="86659" x="10526713" y="4479925"/>
          <p14:tracePt t="86707" x="10526713" y="4467225"/>
          <p14:tracePt t="86715" x="10526713" y="4443413"/>
          <p14:tracePt t="86725" x="10526713" y="4405313"/>
          <p14:tracePt t="86741" x="10526713" y="4279900"/>
          <p14:tracePt t="86758" x="10526713" y="4154488"/>
          <p14:tracePt t="86775" x="10526713" y="4017963"/>
          <p14:tracePt t="86792" x="10526713" y="3829050"/>
          <p14:tracePt t="86795" x="10526713" y="3741738"/>
          <p14:tracePt t="86808" x="10502900" y="3654425"/>
          <p14:tracePt t="86826" x="10477500" y="3479800"/>
          <p14:tracePt t="86842" x="10464800" y="3429000"/>
          <p14:tracePt t="86859" x="10452100" y="3403600"/>
          <p14:tracePt t="86875" x="10452100" y="3390900"/>
          <p14:tracePt t="86892" x="10439400" y="3378200"/>
          <p14:tracePt t="87003" x="10439400" y="3390900"/>
          <p14:tracePt t="87010" x="10426700" y="3429000"/>
          <p14:tracePt t="87026" x="10414000" y="3454400"/>
          <p14:tracePt t="87041" x="10390188" y="3529013"/>
          <p14:tracePt t="87058" x="10377488" y="3616325"/>
          <p14:tracePt t="87074" x="10364788" y="3692525"/>
          <p14:tracePt t="87091" x="10352088" y="3767138"/>
          <p14:tracePt t="87107" x="10339388" y="3879850"/>
          <p14:tracePt t="87124" x="10313988" y="3992563"/>
          <p14:tracePt t="87141" x="10288588" y="4129088"/>
          <p14:tracePt t="87158" x="10288588" y="4267200"/>
          <p14:tracePt t="87174" x="10264775" y="4379913"/>
          <p14:tracePt t="87191" x="10252075" y="4467225"/>
          <p14:tracePt t="87208" x="10252075" y="4554538"/>
          <p14:tracePt t="87210" x="10252075" y="4618038"/>
          <p14:tracePt t="87225" x="10226675" y="4656138"/>
          <p14:tracePt t="87226" x="10226675" y="4705350"/>
          <p14:tracePt t="87241" x="10226675" y="4792663"/>
          <p14:tracePt t="87258" x="10226675" y="4868863"/>
          <p14:tracePt t="87276" x="10226675" y="4943475"/>
          <p14:tracePt t="87293" x="10226675" y="5018088"/>
          <p14:tracePt t="87309" x="10226675" y="5068888"/>
          <p14:tracePt t="87326" x="10226675" y="5105400"/>
          <p14:tracePt t="87342" x="10226675" y="5143500"/>
          <p14:tracePt t="87359" x="10226675" y="5168900"/>
          <p14:tracePt t="87362" x="10226675" y="5194300"/>
          <p14:tracePt t="87379" x="10226675" y="5205413"/>
          <p14:tracePt t="87393" x="10226675" y="5218113"/>
          <p14:tracePt t="87410" x="10226675" y="5230813"/>
          <p14:tracePt t="87426" x="10226675" y="5256213"/>
          <p14:tracePt t="87459" x="10226675" y="5281613"/>
          <p14:tracePt t="87491" x="10226675" y="5305425"/>
          <p14:tracePt t="87515" x="10226675" y="5330825"/>
          <p14:tracePt t="87522" x="10226675" y="5356225"/>
          <p14:tracePt t="87539" x="10226675" y="5368925"/>
          <p14:tracePt t="87547" x="10226675" y="5381625"/>
          <p14:tracePt t="87561" x="10226675" y="5394325"/>
          <p14:tracePt t="87563" x="10226675" y="5418138"/>
          <p14:tracePt t="87577" x="10226675" y="5443538"/>
          <p14:tracePt t="87579" x="10226675" y="5456238"/>
          <p14:tracePt t="87594" x="10226675" y="5507038"/>
          <p14:tracePt t="87610" x="10226675" y="5530850"/>
          <p14:tracePt t="87627" x="10226675" y="5556250"/>
          <p14:tracePt t="87643" x="10226675" y="5568950"/>
          <p14:tracePt t="87771" x="10226675" y="5530850"/>
          <p14:tracePt t="87778" x="10226675" y="5468938"/>
          <p14:tracePt t="87795" x="10226675" y="5356225"/>
          <p14:tracePt t="87810" x="10226675" y="5205413"/>
          <p14:tracePt t="87826" x="10226675" y="4968875"/>
          <p14:tracePt t="87842" x="10226675" y="4768850"/>
          <p14:tracePt t="87859" x="10226675" y="4579938"/>
          <p14:tracePt t="87876" x="10226675" y="4418013"/>
          <p14:tracePt t="87892" x="10226675" y="4279900"/>
          <p14:tracePt t="87909" x="10226675" y="4167188"/>
          <p14:tracePt t="87926" x="10213975" y="4117975"/>
          <p14:tracePt t="87942" x="10213975" y="4067175"/>
          <p14:tracePt t="87959" x="10213975" y="3992563"/>
          <p14:tracePt t="87976" x="10213975" y="3941763"/>
          <p14:tracePt t="87977" x="10213975" y="3929063"/>
          <p14:tracePt t="87993" x="10213975" y="3905250"/>
          <p14:tracePt t="88017" x="10201275" y="3905250"/>
          <p14:tracePt t="88139" x="10201275" y="3916363"/>
          <p14:tracePt t="88147" x="10201275" y="3941763"/>
          <p14:tracePt t="88155" x="10201275" y="3979863"/>
          <p14:tracePt t="88161" x="10201275" y="4041775"/>
          <p14:tracePt t="88177" x="10201275" y="4192588"/>
          <p14:tracePt t="88193" x="10201275" y="4330700"/>
          <p14:tracePt t="88210" x="10201275" y="4479925"/>
          <p14:tracePt t="88227" x="10201275" y="4630738"/>
          <p14:tracePt t="88244" x="10201275" y="4779963"/>
          <p14:tracePt t="88260" x="10201275" y="4930775"/>
          <p14:tracePt t="88277" x="10201275" y="5043488"/>
          <p14:tracePt t="88294" x="10201275" y="5130800"/>
          <p14:tracePt t="88310" x="10201275" y="5181600"/>
          <p14:tracePt t="88327" x="10201275" y="5194300"/>
          <p14:tracePt t="88344" x="10201275" y="5205413"/>
          <p14:tracePt t="88393" x="10201275" y="5194300"/>
          <p14:tracePt t="88402" x="10201275" y="5081588"/>
          <p14:tracePt t="88410" x="10201275" y="4943475"/>
          <p14:tracePt t="88427" x="10252075" y="4279900"/>
          <p14:tracePt t="88444" x="10301288" y="3779838"/>
          <p14:tracePt t="88461" x="10301288" y="3367088"/>
          <p14:tracePt t="88477" x="10352088" y="3116263"/>
          <p14:tracePt t="88494" x="10352088" y="2903538"/>
          <p14:tracePt t="88511" x="10352088" y="2803525"/>
          <p14:tracePt t="88527" x="10352088" y="2778125"/>
          <p14:tracePt t="88619" x="10352088" y="2790825"/>
          <p14:tracePt t="88627" x="10339388" y="2840038"/>
          <p14:tracePt t="88634" x="10339388" y="2916238"/>
          <p14:tracePt t="88645" x="10339388" y="3003550"/>
          <p14:tracePt t="88662" x="10326688" y="3228975"/>
          <p14:tracePt t="88678" x="10326688" y="3490913"/>
          <p14:tracePt t="88695" x="10326688" y="3803650"/>
          <p14:tracePt t="88712" x="10326688" y="4054475"/>
          <p14:tracePt t="88714" x="10326688" y="4205288"/>
          <p14:tracePt t="88729" x="10326688" y="4443413"/>
          <p14:tracePt t="88745" x="10326688" y="4605338"/>
          <p14:tracePt t="88763" x="10326688" y="4905375"/>
          <p14:tracePt t="88780" x="10326688" y="5068888"/>
          <p14:tracePt t="88796" x="10326688" y="5230813"/>
          <p14:tracePt t="88813" x="10326688" y="5305425"/>
          <p14:tracePt t="88830" x="10301288" y="5368925"/>
          <p14:tracePt t="88846" x="10301288" y="5407025"/>
          <p14:tracePt t="88863" x="10301288" y="5418138"/>
          <p14:tracePt t="88963" x="10301288" y="5381625"/>
          <p14:tracePt t="88971" x="10301288" y="5305425"/>
          <p14:tracePt t="88980" x="10301288" y="5205413"/>
          <p14:tracePt t="88997" x="10301288" y="4930775"/>
          <p14:tracePt t="89015" x="10301288" y="4667250"/>
          <p14:tracePt t="89031" x="10301288" y="4367213"/>
          <p14:tracePt t="89047" x="10301288" y="4141788"/>
          <p14:tracePt t="89065" x="10301288" y="3967163"/>
          <p14:tracePt t="89067" x="10301288" y="3905250"/>
          <p14:tracePt t="89080" x="10301288" y="3816350"/>
          <p14:tracePt t="89082" x="10301288" y="3767138"/>
          <p14:tracePt t="89098" x="10301288" y="3679825"/>
          <p14:tracePt t="89115" x="10288588" y="3616325"/>
          <p14:tracePt t="89131" x="10288588" y="3603625"/>
          <p14:tracePt t="89148" x="10288588" y="3579813"/>
          <p14:tracePt t="89371" x="10277475" y="3579813"/>
          <p14:tracePt t="89379" x="10264775" y="3616325"/>
          <p14:tracePt t="89387" x="10264775" y="3667125"/>
          <p14:tracePt t="89399" x="10264775" y="3741738"/>
          <p14:tracePt t="89415" x="10264775" y="3879850"/>
          <p14:tracePt t="89418" x="10264775" y="3954463"/>
          <p14:tracePt t="89432" x="10264775" y="4029075"/>
          <p14:tracePt t="89435" x="10264775" y="4092575"/>
          <p14:tracePt t="89449" x="10264775" y="4192588"/>
          <p14:tracePt t="89451" x="10264775" y="4279900"/>
          <p14:tracePt t="89466" x="10264775" y="4479925"/>
          <p14:tracePt t="89482" x="10264775" y="4667250"/>
          <p14:tracePt t="89499" x="10264775" y="4830763"/>
          <p14:tracePt t="89516" x="10264775" y="4968875"/>
          <p14:tracePt t="89532" x="10264775" y="5068888"/>
          <p14:tracePt t="89549" x="10264775" y="5143500"/>
          <p14:tracePt t="89566" x="10277475" y="5194300"/>
          <p14:tracePt t="89582" x="10277475" y="5230813"/>
          <p14:tracePt t="89599" x="10277475" y="5256213"/>
          <p14:tracePt t="89603" x="10277475" y="5268913"/>
          <p14:tracePt t="89619" x="10288588" y="5294313"/>
          <p14:tracePt t="89763" x="10288588" y="5268913"/>
          <p14:tracePt t="89771" x="10288588" y="5205413"/>
          <p14:tracePt t="89782" x="10288588" y="5118100"/>
          <p14:tracePt t="89800" x="10288588" y="4943475"/>
          <p14:tracePt t="89803" x="10288588" y="4818063"/>
          <p14:tracePt t="89817" x="10288588" y="4705350"/>
          <p14:tracePt t="89819" x="10288588" y="4605338"/>
          <p14:tracePt t="89833" x="10288588" y="4505325"/>
          <p14:tracePt t="89835" x="10288588" y="4392613"/>
          <p14:tracePt t="89850" x="10288588" y="4292600"/>
          <p14:tracePt t="89852" x="10288588" y="4205288"/>
          <p14:tracePt t="89867" x="10288588" y="4092575"/>
          <p14:tracePt t="89883" x="10288588" y="4029075"/>
          <p14:tracePt t="89900" x="10288588" y="4005263"/>
          <p14:tracePt t="89931" x="10288588" y="3979863"/>
          <p14:tracePt t="90179" x="10288588" y="4005263"/>
          <p14:tracePt t="90195" x="10288588" y="4017963"/>
          <p14:tracePt t="90203" x="10288588" y="4041775"/>
          <p14:tracePt t="90217" x="10288588" y="4054475"/>
          <p14:tracePt t="90219" x="10288588" y="4067175"/>
          <p14:tracePt t="90234" x="10288588" y="4105275"/>
          <p14:tracePt t="90250" x="10288588" y="4179888"/>
          <p14:tracePt t="90268" x="10313988" y="4230688"/>
          <p14:tracePt t="90284" x="10352088" y="4267200"/>
          <p14:tracePt t="90300" x="10364788" y="4305300"/>
          <p14:tracePt t="90318" x="10377488" y="4318000"/>
          <p14:tracePt t="90334" x="10377488" y="4341813"/>
          <p14:tracePt t="90351" x="10401300" y="4354513"/>
          <p14:tracePt t="90354" x="10401300" y="4367213"/>
          <p14:tracePt t="90379" x="10401300" y="4392613"/>
          <p14:tracePt t="90403" x="10401300" y="4405313"/>
          <p14:tracePt t="90427" x="10401300" y="4430713"/>
          <p14:tracePt t="90467" x="10401300" y="4443413"/>
          <p14:tracePt t="90485" x="10401300" y="4454525"/>
          <p14:tracePt t="90603" x="10401300" y="4443413"/>
          <p14:tracePt t="90611" x="10401300" y="4405313"/>
          <p14:tracePt t="90618" x="10401300" y="4354513"/>
          <p14:tracePt t="90635" x="10401300" y="4217988"/>
          <p14:tracePt t="90652" x="10401300" y="4105275"/>
          <p14:tracePt t="90668" x="10401300" y="4017963"/>
          <p14:tracePt t="90685" x="10401300" y="3954463"/>
          <p14:tracePt t="90702" x="10401300" y="3892550"/>
          <p14:tracePt t="90718" x="10401300" y="3867150"/>
          <p14:tracePt t="90735" x="10401300" y="3854450"/>
          <p14:tracePt t="90851" x="10414000" y="3841750"/>
          <p14:tracePt t="90907" x="10439400" y="3841750"/>
          <p14:tracePt t="90915" x="10452100" y="3854450"/>
          <p14:tracePt t="90923" x="10464800" y="3879850"/>
          <p14:tracePt t="90936" x="10490200" y="3905250"/>
          <p14:tracePt t="90938" x="10514013" y="3954463"/>
          <p14:tracePt t="90953" x="10539413" y="3979863"/>
          <p14:tracePt t="90955" x="10552113" y="3992563"/>
          <p14:tracePt t="90970" x="10577513" y="4079875"/>
          <p14:tracePt t="90987" x="10590213" y="4117975"/>
          <p14:tracePt t="91003" x="10614025" y="4167188"/>
          <p14:tracePt t="91019" x="10614025" y="4192588"/>
          <p14:tracePt t="91036" x="10614025" y="4241800"/>
          <p14:tracePt t="91052" x="10614025" y="4305300"/>
          <p14:tracePt t="91069" x="10614025" y="4354513"/>
          <p14:tracePt t="91085" x="10614025" y="4418013"/>
          <p14:tracePt t="91103" x="10639425" y="4479925"/>
          <p14:tracePt t="91106" x="10639425" y="4518025"/>
          <p14:tracePt t="91119" x="10652125" y="4554538"/>
          <p14:tracePt t="91122" x="10652125" y="4605338"/>
          <p14:tracePt t="91136" x="10652125" y="4618038"/>
          <p14:tracePt t="91155" x="10652125" y="4643438"/>
          <p14:tracePt t="91170" x="10652125" y="4667250"/>
          <p14:tracePt t="91186" x="10652125" y="4679950"/>
          <p14:tracePt t="91203" x="10652125" y="4705350"/>
          <p14:tracePt t="91220" x="10652125" y="4718050"/>
          <p14:tracePt t="91236" x="10664825" y="4743450"/>
          <p14:tracePt t="91275" x="10664825" y="4756150"/>
          <p14:tracePt t="91307" x="10664825" y="4768850"/>
          <p14:tracePt t="91323" x="10664825" y="4779963"/>
          <p14:tracePt t="91339" x="10664825" y="4792663"/>
          <p14:tracePt t="91355" x="10664825" y="4805363"/>
          <p14:tracePt t="91370" x="10664825" y="4818063"/>
          <p14:tracePt t="91379" x="10664825" y="4830763"/>
          <p14:tracePt t="91395" x="10664825" y="4843463"/>
          <p14:tracePt t="91410" x="10664825" y="4868863"/>
          <p14:tracePt t="91420" x="10664825" y="4879975"/>
          <p14:tracePt t="91436" x="10664825" y="4905375"/>
          <p14:tracePt t="91454" x="10664825" y="4930775"/>
          <p14:tracePt t="91471" x="10664825" y="4943475"/>
          <p14:tracePt t="91487" x="10664825" y="4968875"/>
          <p14:tracePt t="91504" x="10664825" y="4981575"/>
          <p14:tracePt t="91521" x="10664825" y="4992688"/>
          <p14:tracePt t="91537" x="10664825" y="5005388"/>
          <p14:tracePt t="91554" x="10664825" y="5030788"/>
          <p14:tracePt t="91579" x="10664825" y="5056188"/>
          <p14:tracePt t="91619" x="10664825" y="5068888"/>
          <p14:tracePt t="91643" x="10664825" y="5081588"/>
          <p14:tracePt t="91659" x="10664825" y="5092700"/>
          <p14:tracePt t="91667" x="10664825" y="5105400"/>
          <p14:tracePt t="91675" x="10664825" y="5118100"/>
          <p14:tracePt t="91707" x="10664825" y="5143500"/>
          <p14:tracePt t="91739" x="10677525" y="5168900"/>
          <p14:tracePt t="91883" x="10690225" y="5168900"/>
          <p14:tracePt t="91890" x="10690225" y="5156200"/>
          <p14:tracePt t="91905" x="10690225" y="5130800"/>
          <p14:tracePt t="91907" x="10690225" y="5118100"/>
          <p14:tracePt t="91922" x="10690225" y="5068888"/>
          <p14:tracePt t="91938" x="10690225" y="5005388"/>
          <p14:tracePt t="91955" x="10690225" y="4930775"/>
          <p14:tracePt t="91972" x="10690225" y="4868863"/>
          <p14:tracePt t="91988" x="10690225" y="4779963"/>
          <p14:tracePt t="92005" x="10664825" y="4730750"/>
          <p14:tracePt t="92022" x="10664825" y="4679950"/>
          <p14:tracePt t="92039" x="10664825" y="4618038"/>
          <p14:tracePt t="92056" x="10664825" y="4554538"/>
          <p14:tracePt t="92058" x="10639425" y="4518025"/>
          <p14:tracePt t="92073" x="10639425" y="4505325"/>
          <p14:tracePt t="92075" x="10626725" y="4467225"/>
          <p14:tracePt t="92089" x="10626725" y="4430713"/>
          <p14:tracePt t="92091" x="10626725" y="4392613"/>
          <p14:tracePt t="92107" x="10614025" y="4318000"/>
          <p14:tracePt t="92123" x="10602913" y="4254500"/>
          <p14:tracePt t="92139" x="10590213" y="4192588"/>
          <p14:tracePt t="92156" x="10590213" y="4154488"/>
          <p14:tracePt t="92172" x="10577513" y="4105275"/>
          <p14:tracePt t="92189" x="10577513" y="4067175"/>
          <p14:tracePt t="92206" x="10577513" y="4041775"/>
          <p14:tracePt t="92223" x="10577513" y="4029075"/>
          <p14:tracePt t="92239" x="10577513" y="4017963"/>
          <p14:tracePt t="92275" x="10577513" y="4005263"/>
          <p14:tracePt t="92411" x="10577513" y="4054475"/>
          <p14:tracePt t="92419" x="10577513" y="4092575"/>
          <p14:tracePt t="92427" x="10577513" y="4129088"/>
          <p14:tracePt t="92440" x="10577513" y="4167188"/>
          <p14:tracePt t="92442" x="10577513" y="4205288"/>
          <p14:tracePt t="92456" x="10577513" y="4230688"/>
          <p14:tracePt t="92459" x="10577513" y="4254500"/>
          <p14:tracePt t="92473" x="10577513" y="4292600"/>
          <p14:tracePt t="92475" x="10577513" y="4330700"/>
          <p14:tracePt t="92490" x="10577513" y="4418013"/>
          <p14:tracePt t="92507" x="10577513" y="4492625"/>
          <p14:tracePt t="92523" x="10577513" y="4567238"/>
          <p14:tracePt t="92540" x="10577513" y="4630738"/>
          <p14:tracePt t="92557" x="10577513" y="4705350"/>
          <p14:tracePt t="92574" x="10577513" y="4730750"/>
          <p14:tracePt t="92590" x="10577513" y="4792663"/>
          <p14:tracePt t="92607" x="10577513" y="4805363"/>
          <p14:tracePt t="92624" x="10577513" y="4830763"/>
          <p14:tracePt t="92626" x="10577513" y="4843463"/>
          <p14:tracePt t="92641" x="10577513" y="4856163"/>
          <p14:tracePt t="92643" x="10577513" y="4868863"/>
          <p14:tracePt t="92658" x="10577513" y="4879975"/>
          <p14:tracePt t="92675" x="10577513" y="4892675"/>
          <p14:tracePt t="92690" x="10577513" y="4905375"/>
          <p14:tracePt t="92707" x="10577513" y="4918075"/>
          <p14:tracePt t="93267" x="10577513" y="4905375"/>
          <p14:tracePt t="93291" x="10577513" y="4892675"/>
          <p14:tracePt t="93339" x="10577513" y="4868863"/>
          <p14:tracePt t="93363" x="10577513" y="4856163"/>
          <p14:tracePt t="93379" x="10577513" y="4843463"/>
          <p14:tracePt t="93386" x="10577513" y="4830763"/>
          <p14:tracePt t="93395" x="10552113" y="4805363"/>
          <p14:tracePt t="93409" x="10552113" y="4792663"/>
          <p14:tracePt t="93411" x="10552113" y="4779963"/>
          <p14:tracePt t="93426" x="10552113" y="4743450"/>
          <p14:tracePt t="93442" x="10539413" y="4718050"/>
          <p14:tracePt t="93459" x="10526713" y="4667250"/>
          <p14:tracePt t="93475" x="10526713" y="4630738"/>
          <p14:tracePt t="93493" x="10526713" y="4579938"/>
          <p14:tracePt t="93509" x="10502900" y="4518025"/>
          <p14:tracePt t="93526" x="10502900" y="4454525"/>
          <p14:tracePt t="93542" x="10502900" y="4392613"/>
          <p14:tracePt t="93559" x="10490200" y="4354513"/>
          <p14:tracePt t="93576" x="10490200" y="4330700"/>
          <p14:tracePt t="93771" x="10490200" y="4354513"/>
          <p14:tracePt t="93835" x="10502900" y="4367213"/>
          <p14:tracePt t="93859" x="10502900" y="4379913"/>
          <p14:tracePt t="93867" x="10502900" y="4392613"/>
          <p14:tracePt t="93876" x="10502900" y="4405313"/>
          <p14:tracePt t="93893" x="10514013" y="4430713"/>
          <p14:tracePt t="93910" x="10514013" y="4443413"/>
          <p14:tracePt t="93927" x="10514013" y="4467225"/>
          <p14:tracePt t="93943" x="10514013" y="4492625"/>
          <p14:tracePt t="93961" x="10514013" y="4505325"/>
          <p14:tracePt t="93963" x="10514013" y="4518025"/>
          <p14:tracePt t="93978" x="10514013" y="4530725"/>
          <p14:tracePt t="93994" x="10514013" y="4543425"/>
          <p14:tracePt t="94011" x="10514013" y="4554538"/>
          <p14:tracePt t="94059" x="10514013" y="4579938"/>
          <p14:tracePt t="94491" x="10514013" y="4592638"/>
          <p14:tracePt t="94571" x="10514013" y="4605338"/>
          <p14:tracePt t="94626" x="10514013" y="4618038"/>
          <p14:tracePt t="94683" x="10514013" y="4630738"/>
          <p14:tracePt t="94851" x="10514013" y="4643438"/>
          <p14:tracePt t="94875" x="10514013" y="4656138"/>
          <p14:tracePt t="94882" x="10514013" y="4667250"/>
          <p14:tracePt t="94898" x="10514013" y="4679950"/>
          <p14:tracePt t="94914" x="10514013" y="4705350"/>
          <p14:tracePt t="94930" x="10514013" y="4718050"/>
          <p14:tracePt t="94946" x="10514013" y="4730750"/>
          <p14:tracePt t="95275" x="10526713" y="4743450"/>
          <p14:tracePt t="95307" x="10539413" y="4743450"/>
          <p14:tracePt t="95314" x="10539413" y="4730750"/>
          <p14:tracePt t="95323" x="10552113" y="4730750"/>
          <p14:tracePt t="95330" x="10552113" y="4718050"/>
          <p14:tracePt t="95346" x="10577513" y="4692650"/>
          <p14:tracePt t="95362" x="10590213" y="4679950"/>
          <p14:tracePt t="95379" x="10614025" y="4656138"/>
          <p14:tracePt t="95396" x="10626725" y="4643438"/>
          <p14:tracePt t="95413" x="10626725" y="4630738"/>
          <p14:tracePt t="95430" x="10639425" y="4630738"/>
          <p14:tracePt t="95446" x="10639425" y="4618038"/>
          <p14:tracePt t="95463" x="10652125" y="4605338"/>
          <p14:tracePt t="95482" x="10652125" y="4592638"/>
          <p14:tracePt t="96035" x="10652125" y="4579938"/>
          <p14:tracePt t="96059" x="10639425" y="4579938"/>
          <p14:tracePt t="96066" x="10626725" y="4567238"/>
          <p14:tracePt t="96074" x="10626725" y="4554538"/>
          <p14:tracePt t="96082" x="10614025" y="4543425"/>
          <p14:tracePt t="96098" x="10602913" y="4518025"/>
          <p14:tracePt t="96114" x="10590213" y="4467225"/>
          <p14:tracePt t="96131" x="10577513" y="4392613"/>
          <p14:tracePt t="96148" x="10564813" y="4341813"/>
          <p14:tracePt t="96165" x="10552113" y="4279900"/>
          <p14:tracePt t="96181" x="10552113" y="4254500"/>
          <p14:tracePt t="96199" x="10552113" y="4205288"/>
          <p14:tracePt t="96202" x="10552113" y="4167188"/>
          <p14:tracePt t="96216" x="10526713" y="4141788"/>
          <p14:tracePt t="96218" x="10526713" y="4117975"/>
          <p14:tracePt t="96234" x="10526713" y="4079875"/>
          <p14:tracePt t="96250" x="10526713" y="4017963"/>
          <p14:tracePt t="96266" x="10526713" y="3954463"/>
          <p14:tracePt t="96283" x="10526713" y="3867150"/>
          <p14:tracePt t="96300" x="10526713" y="3792538"/>
          <p14:tracePt t="96316" x="10526713" y="3729038"/>
          <p14:tracePt t="96333" x="10526713" y="3679825"/>
          <p14:tracePt t="96349" x="10526713" y="3641725"/>
          <p14:tracePt t="96367" x="10526713" y="3590925"/>
          <p14:tracePt t="96384" x="10526713" y="3579813"/>
          <p14:tracePt t="96386" x="10526713" y="3567113"/>
          <p14:tracePt t="96400" x="10502900" y="3541713"/>
          <p14:tracePt t="96417" x="10502900" y="3529013"/>
          <p14:tracePt t="96419" x="10502900" y="3516313"/>
          <p14:tracePt t="96434" x="10502900" y="3503613"/>
          <p14:tracePt t="96450" x="10502900" y="3479800"/>
          <p14:tracePt t="96483" x="10477500" y="3467100"/>
          <p14:tracePt t="96547" x="10464800" y="3454400"/>
          <p14:tracePt t="96563" x="10452100" y="3454400"/>
          <p14:tracePt t="96579" x="10414000" y="3454400"/>
          <p14:tracePt t="96595" x="10390188" y="3454400"/>
          <p14:tracePt t="96602" x="10377488" y="3454400"/>
          <p14:tracePt t="96619" x="10313988" y="3454400"/>
          <p14:tracePt t="96635" x="10288588" y="3467100"/>
          <p14:tracePt t="96651" x="10252075" y="3503613"/>
          <p14:tracePt t="96668" x="10226675" y="3579813"/>
          <p14:tracePt t="96684" x="10201275" y="3654425"/>
          <p14:tracePt t="96700" x="10188575" y="3703638"/>
          <p14:tracePt t="96717" x="10177463" y="3767138"/>
          <p14:tracePt t="96734" x="10164763" y="3803650"/>
          <p14:tracePt t="96751" x="10164763" y="3829050"/>
          <p14:tracePt t="96768" x="10139363" y="3879850"/>
          <p14:tracePt t="96771" x="10139363" y="3905250"/>
          <p14:tracePt t="96785" x="10139363" y="3929063"/>
          <p14:tracePt t="96787" x="10139363" y="3941763"/>
          <p14:tracePt t="96802" x="10139363" y="3979863"/>
          <p14:tracePt t="96818" x="10139363" y="4041775"/>
          <p14:tracePt t="96835" x="10139363" y="4117975"/>
          <p14:tracePt t="96851" x="10139363" y="4179888"/>
          <p14:tracePt t="96868" x="10139363" y="4267200"/>
          <p14:tracePt t="96885" x="10139363" y="4330700"/>
          <p14:tracePt t="96902" x="10139363" y="4418013"/>
          <p14:tracePt t="96918" x="10139363" y="4467225"/>
          <p14:tracePt t="96935" x="10139363" y="4543425"/>
          <p14:tracePt t="96938" x="10139363" y="4567238"/>
          <p14:tracePt t="96951" x="10139363" y="4592638"/>
          <p14:tracePt t="96967" x="10139363" y="4667250"/>
          <p14:tracePt t="96970" x="10139363" y="4679950"/>
          <p14:tracePt t="96985" x="10139363" y="4718050"/>
          <p14:tracePt t="96987" x="10139363" y="4730750"/>
          <p14:tracePt t="97002" x="10139363" y="4779963"/>
          <p14:tracePt t="97018" x="10164763" y="4818063"/>
          <p14:tracePt t="97035" x="10164763" y="4879975"/>
          <p14:tracePt t="97052" x="10164763" y="4918075"/>
          <p14:tracePt t="97069" x="10164763" y="4968875"/>
          <p14:tracePt t="97085" x="10188575" y="5005388"/>
          <p14:tracePt t="97102" x="10201275" y="5043488"/>
          <p14:tracePt t="97118" x="10201275" y="5068888"/>
          <p14:tracePt t="97135" x="10213975" y="5092700"/>
          <p14:tracePt t="97151" x="10213975" y="5105400"/>
          <p14:tracePt t="97154" x="10213975" y="5118100"/>
          <p14:tracePt t="97168" x="10213975" y="5130800"/>
          <p14:tracePt t="97171" x="10213975" y="5143500"/>
          <p14:tracePt t="97186" x="10226675" y="5156200"/>
          <p14:tracePt t="97202" x="10226675" y="5168900"/>
          <p14:tracePt t="97219" x="10226675" y="5205413"/>
          <p14:tracePt t="97236" x="10239375" y="5230813"/>
          <p14:tracePt t="97252" x="10239375" y="5268913"/>
          <p14:tracePt t="97269" x="10264775" y="5281613"/>
          <p14:tracePt t="97285" x="10264775" y="5294313"/>
          <p14:tracePt t="97303" x="10264775" y="5305425"/>
          <p14:tracePt t="97319" x="10277475" y="5318125"/>
          <p14:tracePt t="97322" x="10288588" y="5318125"/>
          <p14:tracePt t="97338" x="10288588" y="5330825"/>
          <p14:tracePt t="97411" x="10288588" y="5343525"/>
          <p14:tracePt t="97418" x="10301288" y="5356225"/>
          <p14:tracePt t="97443" x="10313988" y="5356225"/>
          <p14:tracePt t="97450" x="10352088" y="5356225"/>
          <p14:tracePt t="97458" x="10352088" y="5343525"/>
          <p14:tracePt t="97468" x="10377488" y="5318125"/>
          <p14:tracePt t="97485" x="10426700" y="5205413"/>
          <p14:tracePt t="97502" x="10452100" y="5081588"/>
          <p14:tracePt t="97518" x="10477500" y="4930775"/>
          <p14:tracePt t="97535" x="10477500" y="4756150"/>
          <p14:tracePt t="97551" x="10477500" y="4543425"/>
          <p14:tracePt t="97553" x="10477500" y="4443413"/>
          <p14:tracePt t="97569" x="10477500" y="4354513"/>
          <p14:tracePt t="97570" x="10477500" y="4279900"/>
          <p14:tracePt t="97585" x="10477500" y="4117975"/>
          <p14:tracePt t="97602" x="10464800" y="3967163"/>
          <p14:tracePt t="97618" x="10426700" y="3854450"/>
          <p14:tracePt t="97635" x="10401300" y="3741738"/>
          <p14:tracePt t="97652" x="10364788" y="3667125"/>
          <p14:tracePt t="97668" x="10326688" y="3616325"/>
          <p14:tracePt t="97685" x="10313988" y="3590925"/>
          <p14:tracePt t="97702" x="10301288" y="3590925"/>
          <p14:tracePt t="97747" x="10288588" y="3579813"/>
          <p14:tracePt t="97763" x="10277475" y="3579813"/>
          <p14:tracePt t="97770" x="10239375" y="3579813"/>
          <p14:tracePt t="97787" x="10226675" y="3590925"/>
          <p14:tracePt t="97804" x="10177463" y="3703638"/>
          <p14:tracePt t="97820" x="10139363" y="3841750"/>
          <p14:tracePt t="97837" x="10139363" y="3979863"/>
          <p14:tracePt t="97853" x="10126663" y="4154488"/>
          <p14:tracePt t="97871" x="10126663" y="4318000"/>
          <p14:tracePt t="97887" x="10126663" y="4467225"/>
          <p14:tracePt t="97904" x="10126663" y="4656138"/>
          <p14:tracePt t="97906" x="10126663" y="4768850"/>
          <p14:tracePt t="97920" x="10126663" y="4856163"/>
          <p14:tracePt t="97922" x="10126663" y="4956175"/>
          <p14:tracePt t="97938" x="10126663" y="5105400"/>
          <p14:tracePt t="97955" x="10126663" y="5256213"/>
          <p14:tracePt t="97971" x="10126663" y="5368925"/>
          <p14:tracePt t="97988" x="10126663" y="5468938"/>
          <p14:tracePt t="98005" x="10126663" y="5530850"/>
          <p14:tracePt t="98021" x="10126663" y="5581650"/>
          <p14:tracePt t="98037" x="10126663" y="5607050"/>
          <p14:tracePt t="98054" x="10139363" y="5630863"/>
          <p14:tracePt t="98071" x="10152063" y="5630863"/>
          <p14:tracePt t="98107" x="10164763" y="5630863"/>
          <p14:tracePt t="98122" x="10188575" y="5630863"/>
          <p14:tracePt t="98131" x="10201275" y="5630863"/>
          <p14:tracePt t="98138" x="10213975" y="5619750"/>
          <p14:tracePt t="98155" x="10264775" y="5507038"/>
          <p14:tracePt t="98171" x="10301288" y="5368925"/>
          <p14:tracePt t="98188" x="10339388" y="5205413"/>
          <p14:tracePt t="98205" x="10364788" y="4981575"/>
          <p14:tracePt t="98221" x="10364788" y="4768850"/>
          <p14:tracePt t="98238" x="10377488" y="4467225"/>
          <p14:tracePt t="98255" x="10364788" y="4230688"/>
          <p14:tracePt t="98258" x="10339388" y="4154488"/>
          <p14:tracePt t="98272" x="10326688" y="4054475"/>
          <p14:tracePt t="98275" x="10288588" y="3979863"/>
          <p14:tracePt t="98288" x="10264775" y="3929063"/>
          <p14:tracePt t="98306" x="10239375" y="3867150"/>
          <p14:tracePt t="98308" x="10239375" y="3854450"/>
          <p14:tracePt t="98322" x="10213975" y="3816350"/>
          <p14:tracePt t="98387" x="10188575" y="3816350"/>
          <p14:tracePt t="98403" x="10177463" y="3816350"/>
          <p14:tracePt t="98411" x="10152063" y="3841750"/>
          <p14:tracePt t="98422" x="10152063" y="3867150"/>
          <p14:tracePt t="98439" x="10126663" y="3954463"/>
          <p14:tracePt t="98455" x="10126663" y="4079875"/>
          <p14:tracePt t="98458" x="10126663" y="4129088"/>
          <p14:tracePt t="98471" x="10126663" y="4179888"/>
          <p14:tracePt t="98474" x="10126663" y="4254500"/>
          <p14:tracePt t="98488" x="10126663" y="4305300"/>
          <p14:tracePt t="98490" x="10126663" y="4354513"/>
          <p14:tracePt t="98505" x="10126663" y="4405313"/>
          <p14:tracePt t="98508" x="10126663" y="4467225"/>
          <p14:tracePt t="98523" x="10126663" y="4567238"/>
          <p14:tracePt t="98539" x="10164763" y="4643438"/>
          <p14:tracePt t="98556" x="10188575" y="4730750"/>
          <p14:tracePt t="98572" x="10213975" y="4792663"/>
          <p14:tracePt t="98589" x="10252075" y="4830763"/>
          <p14:tracePt t="98606" x="10264775" y="4868863"/>
          <p14:tracePt t="98623" x="10277475" y="4905375"/>
          <p14:tracePt t="98639" x="10288588" y="4930775"/>
          <p14:tracePt t="98803" x="10301288" y="4943475"/>
          <p14:tracePt t="98953" x="10313988" y="4943475"/>
          <p14:tracePt t="99075" x="10313988" y="4956175"/>
          <p14:tracePt t="99090" x="10313988" y="4968875"/>
          <p14:tracePt t="99131" x="10313988" y="4981575"/>
          <p14:tracePt t="99171" x="10313988" y="4992688"/>
          <p14:tracePt t="99178" x="10313988" y="5005388"/>
          <p14:tracePt t="99218" x="10313988" y="5018088"/>
          <p14:tracePt t="99243" x="10313988" y="5030788"/>
          <p14:tracePt t="99258" x="10339388" y="5030788"/>
          <p14:tracePt t="99267" x="10364788" y="5043488"/>
          <p14:tracePt t="99275" x="10377488" y="5056188"/>
          <p14:tracePt t="99298" x="10390188" y="5056188"/>
          <p14:tracePt t="99308" x="10401300" y="5081588"/>
          <p14:tracePt t="99339" x="10414000" y="5081588"/>
          <p14:tracePt t="99483" x="10439400" y="5105400"/>
          <p14:tracePt t="99562" x="10452100" y="5105400"/>
          <p14:tracePt t="99579" x="10464800" y="5118100"/>
          <p14:tracePt t="99595" x="10477500" y="5118100"/>
          <p14:tracePt t="99602" x="10477500" y="5130800"/>
          <p14:tracePt t="99619" x="10490200" y="5130800"/>
          <p14:tracePt t="99626" x="10502900" y="5130800"/>
          <p14:tracePt t="99642" x="10514013" y="5130800"/>
          <p14:tracePt t="99658" x="10526713" y="5130800"/>
          <p14:tracePt t="99676" x="10552113" y="5143500"/>
          <p14:tracePt t="99707" x="10564813" y="5143500"/>
          <p14:tracePt t="99771" x="10590213" y="5143500"/>
          <p14:tracePt t="99803" x="10602913" y="5143500"/>
          <p14:tracePt t="99827" x="10602913" y="5130800"/>
          <p14:tracePt t="99835" x="10602913" y="5118100"/>
          <p14:tracePt t="99842" x="10602913" y="5105400"/>
          <p14:tracePt t="99859" x="10602913" y="5092700"/>
          <p14:tracePt t="99876" x="10602913" y="5068888"/>
          <p14:tracePt t="99892" x="10602913" y="5056188"/>
          <p14:tracePt t="99909" x="10602913" y="5030788"/>
          <p14:tracePt t="99926" x="10602913" y="5018088"/>
          <p14:tracePt t="99943" x="10602913" y="5005388"/>
          <p14:tracePt t="99959" x="10602913" y="4992688"/>
          <p14:tracePt t="100019" x="10602913" y="4981575"/>
          <p14:tracePt t="100099" x="10602913" y="4992688"/>
          <p14:tracePt t="100115" x="10614025" y="5018088"/>
          <p14:tracePt t="100131" x="10614025" y="5030788"/>
          <p14:tracePt t="100138" x="10626725" y="5030788"/>
          <p14:tracePt t="100154" x="10639425" y="5056188"/>
          <p14:tracePt t="100171" x="10639425" y="5068888"/>
          <p14:tracePt t="100195" x="10652125" y="5081588"/>
          <p14:tracePt t="100218" x="10677525" y="5092700"/>
          <p14:tracePt t="100251" x="10677525" y="5105400"/>
          <p14:tracePt t="100259" x="10690225" y="5105400"/>
          <p14:tracePt t="100282" x="10702925" y="5105400"/>
          <p14:tracePt t="100290" x="10702925" y="5118100"/>
          <p14:tracePt t="100298" x="10715625" y="5130800"/>
          <p14:tracePt t="100310" x="10726738" y="5130800"/>
          <p14:tracePt t="100331" x="10739438" y="5143500"/>
          <p14:tracePt t="100347" x="10752138" y="5156200"/>
          <p14:tracePt t="100362" x="10764838" y="5168900"/>
          <p14:tracePt t="100378" x="10790238" y="5168900"/>
          <p14:tracePt t="100393" x="10790238" y="5181600"/>
          <p14:tracePt t="100411" x="10802938" y="5181600"/>
          <p14:tracePt t="100428" x="10815638" y="5181600"/>
          <p14:tracePt t="100444" x="10828338" y="5194300"/>
          <p14:tracePt t="100475" x="10839450" y="5194300"/>
          <p14:tracePt t="100499" x="10852150" y="5194300"/>
          <p14:tracePt t="100531" x="10877550" y="5194300"/>
          <p14:tracePt t="100563" x="10890250" y="5194300"/>
          <p14:tracePt t="100571" x="10915650" y="5181600"/>
          <p14:tracePt t="100595" x="10928350" y="5156200"/>
          <p14:tracePt t="100603" x="10939463" y="5156200"/>
          <p14:tracePt t="100612" x="10939463" y="5143500"/>
          <p14:tracePt t="100628" x="10964863" y="5105400"/>
          <p14:tracePt t="100644" x="10964863" y="5092700"/>
          <p14:tracePt t="100661" x="10964863" y="5081588"/>
          <p14:tracePt t="100677" x="10977563" y="5056188"/>
          <p14:tracePt t="100747" x="10977563" y="5030788"/>
          <p14:tracePt t="100755" x="10990263" y="5030788"/>
          <p14:tracePt t="100802" x="10990263" y="5018088"/>
          <p14:tracePt t="101179" x="10977563" y="5018088"/>
          <p14:tracePt t="101227" x="10964863" y="5018088"/>
          <p14:tracePt t="101243" x="10952163" y="5018088"/>
          <p14:tracePt t="101283" x="10939463" y="5005388"/>
          <p14:tracePt t="101307" x="10928350" y="5005388"/>
          <p14:tracePt t="101323" x="10915650" y="5005388"/>
          <p14:tracePt t="101387" x="10902950" y="5005388"/>
          <p14:tracePt t="101635" x="10890250" y="5005388"/>
          <p14:tracePt t="101683" x="10877550" y="5005388"/>
          <p14:tracePt t="101747" x="10864850" y="5005388"/>
          <p14:tracePt t="101779" x="10852150" y="5018088"/>
          <p14:tracePt t="101802" x="10839450" y="5030788"/>
          <p14:tracePt t="101835" x="10828338" y="5030788"/>
          <p14:tracePt t="101859" x="10828338" y="5056188"/>
          <p14:tracePt t="101891" x="10815638" y="5056188"/>
          <p14:tracePt t="101906" x="10790238" y="5068888"/>
          <p14:tracePt t="101939" x="10790238" y="5081588"/>
          <p14:tracePt t="101986" x="10777538" y="5092700"/>
          <p14:tracePt t="102035" x="10764838" y="5105400"/>
          <p14:tracePt t="102066" x="10752138" y="5118100"/>
          <p14:tracePt t="102155" x="10752138" y="5130800"/>
          <p14:tracePt t="102291" x="10739438" y="5143500"/>
          <p14:tracePt t="102379" x="10739438" y="5130800"/>
          <p14:tracePt t="102395" x="10739438" y="5118100"/>
          <p14:tracePt t="102411" x="10739438" y="5105400"/>
          <p14:tracePt t="102771" x="10726738" y="5092700"/>
          <p14:tracePt t="102819" x="10726738" y="5081588"/>
          <p14:tracePt t="102899" x="10726738" y="5068888"/>
          <p14:tracePt t="102931" x="10726738" y="5056188"/>
          <p14:tracePt t="102947" x="10726738" y="5043488"/>
          <p14:tracePt t="102971" x="10726738" y="5030788"/>
          <p14:tracePt t="102987" x="10726738" y="5018088"/>
          <p14:tracePt t="103002" x="10726738" y="4992688"/>
          <p14:tracePt t="103019" x="10726738" y="4981575"/>
          <p14:tracePt t="103026" x="10726738" y="4968875"/>
          <p14:tracePt t="103035" x="10726738" y="4956175"/>
          <p14:tracePt t="103051" x="10726738" y="4905375"/>
          <p14:tracePt t="103068" x="10726738" y="4868863"/>
          <p14:tracePt t="103084" x="10726738" y="4830763"/>
          <p14:tracePt t="103100" x="10726738" y="4768850"/>
          <p14:tracePt t="103118" x="10726738" y="4743450"/>
          <p14:tracePt t="103135" x="10726738" y="4718050"/>
          <p14:tracePt t="103151" x="10726738" y="4692650"/>
          <p14:tracePt t="103169" x="10726738" y="4656138"/>
          <p14:tracePt t="103185" x="10726738" y="4643438"/>
          <p14:tracePt t="103187" x="10726738" y="4630738"/>
          <p14:tracePt t="103227" x="10726738" y="4605338"/>
          <p14:tracePt t="103435" x="10726738" y="4618038"/>
          <p14:tracePt t="103443" x="10726738" y="4630738"/>
          <p14:tracePt t="103458" x="10726738" y="4656138"/>
          <p14:tracePt t="103469" x="10726738" y="4679950"/>
          <p14:tracePt t="103485" x="10726738" y="4692650"/>
          <p14:tracePt t="103502" x="10726738" y="4705350"/>
          <p14:tracePt t="103518" x="10726738" y="4730750"/>
          <p14:tracePt t="103535" x="10726738" y="4743450"/>
          <p14:tracePt t="103553" x="10726738" y="4756150"/>
          <p14:tracePt t="103555" x="10739438" y="4756150"/>
          <p14:tracePt t="103819" x="10739438" y="4743450"/>
          <p14:tracePt t="103837" x="10726738" y="4718050"/>
          <p14:tracePt t="103846" x="10715625" y="4718050"/>
          <p14:tracePt t="103852" x="10715625" y="4692650"/>
          <p14:tracePt t="103869" x="10690225" y="4667250"/>
          <p14:tracePt t="103884" x="10677525" y="4630738"/>
          <p14:tracePt t="103913" x="10664825" y="4618038"/>
          <p14:tracePt t="104411" x="10664825" y="4630738"/>
          <p14:tracePt t="104419" x="10664825" y="4643438"/>
          <p14:tracePt t="104427" x="10652125" y="4643438"/>
          <p14:tracePt t="104437" x="10652125" y="4656138"/>
          <p14:tracePt t="104455" x="10652125" y="4667250"/>
          <p14:tracePt t="104458" x="10652125" y="4679950"/>
          <p14:tracePt t="104471" x="10652125" y="4692650"/>
          <p14:tracePt t="104488" x="10652125" y="4718050"/>
          <p14:tracePt t="104505" x="10652125" y="4743450"/>
          <p14:tracePt t="104507" x="10639425" y="4756150"/>
          <p14:tracePt t="104522" x="10639425" y="4768850"/>
          <p14:tracePt t="104538" x="10639425" y="4792663"/>
          <p14:tracePt t="104563" x="10639425" y="4805363"/>
          <p14:tracePt t="104850" x="10639425" y="4779963"/>
          <p14:tracePt t="104866" x="10639425" y="4756150"/>
          <p14:tracePt t="104883" x="10639425" y="4743450"/>
          <p14:tracePt t="104890" x="10639425" y="4730750"/>
          <p14:tracePt t="105019" x="10639425" y="4768850"/>
          <p14:tracePt t="105026" x="10639425" y="4792663"/>
          <p14:tracePt t="105039" x="10639425" y="4830763"/>
          <p14:tracePt t="105042" x="10639425" y="4879975"/>
          <p14:tracePt t="105057" x="10639425" y="4943475"/>
          <p14:tracePt t="105058" x="10639425" y="4968875"/>
          <p14:tracePt t="105073" x="10652125" y="4992688"/>
          <p14:tracePt t="105076" x="10677525" y="5018088"/>
          <p14:tracePt t="105090" x="10702925" y="5068888"/>
          <p14:tracePt t="105107" x="10702925" y="5092700"/>
          <p14:tracePt t="105123" x="10726738" y="5118100"/>
          <p14:tracePt t="105171" x="10739438" y="5130800"/>
          <p14:tracePt t="105194" x="10764838" y="5130800"/>
          <p14:tracePt t="105203" x="10790238" y="5130800"/>
          <p14:tracePt t="105210" x="10802938" y="5130800"/>
          <p14:tracePt t="105227" x="10839450" y="5118100"/>
          <p14:tracePt t="105239" x="10852150" y="5105400"/>
          <p14:tracePt t="105242" x="10864850" y="5081588"/>
          <p14:tracePt t="105256" x="10890250" y="5043488"/>
          <p14:tracePt t="105258" x="10902950" y="5030788"/>
          <p14:tracePt t="105275" x="10902950" y="5005388"/>
          <p14:tracePt t="105290" x="10902950" y="4943475"/>
          <p14:tracePt t="105307" x="10902950" y="4843463"/>
          <p14:tracePt t="105323" x="10902950" y="4768850"/>
          <p14:tracePt t="105340" x="10902950" y="4730750"/>
          <p14:tracePt t="105357" x="10902950" y="4718050"/>
          <p14:tracePt t="105374" x="10902950" y="4692650"/>
          <p14:tracePt t="105427" x="10890250" y="4692650"/>
          <p14:tracePt t="105435" x="10877550" y="4692650"/>
          <p14:tracePt t="105443" x="10852150" y="4705350"/>
          <p14:tracePt t="105457" x="10852150" y="4718050"/>
          <p14:tracePt t="105459" x="10839450" y="4743450"/>
          <p14:tracePt t="105475" x="10802938" y="4805363"/>
          <p14:tracePt t="105491" x="10790238" y="4892675"/>
          <p14:tracePt t="105507" x="10739438" y="5018088"/>
          <p14:tracePt t="105524" x="10739438" y="5105400"/>
          <p14:tracePt t="105540" x="10739438" y="5156200"/>
          <p14:tracePt t="105557" x="10739438" y="5194300"/>
          <p14:tracePt t="105574" x="10739438" y="5218113"/>
          <p14:tracePt t="105619" x="10739438" y="5230813"/>
          <p14:tracePt t="105643" x="10752138" y="5230813"/>
          <p14:tracePt t="105650" x="10764838" y="5230813"/>
          <p14:tracePt t="105658" x="10777538" y="5230813"/>
          <p14:tracePt t="105675" x="10828338" y="5194300"/>
          <p14:tracePt t="105691" x="10852150" y="5118100"/>
          <p14:tracePt t="105708" x="10864850" y="5068888"/>
          <p14:tracePt t="105724" x="10864850" y="4992688"/>
          <p14:tracePt t="105741" x="10864850" y="4930775"/>
          <p14:tracePt t="105758" x="10877550" y="4879975"/>
          <p14:tracePt t="105775" x="10877550" y="4830763"/>
          <p14:tracePt t="105791" x="10877550" y="4818063"/>
          <p14:tracePt t="105810" x="10877550" y="4805363"/>
          <p14:tracePt t="105827" x="10864850" y="4792663"/>
          <p14:tracePt t="105842" x="10852150" y="4792663"/>
          <p14:tracePt t="105877" x="10839450" y="4792663"/>
          <p14:tracePt t="105882" x="10828338" y="4792663"/>
          <p14:tracePt t="105891" x="10815638" y="4792663"/>
          <p14:tracePt t="105908" x="10777538" y="4792663"/>
          <p14:tracePt t="105925" x="10777538" y="4818063"/>
          <p14:tracePt t="105942" x="10715625" y="4918075"/>
          <p14:tracePt t="105958" x="10715625" y="4968875"/>
          <p14:tracePt t="105975" x="10715625" y="5043488"/>
          <p14:tracePt t="105978" x="10715625" y="5068888"/>
          <p14:tracePt t="105991" x="10715625" y="5081588"/>
          <p14:tracePt t="106008" x="10715625" y="5105400"/>
          <p14:tracePt t="106075" x="10726738" y="5105400"/>
          <p14:tracePt t="106091" x="10752138" y="5105400"/>
          <p14:tracePt t="106098" x="10764838" y="5105400"/>
          <p14:tracePt t="106108" x="10777538" y="5105400"/>
          <p14:tracePt t="106125" x="10815638" y="5056188"/>
          <p14:tracePt t="106142" x="10828338" y="4981575"/>
          <p14:tracePt t="106158" x="10839450" y="4892675"/>
          <p14:tracePt t="106176" x="10839450" y="4818063"/>
          <p14:tracePt t="106179" x="10839450" y="4792663"/>
          <p14:tracePt t="106192" x="10839450" y="4768850"/>
          <p14:tracePt t="106195" x="10839450" y="4756150"/>
          <p14:tracePt t="106209" x="10839450" y="4743450"/>
          <p14:tracePt t="106226" x="10839450" y="4718050"/>
          <p14:tracePt t="106242" x="10839450" y="4705350"/>
          <p14:tracePt t="106259" x="10828338" y="4705350"/>
          <p14:tracePt t="106315" x="10815638" y="4705350"/>
          <p14:tracePt t="106331" x="10802938" y="4705350"/>
          <p14:tracePt t="106347" x="10790238" y="4705350"/>
          <p14:tracePt t="106354" x="10777538" y="4705350"/>
          <p14:tracePt t="106370" x="10777538" y="4718050"/>
          <p14:tracePt t="106379" x="10777538" y="4730750"/>
          <p14:tracePt t="106394" x="10739438" y="4818063"/>
          <p14:tracePt t="106410" x="10739438" y="4879975"/>
          <p14:tracePt t="106427" x="10726738" y="4956175"/>
          <p14:tracePt t="106443" x="10726738" y="5018088"/>
          <p14:tracePt t="106460" x="10726738" y="5068888"/>
          <p14:tracePt t="106476" x="10726738" y="5092700"/>
          <p14:tracePt t="106493" x="10726738" y="5118100"/>
          <p14:tracePt t="106515" x="10726738" y="5130800"/>
          <p14:tracePt t="106578" x="10752138" y="5130800"/>
          <p14:tracePt t="106594" x="10777538" y="5130800"/>
          <p14:tracePt t="106603" x="10802938" y="5118100"/>
          <p14:tracePt t="106610" x="10802938" y="5081588"/>
          <p14:tracePt t="106625" x="10864850" y="5018088"/>
          <p14:tracePt t="106642" x="10890250" y="4892675"/>
          <p14:tracePt t="106658" x="10890250" y="4818063"/>
          <p14:tracePt t="106675" x="10890250" y="4756150"/>
          <p14:tracePt t="106692" x="10890250" y="4692650"/>
          <p14:tracePt t="106709" x="10877550" y="4643438"/>
          <p14:tracePt t="106725" x="10839450" y="4605338"/>
          <p14:tracePt t="106742" x="10828338" y="4592638"/>
          <p14:tracePt t="106759" x="10815638" y="4579938"/>
          <p14:tracePt t="106786" x="10790238" y="4579938"/>
          <p14:tracePt t="106795" x="10777538" y="4579938"/>
          <p14:tracePt t="106810" x="10764838" y="4579938"/>
          <p14:tracePt t="106828" x="10739438" y="4592638"/>
          <p14:tracePt t="106844" x="10739438" y="4618038"/>
          <p14:tracePt t="106860" x="10726738" y="4656138"/>
          <p14:tracePt t="106877" x="10726738" y="4718050"/>
          <p14:tracePt t="106894" x="10726738" y="4768850"/>
          <p14:tracePt t="106911" x="10726738" y="4830763"/>
          <p14:tracePt t="106928" x="10726738" y="4879975"/>
          <p14:tracePt t="106931" x="10726738" y="4905375"/>
          <p14:tracePt t="106946" x="10726738" y="4918075"/>
          <p14:tracePt t="106962" x="10726738" y="4943475"/>
          <p14:tracePt t="106979" x="10726738" y="4956175"/>
          <p14:tracePt t="106994" x="10739438" y="4968875"/>
          <p14:tracePt t="107011" x="10764838" y="4981575"/>
          <p14:tracePt t="107028" x="10777538" y="4981575"/>
          <p14:tracePt t="107045" x="10802938" y="4981575"/>
          <p14:tracePt t="107061" x="10839450" y="4981575"/>
          <p14:tracePt t="107078" x="10928350" y="4981575"/>
          <p14:tracePt t="107095" x="10964863" y="4981575"/>
          <p14:tracePt t="107098" x="10990263" y="4981575"/>
          <p14:tracePt t="107111" x="11002963" y="4943475"/>
          <p14:tracePt t="107128" x="11041063" y="4879975"/>
          <p14:tracePt t="107131" x="11041063" y="4868863"/>
          <p14:tracePt t="107145" x="11041063" y="4843463"/>
          <p14:tracePt t="107147" x="11064875" y="4805363"/>
          <p14:tracePt t="107162" x="11064875" y="4779963"/>
          <p14:tracePt t="107179" x="11064875" y="4756150"/>
          <p14:tracePt t="107195" x="11064875" y="4730750"/>
          <p14:tracePt t="107212" x="11064875" y="4705350"/>
          <p14:tracePt t="107283" x="11064875" y="4692650"/>
          <p14:tracePt t="107307" x="11052175" y="4692650"/>
          <p14:tracePt t="107339" x="11041063" y="4692650"/>
          <p14:tracePt t="107355" x="11028363" y="4692650"/>
          <p14:tracePt t="107386" x="11015663" y="4692650"/>
          <p14:tracePt t="107538" x="10990263" y="4692650"/>
          <p14:tracePt t="107555" x="10990263" y="4679950"/>
          <p14:tracePt t="107562" x="10952163" y="4643438"/>
          <p14:tracePt t="107579" x="10939463" y="4618038"/>
          <p14:tracePt t="107586" x="10915650" y="4592638"/>
          <p14:tracePt t="107596" x="10902950" y="4567238"/>
          <p14:tracePt t="107612" x="10864850" y="4530725"/>
          <p14:tracePt t="107629" x="10777538" y="4479925"/>
          <p14:tracePt t="107647" x="10777538" y="4467225"/>
          <p14:tracePt t="107663" x="10752138" y="4454525"/>
          <p14:tracePt t="107683" x="10739438" y="4454525"/>
          <p14:tracePt t="107697" x="10726738" y="4454525"/>
          <p14:tracePt t="107699" x="10715625" y="4454525"/>
          <p14:tracePt t="107714" x="10677525" y="4454525"/>
          <p14:tracePt t="107730" x="10639425" y="4479925"/>
          <p14:tracePt t="107747" x="10626725" y="4530725"/>
          <p14:tracePt t="107763" x="10614025" y="4605338"/>
          <p14:tracePt t="107780" x="10614025" y="4679950"/>
          <p14:tracePt t="107796" x="10614025" y="4768850"/>
          <p14:tracePt t="107813" x="10614025" y="4856163"/>
          <p14:tracePt t="107830" x="10614025" y="4918075"/>
          <p14:tracePt t="107847" x="10626725" y="4992688"/>
          <p14:tracePt t="107863" x="10652125" y="5043488"/>
          <p14:tracePt t="107866" x="10664825" y="5068888"/>
          <p14:tracePt t="107881" x="10664825" y="5092700"/>
          <p14:tracePt t="107882" x="10702925" y="5118100"/>
          <p14:tracePt t="107898" x="10702925" y="5143500"/>
          <p14:tracePt t="107913" x="10726738" y="5156200"/>
          <p14:tracePt t="107954" x="10739438" y="5156200"/>
          <p14:tracePt t="107986" x="10764838" y="5156200"/>
          <p14:tracePt t="108002" x="10790238" y="5156200"/>
          <p14:tracePt t="108018" x="10790238" y="5130800"/>
          <p14:tracePt t="108026" x="10790238" y="5092700"/>
          <p14:tracePt t="108035" x="10790238" y="5056188"/>
          <p14:tracePt t="108047" x="10790238" y="5018088"/>
          <p14:tracePt t="108050" x="10790238" y="4968875"/>
          <p14:tracePt t="108063" x="10790238" y="4918075"/>
          <p14:tracePt t="108066" x="10790238" y="4879975"/>
          <p14:tracePt t="108080" x="10790238" y="4843463"/>
          <p14:tracePt t="108082" x="10790238" y="4805363"/>
          <p14:tracePt t="108097" x="10790238" y="4768850"/>
          <p14:tracePt t="108099" x="10764838" y="4756150"/>
          <p14:tracePt t="108114" x="10739438" y="4705350"/>
          <p14:tracePt t="108130" x="10726738" y="4679950"/>
          <p14:tracePt t="108147" x="10715625" y="4667250"/>
          <p14:tracePt t="108164" x="10702925" y="4656138"/>
          <p14:tracePt t="108203" x="10690225" y="4656138"/>
          <p14:tracePt t="108226" x="10677525" y="4656138"/>
          <p14:tracePt t="108243" x="10664825" y="4656138"/>
          <p14:tracePt t="108267" x="10652125" y="4679950"/>
          <p14:tracePt t="108282" x="10639425" y="4679950"/>
          <p14:tracePt t="108291" x="10639425" y="4692650"/>
          <p14:tracePt t="108323" x="10639425" y="4718050"/>
          <p14:tracePt t="108490" x="10639425" y="4730750"/>
          <p14:tracePt t="108506" x="10639425" y="4743450"/>
          <p14:tracePt t="108514" x="10639425" y="4756150"/>
          <p14:tracePt t="108523" x="10639425" y="4768850"/>
          <p14:tracePt t="108532" x="10639425" y="4792663"/>
          <p14:tracePt t="108548" x="10639425" y="4818063"/>
          <p14:tracePt t="108565" x="10652125" y="4879975"/>
          <p14:tracePt t="108580" x="10677525" y="4956175"/>
          <p14:tracePt t="108597" x="10715625" y="5018088"/>
          <p14:tracePt t="108614" x="10726738" y="5068888"/>
          <p14:tracePt t="108630" x="10739438" y="5092700"/>
          <p14:tracePt t="108650" x="10752138" y="5092700"/>
          <p14:tracePt t="108664" x="10752138" y="5105400"/>
          <p14:tracePt t="108737" x="10764838" y="5105400"/>
          <p14:tracePt t="108770" x="10790238" y="5105400"/>
          <p14:tracePt t="108777" x="10790238" y="5081588"/>
          <p14:tracePt t="108786" x="10802938" y="5056188"/>
          <p14:tracePt t="108797" x="10802938" y="5030788"/>
          <p14:tracePt t="108814" x="10802938" y="4968875"/>
          <p14:tracePt t="108830" x="10802938" y="4918075"/>
          <p14:tracePt t="108847" x="10802938" y="4879975"/>
          <p14:tracePt t="108864" x="10802938" y="4856163"/>
          <p14:tracePt t="108962" x="10802938" y="4868863"/>
          <p14:tracePt t="108978" x="10802938" y="4892675"/>
          <p14:tracePt t="108987" x="10802938" y="4918075"/>
          <p14:tracePt t="108999" x="10802938" y="4943475"/>
          <p14:tracePt t="109016" x="10802938" y="4992688"/>
          <p14:tracePt t="109034" x="10802938" y="5018088"/>
          <p14:tracePt t="109138" x="10802938" y="5030788"/>
          <p14:tracePt t="109171" x="10815638" y="5030788"/>
          <p14:tracePt t="109187" x="10828338" y="5030788"/>
          <p14:tracePt t="109195" x="10839450" y="5018088"/>
          <p14:tracePt t="109202" x="10839450" y="5005388"/>
          <p14:tracePt t="109218" x="10839450" y="4956175"/>
          <p14:tracePt t="109232" x="10839450" y="4943475"/>
          <p14:tracePt t="109234" x="10839450" y="4930775"/>
          <p14:tracePt t="109249" x="10839450" y="4892675"/>
          <p14:tracePt t="109266" x="10839450" y="4868863"/>
          <p14:tracePt t="109282" x="10839450" y="4843463"/>
          <p14:tracePt t="109298" x="10839450" y="4818063"/>
          <p14:tracePt t="109315" x="10828338" y="4818063"/>
          <p14:tracePt t="109466" x="10828338" y="4805363"/>
          <p14:tracePt t="109484" x="10828338" y="4792663"/>
          <p14:tracePt t="109506" x="10828338" y="4768850"/>
          <p14:tracePt t="109523" x="10802938" y="4756150"/>
          <p14:tracePt t="109546" x="10777538" y="4743450"/>
          <p14:tracePt t="109707" x="10777538" y="4756150"/>
          <p14:tracePt t="109715" x="10777538" y="4768850"/>
          <p14:tracePt t="109722" x="10802938" y="4792663"/>
          <p14:tracePt t="109735" x="10802938" y="4818063"/>
          <p14:tracePt t="109751" x="10839450" y="4856163"/>
          <p14:tracePt t="109768" x="10852150" y="4868863"/>
          <p14:tracePt t="109770" x="10864850" y="4892675"/>
          <p14:tracePt t="109785" x="10864850" y="4905375"/>
          <p14:tracePt t="109787" x="10877550" y="4905375"/>
          <p14:tracePt t="109801" x="10890250" y="4930775"/>
          <p14:tracePt t="110010" x="10902950" y="4930775"/>
          <p14:tracePt t="110026" x="10902950" y="4918075"/>
          <p14:tracePt t="110035" x="10890250" y="4892675"/>
          <p14:tracePt t="110051" x="10877550" y="4879975"/>
          <p14:tracePt t="110123" x="10877550" y="4856163"/>
          <p14:tracePt t="110242" x="10890250" y="4856163"/>
          <p14:tracePt t="110251" x="10902950" y="4856163"/>
          <p14:tracePt t="110258" x="10915650" y="4868863"/>
          <p14:tracePt t="110269" x="10928350" y="4879975"/>
          <p14:tracePt t="110286" x="10990263" y="4918075"/>
          <p14:tracePt t="110303" x="11041063" y="4930775"/>
          <p14:tracePt t="110306" x="11090275" y="4943475"/>
          <p14:tracePt t="110319" x="11115675" y="4956175"/>
          <p14:tracePt t="110322" x="11128375" y="4956175"/>
          <p14:tracePt t="110336" x="11164888" y="4956175"/>
          <p14:tracePt t="110338" x="11190288" y="4981575"/>
          <p14:tracePt t="110354" x="11202988" y="4981575"/>
          <p14:tracePt t="110356" x="11228388" y="4981575"/>
          <p14:tracePt t="110370" x="11266488" y="4981575"/>
          <p14:tracePt t="110387" x="11290300" y="4981575"/>
          <p14:tracePt t="110404" x="11315700" y="4981575"/>
          <p14:tracePt t="110420" x="11341100" y="4981575"/>
          <p14:tracePt t="110436" x="11390313" y="4981575"/>
          <p14:tracePt t="110453" x="11403013" y="4981575"/>
          <p14:tracePt t="110470" x="11428413" y="4981575"/>
          <p14:tracePt t="110487" x="11453813" y="4981575"/>
          <p14:tracePt t="110490" x="11466513" y="4981575"/>
          <p14:tracePt t="110503" x="11479213" y="4981575"/>
          <p14:tracePt t="110520" x="11503025" y="4981575"/>
          <p14:tracePt t="110522" x="11528425" y="4981575"/>
          <p14:tracePt t="110538" x="11541125" y="4981575"/>
          <p14:tracePt t="110555" x="11553825" y="4981575"/>
          <p14:tracePt t="110651" x="11541125" y="4981575"/>
          <p14:tracePt t="110658" x="11528425" y="4968875"/>
          <p14:tracePt t="110671" x="11479213" y="4956175"/>
          <p14:tracePt t="110674" x="11428413" y="4905375"/>
          <p14:tracePt t="110687" x="11353800" y="4843463"/>
          <p14:tracePt t="110702" x="11228388" y="4743450"/>
          <p14:tracePt t="110719" x="11077575" y="4630738"/>
          <p14:tracePt t="110721" x="11015663" y="4554538"/>
          <p14:tracePt t="110735" x="10952163" y="4492625"/>
          <p14:tracePt t="110737" x="10902950" y="4405313"/>
          <p14:tracePt t="110753" x="10815638" y="4267200"/>
          <p14:tracePt t="110769" x="10752138" y="4154488"/>
          <p14:tracePt t="110786" x="10715625" y="4067175"/>
          <p14:tracePt t="110803" x="10702925" y="3992563"/>
          <p14:tracePt t="110819" x="10677525" y="3892550"/>
          <p14:tracePt t="110836" x="10677525" y="3879850"/>
          <p14:tracePt t="110853" x="10652125" y="3854450"/>
          <p14:tracePt t="110870" x="10652125" y="3841750"/>
          <p14:tracePt t="110985" x="10652125" y="3829050"/>
          <p14:tracePt t="111010" x="10639425" y="3829050"/>
          <p14:tracePt t="111025" x="10614025" y="3829050"/>
          <p14:tracePt t="111042" x="10602913" y="3829050"/>
          <p14:tracePt t="111049" x="10590213" y="3829050"/>
          <p14:tracePt t="111058" x="10577513" y="3829050"/>
          <p14:tracePt t="111070" x="10552113" y="3854450"/>
          <p14:tracePt t="111087" x="10526713" y="3879850"/>
          <p14:tracePt t="111105" x="10526713" y="3905250"/>
          <p14:tracePt t="111107" x="10502900" y="3929063"/>
          <p14:tracePt t="111362" x="10490200" y="3929063"/>
          <p14:tracePt t="111371" x="10477500" y="3929063"/>
          <p14:tracePt t="111378" x="10464800" y="3929063"/>
          <p14:tracePt t="111389" x="10452100" y="3929063"/>
          <p14:tracePt t="111406" x="10426700" y="3929063"/>
          <p14:tracePt t="111423" x="10390188" y="3941763"/>
          <p14:tracePt t="111439" x="10364788" y="3967163"/>
          <p14:tracePt t="111442" x="10352088" y="3979863"/>
          <p14:tracePt t="111459" x="10339388" y="3992563"/>
          <p14:tracePt t="111474" x="10313988" y="4029075"/>
          <p14:tracePt t="111490" x="10288588" y="4041775"/>
          <p14:tracePt t="111506" x="10264775" y="4079875"/>
          <p14:tracePt t="111522" x="10239375" y="4154488"/>
          <p14:tracePt t="111539" x="10239375" y="4167188"/>
          <p14:tracePt t="111556" x="10226675" y="4179888"/>
          <p14:tracePt t="111573" x="10213975" y="4230688"/>
          <p14:tracePt t="111590" x="10188575" y="4279900"/>
          <p14:tracePt t="111606" x="10164763" y="4330700"/>
          <p14:tracePt t="111623" x="10152063" y="4392613"/>
          <p14:tracePt t="111626" x="10139363" y="4418013"/>
          <p14:tracePt t="111640" x="10126663" y="4430713"/>
          <p14:tracePt t="111643" x="10126663" y="4443413"/>
          <p14:tracePt t="111657" x="10113963" y="4467225"/>
          <p14:tracePt t="111659" x="10101263" y="4505325"/>
          <p14:tracePt t="111674" x="10088563" y="4530725"/>
          <p14:tracePt t="111691" x="10064750" y="4592638"/>
          <p14:tracePt t="111707" x="10052050" y="4618038"/>
          <p14:tracePt t="111723" x="10026650" y="4656138"/>
          <p14:tracePt t="111739" x="10026650" y="4679950"/>
          <p14:tracePt t="111756" x="10001250" y="4718050"/>
          <p14:tracePt t="111773" x="9975850" y="4743450"/>
          <p14:tracePt t="111791" x="9975850" y="4768850"/>
          <p14:tracePt t="111807" x="9952038" y="4792663"/>
          <p14:tracePt t="111823" x="9952038" y="4818063"/>
          <p14:tracePt t="111826" x="9939338" y="4818063"/>
          <p14:tracePt t="111840" x="9939338" y="4843463"/>
          <p14:tracePt t="111858" x="9926638" y="4868863"/>
          <p14:tracePt t="111874" x="9901238" y="4892675"/>
          <p14:tracePt t="111893" x="9901238" y="4905375"/>
          <p14:tracePt t="111908" x="9888538" y="4930775"/>
          <p14:tracePt t="111924" x="9863138" y="4943475"/>
          <p14:tracePt t="111940" x="9852025" y="4968875"/>
          <p14:tracePt t="111957" x="9839325" y="4981575"/>
          <p14:tracePt t="111975" x="9826625" y="5005388"/>
          <p14:tracePt t="111991" x="9813925" y="5018088"/>
          <p14:tracePt t="111994" x="9788525" y="5030788"/>
          <p14:tracePt t="112007" x="9775825" y="5043488"/>
          <p14:tracePt t="112010" x="9763125" y="5056188"/>
          <p14:tracePt t="112024" x="9739313" y="5068888"/>
          <p14:tracePt t="112026" x="9726613" y="5081588"/>
          <p14:tracePt t="112040" x="9688513" y="5105400"/>
          <p14:tracePt t="112042" x="9637713" y="5118100"/>
          <p14:tracePt t="112058" x="9588500" y="5143500"/>
          <p14:tracePt t="112075" x="9525000" y="5156200"/>
          <p14:tracePt t="112091" x="9475788" y="5168900"/>
          <p14:tracePt t="112108" x="9437688" y="5168900"/>
          <p14:tracePt t="112125" x="9401175" y="5181600"/>
          <p14:tracePt t="112141" x="9363075" y="5181600"/>
          <p14:tracePt t="112158" x="9337675" y="5181600"/>
          <p14:tracePt t="112175" x="9312275" y="5181600"/>
          <p14:tracePt t="112192" x="9301163" y="5181600"/>
          <p14:tracePt t="112355" x="9312275" y="5181600"/>
          <p14:tracePt t="112362" x="9337675" y="5181600"/>
          <p14:tracePt t="112376" x="9350375" y="5168900"/>
          <p14:tracePt t="112378" x="9388475" y="5143500"/>
          <p14:tracePt t="112392" x="9463088" y="5118100"/>
          <p14:tracePt t="112395" x="9488488" y="5105400"/>
          <p14:tracePt t="112409" x="9563100" y="5081588"/>
          <p14:tracePt t="112411" x="9613900" y="5056188"/>
          <p14:tracePt t="112427" x="9726613" y="5018088"/>
          <p14:tracePt t="112442" x="9839325" y="4981575"/>
          <p14:tracePt t="112458" x="9901238" y="4981575"/>
          <p14:tracePt t="112476" x="9926638" y="4981575"/>
          <p14:tracePt t="112492" x="9939338" y="4981575"/>
          <p14:tracePt t="112730" x="9952038" y="4981575"/>
          <p14:tracePt t="112747" x="9952038" y="4992688"/>
          <p14:tracePt t="112770" x="9952038" y="5005388"/>
          <p14:tracePt t="112787" x="9952038" y="5018088"/>
          <p14:tracePt t="112795" x="9952038" y="5030788"/>
          <p14:tracePt t="112810" x="9952038" y="5043488"/>
          <p14:tracePt t="113011" x="9952038" y="5030788"/>
          <p14:tracePt t="113026" x="9952038" y="5005388"/>
          <p14:tracePt t="113034" x="9952038" y="4981575"/>
          <p14:tracePt t="113043" x="9952038" y="4968875"/>
          <p14:tracePt t="113060" x="9975850" y="4943475"/>
          <p14:tracePt t="113077" x="9975850" y="4918075"/>
          <p14:tracePt t="113094" x="9975850" y="4905375"/>
          <p14:tracePt t="113162" x="9975850" y="4918075"/>
          <p14:tracePt t="113178" x="9975850" y="4943475"/>
          <p14:tracePt t="113186" x="9975850" y="4968875"/>
          <p14:tracePt t="113195" x="9975850" y="4992688"/>
          <p14:tracePt t="113211" x="9975850" y="5043488"/>
          <p14:tracePt t="113228" x="9975850" y="5105400"/>
          <p14:tracePt t="113243" x="9975850" y="5143500"/>
          <p14:tracePt t="113260" x="9975850" y="5168900"/>
          <p14:tracePt t="113346" x="9975850" y="5181600"/>
          <p14:tracePt t="113354" x="9988550" y="5181600"/>
          <p14:tracePt t="113370" x="10001250" y="5168900"/>
          <p14:tracePt t="113378" x="10001250" y="5143500"/>
          <p14:tracePt t="113395" x="10064750" y="5081588"/>
          <p14:tracePt t="113411" x="10075863" y="5043488"/>
          <p14:tracePt t="113428" x="10075863" y="5018088"/>
          <p14:tracePt t="113445" x="10075863" y="5005388"/>
          <p14:tracePt t="113570" x="10075863" y="5018088"/>
          <p14:tracePt t="113578" x="10075863" y="5043488"/>
          <p14:tracePt t="113595" x="10075863" y="5068888"/>
          <p14:tracePt t="113602" x="10075863" y="5092700"/>
          <p14:tracePt t="113612" x="10075863" y="5105400"/>
          <p14:tracePt t="113628" x="10075863" y="5118100"/>
          <p14:tracePt t="113645" x="10075863" y="5130800"/>
          <p14:tracePt t="113722" x="10075863" y="5118100"/>
          <p14:tracePt t="113730" x="10075863" y="5081588"/>
          <p14:tracePt t="113746" x="10075863" y="5005388"/>
          <p14:tracePt t="113762" x="10075863" y="4930775"/>
          <p14:tracePt t="113779" x="10075863" y="4879975"/>
          <p14:tracePt t="113795" x="10075863" y="4856163"/>
          <p14:tracePt t="113812" x="10075863" y="4843463"/>
          <p14:tracePt t="113906" x="10075863" y="4868863"/>
          <p14:tracePt t="113914" x="10075863" y="4879975"/>
          <p14:tracePt t="113930" x="10064750" y="4943475"/>
          <p14:tracePt t="113946" x="10064750" y="4992688"/>
          <p14:tracePt t="113963" x="10052050" y="5043488"/>
          <p14:tracePt t="113979" x="10052050" y="5068888"/>
          <p14:tracePt t="113996" x="10039350" y="5081588"/>
          <p14:tracePt t="114122" x="10039350" y="5068888"/>
          <p14:tracePt t="114138" x="10039350" y="5056188"/>
          <p14:tracePt t="114146" x="10039350" y="5043488"/>
          <p14:tracePt t="114163" x="10039350" y="5005388"/>
          <p14:tracePt t="114180" x="10039350" y="4992688"/>
          <p14:tracePt t="114197" x="10039350" y="4981575"/>
          <p14:tracePt t="114618" x="10026650" y="4992688"/>
          <p14:tracePt t="114667" x="10013950" y="5005388"/>
          <p14:tracePt t="114730" x="10013950" y="5018088"/>
          <p14:tracePt t="114762" x="10013950" y="5030788"/>
          <p14:tracePt t="114786" x="10001250" y="5030788"/>
          <p14:tracePt t="114795" x="10001250" y="5043488"/>
          <p14:tracePt t="114843" x="10001250" y="5068888"/>
          <p14:tracePt t="115379" x="9988550" y="5068888"/>
          <p14:tracePt t="115578" x="9988550" y="5056188"/>
          <p14:tracePt t="115594" x="9988550" y="5043488"/>
          <p14:tracePt t="115610" x="9988550" y="5030788"/>
          <p14:tracePt t="115618" x="9988550" y="5018088"/>
          <p14:tracePt t="115650" x="9988550" y="5005388"/>
          <p14:tracePt t="115658" x="9988550" y="4992688"/>
          <p14:tracePt t="115675" x="9988550" y="4968875"/>
          <p14:tracePt t="115690" x="9988550" y="4956175"/>
          <p14:tracePt t="115794" x="9988550" y="4943475"/>
          <p14:tracePt t="116274" x="10013950" y="4943475"/>
          <p14:tracePt t="116283" x="10013950" y="4956175"/>
          <p14:tracePt t="116299" x="10013950" y="4968875"/>
          <p14:tracePt t="116307" x="10013950" y="4981575"/>
          <p14:tracePt t="116319" x="10013950" y="5005388"/>
          <p14:tracePt t="116336" x="10026650" y="5030788"/>
          <p14:tracePt t="116338" x="10026650" y="5043488"/>
          <p14:tracePt t="116379" x="10026650" y="5056188"/>
          <p14:tracePt t="116410" x="10026650" y="5068888"/>
          <p14:tracePt t="116434" x="10039350" y="5068888"/>
          <p14:tracePt t="116490" x="10039350" y="5081588"/>
          <p14:tracePt t="116499" x="10039350" y="5092700"/>
          <p14:tracePt t="116714" x="10039350" y="5081588"/>
          <p14:tracePt t="116730" x="10039350" y="5068888"/>
          <p14:tracePt t="116755" x="10039350" y="5043488"/>
          <p14:tracePt t="116794" x="10039350" y="5030788"/>
          <p14:tracePt t="116954" x="10039350" y="5043488"/>
          <p14:tracePt t="116962" x="10039350" y="5056188"/>
          <p14:tracePt t="116970" x="10039350" y="5068888"/>
          <p14:tracePt t="116987" x="10039350" y="5092700"/>
          <p14:tracePt t="117122" x="10039350" y="5081588"/>
          <p14:tracePt t="117130" x="10064750" y="5030788"/>
          <p14:tracePt t="117138" x="10064750" y="5005388"/>
          <p14:tracePt t="117154" x="10064750" y="4943475"/>
          <p14:tracePt t="117171" x="10064750" y="4868863"/>
          <p14:tracePt t="117187" x="10064750" y="4818063"/>
          <p14:tracePt t="117204" x="10064750" y="4792663"/>
          <p14:tracePt t="117338" x="10064750" y="4805363"/>
          <p14:tracePt t="117346" x="10064750" y="4818063"/>
          <p14:tracePt t="117355" x="10064750" y="4843463"/>
          <p14:tracePt t="117372" x="10064750" y="4879975"/>
          <p14:tracePt t="117388" x="10064750" y="4905375"/>
          <p14:tracePt t="117405" x="10064750" y="4943475"/>
          <p14:tracePt t="117422" x="10064750" y="4956175"/>
          <p14:tracePt t="117438" x="10064750" y="4968875"/>
          <p14:tracePt t="117578" x="10064750" y="4956175"/>
          <p14:tracePt t="117587" x="10064750" y="4930775"/>
          <p14:tracePt t="117594" x="10064750" y="4892675"/>
          <p14:tracePt t="117605" x="10064750" y="4879975"/>
          <p14:tracePt t="117627" x="10064750" y="4856163"/>
          <p14:tracePt t="117770" x="10064750" y="4879975"/>
          <p14:tracePt t="117787" x="10064750" y="4892675"/>
          <p14:tracePt t="117803" x="10064750" y="4918075"/>
          <p14:tracePt t="117819" x="10064750" y="4930775"/>
          <p14:tracePt t="117898" x="10064750" y="4943475"/>
          <p14:tracePt t="118011" x="10064750" y="4918075"/>
          <p14:tracePt t="118018" x="10064750" y="4892675"/>
          <p14:tracePt t="118027" x="10064750" y="4879975"/>
          <p14:tracePt t="118040" x="10064750" y="4856163"/>
          <p14:tracePt t="118090" x="10064750" y="4843463"/>
          <p14:tracePt t="118146" x="10064750" y="4856163"/>
          <p14:tracePt t="118155" x="10052050" y="4879975"/>
          <p14:tracePt t="118178" x="10052050" y="4892675"/>
          <p14:tracePt t="118186" x="10052050" y="4905375"/>
          <p14:tracePt t="118195" x="10052050" y="4918075"/>
          <p14:tracePt t="118378" x="10039350" y="4930775"/>
          <p14:tracePt t="118562" x="10039350" y="4918075"/>
          <p14:tracePt t="118579" x="10039350" y="4892675"/>
          <p14:tracePt t="118586" x="10039350" y="4868863"/>
          <p14:tracePt t="118594" x="10039350" y="4843463"/>
          <p14:tracePt t="118607" x="10039350" y="4818063"/>
          <p14:tracePt t="118610" x="10039350" y="4792663"/>
          <p14:tracePt t="118623" x="10039350" y="4779963"/>
          <p14:tracePt t="118625" x="10039350" y="4743450"/>
          <p14:tracePt t="118640" x="10026650" y="4705350"/>
          <p14:tracePt t="118641" x="10026650" y="4667250"/>
          <p14:tracePt t="118657" x="10026650" y="4618038"/>
          <p14:tracePt t="118673" x="10013950" y="4579938"/>
          <p14:tracePt t="118690" x="10013950" y="4554538"/>
          <p14:tracePt t="118867" x="10013950" y="4567238"/>
          <p14:tracePt t="118875" x="10013950" y="4579938"/>
          <p14:tracePt t="118882" x="10013950" y="4592638"/>
          <p14:tracePt t="118906" x="10013950" y="4618038"/>
          <p14:tracePt t="118923" x="10013950" y="4630738"/>
          <p14:tracePt t="118939" x="10013950" y="4643438"/>
          <p14:tracePt t="118946" x="10013950" y="4656138"/>
          <p14:tracePt t="118963" x="10013950" y="4667250"/>
          <p14:tracePt t="118975" x="10013950" y="4679950"/>
          <p14:tracePt t="118978" x="10013950" y="4692650"/>
          <p14:tracePt t="118994" x="10013950" y="4705350"/>
          <p14:tracePt t="119018" x="10013950" y="4730750"/>
          <p14:tracePt t="119034" x="10013950" y="4743450"/>
          <p14:tracePt t="119050" x="10013950" y="4756150"/>
          <p14:tracePt t="119066" x="10013950" y="4768850"/>
          <p14:tracePt t="119082" x="10013950" y="4779963"/>
          <p14:tracePt t="119098" x="10013950" y="4792663"/>
          <p14:tracePt t="119154" x="10013950" y="4805363"/>
          <p14:tracePt t="119162" x="10001250" y="4818063"/>
          <p14:tracePt t="119186" x="10001250" y="4830763"/>
          <p14:tracePt t="119267" x="10001250" y="4843463"/>
          <p14:tracePt t="119275" x="9988550" y="4856163"/>
          <p14:tracePt t="119330" x="9975850" y="4868863"/>
          <p14:tracePt t="119347" x="9963150" y="4879975"/>
          <p14:tracePt t="119378" x="9963150" y="4892675"/>
          <p14:tracePt t="119402" x="9963150" y="4905375"/>
          <p14:tracePt t="119442" x="9963150" y="4918075"/>
          <p14:tracePt t="119474" x="9939338" y="4918075"/>
          <p14:tracePt t="119491" x="9939338" y="4930775"/>
          <p14:tracePt t="119531" x="9939338" y="4943475"/>
          <p14:tracePt t="119594" x="9939338" y="4956175"/>
          <p14:tracePt t="120034" x="9926638" y="4956175"/>
          <p14:tracePt t="120059" x="9926638" y="4968875"/>
          <p14:tracePt t="120075" x="9926638" y="4981575"/>
          <p14:tracePt t="120090" x="9901238" y="4981575"/>
          <p14:tracePt t="120098" x="9901238" y="4992688"/>
          <p14:tracePt t="120112" x="9888538" y="5005388"/>
          <p14:tracePt t="120129" x="9863138" y="5005388"/>
          <p14:tracePt t="120131" x="9852025" y="5018088"/>
          <p14:tracePt t="120178" x="9839325" y="5018088"/>
          <p14:tracePt t="120226" x="9839325" y="5030788"/>
          <p14:tracePt t="120378" x="9839325" y="5043488"/>
          <p14:tracePt t="120419" x="9839325" y="5056188"/>
          <p14:tracePt t="120434" x="9839325" y="5068888"/>
          <p14:tracePt t="120451" x="9839325" y="5081588"/>
          <p14:tracePt t="120466" x="9839325" y="5092700"/>
          <p14:tracePt t="120474" x="9839325" y="5105400"/>
          <p14:tracePt t="120499" x="9839325" y="5130800"/>
          <p14:tracePt t="120522" x="9839325" y="5143500"/>
          <p14:tracePt t="120538" x="9839325" y="5156200"/>
          <p14:tracePt t="120562" x="9839325" y="5168900"/>
          <p14:tracePt t="120594" x="9839325" y="5181600"/>
          <p14:tracePt t="120603" x="9839325" y="5194300"/>
          <p14:tracePt t="120771" x="9839325" y="5181600"/>
          <p14:tracePt t="120778" x="9839325" y="5156200"/>
          <p14:tracePt t="120786" x="9839325" y="5143500"/>
          <p14:tracePt t="120797" x="9839325" y="5118100"/>
          <p14:tracePt t="120812" x="9839325" y="5081588"/>
          <p14:tracePt t="120829" x="9839325" y="5018088"/>
          <p14:tracePt t="120847" x="9839325" y="4992688"/>
          <p14:tracePt t="120864" x="9839325" y="4956175"/>
          <p14:tracePt t="120881" x="9839325" y="4943475"/>
          <p14:tracePt t="120897" x="9839325" y="4930775"/>
          <p14:tracePt t="120945" x="9839325" y="4918075"/>
          <p14:tracePt t="121203" x="9839325" y="4930775"/>
          <p14:tracePt t="121210" x="9839325" y="4956175"/>
          <p14:tracePt t="121226" x="9839325" y="4981575"/>
          <p14:tracePt t="121234" x="9839325" y="4992688"/>
          <p14:tracePt t="121246" x="9839325" y="5005388"/>
          <p14:tracePt t="121263" x="9839325" y="5030788"/>
          <p14:tracePt t="121265" x="9839325" y="5043488"/>
          <p14:tracePt t="121281" x="9839325" y="5068888"/>
          <p14:tracePt t="121305" x="9839325" y="5081588"/>
          <p14:tracePt t="121329" x="9839325" y="5092700"/>
          <p14:tracePt t="121337" x="9839325" y="5105400"/>
          <p14:tracePt t="121547" x="9839325" y="5118100"/>
          <p14:tracePt t="121563" x="9839325" y="5130800"/>
          <p14:tracePt t="121586" x="9839325" y="5156200"/>
          <p14:tracePt t="121602" x="9839325" y="5168900"/>
          <p14:tracePt t="121610" x="9839325" y="5181600"/>
          <p14:tracePt t="121626" x="9826625" y="5194300"/>
          <p14:tracePt t="121642" x="9813925" y="5205413"/>
          <p14:tracePt t="121658" x="9813925" y="5218113"/>
          <p14:tracePt t="121674" x="9801225" y="5230813"/>
          <p14:tracePt t="121690" x="9801225" y="5243513"/>
          <p14:tracePt t="121706" x="9788525" y="5256213"/>
          <p14:tracePt t="121746" x="9775825" y="5268913"/>
          <p14:tracePt t="121842" x="9775825" y="5243513"/>
          <p14:tracePt t="121858" x="9775825" y="5230813"/>
          <p14:tracePt t="121866" x="9775825" y="5205413"/>
          <p14:tracePt t="121875" x="9775825" y="5194300"/>
          <p14:tracePt t="121883" x="9775825" y="5181600"/>
          <p14:tracePt t="121899" x="9775825" y="5143500"/>
          <p14:tracePt t="121916" x="9775825" y="5105400"/>
          <p14:tracePt t="121933" x="9775825" y="5068888"/>
          <p14:tracePt t="121950" x="9775825" y="5030788"/>
          <p14:tracePt t="121967" x="9775825" y="5018088"/>
          <p14:tracePt t="121970" x="9775825" y="5005388"/>
          <p14:tracePt t="121994" x="9775825" y="4981575"/>
          <p14:tracePt t="122082" x="9775825" y="4968875"/>
          <p14:tracePt t="122842" x="9775825" y="4981575"/>
          <p14:tracePt t="122858" x="9775825" y="4992688"/>
          <p14:tracePt t="122874" x="9775825" y="5005388"/>
          <p14:tracePt t="122914" x="9775825" y="5030788"/>
          <p14:tracePt t="122946" x="9775825" y="5043488"/>
          <p14:tracePt t="122962" x="9775825" y="5056188"/>
          <p14:tracePt t="122986" x="9775825" y="5068888"/>
          <p14:tracePt t="123010" x="9775825" y="5081588"/>
          <p14:tracePt t="123034" x="9775825" y="5092700"/>
          <p14:tracePt t="123290" x="9788525" y="5105400"/>
          <p14:tracePt t="123370" x="9801225" y="5105400"/>
          <p14:tracePt t="123418" x="9801225" y="5092700"/>
          <p14:tracePt t="123435" x="9801225" y="5081588"/>
          <p14:tracePt t="123442" x="9801225" y="5068888"/>
          <p14:tracePt t="123466" x="9801225" y="5056188"/>
          <p14:tracePt t="123475" x="9801225" y="5043488"/>
          <p14:tracePt t="123487" x="9826625" y="5005388"/>
          <p14:tracePt t="123504" x="9826625" y="4981575"/>
          <p14:tracePt t="123506" x="9826625" y="4943475"/>
          <p14:tracePt t="123522" x="9852025" y="4918075"/>
          <p14:tracePt t="123538" x="9852025" y="4892675"/>
          <p14:tracePt t="123555" x="9852025" y="4856163"/>
          <p14:tracePt t="123571" x="9852025" y="4818063"/>
          <p14:tracePt t="123587" x="9852025" y="4779963"/>
          <p14:tracePt t="123604" x="9852025" y="4743450"/>
          <p14:tracePt t="123621" x="9852025" y="4692650"/>
          <p14:tracePt t="123637" x="9852025" y="4667250"/>
          <p14:tracePt t="123654" x="9875838" y="4618038"/>
          <p14:tracePt t="123670" x="9875838" y="4579938"/>
          <p14:tracePt t="123687" x="9875838" y="4543425"/>
          <p14:tracePt t="123690" x="9875838" y="4518025"/>
          <p14:tracePt t="123703" x="9875838" y="4505325"/>
          <p14:tracePt t="123705" x="9875838" y="4492625"/>
          <p14:tracePt t="123720" x="9875838" y="4479925"/>
          <p14:tracePt t="123721" x="9875838" y="4467225"/>
          <p14:tracePt t="123737" x="9875838" y="4454525"/>
          <p14:tracePt t="123834" x="9888538" y="4454525"/>
          <p14:tracePt t="123866" x="9901238" y="4454525"/>
          <p14:tracePt t="123873" x="9901238" y="4479925"/>
          <p14:tracePt t="123889" x="9901238" y="4505325"/>
          <p14:tracePt t="123891" x="9901238" y="4530725"/>
          <p14:tracePt t="123906" x="9926638" y="4605338"/>
          <p14:tracePt t="123922" x="9926638" y="4656138"/>
          <p14:tracePt t="123938" x="9939338" y="4705350"/>
          <p14:tracePt t="123956" x="9939338" y="4756150"/>
          <p14:tracePt t="123972" x="9939338" y="4779963"/>
          <p14:tracePt t="123989" x="9952038" y="4805363"/>
          <p14:tracePt t="124006" x="9952038" y="4830763"/>
          <p14:tracePt t="124022" x="9952038" y="4856163"/>
          <p14:tracePt t="124039" x="9952038" y="4879975"/>
          <p14:tracePt t="124042" x="9952038" y="4892675"/>
          <p14:tracePt t="124066" x="9952038" y="4918075"/>
          <p14:tracePt t="124106" x="9952038" y="4930775"/>
          <p14:tracePt t="124122" x="9952038" y="4943475"/>
          <p14:tracePt t="124130" x="9952038" y="4956175"/>
          <p14:tracePt t="124146" x="9952038" y="4968875"/>
          <p14:tracePt t="124155" x="9939338" y="4968875"/>
          <p14:tracePt t="124172" x="9939338" y="4981575"/>
          <p14:tracePt t="124189" x="9926638" y="4992688"/>
          <p14:tracePt t="124206" x="9913938" y="4992688"/>
          <p14:tracePt t="124223" x="9901238" y="5005388"/>
          <p14:tracePt t="124226" x="9888538" y="5005388"/>
          <p14:tracePt t="124250" x="9875838" y="5018088"/>
          <p14:tracePt t="124275" x="9852025" y="5030788"/>
          <p14:tracePt t="124306" x="9826625" y="5043488"/>
          <p14:tracePt t="124322" x="9801225" y="5043488"/>
          <p14:tracePt t="124339" x="9788525" y="5043488"/>
          <p14:tracePt t="124346" x="9788525" y="5056188"/>
          <p14:tracePt t="124355" x="9775825" y="5056188"/>
          <p14:tracePt t="124373" x="9750425" y="5068888"/>
          <p14:tracePt t="124390" x="9739313" y="5068888"/>
          <p14:tracePt t="124406" x="9726613" y="5081588"/>
          <p14:tracePt t="124424" x="9713913" y="5081588"/>
          <p14:tracePt t="124427" x="9688513" y="5081588"/>
          <p14:tracePt t="124440" x="9688513" y="5092700"/>
          <p14:tracePt t="124442" x="9675813" y="5092700"/>
          <p14:tracePt t="124457" x="9663113" y="5092700"/>
          <p14:tracePt t="124474" x="9637713" y="5092700"/>
          <p14:tracePt t="124506" x="9626600" y="5105400"/>
          <p14:tracePt t="124531" x="9613900" y="5105400"/>
          <p14:tracePt t="124539" x="9601200" y="5105400"/>
          <p14:tracePt t="124554" x="9588500" y="5105400"/>
          <p14:tracePt t="124562" x="9575800" y="5105400"/>
          <p14:tracePt t="124574" x="9563100" y="5105400"/>
          <p14:tracePt t="124590" x="9537700" y="5130800"/>
          <p14:tracePt t="124606" x="9513888" y="5130800"/>
          <p14:tracePt t="124623" x="9475788" y="5130800"/>
          <p14:tracePt t="124626" x="9463088" y="5156200"/>
          <p14:tracePt t="124640" x="9450388" y="5156200"/>
          <p14:tracePt t="124642" x="9437688" y="5156200"/>
          <p14:tracePt t="124656" x="9401175" y="5156200"/>
          <p14:tracePt t="124658" x="9388475" y="5156200"/>
          <p14:tracePt t="124674" x="9363075" y="5156200"/>
          <p14:tracePt t="124690" x="9337675" y="5156200"/>
          <p14:tracePt t="124707" x="9288463" y="5156200"/>
          <p14:tracePt t="124723" x="9224963" y="5156200"/>
          <p14:tracePt t="124740" x="9175750" y="5156200"/>
          <p14:tracePt t="124757" x="9137650" y="5156200"/>
          <p14:tracePt t="124774" x="9099550" y="5156200"/>
          <p14:tracePt t="124790" x="9037638" y="5156200"/>
          <p14:tracePt t="124807" x="8999538" y="5156200"/>
          <p14:tracePt t="124824" x="8950325" y="5156200"/>
          <p14:tracePt t="124840" x="8924925" y="5156200"/>
          <p14:tracePt t="124842" x="8899525" y="5156200"/>
          <p14:tracePt t="124857" x="8886825" y="5156200"/>
          <p14:tracePt t="124875" x="8874125" y="5156200"/>
          <p14:tracePt t="124891" x="8863013" y="5156200"/>
          <p14:tracePt t="124907" x="8850313" y="5156200"/>
          <p14:tracePt t="124924" x="8837613" y="5156200"/>
          <p14:tracePt t="124947" x="8812213" y="5156200"/>
          <p14:tracePt t="124963" x="8786813" y="5156200"/>
          <p14:tracePt t="124979" x="8774113" y="5168900"/>
          <p14:tracePt t="125011" x="8763000" y="5168900"/>
          <p14:tracePt t="125146" x="8763000" y="5156200"/>
          <p14:tracePt t="125154" x="8774113" y="5143500"/>
          <p14:tracePt t="125162" x="8799513" y="5130800"/>
          <p14:tracePt t="125175" x="8863013" y="5092700"/>
          <p14:tracePt t="125178" x="8937625" y="5068888"/>
          <p14:tracePt t="125191" x="9024938" y="5018088"/>
          <p14:tracePt t="125194" x="9150350" y="4992688"/>
          <p14:tracePt t="125208" x="9263063" y="4956175"/>
          <p14:tracePt t="125227" x="9726613" y="4892675"/>
          <p14:tracePt t="125242" x="10026650" y="4856163"/>
          <p14:tracePt t="125258" x="10213975" y="4818063"/>
          <p14:tracePt t="125276" x="10352088" y="4779963"/>
          <p14:tracePt t="125292" x="10401300" y="4768850"/>
          <p14:tracePt t="125308" x="10426700" y="4768850"/>
          <p14:tracePt t="125326" x="10452100" y="4756150"/>
          <p14:tracePt t="125342" x="10464800" y="4743450"/>
          <p14:tracePt t="125358" x="10477500" y="4743450"/>
          <p14:tracePt t="125610" x="10490200" y="4743450"/>
          <p14:tracePt t="125618" x="10502900" y="4730750"/>
          <p14:tracePt t="125634" x="10514013" y="4730750"/>
          <p14:tracePt t="125643" x="10526713" y="4730750"/>
          <p14:tracePt t="125660" x="10564813" y="4718050"/>
          <p14:tracePt t="125676" x="10590213" y="4705350"/>
          <p14:tracePt t="125692" x="10614025" y="4692650"/>
          <p14:tracePt t="125710" x="10639425" y="4679950"/>
          <p14:tracePt t="125726" x="10690225" y="4656138"/>
          <p14:tracePt t="125743" x="10715625" y="4630738"/>
          <p14:tracePt t="125759" x="10752138" y="4605338"/>
          <p14:tracePt t="125762" x="10790238" y="4592638"/>
          <p14:tracePt t="125776" x="10852150" y="4554538"/>
          <p14:tracePt t="125778" x="10902950" y="4543425"/>
          <p14:tracePt t="125794" x="11052175" y="4467225"/>
          <p14:tracePt t="125810" x="11215688" y="4405313"/>
          <p14:tracePt t="125826" x="11366500" y="4330700"/>
          <p14:tracePt t="125844" x="11541125" y="4241800"/>
          <p14:tracePt t="125859" x="11741150" y="4092575"/>
          <p14:tracePt t="125876" x="11928475" y="3954463"/>
          <p14:tracePt t="125893" x="12091988" y="3779838"/>
          <p14:tracePt t="126059" x="12091988" y="2503488"/>
          <p14:tracePt t="126066" x="12041188" y="2478088"/>
          <p14:tracePt t="126077" x="12017375" y="2465388"/>
          <p14:tracePt t="126099" x="11991975" y="2465388"/>
          <p14:tracePt t="126111" x="11879263" y="2439988"/>
          <p14:tracePt t="126114" x="11741150" y="2403475"/>
          <p14:tracePt t="126127" x="11603038" y="2390775"/>
          <p14:tracePt t="126130" x="11453813" y="2352675"/>
          <p14:tracePt t="126144" x="11328400" y="2339975"/>
          <p14:tracePt t="126146" x="11177588" y="2339975"/>
          <p14:tracePt t="126161" x="10890250" y="2339975"/>
          <p14:tracePt t="126178" x="10690225" y="2339975"/>
          <p14:tracePt t="126194" x="10464800" y="2403475"/>
          <p14:tracePt t="126211" x="10277475" y="2478088"/>
          <p14:tracePt t="126227" x="10101263" y="2590800"/>
          <p14:tracePt t="126244" x="9939338" y="2716213"/>
          <p14:tracePt t="126261" x="9775825" y="2878138"/>
          <p14:tracePt t="126278" x="9650413" y="3041650"/>
          <p14:tracePt t="126295" x="9550400" y="3190875"/>
          <p14:tracePt t="126298" x="9513888" y="3267075"/>
          <p14:tracePt t="126310" x="9475788" y="3341688"/>
          <p14:tracePt t="126327" x="9413875" y="3490913"/>
          <p14:tracePt t="126343" x="9363075" y="3629025"/>
          <p14:tracePt t="126345" x="9337675" y="3741738"/>
          <p14:tracePt t="126360" x="9337675" y="3803650"/>
          <p14:tracePt t="126361" x="9324975" y="3892550"/>
          <p14:tracePt t="126377" x="9301163" y="4041775"/>
          <p14:tracePt t="126393" x="9301163" y="4167188"/>
          <p14:tracePt t="126412" x="9301163" y="4267200"/>
          <p14:tracePt t="126428" x="9301163" y="4341813"/>
          <p14:tracePt t="126445" x="9301163" y="4430713"/>
          <p14:tracePt t="126462" x="9312275" y="4518025"/>
          <p14:tracePt t="126478" x="9350375" y="4567238"/>
          <p14:tracePt t="126495" x="9375775" y="4618038"/>
          <p14:tracePt t="126512" x="9424988" y="4667250"/>
          <p14:tracePt t="126514" x="9450388" y="4705350"/>
          <p14:tracePt t="126528" x="9463088" y="4718050"/>
          <p14:tracePt t="126530" x="9501188" y="4743450"/>
          <p14:tracePt t="126545" x="9588500" y="4805363"/>
          <p14:tracePt t="126562" x="9726613" y="4868863"/>
          <p14:tracePt t="126578" x="9875838" y="4905375"/>
          <p14:tracePt t="126595" x="10026650" y="4905375"/>
          <p14:tracePt t="126612" x="10139363" y="4905375"/>
          <p14:tracePt t="126629" x="10226675" y="4905375"/>
          <p14:tracePt t="126645" x="10264775" y="4879975"/>
          <p14:tracePt t="126662" x="10313988" y="4805363"/>
          <p14:tracePt t="126679" x="10326688" y="4692650"/>
          <p14:tracePt t="126682" x="10364788" y="4618038"/>
          <p14:tracePt t="126696" x="10364788" y="4505325"/>
          <p14:tracePt t="126698" x="10364788" y="4392613"/>
          <p14:tracePt t="126713" x="10401300" y="4267200"/>
          <p14:tracePt t="126715" x="10401300" y="4129088"/>
          <p14:tracePt t="126730" x="10414000" y="3803650"/>
          <p14:tracePt t="126746" x="10401300" y="3703638"/>
          <p14:tracePt t="126762" x="10401300" y="3529013"/>
          <p14:tracePt t="126779" x="10352088" y="3341688"/>
          <p14:tracePt t="126796" x="10252075" y="3090863"/>
          <p14:tracePt t="126812" x="10126663" y="2941638"/>
          <p14:tracePt t="126830" x="9952038" y="2816225"/>
          <p14:tracePt t="126846" x="9713913" y="2690813"/>
          <p14:tracePt t="126862" x="9437688" y="2603500"/>
          <p14:tracePt t="126880" x="9212263" y="2565400"/>
          <p14:tracePt t="126882" x="9150350" y="2565400"/>
          <p14:tracePt t="126896" x="9099550" y="2552700"/>
          <p14:tracePt t="126898" x="9088438" y="2552700"/>
          <p14:tracePt t="126913" x="9075738" y="2552700"/>
          <p14:tracePt t="126930" x="9063038" y="2552700"/>
          <p14:tracePt t="126946" x="9024938" y="2552700"/>
          <p14:tracePt t="126963" x="8999538" y="2565400"/>
          <p14:tracePt t="126979" x="8963025" y="2603500"/>
          <p14:tracePt t="126996" x="8912225" y="2640013"/>
          <p14:tracePt t="127013" x="8874125" y="2690813"/>
          <p14:tracePt t="127030" x="8837613" y="2765425"/>
          <p14:tracePt t="127046" x="8799513" y="2852738"/>
          <p14:tracePt t="127063" x="8774113" y="2903538"/>
          <p14:tracePt t="127066" x="8763000" y="2965450"/>
          <p14:tracePt t="127079" x="8763000" y="3003550"/>
          <p14:tracePt t="127082" x="8763000" y="3054350"/>
          <p14:tracePt t="127096" x="8763000" y="3090863"/>
          <p14:tracePt t="127098" x="8763000" y="3116263"/>
          <p14:tracePt t="127113" x="8763000" y="3228975"/>
          <p14:tracePt t="127130" x="8763000" y="3316288"/>
          <p14:tracePt t="127147" x="8750300" y="3503613"/>
          <p14:tracePt t="127164" x="8750300" y="3603625"/>
          <p14:tracePt t="127180" x="8750300" y="3692525"/>
          <p14:tracePt t="127197" x="8824913" y="3816350"/>
          <p14:tracePt t="127214" x="8937625" y="3916363"/>
          <p14:tracePt t="127231" x="9063038" y="4017963"/>
          <p14:tracePt t="127234" x="9163050" y="4054475"/>
          <p14:tracePt t="127246" x="9275763" y="4092575"/>
          <p14:tracePt t="127263" x="9463088" y="4129088"/>
          <p14:tracePt t="127266" x="9537700" y="4154488"/>
          <p14:tracePt t="127280" x="9626600" y="4167188"/>
          <p14:tracePt t="127282" x="9713913" y="4167188"/>
          <p14:tracePt t="127298" x="9926638" y="4167188"/>
          <p14:tracePt t="127313" x="10139363" y="4167188"/>
          <p14:tracePt t="127329" x="10439400" y="4117975"/>
          <p14:tracePt t="127346" x="10664825" y="3992563"/>
          <p14:tracePt t="127362" x="10790238" y="3879850"/>
          <p14:tracePt t="127379" x="10852150" y="3754438"/>
          <p14:tracePt t="127396" x="10928350" y="3516313"/>
          <p14:tracePt t="127412" x="10939463" y="3341688"/>
          <p14:tracePt t="127429" x="10939463" y="3154363"/>
          <p14:tracePt t="127446" x="10939463" y="3003550"/>
          <p14:tracePt t="127463" x="10902950" y="2878138"/>
          <p14:tracePt t="127481" x="10752138" y="2640013"/>
          <p14:tracePt t="127498" x="10564813" y="2478088"/>
          <p14:tracePt t="127514" x="10352088" y="2352675"/>
          <p14:tracePt t="127531" x="10064750" y="2227263"/>
          <p14:tracePt t="127547" x="9813925" y="2152650"/>
          <p14:tracePt t="127565" x="9550400" y="2101850"/>
          <p14:tracePt t="127582" x="9350375" y="2089150"/>
          <p14:tracePt t="127598" x="9163050" y="2065338"/>
          <p14:tracePt t="127615" x="9050338" y="2065338"/>
          <p14:tracePt t="127632" x="8937625" y="2065338"/>
          <p14:tracePt t="127634" x="8863013" y="2065338"/>
          <p14:tracePt t="127648" x="8812213" y="2065338"/>
          <p14:tracePt t="127650" x="8763000" y="2065338"/>
          <p14:tracePt t="127666" x="8724900" y="2127250"/>
          <p14:tracePt t="127682" x="8637588" y="2252663"/>
          <p14:tracePt t="127698" x="8548688" y="2403475"/>
          <p14:tracePt t="127715" x="8448675" y="2578100"/>
          <p14:tracePt t="127731" x="8374063" y="2778125"/>
          <p14:tracePt t="127748" x="8335963" y="2952750"/>
          <p14:tracePt t="127765" x="8312150" y="3103563"/>
          <p14:tracePt t="127782" x="8299450" y="3278188"/>
          <p14:tracePt t="127799" x="8299450" y="3390900"/>
          <p14:tracePt t="127802" x="8299450" y="3467100"/>
          <p14:tracePt t="127815" x="8299450" y="3529013"/>
          <p14:tracePt t="127818" x="8299450" y="3603625"/>
          <p14:tracePt t="127831" x="8299450" y="3729038"/>
          <p14:tracePt t="127834" x="8312150" y="3803650"/>
          <p14:tracePt t="127849" x="8348663" y="3905250"/>
          <p14:tracePt t="127851" x="8399463" y="4017963"/>
          <p14:tracePt t="127865" x="8499475" y="4179888"/>
          <p14:tracePt t="127882" x="8624888" y="4330700"/>
          <p14:tracePt t="127898" x="8724900" y="4443413"/>
          <p14:tracePt t="127915" x="8750300" y="4505325"/>
          <p14:tracePt t="127932" x="8799513" y="4554538"/>
          <p14:tracePt t="127949" x="8912225" y="4592638"/>
          <p14:tracePt t="127966" x="8924925" y="4592638"/>
          <p14:tracePt t="127983" x="9050338" y="4592638"/>
          <p14:tracePt t="127999" x="9250363" y="4554538"/>
          <p14:tracePt t="128002" x="9375775" y="4543425"/>
          <p14:tracePt t="128015" x="9450388" y="4505325"/>
          <p14:tracePt t="128018" x="9575800" y="4430713"/>
          <p14:tracePt t="128032" x="9713913" y="4354513"/>
          <p14:tracePt t="128034" x="9839325" y="4279900"/>
          <p14:tracePt t="128049" x="10039350" y="4067175"/>
          <p14:tracePt t="128066" x="10139363" y="3879850"/>
          <p14:tracePt t="128083" x="10201275" y="3654425"/>
          <p14:tracePt t="128099" x="10226675" y="3390900"/>
          <p14:tracePt t="128115" x="10201275" y="3041650"/>
          <p14:tracePt t="128132" x="10101263" y="2752725"/>
          <p14:tracePt t="128149" x="9939338" y="2427288"/>
          <p14:tracePt t="128166" x="9763125" y="2139950"/>
          <p14:tracePt t="128183" x="9588500" y="1901825"/>
          <p14:tracePt t="128186" x="9513888" y="1814513"/>
          <p14:tracePt t="128199" x="9475788" y="1765300"/>
          <p14:tracePt t="128217" x="9312275" y="1589088"/>
          <p14:tracePt t="128219" x="9237663" y="1527175"/>
          <p14:tracePt t="128232" x="9163050" y="1463675"/>
          <p14:tracePt t="128233" x="9063038" y="1427163"/>
          <p14:tracePt t="128249" x="8812213" y="1314450"/>
          <p14:tracePt t="128265" x="8512175" y="1276350"/>
          <p14:tracePt t="128282" x="8286750" y="1276350"/>
          <p14:tracePt t="128298" x="8074025" y="1301750"/>
          <p14:tracePt t="128315" x="7923213" y="1389063"/>
          <p14:tracePt t="128332" x="7723188" y="1527175"/>
          <p14:tracePt t="128349" x="7548563" y="1727200"/>
          <p14:tracePt t="128365" x="7410450" y="1952625"/>
          <p14:tracePt t="128382" x="7310438" y="2178050"/>
          <p14:tracePt t="128398" x="7235825" y="2365375"/>
          <p14:tracePt t="128415" x="7197725" y="2552700"/>
          <p14:tracePt t="128417" x="7172325" y="2627313"/>
          <p14:tracePt t="128432" x="7159625" y="2703513"/>
          <p14:tracePt t="128433" x="7134225" y="2816225"/>
          <p14:tracePt t="128449" x="7123113" y="2978150"/>
          <p14:tracePt t="128465" x="7123113" y="3165475"/>
          <p14:tracePt t="128482" x="7123113" y="3367088"/>
          <p14:tracePt t="128499" x="7134225" y="3567113"/>
          <p14:tracePt t="128516" x="7159625" y="3716338"/>
          <p14:tracePt t="128532" x="7223125" y="3854450"/>
          <p14:tracePt t="128549" x="7272338" y="3967163"/>
          <p14:tracePt t="128566" x="7348538" y="4029075"/>
          <p14:tracePt t="128582" x="7448550" y="4092575"/>
          <p14:tracePt t="128599" x="7510463" y="4129088"/>
          <p14:tracePt t="128601" x="7535863" y="4154488"/>
          <p14:tracePt t="128616" x="7585075" y="4167188"/>
          <p14:tracePt t="128617" x="7661275" y="4192588"/>
          <p14:tracePt t="128633" x="7785100" y="4217988"/>
          <p14:tracePt t="128649" x="7923213" y="4230688"/>
          <p14:tracePt t="128666" x="8086725" y="4254500"/>
          <p14:tracePt t="128682" x="8312150" y="4254500"/>
          <p14:tracePt t="128699" x="8537575" y="4254500"/>
          <p14:tracePt t="128716" x="8886825" y="4254500"/>
          <p14:tracePt t="128733" x="9150350" y="4179888"/>
          <p14:tracePt t="128750" x="9237663" y="4117975"/>
          <p14:tracePt t="128766" x="9401175" y="4017963"/>
          <p14:tracePt t="128783" x="9550400" y="3854450"/>
          <p14:tracePt t="128785" x="9637713" y="3779838"/>
          <p14:tracePt t="128800" x="9713913" y="3679825"/>
          <p14:tracePt t="128801" x="9775825" y="3579813"/>
          <p14:tracePt t="128817" x="9913938" y="3328988"/>
          <p14:tracePt t="128833" x="10039350" y="3103563"/>
          <p14:tracePt t="128850" x="10126663" y="2865438"/>
          <p14:tracePt t="128866" x="10164763" y="2427288"/>
          <p14:tracePt t="128883" x="10164763" y="2227263"/>
          <p14:tracePt t="128901" x="10088563" y="1927225"/>
          <p14:tracePt t="128918" x="9901238" y="1652588"/>
          <p14:tracePt t="128935" x="9726613" y="1514475"/>
          <p14:tracePt t="128938" x="9588500" y="1401763"/>
          <p14:tracePt t="128952" x="9450388" y="1363663"/>
          <p14:tracePt t="128954" x="9312275" y="1301750"/>
          <p14:tracePt t="128969" x="9137650" y="1250950"/>
          <p14:tracePt t="128971" x="9037638" y="1227138"/>
          <p14:tracePt t="128986" x="8737600" y="1201738"/>
          <p14:tracePt t="129002" x="8474075" y="1201738"/>
          <p14:tracePt t="129018" x="8261350" y="1201738"/>
          <p14:tracePt t="129035" x="8099425" y="1263650"/>
          <p14:tracePt t="129051" x="7999413" y="1350963"/>
          <p14:tracePt t="129068" x="7848600" y="1501775"/>
          <p14:tracePt t="129086" x="7697788" y="1663700"/>
          <p14:tracePt t="129102" x="7610475" y="1839913"/>
          <p14:tracePt t="129119" x="7523163" y="2065338"/>
          <p14:tracePt t="129121" x="7459663" y="2178050"/>
          <p14:tracePt t="129135" x="7435850" y="2314575"/>
          <p14:tracePt t="129137" x="7410450" y="2427288"/>
          <p14:tracePt t="129151" x="7372350" y="2603500"/>
          <p14:tracePt t="129154" x="7372350" y="2665413"/>
          <p14:tracePt t="129168" x="7372350" y="2828925"/>
          <p14:tracePt t="129170" x="7335838" y="2965450"/>
          <p14:tracePt t="129186" x="7335838" y="3103563"/>
          <p14:tracePt t="129202" x="7335838" y="3267075"/>
          <p14:tracePt t="129219" x="7335838" y="3416300"/>
          <p14:tracePt t="129235" x="7359650" y="3529013"/>
          <p14:tracePt t="129252" x="7410450" y="3641725"/>
          <p14:tracePt t="129269" x="7435850" y="3692525"/>
          <p14:tracePt t="129286" x="7485063" y="3767138"/>
          <p14:tracePt t="129302" x="7510463" y="3803650"/>
          <p14:tracePt t="129320" x="7572375" y="3816350"/>
          <p14:tracePt t="129322" x="7597775" y="3854450"/>
          <p14:tracePt t="129335" x="7635875" y="3854450"/>
          <p14:tracePt t="129337" x="7697788" y="3867150"/>
          <p14:tracePt t="129352" x="7761288" y="3867150"/>
          <p14:tracePt t="129355" x="7835900" y="3879850"/>
          <p14:tracePt t="129369" x="8048625" y="3879850"/>
          <p14:tracePt t="129386" x="8261350" y="3879850"/>
          <p14:tracePt t="129402" x="8474075" y="3892550"/>
          <p14:tracePt t="129419" x="8650288" y="3841750"/>
          <p14:tracePt t="129436" x="8763000" y="3816350"/>
          <p14:tracePt t="129452" x="8874125" y="3741738"/>
          <p14:tracePt t="129469" x="8937625" y="3703638"/>
          <p14:tracePt t="129486" x="8975725" y="3667125"/>
          <p14:tracePt t="129503" x="8986838" y="3616325"/>
          <p14:tracePt t="129518" x="9012238" y="3554413"/>
          <p14:tracePt t="129535" x="9012238" y="3503613"/>
          <p14:tracePt t="129537" x="9012238" y="3479800"/>
          <p14:tracePt t="129552" x="9012238" y="3454400"/>
          <p14:tracePt t="129553" x="9012238" y="3429000"/>
          <p14:tracePt t="129569" x="9012238" y="3367088"/>
          <p14:tracePt t="129585" x="8950325" y="3290888"/>
          <p14:tracePt t="129602" x="8863013" y="3254375"/>
          <p14:tracePt t="129620" x="8724900" y="3203575"/>
          <p14:tracePt t="129636" x="8561388" y="3178175"/>
          <p14:tracePt t="129654" x="8348663" y="3154363"/>
          <p14:tracePt t="129669" x="8074025" y="3141663"/>
          <p14:tracePt t="129687" x="7761288" y="3141663"/>
          <p14:tracePt t="129690" x="7648575" y="3141663"/>
          <p14:tracePt t="129703" x="7597775" y="3141663"/>
          <p14:tracePt t="129706" x="7523163" y="3141663"/>
          <p14:tracePt t="129720" x="7459663" y="3141663"/>
          <p14:tracePt t="129722" x="7435850" y="3141663"/>
          <p14:tracePt t="129737" x="7397750" y="3165475"/>
          <p14:tracePt t="129739" x="7359650" y="3178175"/>
          <p14:tracePt t="129754" x="7335838" y="3190875"/>
          <p14:tracePt t="129770" x="7323138" y="3190875"/>
          <p14:tracePt t="129787" x="7310438" y="3203575"/>
          <p14:tracePt t="129804" x="7297738" y="3203575"/>
          <p14:tracePt t="129850" x="7285038" y="3216275"/>
          <p14:tracePt t="129890" x="7272338" y="3203575"/>
          <p14:tracePt t="129899" x="7259638" y="3165475"/>
          <p14:tracePt t="129906" x="7259638" y="3128963"/>
          <p14:tracePt t="129921" x="7210425" y="3041650"/>
          <p14:tracePt t="129938" x="7172325" y="2941638"/>
          <p14:tracePt t="129954" x="7159625" y="2840038"/>
          <p14:tracePt t="129971" x="7146925" y="2778125"/>
          <p14:tracePt t="129988" x="7146925" y="2740025"/>
          <p14:tracePt t="130004" x="7146925" y="2716213"/>
          <p14:tracePt t="130274" x="7134225" y="2716213"/>
          <p14:tracePt t="130306" x="7123113" y="2703513"/>
          <p14:tracePt t="130314" x="7123113" y="2690813"/>
          <p14:tracePt t="130322" x="7110413" y="2678113"/>
          <p14:tracePt t="130337" x="7097713" y="2640013"/>
          <p14:tracePt t="130354" x="7097713" y="2627313"/>
          <p14:tracePt t="130370" x="7097713" y="2616200"/>
          <p14:tracePt t="130417" x="7097713" y="2603500"/>
          <p14:tracePt t="130465" x="7097713" y="2590800"/>
          <p14:tracePt t="130666" x="7097713" y="2578100"/>
          <p14:tracePt t="130722" x="7110413" y="2578100"/>
          <p14:tracePt t="133306" x="7123113" y="2565400"/>
          <p14:tracePt t="142626" x="7134225" y="2552700"/>
          <p14:tracePt t="160994" x="7134225" y="2540000"/>
          <p14:tracePt t="173514" x="7110413" y="2540000"/>
          <p14:tracePt t="173522" x="7059613" y="2516188"/>
          <p14:tracePt t="173538" x="7021513" y="2490788"/>
          <p14:tracePt t="173552" x="7010400" y="2478088"/>
          <p14:tracePt t="173568" x="6985000" y="2478088"/>
          <p14:tracePt t="173674" x="6997700" y="2478088"/>
          <p14:tracePt t="173682" x="7010400" y="2478088"/>
          <p14:tracePt t="173690" x="7034213" y="2478088"/>
          <p14:tracePt t="173701" x="7072313" y="2478088"/>
          <p14:tracePt t="173719" x="7197725" y="2478088"/>
          <p14:tracePt t="173722" x="7297738" y="2478088"/>
          <p14:tracePt t="173736" x="7410450" y="2478088"/>
          <p14:tracePt t="173738" x="7874000" y="2478088"/>
          <p14:tracePt t="173753" x="8299450" y="2552700"/>
          <p14:tracePt t="173755" x="8763000" y="2640013"/>
          <p14:tracePt t="173769" x="10126663" y="2840038"/>
          <p14:tracePt t="173786" x="11177588" y="3003550"/>
          <p14:tracePt t="173802" x="11928475" y="3103563"/>
          <p14:tracePt t="174602" x="12141200" y="4643438"/>
          <p14:tracePt t="174610" x="12117388" y="4605338"/>
          <p14:tracePt t="174619" x="12066588" y="4579938"/>
          <p14:tracePt t="174636" x="12017375" y="4543425"/>
          <p14:tracePt t="174653" x="11928475" y="4454525"/>
          <p14:tracePt t="174670" x="11728450" y="4292600"/>
          <p14:tracePt t="174686" x="11579225" y="4192588"/>
          <p14:tracePt t="174703" x="11466513" y="4117975"/>
          <p14:tracePt t="174705" x="11403013" y="4067175"/>
          <p14:tracePt t="174720" x="11353800" y="4029075"/>
          <p14:tracePt t="174721" x="11228388" y="3916363"/>
          <p14:tracePt t="174737" x="11041063" y="3754438"/>
          <p14:tracePt t="174753" x="10890250" y="3579813"/>
          <p14:tracePt t="174770" x="10715625" y="3403600"/>
          <p14:tracePt t="174786" x="10590213" y="3278188"/>
          <p14:tracePt t="174803" x="10502900" y="3228975"/>
          <p14:tracePt t="174820" x="10452100" y="3190875"/>
          <p14:tracePt t="174836" x="10414000" y="3190875"/>
          <p14:tracePt t="174853" x="10390188" y="3190875"/>
          <p14:tracePt t="174870" x="10339388" y="3190875"/>
          <p14:tracePt t="174887" x="10313988" y="3216275"/>
          <p14:tracePt t="174889" x="10277475" y="3241675"/>
          <p14:tracePt t="174904" x="10239375" y="3278188"/>
          <p14:tracePt t="174905" x="10201275" y="3303588"/>
          <p14:tracePt t="174920" x="10126663" y="3429000"/>
          <p14:tracePt t="174937" x="10052050" y="3541713"/>
          <p14:tracePt t="174954" x="9963150" y="3703638"/>
          <p14:tracePt t="174970" x="9901238" y="3867150"/>
          <p14:tracePt t="174987" x="9852025" y="4054475"/>
          <p14:tracePt t="175005" x="9813925" y="4217988"/>
          <p14:tracePt t="175022" x="9788525" y="4354513"/>
          <p14:tracePt t="175038" x="9775825" y="4492625"/>
          <p14:tracePt t="175042" x="9775825" y="4505325"/>
          <p14:tracePt t="175055" x="9813925" y="4567238"/>
          <p14:tracePt t="175057" x="9826625" y="4605338"/>
          <p14:tracePt t="175073" x="9839325" y="4667250"/>
          <p14:tracePt t="175089" x="9863138" y="4718050"/>
          <p14:tracePt t="175105" x="9888538" y="4743450"/>
          <p14:tracePt t="175130" x="9952038" y="4768850"/>
          <p14:tracePt t="175139" x="9988550" y="4779963"/>
          <p14:tracePt t="175155" x="10052050" y="4779963"/>
          <p14:tracePt t="175172" x="10064750" y="4756150"/>
          <p14:tracePt t="175189" x="10226675" y="4618038"/>
          <p14:tracePt t="175207" x="10313988" y="4530725"/>
          <p14:tracePt t="175223" x="10352088" y="4443413"/>
          <p14:tracePt t="175225" x="10364788" y="4392613"/>
          <p14:tracePt t="175239" x="10414000" y="4279900"/>
          <p14:tracePt t="175242" x="10414000" y="4230688"/>
          <p14:tracePt t="175257" x="10452100" y="4129088"/>
          <p14:tracePt t="175259" x="10464800" y="4017963"/>
          <p14:tracePt t="175273" x="10490200" y="3779838"/>
          <p14:tracePt t="175290" x="10490200" y="3567113"/>
          <p14:tracePt t="175306" x="10490200" y="3416300"/>
          <p14:tracePt t="175323" x="10426700" y="3316288"/>
          <p14:tracePt t="175339" x="10313988" y="3267075"/>
          <p14:tracePt t="175355" x="10152063" y="3254375"/>
          <p14:tracePt t="175373" x="9939338" y="3254375"/>
          <p14:tracePt t="175390" x="9852025" y="3290888"/>
          <p14:tracePt t="175406" x="9750425" y="3390900"/>
          <p14:tracePt t="175409" x="9688513" y="3467100"/>
          <p14:tracePt t="175422" x="9650413" y="3554413"/>
          <p14:tracePt t="175425" x="9613900" y="3641725"/>
          <p14:tracePt t="175439" x="9601200" y="3741738"/>
          <p14:tracePt t="175442" x="9575800" y="3854450"/>
          <p14:tracePt t="175456" x="9537700" y="3992563"/>
          <p14:tracePt t="175458" x="9537700" y="4105275"/>
          <p14:tracePt t="175474" x="9537700" y="4305300"/>
          <p14:tracePt t="175490" x="9537700" y="4443413"/>
          <p14:tracePt t="175507" x="9537700" y="4530725"/>
          <p14:tracePt t="175523" x="9588500" y="4567238"/>
          <p14:tracePt t="175539" x="9588500" y="4579938"/>
          <p14:tracePt t="175602" x="9601200" y="4567238"/>
          <p14:tracePt t="175609" x="9650413" y="4505325"/>
          <p14:tracePt t="175623" x="9739313" y="4418013"/>
          <p14:tracePt t="175626" x="9801225" y="4305300"/>
          <p14:tracePt t="175640" x="9863138" y="4179888"/>
          <p14:tracePt t="175642" x="9901238" y="4067175"/>
          <p14:tracePt t="175657" x="9939338" y="3829050"/>
          <p14:tracePt t="175674" x="9963150" y="3590925"/>
          <p14:tracePt t="175691" x="9963150" y="3403600"/>
          <p14:tracePt t="175707" x="9901238" y="3316288"/>
          <p14:tracePt t="175723" x="9750425" y="3228975"/>
          <p14:tracePt t="175740" x="9501188" y="3203575"/>
          <p14:tracePt t="175757" x="9224963" y="3190875"/>
          <p14:tracePt t="175774" x="8950325" y="3190875"/>
          <p14:tracePt t="175791" x="8750300" y="3241675"/>
          <p14:tracePt t="175793" x="8699500" y="3254375"/>
          <p14:tracePt t="175807" x="8637588" y="3303588"/>
          <p14:tracePt t="175825" x="8512175" y="3403600"/>
          <p14:tracePt t="175841" x="8461375" y="3479800"/>
          <p14:tracePt t="175858" x="8461375" y="3541713"/>
          <p14:tracePt t="175874" x="8448675" y="3603625"/>
          <p14:tracePt t="175891" x="8448675" y="3641725"/>
          <p14:tracePt t="175938" x="8448675" y="3654425"/>
          <p14:tracePt t="175953" x="8474075" y="3654425"/>
          <p14:tracePt t="175961" x="8512175" y="3654425"/>
          <p14:tracePt t="175973" x="8537575" y="3629025"/>
          <p14:tracePt t="175991" x="8637588" y="3554413"/>
          <p14:tracePt t="175994" x="8686800" y="3529013"/>
          <p14:tracePt t="176008" x="8774113" y="3467100"/>
          <p14:tracePt t="176010" x="8886825" y="3378200"/>
          <p14:tracePt t="176023" x="8975725" y="3328988"/>
          <p14:tracePt t="176025" x="9050338" y="3278188"/>
          <p14:tracePt t="176040" x="9124950" y="3216275"/>
          <p14:tracePt t="176041" x="9163050" y="3178175"/>
          <p14:tracePt t="176056" x="9188450" y="3128963"/>
          <p14:tracePt t="176073" x="9188450" y="3090863"/>
          <p14:tracePt t="176090" x="9188450" y="3041650"/>
          <p14:tracePt t="176106" x="9188450" y="3003550"/>
          <p14:tracePt t="176123" x="9163050" y="2978150"/>
          <p14:tracePt t="176140" x="9088438" y="2952750"/>
          <p14:tracePt t="176157" x="8975725" y="2952750"/>
          <p14:tracePt t="176173" x="8774113" y="2952750"/>
          <p14:tracePt t="176190" x="8624888" y="2952750"/>
          <p14:tracePt t="176207" x="8448675" y="2965450"/>
          <p14:tracePt t="176209" x="8374063" y="2990850"/>
          <p14:tracePt t="176223" x="8324850" y="3028950"/>
          <p14:tracePt t="176225" x="8299450" y="3028950"/>
          <p14:tracePt t="176240" x="8248650" y="3078163"/>
          <p14:tracePt t="176257" x="8223250" y="3090863"/>
          <p14:tracePt t="176274" x="8223250" y="3116263"/>
          <p14:tracePt t="176290" x="8223250" y="3141663"/>
          <p14:tracePt t="176307" x="8223250" y="3165475"/>
          <p14:tracePt t="176426" x="8235950" y="3165475"/>
          <p14:tracePt t="176434" x="8235950" y="3154363"/>
          <p14:tracePt t="176442" x="8274050" y="3103563"/>
          <p14:tracePt t="176459" x="8286750" y="3065463"/>
          <p14:tracePt t="176530" x="8286750" y="3041650"/>
          <p14:tracePt t="176634" x="8261350" y="3041650"/>
          <p14:tracePt t="176642" x="8223250" y="3041650"/>
          <p14:tracePt t="176650" x="8174038" y="3041650"/>
          <p14:tracePt t="176659" x="8135938" y="3028950"/>
          <p14:tracePt t="176676" x="8086725" y="3016250"/>
          <p14:tracePt t="176694" x="7961313" y="3003550"/>
          <p14:tracePt t="176710" x="7785100" y="2978150"/>
          <p14:tracePt t="176726" x="7610475" y="2941638"/>
          <p14:tracePt t="176743" x="7423150" y="2865438"/>
          <p14:tracePt t="176746" x="7310438" y="2816225"/>
          <p14:tracePt t="176760" x="7210425" y="2765425"/>
          <p14:tracePt t="176762" x="7123113" y="2728913"/>
          <p14:tracePt t="176777" x="6946900" y="2565400"/>
          <p14:tracePt t="176794" x="6834188" y="2478088"/>
          <p14:tracePt t="176810" x="6734175" y="2403475"/>
          <p14:tracePt t="176827" x="6659563" y="2339975"/>
          <p14:tracePt t="176843" x="6584950" y="2278063"/>
          <p14:tracePt t="176860" x="6521450" y="2201863"/>
          <p14:tracePt t="176876" x="6496050" y="2152650"/>
          <p14:tracePt t="176946" x="6496050" y="2139950"/>
          <p14:tracePt t="176953" x="6496050" y="2127250"/>
          <p14:tracePt t="176994" x="6496050" y="2114550"/>
          <p14:tracePt t="177010" x="6508750" y="2101850"/>
          <p14:tracePt t="177049" x="6521450" y="2089150"/>
          <p14:tracePt t="177065" x="6534150" y="2078038"/>
          <p14:tracePt t="177274" x="6546850" y="2078038"/>
          <p14:tracePt t="177330" x="6559550" y="2089150"/>
          <p14:tracePt t="177402" x="6572250" y="2089150"/>
          <p14:tracePt t="177411" x="6572250" y="2101850"/>
          <p14:tracePt t="177426" x="6584950" y="2101850"/>
          <p14:tracePt t="177433" x="6596063" y="2114550"/>
          <p14:tracePt t="177738" x="6608763" y="2114550"/>
          <p14:tracePt t="182866" x="6634163" y="2114550"/>
          <p14:tracePt t="187154" x="6646863" y="2114550"/>
          <p14:tracePt t="187162" x="6684963" y="2114550"/>
          <p14:tracePt t="187170" x="6734175" y="2078038"/>
          <p14:tracePt t="187186" x="6784975" y="2027238"/>
          <p14:tracePt t="187203" x="6946900" y="1965325"/>
          <p14:tracePt t="187220" x="7021513" y="1901825"/>
          <p14:tracePt t="187274" x="7034213" y="1901825"/>
          <p14:tracePt t="187290" x="7046913" y="1901825"/>
          <p14:tracePt t="187297" x="7059613" y="1901825"/>
          <p14:tracePt t="187322" x="7072313" y="1901825"/>
          <p14:tracePt t="187329" x="7085013" y="1901825"/>
          <p14:tracePt t="187337" x="7097713" y="1901825"/>
          <p14:tracePt t="187354" x="7123113" y="1889125"/>
          <p14:tracePt t="187371" x="7134225" y="1876425"/>
          <p14:tracePt t="187388" x="7185025" y="1865313"/>
          <p14:tracePt t="187404" x="7223125" y="1852613"/>
          <p14:tracePt t="187421" x="7272338" y="1852613"/>
          <p14:tracePt t="187437" x="7410450" y="1852613"/>
          <p14:tracePt t="187454" x="7510463" y="1852613"/>
          <p14:tracePt t="187458" x="7561263" y="1852613"/>
          <p14:tracePt t="187471" x="7597775" y="1852613"/>
          <p14:tracePt t="187473" x="7623175" y="1852613"/>
          <p14:tracePt t="187487" x="7661275" y="1865313"/>
          <p14:tracePt t="187489" x="7697788" y="1876425"/>
          <p14:tracePt t="187505" x="7723188" y="1889125"/>
          <p14:tracePt t="187521" x="7748588" y="1901825"/>
          <p14:tracePt t="187538" x="7785100" y="1927225"/>
          <p14:tracePt t="187555" x="7823200" y="1965325"/>
          <p14:tracePt t="187571" x="7861300" y="2027238"/>
          <p14:tracePt t="187587" x="7910513" y="2078038"/>
          <p14:tracePt t="187604" x="7961313" y="2139950"/>
          <p14:tracePt t="187622" x="7999413" y="2190750"/>
          <p14:tracePt t="187637" x="8061325" y="2252663"/>
          <p14:tracePt t="187655" x="8099425" y="2303463"/>
          <p14:tracePt t="187657" x="8110538" y="2327275"/>
          <p14:tracePt t="187671" x="8135938" y="2352675"/>
          <p14:tracePt t="187673" x="8148638" y="2378075"/>
          <p14:tracePt t="187688" x="8174038" y="2414588"/>
          <p14:tracePt t="187690" x="8212138" y="2452688"/>
          <p14:tracePt t="187705" x="8299450" y="2516188"/>
          <p14:tracePt t="187722" x="8361363" y="2590800"/>
          <p14:tracePt t="187738" x="8424863" y="2652713"/>
          <p14:tracePt t="187755" x="8461375" y="2716213"/>
          <p14:tracePt t="187771" x="8499475" y="2765425"/>
          <p14:tracePt t="187788" x="8537575" y="2816225"/>
          <p14:tracePt t="187805" x="8586788" y="2865438"/>
          <p14:tracePt t="187821" x="8637588" y="2903538"/>
          <p14:tracePt t="187838" x="8661400" y="2916238"/>
          <p14:tracePt t="187855" x="8661400" y="2928938"/>
          <p14:tracePt t="187890" x="8686800" y="2941638"/>
          <p14:tracePt t="187914" x="8712200" y="2941638"/>
          <p14:tracePt t="187922" x="8724900" y="2941638"/>
          <p14:tracePt t="187930" x="8737600" y="2952750"/>
          <p14:tracePt t="187939" x="8763000" y="2952750"/>
          <p14:tracePt t="187955" x="8786813" y="2965450"/>
          <p14:tracePt t="187973" x="8799513" y="2965450"/>
          <p14:tracePt t="187989" x="8812213" y="2965450"/>
          <p14:tracePt t="188006" x="8824913" y="2965450"/>
          <p14:tracePt t="188023" x="8837613" y="2978150"/>
          <p14:tracePt t="188026" x="8850313" y="2978150"/>
          <p14:tracePt t="188122" x="8863013" y="2978150"/>
          <p14:tracePt t="188145" x="8863013" y="2990850"/>
          <p14:tracePt t="188154" x="8850313" y="3016250"/>
          <p14:tracePt t="188162" x="8824913" y="3016250"/>
          <p14:tracePt t="188173" x="8786813" y="3016250"/>
          <p14:tracePt t="188189" x="8637588" y="3041650"/>
          <p14:tracePt t="188206" x="8537575" y="3041650"/>
          <p14:tracePt t="188223" x="8435975" y="3054350"/>
          <p14:tracePt t="188226" x="8399463" y="3054350"/>
          <p14:tracePt t="188239" x="8361363" y="3054350"/>
          <p14:tracePt t="188241" x="8335963" y="3054350"/>
          <p14:tracePt t="188256" x="8312150" y="3054350"/>
          <p14:tracePt t="188258" x="8286750" y="3054350"/>
          <p14:tracePt t="188273" x="8274050" y="3054350"/>
          <p14:tracePt t="188289" x="8248650" y="3054350"/>
          <p14:tracePt t="188306" x="8199438" y="3078163"/>
          <p14:tracePt t="188322" x="8135938" y="3078163"/>
          <p14:tracePt t="188340" x="8086725" y="3078163"/>
          <p14:tracePt t="188357" x="8023225" y="3078163"/>
          <p14:tracePt t="188374" x="7961313" y="3078163"/>
          <p14:tracePt t="188390" x="7886700" y="3078163"/>
          <p14:tracePt t="188393" x="7848600" y="3054350"/>
          <p14:tracePt t="188406" x="7773988" y="3041650"/>
          <p14:tracePt t="188424" x="7685088" y="2990850"/>
          <p14:tracePt t="188426" x="7635875" y="2978150"/>
          <p14:tracePt t="188441" x="7535863" y="2928938"/>
          <p14:tracePt t="188457" x="7523163" y="2916238"/>
          <p14:tracePt t="188474" x="7472363" y="2890838"/>
          <p14:tracePt t="188498" x="7459663" y="2878138"/>
          <p14:tracePt t="188507" x="7448550" y="2865438"/>
          <p14:tracePt t="188524" x="7348538" y="2840038"/>
          <p14:tracePt t="188540" x="7210425" y="2765425"/>
          <p14:tracePt t="188557" x="7085013" y="2703513"/>
          <p14:tracePt t="188574" x="6997700" y="2678113"/>
          <p14:tracePt t="188577" x="6972300" y="2678113"/>
          <p14:tracePt t="188590" x="6934200" y="2665413"/>
          <p14:tracePt t="188607" x="6897688" y="2665413"/>
          <p14:tracePt t="188624" x="6884988" y="2665413"/>
          <p14:tracePt t="188810" x="6884988" y="2678113"/>
          <p14:tracePt t="188833" x="6884988" y="2703513"/>
          <p14:tracePt t="188850" x="6859588" y="2716213"/>
          <p14:tracePt t="188866" x="6859588" y="2728913"/>
          <p14:tracePt t="188881" x="6846888" y="2740025"/>
          <p14:tracePt t="188897" x="6834188" y="2740025"/>
          <p14:tracePt t="188913" x="6834188" y="2752725"/>
          <p14:tracePt t="188930" x="6821488" y="2765425"/>
          <p14:tracePt t="188937" x="6808788" y="2765425"/>
          <p14:tracePt t="188945" x="6808788" y="2778125"/>
          <p14:tracePt t="188987" x="6808788" y="2790825"/>
          <p14:tracePt t="189434" x="6808788" y="2765425"/>
          <p14:tracePt t="189450" x="6808788" y="2752725"/>
          <p14:tracePt t="189459" x="6808788" y="2740025"/>
          <p14:tracePt t="189466" x="6808788" y="2728913"/>
          <p14:tracePt t="189476" x="6808788" y="2716213"/>
          <p14:tracePt t="189492" x="6808788" y="2703513"/>
          <p14:tracePt t="189510" x="6808788" y="2678113"/>
          <p14:tracePt t="189527" x="6834188" y="2627313"/>
          <p14:tracePt t="189544" x="6834188" y="2616200"/>
          <p14:tracePt t="189546" x="6834188" y="2603500"/>
          <p14:tracePt t="189561" x="6859588" y="2590800"/>
          <p14:tracePt t="189577" x="6859588" y="2565400"/>
          <p14:tracePt t="189593" x="6884988" y="2527300"/>
          <p14:tracePt t="189609" x="6884988" y="2516188"/>
          <p14:tracePt t="189627" x="6884988" y="2503488"/>
          <p14:tracePt t="189643" x="6897688" y="2478088"/>
          <p14:tracePt t="189660" x="6897688" y="2465388"/>
          <p14:tracePt t="189677" x="6910388" y="2465388"/>
          <p14:tracePt t="189698" x="6921500" y="2452688"/>
          <p14:tracePt t="189762" x="6921500" y="2439988"/>
          <p14:tracePt t="189777" x="6934200" y="2427288"/>
          <p14:tracePt t="189793" x="6946900" y="2403475"/>
          <p14:tracePt t="190074" x="6959600" y="239077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Why Hypothesis Testing Matters?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9793" y="2716539"/>
            <a:ext cx="768964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It’s found </a:t>
            </a:r>
            <a:r>
              <a:rPr lang="en-US" sz="3200" b="1" dirty="0">
                <a:latin typeface="Alexandria"/>
              </a:rPr>
              <a:t>naturally</a:t>
            </a:r>
            <a:r>
              <a:rPr lang="en-US" sz="3200" dirty="0">
                <a:latin typeface="Alexandria"/>
              </a:rPr>
              <a:t> in </a:t>
            </a:r>
            <a:r>
              <a:rPr lang="en-US" sz="3200" b="1" dirty="0">
                <a:latin typeface="Alexandria"/>
              </a:rPr>
              <a:t>social and human sciences</a:t>
            </a:r>
            <a:r>
              <a:rPr lang="en-US" sz="3200" dirty="0">
                <a:latin typeface="Alexandria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Alexandria"/>
              </a:rPr>
              <a:t>Example: </a:t>
            </a:r>
            <a:r>
              <a:rPr lang="en-US" sz="3200" dirty="0">
                <a:latin typeface="Alexandria"/>
              </a:rPr>
              <a:t>Population systolic blood pressure.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B7377E-BB40-4EE9-9D4F-F116FBC73F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574" t="6015" r="10659" b="23407"/>
          <a:stretch/>
        </p:blipFill>
        <p:spPr>
          <a:xfrm>
            <a:off x="8569156" y="2541724"/>
            <a:ext cx="2761130" cy="30272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5920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098"/>
    </mc:Choice>
    <mc:Fallback xmlns="">
      <p:transition advTm="68098"/>
    </mc:Fallback>
  </mc:AlternateContent>
  <p:extLst>
    <p:ext uri="{3A86A75C-4F4B-4683-9AE1-C65F6400EC91}">
      <p14:laserTraceLst xmlns:p14="http://schemas.microsoft.com/office/powerpoint/2010/main">
        <p14:tracePtLst>
          <p14:tracePt t="1373" x="6972300" y="2390775"/>
          <p14:tracePt t="1421" x="6985000" y="2390775"/>
          <p14:tracePt t="1429" x="6997700" y="2390775"/>
          <p14:tracePt t="1437" x="7072313" y="2365375"/>
          <p14:tracePt t="1449" x="7185025" y="2278063"/>
          <p14:tracePt t="1466" x="7448550" y="2089150"/>
          <p14:tracePt t="1483" x="7986713" y="1676400"/>
          <p14:tracePt t="1485" x="8274050" y="1439863"/>
          <p14:tracePt t="1500" x="8586788" y="1189038"/>
          <p14:tracePt t="1502" x="8899525" y="925513"/>
          <p14:tracePt t="1516" x="9212263" y="725488"/>
          <p14:tracePt t="1517" x="9501188" y="576263"/>
          <p14:tracePt t="1532" x="10101263" y="338138"/>
          <p14:tracePt t="1549" x="10715625" y="61913"/>
          <p14:tracePt t="1868" x="11466513" y="187325"/>
          <p14:tracePt t="1883" x="11428413" y="274638"/>
          <p14:tracePt t="1884" x="11390313" y="374650"/>
          <p14:tracePt t="1899" x="11377613" y="463550"/>
          <p14:tracePt t="1901" x="11353800" y="550863"/>
          <p14:tracePt t="1916" x="11341100" y="725488"/>
          <p14:tracePt t="1933" x="11341100" y="863600"/>
          <p14:tracePt t="1950" x="11341100" y="976313"/>
          <p14:tracePt t="1966" x="11341100" y="1076325"/>
          <p14:tracePt t="1983" x="11341100" y="1189038"/>
          <p14:tracePt t="2002" x="11366500" y="1250950"/>
          <p14:tracePt t="2019" x="11390313" y="1301750"/>
          <p14:tracePt t="2022" x="11403013" y="1339850"/>
          <p14:tracePt t="2035" x="11403013" y="1376363"/>
          <p14:tracePt t="2038" x="11428413" y="1427163"/>
          <p14:tracePt t="2051" x="11428413" y="1463675"/>
          <p14:tracePt t="2053" x="11453813" y="1539875"/>
          <p14:tracePt t="2068" x="11466513" y="1601788"/>
          <p14:tracePt t="2070" x="11503025" y="1676400"/>
          <p14:tracePt t="2085" x="11503025" y="1752600"/>
          <p14:tracePt t="2087" x="11541125" y="1839913"/>
          <p14:tracePt t="2102" x="11628438" y="2052638"/>
          <p14:tracePt t="2118" x="11666538" y="2239963"/>
          <p14:tracePt t="2134" x="11741150" y="2452688"/>
          <p14:tracePt t="2151" x="11779250" y="2590800"/>
          <p14:tracePt t="2169" x="11804650" y="2740025"/>
          <p14:tracePt t="2185" x="11828463" y="2890838"/>
          <p14:tracePt t="2201" x="11904663" y="3028950"/>
          <p14:tracePt t="2218" x="12041188" y="3216275"/>
          <p14:tracePt t="2222" x="12104688" y="3303588"/>
          <p14:tracePt t="2542" x="11979275" y="3679825"/>
          <p14:tracePt t="2553" x="11891963" y="3679825"/>
          <p14:tracePt t="2569" x="11766550" y="3679825"/>
          <p14:tracePt t="2587" x="11641138" y="3679825"/>
          <p14:tracePt t="2589" x="11566525" y="3679825"/>
          <p14:tracePt t="2604" x="11515725" y="3679825"/>
          <p14:tracePt t="2606" x="11428413" y="3692525"/>
          <p14:tracePt t="2620" x="11390313" y="3703638"/>
          <p14:tracePt t="2622" x="11315700" y="3729038"/>
          <p14:tracePt t="2636" x="11253788" y="3754438"/>
          <p14:tracePt t="2638" x="11153775" y="3792538"/>
          <p14:tracePt t="2653" x="11015663" y="3829050"/>
          <p14:tracePt t="2670" x="10902950" y="3879850"/>
          <p14:tracePt t="2687" x="10802938" y="3967163"/>
          <p14:tracePt t="2703" x="10726738" y="4029075"/>
          <p14:tracePt t="2720" x="10639425" y="4105275"/>
          <p14:tracePt t="2736" x="10577513" y="4154488"/>
          <p14:tracePt t="2754" x="10502900" y="4217988"/>
          <p14:tracePt t="2771" x="10439400" y="4267200"/>
          <p14:tracePt t="2773" x="10426700" y="4279900"/>
          <p14:tracePt t="2787" x="10401300" y="4305300"/>
          <p14:tracePt t="2789" x="10377488" y="4330700"/>
          <p14:tracePt t="2802" x="10352088" y="4354513"/>
          <p14:tracePt t="2819" x="10252075" y="4479925"/>
          <p14:tracePt t="2820" x="10201275" y="4543425"/>
          <p14:tracePt t="2836" x="10164763" y="4592638"/>
          <p14:tracePt t="2837" x="10088563" y="4667250"/>
          <p14:tracePt t="2852" x="9939338" y="4856163"/>
          <p14:tracePt t="2869" x="9801225" y="5030788"/>
          <p14:tracePt t="2886" x="9626600" y="5230813"/>
          <p14:tracePt t="2902" x="9437688" y="5418138"/>
          <p14:tracePt t="2919" x="9337675" y="5530850"/>
          <p14:tracePt t="2936" x="9188450" y="5668963"/>
          <p14:tracePt t="2953" x="9112250" y="5743575"/>
          <p14:tracePt t="2969" x="9037638" y="5807075"/>
          <p14:tracePt t="2986" x="8937625" y="5868988"/>
          <p14:tracePt t="3002" x="8899525" y="5881688"/>
          <p14:tracePt t="3004" x="8874125" y="5894388"/>
          <p14:tracePt t="3019" x="8863013" y="5894388"/>
          <p14:tracePt t="3037" x="8850313" y="5894388"/>
          <p14:tracePt t="3245" x="8850313" y="5868988"/>
          <p14:tracePt t="3254" x="8850313" y="5856288"/>
          <p14:tracePt t="3261" x="8850313" y="5832475"/>
          <p14:tracePt t="3270" x="8837613" y="5794375"/>
          <p14:tracePt t="3288" x="8786813" y="5719763"/>
          <p14:tracePt t="3305" x="8750300" y="5656263"/>
          <p14:tracePt t="3322" x="8712200" y="5619750"/>
          <p14:tracePt t="3338" x="8686800" y="5619750"/>
          <p14:tracePt t="3356" x="8637588" y="5594350"/>
          <p14:tracePt t="3358" x="8599488" y="5594350"/>
          <p14:tracePt t="3372" x="8574088" y="5594350"/>
          <p14:tracePt t="3374" x="8524875" y="5594350"/>
          <p14:tracePt t="3388" x="8474075" y="5581650"/>
          <p14:tracePt t="3389" x="8435975" y="5568950"/>
          <p14:tracePt t="3405" x="8286750" y="5568950"/>
          <p14:tracePt t="3421" x="8148638" y="5568950"/>
          <p14:tracePt t="3438" x="7961313" y="5568950"/>
          <p14:tracePt t="3455" x="7710488" y="5568950"/>
          <p14:tracePt t="3472" x="7448550" y="5568950"/>
          <p14:tracePt t="3488" x="7323138" y="5568950"/>
          <p14:tracePt t="3506" x="7197725" y="5581650"/>
          <p14:tracePt t="3509" x="7146925" y="5594350"/>
          <p14:tracePt t="3522" x="7123113" y="5619750"/>
          <p14:tracePt t="3539" x="7046913" y="5668963"/>
          <p14:tracePt t="3542" x="6985000" y="5694363"/>
          <p14:tracePt t="3553" x="6921500" y="5719763"/>
          <p14:tracePt t="3571" x="6784975" y="5768975"/>
          <p14:tracePt t="3572" x="6721475" y="5794375"/>
          <p14:tracePt t="3587" x="6634163" y="5819775"/>
          <p14:tracePt t="3588" x="6546850" y="5832475"/>
          <p14:tracePt t="3604" x="6383338" y="5894388"/>
          <p14:tracePt t="3621" x="6208713" y="5932488"/>
          <p14:tracePt t="3637" x="6146800" y="5932488"/>
          <p14:tracePt t="3654" x="6057900" y="5945188"/>
          <p14:tracePt t="3671" x="5945188" y="5945188"/>
          <p14:tracePt t="3687" x="5870575" y="5945188"/>
          <p14:tracePt t="3704" x="5832475" y="5945188"/>
          <p14:tracePt t="3721" x="5745163" y="5945188"/>
          <p14:tracePt t="3737" x="5708650" y="5945188"/>
          <p14:tracePt t="3755" x="5619750" y="5945188"/>
          <p14:tracePt t="3757" x="5583238" y="5945188"/>
          <p14:tracePt t="3771" x="5519738" y="5945188"/>
          <p14:tracePt t="3773" x="5483225" y="5932488"/>
          <p14:tracePt t="3788" x="5445125" y="5932488"/>
          <p14:tracePt t="3804" x="5407025" y="5919788"/>
          <p14:tracePt t="3821" x="5345113" y="5907088"/>
          <p14:tracePt t="3838" x="5257800" y="5894388"/>
          <p14:tracePt t="3855" x="5194300" y="5881688"/>
          <p14:tracePt t="3871" x="5145088" y="5856288"/>
          <p14:tracePt t="3888" x="5057775" y="5807075"/>
          <p14:tracePt t="3905" x="4956175" y="5743575"/>
          <p14:tracePt t="3921" x="4856163" y="5681663"/>
          <p14:tracePt t="3938" x="4794250" y="5619750"/>
          <p14:tracePt t="3955" x="4706938" y="5530850"/>
          <p14:tracePt t="3956" x="4668838" y="5468938"/>
          <p14:tracePt t="3972" x="4568825" y="5343525"/>
          <p14:tracePt t="3989" x="4518025" y="5281613"/>
          <p14:tracePt t="4005" x="4456113" y="5181600"/>
          <p14:tracePt t="4021" x="4394200" y="5105400"/>
          <p14:tracePt t="4040" x="4330700" y="5018088"/>
          <p14:tracePt t="4057" x="4294188" y="4956175"/>
          <p14:tracePt t="4073" x="4268788" y="4892675"/>
          <p14:tracePt t="4090" x="4243388" y="4868863"/>
          <p14:tracePt t="4106" x="4243388" y="4856163"/>
          <p14:tracePt t="4125" x="4230688" y="4843463"/>
          <p14:tracePt t="4150" x="4217988" y="4830763"/>
          <p14:tracePt t="4166" x="4205288" y="4818063"/>
          <p14:tracePt t="4181" x="4192588" y="4805363"/>
          <p14:tracePt t="4254" x="4181475" y="4792663"/>
          <p14:tracePt t="4286" x="4181475" y="4779963"/>
          <p14:tracePt t="4326" x="4181475" y="4768850"/>
          <p14:tracePt t="4341" x="4181475" y="4756150"/>
          <p14:tracePt t="4357" x="4181475" y="4743450"/>
          <p14:tracePt t="4366" x="4181475" y="4730750"/>
          <p14:tracePt t="4375" x="4181475" y="4718050"/>
          <p14:tracePt t="4391" x="4205288" y="4692650"/>
          <p14:tracePt t="4407" x="4230688" y="4656138"/>
          <p14:tracePt t="4424" x="4268788" y="4656138"/>
          <p14:tracePt t="4441" x="4305300" y="4630738"/>
          <p14:tracePt t="4459" x="4381500" y="4605338"/>
          <p14:tracePt t="4461" x="4430713" y="4592638"/>
          <p14:tracePt t="4475" x="4506913" y="4567238"/>
          <p14:tracePt t="4477" x="4518025" y="4567238"/>
          <p14:tracePt t="4491" x="4568825" y="4554538"/>
          <p14:tracePt t="4493" x="4630738" y="4543425"/>
          <p14:tracePt t="4507" x="4656138" y="4530725"/>
          <p14:tracePt t="4508" x="4681538" y="4530725"/>
          <p14:tracePt t="4523" x="4719638" y="4505325"/>
          <p14:tracePt t="4525" x="4732338" y="4505325"/>
          <p14:tracePt t="4540" x="4794250" y="4479925"/>
          <p14:tracePt t="4573" x="4819650" y="4467225"/>
          <p14:tracePt t="4597" x="4832350" y="4454525"/>
          <p14:tracePt t="4613" x="4843463" y="4454525"/>
          <p14:tracePt t="4662" x="4856163" y="4454525"/>
          <p14:tracePt t="4678" x="4881563" y="4443413"/>
          <p14:tracePt t="4685" x="4881563" y="4430713"/>
          <p14:tracePt t="4694" x="4894263" y="4430713"/>
          <p14:tracePt t="4709" x="4919663" y="4430713"/>
          <p14:tracePt t="4726" x="4945063" y="4418013"/>
          <p14:tracePt t="4742" x="4956175" y="4418013"/>
          <p14:tracePt t="4759" x="4994275" y="4379913"/>
          <p14:tracePt t="4775" x="5045075" y="4379913"/>
          <p14:tracePt t="4792" x="5081588" y="4354513"/>
          <p14:tracePt t="4809" x="5145088" y="4330700"/>
          <p14:tracePt t="4826" x="5170488" y="4330700"/>
          <p14:tracePt t="4886" x="5194300" y="4318000"/>
          <p14:tracePt t="5046" x="5207000" y="4305300"/>
          <p14:tracePt t="5078" x="5219700" y="4305300"/>
          <p14:tracePt t="5206" x="5232400" y="4292600"/>
          <p14:tracePt t="5214" x="5245100" y="4292600"/>
          <p14:tracePt t="5227" x="5257800" y="4279900"/>
          <p14:tracePt t="5246" x="5270500" y="4279900"/>
          <p14:tracePt t="5261" x="5281613" y="4267200"/>
          <p14:tracePt t="5870" x="5307013" y="4267200"/>
          <p14:tracePt t="5878" x="5332413" y="4254500"/>
          <p14:tracePt t="5887" x="5383213" y="4241800"/>
          <p14:tracePt t="5895" x="5419725" y="4230688"/>
          <p14:tracePt t="5912" x="5507038" y="4217988"/>
          <p14:tracePt t="5927" x="5619750" y="4179888"/>
          <p14:tracePt t="5943" x="5708650" y="4154488"/>
          <p14:tracePt t="5960" x="5857875" y="4117975"/>
          <p14:tracePt t="5977" x="5945188" y="4079875"/>
          <p14:tracePt t="5994" x="5970588" y="4067175"/>
          <p14:tracePt t="6011" x="5983288" y="4067175"/>
          <p14:tracePt t="6027" x="5995988" y="4054475"/>
          <p14:tracePt t="6342" x="6021388" y="4054475"/>
          <p14:tracePt t="6349" x="6034088" y="4029075"/>
          <p14:tracePt t="6362" x="6045200" y="4017963"/>
          <p14:tracePt t="6365" x="6070600" y="4005263"/>
          <p14:tracePt t="6379" x="6096000" y="4005263"/>
          <p14:tracePt t="6381" x="6134100" y="4005263"/>
          <p14:tracePt t="6396" x="6157913" y="3992563"/>
          <p14:tracePt t="6398" x="6208713" y="3979863"/>
          <p14:tracePt t="6413" x="6270625" y="3954463"/>
          <p14:tracePt t="6430" x="6321425" y="3954463"/>
          <p14:tracePt t="6447" x="6383338" y="3941763"/>
          <p14:tracePt t="6463" x="6472238" y="3941763"/>
          <p14:tracePt t="6480" x="6521450" y="3929063"/>
          <p14:tracePt t="6497" x="6572250" y="3929063"/>
          <p14:tracePt t="6513" x="6596063" y="3916363"/>
          <p14:tracePt t="6622" x="6608763" y="3916363"/>
          <p14:tracePt t="6630" x="6621463" y="3905250"/>
          <p14:tracePt t="6718" x="6608763" y="3905250"/>
          <p14:tracePt t="6742" x="6596063" y="3905250"/>
          <p14:tracePt t="6749" x="6584950" y="3905250"/>
          <p14:tracePt t="6765" x="6546850" y="3905250"/>
          <p14:tracePt t="6781" x="6521450" y="3905250"/>
          <p14:tracePt t="6797" x="6496050" y="3905250"/>
          <p14:tracePt t="6814" x="6421438" y="3905250"/>
          <p14:tracePt t="6831" x="6359525" y="3905250"/>
          <p14:tracePt t="6847" x="6308725" y="3905250"/>
          <p14:tracePt t="6864" x="6270625" y="3905250"/>
          <p14:tracePt t="6881" x="6221413" y="3916363"/>
          <p14:tracePt t="6898" x="6196013" y="3916363"/>
          <p14:tracePt t="6915" x="6157913" y="3929063"/>
          <p14:tracePt t="6917" x="6146800" y="3929063"/>
          <p14:tracePt t="6932" x="6134100" y="3929063"/>
          <p14:tracePt t="6934" x="6108700" y="3929063"/>
          <p14:tracePt t="6948" x="6083300" y="3929063"/>
          <p14:tracePt t="6949" x="6057900" y="3929063"/>
          <p14:tracePt t="6964" x="6034088" y="3929063"/>
          <p14:tracePt t="6966" x="6008688" y="3929063"/>
          <p14:tracePt t="6981" x="5945188" y="3929063"/>
          <p14:tracePt t="6997" x="5832475" y="3954463"/>
          <p14:tracePt t="7014" x="5757863" y="3954463"/>
          <p14:tracePt t="7031" x="5657850" y="3954463"/>
          <p14:tracePt t="7048" x="5570538" y="3954463"/>
          <p14:tracePt t="7065" x="5495925" y="3954463"/>
          <p14:tracePt t="7081" x="5407025" y="3954463"/>
          <p14:tracePt t="7098" x="5357813" y="3954463"/>
          <p14:tracePt t="7102" x="5319713" y="3954463"/>
          <p14:tracePt t="7114" x="5270500" y="3954463"/>
          <p14:tracePt t="7117" x="5245100" y="3954463"/>
          <p14:tracePt t="7131" x="5219700" y="3954463"/>
          <p14:tracePt t="7134" x="5194300" y="3954463"/>
          <p14:tracePt t="7149" x="5170488" y="3954463"/>
          <p14:tracePt t="7151" x="5132388" y="3954463"/>
          <p14:tracePt t="7165" x="5094288" y="3954463"/>
          <p14:tracePt t="7181" x="5057775" y="3954463"/>
          <p14:tracePt t="7198" x="5006975" y="3954463"/>
          <p14:tracePt t="7215" x="4945063" y="3954463"/>
          <p14:tracePt t="7231" x="4906963" y="3954463"/>
          <p14:tracePt t="7248" x="4881563" y="3954463"/>
          <p14:tracePt t="7266" x="4843463" y="3954463"/>
          <p14:tracePt t="7282" x="4819650" y="3954463"/>
          <p14:tracePt t="7285" x="4806950" y="3954463"/>
          <p14:tracePt t="7302" x="4781550" y="3954463"/>
          <p14:tracePt t="7315" x="4756150" y="3954463"/>
          <p14:tracePt t="7318" x="4732338" y="3954463"/>
          <p14:tracePt t="7332" x="4706938" y="3954463"/>
          <p14:tracePt t="7334" x="4668838" y="3954463"/>
          <p14:tracePt t="7349" x="4630738" y="3954463"/>
          <p14:tracePt t="7366" x="4568825" y="3954463"/>
          <p14:tracePt t="7382" x="4518025" y="3954463"/>
          <p14:tracePt t="7399" x="4468813" y="3954463"/>
          <p14:tracePt t="7415" x="4430713" y="3954463"/>
          <p14:tracePt t="7432" x="4394200" y="3954463"/>
          <p14:tracePt t="7449" x="4356100" y="3954463"/>
          <p14:tracePt t="7466" x="4305300" y="3954463"/>
          <p14:tracePt t="7469" x="4281488" y="3954463"/>
          <p14:tracePt t="7482" x="4256088" y="3954463"/>
          <p14:tracePt t="7499" x="4217988" y="3954463"/>
          <p14:tracePt t="7501" x="4181475" y="3954463"/>
          <p14:tracePt t="7516" x="4156075" y="3954463"/>
          <p14:tracePt t="7518" x="4130675" y="3954463"/>
          <p14:tracePt t="7533" x="4105275" y="3954463"/>
          <p14:tracePt t="7549" x="4081463" y="3954463"/>
          <p14:tracePt t="7566" x="4030663" y="3954463"/>
          <p14:tracePt t="7583" x="4005263" y="3954463"/>
          <p14:tracePt t="7599" x="3956050" y="3954463"/>
          <p14:tracePt t="7616" x="3905250" y="3954463"/>
          <p14:tracePt t="7633" x="3867150" y="3954463"/>
          <p14:tracePt t="7650" x="3817938" y="3954463"/>
          <p14:tracePt t="7666" x="3767138" y="3954463"/>
          <p14:tracePt t="7669" x="3730625" y="3954463"/>
          <p14:tracePt t="7684" x="3679825" y="3954463"/>
          <p14:tracePt t="7686" x="3667125" y="3954463"/>
          <p14:tracePt t="7700" x="3630613" y="3954463"/>
          <p14:tracePt t="7702" x="3617913" y="3954463"/>
          <p14:tracePt t="7717" x="3554413" y="3954463"/>
          <p14:tracePt t="7732" x="3517900" y="3954463"/>
          <p14:tracePt t="7750" x="3505200" y="3954463"/>
          <p14:tracePt t="7766" x="3479800" y="3954463"/>
          <p14:tracePt t="7788" x="3467100" y="3954463"/>
          <p14:tracePt t="7868" x="3454400" y="3954463"/>
          <p14:tracePt t="7885" x="3454400" y="3941763"/>
          <p14:tracePt t="7892" x="3454400" y="3929063"/>
          <p14:tracePt t="7900" x="3454400" y="3916363"/>
          <p14:tracePt t="7915" x="3467100" y="3892550"/>
          <p14:tracePt t="7916" x="3505200" y="3867150"/>
          <p14:tracePt t="7932" x="3554413" y="3841750"/>
          <p14:tracePt t="7948" x="3592513" y="3816350"/>
          <p14:tracePt t="7950" x="3667125" y="3792538"/>
          <p14:tracePt t="7965" x="3767138" y="3767138"/>
          <p14:tracePt t="7982" x="3879850" y="3741738"/>
          <p14:tracePt t="7999" x="3968750" y="3729038"/>
          <p14:tracePt t="8016" x="4030663" y="3703638"/>
          <p14:tracePt t="8032" x="4081463" y="3703638"/>
          <p14:tracePt t="8049" x="4105275" y="3703638"/>
          <p14:tracePt t="8198" x="4092575" y="3703638"/>
          <p14:tracePt t="8206" x="4081463" y="3703638"/>
          <p14:tracePt t="8238" x="4056063" y="3703638"/>
          <p14:tracePt t="8678" x="4068763" y="3703638"/>
          <p14:tracePt t="8710" x="4081463" y="3703638"/>
          <p14:tracePt t="8734" x="4105275" y="3703638"/>
          <p14:tracePt t="8742" x="4130675" y="3703638"/>
          <p14:tracePt t="8758" x="4143375" y="3703638"/>
          <p14:tracePt t="8769" x="4181475" y="3703638"/>
          <p14:tracePt t="8786" x="4230688" y="3703638"/>
          <p14:tracePt t="8802" x="4256088" y="3703638"/>
          <p14:tracePt t="8805" x="4294188" y="3703638"/>
          <p14:tracePt t="8818" x="4318000" y="3703638"/>
          <p14:tracePt t="8821" x="4343400" y="3703638"/>
          <p14:tracePt t="8836" x="4368800" y="3703638"/>
          <p14:tracePt t="8838" x="4394200" y="3703638"/>
          <p14:tracePt t="8853" x="4443413" y="3703638"/>
          <p14:tracePt t="8869" x="4506913" y="3703638"/>
          <p14:tracePt t="8886" x="4594225" y="3703638"/>
          <p14:tracePt t="8902" x="4706938" y="3703638"/>
          <p14:tracePt t="8920" x="4806950" y="3703638"/>
          <p14:tracePt t="8936" x="4894263" y="3703638"/>
          <p14:tracePt t="8953" x="5006975" y="3703638"/>
          <p14:tracePt t="8970" x="5081588" y="3703638"/>
          <p14:tracePt t="8973" x="5106988" y="3703638"/>
          <p14:tracePt t="8987" x="5132388" y="3703638"/>
          <p14:tracePt t="8989" x="5145088" y="3703638"/>
          <p14:tracePt t="9004" x="5157788" y="3703638"/>
          <p14:tracePt t="9006" x="5170488" y="3703638"/>
          <p14:tracePt t="9021" x="5194300" y="3703638"/>
          <p14:tracePt t="9037" x="5207000" y="3729038"/>
          <p14:tracePt t="9054" x="5245100" y="3729038"/>
          <p14:tracePt t="9070" x="5281613" y="3729038"/>
          <p14:tracePt t="9087" x="5345113" y="3729038"/>
          <p14:tracePt t="9103" x="5407025" y="3729038"/>
          <p14:tracePt t="9120" x="5457825" y="3729038"/>
          <p14:tracePt t="9137" x="5507038" y="3729038"/>
          <p14:tracePt t="9154" x="5545138" y="3729038"/>
          <p14:tracePt t="9171" x="5557838" y="3729038"/>
          <p14:tracePt t="9230" x="5583238" y="3729038"/>
          <p14:tracePt t="9246" x="5595938" y="3729038"/>
          <p14:tracePt t="9253" x="5607050" y="3729038"/>
          <p14:tracePt t="9270" x="5619750" y="3729038"/>
          <p14:tracePt t="9287" x="5632450" y="3729038"/>
          <p14:tracePt t="9318" x="5645150" y="3729038"/>
          <p14:tracePt t="9358" x="5657850" y="3729038"/>
          <p14:tracePt t="9398" x="5670550" y="3729038"/>
          <p14:tracePt t="9510" x="5683250" y="3729038"/>
          <p14:tracePt t="9526" x="5695950" y="3729038"/>
          <p14:tracePt t="9533" x="5708650" y="3729038"/>
          <p14:tracePt t="9542" x="5719763" y="3729038"/>
          <p14:tracePt t="9558" x="5745163" y="3729038"/>
          <p14:tracePt t="9571" x="5757863" y="3729038"/>
          <p14:tracePt t="9589" x="5783263" y="3729038"/>
          <p14:tracePt t="9606" x="5795963" y="3729038"/>
          <p14:tracePt t="9622" x="5832475" y="3729038"/>
          <p14:tracePt t="9638" x="5857875" y="3729038"/>
          <p14:tracePt t="9655" x="5883275" y="3729038"/>
          <p14:tracePt t="9671" x="5921375" y="3729038"/>
          <p14:tracePt t="9688" x="5957888" y="3729038"/>
          <p14:tracePt t="9706" x="6008688" y="3729038"/>
          <p14:tracePt t="9722" x="6057900" y="3729038"/>
          <p14:tracePt t="9725" x="6108700" y="3729038"/>
          <p14:tracePt t="9738" x="6146800" y="3754438"/>
          <p14:tracePt t="9756" x="6208713" y="3754438"/>
          <p14:tracePt t="9758" x="6234113" y="3767138"/>
          <p14:tracePt t="9774" x="6259513" y="3767138"/>
          <p14:tracePt t="9789" x="6283325" y="3767138"/>
          <p14:tracePt t="9805" x="6296025" y="3767138"/>
          <p14:tracePt t="9822" x="6308725" y="3767138"/>
          <p14:tracePt t="10014" x="6321425" y="3767138"/>
          <p14:tracePt t="10037" x="6321425" y="3779838"/>
          <p14:tracePt t="10061" x="6308725" y="3803650"/>
          <p14:tracePt t="10086" x="6296025" y="3803650"/>
          <p14:tracePt t="10094" x="6283325" y="3803650"/>
          <p14:tracePt t="10106" x="6270625" y="3803650"/>
          <p14:tracePt t="10126" x="6246813" y="3803650"/>
          <p14:tracePt t="10142" x="6221413" y="3829050"/>
          <p14:tracePt t="10157" x="6208713" y="3829050"/>
          <p14:tracePt t="10173" x="6183313" y="3829050"/>
          <p14:tracePt t="10190" x="6146800" y="3829050"/>
          <p14:tracePt t="10206" x="6121400" y="3829050"/>
          <p14:tracePt t="10223" x="6108700" y="3829050"/>
          <p14:tracePt t="10239" x="6057900" y="3854450"/>
          <p14:tracePt t="10257" x="6034088" y="3854450"/>
          <p14:tracePt t="10273" x="5970588" y="3854450"/>
          <p14:tracePt t="10289" x="5957888" y="3854450"/>
          <p14:tracePt t="10306" x="5908675" y="3879850"/>
          <p14:tracePt t="10323" x="5883275" y="3879850"/>
          <p14:tracePt t="10340" x="5870575" y="3879850"/>
          <p14:tracePt t="10342" x="5857875" y="3879850"/>
          <p14:tracePt t="10357" x="5832475" y="3879850"/>
          <p14:tracePt t="10374" x="5795963" y="3879850"/>
          <p14:tracePt t="10390" x="5770563" y="3879850"/>
          <p14:tracePt t="10407" x="5745163" y="3879850"/>
          <p14:tracePt t="10423" x="5719763" y="3879850"/>
          <p14:tracePt t="10440" x="5695950" y="3879850"/>
          <p14:tracePt t="10470" x="5683250" y="3879850"/>
          <p14:tracePt t="10678" x="5695950" y="3879850"/>
          <p14:tracePt t="10685" x="5708650" y="3879850"/>
          <p14:tracePt t="10694" x="5719763" y="3879850"/>
          <p14:tracePt t="10707" x="5732463" y="3879850"/>
          <p14:tracePt t="10709" x="5745163" y="3879850"/>
          <p14:tracePt t="10725" x="5783263" y="3879850"/>
          <p14:tracePt t="10742" x="5808663" y="3879850"/>
          <p14:tracePt t="10758" x="5857875" y="3879850"/>
          <p14:tracePt t="10774" x="5921375" y="3879850"/>
          <p14:tracePt t="10791" x="5970588" y="3879850"/>
          <p14:tracePt t="10808" x="6021388" y="3879850"/>
          <p14:tracePt t="10825" x="6057900" y="3879850"/>
          <p14:tracePt t="10842" x="6083300" y="3879850"/>
          <p14:tracePt t="10858" x="6121400" y="3879850"/>
          <p14:tracePt t="10874" x="6134100" y="3879850"/>
          <p14:tracePt t="10877" x="6146800" y="3879850"/>
          <p14:tracePt t="11038" x="6134100" y="3879850"/>
          <p14:tracePt t="11046" x="6083300" y="3879850"/>
          <p14:tracePt t="11059" x="6034088" y="3879850"/>
          <p14:tracePt t="11061" x="5957888" y="3879850"/>
          <p14:tracePt t="11076" x="5895975" y="3916363"/>
          <p14:tracePt t="11078" x="5795963" y="3954463"/>
          <p14:tracePt t="11093" x="5607050" y="3992563"/>
          <p14:tracePt t="11109" x="5457825" y="4041775"/>
          <p14:tracePt t="11125" x="5245100" y="4067175"/>
          <p14:tracePt t="11142" x="5032375" y="4105275"/>
          <p14:tracePt t="11159" x="4806950" y="4117975"/>
          <p14:tracePt t="11176" x="4581525" y="4154488"/>
          <p14:tracePt t="11192" x="4256088" y="4192588"/>
          <p14:tracePt t="11209" x="3968750" y="4230688"/>
          <p14:tracePt t="11225" x="3643313" y="4279900"/>
          <p14:tracePt t="11242" x="3354388" y="4341813"/>
          <p14:tracePt t="11245" x="3254375" y="4341813"/>
          <p14:tracePt t="11259" x="3116263" y="4392613"/>
          <p14:tracePt t="11262" x="3016250" y="4405313"/>
          <p14:tracePt t="11276" x="2954338" y="4418013"/>
          <p14:tracePt t="11278" x="2867025" y="4430713"/>
          <p14:tracePt t="11293" x="2741613" y="4454525"/>
          <p14:tracePt t="11310" x="2678113" y="4479925"/>
          <p14:tracePt t="11326" x="2667000" y="4479925"/>
          <p14:tracePt t="11342" x="2654300" y="4492625"/>
          <p14:tracePt t="11606" x="2667000" y="4492625"/>
          <p14:tracePt t="11621" x="2690813" y="4479925"/>
          <p14:tracePt t="11630" x="2703513" y="4467225"/>
          <p14:tracePt t="11645" x="2716213" y="4467225"/>
          <p14:tracePt t="11660" x="2728913" y="4467225"/>
          <p14:tracePt t="11677" x="2767013" y="4467225"/>
          <p14:tracePt t="11693" x="2803525" y="4467225"/>
          <p14:tracePt t="11710" x="2828925" y="4467225"/>
          <p14:tracePt t="11727" x="2867025" y="4467225"/>
          <p14:tracePt t="11743" x="2903538" y="4467225"/>
          <p14:tracePt t="11761" x="2979738" y="4467225"/>
          <p14:tracePt t="11777" x="3041650" y="4467225"/>
          <p14:tracePt t="11794" x="3179763" y="4430713"/>
          <p14:tracePt t="11810" x="3341688" y="4405313"/>
          <p14:tracePt t="11827" x="3541713" y="4392613"/>
          <p14:tracePt t="11829" x="3643313" y="4367213"/>
          <p14:tracePt t="11845" x="3879850" y="4354513"/>
          <p14:tracePt t="11861" x="4117975" y="4330700"/>
          <p14:tracePt t="11878" x="4305300" y="4318000"/>
          <p14:tracePt t="11894" x="4406900" y="4279900"/>
          <p14:tracePt t="11911" x="4481513" y="4267200"/>
          <p14:tracePt t="11926" x="4518025" y="4267200"/>
          <p14:tracePt t="11943" x="4543425" y="4267200"/>
          <p14:tracePt t="11960" x="4568825" y="4254500"/>
          <p14:tracePt t="11977" x="4581525" y="4241800"/>
          <p14:tracePt t="11994" x="4606925" y="4230688"/>
          <p14:tracePt t="12012" x="4630738" y="4205288"/>
          <p14:tracePt t="12014" x="4630738" y="4192588"/>
          <p14:tracePt t="12027" x="4656138" y="4179888"/>
          <p14:tracePt t="12045" x="4694238" y="4141788"/>
          <p14:tracePt t="12061" x="4732338" y="4105275"/>
          <p14:tracePt t="12079" x="4756150" y="4079875"/>
          <p14:tracePt t="12095" x="4768850" y="4054475"/>
          <p14:tracePt t="12111" x="4781550" y="4054475"/>
          <p14:tracePt t="12128" x="4781550" y="4041775"/>
          <p14:tracePt t="12150" x="4781550" y="4029075"/>
          <p14:tracePt t="12166" x="4794250" y="4029075"/>
          <p14:tracePt t="12422" x="4781550" y="4029075"/>
          <p14:tracePt t="12446" x="4768850" y="4041775"/>
          <p14:tracePt t="12453" x="4743450" y="4067175"/>
          <p14:tracePt t="12462" x="4732338" y="4067175"/>
          <p14:tracePt t="12478" x="4643438" y="4129088"/>
          <p14:tracePt t="12495" x="4456113" y="4292600"/>
          <p14:tracePt t="12512" x="4230688" y="4467225"/>
          <p14:tracePt t="12529" x="3979863" y="4705350"/>
          <p14:tracePt t="12545" x="3756025" y="4930775"/>
          <p14:tracePt t="12562" x="3605213" y="5118100"/>
          <p14:tracePt t="12579" x="3479800" y="5281613"/>
          <p14:tracePt t="12596" x="3379788" y="5443538"/>
          <p14:tracePt t="12598" x="3341688" y="5507038"/>
          <p14:tracePt t="12613" x="3292475" y="5594350"/>
          <p14:tracePt t="12629" x="3279775" y="5643563"/>
          <p14:tracePt t="12646" x="3254375" y="5668963"/>
          <p14:tracePt t="12662" x="3241675" y="5681663"/>
          <p14:tracePt t="12750" x="3241675" y="5694363"/>
          <p14:tracePt t="12829" x="3254375" y="5694363"/>
          <p14:tracePt t="12838" x="3279775" y="5694363"/>
          <p14:tracePt t="12846" x="3305175" y="5694363"/>
          <p14:tracePt t="12863" x="3328988" y="5694363"/>
          <p14:tracePt t="12880" x="3354388" y="5694363"/>
          <p14:tracePt t="12897" x="3405188" y="5668963"/>
          <p14:tracePt t="12914" x="3441700" y="5668963"/>
          <p14:tracePt t="12930" x="3541713" y="5607050"/>
          <p14:tracePt t="12933" x="3605213" y="5581650"/>
          <p14:tracePt t="12947" x="3643313" y="5581650"/>
          <p14:tracePt t="12949" x="3717925" y="5568950"/>
          <p14:tracePt t="12963" x="3767138" y="5543550"/>
          <p14:tracePt t="12966" x="3843338" y="5530850"/>
          <p14:tracePt t="12980" x="3879850" y="5507038"/>
          <p14:tracePt t="12982" x="3905250" y="5507038"/>
          <p14:tracePt t="12997" x="3979863" y="5468938"/>
          <p14:tracePt t="13014" x="4081463" y="5456238"/>
          <p14:tracePt t="13030" x="4192588" y="5443538"/>
          <p14:tracePt t="13047" x="4305300" y="5418138"/>
          <p14:tracePt t="13063" x="4406900" y="5407025"/>
          <p14:tracePt t="13080" x="4530725" y="5407025"/>
          <p14:tracePt t="13097" x="4619625" y="5407025"/>
          <p14:tracePt t="13113" x="4719638" y="5407025"/>
          <p14:tracePt t="13131" x="4806950" y="5407025"/>
          <p14:tracePt t="13133" x="4868863" y="5407025"/>
          <p14:tracePt t="13147" x="4932363" y="5407025"/>
          <p14:tracePt t="13148" x="4981575" y="5407025"/>
          <p14:tracePt t="13162" x="5032375" y="5407025"/>
          <p14:tracePt t="13164" x="5094288" y="5407025"/>
          <p14:tracePt t="13179" x="5170488" y="5381625"/>
          <p14:tracePt t="13180" x="5219700" y="5381625"/>
          <p14:tracePt t="13196" x="5332413" y="5368925"/>
          <p14:tracePt t="13213" x="5457825" y="5343525"/>
          <p14:tracePt t="13229" x="5557838" y="5343525"/>
          <p14:tracePt t="13246" x="5670550" y="5343525"/>
          <p14:tracePt t="13263" x="5808663" y="5343525"/>
          <p14:tracePt t="13281" x="5908675" y="5343525"/>
          <p14:tracePt t="13297" x="6008688" y="5343525"/>
          <p14:tracePt t="13314" x="6121400" y="5343525"/>
          <p14:tracePt t="13331" x="6259513" y="5343525"/>
          <p14:tracePt t="13334" x="6321425" y="5343525"/>
          <p14:tracePt t="13348" x="6396038" y="5343525"/>
          <p14:tracePt t="13350" x="6521450" y="5381625"/>
          <p14:tracePt t="13365" x="6759575" y="5430838"/>
          <p14:tracePt t="13382" x="7046913" y="5468938"/>
          <p14:tracePt t="13398" x="7159625" y="5494338"/>
          <p14:tracePt t="13414" x="7223125" y="5507038"/>
          <p14:tracePt t="13526" x="7235825" y="5507038"/>
          <p14:tracePt t="13533" x="7235825" y="5518150"/>
          <p14:tracePt t="13558" x="7223125" y="5518150"/>
          <p14:tracePt t="13638" x="7197725" y="5518150"/>
          <p14:tracePt t="13662" x="7185025" y="5530850"/>
          <p14:tracePt t="13694" x="7172325" y="5530850"/>
          <p14:tracePt t="13718" x="7159625" y="5530850"/>
          <p14:tracePt t="13726" x="7146925" y="5530850"/>
          <p14:tracePt t="13742" x="7123113" y="5530850"/>
          <p14:tracePt t="13749" x="7110413" y="5530850"/>
          <p14:tracePt t="13766" x="7072313" y="5543550"/>
          <p14:tracePt t="13782" x="7034213" y="5543550"/>
          <p14:tracePt t="13799" x="6972300" y="5543550"/>
          <p14:tracePt t="13816" x="6872288" y="5543550"/>
          <p14:tracePt t="13832" x="6772275" y="5543550"/>
          <p14:tracePt t="13849" x="6634163" y="5543550"/>
          <p14:tracePt t="13866" x="6483350" y="5543550"/>
          <p14:tracePt t="13869" x="6434138" y="5543550"/>
          <p14:tracePt t="13883" x="6346825" y="5543550"/>
          <p14:tracePt t="13886" x="6296025" y="5543550"/>
          <p14:tracePt t="13899" x="6196013" y="5543550"/>
          <p14:tracePt t="13901" x="6134100" y="5543550"/>
          <p14:tracePt t="13916" x="6057900" y="5543550"/>
          <p14:tracePt t="13918" x="5983288" y="5543550"/>
          <p14:tracePt t="13933" x="5808663" y="5543550"/>
          <p14:tracePt t="13949" x="5645150" y="5543550"/>
          <p14:tracePt t="13966" x="5507038" y="5556250"/>
          <p14:tracePt t="13983" x="5383213" y="5581650"/>
          <p14:tracePt t="13999" x="5257800" y="5619750"/>
          <p14:tracePt t="14016" x="5081588" y="5630863"/>
          <p14:tracePt t="14032" x="4894263" y="5656263"/>
          <p14:tracePt t="14050" x="4668838" y="5694363"/>
          <p14:tracePt t="14067" x="4418013" y="5707063"/>
          <p14:tracePt t="14069" x="4205288" y="5756275"/>
          <p14:tracePt t="14084" x="4081463" y="5781675"/>
          <p14:tracePt t="14086" x="3968750" y="5794375"/>
          <p14:tracePt t="14100" x="3867150" y="5832475"/>
          <p14:tracePt t="14102" x="3817938" y="5868988"/>
          <p14:tracePt t="14118" x="3654425" y="5945188"/>
          <p14:tracePt t="14133" x="3541713" y="5994400"/>
          <p14:tracePt t="14149" x="3454400" y="6056313"/>
          <p14:tracePt t="14167" x="3392488" y="6094413"/>
          <p14:tracePt t="14183" x="3354388" y="6132513"/>
          <p14:tracePt t="14200" x="3328988" y="6157913"/>
          <p14:tracePt t="14326" x="3317875" y="6157913"/>
          <p14:tracePt t="14350" x="3317875" y="6169025"/>
          <p14:tracePt t="14367" x="3317875" y="6181725"/>
          <p14:tracePt t="14382" x="3317875" y="6207125"/>
          <p14:tracePt t="14389" x="3328988" y="6207125"/>
          <p14:tracePt t="14401" x="3341688" y="6219825"/>
          <p14:tracePt t="14418" x="3379788" y="6245225"/>
          <p14:tracePt t="14434" x="3405188" y="6257925"/>
          <p14:tracePt t="14437" x="3405188" y="6269038"/>
          <p14:tracePt t="14451" x="3417888" y="6269038"/>
          <p14:tracePt t="14501" x="3429000" y="6269038"/>
          <p14:tracePt t="14526" x="3454400" y="6281738"/>
          <p14:tracePt t="14541" x="3479800" y="6281738"/>
          <p14:tracePt t="14670" x="3492500" y="6294438"/>
          <p14:tracePt t="14694" x="3492500" y="6307138"/>
          <p14:tracePt t="14701" x="3505200" y="6307138"/>
          <p14:tracePt t="14709" x="3505200" y="6319838"/>
          <p14:tracePt t="14725" x="3517900" y="6332538"/>
          <p14:tracePt t="14758" x="3530600" y="6345238"/>
          <p14:tracePt t="14774" x="3530600" y="6357938"/>
          <p14:tracePt t="14806" x="3541713" y="6357938"/>
          <p14:tracePt t="14814" x="3554413" y="6357938"/>
          <p14:tracePt t="14862" x="3567113" y="6357938"/>
          <p14:tracePt t="16822" x="3579813" y="6357938"/>
          <p14:tracePt t="16886" x="3579813" y="6370638"/>
          <p14:tracePt t="16926" x="3592513" y="6370638"/>
          <p14:tracePt t="16933" x="3592513" y="6381750"/>
          <p14:tracePt t="17102" x="3605213" y="6381750"/>
          <p14:tracePt t="17174" x="3605213" y="6394450"/>
          <p14:tracePt t="17294" x="3605213" y="6407150"/>
          <p14:tracePt t="17630" x="3617913" y="6394450"/>
          <p14:tracePt t="18582" x="3617913" y="6381750"/>
          <p14:tracePt t="19126" x="3630613" y="6381750"/>
          <p14:tracePt t="19134" x="3643313" y="6381750"/>
          <p14:tracePt t="19150" x="3667125" y="6357938"/>
          <p14:tracePt t="19164" x="3679825" y="6357938"/>
          <p14:tracePt t="19166" x="3705225" y="6357938"/>
          <p14:tracePt t="19180" x="3730625" y="6357938"/>
          <p14:tracePt t="19197" x="3767138" y="6357938"/>
          <p14:tracePt t="19214" x="3830638" y="6332538"/>
          <p14:tracePt t="19230" x="3917950" y="6332538"/>
          <p14:tracePt t="19247" x="4030663" y="6332538"/>
          <p14:tracePt t="19263" x="4117975" y="6319838"/>
          <p14:tracePt t="19280" x="4192588" y="6294438"/>
          <p14:tracePt t="19297" x="4230688" y="6294438"/>
          <p14:tracePt t="19313" x="4243388" y="6294438"/>
          <p14:tracePt t="19397" x="4256088" y="6281738"/>
          <p14:tracePt t="19454" x="4256088" y="6269038"/>
          <p14:tracePt t="19462" x="4281488" y="6257925"/>
          <p14:tracePt t="19478" x="4318000" y="6245225"/>
          <p14:tracePt t="19486" x="4368800" y="6219825"/>
          <p14:tracePt t="19497" x="4394200" y="6219825"/>
          <p14:tracePt t="19513" x="4530725" y="6194425"/>
          <p14:tracePt t="19530" x="4630738" y="6181725"/>
          <p14:tracePt t="19533" x="4694238" y="6157913"/>
          <p14:tracePt t="19547" x="4743450" y="6157913"/>
          <p14:tracePt t="19549" x="4781550" y="6157913"/>
          <p14:tracePt t="19564" x="4806950" y="6157913"/>
          <p14:tracePt t="19566" x="4832350" y="6157913"/>
          <p14:tracePt t="19581" x="4894263" y="6145213"/>
          <p14:tracePt t="19597" x="4956175" y="6132513"/>
          <p14:tracePt t="19614" x="4968875" y="6132513"/>
          <p14:tracePt t="19631" x="4981575" y="6132513"/>
          <p14:tracePt t="19648" x="5006975" y="6132513"/>
          <p14:tracePt t="19678" x="5019675" y="6119813"/>
          <p14:tracePt t="20406" x="5019675" y="6107113"/>
          <p14:tracePt t="20414" x="5032375" y="6107113"/>
          <p14:tracePt t="20429" x="5045075" y="6107113"/>
          <p14:tracePt t="20438" x="5057775" y="6107113"/>
          <p14:tracePt t="20454" x="5068888" y="6107113"/>
          <p14:tracePt t="20466" x="5081588" y="6107113"/>
          <p14:tracePt t="20469" x="5094288" y="6107113"/>
          <p14:tracePt t="20494" x="5119688" y="6107113"/>
          <p14:tracePt t="20510" x="5145088" y="6107113"/>
          <p14:tracePt t="20526" x="5170488" y="6107113"/>
          <p14:tracePt t="20533" x="5181600" y="6107113"/>
          <p14:tracePt t="20550" x="5207000" y="6107113"/>
          <p14:tracePt t="20567" x="5245100" y="6107113"/>
          <p14:tracePt t="20583" x="5270500" y="6119813"/>
          <p14:tracePt t="20901" x="5357813" y="6094413"/>
          <p14:tracePt t="20910" x="5432425" y="6019800"/>
          <p14:tracePt t="20917" x="5557838" y="5907088"/>
          <p14:tracePt t="20934" x="5808663" y="5732463"/>
          <p14:tracePt t="20950" x="6045200" y="5630863"/>
          <p14:tracePt t="20967" x="6246813" y="5556250"/>
          <p14:tracePt t="20984" x="6396038" y="5481638"/>
          <p14:tracePt t="21001" x="6584950" y="5418138"/>
          <p14:tracePt t="21018" x="6721475" y="5407025"/>
          <p14:tracePt t="21022" x="6759575" y="5381625"/>
          <p14:tracePt t="21034" x="6808788" y="5343525"/>
          <p14:tracePt t="21052" x="6910388" y="5330825"/>
          <p14:tracePt t="21053" x="6985000" y="5305425"/>
          <p14:tracePt t="21068" x="7072313" y="5268913"/>
          <p14:tracePt t="21070" x="7146925" y="5256213"/>
          <p14:tracePt t="21085" x="7272338" y="5205413"/>
          <p14:tracePt t="21101" x="7423150" y="5181600"/>
          <p14:tracePt t="21117" x="7572375" y="5130800"/>
          <p14:tracePt t="21135" x="7735888" y="5068888"/>
          <p14:tracePt t="21151" x="7910513" y="4943475"/>
          <p14:tracePt t="21168" x="8086725" y="4856163"/>
          <p14:tracePt t="21185" x="8235950" y="4756150"/>
          <p14:tracePt t="21202" x="8299450" y="4718050"/>
          <p14:tracePt t="21205" x="8299450" y="4705350"/>
          <p14:tracePt t="21230" x="8335963" y="4667250"/>
          <p14:tracePt t="21238" x="8399463" y="4630738"/>
          <p14:tracePt t="21252" x="8424863" y="4592638"/>
          <p14:tracePt t="21254" x="8474075" y="4530725"/>
          <p14:tracePt t="21269" x="8561388" y="4443413"/>
          <p14:tracePt t="21286" x="8637588" y="4330700"/>
          <p14:tracePt t="21302" x="8750300" y="4217988"/>
          <p14:tracePt t="21319" x="8824913" y="4179888"/>
          <p14:tracePt t="21336" x="8937625" y="4117975"/>
          <p14:tracePt t="21352" x="9075738" y="4092575"/>
          <p14:tracePt t="21367" x="9212263" y="4079875"/>
          <p14:tracePt t="21384" x="9363075" y="4054475"/>
          <p14:tracePt t="21401" x="9450388" y="4054475"/>
          <p14:tracePt t="21417" x="9563100" y="4054475"/>
          <p14:tracePt t="21434" x="9650413" y="4054475"/>
          <p14:tracePt t="21436" x="9688513" y="4054475"/>
          <p14:tracePt t="21451" x="9750425" y="4054475"/>
          <p14:tracePt t="21453" x="9801225" y="4054475"/>
          <p14:tracePt t="21468" x="9939338" y="4054475"/>
          <p14:tracePt t="21485" x="10039350" y="4054475"/>
          <p14:tracePt t="21501" x="10126663" y="4054475"/>
          <p14:tracePt t="21518" x="10177463" y="4054475"/>
          <p14:tracePt t="21534" x="10239375" y="4079875"/>
          <p14:tracePt t="21551" x="10264775" y="4079875"/>
          <p14:tracePt t="21568" x="10277475" y="4092575"/>
          <p14:tracePt t="21584" x="10288588" y="4105275"/>
          <p14:tracePt t="21601" x="10313988" y="4129088"/>
          <p14:tracePt t="21618" x="10339388" y="4167188"/>
          <p14:tracePt t="21620" x="10339388" y="4192588"/>
          <p14:tracePt t="21634" x="10364788" y="4241800"/>
          <p14:tracePt t="21636" x="10377488" y="4267200"/>
          <p14:tracePt t="21651" x="10401300" y="4318000"/>
          <p14:tracePt t="21653" x="10426700" y="4354513"/>
          <p14:tracePt t="21669" x="10464800" y="4405313"/>
          <p14:tracePt t="21685" x="10514013" y="4492625"/>
          <p14:tracePt t="21702" x="10577513" y="4567238"/>
          <p14:tracePt t="21718" x="10614025" y="4618038"/>
          <p14:tracePt t="21735" x="10702925" y="4679950"/>
          <p14:tracePt t="21752" x="10752138" y="4718050"/>
          <p14:tracePt t="21768" x="10790238" y="4730750"/>
          <p14:tracePt t="21796" x="10802938" y="4730750"/>
          <p14:tracePt t="21805" x="10802938" y="4743450"/>
          <p14:tracePt t="21982" x="10802938" y="4768850"/>
          <p14:tracePt t="21989" x="10802938" y="4792663"/>
          <p14:tracePt t="22003" x="10802938" y="4830763"/>
          <p14:tracePt t="22005" x="10739438" y="4905375"/>
          <p14:tracePt t="22021" x="10690225" y="5043488"/>
          <p14:tracePt t="22038" x="10590213" y="5205413"/>
          <p14:tracePt t="22053" x="10514013" y="5356225"/>
          <p14:tracePt t="22070" x="10502900" y="5494338"/>
          <p14:tracePt t="22088" x="10464800" y="5568950"/>
          <p14:tracePt t="22104" x="10439400" y="5630863"/>
          <p14:tracePt t="22121" x="10426700" y="5656263"/>
          <p14:tracePt t="22137" x="10414000" y="5668963"/>
          <p14:tracePt t="22166" x="10426700" y="5668963"/>
          <p14:tracePt t="22174" x="10426700" y="5681663"/>
          <p14:tracePt t="22189" x="10426700" y="5694363"/>
          <p14:tracePt t="22205" x="10414000" y="5743575"/>
          <p14:tracePt t="22229" x="10401300" y="5768975"/>
          <p14:tracePt t="22270" x="10401300" y="5781675"/>
          <p14:tracePt t="22286" x="10401300" y="5794375"/>
          <p14:tracePt t="22470" x="10390188" y="5807075"/>
          <p14:tracePt t="22517" x="10390188" y="5794375"/>
          <p14:tracePt t="22526" x="10390188" y="5756275"/>
          <p14:tracePt t="22538" x="10390188" y="5719763"/>
          <p14:tracePt t="22541" x="10390188" y="5668963"/>
          <p14:tracePt t="22555" x="10390188" y="5607050"/>
          <p14:tracePt t="22557" x="10390188" y="5543550"/>
          <p14:tracePt t="22571" x="10390188" y="5468938"/>
          <p14:tracePt t="22573" x="10364788" y="5394325"/>
          <p14:tracePt t="22589" x="10364788" y="5281613"/>
          <p14:tracePt t="22605" x="10364788" y="5181600"/>
          <p14:tracePt t="22622" x="10364788" y="5056188"/>
          <p14:tracePt t="22638" x="10364788" y="4968875"/>
          <p14:tracePt t="22655" x="10364788" y="4879975"/>
          <p14:tracePt t="22672" x="10352088" y="4779963"/>
          <p14:tracePt t="22689" x="10326688" y="4679950"/>
          <p14:tracePt t="22706" x="10326688" y="4605338"/>
          <p14:tracePt t="22709" x="10288588" y="4567238"/>
          <p14:tracePt t="22722" x="10264775" y="4492625"/>
          <p14:tracePt t="22739" x="10252075" y="4367213"/>
          <p14:tracePt t="22742" x="10239375" y="4279900"/>
          <p14:tracePt t="22757" x="10226675" y="4179888"/>
          <p14:tracePt t="22773" x="10201275" y="4092575"/>
          <p14:tracePt t="22789" x="10201275" y="4017963"/>
          <p14:tracePt t="22806" x="10201275" y="3954463"/>
          <p14:tracePt t="22823" x="10201275" y="3892550"/>
          <p14:tracePt t="22839" x="10201275" y="3779838"/>
          <p14:tracePt t="22856" x="10201275" y="3679825"/>
          <p14:tracePt t="22873" x="10213975" y="3529013"/>
          <p14:tracePt t="22889" x="10239375" y="3454400"/>
          <p14:tracePt t="22906" x="10239375" y="3416300"/>
          <p14:tracePt t="22911" x="10239375" y="3390900"/>
          <p14:tracePt t="22922" x="10264775" y="3367088"/>
          <p14:tracePt t="22940" x="10264775" y="3354388"/>
          <p14:tracePt t="22942" x="10264775" y="3328988"/>
          <p14:tracePt t="22957" x="10288588" y="3303588"/>
          <p14:tracePt t="22973" x="10301288" y="3290888"/>
          <p14:tracePt t="22989" x="10301288" y="3278188"/>
          <p14:tracePt t="23007" x="10313988" y="3278188"/>
          <p14:tracePt t="23022" x="10326688" y="3267075"/>
          <p14:tracePt t="23054" x="10364788" y="3254375"/>
          <p14:tracePt t="23094" x="10377488" y="3241675"/>
          <p14:tracePt t="23102" x="10401300" y="3216275"/>
          <p14:tracePt t="23110" x="10414000" y="3203575"/>
          <p14:tracePt t="23123" x="10439400" y="3190875"/>
          <p14:tracePt t="23126" x="10477500" y="3165475"/>
          <p14:tracePt t="23140" x="10490200" y="3141663"/>
          <p14:tracePt t="23142" x="10502900" y="3141663"/>
          <p14:tracePt t="23158" x="10539413" y="3103563"/>
          <p14:tracePt t="23174" x="10564813" y="3078163"/>
          <p14:tracePt t="23190" x="10564813" y="3065463"/>
          <p14:tracePt t="23207" x="10590213" y="3041650"/>
          <p14:tracePt t="23229" x="10602913" y="3041650"/>
          <p14:tracePt t="23261" x="10614025" y="3028950"/>
          <p14:tracePt t="23397" x="10614025" y="3041650"/>
          <p14:tracePt t="23407" x="10602913" y="3041650"/>
          <p14:tracePt t="23414" x="10577513" y="3078163"/>
          <p14:tracePt t="23424" x="10564813" y="3090863"/>
          <p14:tracePt t="23439" x="10502900" y="3190875"/>
          <p14:tracePt t="23456" x="10439400" y="3341688"/>
          <p14:tracePt t="23473" x="10390188" y="3503613"/>
          <p14:tracePt t="23489" x="10288588" y="3641725"/>
          <p14:tracePt t="23506" x="10264775" y="3741738"/>
          <p14:tracePt t="23508" x="10264775" y="3803650"/>
          <p14:tracePt t="23523" x="10239375" y="3841750"/>
          <p14:tracePt t="23524" x="10226675" y="3854450"/>
          <p14:tracePt t="23540" x="10226675" y="3892550"/>
          <p14:tracePt t="23541" x="10226675" y="3941763"/>
          <p14:tracePt t="23556" x="10188575" y="4067175"/>
          <p14:tracePt t="23573" x="10126663" y="4205288"/>
          <p14:tracePt t="23589" x="10075863" y="4341813"/>
          <p14:tracePt t="23606" x="9988550" y="4592638"/>
          <p14:tracePt t="23624" x="9952038" y="4768850"/>
          <p14:tracePt t="23641" x="9901238" y="4943475"/>
          <p14:tracePt t="23658" x="9839325" y="5118100"/>
          <p14:tracePt t="23661" x="9826625" y="5168900"/>
          <p14:tracePt t="23675" x="9801225" y="5243513"/>
          <p14:tracePt t="23677" x="9788525" y="5294313"/>
          <p14:tracePt t="23692" x="9788525" y="5330825"/>
          <p14:tracePt t="23694" x="9763125" y="5394325"/>
          <p14:tracePt t="23708" x="9763125" y="5430838"/>
          <p14:tracePt t="23710" x="9763125" y="5468938"/>
          <p14:tracePt t="23725" x="9750425" y="5530850"/>
          <p14:tracePt t="23741" x="9739313" y="5594350"/>
          <p14:tracePt t="23758" x="9739313" y="5643563"/>
          <p14:tracePt t="23775" x="9739313" y="5694363"/>
          <p14:tracePt t="23791" x="9739313" y="5719763"/>
          <p14:tracePt t="23854" x="9739313" y="5732463"/>
          <p14:tracePt t="23861" x="9750425" y="5732463"/>
          <p14:tracePt t="23876" x="9750425" y="5668963"/>
          <p14:tracePt t="23878" x="9775825" y="5530850"/>
          <p14:tracePt t="23893" x="9852025" y="5281613"/>
          <p14:tracePt t="23909" x="9913938" y="4756150"/>
          <p14:tracePt t="23924" x="9952038" y="4430713"/>
          <p14:tracePt t="23941" x="10001250" y="4179888"/>
          <p14:tracePt t="23957" x="10026650" y="4005263"/>
          <p14:tracePt t="23974" x="10026650" y="3954463"/>
          <p14:tracePt t="23991" x="10026650" y="3916363"/>
          <p14:tracePt t="24008" x="10026650" y="3905250"/>
          <p14:tracePt t="24026" x="10026650" y="3892550"/>
          <p14:tracePt t="24118" x="10026650" y="3916363"/>
          <p14:tracePt t="24125" x="10026650" y="3954463"/>
          <p14:tracePt t="24133" x="10026650" y="4054475"/>
          <p14:tracePt t="24142" x="10026650" y="4154488"/>
          <p14:tracePt t="24159" x="10026650" y="4392613"/>
          <p14:tracePt t="24176" x="10026650" y="4705350"/>
          <p14:tracePt t="24192" x="10052050" y="4918075"/>
          <p14:tracePt t="24209" x="10088563" y="5081588"/>
          <p14:tracePt t="24226" x="10126663" y="5243513"/>
          <p14:tracePt t="24242" x="10177463" y="5330825"/>
          <p14:tracePt t="24246" x="10188575" y="5343525"/>
          <p14:tracePt t="24259" x="10201275" y="5356225"/>
          <p14:tracePt t="24261" x="10213975" y="5381625"/>
          <p14:tracePt t="24277" x="10239375" y="5394325"/>
          <p14:tracePt t="24293" x="10252075" y="5407025"/>
          <p14:tracePt t="24374" x="10277475" y="5368925"/>
          <p14:tracePt t="24381" x="10288588" y="5318125"/>
          <p14:tracePt t="24393" x="10326688" y="5243513"/>
          <p14:tracePt t="24409" x="10390188" y="5118100"/>
          <p14:tracePt t="24426" x="10426700" y="4956175"/>
          <p14:tracePt t="24429" x="10464800" y="4868863"/>
          <p14:tracePt t="24443" x="10490200" y="4792663"/>
          <p14:tracePt t="24445" x="10490200" y="4756150"/>
          <p14:tracePt t="24460" x="10502900" y="4679950"/>
          <p14:tracePt t="24462" x="10526713" y="4618038"/>
          <p14:tracePt t="24477" x="10526713" y="4505325"/>
          <p14:tracePt t="24494" x="10526713" y="4454525"/>
          <p14:tracePt t="24511" x="10526713" y="4418013"/>
          <p14:tracePt t="24527" x="10526713" y="4405313"/>
          <p14:tracePt t="24544" x="10526713" y="4392613"/>
          <p14:tracePt t="24560" x="10526713" y="4379913"/>
          <p14:tracePt t="24577" x="10526713" y="4367213"/>
          <p14:tracePt t="24594" x="10526713" y="4341813"/>
          <p14:tracePt t="24597" x="10526713" y="4330700"/>
          <p14:tracePt t="24610" x="10526713" y="4318000"/>
          <p14:tracePt t="24613" x="10526713" y="4279900"/>
          <p14:tracePt t="24627" x="10526713" y="4254500"/>
          <p14:tracePt t="24629" x="10526713" y="4241800"/>
          <p14:tracePt t="24644" x="10526713" y="4217988"/>
          <p14:tracePt t="24646" x="10526713" y="4192588"/>
          <p14:tracePt t="24661" x="10526713" y="4154488"/>
          <p14:tracePt t="24678" x="10514013" y="4117975"/>
          <p14:tracePt t="24694" x="10514013" y="4079875"/>
          <p14:tracePt t="24711" x="10502900" y="4041775"/>
          <p14:tracePt t="24727" x="10502900" y="4017963"/>
          <p14:tracePt t="24744" x="10490200" y="3992563"/>
          <p14:tracePt t="24761" x="10477500" y="3967163"/>
          <p14:tracePt t="24778" x="10477500" y="3941763"/>
          <p14:tracePt t="24794" x="10464800" y="3929063"/>
          <p14:tracePt t="24838" x="10464800" y="3916363"/>
          <p14:tracePt t="24854" x="10452100" y="3905250"/>
          <p14:tracePt t="24926" x="10439400" y="3905250"/>
          <p14:tracePt t="24933" x="10426700" y="3905250"/>
          <p14:tracePt t="24945" x="10414000" y="3905250"/>
          <p14:tracePt t="24962" x="10377488" y="3916363"/>
          <p14:tracePt t="24979" x="10352088" y="3954463"/>
          <p14:tracePt t="24981" x="10326688" y="4005263"/>
          <p14:tracePt t="24996" x="10288588" y="4041775"/>
          <p14:tracePt t="24998" x="10252075" y="4105275"/>
          <p14:tracePt t="25013" x="10213975" y="4217988"/>
          <p14:tracePt t="25029" x="10152063" y="4330700"/>
          <p14:tracePt t="25045" x="10113963" y="4479925"/>
          <p14:tracePt t="25061" x="10113963" y="4592638"/>
          <p14:tracePt t="25078" x="10113963" y="4705350"/>
          <p14:tracePt t="25095" x="10088563" y="4792663"/>
          <p14:tracePt t="25111" x="10088563" y="4843463"/>
          <p14:tracePt t="25129" x="10088563" y="4905375"/>
          <p14:tracePt t="25145" x="10088563" y="4956175"/>
          <p14:tracePt t="25162" x="10101263" y="5018088"/>
          <p14:tracePt t="25179" x="10113963" y="5056188"/>
          <p14:tracePt t="25181" x="10113963" y="5081588"/>
          <p14:tracePt t="25195" x="10126663" y="5092700"/>
          <p14:tracePt t="25197" x="10139363" y="5118100"/>
          <p14:tracePt t="25213" x="10152063" y="5143500"/>
          <p14:tracePt t="25229" x="10177463" y="5168900"/>
          <p14:tracePt t="25246" x="10201275" y="5205413"/>
          <p14:tracePt t="25262" x="10239375" y="5243513"/>
          <p14:tracePt t="25279" x="10252075" y="5243513"/>
          <p14:tracePt t="25302" x="10264775" y="5243513"/>
          <p14:tracePt t="25312" x="10301288" y="5243513"/>
          <p14:tracePt t="25329" x="10414000" y="5168900"/>
          <p14:tracePt t="25346" x="10526713" y="4992688"/>
          <p14:tracePt t="25349" x="10614025" y="4843463"/>
          <p14:tracePt t="25362" x="10664825" y="4705350"/>
          <p14:tracePt t="25379" x="10752138" y="4154488"/>
          <p14:tracePt t="25381" x="10764838" y="4005263"/>
          <p14:tracePt t="25394" x="10764838" y="3879850"/>
          <p14:tracePt t="25396" x="10764838" y="3779838"/>
          <p14:tracePt t="25411" x="10764838" y="3692525"/>
          <p14:tracePt t="25412" x="10764838" y="3641725"/>
          <p14:tracePt t="25428" x="10726738" y="3541713"/>
          <p14:tracePt t="25445" x="10690225" y="3441700"/>
          <p14:tracePt t="25461" x="10639425" y="3378200"/>
          <p14:tracePt t="25478" x="10626725" y="3367088"/>
          <p14:tracePt t="25495" x="10614025" y="3367088"/>
          <p14:tracePt t="25541" x="10614025" y="3354388"/>
          <p14:tracePt t="25565" x="10602913" y="3354388"/>
          <p14:tracePt t="25581" x="10577513" y="3367088"/>
          <p14:tracePt t="25588" x="10577513" y="3378200"/>
          <p14:tracePt t="25596" x="10577513" y="3390900"/>
          <p14:tracePt t="25612" x="10514013" y="3490913"/>
          <p14:tracePt t="25630" x="10477500" y="3641725"/>
          <p14:tracePt t="25647" x="10390188" y="3867150"/>
          <p14:tracePt t="25663" x="10326688" y="4141788"/>
          <p14:tracePt t="25680" x="10277475" y="4479925"/>
          <p14:tracePt t="25697" x="10239375" y="4768850"/>
          <p14:tracePt t="25713" x="10226675" y="4943475"/>
          <p14:tracePt t="25729" x="10226675" y="5130800"/>
          <p14:tracePt t="25746" x="10226675" y="5256213"/>
          <p14:tracePt t="25749" x="10201275" y="5318125"/>
          <p14:tracePt t="25763" x="10201275" y="5356225"/>
          <p14:tracePt t="25766" x="10201275" y="5381625"/>
          <p14:tracePt t="25780" x="10201275" y="5430838"/>
          <p14:tracePt t="25797" x="10188575" y="5481638"/>
          <p14:tracePt t="25813" x="10164763" y="5518150"/>
          <p14:tracePt t="26094" x="10164763" y="5507038"/>
          <p14:tracePt t="26101" x="10164763" y="5481638"/>
          <p14:tracePt t="26117" x="10152063" y="5468938"/>
          <p14:tracePt t="26131" x="10152063" y="5430838"/>
          <p14:tracePt t="26133" x="10139363" y="5418138"/>
          <p14:tracePt t="26146" x="10139363" y="5407025"/>
          <p14:tracePt t="26148" x="10139363" y="5381625"/>
          <p14:tracePt t="26189" x="10139363" y="5368925"/>
          <p14:tracePt t="26205" x="10126663" y="5368925"/>
          <p14:tracePt t="26213" x="10126663" y="5343525"/>
          <p14:tracePt t="26220" x="10126663" y="5330825"/>
          <p14:tracePt t="26230" x="10126663" y="5318125"/>
          <p14:tracePt t="26247" x="10126663" y="5294313"/>
          <p14:tracePt t="26285" x="10113963" y="5281613"/>
          <p14:tracePt t="26309" x="10101263" y="5268913"/>
          <p14:tracePt t="26325" x="10101263" y="5256213"/>
          <p14:tracePt t="26340" x="10088563" y="5243513"/>
          <p14:tracePt t="26348" x="10075863" y="5230813"/>
          <p14:tracePt t="26364" x="10052050" y="5205413"/>
          <p14:tracePt t="26380" x="10026650" y="5168900"/>
          <p14:tracePt t="26397" x="10001250" y="5143500"/>
          <p14:tracePt t="26415" x="9988550" y="5118100"/>
          <p14:tracePt t="26432" x="9975850" y="5105400"/>
          <p14:tracePt t="26448" x="9952038" y="5081588"/>
          <p14:tracePt t="26466" x="9939338" y="5056188"/>
          <p14:tracePt t="26470" x="9939338" y="5043488"/>
          <p14:tracePt t="26486" x="9939338" y="5030788"/>
          <p14:tracePt t="26498" x="9926638" y="5030788"/>
          <p14:tracePt t="26534" x="9926638" y="5018088"/>
          <p14:tracePt t="26646" x="9926638" y="5030788"/>
          <p14:tracePt t="26654" x="9939338" y="5056188"/>
          <p14:tracePt t="26666" x="9939338" y="5092700"/>
          <p14:tracePt t="26669" x="9963150" y="5130800"/>
          <p14:tracePt t="26683" x="9988550" y="5143500"/>
          <p14:tracePt t="26686" x="9988550" y="5168900"/>
          <p14:tracePt t="26699" x="10001250" y="5181600"/>
          <p14:tracePt t="26702" x="10013950" y="5194300"/>
          <p14:tracePt t="26717" x="10026650" y="5205413"/>
          <p14:tracePt t="26733" x="10039350" y="5230813"/>
          <p14:tracePt t="26749" x="10064750" y="5243513"/>
          <p14:tracePt t="26766" x="10075863" y="5281613"/>
          <p14:tracePt t="26782" x="10088563" y="5294313"/>
          <p14:tracePt t="26799" x="10101263" y="5305425"/>
          <p14:tracePt t="26821" x="10126663" y="5330825"/>
          <p14:tracePt t="26838" x="10139363" y="5356225"/>
          <p14:tracePt t="26849" x="10164763" y="5356225"/>
          <p14:tracePt t="26866" x="10177463" y="5368925"/>
          <p14:tracePt t="26869" x="10188575" y="5368925"/>
          <p14:tracePt t="26886" x="10188575" y="5381625"/>
          <p14:tracePt t="26918" x="10201275" y="5381625"/>
          <p14:tracePt t="26934" x="10213975" y="5381625"/>
          <p14:tracePt t="26950" x="10239375" y="5381625"/>
          <p14:tracePt t="26957" x="10264775" y="5381625"/>
          <p14:tracePt t="26966" x="10277475" y="5381625"/>
          <p14:tracePt t="26983" x="10313988" y="5381625"/>
          <p14:tracePt t="27000" x="10339388" y="5381625"/>
          <p14:tracePt t="27017" x="10364788" y="5381625"/>
          <p14:tracePt t="27038" x="10377488" y="5381625"/>
          <p14:tracePt t="27050" x="10390188" y="5381625"/>
          <p14:tracePt t="27067" x="10414000" y="5381625"/>
          <p14:tracePt t="27084" x="10426700" y="5368925"/>
          <p14:tracePt t="27100" x="10426700" y="5356225"/>
          <p14:tracePt t="27117" x="10439400" y="5343525"/>
          <p14:tracePt t="27166" x="10439400" y="5330825"/>
          <p14:tracePt t="27182" x="10426700" y="5330825"/>
          <p14:tracePt t="27198" x="10401300" y="5330825"/>
          <p14:tracePt t="27214" x="10377488" y="5330825"/>
          <p14:tracePt t="27221" x="10352088" y="5368925"/>
          <p14:tracePt t="27233" x="10326688" y="5407025"/>
          <p14:tracePt t="27251" x="10277475" y="5456238"/>
          <p14:tracePt t="27254" x="10252075" y="5494338"/>
          <p14:tracePt t="27267" x="10226675" y="5543550"/>
          <p14:tracePt t="27269" x="10188575" y="5581650"/>
          <p14:tracePt t="27285" x="10177463" y="5668963"/>
          <p14:tracePt t="27301" x="10177463" y="5743575"/>
          <p14:tracePt t="27318" x="10177463" y="5794375"/>
          <p14:tracePt t="27334" x="10177463" y="5832475"/>
          <p14:tracePt t="27351" x="10188575" y="5856288"/>
          <p14:tracePt t="27367" x="10252075" y="5856288"/>
          <p14:tracePt t="27384" x="10326688" y="5856288"/>
          <p14:tracePt t="27401" x="10414000" y="5794375"/>
          <p14:tracePt t="27418" x="10477500" y="5756275"/>
          <p14:tracePt t="27421" x="10490200" y="5732463"/>
          <p14:tracePt t="27434" x="10526713" y="5694363"/>
          <p14:tracePt t="27451" x="10526713" y="5681663"/>
          <p14:tracePt t="27454" x="10526713" y="5668963"/>
          <p14:tracePt t="27467" x="10526713" y="5656263"/>
          <p14:tracePt t="27484" x="10526713" y="5630863"/>
          <p14:tracePt t="27502" x="10502900" y="5607050"/>
          <p14:tracePt t="27518" x="10414000" y="5568950"/>
          <p14:tracePt t="27536" x="10352088" y="5568950"/>
          <p14:tracePt t="27551" x="10301288" y="5568950"/>
          <p14:tracePt t="27568" x="10252075" y="5568950"/>
          <p14:tracePt t="27586" x="10226675" y="5568950"/>
          <p14:tracePt t="27602" x="10201275" y="5568950"/>
          <p14:tracePt t="27618" x="10201275" y="5581650"/>
          <p14:tracePt t="27637" x="10201275" y="5607050"/>
          <p14:tracePt t="27661" x="10226675" y="5607050"/>
          <p14:tracePt t="27669" x="10252075" y="5607050"/>
          <p14:tracePt t="27686" x="10339388" y="5607050"/>
          <p14:tracePt t="27702" x="10414000" y="5607050"/>
          <p14:tracePt t="27719" x="10490200" y="5556250"/>
          <p14:tracePt t="27735" x="10514013" y="5530850"/>
          <p14:tracePt t="27752" x="10526713" y="5518150"/>
          <p14:tracePt t="27769" x="10526713" y="5507038"/>
          <p14:tracePt t="27786" x="10526713" y="5494338"/>
          <p14:tracePt t="27837" x="10477500" y="5494338"/>
          <p14:tracePt t="27845" x="10426700" y="5494338"/>
          <p14:tracePt t="27853" x="10401300" y="5494338"/>
          <p14:tracePt t="27869" x="10326688" y="5507038"/>
          <p14:tracePt t="27886" x="10288588" y="5530850"/>
          <p14:tracePt t="27902" x="10264775" y="5556250"/>
          <p14:tracePt t="27919" x="10264775" y="5568950"/>
          <p14:tracePt t="27974" x="10277475" y="5568950"/>
          <p14:tracePt t="27981" x="10326688" y="5568950"/>
          <p14:tracePt t="27990" x="10377488" y="5568950"/>
          <p14:tracePt t="28003" x="10414000" y="5568950"/>
          <p14:tracePt t="28006" x="10452100" y="5568950"/>
          <p14:tracePt t="28020" x="10477500" y="5568950"/>
          <p14:tracePt t="28022" x="10502900" y="5556250"/>
          <p14:tracePt t="28037" x="10514013" y="5543550"/>
          <p14:tracePt t="28094" x="10526713" y="5530850"/>
          <p14:tracePt t="28125" x="10514013" y="5530850"/>
          <p14:tracePt t="28133" x="10502900" y="5530850"/>
          <p14:tracePt t="28141" x="10477500" y="5530850"/>
          <p14:tracePt t="28152" x="10439400" y="5530850"/>
          <p14:tracePt t="28169" x="10377488" y="5530850"/>
          <p14:tracePt t="28186" x="10326688" y="5543550"/>
          <p14:tracePt t="28277" x="10326688" y="5556250"/>
          <p14:tracePt t="28293" x="10339388" y="5556250"/>
          <p14:tracePt t="28302" x="10364788" y="5556250"/>
          <p14:tracePt t="28309" x="10390188" y="5556250"/>
          <p14:tracePt t="28320" x="10414000" y="5556250"/>
          <p14:tracePt t="28397" x="10414000" y="5568950"/>
          <p14:tracePt t="28405" x="10401300" y="5568950"/>
          <p14:tracePt t="28421" x="10339388" y="5581650"/>
          <p14:tracePt t="28437" x="10301288" y="5594350"/>
          <p14:tracePt t="28454" x="10288588" y="5594350"/>
          <p14:tracePt t="28829" x="10301288" y="5594350"/>
          <p14:tracePt t="28838" x="10313988" y="5594350"/>
          <p14:tracePt t="28845" x="10326688" y="5594350"/>
          <p14:tracePt t="28861" x="10352088" y="5594350"/>
          <p14:tracePt t="28877" x="10364788" y="5594350"/>
          <p14:tracePt t="28888" x="10377488" y="5594350"/>
          <p14:tracePt t="28905" x="10414000" y="5594350"/>
          <p14:tracePt t="28921" x="10490200" y="5556250"/>
          <p14:tracePt t="28938" x="10526713" y="5507038"/>
          <p14:tracePt t="28940" x="10552113" y="5494338"/>
          <p14:tracePt t="28955" x="10552113" y="5481638"/>
          <p14:tracePt t="28958" x="10564813" y="5443538"/>
          <p14:tracePt t="28973" x="10564813" y="5418138"/>
          <p14:tracePt t="28989" x="10577513" y="5356225"/>
          <p14:tracePt t="29005" x="10577513" y="5268913"/>
          <p14:tracePt t="29022" x="10577513" y="5168900"/>
          <p14:tracePt t="29039" x="10564813" y="5005388"/>
          <p14:tracePt t="29055" x="10526713" y="4779963"/>
          <p14:tracePt t="29072" x="10502900" y="4554538"/>
          <p14:tracePt t="29089" x="10439400" y="4354513"/>
          <p14:tracePt t="29106" x="10414000" y="4192588"/>
          <p14:tracePt t="29109" x="10377488" y="4129088"/>
          <p14:tracePt t="29123" x="10352088" y="4079875"/>
          <p14:tracePt t="29126" x="10339388" y="4041775"/>
          <p14:tracePt t="29137" x="10339388" y="4029075"/>
          <p14:tracePt t="29154" x="10339388" y="3992563"/>
          <p14:tracePt t="29171" x="10326688" y="3979863"/>
          <p14:tracePt t="29172" x="10326688" y="3954463"/>
          <p14:tracePt t="29301" x="10326688" y="3941763"/>
          <p14:tracePt t="29557" x="10326688" y="3954463"/>
          <p14:tracePt t="29582" x="10326688" y="3967163"/>
          <p14:tracePt t="29621" x="10326688" y="3979863"/>
          <p14:tracePt t="29677" x="10326688" y="4005263"/>
          <p14:tracePt t="29773" x="10326688" y="4017963"/>
          <p14:tracePt t="29797" x="10326688" y="4029075"/>
          <p14:tracePt t="29807" x="10326688" y="4041775"/>
          <p14:tracePt t="29837" x="10326688" y="4054475"/>
          <p14:tracePt t="30046" x="10339388" y="4029075"/>
          <p14:tracePt t="30070" x="10339388" y="4017963"/>
          <p14:tracePt t="30086" x="10339388" y="3992563"/>
          <p14:tracePt t="30093" x="10339388" y="3979863"/>
          <p14:tracePt t="30109" x="10339388" y="3954463"/>
          <p14:tracePt t="30125" x="10339388" y="3905250"/>
          <p14:tracePt t="30141" x="10339388" y="3879850"/>
          <p14:tracePt t="30159" x="10339388" y="3854450"/>
          <p14:tracePt t="30175" x="10313988" y="3829050"/>
          <p14:tracePt t="30260" x="10313988" y="3816350"/>
          <p14:tracePt t="30548" x="10313988" y="3803650"/>
          <p14:tracePt t="30620" x="10326688" y="3803650"/>
          <p14:tracePt t="30652" x="10339388" y="3803650"/>
          <p14:tracePt t="30676" x="10352088" y="3803650"/>
          <p14:tracePt t="30708" x="10377488" y="3803650"/>
          <p14:tracePt t="30740" x="10390188" y="3803650"/>
          <p14:tracePt t="30756" x="10401300" y="3803650"/>
          <p14:tracePt t="30772" x="10426700" y="3803650"/>
          <p14:tracePt t="30788" x="10439400" y="3803650"/>
          <p14:tracePt t="30796" x="10452100" y="3803650"/>
          <p14:tracePt t="30813" x="10477500" y="3803650"/>
          <p14:tracePt t="30845" x="10502900" y="3803650"/>
          <p14:tracePt t="30860" x="10514013" y="3803650"/>
          <p14:tracePt t="30868" x="10526713" y="3803650"/>
          <p14:tracePt t="30884" x="10539413" y="3803650"/>
          <p14:tracePt t="30916" x="10552113" y="3803650"/>
          <p14:tracePt t="30974" x="10564813" y="3803650"/>
          <p14:tracePt t="31006" x="10577513" y="3816350"/>
          <p14:tracePt t="31118" x="10577513" y="3829050"/>
          <p14:tracePt t="31157" x="10577513" y="3841750"/>
          <p14:tracePt t="31182" x="10577513" y="3854450"/>
          <p14:tracePt t="31189" x="10577513" y="3867150"/>
          <p14:tracePt t="31230" x="10577513" y="3879850"/>
          <p14:tracePt t="31245" x="10577513" y="3892550"/>
          <p14:tracePt t="31261" x="10577513" y="3905250"/>
          <p14:tracePt t="31278" x="10577513" y="3916363"/>
          <p14:tracePt t="31286" x="10577513" y="3929063"/>
          <p14:tracePt t="31295" x="10564813" y="3941763"/>
          <p14:tracePt t="31311" x="10564813" y="3954463"/>
          <p14:tracePt t="31328" x="10564813" y="3979863"/>
          <p14:tracePt t="31344" x="10564813" y="3992563"/>
          <p14:tracePt t="31362" x="10552113" y="4017963"/>
          <p14:tracePt t="31382" x="10552113" y="4041775"/>
          <p14:tracePt t="31394" x="10539413" y="4067175"/>
          <p14:tracePt t="31411" x="10526713" y="4092575"/>
          <p14:tracePt t="31413" x="10526713" y="4105275"/>
          <p14:tracePt t="31429" x="10514013" y="4129088"/>
          <p14:tracePt t="31445" x="10514013" y="4141788"/>
          <p14:tracePt t="31462" x="10502900" y="4167188"/>
          <p14:tracePt t="31479" x="10502900" y="4179888"/>
          <p14:tracePt t="31495" x="10490200" y="4205288"/>
          <p14:tracePt t="31511" x="10464800" y="4241800"/>
          <p14:tracePt t="31528" x="10464800" y="4279900"/>
          <p14:tracePt t="31545" x="10439400" y="4305300"/>
          <p14:tracePt t="31562" x="10426700" y="4341813"/>
          <p14:tracePt t="31579" x="10414000" y="4367213"/>
          <p14:tracePt t="31582" x="10414000" y="4392613"/>
          <p14:tracePt t="31597" x="10401300" y="4418013"/>
          <p14:tracePt t="31612" x="10401300" y="4430713"/>
          <p14:tracePt t="31613" x="10401300" y="4443413"/>
          <p14:tracePt t="31629" x="10401300" y="4454525"/>
          <p14:tracePt t="31646" x="10401300" y="4467225"/>
          <p14:tracePt t="31662" x="10401300" y="4479925"/>
          <p14:tracePt t="31710" x="10401300" y="4505325"/>
          <p14:tracePt t="31757" x="10401300" y="4518025"/>
          <p14:tracePt t="31774" x="10401300" y="4530725"/>
          <p14:tracePt t="31798" x="10414000" y="4543425"/>
          <p14:tracePt t="31829" x="10426700" y="4543425"/>
          <p14:tracePt t="31837" x="10439400" y="4543425"/>
          <p14:tracePt t="31847" x="10439400" y="4554538"/>
          <p14:tracePt t="31862" x="10452100" y="4554538"/>
          <p14:tracePt t="31893" x="10477500" y="4554538"/>
          <p14:tracePt t="31902" x="10502900" y="4554538"/>
          <p14:tracePt t="31913" x="10526713" y="4554538"/>
          <p14:tracePt t="31934" x="10552113" y="4579938"/>
          <p14:tracePt t="31957" x="10564813" y="4579938"/>
          <p14:tracePt t="31974" x="10564813" y="4592638"/>
          <p14:tracePt t="32006" x="10564813" y="4618038"/>
          <p14:tracePt t="32013" x="10577513" y="4630738"/>
          <p14:tracePt t="32021" x="10577513" y="4643438"/>
          <p14:tracePt t="32037" x="10577513" y="4656138"/>
          <p14:tracePt t="32047" x="10577513" y="4667250"/>
          <p14:tracePt t="32063" x="10590213" y="4667250"/>
          <p14:tracePt t="32080" x="10602913" y="4679950"/>
          <p14:tracePt t="32097" x="10602913" y="4692650"/>
          <p14:tracePt t="32118" x="10602913" y="4705350"/>
          <p14:tracePt t="32141" x="10602913" y="4730750"/>
          <p14:tracePt t="32166" x="10602913" y="4743450"/>
          <p14:tracePt t="32181" x="10602913" y="4756150"/>
          <p14:tracePt t="32189" x="10602913" y="4768850"/>
          <p14:tracePt t="32198" x="10602913" y="4779963"/>
          <p14:tracePt t="32214" x="10602913" y="4805363"/>
          <p14:tracePt t="32230" x="10602913" y="4818063"/>
          <p14:tracePt t="32253" x="10602913" y="4843463"/>
          <p14:tracePt t="32277" x="10602913" y="4856163"/>
          <p14:tracePt t="32309" x="10602913" y="4868863"/>
          <p14:tracePt t="32334" x="10602913" y="4879975"/>
          <p14:tracePt t="32349" x="10602913" y="4892675"/>
          <p14:tracePt t="32374" x="10602913" y="4905375"/>
          <p14:tracePt t="32389" x="10602913" y="4918075"/>
          <p14:tracePt t="32405" x="10602913" y="4930775"/>
          <p14:tracePt t="32421" x="10602913" y="4943475"/>
          <p14:tracePt t="32431" x="10602913" y="4956175"/>
          <p14:tracePt t="32437" x="10602913" y="4968875"/>
          <p14:tracePt t="32447" x="10602913" y="4981575"/>
          <p14:tracePt t="32464" x="10602913" y="5005388"/>
          <p14:tracePt t="32481" x="10602913" y="5043488"/>
          <p14:tracePt t="32498" x="10602913" y="5068888"/>
          <p14:tracePt t="32501" x="10602913" y="5081588"/>
          <p14:tracePt t="32515" x="10602913" y="5118100"/>
          <p14:tracePt t="32518" x="10602913" y="5130800"/>
          <p14:tracePt t="32532" x="10590213" y="5143500"/>
          <p14:tracePt t="32534" x="10590213" y="5168900"/>
          <p14:tracePt t="32548" x="10590213" y="5194300"/>
          <p14:tracePt t="32565" x="10590213" y="5218113"/>
          <p14:tracePt t="32581" x="10590213" y="5230813"/>
          <p14:tracePt t="32598" x="10590213" y="5243513"/>
          <p14:tracePt t="32615" x="10590213" y="5256213"/>
          <p14:tracePt t="32631" x="10577513" y="5281613"/>
          <p14:tracePt t="32649" x="10577513" y="5294313"/>
          <p14:tracePt t="32664" x="10577513" y="5305425"/>
          <p14:tracePt t="32682" x="10577513" y="5330825"/>
          <p14:tracePt t="32709" x="10564813" y="5343525"/>
          <p14:tracePt t="32741" x="10564813" y="5356225"/>
          <p14:tracePt t="32949" x="10564813" y="5343525"/>
          <p14:tracePt t="32957" x="10564813" y="5330825"/>
          <p14:tracePt t="32973" x="10564813" y="5305425"/>
          <p14:tracePt t="32983" x="10564813" y="5281613"/>
          <p14:tracePt t="32999" x="10564813" y="5230813"/>
          <p14:tracePt t="33016" x="10564813" y="5194300"/>
          <p14:tracePt t="33033" x="10552113" y="5156200"/>
          <p14:tracePt t="33049" x="10552113" y="5105400"/>
          <p14:tracePt t="33066" x="10539413" y="5081588"/>
          <p14:tracePt t="33069" x="10539413" y="5068888"/>
          <p14:tracePt t="33083" x="10539413" y="5056188"/>
          <p14:tracePt t="33085" x="10539413" y="5030788"/>
          <p14:tracePt t="33101" x="10526713" y="5005388"/>
          <p14:tracePt t="33116" x="10526713" y="4992688"/>
          <p14:tracePt t="33149" x="10526713" y="4968875"/>
          <p14:tracePt t="33205" x="10526713" y="4956175"/>
          <p14:tracePt t="33214" x="10526713" y="4943475"/>
          <p14:tracePt t="33221" x="10526713" y="4930775"/>
          <p14:tracePt t="33233" x="10526713" y="4918075"/>
          <p14:tracePt t="33250" x="10526713" y="4905375"/>
          <p14:tracePt t="33253" x="10526713" y="4879975"/>
          <p14:tracePt t="33266" x="10526713" y="4856163"/>
          <p14:tracePt t="33269" x="10526713" y="4830763"/>
          <p14:tracePt t="33285" x="10526713" y="4818063"/>
          <p14:tracePt t="33300" x="10514013" y="4818063"/>
          <p14:tracePt t="33301" x="10514013" y="4792663"/>
          <p14:tracePt t="33317" x="10514013" y="4768850"/>
          <p14:tracePt t="33341" x="10514013" y="4756150"/>
          <p14:tracePt t="33349" x="10514013" y="4730750"/>
          <p14:tracePt t="33366" x="10514013" y="4718050"/>
          <p14:tracePt t="33383" x="10514013" y="4692650"/>
          <p14:tracePt t="33400" x="10514013" y="4667250"/>
          <p14:tracePt t="33417" x="10514013" y="4656138"/>
          <p14:tracePt t="33446" x="10514013" y="4643438"/>
          <p14:tracePt t="33509" x="10514013" y="4630738"/>
          <p14:tracePt t="33517" x="10514013" y="4618038"/>
          <p14:tracePt t="33638" x="10514013" y="4605338"/>
          <p14:tracePt t="33654" x="10514013" y="4592638"/>
          <p14:tracePt t="33678" x="10514013" y="4579938"/>
          <p14:tracePt t="33701" x="10514013" y="4567238"/>
          <p14:tracePt t="33718" x="10502900" y="4554538"/>
          <p14:tracePt t="33733" x="10502900" y="4543425"/>
          <p14:tracePt t="33750" x="10502900" y="4530725"/>
          <p14:tracePt t="33757" x="10502900" y="4518025"/>
          <p14:tracePt t="33774" x="10502900" y="4505325"/>
          <p14:tracePt t="33785" x="10502900" y="4492625"/>
          <p14:tracePt t="33801" x="10502900" y="4467225"/>
          <p14:tracePt t="33818" x="10502900" y="4454525"/>
          <p14:tracePt t="33821" x="10502900" y="4443413"/>
          <p14:tracePt t="33838" x="10502900" y="4418013"/>
          <p14:tracePt t="33853" x="10502900" y="4405313"/>
          <p14:tracePt t="33868" x="10502900" y="4367213"/>
          <p14:tracePt t="33885" x="10502900" y="4354513"/>
          <p14:tracePt t="33901" x="10502900" y="4330700"/>
          <p14:tracePt t="33917" x="10502900" y="4318000"/>
          <p14:tracePt t="33935" x="10502900" y="4292600"/>
          <p14:tracePt t="33958" x="10502900" y="4279900"/>
          <p14:tracePt t="33981" x="10502900" y="4267200"/>
          <p14:tracePt t="34021" x="10502900" y="4241800"/>
          <p14:tracePt t="34053" x="10502900" y="4230688"/>
          <p14:tracePt t="34077" x="10502900" y="4217988"/>
          <p14:tracePt t="34085" x="10502900" y="4205288"/>
          <p14:tracePt t="34166" x="10502900" y="4192588"/>
          <p14:tracePt t="34182" x="10502900" y="4179888"/>
          <p14:tracePt t="34206" x="10514013" y="4167188"/>
          <p14:tracePt t="34877" x="10526713" y="4167188"/>
          <p14:tracePt t="35245" x="10526713" y="4179888"/>
          <p14:tracePt t="35254" x="10526713" y="4192588"/>
          <p14:tracePt t="35269" x="10552113" y="4217988"/>
          <p14:tracePt t="35286" x="10552113" y="4254500"/>
          <p14:tracePt t="35294" x="10552113" y="4279900"/>
          <p14:tracePt t="35305" x="10577513" y="4305300"/>
          <p14:tracePt t="35322" x="10590213" y="4379913"/>
          <p14:tracePt t="35325" x="10590213" y="4418013"/>
          <p14:tracePt t="35339" x="10590213" y="4454525"/>
          <p14:tracePt t="35341" x="10602913" y="4505325"/>
          <p14:tracePt t="35356" x="10602913" y="4543425"/>
          <p14:tracePt t="35358" x="10602913" y="4567238"/>
          <p14:tracePt t="35373" x="10602913" y="4656138"/>
          <p14:tracePt t="35389" x="10602913" y="4718050"/>
          <p14:tracePt t="35405" x="10602913" y="4756150"/>
          <p14:tracePt t="35422" x="10577513" y="4805363"/>
          <p14:tracePt t="35438" x="10564813" y="4856163"/>
          <p14:tracePt t="35456" x="10552113" y="4868863"/>
          <p14:tracePt t="35472" x="10539413" y="4930775"/>
          <p14:tracePt t="35489" x="10526713" y="4968875"/>
          <p14:tracePt t="35506" x="10514013" y="5030788"/>
          <p14:tracePt t="35509" x="10502900" y="5081588"/>
          <p14:tracePt t="35522" x="10502900" y="5092700"/>
          <p14:tracePt t="35525" x="10477500" y="5105400"/>
          <p14:tracePt t="35538" x="10477500" y="5130800"/>
          <p14:tracePt t="35556" x="10477500" y="5156200"/>
          <p14:tracePt t="35558" x="10464800" y="5181600"/>
          <p14:tracePt t="35573" x="10452100" y="5194300"/>
          <p14:tracePt t="35589" x="10452100" y="5243513"/>
          <p14:tracePt t="35606" x="10452100" y="5256213"/>
          <p14:tracePt t="35623" x="10452100" y="5294313"/>
          <p14:tracePt t="35639" x="10426700" y="5343525"/>
          <p14:tracePt t="35656" x="10426700" y="5368925"/>
          <p14:tracePt t="35673" x="10426700" y="5394325"/>
          <p14:tracePt t="35689" x="10426700" y="5407025"/>
          <p14:tracePt t="35706" x="10426700" y="5430838"/>
          <p14:tracePt t="35742" x="10426700" y="5443538"/>
          <p14:tracePt t="35765" x="10426700" y="5456238"/>
          <p14:tracePt t="35789" x="10426700" y="5468938"/>
          <p14:tracePt t="35830" x="10439400" y="5468938"/>
          <p14:tracePt t="35845" x="10452100" y="5468938"/>
          <p14:tracePt t="35901" x="10464800" y="5468938"/>
          <p14:tracePt t="35982" x="10477500" y="5468938"/>
          <p14:tracePt t="35997" x="10477500" y="5456238"/>
          <p14:tracePt t="36007" x="10490200" y="5430838"/>
          <p14:tracePt t="36014" x="10514013" y="5418138"/>
          <p14:tracePt t="36023" x="10514013" y="5407025"/>
          <p14:tracePt t="36040" x="10514013" y="5356225"/>
          <p14:tracePt t="36057" x="10552113" y="5294313"/>
          <p14:tracePt t="36074" x="10552113" y="5256213"/>
          <p14:tracePt t="36077" x="10564813" y="5243513"/>
          <p14:tracePt t="36091" x="10564813" y="5218113"/>
          <p14:tracePt t="36093" x="10577513" y="5181600"/>
          <p14:tracePt t="36107" x="10577513" y="5168900"/>
          <p14:tracePt t="36125" x="10577513" y="5143500"/>
          <p14:tracePt t="36142" x="10577513" y="5118100"/>
          <p14:tracePt t="36158" x="10577513" y="5092700"/>
          <p14:tracePt t="36174" x="10577513" y="5081588"/>
          <p14:tracePt t="36189" x="10577513" y="5030788"/>
          <p14:tracePt t="36205" x="10577513" y="5005388"/>
          <p14:tracePt t="36222" x="10577513" y="4992688"/>
          <p14:tracePt t="36238" x="10577513" y="4981575"/>
          <p14:tracePt t="36316" x="10577513" y="4968875"/>
          <p14:tracePt t="37173" x="10577513" y="4992688"/>
          <p14:tracePt t="37182" x="10590213" y="5018088"/>
          <p14:tracePt t="37194" x="10602913" y="5030788"/>
          <p14:tracePt t="37197" x="10602913" y="5068888"/>
          <p14:tracePt t="37208" x="10602913" y="5092700"/>
          <p14:tracePt t="37225" x="10602913" y="5156200"/>
          <p14:tracePt t="37242" x="10602913" y="5205413"/>
          <p14:tracePt t="37259" x="10602913" y="5256213"/>
          <p14:tracePt t="37260" x="10602913" y="5268913"/>
          <p14:tracePt t="37276" x="10602913" y="5281613"/>
          <p14:tracePt t="37301" x="10602913" y="5294313"/>
          <p14:tracePt t="37533" x="10602913" y="5305425"/>
          <p14:tracePt t="37597" x="10577513" y="5294313"/>
          <p14:tracePt t="37613" x="10577513" y="5281613"/>
          <p14:tracePt t="37621" x="10577513" y="5268913"/>
          <p14:tracePt t="37637" x="10552113" y="5256213"/>
          <p14:tracePt t="37645" x="10552113" y="5230813"/>
          <p14:tracePt t="37661" x="10552113" y="5218113"/>
          <p14:tracePt t="37678" x="10526713" y="5194300"/>
          <p14:tracePt t="37695" x="10526713" y="5181600"/>
          <p14:tracePt t="37711" x="10526713" y="5156200"/>
          <p14:tracePt t="37734" x="10526713" y="5130800"/>
          <p14:tracePt t="37750" x="10526713" y="5118100"/>
          <p14:tracePt t="37761" x="10502900" y="5092700"/>
          <p14:tracePt t="37789" x="10502900" y="5068888"/>
          <p14:tracePt t="37814" x="10502900" y="5056188"/>
          <p14:tracePt t="37854" x="10502900" y="5043488"/>
          <p14:tracePt t="37885" x="10502900" y="5030788"/>
          <p14:tracePt t="37901" x="10502900" y="5018088"/>
          <p14:tracePt t="37941" x="10502900" y="4992688"/>
          <p14:tracePt t="37965" x="10502900" y="4981575"/>
          <p14:tracePt t="38013" x="10502900" y="4968875"/>
          <p14:tracePt t="38053" x="10514013" y="4956175"/>
          <p14:tracePt t="38062" x="10526713" y="4943475"/>
          <p14:tracePt t="38165" x="10539413" y="4930775"/>
          <p14:tracePt t="38173" x="10552113" y="4930775"/>
          <p14:tracePt t="38181" x="10564813" y="4918075"/>
          <p14:tracePt t="38196" x="10577513" y="4918075"/>
          <p14:tracePt t="38198" x="10577513" y="4905375"/>
          <p14:tracePt t="38212" x="10590213" y="4905375"/>
          <p14:tracePt t="38229" x="10602913" y="4892675"/>
          <p14:tracePt t="38246" x="10614025" y="4879975"/>
          <p14:tracePt t="38262" x="10626725" y="4856163"/>
          <p14:tracePt t="38279" x="10639425" y="4830763"/>
          <p14:tracePt t="38317" x="10652125" y="4818063"/>
          <p14:tracePt t="38469" x="10652125" y="4805363"/>
          <p14:tracePt t="38494" x="10664825" y="4805363"/>
          <p14:tracePt t="38510" x="10677525" y="4805363"/>
          <p14:tracePt t="38518" x="10690225" y="4805363"/>
          <p14:tracePt t="38530" x="10690225" y="4818063"/>
          <p14:tracePt t="38533" x="10690225" y="4830763"/>
          <p14:tracePt t="38547" x="10690225" y="4843463"/>
          <p14:tracePt t="38565" x="10715625" y="4879975"/>
          <p14:tracePt t="38581" x="10715625" y="4892675"/>
          <p14:tracePt t="38597" x="10715625" y="4918075"/>
          <p14:tracePt t="38613" x="10715625" y="4930775"/>
          <p14:tracePt t="38630" x="10715625" y="4956175"/>
          <p14:tracePt t="38661" x="10715625" y="4968875"/>
          <p14:tracePt t="38685" x="10715625" y="4981575"/>
          <p14:tracePt t="38709" x="10715625" y="4992688"/>
          <p14:tracePt t="38725" x="10715625" y="5005388"/>
          <p14:tracePt t="38741" x="10715625" y="5018088"/>
          <p14:tracePt t="38750" x="10715625" y="5043488"/>
          <p14:tracePt t="38765" x="10715625" y="5068888"/>
          <p14:tracePt t="38781" x="10715625" y="5081588"/>
          <p14:tracePt t="38798" x="10715625" y="5092700"/>
          <p14:tracePt t="38814" x="10715625" y="5118100"/>
          <p14:tracePt t="38830" x="10715625" y="5130800"/>
          <p14:tracePt t="38847" x="10715625" y="5143500"/>
          <p14:tracePt t="38865" x="10715625" y="5156200"/>
          <p14:tracePt t="38881" x="10715625" y="5181600"/>
          <p14:tracePt t="38909" x="10715625" y="5194300"/>
          <p14:tracePt t="38918" x="10715625" y="5205413"/>
          <p14:tracePt t="38931" x="10702925" y="5205413"/>
          <p14:tracePt t="38949" x="10702925" y="5218113"/>
          <p14:tracePt t="38965" x="10690225" y="5230813"/>
          <p14:tracePt t="38982" x="10677525" y="5256213"/>
          <p14:tracePt t="39109" x="10664825" y="5256213"/>
          <p14:tracePt t="39269" x="10664825" y="5243513"/>
          <p14:tracePt t="39286" x="10664825" y="5230813"/>
          <p14:tracePt t="39293" x="10664825" y="5218113"/>
          <p14:tracePt t="39309" x="10664825" y="5205413"/>
          <p14:tracePt t="39317" x="10664825" y="5194300"/>
          <p14:tracePt t="39341" x="10664825" y="5181600"/>
          <p14:tracePt t="39381" x="10664825" y="5156200"/>
          <p14:tracePt t="39399" x="10652125" y="5143500"/>
          <p14:tracePt t="39407" x="10652125" y="5130800"/>
          <p14:tracePt t="39421" x="10652125" y="5118100"/>
          <p14:tracePt t="39436" x="10652125" y="5092700"/>
          <p14:tracePt t="39447" x="10652125" y="5081588"/>
          <p14:tracePt t="39464" x="10639425" y="5081588"/>
          <p14:tracePt t="39481" x="10639425" y="5068888"/>
          <p14:tracePt t="39499" x="10639425" y="5056188"/>
          <p14:tracePt t="39516" x="10639425" y="5043488"/>
          <p14:tracePt t="39549" x="10639425" y="5018088"/>
          <p14:tracePt t="39566" x="10639425" y="5005388"/>
          <p14:tracePt t="39573" x="10639425" y="4992688"/>
          <p14:tracePt t="39582" x="10639425" y="4981575"/>
          <p14:tracePt t="39599" x="10639425" y="4956175"/>
          <p14:tracePt t="39616" x="10639425" y="4930775"/>
          <p14:tracePt t="39633" x="10639425" y="4905375"/>
          <p14:tracePt t="39650" x="10639425" y="4879975"/>
          <p14:tracePt t="39670" x="10639425" y="4868863"/>
          <p14:tracePt t="39685" x="10639425" y="4856163"/>
          <p14:tracePt t="39701" x="10639425" y="4843463"/>
          <p14:tracePt t="39741" x="10639425" y="4830763"/>
          <p14:tracePt t="39781" x="10639425" y="4818063"/>
          <p14:tracePt t="39813" x="10652125" y="4805363"/>
          <p14:tracePt t="39821" x="10664825" y="4779963"/>
          <p14:tracePt t="39833" x="10690225" y="4779963"/>
          <p14:tracePt t="39850" x="10739438" y="4756150"/>
          <p14:tracePt t="39866" x="10764838" y="4743450"/>
          <p14:tracePt t="39885" x="10777538" y="4730750"/>
          <p14:tracePt t="39900" x="10790238" y="4730750"/>
          <p14:tracePt t="40197" x="10802938" y="4743450"/>
          <p14:tracePt t="40205" x="10815638" y="4756150"/>
          <p14:tracePt t="40218" x="10828338" y="4768850"/>
          <p14:tracePt t="40221" x="10839450" y="4768850"/>
          <p14:tracePt t="40234" x="10839450" y="4792663"/>
          <p14:tracePt t="40252" x="10852150" y="4805363"/>
          <p14:tracePt t="40254" x="10864850" y="4830763"/>
          <p14:tracePt t="40269" x="10864850" y="4843463"/>
          <p14:tracePt t="40285" x="10877550" y="4856163"/>
          <p14:tracePt t="40302" x="10890250" y="4879975"/>
          <p14:tracePt t="40325" x="10890250" y="4905375"/>
          <p14:tracePt t="40341" x="10902950" y="4918075"/>
          <p14:tracePt t="40351" x="10902950" y="4930775"/>
          <p14:tracePt t="40374" x="10902950" y="4956175"/>
          <p14:tracePt t="40385" x="10902950" y="4968875"/>
          <p14:tracePt t="40401" x="10915650" y="4992688"/>
          <p14:tracePt t="40418" x="10915650" y="5056188"/>
          <p14:tracePt t="40436" x="10915650" y="5081588"/>
          <p14:tracePt t="40438" x="10928350" y="5105400"/>
          <p14:tracePt t="40453" x="10939463" y="5156200"/>
          <p14:tracePt t="40477" x="10939463" y="5181600"/>
          <p14:tracePt t="40661" x="10928350" y="5168900"/>
          <p14:tracePt t="40669" x="10915650" y="5156200"/>
          <p14:tracePt t="40677" x="10915650" y="5143500"/>
          <p14:tracePt t="40686" x="10902950" y="5143500"/>
          <p14:tracePt t="40703" x="10864850" y="5118100"/>
          <p14:tracePt t="40719" x="10852150" y="5118100"/>
          <p14:tracePt t="40736" x="10839450" y="5118100"/>
          <p14:tracePt t="40752" x="10815638" y="5105400"/>
          <p14:tracePt t="40770" x="10790238" y="5092700"/>
          <p14:tracePt t="40790" x="10777538" y="5081588"/>
          <p14:tracePt t="40822" x="10764838" y="5081588"/>
          <p14:tracePt t="40838" x="10752138" y="5081588"/>
          <p14:tracePt t="40845" x="10739438" y="5068888"/>
          <p14:tracePt t="40869" x="10726738" y="5068888"/>
          <p14:tracePt t="40886" x="10702925" y="5068888"/>
          <p14:tracePt t="40903" x="10690225" y="5068888"/>
          <p14:tracePt t="40909" x="10677525" y="5068888"/>
          <p14:tracePt t="40919" x="10652125" y="5068888"/>
          <p14:tracePt t="40936" x="10626725" y="5068888"/>
          <p14:tracePt t="40953" x="10577513" y="5068888"/>
          <p14:tracePt t="40970" x="10526713" y="5068888"/>
          <p14:tracePt t="40973" x="10502900" y="5068888"/>
          <p14:tracePt t="40986" x="10490200" y="5068888"/>
          <p14:tracePt t="41003" x="10477500" y="5068888"/>
          <p14:tracePt t="41006" x="10464800" y="5068888"/>
          <p14:tracePt t="41021" x="10452100" y="5068888"/>
          <p14:tracePt t="41037" x="10439400" y="5081588"/>
          <p14:tracePt t="41053" x="10426700" y="5092700"/>
          <p14:tracePt t="41070" x="10377488" y="5118100"/>
          <p14:tracePt t="41181" x="10364788" y="5118100"/>
          <p14:tracePt t="41213" x="10352088" y="5118100"/>
          <p14:tracePt t="41221" x="10352088" y="5105400"/>
          <p14:tracePt t="41228" x="10352088" y="5068888"/>
          <p14:tracePt t="41236" x="10352088" y="5043488"/>
          <p14:tracePt t="41252" x="10352088" y="4930775"/>
          <p14:tracePt t="41269" x="10352088" y="4868863"/>
          <p14:tracePt t="41286" x="10339388" y="4779963"/>
          <p14:tracePt t="41303" x="10313988" y="4718050"/>
          <p14:tracePt t="41319" x="10301288" y="4667250"/>
          <p14:tracePt t="41336" x="10277475" y="4656138"/>
          <p14:tracePt t="41352" x="10264775" y="4643438"/>
          <p14:tracePt t="41370" x="10252075" y="4630738"/>
          <p14:tracePt t="41386" x="10239375" y="4630738"/>
          <p14:tracePt t="41403" x="10213975" y="4630738"/>
          <p14:tracePt t="41420" x="10164763" y="4630738"/>
          <p14:tracePt t="41436" x="10152063" y="4656138"/>
          <p14:tracePt t="41453" x="10088563" y="4730750"/>
          <p14:tracePt t="41469" x="10064750" y="4805363"/>
          <p14:tracePt t="41486" x="10026650" y="4905375"/>
          <p14:tracePt t="41503" x="10013950" y="4981575"/>
          <p14:tracePt t="41520" x="9975850" y="5081588"/>
          <p14:tracePt t="41537" x="9975850" y="5168900"/>
          <p14:tracePt t="41553" x="9963150" y="5230813"/>
          <p14:tracePt t="41570" x="9963150" y="5268913"/>
          <p14:tracePt t="41572" x="9963150" y="5294313"/>
          <p14:tracePt t="41589" x="9963150" y="5330825"/>
          <p14:tracePt t="41606" x="9963150" y="5343525"/>
          <p14:tracePt t="41621" x="9963150" y="5356225"/>
          <p14:tracePt t="41797" x="9952038" y="5356225"/>
          <p14:tracePt t="41821" x="9952038" y="5343525"/>
          <p14:tracePt t="41829" x="9952038" y="5318125"/>
          <p14:tracePt t="41845" x="9952038" y="5294313"/>
          <p14:tracePt t="41855" x="9952038" y="5281613"/>
          <p14:tracePt t="41872" x="9952038" y="5256213"/>
          <p14:tracePt t="41889" x="9952038" y="5230813"/>
          <p14:tracePt t="41906" x="9952038" y="5205413"/>
          <p14:tracePt t="41922" x="9939338" y="5194300"/>
          <p14:tracePt t="41939" x="9926638" y="5181600"/>
          <p14:tracePt t="41956" x="9926638" y="5168900"/>
          <p14:tracePt t="41959" x="9926638" y="5156200"/>
          <p14:tracePt t="41989" x="9926638" y="5143500"/>
          <p14:tracePt t="41997" x="9926638" y="5130800"/>
          <p14:tracePt t="42007" x="9926638" y="5118100"/>
          <p14:tracePt t="42023" x="9901238" y="5092700"/>
          <p14:tracePt t="42039" x="9901238" y="5068888"/>
          <p14:tracePt t="42056" x="9901238" y="5043488"/>
          <p14:tracePt t="42073" x="9901238" y="4992688"/>
          <p14:tracePt t="42089" x="9901238" y="4943475"/>
          <p14:tracePt t="42106" x="9926638" y="4868863"/>
          <p14:tracePt t="42123" x="9926638" y="4818063"/>
          <p14:tracePt t="42125" x="9926638" y="4792663"/>
          <p14:tracePt t="42139" x="9939338" y="4756150"/>
          <p14:tracePt t="42141" x="9939338" y="4730750"/>
          <p14:tracePt t="42156" x="9939338" y="4692650"/>
          <p14:tracePt t="42173" x="9939338" y="4656138"/>
          <p14:tracePt t="42190" x="9939338" y="4630738"/>
          <p14:tracePt t="42207" x="9952038" y="4618038"/>
          <p14:tracePt t="42223" x="9952038" y="4592638"/>
          <p14:tracePt t="42241" x="9952038" y="4579938"/>
          <p14:tracePt t="42246" x="9952038" y="4554538"/>
          <p14:tracePt t="42256" x="9963150" y="4554538"/>
          <p14:tracePt t="42273" x="9963150" y="4543425"/>
          <p14:tracePt t="42290" x="9975850" y="4518025"/>
          <p14:tracePt t="42293" x="9988550" y="4518025"/>
          <p14:tracePt t="42307" x="9988550" y="4505325"/>
          <p14:tracePt t="42349" x="9988550" y="4492625"/>
          <p14:tracePt t="42357" x="9988550" y="4479925"/>
          <p14:tracePt t="42365" x="10001250" y="4467225"/>
          <p14:tracePt t="42381" x="10001250" y="4454525"/>
          <p14:tracePt t="42390" x="10013950" y="4443413"/>
          <p14:tracePt t="42407" x="10013950" y="4430713"/>
          <p14:tracePt t="42423" x="10013950" y="4405313"/>
          <p14:tracePt t="42440" x="10026650" y="4379913"/>
          <p14:tracePt t="42457" x="10039350" y="4367213"/>
          <p14:tracePt t="42473" x="10039350" y="4354513"/>
          <p14:tracePt t="42491" x="10039350" y="4341813"/>
          <p14:tracePt t="42661" x="10052050" y="4330700"/>
          <p14:tracePt t="42806" x="10064750" y="4341813"/>
          <p14:tracePt t="42837" x="10064750" y="4354513"/>
          <p14:tracePt t="42845" x="10064750" y="4367213"/>
          <p14:tracePt t="42862" x="10064750" y="4379913"/>
          <p14:tracePt t="42874" x="10075863" y="4392613"/>
          <p14:tracePt t="42877" x="10075863" y="4405313"/>
          <p14:tracePt t="42894" x="10088563" y="4430713"/>
          <p14:tracePt t="42908" x="10088563" y="4454525"/>
          <p14:tracePt t="42933" x="10088563" y="4479925"/>
          <p14:tracePt t="42942" x="10088563" y="4492625"/>
          <p14:tracePt t="42958" x="10088563" y="4505325"/>
          <p14:tracePt t="42975" x="10088563" y="4530725"/>
          <p14:tracePt t="42997" x="10088563" y="4554538"/>
          <p14:tracePt t="43008" x="10088563" y="4567238"/>
          <p14:tracePt t="43026" x="10088563" y="4592638"/>
          <p14:tracePt t="43029" x="10088563" y="4605338"/>
          <p14:tracePt t="43041" x="10088563" y="4630738"/>
          <p14:tracePt t="43058" x="10088563" y="4667250"/>
          <p14:tracePt t="43061" x="10088563" y="4679950"/>
          <p14:tracePt t="43075" x="10088563" y="4705350"/>
          <p14:tracePt t="43078" x="10088563" y="4730750"/>
          <p14:tracePt t="43093" x="10088563" y="4768850"/>
          <p14:tracePt t="43109" x="10088563" y="4792663"/>
          <p14:tracePt t="43126" x="10088563" y="4818063"/>
          <p14:tracePt t="43142" x="10088563" y="4843463"/>
          <p14:tracePt t="43157" x="10088563" y="4868863"/>
          <p14:tracePt t="43174" x="10088563" y="4918075"/>
          <p14:tracePt t="43191" x="10088563" y="4968875"/>
          <p14:tracePt t="43209" x="10088563" y="5030788"/>
          <p14:tracePt t="43225" x="10088563" y="5092700"/>
          <p14:tracePt t="43243" x="10075863" y="5156200"/>
          <p14:tracePt t="43245" x="10064750" y="5205413"/>
          <p14:tracePt t="43260" x="10064750" y="5230813"/>
          <p14:tracePt t="43262" x="10064750" y="5256213"/>
          <p14:tracePt t="43277" x="10064750" y="5330825"/>
          <p14:tracePt t="43293" x="10039350" y="5381625"/>
          <p14:tracePt t="43310" x="10013950" y="5407025"/>
          <p14:tracePt t="43326" x="10013950" y="5443538"/>
          <p14:tracePt t="43342" x="10013950" y="5456238"/>
          <p14:tracePt t="43359" x="10001250" y="5481638"/>
          <p14:tracePt t="43376" x="9988550" y="5494338"/>
          <p14:tracePt t="43453" x="9988550" y="5507038"/>
          <p14:tracePt t="43589" x="9988550" y="5494338"/>
          <p14:tracePt t="43597" x="9988550" y="5468938"/>
          <p14:tracePt t="43610" x="9988550" y="5430838"/>
          <p14:tracePt t="43613" x="9988550" y="5418138"/>
          <p14:tracePt t="43627" x="9988550" y="5394325"/>
          <p14:tracePt t="43629" x="9988550" y="5368925"/>
          <p14:tracePt t="43643" x="9988550" y="5330825"/>
          <p14:tracePt t="43645" x="9988550" y="5318125"/>
          <p14:tracePt t="43660" x="9988550" y="5281613"/>
          <p14:tracePt t="43677" x="9988550" y="5218113"/>
          <p14:tracePt t="43693" x="9988550" y="5143500"/>
          <p14:tracePt t="43711" x="9988550" y="5118100"/>
          <p14:tracePt t="43727" x="9988550" y="5092700"/>
          <p14:tracePt t="43743" x="9988550" y="5056188"/>
          <p14:tracePt t="43761" x="9988550" y="5043488"/>
          <p14:tracePt t="43853" x="9988550" y="5030788"/>
          <p14:tracePt t="43860" x="10001250" y="5018088"/>
          <p14:tracePt t="43901" x="10001250" y="5005388"/>
          <p14:tracePt t="43941" x="10001250" y="4992688"/>
          <p14:tracePt t="43949" x="10001250" y="4981575"/>
          <p14:tracePt t="43989" x="10001250" y="4968875"/>
          <p14:tracePt t="44021" x="10001250" y="4956175"/>
          <p14:tracePt t="44053" x="10001250" y="4930775"/>
          <p14:tracePt t="44069" x="10013950" y="4918075"/>
          <p14:tracePt t="44077" x="10013950" y="4905375"/>
          <p14:tracePt t="44085" x="10013950" y="4892675"/>
          <p14:tracePt t="44094" x="10013950" y="4868863"/>
          <p14:tracePt t="44110" x="10013950" y="4830763"/>
          <p14:tracePt t="44127" x="10013950" y="4805363"/>
          <p14:tracePt t="44143" x="10013950" y="4779963"/>
          <p14:tracePt t="44160" x="10013950" y="4768850"/>
          <p14:tracePt t="44176" x="10013950" y="4743450"/>
          <p14:tracePt t="44193" x="10013950" y="4718050"/>
          <p14:tracePt t="44210" x="10013950" y="4705350"/>
          <p14:tracePt t="44228" x="10013950" y="4692650"/>
          <p14:tracePt t="44246" x="10026650" y="4692650"/>
          <p14:tracePt t="44453" x="10026650" y="4718050"/>
          <p14:tracePt t="44469" x="10026650" y="4756150"/>
          <p14:tracePt t="44477" x="10026650" y="4768850"/>
          <p14:tracePt t="44485" x="10026650" y="4792663"/>
          <p14:tracePt t="44495" x="10026650" y="4818063"/>
          <p14:tracePt t="44512" x="10026650" y="4843463"/>
          <p14:tracePt t="44529" x="10026650" y="4868863"/>
          <p14:tracePt t="44546" x="10013950" y="4905375"/>
          <p14:tracePt t="44563" x="10013950" y="4930775"/>
          <p14:tracePt t="44565" x="10013950" y="4943475"/>
          <p14:tracePt t="44579" x="10013950" y="4956175"/>
          <p14:tracePt t="44581" x="10013950" y="4968875"/>
          <p14:tracePt t="44596" x="10013950" y="4992688"/>
          <p14:tracePt t="44614" x="10013950" y="5018088"/>
          <p14:tracePt t="44629" x="10013950" y="5030788"/>
          <p14:tracePt t="44647" x="9988550" y="5068888"/>
          <p14:tracePt t="44663" x="9988550" y="5081588"/>
          <p14:tracePt t="44685" x="9988550" y="5092700"/>
          <p14:tracePt t="44697" x="9988550" y="5105400"/>
          <p14:tracePt t="44712" x="9988550" y="5130800"/>
          <p14:tracePt t="44730" x="9988550" y="5156200"/>
          <p14:tracePt t="44733" x="9988550" y="5168900"/>
          <p14:tracePt t="44746" x="9988550" y="5194300"/>
          <p14:tracePt t="44748" x="9988550" y="5218113"/>
          <p14:tracePt t="44765" x="9988550" y="5243513"/>
          <p14:tracePt t="44779" x="9988550" y="5268913"/>
          <p14:tracePt t="44796" x="9988550" y="5294313"/>
          <p14:tracePt t="44813" x="9988550" y="5318125"/>
          <p14:tracePt t="44829" x="9988550" y="5330825"/>
          <p14:tracePt t="44847" x="9988550" y="5343525"/>
          <p14:tracePt t="44863" x="9988550" y="5356225"/>
          <p14:tracePt t="45061" x="10001250" y="5356225"/>
          <p14:tracePt t="45086" x="10001250" y="5330825"/>
          <p14:tracePt t="45093" x="10001250" y="5305425"/>
          <p14:tracePt t="45100" x="10001250" y="5294313"/>
          <p14:tracePt t="45112" x="10001250" y="5281613"/>
          <p14:tracePt t="45129" x="10001250" y="5256213"/>
          <p14:tracePt t="45146" x="10001250" y="5230813"/>
          <p14:tracePt t="45163" x="10001250" y="5194300"/>
          <p14:tracePt t="45164" x="10001250" y="5181600"/>
          <p14:tracePt t="45180" x="10001250" y="5168900"/>
          <p14:tracePt t="45196" x="9988550" y="5143500"/>
          <p14:tracePt t="45220" x="9988550" y="5118100"/>
          <p14:tracePt t="45245" x="9988550" y="5105400"/>
          <p14:tracePt t="45252" x="9988550" y="5092700"/>
          <p14:tracePt t="45263" x="9988550" y="5081588"/>
          <p14:tracePt t="45279" x="9988550" y="5056188"/>
          <p14:tracePt t="45317" x="9988550" y="5030788"/>
          <p14:tracePt t="45397" x="9988550" y="5005388"/>
          <p14:tracePt t="45445" x="9988550" y="4992688"/>
          <p14:tracePt t="45461" x="10001250" y="4992688"/>
          <p14:tracePt t="45477" x="10001250" y="4981575"/>
          <p14:tracePt t="45486" x="10001250" y="4968875"/>
          <p14:tracePt t="45499" x="10013950" y="4956175"/>
          <p14:tracePt t="45501" x="10026650" y="4943475"/>
          <p14:tracePt t="45517" x="10052050" y="4930775"/>
          <p14:tracePt t="45533" x="10052050" y="4918075"/>
          <p14:tracePt t="45549" x="10052050" y="4905375"/>
          <p14:tracePt t="45629" x="10064750" y="4892675"/>
          <p14:tracePt t="45637" x="10075863" y="4892675"/>
          <p14:tracePt t="45677" x="10088563" y="4892675"/>
          <p14:tracePt t="45725" x="10101263" y="4892675"/>
          <p14:tracePt t="45805" x="10126663" y="4905375"/>
          <p14:tracePt t="45829" x="10126663" y="4918075"/>
          <p14:tracePt t="45837" x="10126663" y="4930775"/>
          <p14:tracePt t="45849" x="10126663" y="4943475"/>
          <p14:tracePt t="45866" x="10126663" y="4968875"/>
          <p14:tracePt t="45869" x="10126663" y="4981575"/>
          <p14:tracePt t="45882" x="10126663" y="4992688"/>
          <p14:tracePt t="45899" x="10126663" y="5018088"/>
          <p14:tracePt t="45918" x="10126663" y="5030788"/>
          <p14:tracePt t="45933" x="10126663" y="5056188"/>
          <p14:tracePt t="45950" x="10126663" y="5081588"/>
          <p14:tracePt t="45966" x="10126663" y="5092700"/>
          <p14:tracePt t="45968" x="10126663" y="5105400"/>
          <p14:tracePt t="45989" x="10126663" y="5130800"/>
          <p14:tracePt t="46029" x="10126663" y="5143500"/>
          <p14:tracePt t="46053" x="10126663" y="5156200"/>
          <p14:tracePt t="46061" x="10126663" y="5168900"/>
          <p14:tracePt t="46117" x="10126663" y="5181600"/>
          <p14:tracePt t="46197" x="10139363" y="5181600"/>
          <p14:tracePt t="46373" x="10126663" y="5181600"/>
          <p14:tracePt t="46397" x="10126663" y="5168900"/>
          <p14:tracePt t="46405" x="10126663" y="5156200"/>
          <p14:tracePt t="46429" x="10113963" y="5143500"/>
          <p14:tracePt t="46454" x="10101263" y="5130800"/>
          <p14:tracePt t="46493" x="10101263" y="5105400"/>
          <p14:tracePt t="46509" x="10088563" y="5105400"/>
          <p14:tracePt t="46557" x="10088563" y="5092700"/>
          <p14:tracePt t="46645" x="10075863" y="5092700"/>
          <p14:tracePt t="47005" x="10075863" y="5081588"/>
          <p14:tracePt t="47013" x="10052050" y="5068888"/>
          <p14:tracePt t="47029" x="10052050" y="5056188"/>
          <p14:tracePt t="47037" x="10052050" y="5043488"/>
          <p14:tracePt t="47053" x="10052050" y="5005388"/>
          <p14:tracePt t="47069" x="10052050" y="4968875"/>
          <p14:tracePt t="47086" x="10052050" y="4943475"/>
          <p14:tracePt t="47102" x="10052050" y="4918075"/>
          <p14:tracePt t="47119" x="10052050" y="4905375"/>
          <p14:tracePt t="47142" x="10052050" y="4892675"/>
          <p14:tracePt t="47333" x="10052050" y="4918075"/>
          <p14:tracePt t="47341" x="10052050" y="4956175"/>
          <p14:tracePt t="47358" x="10052050" y="4981575"/>
          <p14:tracePt t="47370" x="10052050" y="5005388"/>
          <p14:tracePt t="47386" x="10052050" y="5030788"/>
          <p14:tracePt t="47388" x="10052050" y="5043488"/>
          <p14:tracePt t="47403" x="10052050" y="5056188"/>
          <p14:tracePt t="47420" x="10052050" y="5068888"/>
          <p14:tracePt t="47557" x="10052050" y="5043488"/>
          <p14:tracePt t="47565" x="10052050" y="4992688"/>
          <p14:tracePt t="47573" x="10052050" y="4968875"/>
          <p14:tracePt t="47588" x="10052050" y="4943475"/>
          <p14:tracePt t="47590" x="10052050" y="4918075"/>
          <p14:tracePt t="47605" x="10052050" y="4868863"/>
          <p14:tracePt t="47621" x="10052050" y="4818063"/>
          <p14:tracePt t="47637" x="10052050" y="4768850"/>
          <p14:tracePt t="47653" x="10052050" y="4730750"/>
          <p14:tracePt t="47670" x="10052050" y="4705350"/>
          <p14:tracePt t="47687" x="10052050" y="4692650"/>
          <p14:tracePt t="47704" x="10052050" y="4679950"/>
          <p14:tracePt t="47721" x="10052050" y="4667250"/>
          <p14:tracePt t="47749" x="10052050" y="4656138"/>
          <p14:tracePt t="47765" x="10052050" y="4643438"/>
          <p14:tracePt t="47813" x="10052050" y="4630738"/>
          <p14:tracePt t="47837" x="10052050" y="4618038"/>
          <p14:tracePt t="47949" x="10064750" y="4618038"/>
          <p14:tracePt t="48013" x="10064750" y="4605338"/>
          <p14:tracePt t="48037" x="10064750" y="4592638"/>
          <p14:tracePt t="48045" x="10064750" y="4579938"/>
          <p14:tracePt t="48054" x="10064750" y="4554538"/>
          <p14:tracePt t="48071" x="10064750" y="4530725"/>
          <p14:tracePt t="48088" x="10088563" y="4479925"/>
          <p14:tracePt t="48105" x="10101263" y="4443413"/>
          <p14:tracePt t="48122" x="10113963" y="4392613"/>
          <p14:tracePt t="48125" x="10113963" y="4341813"/>
          <p14:tracePt t="48138" x="10139363" y="4318000"/>
          <p14:tracePt t="48155" x="10164763" y="4267200"/>
          <p14:tracePt t="48157" x="10164763" y="4241800"/>
          <p14:tracePt t="48172" x="10164763" y="4205288"/>
          <p14:tracePt t="48189" x="10188575" y="4154488"/>
          <p14:tracePt t="48205" x="10226675" y="4092575"/>
          <p14:tracePt t="48222" x="10239375" y="4079875"/>
          <p14:tracePt t="48238" x="10264775" y="4041775"/>
          <p14:tracePt t="48309" x="10301288" y="4005263"/>
          <p14:tracePt t="49013" x="10301288" y="4017963"/>
          <p14:tracePt t="49125" x="10313988" y="4017963"/>
          <p14:tracePt t="49189" x="10326688" y="4017963"/>
          <p14:tracePt t="49389" x="10326688" y="4041775"/>
          <p14:tracePt t="49397" x="10326688" y="4105275"/>
          <p14:tracePt t="49408" x="10326688" y="4179888"/>
          <p14:tracePt t="49425" x="10326688" y="4341813"/>
          <p14:tracePt t="49441" x="10326688" y="4492625"/>
          <p14:tracePt t="49458" x="10326688" y="4643438"/>
          <p14:tracePt t="49461" x="10326688" y="4730750"/>
          <p14:tracePt t="49475" x="10326688" y="4818063"/>
          <p14:tracePt t="49477" x="10326688" y="4843463"/>
          <p14:tracePt t="49492" x="10301288" y="4956175"/>
          <p14:tracePt t="49509" x="10288588" y="5068888"/>
          <p14:tracePt t="49526" x="10277475" y="5143500"/>
          <p14:tracePt t="49542" x="10264775" y="5205413"/>
          <p14:tracePt t="49559" x="10264775" y="5268913"/>
          <p14:tracePt t="49576" x="10252075" y="5318125"/>
          <p14:tracePt t="49593" x="10252075" y="5356225"/>
          <p14:tracePt t="49609" x="10252075" y="5394325"/>
          <p14:tracePt t="49625" x="10239375" y="5418138"/>
          <p14:tracePt t="49643" x="10239375" y="5430838"/>
          <p14:tracePt t="49645" x="10213975" y="5456238"/>
          <p14:tracePt t="49669" x="10213975" y="5468938"/>
          <p14:tracePt t="49693" x="10213975" y="5481638"/>
          <p14:tracePt t="49861" x="10213975" y="5456238"/>
          <p14:tracePt t="49869" x="10213975" y="5430838"/>
          <p14:tracePt t="49877" x="10213975" y="5407025"/>
          <p14:tracePt t="49893" x="10213975" y="5381625"/>
          <p14:tracePt t="49909" x="10213975" y="5356225"/>
          <p14:tracePt t="49926" x="10213975" y="5343525"/>
          <p14:tracePt t="49943" x="10213975" y="5318125"/>
          <p14:tracePt t="49965" x="10213975" y="5305425"/>
          <p14:tracePt t="49981" x="10226675" y="5305425"/>
          <p14:tracePt t="49993" x="10226675" y="5294313"/>
          <p14:tracePt t="50013" x="10239375" y="5281613"/>
          <p14:tracePt t="50029" x="10239375" y="5268913"/>
          <p14:tracePt t="50043" x="10252075" y="5256213"/>
          <p14:tracePt t="50060" x="10277475" y="5243513"/>
          <p14:tracePt t="50077" x="10301288" y="5230813"/>
          <p14:tracePt t="50093" x="10301288" y="5218113"/>
          <p14:tracePt t="50111" x="10313988" y="5218113"/>
          <p14:tracePt t="50127" x="10326688" y="5205413"/>
          <p14:tracePt t="50143" x="10339388" y="5194300"/>
          <p14:tracePt t="50161" x="10339388" y="5181600"/>
          <p14:tracePt t="50177" x="10364788" y="5168900"/>
          <p14:tracePt t="50193" x="10377488" y="5156200"/>
          <p14:tracePt t="50230" x="10390188" y="5130800"/>
          <p14:tracePt t="50253" x="10401300" y="5130800"/>
          <p14:tracePt t="50293" x="10401300" y="5118100"/>
          <p14:tracePt t="50333" x="10401300" y="5105400"/>
          <p14:tracePt t="50365" x="10401300" y="5092700"/>
          <p14:tracePt t="50533" x="10401300" y="5081588"/>
          <p14:tracePt t="50541" x="10390188" y="5092700"/>
          <p14:tracePt t="50549" x="10377488" y="5143500"/>
          <p14:tracePt t="50560" x="10339388" y="5194300"/>
          <p14:tracePt t="50576" x="10301288" y="5281613"/>
          <p14:tracePt t="50593" x="10264775" y="5368925"/>
          <p14:tracePt t="50610" x="10239375" y="5443538"/>
          <p14:tracePt t="50612" x="10239375" y="5468938"/>
          <p14:tracePt t="50627" x="10239375" y="5481638"/>
          <p14:tracePt t="50628" x="10239375" y="5494338"/>
          <p14:tracePt t="50644" x="10239375" y="5507038"/>
          <p14:tracePt t="50781" x="10239375" y="5494338"/>
          <p14:tracePt t="50789" x="10252075" y="5468938"/>
          <p14:tracePt t="50797" x="10252075" y="5430838"/>
          <p14:tracePt t="50813" x="10301288" y="5343525"/>
          <p14:tracePt t="50829" x="10326688" y="5243513"/>
          <p14:tracePt t="50845" x="10326688" y="5181600"/>
          <p14:tracePt t="50862" x="10326688" y="5105400"/>
          <p14:tracePt t="50879" x="10326688" y="5043488"/>
          <p14:tracePt t="50896" x="10301288" y="4992688"/>
          <p14:tracePt t="50913" x="10277475" y="4943475"/>
          <p14:tracePt t="50929" x="10264775" y="4892675"/>
          <p14:tracePt t="50946" x="10239375" y="4868863"/>
          <p14:tracePt t="50949" x="10226675" y="4868863"/>
          <p14:tracePt t="50962" x="10213975" y="4856163"/>
          <p14:tracePt t="50979" x="10201275" y="4830763"/>
          <p14:tracePt t="50997" x="10201275" y="4818063"/>
          <p14:tracePt t="51021" x="10201275" y="4805363"/>
          <p14:tracePt t="51077" x="10177463" y="4792663"/>
          <p14:tracePt t="51093" x="10177463" y="4779963"/>
          <p14:tracePt t="51117" x="10177463" y="4768850"/>
          <p14:tracePt t="51133" x="10152063" y="4756150"/>
          <p14:tracePt t="51165" x="10152063" y="4743450"/>
          <p14:tracePt t="51189" x="10139363" y="4743450"/>
          <p14:tracePt t="51245" x="10126663" y="4730750"/>
          <p14:tracePt t="51269" x="10113963" y="4730750"/>
          <p14:tracePt t="51277" x="10101263" y="4730750"/>
          <p14:tracePt t="51285" x="10101263" y="4718050"/>
          <p14:tracePt t="51296" x="10088563" y="4718050"/>
          <p14:tracePt t="51314" x="10075863" y="4705350"/>
          <p14:tracePt t="51317" x="10052050" y="4705350"/>
          <p14:tracePt t="51330" x="10026650" y="4692650"/>
          <p14:tracePt t="51346" x="10001250" y="4692650"/>
          <p14:tracePt t="51437" x="9988550" y="4692650"/>
          <p14:tracePt t="51453" x="9975850" y="4692650"/>
          <p14:tracePt t="51461" x="9963150" y="4692650"/>
          <p14:tracePt t="51477" x="9952038" y="4692650"/>
          <p14:tracePt t="51493" x="9939338" y="4692650"/>
          <p14:tracePt t="51501" x="9926638" y="4692650"/>
          <p14:tracePt t="51513" x="9926638" y="4705350"/>
          <p14:tracePt t="51530" x="9901238" y="4730750"/>
          <p14:tracePt t="51533" x="9888538" y="4730750"/>
          <p14:tracePt t="51547" x="9875838" y="4756150"/>
          <p14:tracePt t="51549" x="9863138" y="4768850"/>
          <p14:tracePt t="51564" x="9839325" y="4792663"/>
          <p14:tracePt t="51581" x="9839325" y="4818063"/>
          <p14:tracePt t="51605" x="9839325" y="4843463"/>
          <p14:tracePt t="51629" x="9826625" y="4856163"/>
          <p14:tracePt t="51637" x="9826625" y="4868863"/>
          <p14:tracePt t="51661" x="9826625" y="4879975"/>
          <p14:tracePt t="51677" x="9826625" y="4892675"/>
          <p14:tracePt t="51717" x="9826625" y="4905375"/>
          <p14:tracePt t="51765" x="9826625" y="4930775"/>
          <p14:tracePt t="51837" x="9826625" y="4943475"/>
          <p14:tracePt t="51877" x="9826625" y="4956175"/>
          <p14:tracePt t="51902" x="9826625" y="4968875"/>
          <p14:tracePt t="51933" x="9826625" y="4981575"/>
          <p14:tracePt t="51997" x="9839325" y="4981575"/>
          <p14:tracePt t="52013" x="9852025" y="4981575"/>
          <p14:tracePt t="52029" x="9863138" y="4981575"/>
          <p14:tracePt t="52037" x="9888538" y="4981575"/>
          <p14:tracePt t="52053" x="9901238" y="4968875"/>
          <p14:tracePt t="52065" x="9913938" y="4956175"/>
          <p14:tracePt t="52081" x="9913938" y="4930775"/>
          <p14:tracePt t="52098" x="9939338" y="4879975"/>
          <p14:tracePt t="52116" x="9939338" y="4868863"/>
          <p14:tracePt t="52132" x="9939338" y="4843463"/>
          <p14:tracePt t="52149" x="9939338" y="4830763"/>
          <p14:tracePt t="52166" x="9939338" y="4818063"/>
          <p14:tracePt t="52213" x="9939338" y="4805363"/>
          <p14:tracePt t="52333" x="9926638" y="4805363"/>
          <p14:tracePt t="52341" x="9926638" y="4818063"/>
          <p14:tracePt t="52357" x="9913938" y="4830763"/>
          <p14:tracePt t="52366" x="9913938" y="4843463"/>
          <p14:tracePt t="52382" x="9901238" y="4879975"/>
          <p14:tracePt t="52399" x="9888538" y="4918075"/>
          <p14:tracePt t="52416" x="9888538" y="4956175"/>
          <p14:tracePt t="52433" x="9888538" y="4981575"/>
          <p14:tracePt t="52450" x="9888538" y="4992688"/>
          <p14:tracePt t="52466" x="9888538" y="5018088"/>
          <p14:tracePt t="52485" x="9888538" y="5030788"/>
          <p14:tracePt t="52500" x="9888538" y="5043488"/>
          <p14:tracePt t="52516" x="9888538" y="5056188"/>
          <p14:tracePt t="52749" x="9888538" y="5068888"/>
          <p14:tracePt t="52782" x="9875838" y="5068888"/>
          <p14:tracePt t="52934" x="9863138" y="5068888"/>
          <p14:tracePt t="52973" x="9852025" y="5068888"/>
          <p14:tracePt t="52997" x="9839325" y="5068888"/>
          <p14:tracePt t="53013" x="9826625" y="5068888"/>
          <p14:tracePt t="53037" x="9801225" y="5068888"/>
          <p14:tracePt t="53053" x="9801225" y="5056188"/>
          <p14:tracePt t="53061" x="9788525" y="5056188"/>
          <p14:tracePt t="53068" x="9788525" y="5043488"/>
          <p14:tracePt t="53085" x="9775825" y="5030788"/>
          <p14:tracePt t="53101" x="9775825" y="5005388"/>
          <p14:tracePt t="53118" x="9763125" y="4968875"/>
          <p14:tracePt t="53135" x="9763125" y="4943475"/>
          <p14:tracePt t="53151" x="9750425" y="4943475"/>
          <p14:tracePt t="53168" x="9750425" y="4930775"/>
          <p14:tracePt t="53190" x="9750425" y="4918075"/>
          <p14:tracePt t="53202" x="9750425" y="4905375"/>
          <p14:tracePt t="53205" x="9739313" y="4905375"/>
          <p14:tracePt t="53229" x="9739313" y="4892675"/>
          <p14:tracePt t="53261" x="9726613" y="4868863"/>
          <p14:tracePt t="54085" x="9713913" y="4868863"/>
          <p14:tracePt t="54237" x="9713913" y="4879975"/>
          <p14:tracePt t="54254" x="9713913" y="4892675"/>
          <p14:tracePt t="54269" x="9713913" y="4905375"/>
          <p14:tracePt t="54277" x="9713913" y="4918075"/>
          <p14:tracePt t="54288" x="9713913" y="4930775"/>
          <p14:tracePt t="54305" x="9713913" y="4943475"/>
          <p14:tracePt t="54321" x="9713913" y="4968875"/>
          <p14:tracePt t="54338" x="9713913" y="4992688"/>
          <p14:tracePt t="54341" x="9713913" y="5005388"/>
          <p14:tracePt t="54356" x="9713913" y="5018088"/>
          <p14:tracePt t="54358" x="9713913" y="5030788"/>
          <p14:tracePt t="54373" x="9726613" y="5056188"/>
          <p14:tracePt t="54388" x="9739313" y="5081588"/>
          <p14:tracePt t="54413" x="9750425" y="5105400"/>
          <p14:tracePt t="54453" x="9763125" y="5130800"/>
          <p14:tracePt t="54853" x="9763125" y="5143500"/>
          <p14:tracePt t="54909" x="9775825" y="5143500"/>
          <p14:tracePt t="54965" x="9775825" y="5156200"/>
          <p14:tracePt t="54973" x="9788525" y="5156200"/>
          <p14:tracePt t="54981" x="9788525" y="5168900"/>
          <p14:tracePt t="54989" x="9788525" y="5181600"/>
          <p14:tracePt t="55006" x="9788525" y="5194300"/>
          <p14:tracePt t="55023" x="9788525" y="5218113"/>
          <p14:tracePt t="55040" x="9788525" y="5243513"/>
          <p14:tracePt t="55057" x="9788525" y="5256213"/>
          <p14:tracePt t="55073" x="9801225" y="5268913"/>
          <p14:tracePt t="55090" x="9801225" y="5281613"/>
          <p14:tracePt t="55701" x="9788525" y="5281613"/>
          <p14:tracePt t="55717" x="9775825" y="5281613"/>
          <p14:tracePt t="55725" x="9775825" y="5256213"/>
          <p14:tracePt t="55733" x="9763125" y="5243513"/>
          <p14:tracePt t="55741" x="9763125" y="5230813"/>
          <p14:tracePt t="55757" x="9750425" y="5168900"/>
          <p14:tracePt t="55773" x="9750425" y="5143500"/>
          <p14:tracePt t="55790" x="9750425" y="5092700"/>
          <p14:tracePt t="55808" x="9750425" y="5068888"/>
          <p14:tracePt t="55825" x="9750425" y="5056188"/>
          <p14:tracePt t="55841" x="9750425" y="5030788"/>
          <p14:tracePt t="55858" x="9750425" y="5018088"/>
          <p14:tracePt t="55876" x="9750425" y="5005388"/>
          <p14:tracePt t="55894" x="9750425" y="4992688"/>
          <p14:tracePt t="55997" x="9750425" y="4981575"/>
          <p14:tracePt t="56397" x="9763125" y="4981575"/>
          <p14:tracePt t="56437" x="9788525" y="4981575"/>
          <p14:tracePt t="56461" x="9813925" y="4981575"/>
          <p14:tracePt t="56469" x="9826625" y="4981575"/>
          <p14:tracePt t="56477" x="9852025" y="4956175"/>
          <p14:tracePt t="56493" x="9875838" y="4943475"/>
          <p14:tracePt t="56510" x="9913938" y="4905375"/>
          <p14:tracePt t="56527" x="9952038" y="4856163"/>
          <p14:tracePt t="56544" x="9952038" y="4830763"/>
          <p14:tracePt t="56561" x="9975850" y="4768850"/>
          <p14:tracePt t="56578" x="9988550" y="4718050"/>
          <p14:tracePt t="56580" x="10001250" y="4705350"/>
          <p14:tracePt t="56594" x="10001250" y="4692650"/>
          <p14:tracePt t="56611" x="10001250" y="4679950"/>
          <p14:tracePt t="56627" x="10001250" y="4667250"/>
          <p14:tracePt t="56854" x="10001250" y="4656138"/>
          <p14:tracePt t="56877" x="10001250" y="4630738"/>
          <p14:tracePt t="56894" x="10001250" y="4605338"/>
          <p14:tracePt t="56901" x="10001250" y="4592638"/>
          <p14:tracePt t="56933" x="10001250" y="4579938"/>
          <p14:tracePt t="57005" x="9988550" y="4579938"/>
          <p14:tracePt t="57013" x="9975850" y="4579938"/>
          <p14:tracePt t="57021" x="9963150" y="4579938"/>
          <p14:tracePt t="57045" x="9952038" y="4579938"/>
          <p14:tracePt t="57061" x="9939338" y="4579938"/>
          <p14:tracePt t="57069" x="9939338" y="4592638"/>
          <p14:tracePt t="57085" x="9926638" y="4618038"/>
          <p14:tracePt t="57095" x="9913938" y="4618038"/>
          <p14:tracePt t="57111" x="9901238" y="4667250"/>
          <p14:tracePt t="57128" x="9888538" y="4692650"/>
          <p14:tracePt t="57146" x="9863138" y="4743450"/>
          <p14:tracePt t="57162" x="9863138" y="4768850"/>
          <p14:tracePt t="57165" x="9863138" y="4779963"/>
          <p14:tracePt t="57179" x="9852025" y="4805363"/>
          <p14:tracePt t="57196" x="9852025" y="4818063"/>
          <p14:tracePt t="57213" x="9839325" y="4830763"/>
          <p14:tracePt t="57230" x="9839325" y="4843463"/>
          <p14:tracePt t="57429" x="9839325" y="4830763"/>
          <p14:tracePt t="57453" x="9839325" y="4818063"/>
          <p14:tracePt t="57469" x="9839325" y="4805363"/>
          <p14:tracePt t="57509" x="9839325" y="4792663"/>
          <p14:tracePt t="57757" x="9839325" y="4805363"/>
          <p14:tracePt t="57765" x="9852025" y="4805363"/>
          <p14:tracePt t="57780" x="9863138" y="4805363"/>
          <p14:tracePt t="57797" x="9875838" y="4805363"/>
          <p14:tracePt t="57805" x="9901238" y="4805363"/>
          <p14:tracePt t="57813" x="9913938" y="4805363"/>
          <p14:tracePt t="57830" x="9939338" y="4805363"/>
          <p14:tracePt t="57847" x="9963150" y="4818063"/>
          <p14:tracePt t="57864" x="9988550" y="4818063"/>
          <p14:tracePt t="57880" x="10013950" y="4818063"/>
          <p14:tracePt t="57898" x="10039350" y="4818063"/>
          <p14:tracePt t="57901" x="10052050" y="4818063"/>
          <p14:tracePt t="57913" x="10064750" y="4818063"/>
          <p14:tracePt t="57931" x="10101263" y="4818063"/>
          <p14:tracePt t="57947" x="10139363" y="4818063"/>
          <p14:tracePt t="57965" x="10164763" y="4805363"/>
          <p14:tracePt t="57981" x="10177463" y="4805363"/>
          <p14:tracePt t="57997" x="10177463" y="4792663"/>
          <p14:tracePt t="58014" x="10188575" y="4779963"/>
          <p14:tracePt t="58061" x="10188575" y="4768850"/>
          <p14:tracePt t="58069" x="10188575" y="4756150"/>
          <p14:tracePt t="58101" x="10188575" y="4743450"/>
          <p14:tracePt t="58157" x="10188575" y="4730750"/>
          <p14:tracePt t="58429" x="10177463" y="4743450"/>
          <p14:tracePt t="58437" x="10164763" y="4756150"/>
          <p14:tracePt t="58453" x="10164763" y="4779963"/>
          <p14:tracePt t="58465" x="10152063" y="4792663"/>
          <p14:tracePt t="58482" x="10139363" y="4805363"/>
          <p14:tracePt t="58485" x="10139363" y="4830763"/>
          <p14:tracePt t="58498" x="10126663" y="4843463"/>
          <p14:tracePt t="58501" x="10126663" y="4856163"/>
          <p14:tracePt t="58516" x="10126663" y="4868863"/>
          <p14:tracePt t="58517" x="10113963" y="4892675"/>
          <p14:tracePt t="58533" x="10101263" y="4905375"/>
          <p14:tracePt t="58549" x="10101263" y="4930775"/>
          <p14:tracePt t="58566" x="10101263" y="4943475"/>
          <p14:tracePt t="58717" x="10101263" y="4918075"/>
          <p14:tracePt t="58733" x="10101263" y="4892675"/>
          <p14:tracePt t="58741" x="10101263" y="4868863"/>
          <p14:tracePt t="58749" x="10101263" y="4856163"/>
          <p14:tracePt t="58766" x="10088563" y="4818063"/>
          <p14:tracePt t="58783" x="10075863" y="4805363"/>
          <p14:tracePt t="58800" x="10075863" y="4792663"/>
          <p14:tracePt t="58822" x="10075863" y="4779963"/>
          <p14:tracePt t="58885" x="10064750" y="4768850"/>
          <p14:tracePt t="58981" x="10052050" y="4768850"/>
          <p14:tracePt t="58989" x="10026650" y="4768850"/>
          <p14:tracePt t="59000" x="10026650" y="4779963"/>
          <p14:tracePt t="59017" x="10026650" y="4805363"/>
          <p14:tracePt t="59034" x="10001250" y="4856163"/>
          <p14:tracePt t="59036" x="10001250" y="4868863"/>
          <p14:tracePt t="59050" x="9975850" y="4892675"/>
          <p14:tracePt t="59053" x="9975850" y="4918075"/>
          <p14:tracePt t="59067" x="9975850" y="4943475"/>
          <p14:tracePt t="59069" x="9952038" y="4956175"/>
          <p14:tracePt t="59082" x="9952038" y="4968875"/>
          <p14:tracePt t="59084" x="9952038" y="4992688"/>
          <p14:tracePt t="59099" x="9952038" y="5005388"/>
          <p14:tracePt t="59100" x="9952038" y="5018088"/>
          <p14:tracePt t="59116" x="9952038" y="5056188"/>
          <p14:tracePt t="59140" x="9952038" y="5081588"/>
          <p14:tracePt t="59149" x="9952038" y="5092700"/>
          <p14:tracePt t="59166" x="9952038" y="5105400"/>
          <p14:tracePt t="59182" x="9952038" y="5130800"/>
          <p14:tracePt t="59200" x="9952038" y="5143500"/>
          <p14:tracePt t="59218" x="9952038" y="5168900"/>
          <p14:tracePt t="59221" x="9939338" y="5194300"/>
          <p14:tracePt t="59234" x="9926638" y="5205413"/>
          <p14:tracePt t="59236" x="9926638" y="5218113"/>
          <p14:tracePt t="59250" x="9926638" y="5230813"/>
          <p14:tracePt t="59253" x="9901238" y="5256213"/>
          <p14:tracePt t="59267" x="9901238" y="5268913"/>
          <p14:tracePt t="59269" x="9901238" y="5294313"/>
          <p14:tracePt t="59285" x="9863138" y="5330825"/>
          <p14:tracePt t="59301" x="9839325" y="5368925"/>
          <p14:tracePt t="59319" x="9813925" y="5430838"/>
          <p14:tracePt t="59335" x="9763125" y="5481638"/>
          <p14:tracePt t="59351" x="9726613" y="5518150"/>
          <p14:tracePt t="59368" x="9688513" y="5556250"/>
          <p14:tracePt t="59384" x="9663113" y="5594350"/>
          <p14:tracePt t="59401" x="9601200" y="5630863"/>
          <p14:tracePt t="59417" x="9563100" y="5656263"/>
          <p14:tracePt t="59434" x="9537700" y="5694363"/>
          <p14:tracePt t="59437" x="9501188" y="5694363"/>
          <p14:tracePt t="59453" x="9463088" y="5719763"/>
          <p14:tracePt t="59468" x="9437688" y="5719763"/>
          <p14:tracePt t="59485" x="9375775" y="5743575"/>
          <p14:tracePt t="59501" x="9288463" y="5781675"/>
          <p14:tracePt t="59519" x="9137650" y="5819775"/>
          <p14:tracePt t="59535" x="9050338" y="5832475"/>
          <p14:tracePt t="59552" x="8937625" y="5843588"/>
          <p14:tracePt t="59568" x="8824913" y="5868988"/>
          <p14:tracePt t="59586" x="8712200" y="5881688"/>
          <p14:tracePt t="59588" x="8661400" y="5881688"/>
          <p14:tracePt t="59601" x="8637588" y="5894388"/>
          <p14:tracePt t="59604" x="8599488" y="5894388"/>
          <p14:tracePt t="59618" x="8548688" y="5907088"/>
          <p14:tracePt t="59621" x="8524875" y="5907088"/>
          <p14:tracePt t="59635" x="8486775" y="5907088"/>
          <p14:tracePt t="59637" x="8448675" y="5907088"/>
          <p14:tracePt t="59652" x="8374063" y="5907088"/>
          <p14:tracePt t="59669" x="8324850" y="5907088"/>
          <p14:tracePt t="59686" x="8286750" y="5907088"/>
          <p14:tracePt t="59702" x="8235950" y="5907088"/>
          <p14:tracePt t="59718" x="8148638" y="5907088"/>
          <p14:tracePt t="59736" x="8061325" y="5907088"/>
          <p14:tracePt t="59752" x="8010525" y="5907088"/>
          <p14:tracePt t="59768" x="7961313" y="5907088"/>
          <p14:tracePt t="59785" x="7874000" y="5907088"/>
          <p14:tracePt t="59803" x="7797800" y="5907088"/>
          <p14:tracePt t="59805" x="7761288" y="5907088"/>
          <p14:tracePt t="59819" x="7735888" y="5907088"/>
          <p14:tracePt t="59821" x="7685088" y="5907088"/>
          <p14:tracePt t="59836" x="7648575" y="5907088"/>
          <p14:tracePt t="59838" x="7623175" y="5907088"/>
          <p14:tracePt t="59852" x="7597775" y="5907088"/>
          <p14:tracePt t="59869" x="7572375" y="5907088"/>
          <p14:tracePt t="59966" x="7561263" y="5907088"/>
          <p14:tracePt t="59973" x="7548563" y="5907088"/>
          <p14:tracePt t="59986" x="7535863" y="5907088"/>
          <p14:tracePt t="59989" x="7523163" y="5907088"/>
          <p14:tracePt t="60003" x="7497763" y="5907088"/>
          <p14:tracePt t="60019" x="7485063" y="5907088"/>
          <p14:tracePt t="60045" x="7472363" y="5907088"/>
          <p14:tracePt t="60053" x="7459663" y="5907088"/>
          <p14:tracePt t="60069" x="7448550" y="5894388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5F1D3B5-5BBA-43E6-B8C2-56BFC4B3781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425"/>
          <a:stretch/>
        </p:blipFill>
        <p:spPr>
          <a:xfrm>
            <a:off x="1034321" y="1229193"/>
            <a:ext cx="9492491" cy="523156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E147566-D0AC-4C00-828B-5D7DC9C4D6E9}"/>
              </a:ext>
            </a:extLst>
          </p:cNvPr>
          <p:cNvSpPr/>
          <p:nvPr/>
        </p:nvSpPr>
        <p:spPr>
          <a:xfrm>
            <a:off x="1933732" y="2427142"/>
            <a:ext cx="7600012" cy="36620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34FA439-197B-4DEA-A929-BA21EE1FA4F3}"/>
              </a:ext>
            </a:extLst>
          </p:cNvPr>
          <p:cNvSpPr txBox="1"/>
          <p:nvPr/>
        </p:nvSpPr>
        <p:spPr>
          <a:xfrm>
            <a:off x="8157931" y="1348315"/>
            <a:ext cx="23157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C62899"/>
                </a:solidFill>
              </a:rPr>
              <a:t>95% Confidence Interval for the population (95%CI)</a:t>
            </a:r>
          </a:p>
        </p:txBody>
      </p:sp>
      <p:sp>
        <p:nvSpPr>
          <p:cNvPr id="13" name="Arrow: Left 6">
            <a:extLst>
              <a:ext uri="{FF2B5EF4-FFF2-40B4-BE49-F238E27FC236}">
                <a16:creationId xmlns:a16="http://schemas.microsoft.com/office/drawing/2014/main" id="{00E5D014-9E2A-4E0B-8036-1C046953C236}"/>
              </a:ext>
            </a:extLst>
          </p:cNvPr>
          <p:cNvSpPr/>
          <p:nvPr/>
        </p:nvSpPr>
        <p:spPr>
          <a:xfrm rot="17733346">
            <a:off x="9398985" y="1979995"/>
            <a:ext cx="530414" cy="3662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086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8397"/>
    </mc:Choice>
    <mc:Fallback xmlns="">
      <p:transition spd="slow" advTm="418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/>
      <p:bldP spid="13" grpId="0" animBg="1"/>
    </p:bldLst>
  </p:timing>
  <p:extLst>
    <p:ext uri="{3A86A75C-4F4B-4683-9AE1-C65F6400EC91}">
      <p14:laserTraceLst xmlns:p14="http://schemas.microsoft.com/office/powerpoint/2010/main">
        <p14:tracePtLst>
          <p14:tracePt t="27727" x="3330575" y="6180138"/>
          <p14:tracePt t="29067" x="0" y="0"/>
        </p14:tracePtLst>
        <p14:tracePtLst>
          <p14:tracePt t="30348" x="3465513" y="6242050"/>
          <p14:tracePt t="30580" x="2165350" y="6796088"/>
          <p14:tracePt t="30587" x="2165350" y="6770688"/>
          <p14:tracePt t="30603" x="2165350" y="6745288"/>
          <p14:tracePt t="30619" x="2165350" y="6732588"/>
          <p14:tracePt t="30652" x="2165350" y="6707188"/>
          <p14:tracePt t="30668" x="2178050" y="6707188"/>
          <p14:tracePt t="30683" x="2203450" y="6683375"/>
          <p14:tracePt t="30691" x="2228850" y="6683375"/>
          <p14:tracePt t="30703" x="2252663" y="6657975"/>
          <p14:tracePt t="30721" x="2328863" y="6645275"/>
          <p14:tracePt t="30723" x="2365375" y="6645275"/>
          <p14:tracePt t="30737" x="2441575" y="6619875"/>
          <p14:tracePt t="30739" x="2478088" y="6619875"/>
          <p14:tracePt t="30754" x="2528888" y="6619875"/>
          <p14:tracePt t="30755" x="2578100" y="6619875"/>
          <p14:tracePt t="30771" x="2690813" y="6594475"/>
          <p14:tracePt t="30787" x="2778125" y="6583363"/>
          <p14:tracePt t="30804" x="2803525" y="6570663"/>
          <p14:tracePt t="30820" x="2828925" y="6570663"/>
          <p14:tracePt t="30837" x="2854325" y="6557963"/>
          <p14:tracePt t="30908" x="2854325" y="6545263"/>
          <p14:tracePt t="31028" x="2841625" y="6545263"/>
          <p14:tracePt t="31043" x="2828925" y="6545263"/>
          <p14:tracePt t="31060" x="2803525" y="6545263"/>
          <p14:tracePt t="31083" x="2790825" y="6545263"/>
          <p14:tracePt t="31100" x="2778125" y="6557963"/>
          <p14:tracePt t="31108" x="2778125" y="6570663"/>
          <p14:tracePt t="31141" x="2778125" y="6594475"/>
          <p14:tracePt t="31234" x="2790825" y="6594475"/>
          <p14:tracePt t="31242" x="2816225" y="6594475"/>
          <p14:tracePt t="31253" x="2816225" y="6583363"/>
          <p14:tracePt t="31269" x="2854325" y="6532563"/>
          <p14:tracePt t="31286" x="2916238" y="6432550"/>
          <p14:tracePt t="31303" x="3041650" y="6281738"/>
          <p14:tracePt t="31319" x="3216275" y="6107113"/>
          <p14:tracePt t="31336" x="3405188" y="5919788"/>
          <p14:tracePt t="31353" x="3592513" y="5732463"/>
          <p14:tracePt t="31354" x="3667125" y="5656263"/>
          <p14:tracePt t="31370" x="3830638" y="5494338"/>
          <p14:tracePt t="31386" x="3956050" y="5318125"/>
          <p14:tracePt t="31403" x="4081463" y="5130800"/>
          <p14:tracePt t="31420" x="4181475" y="4968875"/>
          <p14:tracePt t="31437" x="4243388" y="4830763"/>
          <p14:tracePt t="31453" x="4268788" y="4743450"/>
          <p14:tracePt t="31470" x="4305300" y="4656138"/>
          <p14:tracePt t="31487" x="4318000" y="4605338"/>
          <p14:tracePt t="31504" x="4330700" y="4567238"/>
          <p14:tracePt t="31520" x="4343400" y="4543425"/>
          <p14:tracePt t="31522" x="4343400" y="4530725"/>
          <p14:tracePt t="31554" x="4343400" y="4505325"/>
          <p14:tracePt t="31811" x="4330700" y="4505325"/>
          <p14:tracePt t="31819" x="4318000" y="4505325"/>
          <p14:tracePt t="31867" x="4305300" y="4505325"/>
          <p14:tracePt t="32059" x="4318000" y="4505325"/>
          <p14:tracePt t="32099" x="4330700" y="4505325"/>
          <p14:tracePt t="32115" x="4343400" y="4505325"/>
          <p14:tracePt t="32124" x="4356100" y="4505325"/>
          <p14:tracePt t="32131" x="4368800" y="4505325"/>
          <p14:tracePt t="32140" x="4381500" y="4505325"/>
          <p14:tracePt t="32158" x="4418013" y="4505325"/>
          <p14:tracePt t="32179" x="4443413" y="4505325"/>
          <p14:tracePt t="32203" x="4456113" y="4505325"/>
          <p14:tracePt t="32219" x="4468813" y="4505325"/>
          <p14:tracePt t="32268" x="4494213" y="4492625"/>
          <p14:tracePt t="32340" x="4518025" y="4492625"/>
          <p14:tracePt t="32347" x="4543425" y="4492625"/>
          <p14:tracePt t="32364" x="4556125" y="4492625"/>
          <p14:tracePt t="32375" x="4568825" y="4492625"/>
          <p14:tracePt t="32391" x="4581525" y="4492625"/>
          <p14:tracePt t="32515" x="4594225" y="4492625"/>
          <p14:tracePt t="32604" x="4594225" y="4505325"/>
          <p14:tracePt t="32611" x="4594225" y="4518025"/>
          <p14:tracePt t="32627" x="4594225" y="4530725"/>
          <p14:tracePt t="32643" x="4594225" y="4554538"/>
          <p14:tracePt t="32659" x="4594225" y="4605338"/>
          <p14:tracePt t="32675" x="4594225" y="4618038"/>
          <p14:tracePt t="32692" x="4594225" y="4630738"/>
          <p14:tracePt t="32708" x="4594225" y="4643438"/>
          <p14:tracePt t="32725" x="4594225" y="4656138"/>
          <p14:tracePt t="32804" x="4594225" y="4667250"/>
          <p14:tracePt t="32811" x="4594225" y="4679950"/>
          <p14:tracePt t="32826" x="4594225" y="4692650"/>
          <p14:tracePt t="32829" x="4594225" y="4705350"/>
          <p14:tracePt t="32843" x="4581525" y="4730750"/>
          <p14:tracePt t="32859" x="4568825" y="4756150"/>
          <p14:tracePt t="32876" x="4543425" y="4779963"/>
          <p14:tracePt t="32892" x="4530725" y="4792663"/>
          <p14:tracePt t="32909" x="4530725" y="4818063"/>
          <p14:tracePt t="32926" x="4506913" y="4830763"/>
          <p14:tracePt t="32972" x="4506913" y="4843463"/>
          <p14:tracePt t="32979" x="4494213" y="4843463"/>
          <p14:tracePt t="33051" x="4494213" y="4856163"/>
          <p14:tracePt t="33092" x="4494213" y="4868863"/>
          <p14:tracePt t="33099" x="4481513" y="4879975"/>
          <p14:tracePt t="33218" x="4456113" y="4892675"/>
          <p14:tracePt t="33275" x="4456113" y="4905375"/>
          <p14:tracePt t="33347" x="4430713" y="4918075"/>
          <p14:tracePt t="33355" x="4381500" y="4956175"/>
          <p14:tracePt t="33363" x="4368800" y="4956175"/>
          <p14:tracePt t="33378" x="4330700" y="5005388"/>
          <p14:tracePt t="33379" x="4256088" y="5056188"/>
          <p14:tracePt t="33394" x="4205288" y="5092700"/>
          <p14:tracePt t="33395" x="4168775" y="5130800"/>
          <p14:tracePt t="33411" x="3979863" y="5243513"/>
          <p14:tracePt t="33427" x="3792538" y="5394325"/>
          <p14:tracePt t="33444" x="3605213" y="5556250"/>
          <p14:tracePt t="33461" x="3367088" y="5643563"/>
          <p14:tracePt t="33477" x="3154363" y="5768975"/>
          <p14:tracePt t="33494" x="2941638" y="5832475"/>
          <p14:tracePt t="33511" x="2854325" y="5843588"/>
          <p14:tracePt t="33527" x="2828925" y="5856288"/>
          <p14:tracePt t="33780" x="2828925" y="5832475"/>
          <p14:tracePt t="33795" x="2841625" y="5832475"/>
          <p14:tracePt t="33803" x="2841625" y="5819775"/>
          <p14:tracePt t="33819" x="2841625" y="5807075"/>
          <p14:tracePt t="33828" x="2841625" y="5794375"/>
          <p14:tracePt t="33851" x="2841625" y="5781675"/>
          <p14:tracePt t="33883" x="2867025" y="5768975"/>
          <p14:tracePt t="33907" x="2867025" y="5756275"/>
          <p14:tracePt t="33932" x="2879725" y="5756275"/>
          <p14:tracePt t="33939" x="2879725" y="5743575"/>
          <p14:tracePt t="33988" x="2903538" y="5719763"/>
          <p14:tracePt t="34011" x="2903538" y="5707063"/>
          <p14:tracePt t="34028" x="2903538" y="5694363"/>
          <p14:tracePt t="34036" x="2928938" y="5681663"/>
          <p14:tracePt t="34044" x="2928938" y="5668963"/>
          <p14:tracePt t="34060" x="2954338" y="5630863"/>
          <p14:tracePt t="34078" x="2979738" y="5594350"/>
          <p14:tracePt t="34094" x="3003550" y="5556250"/>
          <p14:tracePt t="34111" x="3003550" y="5530850"/>
          <p14:tracePt t="34128" x="3041650" y="5494338"/>
          <p14:tracePt t="34144" x="3041650" y="5456238"/>
          <p14:tracePt t="34146" x="3067050" y="5430838"/>
          <p14:tracePt t="34161" x="3067050" y="5418138"/>
          <p14:tracePt t="34179" x="3067050" y="5368925"/>
          <p14:tracePt t="34195" x="3079750" y="5305425"/>
          <p14:tracePt t="34212" x="3079750" y="5218113"/>
          <p14:tracePt t="34229" x="3079750" y="5168900"/>
          <p14:tracePt t="34246" x="3079750" y="5118100"/>
          <p14:tracePt t="34263" x="3079750" y="5068888"/>
          <p14:tracePt t="34279" x="3079750" y="5018088"/>
          <p14:tracePt t="34295" x="3079750" y="5005388"/>
          <p14:tracePt t="34314" x="3079750" y="4992688"/>
          <p14:tracePt t="34316" x="3079750" y="4968875"/>
          <p14:tracePt t="34331" x="3079750" y="4956175"/>
          <p14:tracePt t="34347" x="3079750" y="4930775"/>
          <p14:tracePt t="34363" x="3103563" y="4905375"/>
          <p14:tracePt t="34380" x="3128963" y="4856163"/>
          <p14:tracePt t="34396" x="3128963" y="4843463"/>
          <p14:tracePt t="34412" x="3141663" y="4818063"/>
          <p14:tracePt t="34444" x="3154363" y="4818063"/>
          <p14:tracePt t="34771" x="3167063" y="4818063"/>
          <p14:tracePt t="34787" x="3179763" y="4818063"/>
          <p14:tracePt t="36739" x="3192463" y="4818063"/>
          <p14:tracePt t="36747" x="3228975" y="4818063"/>
          <p14:tracePt t="36756" x="3279775" y="4818063"/>
          <p14:tracePt t="36769" x="3317875" y="4818063"/>
          <p14:tracePt t="36771" x="3341688" y="4792663"/>
          <p14:tracePt t="36786" x="3367088" y="4792663"/>
          <p14:tracePt t="36788" x="3392488" y="4779963"/>
          <p14:tracePt t="36803" x="3417888" y="4768850"/>
          <p14:tracePt t="36820" x="3429000" y="4768850"/>
          <p14:tracePt t="36836" x="3441700" y="4768850"/>
          <p14:tracePt t="36853" x="3454400" y="4756150"/>
          <p14:tracePt t="37267" x="3467100" y="4756150"/>
          <p14:tracePt t="37299" x="3479800" y="4756150"/>
          <p14:tracePt t="37325" x="3492500" y="4756150"/>
          <p14:tracePt t="37348" x="3505200" y="4756150"/>
          <p14:tracePt t="37371" x="3530600" y="4756150"/>
          <p14:tracePt t="43411" x="3554413" y="4756150"/>
          <p14:tracePt t="43419" x="3554413" y="4805363"/>
          <p14:tracePt t="43427" x="3554413" y="4905375"/>
          <p14:tracePt t="43436" x="3605213" y="5143500"/>
          <p14:tracePt t="43453" x="3817938" y="5543550"/>
          <p14:tracePt t="43470" x="3930650" y="5707063"/>
          <p14:tracePt t="43715" x="3943350" y="5707063"/>
          <p14:tracePt t="43723" x="4056063" y="5681663"/>
          <p14:tracePt t="43738" x="4156075" y="5643563"/>
          <p14:tracePt t="43739" x="4294188" y="5619750"/>
          <p14:tracePt t="43755" x="4568825" y="5594350"/>
          <p14:tracePt t="43771" x="4668838" y="5594350"/>
          <p14:tracePt t="43787" x="4694238" y="5594350"/>
          <p14:tracePt t="43804" x="4719638" y="5594350"/>
          <p14:tracePt t="43820" x="4743450" y="5607050"/>
          <p14:tracePt t="43837" x="4806950" y="5668963"/>
          <p14:tracePt t="43854" x="4856163" y="5719763"/>
          <p14:tracePt t="43871" x="4881563" y="5768975"/>
          <p14:tracePt t="43888" x="4906963" y="5807075"/>
          <p14:tracePt t="43891" x="4906963" y="5819775"/>
          <p14:tracePt t="43904" x="4906963" y="5832475"/>
          <p14:tracePt t="43907" x="4906963" y="5843588"/>
          <p14:tracePt t="43923" x="4906963" y="5868988"/>
          <p14:tracePt t="43939" x="4856163" y="5981700"/>
          <p14:tracePt t="43955" x="4732338" y="6119813"/>
          <p14:tracePt t="43972" x="4543425" y="6207125"/>
          <p14:tracePt t="43988" x="4394200" y="6307138"/>
          <p14:tracePt t="44005" x="4318000" y="6381750"/>
          <p14:tracePt t="44021" x="4217988" y="6470650"/>
          <p14:tracePt t="44038" x="4156075" y="6594475"/>
          <p14:tracePt t="44055" x="4156075" y="6707188"/>
          <p14:tracePt t="44072" x="4156075" y="6796088"/>
          <p14:tracePt t="44075" x="4156075" y="6819900"/>
          <p14:tracePt t="44088" x="4181475" y="6832600"/>
          <p14:tracePt t="44090" x="4192588" y="6845300"/>
          <p14:tracePt t="44139" x="4205288" y="6845300"/>
          <p14:tracePt t="44147" x="4243388" y="6845300"/>
          <p14:tracePt t="44163" x="4268788" y="6819900"/>
          <p14:tracePt t="44172" x="4294188" y="6807200"/>
          <p14:tracePt t="44189" x="4394200" y="6732588"/>
          <p14:tracePt t="44220" x="4406900" y="6707188"/>
          <p14:tracePt t="44228" x="4430713" y="6683375"/>
          <p14:tracePt t="44238" x="4494213" y="6632575"/>
          <p14:tracePt t="44255" x="4568825" y="6557963"/>
          <p14:tracePt t="44272" x="4643438" y="6483350"/>
          <p14:tracePt t="44274" x="4668838" y="6445250"/>
          <p14:tracePt t="44288" x="4694238" y="6432550"/>
          <p14:tracePt t="44291" x="4694238" y="6419850"/>
          <p14:tracePt t="44305" x="4719638" y="6394450"/>
          <p14:tracePt t="44307" x="4732338" y="6394450"/>
          <p14:tracePt t="44323" x="4732338" y="6370638"/>
          <p14:tracePt t="44339" x="4732338" y="6345238"/>
          <p14:tracePt t="44355" x="4732338" y="6294438"/>
          <p14:tracePt t="44372" x="4743450" y="6232525"/>
          <p14:tracePt t="44389" x="4743450" y="6194425"/>
          <p14:tracePt t="44406" x="4743450" y="6157913"/>
          <p14:tracePt t="44422" x="4743450" y="6132513"/>
          <p14:tracePt t="44440" x="4743450" y="6107113"/>
          <p14:tracePt t="44443" x="4732338" y="6094413"/>
          <p14:tracePt t="44467" x="4719638" y="6094413"/>
          <p14:tracePt t="44475" x="4706938" y="6094413"/>
          <p14:tracePt t="44489" x="4694238" y="6094413"/>
          <p14:tracePt t="44491" x="4681538" y="6094413"/>
          <p14:tracePt t="44507" x="4668838" y="6094413"/>
          <p14:tracePt t="44524" x="4606925" y="6169025"/>
          <p14:tracePt t="44540" x="4606925" y="6219825"/>
          <p14:tracePt t="44556" x="4606925" y="6307138"/>
          <p14:tracePt t="44573" x="4606925" y="6394450"/>
          <p14:tracePt t="44589" x="4743450" y="6483350"/>
          <p14:tracePt t="44606" x="4868863" y="6494463"/>
          <p14:tracePt t="44623" x="4981575" y="6494463"/>
          <p14:tracePt t="44639" x="5068888" y="6494463"/>
          <p14:tracePt t="44656" x="5119688" y="6457950"/>
          <p14:tracePt t="44659" x="5132388" y="6432550"/>
          <p14:tracePt t="44673" x="5145088" y="6419850"/>
          <p14:tracePt t="44675" x="5145088" y="6407150"/>
          <p14:tracePt t="44690" x="5145088" y="6381750"/>
          <p14:tracePt t="44693" x="5145088" y="6357938"/>
          <p14:tracePt t="44707" x="5145088" y="6332538"/>
          <p14:tracePt t="44723" x="5145088" y="6319838"/>
          <p14:tracePt t="44741" x="5119688" y="6307138"/>
          <p14:tracePt t="44756" x="5068888" y="6307138"/>
          <p14:tracePt t="44773" x="5032375" y="6307138"/>
          <p14:tracePt t="44790" x="5019675" y="6307138"/>
          <p14:tracePt t="44807" x="5006975" y="6307138"/>
          <p14:tracePt t="44915" x="5006975" y="6294438"/>
          <p14:tracePt t="44924" x="5019675" y="6281738"/>
          <p14:tracePt t="45059" x="5032375" y="6281738"/>
          <p14:tracePt t="45179" x="5032375" y="6307138"/>
          <p14:tracePt t="45187" x="5019675" y="6307138"/>
          <p14:tracePt t="45219" x="5006975" y="6332538"/>
          <p14:tracePt t="45339" x="5006975" y="6357938"/>
          <p14:tracePt t="45347" x="5045075" y="6370638"/>
          <p14:tracePt t="45358" x="5081588" y="6394450"/>
          <p14:tracePt t="45375" x="5219700" y="6432550"/>
          <p14:tracePt t="45392" x="5357813" y="6457950"/>
          <p14:tracePt t="45394" x="5483225" y="6470650"/>
          <p14:tracePt t="45408" x="5595938" y="6507163"/>
          <p14:tracePt t="45410" x="5732463" y="6519863"/>
          <p14:tracePt t="45425" x="6021388" y="6545263"/>
          <p14:tracePt t="45427" x="6183313" y="6557963"/>
          <p14:tracePt t="45441" x="6408738" y="6557963"/>
          <p14:tracePt t="45442" x="6559550" y="6557963"/>
          <p14:tracePt t="45457" x="6734175" y="6557963"/>
          <p14:tracePt t="45458" x="6897688" y="6557963"/>
          <p14:tracePt t="45474" x="7197725" y="6557963"/>
          <p14:tracePt t="45491" x="7459663" y="6557963"/>
          <p14:tracePt t="45507" x="7597775" y="6519863"/>
          <p14:tracePt t="45524" x="7673975" y="6470650"/>
          <p14:tracePt t="45541" x="7710488" y="6419850"/>
          <p14:tracePt t="45558" x="7710488" y="6381750"/>
          <p14:tracePt t="45575" x="7710488" y="6294438"/>
          <p14:tracePt t="45591" x="7661275" y="6119813"/>
          <p14:tracePt t="45608" x="7610475" y="6032500"/>
          <p14:tracePt t="45624" x="7572375" y="5956300"/>
          <p14:tracePt t="45626" x="7535863" y="5919788"/>
          <p14:tracePt t="45642" x="7348538" y="5794375"/>
          <p14:tracePt t="45658" x="7172325" y="5781675"/>
          <p14:tracePt t="45674" x="6985000" y="5781675"/>
          <p14:tracePt t="45691" x="6846888" y="5781675"/>
          <p14:tracePt t="45708" x="6746875" y="5781675"/>
          <p14:tracePt t="45724" x="6596063" y="5794375"/>
          <p14:tracePt t="45741" x="6534150" y="5856288"/>
          <p14:tracePt t="45758" x="6496050" y="5894388"/>
          <p14:tracePt t="45774" x="6459538" y="5932488"/>
          <p14:tracePt t="45791" x="6446838" y="5969000"/>
          <p14:tracePt t="45808" x="6446838" y="6007100"/>
          <p14:tracePt t="45810" x="6446838" y="6019800"/>
          <p14:tracePt t="45825" x="6446838" y="6045200"/>
          <p14:tracePt t="45826" x="6446838" y="6056313"/>
          <p14:tracePt t="45842" x="6483350" y="6081713"/>
          <p14:tracePt t="45859" x="6534150" y="6094413"/>
          <p14:tracePt t="45875" x="6572250" y="6107113"/>
          <p14:tracePt t="45891" x="6621463" y="6107113"/>
          <p14:tracePt t="45908" x="6708775" y="6107113"/>
          <p14:tracePt t="45925" x="6759575" y="6107113"/>
          <p14:tracePt t="45942" x="6797675" y="6107113"/>
          <p14:tracePt t="45958" x="6821488" y="6107113"/>
          <p14:tracePt t="45986" x="6821488" y="6094413"/>
          <p14:tracePt t="45995" x="6808788" y="6094413"/>
          <p14:tracePt t="46009" x="6784975" y="6094413"/>
          <p14:tracePt t="46010" x="6746875" y="6094413"/>
          <p14:tracePt t="46026" x="6721475" y="6094413"/>
          <p14:tracePt t="46027" x="6696075" y="6094413"/>
          <p14:tracePt t="46044" x="6634163" y="6094413"/>
          <p14:tracePt t="46060" x="6559550" y="6094413"/>
          <p14:tracePt t="46077" x="6496050" y="6094413"/>
          <p14:tracePt t="46093" x="6446838" y="6145213"/>
          <p14:tracePt t="46110" x="6434138" y="6157913"/>
          <p14:tracePt t="46127" x="6421438" y="6194425"/>
          <p14:tracePt t="46143" x="6421438" y="6232525"/>
          <p14:tracePt t="46160" x="6421438" y="6245225"/>
          <p14:tracePt t="46196" x="6421438" y="6257925"/>
          <p14:tracePt t="46211" x="6434138" y="6257925"/>
          <p14:tracePt t="46219" x="6446838" y="6257925"/>
          <p14:tracePt t="46227" x="6459538" y="6257925"/>
          <p14:tracePt t="46244" x="6483350" y="6219825"/>
          <p14:tracePt t="46291" x="6483350" y="6207125"/>
          <p14:tracePt t="46316" x="6472238" y="6207125"/>
          <p14:tracePt t="46324" x="6459538" y="6207125"/>
          <p14:tracePt t="46348" x="6434138" y="6207125"/>
          <p14:tracePt t="46355" x="6421438" y="6219825"/>
          <p14:tracePt t="46371" x="6421438" y="6232525"/>
          <p14:tracePt t="46387" x="6408738" y="6245225"/>
          <p14:tracePt t="46475" x="6408738" y="6219825"/>
          <p14:tracePt t="46483" x="6408738" y="6207125"/>
          <p14:tracePt t="46495" x="6408738" y="6194425"/>
          <p14:tracePt t="46924" x="6396038" y="6194425"/>
          <p14:tracePt t="46964" x="6370638" y="6194425"/>
          <p14:tracePt t="47379" x="6370638" y="6207125"/>
          <p14:tracePt t="47427" x="6370638" y="6232525"/>
          <p14:tracePt t="47467" x="6370638" y="6245225"/>
          <p14:tracePt t="47475" x="6370638" y="6257925"/>
          <p14:tracePt t="47490" x="6346825" y="6269038"/>
          <p14:tracePt t="47506" x="6346825" y="6281738"/>
          <p14:tracePt t="47514" x="6346825" y="6294438"/>
          <p14:tracePt t="47530" x="6321425" y="6307138"/>
          <p14:tracePt t="47546" x="6321425" y="6332538"/>
          <p14:tracePt t="47578" x="6321425" y="6345238"/>
          <p14:tracePt t="47610" x="6308725" y="6357938"/>
          <p14:tracePt t="47683" x="6308725" y="6370638"/>
          <p14:tracePt t="47739" x="6296025" y="6381750"/>
          <p14:tracePt t="47755" x="6296025" y="6394450"/>
          <p14:tracePt t="47771" x="6283325" y="6394450"/>
          <p14:tracePt t="47779" x="6270625" y="6394450"/>
          <p14:tracePt t="47787" x="6246813" y="6394450"/>
          <p14:tracePt t="47803" x="6234113" y="6394450"/>
          <p14:tracePt t="47814" x="6208713" y="6394450"/>
          <p14:tracePt t="47831" x="6196013" y="6394450"/>
          <p14:tracePt t="47848" x="6170613" y="6394450"/>
          <p14:tracePt t="47876" x="6157913" y="6394450"/>
          <p14:tracePt t="47883" x="6146800" y="6381750"/>
          <p14:tracePt t="47899" x="6121400" y="6357938"/>
          <p14:tracePt t="47916" x="6108700" y="6294438"/>
          <p14:tracePt t="47932" x="6108700" y="6245225"/>
          <p14:tracePt t="47948" x="6108700" y="6207125"/>
          <p14:tracePt t="47965" x="6083300" y="6169025"/>
          <p14:tracePt t="47982" x="6083300" y="6132513"/>
          <p14:tracePt t="47998" x="6083300" y="6094413"/>
          <p14:tracePt t="48015" x="6083300" y="6069013"/>
          <p14:tracePt t="48031" x="6083300" y="6056313"/>
          <p14:tracePt t="48048" x="6083300" y="6032500"/>
          <p14:tracePt t="48147" x="6083300" y="6019800"/>
          <p14:tracePt t="48155" x="6083300" y="6007100"/>
          <p14:tracePt t="48165" x="6083300" y="5994400"/>
          <p14:tracePt t="48183" x="6083300" y="5981700"/>
          <p14:tracePt t="48199" x="6096000" y="5969000"/>
          <p14:tracePt t="48216" x="6096000" y="5945188"/>
          <p14:tracePt t="48219" x="6096000" y="5932488"/>
          <p14:tracePt t="48235" x="6108700" y="5919788"/>
          <p14:tracePt t="48250" x="6108700" y="5907088"/>
          <p14:tracePt t="48252" x="6108700" y="5894388"/>
          <p14:tracePt t="48266" x="6108700" y="5868988"/>
          <p14:tracePt t="48284" x="6108700" y="5819775"/>
          <p14:tracePt t="48299" x="6108700" y="5794375"/>
          <p14:tracePt t="48316" x="6108700" y="5743575"/>
          <p14:tracePt t="48333" x="6108700" y="5719763"/>
          <p14:tracePt t="48349" x="6108700" y="5668963"/>
          <p14:tracePt t="48379" x="6108700" y="5656263"/>
          <p14:tracePt t="48387" x="6121400" y="5643563"/>
          <p14:tracePt t="48411" x="6121400" y="5630863"/>
          <p14:tracePt t="48451" x="6134100" y="5630863"/>
          <p14:tracePt t="48475" x="6134100" y="5619750"/>
          <p14:tracePt t="48523" x="6134100" y="5607050"/>
          <p14:tracePt t="48571" x="6121400" y="5594350"/>
          <p14:tracePt t="48603" x="6108700" y="5581650"/>
          <p14:tracePt t="48659" x="6096000" y="5568950"/>
          <p14:tracePt t="48675" x="6083300" y="5556250"/>
          <p14:tracePt t="48699" x="6070600" y="5543550"/>
          <p14:tracePt t="48723" x="6057900" y="5543550"/>
          <p14:tracePt t="48732" x="6045200" y="5530850"/>
          <p14:tracePt t="48771" x="6034088" y="5530850"/>
          <p14:tracePt t="48787" x="6021388" y="5518150"/>
          <p14:tracePt t="48804" x="6021388" y="5507038"/>
          <p14:tracePt t="48835" x="6008688" y="5507038"/>
          <p14:tracePt t="48843" x="5995988" y="5507038"/>
          <p14:tracePt t="48875" x="5983288" y="5507038"/>
          <p14:tracePt t="48884" x="5983288" y="5494338"/>
          <p14:tracePt t="48900" x="5970588" y="5494338"/>
          <p14:tracePt t="48915" x="5945188" y="5481638"/>
          <p14:tracePt t="48947" x="5921375" y="5468938"/>
          <p14:tracePt t="49003" x="5908675" y="5468938"/>
          <p14:tracePt t="49019" x="5895975" y="5468938"/>
          <p14:tracePt t="49027" x="5883275" y="5468938"/>
          <p14:tracePt t="49043" x="5870575" y="5468938"/>
          <p14:tracePt t="49075" x="5857875" y="5468938"/>
          <p14:tracePt t="49091" x="5845175" y="5468938"/>
          <p14:tracePt t="49107" x="5821363" y="5456238"/>
          <p14:tracePt t="49139" x="5808663" y="5443538"/>
          <p14:tracePt t="49147" x="5795963" y="5443538"/>
          <p14:tracePt t="49155" x="5783263" y="5443538"/>
          <p14:tracePt t="49168" x="5770563" y="5443538"/>
          <p14:tracePt t="49170" x="5757863" y="5443538"/>
          <p14:tracePt t="49185" x="5732463" y="5443538"/>
          <p14:tracePt t="49211" x="5719763" y="5430838"/>
          <p14:tracePt t="49227" x="5708650" y="5430838"/>
          <p14:tracePt t="49251" x="5683250" y="5430838"/>
          <p14:tracePt t="49275" x="5670550" y="5430838"/>
          <p14:tracePt t="49284" x="5657850" y="5430838"/>
          <p14:tracePt t="49292" x="5645150" y="5430838"/>
          <p14:tracePt t="49302" x="5632450" y="5430838"/>
          <p14:tracePt t="49319" x="5607050" y="5430838"/>
          <p14:tracePt t="49336" x="5570538" y="5430838"/>
          <p14:tracePt t="49340" x="5557838" y="5430838"/>
          <p14:tracePt t="49352" x="5519738" y="5430838"/>
          <p14:tracePt t="49355" x="5507038" y="5430838"/>
          <p14:tracePt t="49368" x="5483225" y="5430838"/>
          <p14:tracePt t="49371" x="5470525" y="5430838"/>
          <p14:tracePt t="49386" x="5445125" y="5430838"/>
          <p14:tracePt t="49403" x="5407025" y="5443538"/>
          <p14:tracePt t="49419" x="5383213" y="5443538"/>
          <p14:tracePt t="49443" x="5383213" y="5456238"/>
          <p14:tracePt t="49459" x="5383213" y="5468938"/>
          <p14:tracePt t="49468" x="5357813" y="5481638"/>
          <p14:tracePt t="49485" x="5357813" y="5494338"/>
          <p14:tracePt t="49502" x="5357813" y="5507038"/>
          <p14:tracePt t="49519" x="5332413" y="5518150"/>
          <p14:tracePt t="49536" x="5307013" y="5543550"/>
          <p14:tracePt t="49539" x="5281613" y="5568950"/>
          <p14:tracePt t="49555" x="5270500" y="5594350"/>
          <p14:tracePt t="49571" x="5270500" y="5607050"/>
          <p14:tracePt t="49586" x="5270500" y="5643563"/>
          <p14:tracePt t="49603" x="5270500" y="5694363"/>
          <p14:tracePt t="49620" x="5270500" y="5794375"/>
          <p14:tracePt t="49636" x="5270500" y="5881688"/>
          <p14:tracePt t="49653" x="5270500" y="5956300"/>
          <p14:tracePt t="49669" x="5294313" y="5994400"/>
          <p14:tracePt t="49686" x="5307013" y="6045200"/>
          <p14:tracePt t="49703" x="5332413" y="6056313"/>
          <p14:tracePt t="49720" x="5357813" y="6069013"/>
          <p14:tracePt t="49723" x="5370513" y="6069013"/>
          <p14:tracePt t="49736" x="5394325" y="6081713"/>
          <p14:tracePt t="49739" x="5407025" y="6094413"/>
          <p14:tracePt t="49753" x="5432425" y="6094413"/>
          <p14:tracePt t="49755" x="5483225" y="6094413"/>
          <p14:tracePt t="49771" x="5583238" y="6094413"/>
          <p14:tracePt t="49787" x="5683250" y="6094413"/>
          <p14:tracePt t="49803" x="5808663" y="6094413"/>
          <p14:tracePt t="49820" x="5870575" y="6094413"/>
          <p14:tracePt t="49836" x="5945188" y="6069013"/>
          <p14:tracePt t="49853" x="5983288" y="6032500"/>
          <p14:tracePt t="49870" x="6008688" y="6019800"/>
          <p14:tracePt t="49887" x="6034088" y="5994400"/>
          <p14:tracePt t="49904" x="6034088" y="5945188"/>
          <p14:tracePt t="49907" x="6034088" y="5919788"/>
          <p14:tracePt t="49921" x="6034088" y="5894388"/>
          <p14:tracePt t="49923" x="6034088" y="5843588"/>
          <p14:tracePt t="49937" x="6034088" y="5807075"/>
          <p14:tracePt t="49939" x="6057900" y="5768975"/>
          <p14:tracePt t="49953" x="6057900" y="5732463"/>
          <p14:tracePt t="49955" x="6057900" y="5707063"/>
          <p14:tracePt t="49971" x="6057900" y="5607050"/>
          <p14:tracePt t="49987" x="6057900" y="5556250"/>
          <p14:tracePt t="50004" x="6057900" y="5518150"/>
          <p14:tracePt t="50020" x="6008688" y="5468938"/>
          <p14:tracePt t="50037" x="5921375" y="5430838"/>
          <p14:tracePt t="50054" x="5845175" y="5430838"/>
          <p14:tracePt t="50071" x="5719763" y="5430838"/>
          <p14:tracePt t="50088" x="5657850" y="5407025"/>
          <p14:tracePt t="50091" x="5632450" y="5407025"/>
          <p14:tracePt t="50104" x="5607050" y="5407025"/>
          <p14:tracePt t="50120" x="5583238" y="5407025"/>
          <p14:tracePt t="50123" x="5570538" y="5407025"/>
          <p14:tracePt t="50137" x="5557838" y="5407025"/>
          <p14:tracePt t="50155" x="5519738" y="5418138"/>
          <p14:tracePt t="50171" x="5495925" y="5443538"/>
          <p14:tracePt t="50187" x="5445125" y="5494338"/>
          <p14:tracePt t="50204" x="5394325" y="5556250"/>
          <p14:tracePt t="50220" x="5383213" y="5619750"/>
          <p14:tracePt t="50237" x="5357813" y="5656263"/>
          <p14:tracePt t="50254" x="5357813" y="5707063"/>
          <p14:tracePt t="50272" x="5332413" y="5743575"/>
          <p14:tracePt t="50275" x="5332413" y="5781675"/>
          <p14:tracePt t="50287" x="5332413" y="5807075"/>
          <p14:tracePt t="50305" x="5332413" y="5868988"/>
          <p14:tracePt t="50307" x="5332413" y="5894388"/>
          <p14:tracePt t="50321" x="5332413" y="5919788"/>
          <p14:tracePt t="50324" x="5332413" y="5932488"/>
          <p14:tracePt t="50339" x="5332413" y="5994400"/>
          <p14:tracePt t="50355" x="5332413" y="6007100"/>
          <p14:tracePt t="50371" x="5345113" y="6032500"/>
          <p14:tracePt t="50389" x="5357813" y="6045200"/>
          <p14:tracePt t="50405" x="5383213" y="6056313"/>
          <p14:tracePt t="50421" x="5432425" y="6056313"/>
          <p14:tracePt t="50438" x="5470525" y="6056313"/>
          <p14:tracePt t="50455" x="5519738" y="6056313"/>
          <p14:tracePt t="50472" x="5607050" y="6056313"/>
          <p14:tracePt t="50475" x="5632450" y="6056313"/>
          <p14:tracePt t="50489" x="5657850" y="6056313"/>
          <p14:tracePt t="50491" x="5695950" y="6056313"/>
          <p14:tracePt t="50505" x="5695950" y="6045200"/>
          <p14:tracePt t="50507" x="5719763" y="6032500"/>
          <p14:tracePt t="50523" x="5770563" y="5956300"/>
          <p14:tracePt t="50539" x="5808663" y="5907088"/>
          <p14:tracePt t="50555" x="5845175" y="5819775"/>
          <p14:tracePt t="50572" x="5870575" y="5732463"/>
          <p14:tracePt t="50588" x="5895975" y="5668963"/>
          <p14:tracePt t="50605" x="5908675" y="5619750"/>
          <p14:tracePt t="50622" x="5908675" y="5594350"/>
          <p14:tracePt t="50639" x="5908675" y="5556250"/>
          <p14:tracePt t="50655" x="5908675" y="5543550"/>
          <p14:tracePt t="50673" x="5895975" y="5507038"/>
          <p14:tracePt t="50675" x="5857875" y="5494338"/>
          <p14:tracePt t="50689" x="5845175" y="5481638"/>
          <p14:tracePt t="50691" x="5795963" y="5468938"/>
          <p14:tracePt t="50706" x="5683250" y="5443538"/>
          <p14:tracePt t="50724" x="5545138" y="5430838"/>
          <p14:tracePt t="50740" x="5394325" y="5430838"/>
          <p14:tracePt t="50756" x="5257800" y="5430838"/>
          <p14:tracePt t="50773" x="5232400" y="5430838"/>
          <p14:tracePt t="50789" x="5194300" y="5430838"/>
          <p14:tracePt t="50805" x="5194300" y="5443538"/>
          <p14:tracePt t="50823" x="5170488" y="5456238"/>
          <p14:tracePt t="50827" x="5170488" y="5468938"/>
          <p14:tracePt t="50843" x="5157788" y="5481638"/>
          <p14:tracePt t="50855" x="5145088" y="5507038"/>
          <p14:tracePt t="50874" x="5145088" y="5530850"/>
          <p14:tracePt t="50876" x="5145088" y="5556250"/>
          <p14:tracePt t="50889" x="5145088" y="5568950"/>
          <p14:tracePt t="50891" x="5132388" y="5581650"/>
          <p14:tracePt t="50906" x="5119688" y="5619750"/>
          <p14:tracePt t="50923" x="5119688" y="5656263"/>
          <p14:tracePt t="50940" x="5119688" y="5707063"/>
          <p14:tracePt t="50957" x="5119688" y="5732463"/>
          <p14:tracePt t="50973" x="5119688" y="5794375"/>
          <p14:tracePt t="50990" x="5132388" y="5832475"/>
          <p14:tracePt t="51006" x="5157788" y="5881688"/>
          <p14:tracePt t="51023" x="5181600" y="5919788"/>
          <p14:tracePt t="51040" x="5194300" y="5945188"/>
          <p14:tracePt t="51043" x="5232400" y="5956300"/>
          <p14:tracePt t="51059" x="5245100" y="5969000"/>
          <p14:tracePt t="51073" x="5281613" y="5969000"/>
          <p14:tracePt t="51075" x="5307013" y="5981700"/>
          <p14:tracePt t="51090" x="5332413" y="5981700"/>
          <p14:tracePt t="51091" x="5383213" y="5981700"/>
          <p14:tracePt t="51107" x="5470525" y="6007100"/>
          <p14:tracePt t="51124" x="5583238" y="6007100"/>
          <p14:tracePt t="51140" x="5708650" y="6007100"/>
          <p14:tracePt t="51157" x="5857875" y="6007100"/>
          <p14:tracePt t="51173" x="5921375" y="5981700"/>
          <p14:tracePt t="51190" x="5983288" y="5932488"/>
          <p14:tracePt t="51207" x="6021388" y="5881688"/>
          <p14:tracePt t="51223" x="6057900" y="5832475"/>
          <p14:tracePt t="51240" x="6057900" y="5768975"/>
          <p14:tracePt t="51243" x="6070600" y="5732463"/>
          <p14:tracePt t="51257" x="6083300" y="5707063"/>
          <p14:tracePt t="51259" x="6083300" y="5656263"/>
          <p14:tracePt t="51274" x="6083300" y="5630863"/>
          <p14:tracePt t="51275" x="6083300" y="5594350"/>
          <p14:tracePt t="51291" x="6083300" y="5530850"/>
          <p14:tracePt t="51307" x="6083300" y="5456238"/>
          <p14:tracePt t="51324" x="6021388" y="5394325"/>
          <p14:tracePt t="51341" x="5970588" y="5368925"/>
          <p14:tracePt t="51357" x="5921375" y="5368925"/>
          <p14:tracePt t="51374" x="5883275" y="5356225"/>
          <p14:tracePt t="51390" x="5845175" y="5356225"/>
          <p14:tracePt t="51506" x="5821363" y="5356225"/>
          <p14:tracePt t="51514" x="5821363" y="5368925"/>
          <p14:tracePt t="51530" x="5795963" y="5381625"/>
          <p14:tracePt t="51539" x="5795963" y="5407025"/>
          <p14:tracePt t="51556" x="5770563" y="5418138"/>
          <p14:tracePt t="51573" x="5745163" y="5443538"/>
          <p14:tracePt t="51589" x="5745163" y="5468938"/>
          <p14:tracePt t="51606" x="5719763" y="5481638"/>
          <p14:tracePt t="51623" x="5719763" y="5494338"/>
          <p14:tracePt t="51659" x="5719763" y="5518150"/>
          <p14:tracePt t="51674" x="5708650" y="5530850"/>
          <p14:tracePt t="51690" x="5695950" y="5556250"/>
          <p14:tracePt t="51706" x="5683250" y="5568950"/>
          <p14:tracePt t="51714" x="5683250" y="5581650"/>
          <p14:tracePt t="51723" x="5683250" y="5594350"/>
          <p14:tracePt t="51740" x="5670550" y="5619750"/>
          <p14:tracePt t="51757" x="5657850" y="5643563"/>
          <p14:tracePt t="51773" x="5657850" y="5656263"/>
          <p14:tracePt t="51790" x="5657850" y="5681663"/>
          <p14:tracePt t="51811" x="5657850" y="5694363"/>
          <p14:tracePt t="51826" x="5657850" y="5707063"/>
          <p14:tracePt t="51842" x="5657850" y="5719763"/>
          <p14:tracePt t="51857" x="5670550" y="5743575"/>
          <p14:tracePt t="51874" x="5695950" y="5756275"/>
          <p14:tracePt t="51890" x="5719763" y="5768975"/>
          <p14:tracePt t="51907" x="5783263" y="5768975"/>
          <p14:tracePt t="51924" x="5832475" y="5768975"/>
          <p14:tracePt t="51941" x="5870575" y="5768975"/>
          <p14:tracePt t="51957" x="5921375" y="5768975"/>
          <p14:tracePt t="51974" x="5945188" y="5768975"/>
          <p14:tracePt t="51991" x="5970588" y="5768975"/>
          <p14:tracePt t="52008" x="5983288" y="5768975"/>
          <p14:tracePt t="52024" x="5995988" y="5756275"/>
          <p14:tracePt t="52041" x="5995988" y="5743575"/>
          <p14:tracePt t="52058" x="5995988" y="5694363"/>
          <p14:tracePt t="52074" x="6021388" y="5643563"/>
          <p14:tracePt t="52091" x="6021388" y="5581650"/>
          <p14:tracePt t="52107" x="6021388" y="5530850"/>
          <p14:tracePt t="52124" x="6021388" y="5481638"/>
          <p14:tracePt t="52141" x="5970588" y="5418138"/>
          <p14:tracePt t="52158" x="5857875" y="5356225"/>
          <p14:tracePt t="52174" x="5708650" y="5343525"/>
          <p14:tracePt t="52191" x="5595938" y="5343525"/>
          <p14:tracePt t="52208" x="5545138" y="5343525"/>
          <p14:tracePt t="52210" x="5519738" y="5343525"/>
          <p14:tracePt t="52225" x="5507038" y="5343525"/>
          <p14:tracePt t="52250" x="5483225" y="5343525"/>
          <p14:tracePt t="52258" x="5457825" y="5356225"/>
          <p14:tracePt t="52275" x="5445125" y="5381625"/>
          <p14:tracePt t="52293" x="5394325" y="5430838"/>
          <p14:tracePt t="52309" x="5394325" y="5468938"/>
          <p14:tracePt t="52326" x="5383213" y="5543550"/>
          <p14:tracePt t="52343" x="5370513" y="5594350"/>
          <p14:tracePt t="52360" x="5370513" y="5643563"/>
          <p14:tracePt t="52363" x="5370513" y="5668963"/>
          <p14:tracePt t="52377" x="5370513" y="5694363"/>
          <p14:tracePt t="52379" x="5370513" y="5719763"/>
          <p14:tracePt t="52395" x="5370513" y="5743575"/>
          <p14:tracePt t="52411" x="5370513" y="5756275"/>
          <p14:tracePt t="52427" x="5370513" y="5781675"/>
          <p14:tracePt t="52444" x="5370513" y="5794375"/>
          <p14:tracePt t="52461" x="5370513" y="5819775"/>
          <p14:tracePt t="52476" x="5370513" y="5856288"/>
          <p14:tracePt t="52493" x="5383213" y="5856288"/>
          <p14:tracePt t="52511" x="5419725" y="5881688"/>
          <p14:tracePt t="52527" x="5483225" y="5907088"/>
          <p14:tracePt t="52544" x="5519738" y="5907088"/>
          <p14:tracePt t="52547" x="5545138" y="5907088"/>
          <p14:tracePt t="52560" x="5583238" y="5907088"/>
          <p14:tracePt t="52563" x="5632450" y="5907088"/>
          <p14:tracePt t="52577" x="5683250" y="5907088"/>
          <p14:tracePt t="52579" x="5708650" y="5907088"/>
          <p14:tracePt t="52594" x="5783263" y="5907088"/>
          <p14:tracePt t="52611" x="5845175" y="5907088"/>
          <p14:tracePt t="52627" x="5908675" y="5907088"/>
          <p14:tracePt t="52645" x="5945188" y="5881688"/>
          <p14:tracePt t="52660" x="5983288" y="5819775"/>
          <p14:tracePt t="52677" x="6008688" y="5768975"/>
          <p14:tracePt t="52694" x="6034088" y="5694363"/>
          <p14:tracePt t="52711" x="6034088" y="5656263"/>
          <p14:tracePt t="52727" x="6034088" y="5607050"/>
          <p14:tracePt t="52744" x="6034088" y="5568950"/>
          <p14:tracePt t="52748" x="6034088" y="5543550"/>
          <p14:tracePt t="52762" x="6034088" y="5530850"/>
          <p14:tracePt t="52764" x="6021388" y="5507038"/>
          <p14:tracePt t="52779" x="5983288" y="5481638"/>
          <p14:tracePt t="52795" x="5908675" y="5456238"/>
          <p14:tracePt t="52811" x="5845175" y="5456238"/>
          <p14:tracePt t="52828" x="5821363" y="5443538"/>
          <p14:tracePt t="52845" x="5770563" y="5443538"/>
          <p14:tracePt t="52861" x="5745163" y="5443538"/>
          <p14:tracePt t="52878" x="5695950" y="5443538"/>
          <p14:tracePt t="52895" x="5670550" y="5443538"/>
          <p14:tracePt t="52911" x="5632450" y="5443538"/>
          <p14:tracePt t="52926" x="5583238" y="5456238"/>
          <p14:tracePt t="52943" x="5570538" y="5468938"/>
          <p14:tracePt t="52959" x="5545138" y="5494338"/>
          <p14:tracePt t="52963" x="5532438" y="5518150"/>
          <p14:tracePt t="52976" x="5519738" y="5518150"/>
          <p14:tracePt t="52977" x="5507038" y="5530850"/>
          <p14:tracePt t="52993" x="5495925" y="5543550"/>
          <p14:tracePt t="52994" x="5470525" y="5568950"/>
          <p14:tracePt t="53010" x="5457825" y="5594350"/>
          <p14:tracePt t="53026" x="5432425" y="5630863"/>
          <p14:tracePt t="53043" x="5407025" y="5668963"/>
          <p14:tracePt t="53060" x="5407025" y="5681663"/>
          <p14:tracePt t="53077" x="5407025" y="5707063"/>
          <p14:tracePt t="53094" x="5383213" y="5732463"/>
          <p14:tracePt t="53110" x="5383213" y="5756275"/>
          <p14:tracePt t="53127" x="5383213" y="5768975"/>
          <p14:tracePt t="53144" x="5383213" y="5781675"/>
          <p14:tracePt t="53146" x="5383213" y="5794375"/>
          <p14:tracePt t="53170" x="5383213" y="5807075"/>
          <p14:tracePt t="53186" x="5383213" y="5819775"/>
          <p14:tracePt t="53202" x="5407025" y="5843588"/>
          <p14:tracePt t="53226" x="5419725" y="5856288"/>
          <p14:tracePt t="53234" x="5445125" y="5856288"/>
          <p14:tracePt t="53250" x="5470525" y="5856288"/>
          <p14:tracePt t="53261" x="5495925" y="5856288"/>
          <p14:tracePt t="53277" x="5545138" y="5856288"/>
          <p14:tracePt t="53294" x="5583238" y="5856288"/>
          <p14:tracePt t="53311" x="5632450" y="5856288"/>
          <p14:tracePt t="53328" x="5670550" y="5856288"/>
          <p14:tracePt t="53344" x="5732463" y="5856288"/>
          <p14:tracePt t="53363" x="5783263" y="5832475"/>
          <p14:tracePt t="53379" x="5821363" y="5794375"/>
          <p14:tracePt t="53396" x="5870575" y="5743575"/>
          <p14:tracePt t="53412" x="5870575" y="5719763"/>
          <p14:tracePt t="53429" x="5895975" y="5681663"/>
          <p14:tracePt t="53446" x="5908675" y="5630863"/>
          <p14:tracePt t="53463" x="5908675" y="5581650"/>
          <p14:tracePt t="53480" x="5908675" y="5530850"/>
          <p14:tracePt t="53496" x="5908675" y="5507038"/>
          <p14:tracePt t="53498" x="5908675" y="5481638"/>
          <p14:tracePt t="53514" x="5895975" y="5481638"/>
          <p14:tracePt t="53516" x="5870575" y="5456238"/>
          <p14:tracePt t="53531" x="5821363" y="5443538"/>
          <p14:tracePt t="53548" x="5783263" y="5430838"/>
          <p14:tracePt t="53564" x="5695950" y="5418138"/>
          <p14:tracePt t="53580" x="5632450" y="5394325"/>
          <p14:tracePt t="53597" x="5570538" y="5394325"/>
          <p14:tracePt t="53614" x="5557838" y="5394325"/>
          <p14:tracePt t="53643" x="5545138" y="5394325"/>
          <p14:tracePt t="53659" x="5532438" y="5394325"/>
          <p14:tracePt t="53667" x="5532438" y="5407025"/>
          <p14:tracePt t="53683" x="5495925" y="5443538"/>
          <p14:tracePt t="53697" x="5495925" y="5456238"/>
          <p14:tracePt t="53699" x="5495925" y="5481638"/>
          <p14:tracePt t="53714" x="5495925" y="5530850"/>
          <p14:tracePt t="53731" x="5495925" y="5581650"/>
          <p14:tracePt t="53747" x="5495925" y="5619750"/>
          <p14:tracePt t="53764" x="5495925" y="5656263"/>
          <p14:tracePt t="53780" x="5495925" y="5694363"/>
          <p14:tracePt t="53796" x="5495925" y="5732463"/>
          <p14:tracePt t="53814" x="5495925" y="5768975"/>
          <p14:tracePt t="53830" x="5545138" y="5807075"/>
          <p14:tracePt t="53847" x="5570538" y="5856288"/>
          <p14:tracePt t="53865" x="5607050" y="5881688"/>
          <p14:tracePt t="53867" x="5632450" y="5894388"/>
          <p14:tracePt t="53881" x="5645150" y="5907088"/>
          <p14:tracePt t="53883" x="5657850" y="5907088"/>
          <p14:tracePt t="53898" x="5695950" y="5907088"/>
          <p14:tracePt t="53900" x="5732463" y="5907088"/>
          <p14:tracePt t="53914" x="5757863" y="5907088"/>
          <p14:tracePt t="53916" x="5783263" y="5907088"/>
          <p14:tracePt t="53931" x="5832475" y="5907088"/>
          <p14:tracePt t="53948" x="5883275" y="5907088"/>
          <p14:tracePt t="53965" x="5945188" y="5907088"/>
          <p14:tracePt t="53981" x="5970588" y="5907088"/>
          <p14:tracePt t="53998" x="6008688" y="5856288"/>
          <p14:tracePt t="54014" x="6021388" y="5807075"/>
          <p14:tracePt t="54031" x="6021388" y="5719763"/>
          <p14:tracePt t="54048" x="6021388" y="5630863"/>
          <p14:tracePt t="54051" x="6021388" y="5607050"/>
          <p14:tracePt t="54064" x="6021388" y="5581650"/>
          <p14:tracePt t="54067" x="6021388" y="5556250"/>
          <p14:tracePt t="54082" x="6021388" y="5518150"/>
          <p14:tracePt t="54084" x="6008688" y="5518150"/>
          <p14:tracePt t="54099" x="5970588" y="5507038"/>
          <p14:tracePt t="54115" x="5895975" y="5507038"/>
          <p14:tracePt t="54131" x="5870575" y="5494338"/>
          <p14:tracePt t="54171" x="5821363" y="5494338"/>
          <p14:tracePt t="54179" x="5808663" y="5494338"/>
          <p14:tracePt t="54195" x="5795963" y="5507038"/>
          <p14:tracePt t="54202" x="5783263" y="5507038"/>
          <p14:tracePt t="54213" x="5757863" y="5530850"/>
          <p14:tracePt t="54230" x="5732463" y="5556250"/>
          <p14:tracePt t="54246" x="5708650" y="5607050"/>
          <p14:tracePt t="54263" x="5683250" y="5643563"/>
          <p14:tracePt t="54280" x="5683250" y="5694363"/>
          <p14:tracePt t="54282" x="5683250" y="5719763"/>
          <p14:tracePt t="54297" x="5683250" y="5732463"/>
          <p14:tracePt t="54314" x="5683250" y="5743575"/>
          <p14:tracePt t="54332" x="5683250" y="5756275"/>
          <p14:tracePt t="54348" x="5683250" y="5768975"/>
          <p14:tracePt t="54365" x="5708650" y="5781675"/>
          <p14:tracePt t="54382" x="5732463" y="5794375"/>
          <p14:tracePt t="54399" x="5770563" y="5794375"/>
          <p14:tracePt t="54415" x="5783263" y="5794375"/>
          <p14:tracePt t="54431" x="5795963" y="5794375"/>
          <p14:tracePt t="54448" x="5808663" y="5794375"/>
          <p14:tracePt t="54466" x="5832475" y="5781675"/>
          <p14:tracePt t="54483" x="5832475" y="5756275"/>
          <p14:tracePt t="54499" x="5832475" y="5707063"/>
          <p14:tracePt t="54516" x="5832475" y="5656263"/>
          <p14:tracePt t="54533" x="5795963" y="5568950"/>
          <p14:tracePt t="54548" x="5683250" y="5507038"/>
          <p14:tracePt t="54565" x="5470525" y="5430838"/>
          <p14:tracePt t="54583" x="5383213" y="5430838"/>
          <p14:tracePt t="54599" x="5370513" y="5430838"/>
          <p14:tracePt t="54675" x="5394325" y="5430838"/>
          <p14:tracePt t="54683" x="5407025" y="5430838"/>
          <p14:tracePt t="54699" x="5407025" y="5443538"/>
          <p14:tracePt t="54707" x="5419725" y="5468938"/>
          <p14:tracePt t="54716" x="5445125" y="5481638"/>
          <p14:tracePt t="54733" x="5483225" y="5518150"/>
          <p14:tracePt t="54749" x="5507038" y="5543550"/>
          <p14:tracePt t="54766" x="5607050" y="5581650"/>
          <p14:tracePt t="54783" x="5683250" y="5594350"/>
          <p14:tracePt t="54799" x="5757863" y="5607050"/>
          <p14:tracePt t="54817" x="5783263" y="5607050"/>
          <p14:tracePt t="54819" x="5808663" y="5607050"/>
          <p14:tracePt t="54833" x="5821363" y="5607050"/>
          <p14:tracePt t="54835" x="5845175" y="5607050"/>
          <p14:tracePt t="54851" x="5857875" y="5607050"/>
          <p14:tracePt t="54867" x="5870575" y="5607050"/>
          <p14:tracePt t="54939" x="5857875" y="5607050"/>
          <p14:tracePt t="54947" x="5845175" y="5607050"/>
          <p14:tracePt t="54955" x="5832475" y="5607050"/>
          <p14:tracePt t="54966" x="5808663" y="5607050"/>
          <p14:tracePt t="54983" x="5783263" y="5607050"/>
          <p14:tracePt t="55147" x="5795963" y="5607050"/>
          <p14:tracePt t="55315" x="5808663" y="5607050"/>
          <p14:tracePt t="55403" x="5808663" y="5619750"/>
          <p14:tracePt t="55411" x="5808663" y="5630863"/>
          <p14:tracePt t="55427" x="5808663" y="5643563"/>
          <p14:tracePt t="55435" x="5808663" y="5656263"/>
          <p14:tracePt t="55451" x="5795963" y="5694363"/>
          <p14:tracePt t="55507" x="5783263" y="5707063"/>
          <p14:tracePt t="55523" x="5783263" y="5743575"/>
          <p14:tracePt t="55531" x="5783263" y="5756275"/>
          <p14:tracePt t="55539" x="5770563" y="5781675"/>
          <p14:tracePt t="55551" x="5745163" y="5807075"/>
          <p14:tracePt t="55567" x="5683250" y="5856288"/>
          <p14:tracePt t="55585" x="5607050" y="5907088"/>
          <p14:tracePt t="55587" x="5595938" y="5932488"/>
          <p14:tracePt t="55603" x="5545138" y="5969000"/>
          <p14:tracePt t="55619" x="5519738" y="6019800"/>
          <p14:tracePt t="55635" x="5495925" y="6056313"/>
          <p14:tracePt t="55652" x="5483225" y="6094413"/>
          <p14:tracePt t="55669" x="5457825" y="6119813"/>
          <p14:tracePt t="55685" x="5457825" y="6145213"/>
          <p14:tracePt t="55703" x="5445125" y="6157913"/>
          <p14:tracePt t="55719" x="5432425" y="6169025"/>
          <p14:tracePt t="55740" x="5419725" y="6169025"/>
          <p14:tracePt t="55756" x="5407025" y="6169025"/>
          <p14:tracePt t="55779" x="5394325" y="6169025"/>
          <p14:tracePt t="55787" x="5383213" y="6169025"/>
          <p14:tracePt t="55811" x="5357813" y="6169025"/>
          <p14:tracePt t="55827" x="5345113" y="6169025"/>
          <p14:tracePt t="55836" x="5319713" y="6169025"/>
          <p14:tracePt t="55853" x="5281613" y="6169025"/>
          <p14:tracePt t="55869" x="5245100" y="6169025"/>
          <p14:tracePt t="55886" x="5207000" y="6169025"/>
          <p14:tracePt t="55903" x="5170488" y="6169025"/>
          <p14:tracePt t="55919" x="5157788" y="6157913"/>
          <p14:tracePt t="55935" x="5145088" y="6094413"/>
          <p14:tracePt t="55952" x="5132388" y="6056313"/>
          <p14:tracePt t="55956" x="5132388" y="6045200"/>
          <p14:tracePt t="55995" x="5132388" y="6019800"/>
          <p14:tracePt t="56011" x="5132388" y="5994400"/>
          <p14:tracePt t="56035" x="5132388" y="5981700"/>
          <p14:tracePt t="56043" x="5132388" y="5969000"/>
          <p14:tracePt t="56052" x="5157788" y="5969000"/>
          <p14:tracePt t="56069" x="5207000" y="5956300"/>
          <p14:tracePt t="56086" x="5294313" y="5956300"/>
          <p14:tracePt t="56103" x="5345113" y="5956300"/>
          <p14:tracePt t="56119" x="5445125" y="5956300"/>
          <p14:tracePt t="56136" x="5519738" y="5956300"/>
          <p14:tracePt t="56138" x="5583238" y="5956300"/>
          <p14:tracePt t="56153" x="5645150" y="5956300"/>
          <p14:tracePt t="56155" x="5708650" y="5956300"/>
          <p14:tracePt t="56170" x="5757863" y="5956300"/>
          <p14:tracePt t="56172" x="5832475" y="5956300"/>
          <p14:tracePt t="56187" x="5908675" y="5969000"/>
          <p14:tracePt t="56203" x="5957888" y="5981700"/>
          <p14:tracePt t="56220" x="5995988" y="5981700"/>
          <p14:tracePt t="56236" x="6021388" y="5994400"/>
          <p14:tracePt t="56253" x="6045200" y="5994400"/>
          <p14:tracePt t="56270" x="6070600" y="5994400"/>
          <p14:tracePt t="56286" x="6083300" y="5994400"/>
          <p14:tracePt t="56304" x="6108700" y="5994400"/>
          <p14:tracePt t="56331" x="6121400" y="5994400"/>
          <p14:tracePt t="56339" x="6134100" y="5994400"/>
          <p14:tracePt t="56355" x="6157913" y="5994400"/>
          <p14:tracePt t="56370" x="6170613" y="5994400"/>
          <p14:tracePt t="56387" x="6234113" y="5994400"/>
          <p14:tracePt t="56404" x="6270625" y="5994400"/>
          <p14:tracePt t="56421" x="6321425" y="5994400"/>
          <p14:tracePt t="56437" x="6359525" y="5994400"/>
          <p14:tracePt t="56454" x="6370638" y="5994400"/>
          <p14:tracePt t="56471" x="6383338" y="5994400"/>
          <p14:tracePt t="56487" x="6396038" y="5994400"/>
          <p14:tracePt t="56611" x="6396038" y="6007100"/>
          <p14:tracePt t="56619" x="6408738" y="6019800"/>
          <p14:tracePt t="56627" x="6421438" y="6045200"/>
          <p14:tracePt t="56636" x="6421438" y="6056313"/>
          <p14:tracePt t="56653" x="6434138" y="6107113"/>
          <p14:tracePt t="56669" x="6459538" y="6157913"/>
          <p14:tracePt t="56686" x="6459538" y="6194425"/>
          <p14:tracePt t="56704" x="6459538" y="6207125"/>
          <p14:tracePt t="56707" x="6459538" y="6232525"/>
          <p14:tracePt t="56740" x="6472238" y="6245225"/>
          <p14:tracePt t="56883" x="6483350" y="6257925"/>
          <p14:tracePt t="58859" x="6483350" y="6281738"/>
          <p14:tracePt t="58875" x="6472238" y="6281738"/>
          <p14:tracePt t="58947" x="6446838" y="6281738"/>
          <p14:tracePt t="58955" x="6446838" y="6294438"/>
          <p14:tracePt t="58987" x="6434138" y="6294438"/>
          <p14:tracePt t="59003" x="6421438" y="6319838"/>
          <p14:tracePt t="59019" x="6408738" y="6332538"/>
          <p14:tracePt t="59035" x="6396038" y="6345238"/>
          <p14:tracePt t="59059" x="6383338" y="6370638"/>
          <p14:tracePt t="59091" x="6370638" y="6381750"/>
          <p14:tracePt t="59115" x="6370638" y="6394450"/>
          <p14:tracePt t="59131" x="6346825" y="6407150"/>
          <p14:tracePt t="59155" x="6346825" y="6419850"/>
          <p14:tracePt t="59171" x="6321425" y="6445250"/>
          <p14:tracePt t="59196" x="6308725" y="6445250"/>
          <p14:tracePt t="59203" x="6296025" y="6457950"/>
          <p14:tracePt t="59212" x="6270625" y="6470650"/>
          <p14:tracePt t="59228" x="6270625" y="6494463"/>
          <p14:tracePt t="59245" x="6234113" y="6507163"/>
          <p14:tracePt t="59261" x="6170613" y="6507163"/>
          <p14:tracePt t="59278" x="6083300" y="6532563"/>
          <p14:tracePt t="59294" x="6021388" y="6532563"/>
          <p14:tracePt t="59312" x="5983288" y="6532563"/>
          <p14:tracePt t="59315" x="5970588" y="6532563"/>
          <p14:tracePt t="59328" x="5957888" y="6532563"/>
          <p14:tracePt t="59331" x="5945188" y="6545263"/>
          <p14:tracePt t="59344" x="5932488" y="6557963"/>
          <p14:tracePt t="59361" x="5921375" y="6557963"/>
          <p14:tracePt t="59378" x="5883275" y="6557963"/>
          <p14:tracePt t="59395" x="5857875" y="6557963"/>
          <p14:tracePt t="59412" x="5795963" y="6557963"/>
          <p14:tracePt t="59429" x="5757863" y="6557963"/>
          <p14:tracePt t="59445" x="5732463" y="6557963"/>
          <p14:tracePt t="59462" x="5708650" y="6557963"/>
          <p14:tracePt t="59483" x="5695950" y="6557963"/>
          <p14:tracePt t="59500" x="5683250" y="6557963"/>
          <p14:tracePt t="59699" x="5670550" y="6557963"/>
          <p14:tracePt t="59707" x="5657850" y="6557963"/>
          <p14:tracePt t="59716" x="5645150" y="6557963"/>
          <p14:tracePt t="59730" x="5632450" y="6557963"/>
          <p14:tracePt t="59746" x="5595938" y="6557963"/>
          <p14:tracePt t="59763" x="5507038" y="6557963"/>
          <p14:tracePt t="59779" x="5445125" y="6557963"/>
          <p14:tracePt t="59796" x="5357813" y="6557963"/>
          <p14:tracePt t="59813" x="5307013" y="6557963"/>
          <p14:tracePt t="59851" x="5307013" y="6545263"/>
          <p14:tracePt t="59875" x="5307013" y="6532563"/>
          <p14:tracePt t="59883" x="5307013" y="6519863"/>
          <p14:tracePt t="59896" x="5319713" y="6507163"/>
          <p14:tracePt t="59898" x="5319713" y="6494463"/>
          <p14:tracePt t="59913" x="5319713" y="6483350"/>
          <p14:tracePt t="59915" x="5319713" y="6470650"/>
          <p14:tracePt t="59929" x="5319713" y="6457950"/>
          <p14:tracePt t="59931" x="5332413" y="6445250"/>
          <p14:tracePt t="59947" x="5345113" y="6407150"/>
          <p14:tracePt t="59965" x="5345113" y="6381750"/>
          <p14:tracePt t="59979" x="5370513" y="6345238"/>
          <p14:tracePt t="59996" x="5370513" y="6332538"/>
          <p14:tracePt t="60013" x="5394325" y="6307138"/>
          <p14:tracePt t="60043" x="5394325" y="6281738"/>
          <p14:tracePt t="60067" x="5394325" y="6269038"/>
          <p14:tracePt t="60075" x="5394325" y="6257925"/>
          <p14:tracePt t="60107" x="5394325" y="6245225"/>
          <p14:tracePt t="60115" x="5394325" y="6232525"/>
          <p14:tracePt t="60130" x="5394325" y="6219825"/>
          <p14:tracePt t="60147" x="5394325" y="6207125"/>
          <p14:tracePt t="60164" x="5394325" y="6194425"/>
          <p14:tracePt t="60180" x="5394325" y="6181725"/>
          <p14:tracePt t="60197" x="5394325" y="6169025"/>
          <p14:tracePt t="60259" x="5394325" y="6145213"/>
          <p14:tracePt t="60266" x="5383213" y="6145213"/>
          <p14:tracePt t="60283" x="5357813" y="6145213"/>
          <p14:tracePt t="60297" x="5345113" y="6145213"/>
          <p14:tracePt t="60299" x="5332413" y="6145213"/>
          <p14:tracePt t="60314" x="5319713" y="6145213"/>
          <p14:tracePt t="60331" x="5319713" y="6119813"/>
          <p14:tracePt t="60387" x="5307013" y="6119813"/>
          <p14:tracePt t="60395" x="5270500" y="6119813"/>
          <p14:tracePt t="60403" x="5170488" y="6157913"/>
          <p14:tracePt t="60412" x="5106988" y="6169025"/>
          <p14:tracePt t="60430" x="4956175" y="6194425"/>
          <p14:tracePt t="60447" x="4832350" y="6219825"/>
          <p14:tracePt t="60464" x="4794250" y="6219825"/>
          <p14:tracePt t="60466" x="4768850" y="6245225"/>
          <p14:tracePt t="60481" x="4743450" y="6245225"/>
          <p14:tracePt t="60498" x="4732338" y="6245225"/>
          <p14:tracePt t="60500" x="4719638" y="6245225"/>
          <p14:tracePt t="60515" x="4706938" y="6257925"/>
          <p14:tracePt t="60531" x="4694238" y="6257925"/>
          <p14:tracePt t="60548" x="4668838" y="6257925"/>
          <p14:tracePt t="60565" x="4656138" y="6257925"/>
          <p14:tracePt t="60581" x="4619625" y="6269038"/>
          <p14:tracePt t="60598" x="4568825" y="6294438"/>
          <p14:tracePt t="60615" x="4494213" y="6307138"/>
          <p14:tracePt t="60632" x="4418013" y="6307138"/>
          <p14:tracePt t="60635" x="4368800" y="6307138"/>
          <p14:tracePt t="60648" x="4294188" y="6307138"/>
          <p14:tracePt t="60650" x="4243388" y="6307138"/>
          <p14:tracePt t="60664" x="4181475" y="6307138"/>
          <p14:tracePt t="60667" x="4105275" y="6307138"/>
          <p14:tracePt t="60682" x="4068763" y="6307138"/>
          <p14:tracePt t="60684" x="4043363" y="6307138"/>
          <p14:tracePt t="60699" x="4005263" y="6307138"/>
          <p14:tracePt t="60715" x="3979863" y="6307138"/>
          <p14:tracePt t="60747" x="3968750" y="6307138"/>
          <p14:tracePt t="60771" x="3956050" y="6307138"/>
          <p14:tracePt t="60787" x="3943350" y="6294438"/>
          <p14:tracePt t="60803" x="3917950" y="6281738"/>
          <p14:tracePt t="60810" x="3905250" y="6269038"/>
          <p14:tracePt t="60827" x="3867150" y="6257925"/>
          <p14:tracePt t="60834" x="3856038" y="6245225"/>
          <p14:tracePt t="60848" x="3830638" y="6232525"/>
          <p14:tracePt t="60851" x="3767138" y="6194425"/>
          <p14:tracePt t="60865" x="3705225" y="6157913"/>
          <p14:tracePt t="60867" x="3643313" y="6132513"/>
          <p14:tracePt t="60883" x="3554413" y="6094413"/>
          <p14:tracePt t="60899" x="3517900" y="6081713"/>
          <p14:tracePt t="60916" x="3492500" y="6069013"/>
          <p14:tracePt t="61083" x="3505200" y="6069013"/>
          <p14:tracePt t="61091" x="3530600" y="6069013"/>
          <p14:tracePt t="61100" x="3567113" y="6069013"/>
          <p14:tracePt t="61116" x="3679825" y="6045200"/>
          <p14:tracePt t="61133" x="3817938" y="6032500"/>
          <p14:tracePt t="61149" x="3979863" y="6007100"/>
          <p14:tracePt t="61166" x="4181475" y="5969000"/>
          <p14:tracePt t="61183" x="4281488" y="5932488"/>
          <p14:tracePt t="61200" x="4406900" y="5868988"/>
          <p14:tracePt t="61204" x="4430713" y="5856288"/>
          <p14:tracePt t="61217" x="4443413" y="5832475"/>
          <p14:tracePt t="61234" x="4518025" y="5768975"/>
          <p14:tracePt t="61251" x="4568825" y="5707063"/>
          <p14:tracePt t="61267" x="4656138" y="5568950"/>
          <p14:tracePt t="61283" x="4743450" y="5456238"/>
          <p14:tracePt t="61300" x="4806950" y="5318125"/>
          <p14:tracePt t="61316" x="4894263" y="5143500"/>
          <p14:tracePt t="61333" x="4945063" y="4943475"/>
          <p14:tracePt t="61350" x="5019675" y="4679950"/>
          <p14:tracePt t="61366" x="5019675" y="4492625"/>
          <p14:tracePt t="61384" x="5057775" y="4341813"/>
          <p14:tracePt t="61387" x="5057775" y="4267200"/>
          <p14:tracePt t="61400" x="5081588" y="4230688"/>
          <p14:tracePt t="61403" x="5094288" y="4154488"/>
          <p14:tracePt t="61416" x="5094288" y="4105275"/>
          <p14:tracePt t="61419" x="5094288" y="4041775"/>
          <p14:tracePt t="61434" x="5119688" y="3979863"/>
          <p14:tracePt t="61436" x="5145088" y="3929063"/>
          <p14:tracePt t="61451" x="5157788" y="3841750"/>
          <p14:tracePt t="61467" x="5181600" y="3792538"/>
          <p14:tracePt t="61484" x="5232400" y="3741738"/>
          <p14:tracePt t="61501" x="5281613" y="3703638"/>
          <p14:tracePt t="61517" x="5319713" y="3654425"/>
          <p14:tracePt t="61533" x="5370513" y="3603625"/>
          <p14:tracePt t="61551" x="5432425" y="3541713"/>
          <p14:tracePt t="61567" x="5483225" y="3490913"/>
          <p14:tracePt t="61584" x="5545138" y="3429000"/>
          <p14:tracePt t="61586" x="5570538" y="3403600"/>
          <p14:tracePt t="61600" x="5619750" y="3378200"/>
          <p14:tracePt t="61603" x="5645150" y="3354388"/>
          <p14:tracePt t="61617" x="5657850" y="3341688"/>
          <p14:tracePt t="61619" x="5683250" y="3328988"/>
          <p14:tracePt t="61634" x="5708650" y="3303588"/>
          <p14:tracePt t="61651" x="5732463" y="3290888"/>
          <p14:tracePt t="61667" x="5783263" y="3278188"/>
          <p14:tracePt t="61684" x="5795963" y="3278188"/>
          <p14:tracePt t="61701" x="5821363" y="3278188"/>
          <p14:tracePt t="61718" x="5870575" y="3278188"/>
          <p14:tracePt t="61735" x="5908675" y="3278188"/>
          <p14:tracePt t="61752" x="5970588" y="3278188"/>
          <p14:tracePt t="61755" x="6021388" y="3290888"/>
          <p14:tracePt t="61768" x="6057900" y="3341688"/>
          <p14:tracePt t="61785" x="6134100" y="3416300"/>
          <p14:tracePt t="61787" x="6183313" y="3479800"/>
          <p14:tracePt t="61801" x="6221413" y="3516313"/>
          <p14:tracePt t="61803" x="6246813" y="3567113"/>
          <p14:tracePt t="61818" x="6321425" y="3654425"/>
          <p14:tracePt t="61835" x="6370638" y="3729038"/>
          <p14:tracePt t="61851" x="6383338" y="3803650"/>
          <p14:tracePt t="61868" x="6396038" y="3867150"/>
          <p14:tracePt t="61885" x="6421438" y="3916363"/>
          <p14:tracePt t="61901" x="6421438" y="3967163"/>
          <p14:tracePt t="61918" x="6446838" y="4005263"/>
          <p14:tracePt t="61935" x="6459538" y="4054475"/>
          <p14:tracePt t="61952" x="6472238" y="4092575"/>
          <p14:tracePt t="61955" x="6483350" y="4117975"/>
          <p14:tracePt t="61969" x="6483350" y="4141788"/>
          <p14:tracePt t="61971" x="6483350" y="4167188"/>
          <p14:tracePt t="61985" x="6483350" y="4179888"/>
          <p14:tracePt t="61987" x="6483350" y="4230688"/>
          <p14:tracePt t="62003" x="6508750" y="4292600"/>
          <p14:tracePt t="62019" x="6508750" y="4367213"/>
          <p14:tracePt t="62035" x="6572250" y="4467225"/>
          <p14:tracePt t="62052" x="6584950" y="4592638"/>
          <p14:tracePt t="62068" x="6621463" y="4705350"/>
          <p14:tracePt t="62085" x="6659563" y="4792663"/>
          <p14:tracePt t="62102" x="6672263" y="4818063"/>
          <p14:tracePt t="62119" x="6696075" y="4868863"/>
          <p14:tracePt t="62136" x="6721475" y="4930775"/>
          <p14:tracePt t="62139" x="6721475" y="4943475"/>
          <p14:tracePt t="62152" x="6746875" y="4992688"/>
          <p14:tracePt t="62155" x="6784975" y="5056188"/>
          <p14:tracePt t="62168" x="6797675" y="5068888"/>
          <p14:tracePt t="62171" x="6797675" y="5105400"/>
          <p14:tracePt t="62185" x="6821488" y="5156200"/>
          <p14:tracePt t="62188" x="6821488" y="5181600"/>
          <p14:tracePt t="62203" x="6859588" y="5243513"/>
          <p14:tracePt t="62219" x="6884988" y="5294313"/>
          <p14:tracePt t="62235" x="6910388" y="5343525"/>
          <p14:tracePt t="62253" x="6934200" y="5407025"/>
          <p14:tracePt t="62268" x="6959600" y="5456238"/>
          <p14:tracePt t="62285" x="6985000" y="5494338"/>
          <p14:tracePt t="62303" x="7010400" y="5518150"/>
          <p14:tracePt t="62319" x="7046913" y="5543550"/>
          <p14:tracePt t="62336" x="7072313" y="5568950"/>
          <p14:tracePt t="62338" x="7110413" y="5594350"/>
          <p14:tracePt t="62352" x="7123113" y="5619750"/>
          <p14:tracePt t="62355" x="7146925" y="5630863"/>
          <p14:tracePt t="62369" x="7172325" y="5643563"/>
          <p14:tracePt t="62371" x="7197725" y="5656263"/>
          <p14:tracePt t="62386" x="7259638" y="5707063"/>
          <p14:tracePt t="62403" x="7297738" y="5743575"/>
          <p14:tracePt t="62419" x="7335838" y="5768975"/>
          <p14:tracePt t="62436" x="7397750" y="5794375"/>
          <p14:tracePt t="62452" x="7472363" y="5819775"/>
          <p14:tracePt t="62469" x="7548563" y="5856288"/>
          <p14:tracePt t="62486" x="7710488" y="5894388"/>
          <p14:tracePt t="62503" x="7761288" y="5907088"/>
          <p14:tracePt t="62506" x="7785100" y="5919788"/>
          <p14:tracePt t="62891" x="7810500" y="5919788"/>
          <p14:tracePt t="62931" x="7823200" y="5932488"/>
          <p14:tracePt t="62995" x="7835900" y="5932488"/>
          <p14:tracePt t="63004" x="7848600" y="5932488"/>
          <p14:tracePt t="63011" x="7861300" y="5945188"/>
          <p14:tracePt t="63034" x="7861300" y="5956300"/>
          <p14:tracePt t="63042" x="7874000" y="5956300"/>
          <p14:tracePt t="63058" x="7897813" y="5956300"/>
          <p14:tracePt t="63075" x="7910513" y="5956300"/>
          <p14:tracePt t="63086" x="7935913" y="5969000"/>
          <p14:tracePt t="63103" x="7974013" y="5981700"/>
          <p14:tracePt t="63121" x="7999413" y="5994400"/>
          <p14:tracePt t="63123" x="8048625" y="5994400"/>
          <p14:tracePt t="63139" x="8074025" y="6007100"/>
          <p14:tracePt t="63155" x="8110538" y="6007100"/>
          <p14:tracePt t="63171" x="8123238" y="6007100"/>
          <p14:tracePt t="63189" x="8148638" y="6007100"/>
          <p14:tracePt t="63219" x="8161338" y="6007100"/>
          <p14:tracePt t="63233" x="8174038" y="6007100"/>
          <p14:tracePt t="63266" x="8186738" y="6007100"/>
          <p14:tracePt t="63314" x="8199438" y="6007100"/>
          <p14:tracePt t="63474" x="8212138" y="6007100"/>
          <p14:tracePt t="63497" x="8235950" y="6007100"/>
          <p14:tracePt t="63514" x="8261350" y="6007100"/>
          <p14:tracePt t="63522" x="8274050" y="6007100"/>
          <p14:tracePt t="63531" x="8312150" y="5981700"/>
          <p14:tracePt t="63538" x="8348663" y="5981700"/>
          <p14:tracePt t="63554" x="8435975" y="5956300"/>
          <p14:tracePt t="63571" x="8599488" y="5919788"/>
          <p14:tracePt t="63588" x="8874125" y="5819775"/>
          <p14:tracePt t="63605" x="9401175" y="5681663"/>
          <p14:tracePt t="63621" x="10013950" y="5530850"/>
          <p14:tracePt t="63637" x="10652125" y="5356225"/>
          <p14:tracePt t="63654" x="11002963" y="5194300"/>
          <p14:tracePt t="63671" x="11190288" y="5092700"/>
          <p14:tracePt t="63687" x="11277600" y="5030788"/>
          <p14:tracePt t="63704" x="11315700" y="4981575"/>
          <p14:tracePt t="63706" x="11353800" y="4956175"/>
          <p14:tracePt t="63721" x="11366500" y="4930775"/>
          <p14:tracePt t="63738" x="11377613" y="4905375"/>
          <p14:tracePt t="63754" x="11377613" y="4879975"/>
          <p14:tracePt t="63772" x="11377613" y="4868863"/>
          <p14:tracePt t="63789" x="11377613" y="4843463"/>
          <p14:tracePt t="63806" x="11377613" y="4805363"/>
          <p14:tracePt t="63823" x="11377613" y="4792663"/>
          <p14:tracePt t="63840" x="11377613" y="4768850"/>
          <p14:tracePt t="63842" x="11377613" y="4756150"/>
          <p14:tracePt t="63856" x="11366500" y="4743450"/>
          <p14:tracePt t="63859" x="11366500" y="4730750"/>
          <p14:tracePt t="63874" x="11366500" y="4718050"/>
          <p14:tracePt t="63876" x="11353800" y="4718050"/>
          <p14:tracePt t="63891" x="11328400" y="4667250"/>
          <p14:tracePt t="63907" x="11290300" y="4630738"/>
          <p14:tracePt t="63924" x="11290300" y="4579938"/>
          <p14:tracePt t="63940" x="11266488" y="4543425"/>
          <p14:tracePt t="63956" x="11253788" y="4492625"/>
          <p14:tracePt t="63973" x="11228388" y="4467225"/>
          <p14:tracePt t="63988" x="11215688" y="4454525"/>
          <p14:tracePt t="64005" x="11202988" y="4430713"/>
          <p14:tracePt t="64022" x="11190288" y="4405313"/>
          <p14:tracePt t="64051" x="11190288" y="4392613"/>
          <p14:tracePt t="64058" x="11164888" y="4379913"/>
          <p14:tracePt t="64073" x="11164888" y="4367213"/>
          <p14:tracePt t="64074" x="11153775" y="4367213"/>
          <p14:tracePt t="64090" x="11153775" y="4354513"/>
          <p14:tracePt t="64106" x="11141075" y="4354513"/>
          <p14:tracePt t="64123" x="11115675" y="4330700"/>
          <p14:tracePt t="64154" x="11102975" y="4330700"/>
          <p14:tracePt t="64164" x="11090275" y="4318000"/>
          <p14:tracePt t="64212" x="11077575" y="4318000"/>
          <p14:tracePt t="64619" x="11052175" y="4318000"/>
          <p14:tracePt t="64627" x="11015663" y="4318000"/>
          <p14:tracePt t="64643" x="10939463" y="4330700"/>
          <p14:tracePt t="64659" x="10790238" y="4379913"/>
          <p14:tracePt t="64676" x="10726738" y="4479925"/>
          <p14:tracePt t="64693" x="10564813" y="4518025"/>
          <p14:tracePt t="64709" x="10352088" y="4679950"/>
          <p14:tracePt t="64725" x="10326688" y="4743450"/>
          <p14:tracePt t="64742" x="10264775" y="4805363"/>
          <p14:tracePt t="64759" x="10188575" y="4830763"/>
          <p14:tracePt t="64776" x="10126663" y="4856163"/>
          <p14:tracePt t="64779" x="10113963" y="4868863"/>
          <p14:tracePt t="64803" x="10101263" y="4868863"/>
          <p14:tracePt t="64819" x="10088563" y="4868863"/>
          <p14:tracePt t="64826" x="10075863" y="4868863"/>
          <p14:tracePt t="64843" x="10013950" y="4868863"/>
          <p14:tracePt t="64859" x="9813925" y="4868863"/>
          <p14:tracePt t="64876" x="9537700" y="4868863"/>
          <p14:tracePt t="64892" x="9275763" y="4868863"/>
          <p14:tracePt t="64909" x="9150350" y="4868863"/>
          <p14:tracePt t="64925" x="9099550" y="4868863"/>
          <p14:tracePt t="72403" x="9075738" y="4868863"/>
          <p14:tracePt t="72412" x="8999538" y="4868863"/>
          <p14:tracePt t="72419" x="8899525" y="4868863"/>
          <p14:tracePt t="72428" x="8763000" y="4868863"/>
          <p14:tracePt t="72445" x="8474075" y="4868863"/>
          <p14:tracePt t="72463" x="8412163" y="4868863"/>
          <p14:tracePt t="72480" x="8361363" y="4892675"/>
          <p14:tracePt t="72483" x="8312150" y="4892675"/>
          <p14:tracePt t="72496" x="8261350" y="4918075"/>
          <p14:tracePt t="72499" x="8248650" y="4918075"/>
          <p14:tracePt t="72513" x="8235950" y="4918075"/>
          <p14:tracePt t="72530" x="8223250" y="4930775"/>
          <p14:tracePt t="72555" x="8212138" y="4930775"/>
          <p14:tracePt t="72563" x="8199438" y="4943475"/>
          <p14:tracePt t="72579" x="8135938" y="4968875"/>
          <p14:tracePt t="72596" x="8061325" y="5018088"/>
          <p14:tracePt t="72613" x="7923213" y="5092700"/>
          <p14:tracePt t="72629" x="7761288" y="5205413"/>
          <p14:tracePt t="72646" x="7735888" y="5218113"/>
          <p14:tracePt t="72668" x="7723188" y="5243513"/>
          <p14:tracePt t="72679" x="7635875" y="5305425"/>
          <p14:tracePt t="72697" x="7548563" y="5368925"/>
          <p14:tracePt t="72699" x="7485063" y="5443538"/>
          <p14:tracePt t="72714" x="7410450" y="5494338"/>
          <p14:tracePt t="72716" x="7335838" y="5568950"/>
          <p14:tracePt t="72730" x="7197725" y="5656263"/>
          <p14:tracePt t="72747" x="7059613" y="5768975"/>
          <p14:tracePt t="72763" x="6997700" y="5832475"/>
          <p14:tracePt t="72780" x="6946900" y="5907088"/>
          <p14:tracePt t="72796" x="6846888" y="5969000"/>
          <p14:tracePt t="72813" x="6821488" y="5994400"/>
          <p14:tracePt t="72830" x="6808788" y="6007100"/>
          <p14:tracePt t="72846" x="6759575" y="6069013"/>
          <p14:tracePt t="72863" x="6684963" y="6119813"/>
          <p14:tracePt t="72866" x="6659563" y="6145213"/>
          <p14:tracePt t="72880" x="6621463" y="6169025"/>
          <p14:tracePt t="72883" x="6584950" y="6207125"/>
          <p14:tracePt t="72895" x="6559550" y="6232525"/>
          <p14:tracePt t="72912" x="6446838" y="6307138"/>
          <p14:tracePt t="72914" x="6396038" y="6332538"/>
          <p14:tracePt t="72929" x="6359525" y="6407150"/>
          <p14:tracePt t="72946" x="6283325" y="6445250"/>
          <p14:tracePt t="72962" x="6221413" y="6470650"/>
          <p14:tracePt t="72979" x="6183313" y="6483350"/>
          <p14:tracePt t="72996" x="6170613" y="6494463"/>
          <p14:tracePt t="73012" x="6157913" y="6494463"/>
          <p14:tracePt t="73035" x="6134100" y="6507163"/>
          <p14:tracePt t="73098" x="6121400" y="6507163"/>
          <p14:tracePt t="73131" x="6108700" y="6507163"/>
          <p14:tracePt t="73139" x="6096000" y="6507163"/>
          <p14:tracePt t="73148" x="6096000" y="6494463"/>
          <p14:tracePt t="73165" x="6070600" y="6457950"/>
          <p14:tracePt t="73180" x="6034088" y="6419850"/>
          <p14:tracePt t="73198" x="6034088" y="6407150"/>
          <p14:tracePt t="73215" x="6034088" y="6394450"/>
          <p14:tracePt t="73231" x="6021388" y="6394450"/>
          <p14:tracePt t="73248" x="6021388" y="6370638"/>
          <p14:tracePt t="73265" x="6021388" y="6357938"/>
          <p14:tracePt t="73267" x="6021388" y="6332538"/>
          <p14:tracePt t="73283" x="6021388" y="6307138"/>
          <p14:tracePt t="73299" x="6021388" y="6269038"/>
          <p14:tracePt t="73315" x="6021388" y="6232525"/>
          <p14:tracePt t="73332" x="6021388" y="6194425"/>
          <p14:tracePt t="73349" x="6021388" y="6157913"/>
          <p14:tracePt t="73365" x="6021388" y="6132513"/>
          <p14:tracePt t="73381" x="6021388" y="6107113"/>
          <p14:tracePt t="73398" x="6034088" y="6069013"/>
          <p14:tracePt t="73415" x="6034088" y="6032500"/>
          <p14:tracePt t="73432" x="6034088" y="6019800"/>
          <p14:tracePt t="73467" x="6034088" y="6007100"/>
          <p14:tracePt t="73611" x="6034088" y="5981700"/>
          <p14:tracePt t="73707" x="6034088" y="5969000"/>
          <p14:tracePt t="73715" x="6021388" y="5969000"/>
          <p14:tracePt t="73723" x="6021388" y="5956300"/>
          <p14:tracePt t="73731" x="6008688" y="5956300"/>
          <p14:tracePt t="73755" x="5995988" y="5956300"/>
          <p14:tracePt t="73771" x="5970588" y="5932488"/>
          <p14:tracePt t="73819" x="5945188" y="5932488"/>
          <p14:tracePt t="73843" x="5932488" y="5932488"/>
          <p14:tracePt t="73859" x="5908675" y="5932488"/>
          <p14:tracePt t="73867" x="5908675" y="5919788"/>
          <p14:tracePt t="73875" x="5895975" y="5919788"/>
          <p14:tracePt t="73923" x="5883275" y="5919788"/>
          <p14:tracePt t="73939" x="5870575" y="5919788"/>
          <p14:tracePt t="73971" x="5845175" y="5919788"/>
          <p14:tracePt t="74011" x="5832475" y="5919788"/>
          <p14:tracePt t="74019" x="5821363" y="5919788"/>
          <p14:tracePt t="74043" x="5808663" y="5919788"/>
          <p14:tracePt t="74059" x="5783263" y="5932488"/>
          <p14:tracePt t="74075" x="5770563" y="5945188"/>
          <p14:tracePt t="74091" x="5757863" y="5956300"/>
          <p14:tracePt t="74100" x="5745163" y="5969000"/>
          <p14:tracePt t="74116" x="5732463" y="5994400"/>
          <p14:tracePt t="74133" x="5708650" y="6019800"/>
          <p14:tracePt t="74150" x="5695950" y="6032500"/>
          <p14:tracePt t="74167" x="5645150" y="6081713"/>
          <p14:tracePt t="74183" x="5619750" y="6107113"/>
          <p14:tracePt t="74201" x="5595938" y="6157913"/>
          <p14:tracePt t="74203" x="5570538" y="6181725"/>
          <p14:tracePt t="74218" x="5570538" y="6194425"/>
          <p14:tracePt t="74220" x="5557838" y="6207125"/>
          <p14:tracePt t="74235" x="5519738" y="6257925"/>
          <p14:tracePt t="74250" x="5507038" y="6269038"/>
          <p14:tracePt t="74267" x="5495925" y="6294438"/>
          <p14:tracePt t="74284" x="5495925" y="6307138"/>
          <p14:tracePt t="74300" x="5470525" y="6345238"/>
          <p14:tracePt t="74316" x="5457825" y="6357938"/>
          <p14:tracePt t="74334" x="5445125" y="6394450"/>
          <p14:tracePt t="74350" x="5419725" y="6419850"/>
          <p14:tracePt t="74367" x="5419725" y="6457950"/>
          <p14:tracePt t="74384" x="5407025" y="6483350"/>
          <p14:tracePt t="74386" x="5394325" y="6494463"/>
          <p14:tracePt t="74400" x="5394325" y="6507163"/>
          <p14:tracePt t="74418" x="5383213" y="6532563"/>
          <p14:tracePt t="74435" x="5383213" y="6557963"/>
          <p14:tracePt t="74451" x="5383213" y="6583363"/>
          <p14:tracePt t="74468" x="5383213" y="6619875"/>
          <p14:tracePt t="74485" x="5383213" y="6657975"/>
          <p14:tracePt t="74500" x="5383213" y="6683375"/>
          <p14:tracePt t="74517" x="5383213" y="6719888"/>
          <p14:tracePt t="74534" x="5407025" y="6732588"/>
          <p14:tracePt t="74552" x="5445125" y="6745288"/>
          <p14:tracePt t="74555" x="5483225" y="6745288"/>
          <p14:tracePt t="74568" x="5519738" y="6745288"/>
          <p14:tracePt t="74570" x="5545138" y="6745288"/>
          <p14:tracePt t="74584" x="5595938" y="6745288"/>
          <p14:tracePt t="74603" x="5670550" y="6745288"/>
          <p14:tracePt t="74619" x="5719763" y="6745288"/>
          <p14:tracePt t="74635" x="5795963" y="6719888"/>
          <p14:tracePt t="74652" x="5832475" y="6670675"/>
          <p14:tracePt t="74668" x="5870575" y="6632575"/>
          <p14:tracePt t="74685" x="5908675" y="6557963"/>
          <p14:tracePt t="74701" x="5932488" y="6483350"/>
          <p14:tracePt t="74718" x="5945188" y="6432550"/>
          <p14:tracePt t="74739" x="5945188" y="6407150"/>
          <p14:tracePt t="74752" x="5945188" y="6394450"/>
          <p14:tracePt t="74755" x="5945188" y="6370638"/>
          <p14:tracePt t="74768" x="5945188" y="6345238"/>
          <p14:tracePt t="74786" x="5945188" y="6319838"/>
          <p14:tracePt t="74788" x="5945188" y="6294438"/>
          <p14:tracePt t="74802" x="5945188" y="6281738"/>
          <p14:tracePt t="74819" x="5945188" y="6232525"/>
          <p14:tracePt t="74835" x="5945188" y="6194425"/>
          <p14:tracePt t="74853" x="5921375" y="6169025"/>
          <p14:tracePt t="74868" x="5921375" y="6157913"/>
          <p14:tracePt t="74886" x="5908675" y="6132513"/>
          <p14:tracePt t="74903" x="5895975" y="6119813"/>
          <p14:tracePt t="74919" x="5883275" y="6107113"/>
          <p14:tracePt t="74936" x="5857875" y="6107113"/>
          <p14:tracePt t="74939" x="5845175" y="6107113"/>
          <p14:tracePt t="74953" x="5821363" y="6107113"/>
          <p14:tracePt t="74956" x="5808663" y="6107113"/>
          <p14:tracePt t="74971" x="5783263" y="6107113"/>
          <p14:tracePt t="74986" x="5757863" y="6107113"/>
          <p14:tracePt t="75011" x="5745163" y="6107113"/>
          <p14:tracePt t="75020" x="5732463" y="6107113"/>
          <p14:tracePt t="75036" x="5708650" y="6119813"/>
          <p14:tracePt t="75052" x="5670550" y="6157913"/>
          <p14:tracePt t="75069" x="5645150" y="6219825"/>
          <p14:tracePt t="75085" x="5619750" y="6269038"/>
          <p14:tracePt t="75103" x="5619750" y="6319838"/>
          <p14:tracePt t="75119" x="5595938" y="6394450"/>
          <p14:tracePt t="75123" x="5595938" y="6432550"/>
          <p14:tracePt t="75136" x="5595938" y="6470650"/>
          <p14:tracePt t="75139" x="5595938" y="6494463"/>
          <p14:tracePt t="75153" x="5595938" y="6532563"/>
          <p14:tracePt t="75155" x="5595938" y="6557963"/>
          <p14:tracePt t="75169" x="5595938" y="6570663"/>
          <p14:tracePt t="75172" x="5595938" y="6583363"/>
          <p14:tracePt t="75187" x="5595938" y="6619875"/>
          <p14:tracePt t="75203" x="5595938" y="6645275"/>
          <p14:tracePt t="75220" x="5607050" y="6645275"/>
          <p14:tracePt t="75236" x="5632450" y="6645275"/>
          <p14:tracePt t="75253" x="5657850" y="6645275"/>
          <p14:tracePt t="75269" x="5695950" y="6645275"/>
          <p14:tracePt t="75285" x="5708650" y="6645275"/>
          <p14:tracePt t="75304" x="5745163" y="6645275"/>
          <p14:tracePt t="75306" x="5783263" y="6619875"/>
          <p14:tracePt t="75319" x="5808663" y="6594475"/>
          <p14:tracePt t="75323" x="5832475" y="6570663"/>
          <p14:tracePt t="75336" x="5857875" y="6545263"/>
          <p14:tracePt t="75339" x="5883275" y="6507163"/>
          <p14:tracePt t="75352" x="5895975" y="6470650"/>
          <p14:tracePt t="75354" x="5908675" y="6445250"/>
          <p14:tracePt t="75369" x="5908675" y="6407150"/>
          <p14:tracePt t="75370" x="5908675" y="6370638"/>
          <p14:tracePt t="75386" x="5908675" y="6294438"/>
          <p14:tracePt t="75402" x="5908675" y="6232525"/>
          <p14:tracePt t="75419" x="5895975" y="6157913"/>
          <p14:tracePt t="75435" x="5883275" y="6119813"/>
          <p14:tracePt t="75452" x="5857875" y="6081713"/>
          <p14:tracePt t="75469" x="5808663" y="6056313"/>
          <p14:tracePt t="75485" x="5783263" y="6056313"/>
          <p14:tracePt t="75503" x="5757863" y="6056313"/>
          <p14:tracePt t="75520" x="5745163" y="6056313"/>
          <p14:tracePt t="75538" x="5732463" y="6056313"/>
          <p14:tracePt t="75554" x="5719763" y="6056313"/>
          <p14:tracePt t="75571" x="5695950" y="6056313"/>
          <p14:tracePt t="75587" x="5683250" y="6069013"/>
          <p14:tracePt t="75604" x="5683250" y="6119813"/>
          <p14:tracePt t="75620" x="5657850" y="6169025"/>
          <p14:tracePt t="75637" x="5657850" y="6232525"/>
          <p14:tracePt t="75654" x="5632450" y="6281738"/>
          <p14:tracePt t="75671" x="5632450" y="6332538"/>
          <p14:tracePt t="75687" x="5632450" y="6370638"/>
          <p14:tracePt t="75704" x="5632450" y="6381750"/>
          <p14:tracePt t="75707" x="5632450" y="6394450"/>
          <p14:tracePt t="75739" x="5632450" y="6407150"/>
          <p14:tracePt t="75787" x="5645150" y="6407150"/>
          <p14:tracePt t="75795" x="5670550" y="6394450"/>
          <p14:tracePt t="75811" x="5683250" y="6381750"/>
          <p14:tracePt t="75821" x="5695950" y="6357938"/>
          <p14:tracePt t="75838" x="5719763" y="6307138"/>
          <p14:tracePt t="75855" x="5757863" y="6232525"/>
          <p14:tracePt t="75872" x="5783263" y="6169025"/>
          <p14:tracePt t="75874" x="5783263" y="6145213"/>
          <p14:tracePt t="75888" x="5783263" y="6119813"/>
          <p14:tracePt t="75891" x="5783263" y="6107113"/>
          <p14:tracePt t="75904" x="5783263" y="6094413"/>
          <p14:tracePt t="75906" x="5783263" y="6081713"/>
          <p14:tracePt t="75921" x="5783263" y="6069013"/>
          <p14:tracePt t="75939" x="5783263" y="6032500"/>
          <p14:tracePt t="75987" x="5770563" y="6019800"/>
          <p14:tracePt t="76027" x="5757863" y="6019800"/>
          <p14:tracePt t="76051" x="5745163" y="6019800"/>
          <p14:tracePt t="76059" x="5732463" y="6045200"/>
          <p14:tracePt t="76075" x="5732463" y="6056313"/>
          <p14:tracePt t="76089" x="5732463" y="6081713"/>
          <p14:tracePt t="76091" x="5732463" y="6094413"/>
          <p14:tracePt t="76105" x="5732463" y="6119813"/>
          <p14:tracePt t="76107" x="5719763" y="6132513"/>
          <p14:tracePt t="76123" x="5719763" y="6157913"/>
          <p14:tracePt t="76163" x="5719763" y="6181725"/>
          <p14:tracePt t="76243" x="5732463" y="6194425"/>
          <p14:tracePt t="76283" x="5757863" y="6194425"/>
          <p14:tracePt t="76307" x="5770563" y="6194425"/>
          <p14:tracePt t="76331" x="5783263" y="6194425"/>
          <p14:tracePt t="76347" x="5795963" y="6194425"/>
          <p14:tracePt t="76579" x="5783263" y="6194425"/>
          <p14:tracePt t="76587" x="5770563" y="6181725"/>
          <p14:tracePt t="76643" x="5770563" y="6169025"/>
          <p14:tracePt t="76659" x="5757863" y="6157913"/>
          <p14:tracePt t="76691" x="5757863" y="6132513"/>
          <p14:tracePt t="76787" x="5757863" y="6119813"/>
          <p14:tracePt t="76811" x="5770563" y="6119813"/>
          <p14:tracePt t="76827" x="5795963" y="6119813"/>
          <p14:tracePt t="76843" x="5808663" y="6119813"/>
          <p14:tracePt t="76859" x="5821363" y="6119813"/>
          <p14:tracePt t="76867" x="5832475" y="6119813"/>
          <p14:tracePt t="76891" x="5845175" y="6119813"/>
          <p14:tracePt t="76915" x="5857875" y="6119813"/>
          <p14:tracePt t="77067" x="5845175" y="6107113"/>
          <p14:tracePt t="77074" x="5832475" y="6094413"/>
          <p14:tracePt t="77082" x="5808663" y="6081713"/>
          <p14:tracePt t="77090" x="5783263" y="6081713"/>
          <p14:tracePt t="77106" x="5757863" y="6069013"/>
          <p14:tracePt t="77123" x="5745163" y="6069013"/>
          <p14:tracePt t="77171" x="5732463" y="6069013"/>
          <p14:tracePt t="77219" x="5708650" y="6094413"/>
          <p14:tracePt t="77235" x="5708650" y="6107113"/>
          <p14:tracePt t="77251" x="5708650" y="6119813"/>
          <p14:tracePt t="77258" x="5708650" y="6132513"/>
          <p14:tracePt t="77275" x="5708650" y="6169025"/>
          <p14:tracePt t="77291" x="5708650" y="6232525"/>
          <p14:tracePt t="77308" x="5708650" y="6257925"/>
          <p14:tracePt t="77325" x="5708650" y="6307138"/>
          <p14:tracePt t="77341" x="5708650" y="6357938"/>
          <p14:tracePt t="77363" x="5708650" y="6370638"/>
          <p14:tracePt t="77375" x="5708650" y="6381750"/>
          <p14:tracePt t="77392" x="5732463" y="6407150"/>
          <p14:tracePt t="77395" x="5745163" y="6407150"/>
          <p14:tracePt t="77408" x="5757863" y="6419850"/>
          <p14:tracePt t="77425" x="5783263" y="6419850"/>
          <p14:tracePt t="77427" x="5808663" y="6432550"/>
          <p14:tracePt t="77443" x="5821363" y="6432550"/>
          <p14:tracePt t="77458" x="5845175" y="6432550"/>
          <p14:tracePt t="77475" x="5870575" y="6432550"/>
          <p14:tracePt t="77493" x="5883275" y="6432550"/>
          <p14:tracePt t="77509" x="5908675" y="6432550"/>
          <p14:tracePt t="77539" x="5908675" y="6419850"/>
          <p14:tracePt t="77555" x="5908675" y="6407150"/>
          <p14:tracePt t="77587" x="5908675" y="6381750"/>
          <p14:tracePt t="77627" x="5908675" y="6370638"/>
          <p14:tracePt t="77883" x="5908675" y="6394450"/>
          <p14:tracePt t="77891" x="5908675" y="6407150"/>
          <p14:tracePt t="77915" x="5908675" y="6432550"/>
          <p14:tracePt t="77939" x="5908675" y="6445250"/>
          <p14:tracePt t="77946" x="5908675" y="6457950"/>
          <p14:tracePt t="77979" x="5908675" y="6470650"/>
          <p14:tracePt t="77987" x="5908675" y="6494463"/>
          <p14:tracePt t="78002" x="5908675" y="6507163"/>
          <p14:tracePt t="78011" x="5921375" y="6507163"/>
          <p14:tracePt t="78027" x="5921375" y="6519863"/>
          <p14:tracePt t="78044" x="5932488" y="6532563"/>
          <p14:tracePt t="78060" x="5945188" y="6545263"/>
          <p14:tracePt t="78077" x="5957888" y="6557963"/>
          <p14:tracePt t="78094" x="5970588" y="6570663"/>
          <p14:tracePt t="78171" x="5970588" y="6583363"/>
          <p14:tracePt t="78227" x="5983288" y="6583363"/>
          <p14:tracePt t="78267" x="5983288" y="6594475"/>
          <p14:tracePt t="78299" x="5970588" y="6594475"/>
          <p14:tracePt t="78323" x="5957888" y="6594475"/>
          <p14:tracePt t="78475" x="5932488" y="6594475"/>
          <p14:tracePt t="78675" x="5921375" y="6594475"/>
          <p14:tracePt t="78707" x="5908675" y="6594475"/>
          <p14:tracePt t="78723" x="5895975" y="6594475"/>
          <p14:tracePt t="78739" x="5895975" y="6583363"/>
          <p14:tracePt t="78746" x="5883275" y="6570663"/>
          <p14:tracePt t="78787" x="5883275" y="6557963"/>
          <p14:tracePt t="78795" x="5857875" y="6557963"/>
          <p14:tracePt t="78812" x="5857875" y="6545263"/>
          <p14:tracePt t="78819" x="5845175" y="6532563"/>
          <p14:tracePt t="79051" x="5832475" y="6532563"/>
          <p14:tracePt t="79075" x="5832475" y="6545263"/>
          <p14:tracePt t="79107" x="5832475" y="6570663"/>
          <p14:tracePt t="79115" x="5832475" y="6583363"/>
          <p14:tracePt t="79130" x="5832475" y="6594475"/>
          <p14:tracePt t="79147" x="5832475" y="6632575"/>
          <p14:tracePt t="79163" x="5832475" y="6657975"/>
          <p14:tracePt t="79180" x="5832475" y="6670675"/>
          <p14:tracePt t="79196" x="5832475" y="6683375"/>
          <p14:tracePt t="79214" x="5821363" y="6707188"/>
          <p14:tracePt t="79231" x="5808663" y="6719888"/>
          <p14:tracePt t="79355" x="5795963" y="6719888"/>
          <p14:tracePt t="79403" x="5795963" y="6732588"/>
          <p14:tracePt t="79435" x="5783263" y="6745288"/>
          <p14:tracePt t="80091" x="5745163" y="6745288"/>
          <p14:tracePt t="80099" x="5719763" y="6745288"/>
          <p14:tracePt t="80106" x="5719763" y="6732588"/>
          <p14:tracePt t="80139" x="5719763" y="6719888"/>
          <p14:tracePt t="80146" x="5719763" y="6707188"/>
          <p14:tracePt t="80155" x="5708650" y="6696075"/>
          <p14:tracePt t="80165" x="5708650" y="6670675"/>
          <p14:tracePt t="80182" x="5695950" y="6645275"/>
          <p14:tracePt t="80199" x="5683250" y="6607175"/>
          <p14:tracePt t="80215" x="5670550" y="6570663"/>
          <p14:tracePt t="80218" x="5670550" y="6532563"/>
          <p14:tracePt t="80232" x="5657850" y="6507163"/>
          <p14:tracePt t="80235" x="5657850" y="6494463"/>
          <p14:tracePt t="80250" x="5657850" y="6470650"/>
          <p14:tracePt t="80252" x="5632450" y="6445250"/>
          <p14:tracePt t="80267" x="5632450" y="6394450"/>
          <p14:tracePt t="80283" x="5607050" y="6345238"/>
          <p14:tracePt t="80299" x="5583238" y="6281738"/>
          <p14:tracePt t="80316" x="5557838" y="6232525"/>
          <p14:tracePt t="80333" x="5557838" y="6194425"/>
          <p14:tracePt t="80349" x="5545138" y="6169025"/>
          <p14:tracePt t="80835" x="5557838" y="6169025"/>
          <p14:tracePt t="80851" x="5570538" y="6169025"/>
          <p14:tracePt t="80859" x="5583238" y="6169025"/>
          <p14:tracePt t="80891" x="5607050" y="6169025"/>
          <p14:tracePt t="80907" x="5632450" y="6169025"/>
          <p14:tracePt t="80923" x="5645150" y="6169025"/>
          <p14:tracePt t="80939" x="5657850" y="6169025"/>
          <p14:tracePt t="80963" x="5670550" y="6169025"/>
          <p14:tracePt t="81451" x="5683250" y="6169025"/>
          <p14:tracePt t="81715" x="5683250" y="6181725"/>
          <p14:tracePt t="81747" x="5683250" y="6194425"/>
          <p14:tracePt t="81827" x="5683250" y="6207125"/>
          <p14:tracePt t="81843" x="5683250" y="6219825"/>
          <p14:tracePt t="81875" x="5683250" y="6245225"/>
          <p14:tracePt t="81899" x="5670550" y="6269038"/>
          <p14:tracePt t="81995" x="5657850" y="6294438"/>
          <p14:tracePt t="82075" x="5645150" y="6294438"/>
          <p14:tracePt t="82123" x="5632450" y="6294438"/>
          <p14:tracePt t="82138" x="5595938" y="6307138"/>
          <p14:tracePt t="82179" x="5583238" y="6307138"/>
          <p14:tracePt t="82211" x="5557838" y="6332538"/>
          <p14:tracePt t="82259" x="5545138" y="6332538"/>
          <p14:tracePt t="82275" x="5519738" y="6345238"/>
          <p14:tracePt t="82307" x="5495925" y="6370638"/>
          <p14:tracePt t="82323" x="5495925" y="6381750"/>
          <p14:tracePt t="82355" x="5495925" y="6394450"/>
          <p14:tracePt t="82362" x="5483225" y="6394450"/>
          <p14:tracePt t="82395" x="5483225" y="6407150"/>
          <p14:tracePt t="82403" x="5470525" y="6419850"/>
          <p14:tracePt t="83003" x="5470525" y="6407150"/>
          <p14:tracePt t="84067" x="5483225" y="6407150"/>
          <p14:tracePt t="84139" x="5483225" y="6394450"/>
          <p14:tracePt t="84179" x="5483225" y="6381750"/>
          <p14:tracePt t="84211" x="5470525" y="6370638"/>
          <p14:tracePt t="84219" x="5457825" y="6357938"/>
          <p14:tracePt t="84251" x="5445125" y="6357938"/>
          <p14:tracePt t="84259" x="5432425" y="6357938"/>
          <p14:tracePt t="84282" x="5419725" y="6357938"/>
          <p14:tracePt t="84323" x="5407025" y="6357938"/>
          <p14:tracePt t="84363" x="5394325" y="6357938"/>
          <p14:tracePt t="84395" x="5383213" y="6357938"/>
          <p14:tracePt t="84410" x="5370513" y="6357938"/>
          <p14:tracePt t="84474" x="5345113" y="6357938"/>
          <p14:tracePt t="84507" x="5332413" y="6357938"/>
          <p14:tracePt t="84523" x="5332413" y="6370638"/>
          <p14:tracePt t="84555" x="5319713" y="6381750"/>
          <p14:tracePt t="84580" x="5307013" y="6394450"/>
          <p14:tracePt t="84594" x="5294313" y="6394450"/>
          <p14:tracePt t="84611" x="5281613" y="6394450"/>
          <p14:tracePt t="84618" x="5270500" y="6419850"/>
          <p14:tracePt t="84635" x="5245100" y="6432550"/>
          <p14:tracePt t="84667" x="5245100" y="6445250"/>
          <p14:tracePt t="84699" x="5232400" y="6445250"/>
          <p14:tracePt t="84707" x="5219700" y="6470650"/>
          <p14:tracePt t="84851" x="5207000" y="6470650"/>
          <p14:tracePt t="84883" x="5194300" y="6470650"/>
          <p14:tracePt t="84899" x="5194300" y="6457950"/>
          <p14:tracePt t="84915" x="5181600" y="6457950"/>
          <p14:tracePt t="84931" x="5170488" y="6457950"/>
          <p14:tracePt t="84938" x="5157788" y="6445250"/>
          <p14:tracePt t="84964" x="5157788" y="6432550"/>
          <p14:tracePt t="85033" x="5157788" y="6419850"/>
          <p14:tracePt t="85058" x="5157788" y="6407150"/>
          <p14:tracePt t="85066" x="5157788" y="6394450"/>
          <p14:tracePt t="85090" x="5157788" y="6381750"/>
          <p14:tracePt t="85130" x="5157788" y="6370638"/>
          <p14:tracePt t="85443" x="5157788" y="6381750"/>
          <p14:tracePt t="85451" x="5157788" y="6407150"/>
          <p14:tracePt t="85464" x="5157788" y="6432550"/>
          <p14:tracePt t="85466" x="5157788" y="6457950"/>
          <p14:tracePt t="85480" x="5170488" y="6470650"/>
          <p14:tracePt t="85483" x="5170488" y="6483350"/>
          <p14:tracePt t="85496" x="5170488" y="6507163"/>
          <p14:tracePt t="85498" x="5207000" y="6532563"/>
          <p14:tracePt t="85514" x="5207000" y="6557963"/>
          <p14:tracePt t="85530" x="5207000" y="6570663"/>
          <p14:tracePt t="85546" x="5207000" y="6583363"/>
          <p14:tracePt t="85563" x="5207000" y="6594475"/>
          <p14:tracePt t="85595" x="5207000" y="6607175"/>
          <p14:tracePt t="85643" x="5207000" y="6619875"/>
          <p14:tracePt t="85763" x="5194300" y="6619875"/>
          <p14:tracePt t="85770" x="5181600" y="6619875"/>
          <p14:tracePt t="85780" x="5170488" y="6619875"/>
          <p14:tracePt t="85797" x="5170488" y="6607175"/>
          <p14:tracePt t="85814" x="5145088" y="6583363"/>
          <p14:tracePt t="85831" x="5132388" y="6532563"/>
          <p14:tracePt t="85847" x="5119688" y="6494463"/>
          <p14:tracePt t="85865" x="5119688" y="6457950"/>
          <p14:tracePt t="85867" x="5119688" y="6432550"/>
          <p14:tracePt t="85882" x="5119688" y="6394450"/>
          <p14:tracePt t="85899" x="5081588" y="6357938"/>
          <p14:tracePt t="85914" x="5081588" y="6332538"/>
          <p14:tracePt t="85931" x="5081588" y="6319838"/>
          <p14:tracePt t="85947" x="5081588" y="6307138"/>
          <p14:tracePt t="86067" x="5094288" y="6307138"/>
          <p14:tracePt t="86075" x="5106988" y="6307138"/>
          <p14:tracePt t="86083" x="5106988" y="6319838"/>
          <p14:tracePt t="86099" x="5106988" y="6381750"/>
          <p14:tracePt t="86115" x="5132388" y="6432550"/>
          <p14:tracePt t="86132" x="5145088" y="6470650"/>
          <p14:tracePt t="86149" x="5157788" y="6494463"/>
          <p14:tracePt t="86165" x="5170488" y="6519863"/>
          <p14:tracePt t="86181" x="5170488" y="6545263"/>
          <p14:tracePt t="86198" x="5170488" y="6557963"/>
          <p14:tracePt t="86323" x="5181600" y="6557963"/>
          <p14:tracePt t="86332" x="5181600" y="6545263"/>
          <p14:tracePt t="86338" x="5181600" y="6519863"/>
          <p14:tracePt t="86348" x="5181600" y="6507163"/>
          <p14:tracePt t="86365" x="5181600" y="6445250"/>
          <p14:tracePt t="86382" x="5181600" y="6357938"/>
          <p14:tracePt t="86399" x="5181600" y="6307138"/>
          <p14:tracePt t="86415" x="5181600" y="6281738"/>
          <p14:tracePt t="86419" x="5181600" y="6257925"/>
          <p14:tracePt t="86547" x="5181600" y="6245225"/>
          <p14:tracePt t="86587" x="5181600" y="6269038"/>
          <p14:tracePt t="86595" x="5170488" y="6294438"/>
          <p14:tracePt t="86602" x="5170488" y="6319838"/>
          <p14:tracePt t="86615" x="5170488" y="6345238"/>
          <p14:tracePt t="86618" x="5170488" y="6370638"/>
          <p14:tracePt t="86633" x="5170488" y="6394450"/>
          <p14:tracePt t="86635" x="5170488" y="6432550"/>
          <p14:tracePt t="86650" x="5170488" y="6470650"/>
          <p14:tracePt t="86667" x="5170488" y="6494463"/>
          <p14:tracePt t="86683" x="5170488" y="6519863"/>
          <p14:tracePt t="86763" x="5157788" y="6519863"/>
          <p14:tracePt t="86779" x="5157788" y="6494463"/>
          <p14:tracePt t="86787" x="5157788" y="6457950"/>
          <p14:tracePt t="86799" x="5132388" y="6419850"/>
          <p14:tracePt t="86803" x="5132388" y="6394450"/>
          <p14:tracePt t="86816" x="5132388" y="6370638"/>
          <p14:tracePt t="86818" x="5106988" y="6332538"/>
          <p14:tracePt t="86833" x="5106988" y="6319838"/>
          <p14:tracePt t="86835" x="5106988" y="6294438"/>
          <p14:tracePt t="86850" x="5106988" y="6269038"/>
          <p14:tracePt t="86883" x="5106988" y="6257925"/>
          <p14:tracePt t="86890" x="5106988" y="6245225"/>
          <p14:tracePt t="87035" x="5106988" y="6257925"/>
          <p14:tracePt t="87043" x="5106988" y="6281738"/>
          <p14:tracePt t="87059" x="5106988" y="6307138"/>
          <p14:tracePt t="87067" x="5106988" y="6319838"/>
          <p14:tracePt t="87084" x="5106988" y="6332538"/>
          <p14:tracePt t="87100" x="5106988" y="6345238"/>
          <p14:tracePt t="87117" x="5106988" y="6357938"/>
          <p14:tracePt t="87195" x="5119688" y="6357938"/>
          <p14:tracePt t="87203" x="5132388" y="6357938"/>
          <p14:tracePt t="87217" x="5145088" y="6345238"/>
          <p14:tracePt t="87234" x="5181600" y="6307138"/>
          <p14:tracePt t="87251" x="5245100" y="6269038"/>
          <p14:tracePt t="87267" x="5319713" y="6232525"/>
          <p14:tracePt t="87284" x="5394325" y="6194425"/>
          <p14:tracePt t="87300" x="5483225" y="6157913"/>
          <p14:tracePt t="87317" x="5545138" y="6145213"/>
          <p14:tracePt t="87334" x="5632450" y="6132513"/>
          <p14:tracePt t="87351" x="5683250" y="6119813"/>
          <p14:tracePt t="87368" x="5719763" y="6107113"/>
          <p14:tracePt t="87371" x="5745163" y="6107113"/>
          <p14:tracePt t="87384" x="5757863" y="6094413"/>
          <p14:tracePt t="87387" x="5770563" y="6094413"/>
          <p14:tracePt t="87401" x="5795963" y="6094413"/>
          <p14:tracePt t="87403" x="5808663" y="6094413"/>
          <p14:tracePt t="87435" x="5832475" y="6094413"/>
          <p14:tracePt t="87450" x="5845175" y="6094413"/>
          <p14:tracePt t="87483" x="5870575" y="6107113"/>
          <p14:tracePt t="87506" x="5870575" y="6119813"/>
          <p14:tracePt t="87523" x="5883275" y="6145213"/>
          <p14:tracePt t="87539" x="5883275" y="6157913"/>
          <p14:tracePt t="87555" x="5883275" y="6169025"/>
          <p14:tracePt t="87571" x="5883275" y="6181725"/>
          <p14:tracePt t="87578" x="5883275" y="6194425"/>
          <p14:tracePt t="87594" x="5883275" y="6207125"/>
          <p14:tracePt t="87610" x="5870575" y="6219825"/>
          <p14:tracePt t="87635" x="5857875" y="6232525"/>
          <p14:tracePt t="87652" x="5845175" y="6245225"/>
          <p14:tracePt t="87667" x="5832475" y="6269038"/>
          <p14:tracePt t="87674" x="5821363" y="6269038"/>
          <p14:tracePt t="87685" x="5821363" y="6281738"/>
          <p14:tracePt t="87703" x="5795963" y="6294438"/>
          <p14:tracePt t="87718" x="5783263" y="6294438"/>
          <p14:tracePt t="87739" x="5770563" y="6307138"/>
          <p14:tracePt t="87859" x="5757863" y="6307138"/>
          <p14:tracePt t="87875" x="5719763" y="6307138"/>
          <p14:tracePt t="87882" x="5708650" y="6307138"/>
          <p14:tracePt t="87899" x="5683250" y="6294438"/>
          <p14:tracePt t="87907" x="5670550" y="6281738"/>
          <p14:tracePt t="87923" x="5657850" y="6269038"/>
          <p14:tracePt t="87935" x="5645150" y="6257925"/>
          <p14:tracePt t="87938" x="5632450" y="6245225"/>
          <p14:tracePt t="87954" x="5619750" y="6232525"/>
          <p14:tracePt t="87978" x="5607050" y="6219825"/>
          <p14:tracePt t="87994" x="5595938" y="6219825"/>
          <p14:tracePt t="88067" x="5583238" y="6194425"/>
          <p14:tracePt t="88075" x="5570538" y="6194425"/>
          <p14:tracePt t="88099" x="5545138" y="6194425"/>
          <p14:tracePt t="88115" x="5545138" y="6169025"/>
          <p14:tracePt t="88123" x="5519738" y="6169025"/>
          <p14:tracePt t="88138" x="5507038" y="6169025"/>
          <p14:tracePt t="88171" x="5483225" y="6169025"/>
          <p14:tracePt t="88202" x="5470525" y="6169025"/>
          <p14:tracePt t="88220" x="5445125" y="6181725"/>
          <p14:tracePt t="88242" x="5432425" y="6194425"/>
          <p14:tracePt t="88259" x="5419725" y="6207125"/>
          <p14:tracePt t="88275" x="5407025" y="6219825"/>
          <p14:tracePt t="88291" x="5407025" y="6232525"/>
          <p14:tracePt t="88298" x="5394325" y="6232525"/>
          <p14:tracePt t="88307" x="5383213" y="6257925"/>
          <p14:tracePt t="88323" x="5370513" y="6257925"/>
          <p14:tracePt t="88337" x="5357813" y="6281738"/>
          <p14:tracePt t="88354" x="5332413" y="6294438"/>
          <p14:tracePt t="88371" x="5332413" y="6319838"/>
          <p14:tracePt t="88388" x="5319713" y="6332538"/>
          <p14:tracePt t="88404" x="5307013" y="6357938"/>
          <p14:tracePt t="88420" x="5294313" y="6357938"/>
          <p14:tracePt t="88451" x="5281613" y="6381750"/>
          <p14:tracePt t="88483" x="5270500" y="6394450"/>
          <p14:tracePt t="88507" x="5257800" y="6394450"/>
          <p14:tracePt t="88579" x="5245100" y="6394450"/>
          <p14:tracePt t="88587" x="5232400" y="6394450"/>
          <p14:tracePt t="88611" x="5219700" y="6394450"/>
          <p14:tracePt t="88618" x="5207000" y="6394450"/>
          <p14:tracePt t="88931" x="5219700" y="6381750"/>
          <p14:tracePt t="88939" x="5232400" y="6357938"/>
          <p14:tracePt t="88947" x="5245100" y="6345238"/>
          <p14:tracePt t="88955" x="5270500" y="6319838"/>
          <p14:tracePt t="88972" x="5270500" y="6281738"/>
          <p14:tracePt t="88988" x="5270500" y="6245225"/>
          <p14:tracePt t="89005" x="5270500" y="6207125"/>
          <p14:tracePt t="89023" x="5270500" y="6181725"/>
          <p14:tracePt t="89038" x="5270500" y="6169025"/>
          <p14:tracePt t="89055" x="5245100" y="6157913"/>
          <p14:tracePt t="89073" x="5219700" y="6145213"/>
          <p14:tracePt t="89107" x="5207000" y="6145213"/>
          <p14:tracePt t="89123" x="5194300" y="6145213"/>
          <p14:tracePt t="89130" x="5181600" y="6145213"/>
          <p14:tracePt t="89155" x="5170488" y="6145213"/>
          <p14:tracePt t="89171" x="5157788" y="6145213"/>
          <p14:tracePt t="89203" x="5145088" y="6145213"/>
          <p14:tracePt t="89219" x="5145088" y="6157913"/>
          <p14:tracePt t="89227" x="5145088" y="6169025"/>
          <p14:tracePt t="89239" x="5119688" y="6181725"/>
          <p14:tracePt t="89256" x="5119688" y="6232525"/>
          <p14:tracePt t="89259" x="5119688" y="6269038"/>
          <p14:tracePt t="89273" x="5119688" y="6294438"/>
          <p14:tracePt t="89275" x="5119688" y="6332538"/>
          <p14:tracePt t="89290" x="5119688" y="6370638"/>
          <p14:tracePt t="89307" x="5119688" y="6394450"/>
          <p14:tracePt t="89323" x="5145088" y="6419850"/>
          <p14:tracePt t="89340" x="5145088" y="6445250"/>
          <p14:tracePt t="89357" x="5157788" y="6457950"/>
          <p14:tracePt t="89515" x="5157788" y="6445250"/>
          <p14:tracePt t="89523" x="5157788" y="6432550"/>
          <p14:tracePt t="89530" x="5157788" y="6419850"/>
          <p14:tracePt t="89539" x="5157788" y="6394450"/>
          <p14:tracePt t="89557" x="5157788" y="6370638"/>
          <p14:tracePt t="89574" x="5145088" y="6345238"/>
          <p14:tracePt t="89595" x="5145088" y="6332538"/>
          <p14:tracePt t="89611" x="5145088" y="6319838"/>
          <p14:tracePt t="89623" x="5132388" y="6307138"/>
          <p14:tracePt t="89795" x="5132388" y="6332538"/>
          <p14:tracePt t="89803" x="5132388" y="6345238"/>
          <p14:tracePt t="89811" x="5132388" y="6357938"/>
          <p14:tracePt t="89824" x="5132388" y="6370638"/>
          <p14:tracePt t="89827" x="5132388" y="6381750"/>
          <p14:tracePt t="89841" x="5132388" y="6407150"/>
          <p14:tracePt t="89858" x="5145088" y="6419850"/>
          <p14:tracePt t="89955" x="5145088" y="6394450"/>
          <p14:tracePt t="89971" x="5132388" y="6370638"/>
          <p14:tracePt t="89979" x="5132388" y="6357938"/>
          <p14:tracePt t="89991" x="5119688" y="6345238"/>
          <p14:tracePt t="90008" x="5106988" y="6319838"/>
          <p14:tracePt t="90163" x="5119688" y="6345238"/>
          <p14:tracePt t="90331" x="5132388" y="6357938"/>
          <p14:tracePt t="90355" x="5157788" y="6381750"/>
          <p14:tracePt t="90363" x="5219700" y="6419850"/>
          <p14:tracePt t="90376" x="5257800" y="6457950"/>
          <p14:tracePt t="90378" x="5332413" y="6519863"/>
          <p14:tracePt t="90393" x="5419725" y="6607175"/>
          <p14:tracePt t="90395" x="5519738" y="6683375"/>
          <p14:tracePt t="90411" x="5657850" y="6770688"/>
          <p14:tracePt t="90426" x="5757863" y="6832600"/>
          <p14:tracePt t="90554" x="6157913" y="6796088"/>
          <p14:tracePt t="90563" x="6208713" y="6757988"/>
          <p14:tracePt t="90576" x="6246813" y="6719888"/>
          <p14:tracePt t="90578" x="6308725" y="6696075"/>
          <p14:tracePt t="90593" x="6334125" y="6670675"/>
          <p14:tracePt t="90595" x="6346825" y="6657975"/>
          <p14:tracePt t="90610" x="6383338" y="6632575"/>
          <p14:tracePt t="90627" x="6396038" y="6619875"/>
          <p14:tracePt t="90644" x="6396038" y="6607175"/>
          <p14:tracePt t="90660" x="6396038" y="6594475"/>
          <p14:tracePt t="90676" x="6421438" y="6570663"/>
          <p14:tracePt t="90694" x="6421438" y="6557963"/>
          <p14:tracePt t="90710" x="6421438" y="6532563"/>
          <p14:tracePt t="90726" x="6421438" y="6519863"/>
          <p14:tracePt t="90744" x="6396038" y="6494463"/>
          <p14:tracePt t="90760" x="6396038" y="6483350"/>
          <p14:tracePt t="90763" x="6396038" y="6470650"/>
          <p14:tracePt t="90777" x="6396038" y="6457950"/>
          <p14:tracePt t="90778" x="6383338" y="6445250"/>
          <p14:tracePt t="90794" x="6370638" y="6419850"/>
          <p14:tracePt t="90810" x="6359525" y="6407150"/>
          <p14:tracePt t="90827" x="6346825" y="6394450"/>
          <p14:tracePt t="90844" x="6334125" y="6381750"/>
          <p14:tracePt t="90938" x="6321425" y="6381750"/>
          <p14:tracePt t="90946" x="6321425" y="6370638"/>
          <p14:tracePt t="91011" x="6296025" y="6370638"/>
          <p14:tracePt t="91027" x="6270625" y="6370638"/>
          <p14:tracePt t="91035" x="6259513" y="6370638"/>
          <p14:tracePt t="91043" x="6234113" y="6370638"/>
          <p14:tracePt t="91060" x="6196013" y="6394450"/>
          <p14:tracePt t="91077" x="6134100" y="6407150"/>
          <p14:tracePt t="91095" x="6070600" y="6432550"/>
          <p14:tracePt t="91112" x="6045200" y="6445250"/>
          <p14:tracePt t="91114" x="6021388" y="6470650"/>
          <p14:tracePt t="91131" x="6008688" y="6470650"/>
          <p14:tracePt t="91155" x="5995988" y="6483350"/>
          <p14:tracePt t="91195" x="5995988" y="6507163"/>
          <p14:tracePt t="91275" x="6008688" y="6507163"/>
          <p14:tracePt t="91283" x="6034088" y="6507163"/>
          <p14:tracePt t="91295" x="6057900" y="6507163"/>
          <p14:tracePt t="91312" x="6108700" y="6507163"/>
          <p14:tracePt t="91314" x="6146800" y="6494463"/>
          <p14:tracePt t="91329" x="6146800" y="6483350"/>
          <p14:tracePt t="91331" x="6170613" y="6457950"/>
          <p14:tracePt t="91345" x="6196013" y="6432550"/>
          <p14:tracePt t="91347" x="6221413" y="6407150"/>
          <p14:tracePt t="91362" x="6259513" y="6357938"/>
          <p14:tracePt t="91378" x="6270625" y="6307138"/>
          <p14:tracePt t="91395" x="6321425" y="6219825"/>
          <p14:tracePt t="91412" x="6334125" y="6157913"/>
          <p14:tracePt t="91428" x="6346825" y="6107113"/>
          <p14:tracePt t="91445" x="6370638" y="6056313"/>
          <p14:tracePt t="91463" x="6370638" y="6032500"/>
          <p14:tracePt t="91479" x="6370638" y="5981700"/>
          <p14:tracePt t="91483" x="6370638" y="5956300"/>
          <p14:tracePt t="91496" x="6370638" y="5932488"/>
          <p14:tracePt t="91513" x="6370638" y="5907088"/>
          <p14:tracePt t="91530" x="6370638" y="5881688"/>
          <p14:tracePt t="91563" x="6370638" y="5868988"/>
          <p14:tracePt t="91571" x="6359525" y="5856288"/>
          <p14:tracePt t="91619" x="6346825" y="5856288"/>
          <p14:tracePt t="91635" x="6334125" y="5856288"/>
          <p14:tracePt t="91642" x="6321425" y="5856288"/>
          <p14:tracePt t="91651" x="6308725" y="5856288"/>
          <p14:tracePt t="91667" x="6283325" y="5856288"/>
          <p14:tracePt t="91679" x="6283325" y="5868988"/>
          <p14:tracePt t="91695" x="6259513" y="5894388"/>
          <p14:tracePt t="91698" x="6246813" y="5894388"/>
          <p14:tracePt t="91712" x="6208713" y="5932488"/>
          <p14:tracePt t="91714" x="6208713" y="5945188"/>
          <p14:tracePt t="91730" x="6208713" y="5956300"/>
          <p14:tracePt t="91732" x="6183313" y="5981700"/>
          <p14:tracePt t="91746" x="6183313" y="6019800"/>
          <p14:tracePt t="91763" x="6157913" y="6056313"/>
          <p14:tracePt t="91779" x="6157913" y="6069013"/>
          <p14:tracePt t="91796" x="6157913" y="6094413"/>
          <p14:tracePt t="91813" x="6146800" y="6107113"/>
          <p14:tracePt t="91830" x="6146800" y="6132513"/>
          <p14:tracePt t="91846" x="6146800" y="6145213"/>
          <p14:tracePt t="91863" x="6146800" y="6157913"/>
          <p14:tracePt t="91879" x="6146800" y="6181725"/>
          <p14:tracePt t="91896" x="6146800" y="6194425"/>
          <p14:tracePt t="91913" x="6146800" y="6207125"/>
          <p14:tracePt t="91916" x="6146800" y="6219825"/>
          <p14:tracePt t="91931" x="6146800" y="6257925"/>
          <p14:tracePt t="91947" x="6146800" y="6269038"/>
          <p14:tracePt t="91964" x="6146800" y="6319838"/>
          <p14:tracePt t="91978" x="6157913" y="6345238"/>
          <p14:tracePt t="91995" x="6170613" y="6357938"/>
          <p14:tracePt t="92012" x="6196013" y="6370638"/>
          <p14:tracePt t="92028" x="6270625" y="6381750"/>
          <p14:tracePt t="92045" x="6296025" y="6381750"/>
          <p14:tracePt t="92062" x="6359525" y="6381750"/>
          <p14:tracePt t="92083" x="6383338" y="6381750"/>
          <p14:tracePt t="92095" x="6421438" y="6381750"/>
          <p14:tracePt t="92097" x="6434138" y="6357938"/>
          <p14:tracePt t="92112" x="6472238" y="6332538"/>
          <p14:tracePt t="92114" x="6496050" y="6307138"/>
          <p14:tracePt t="92129" x="6534150" y="6257925"/>
          <p14:tracePt t="92146" x="6534150" y="6207125"/>
          <p14:tracePt t="92162" x="6546850" y="6169025"/>
          <p14:tracePt t="92179" x="6546850" y="6132513"/>
          <p14:tracePt t="92196" x="6546850" y="6094413"/>
          <p14:tracePt t="92213" x="6534150" y="6081713"/>
          <p14:tracePt t="92229" x="6521450" y="6069013"/>
          <p14:tracePt t="92246" x="6434138" y="6045200"/>
          <p14:tracePt t="92262" x="6346825" y="6045200"/>
          <p14:tracePt t="92279" x="6270625" y="6045200"/>
          <p14:tracePt t="92297" x="6208713" y="6045200"/>
          <p14:tracePt t="92298" x="6157913" y="6081713"/>
          <p14:tracePt t="92314" x="6108700" y="6107113"/>
          <p14:tracePt t="92330" x="6070600" y="6145213"/>
          <p14:tracePt t="92346" x="6057900" y="6181725"/>
          <p14:tracePt t="92363" x="6045200" y="6232525"/>
          <p14:tracePt t="92380" x="6045200" y="6281738"/>
          <p14:tracePt t="92396" x="6045200" y="6332538"/>
          <p14:tracePt t="92413" x="6045200" y="6370638"/>
          <p14:tracePt t="92429" x="6045200" y="6394450"/>
          <p14:tracePt t="92446" x="6045200" y="6432550"/>
          <p14:tracePt t="92499" x="6057900" y="6432550"/>
          <p14:tracePt t="92507" x="6070600" y="6445250"/>
          <p14:tracePt t="92515" x="6096000" y="6457950"/>
          <p14:tracePt t="92531" x="6146800" y="6457950"/>
          <p14:tracePt t="92548" x="6234113" y="6457950"/>
          <p14:tracePt t="92565" x="6321425" y="6457950"/>
          <p14:tracePt t="92582" x="6370638" y="6407150"/>
          <p14:tracePt t="92599" x="6472238" y="6345238"/>
          <p14:tracePt t="92616" x="6521450" y="6269038"/>
          <p14:tracePt t="92618" x="6534150" y="6232525"/>
          <p14:tracePt t="92633" x="6559550" y="6207125"/>
          <p14:tracePt t="92635" x="6559550" y="6181725"/>
          <p14:tracePt t="92648" x="6559550" y="6157913"/>
          <p14:tracePt t="92651" x="6559550" y="6145213"/>
          <p14:tracePt t="92666" x="6559550" y="6132513"/>
          <p14:tracePt t="92682" x="6559550" y="6107113"/>
          <p14:tracePt t="92698" x="6521450" y="6081713"/>
          <p14:tracePt t="92715" x="6459538" y="6081713"/>
          <p14:tracePt t="92732" x="6421438" y="6081713"/>
          <p14:tracePt t="92748" x="6396038" y="6081713"/>
          <p14:tracePt t="92765" x="6334125" y="6081713"/>
          <p14:tracePt t="92782" x="6283325" y="6081713"/>
          <p14:tracePt t="92799" x="6234113" y="6107113"/>
          <p14:tracePt t="92816" x="6221413" y="6145213"/>
          <p14:tracePt t="92819" x="6196013" y="6169025"/>
          <p14:tracePt t="92833" x="6196013" y="6207125"/>
          <p14:tracePt t="92835" x="6196013" y="6245225"/>
          <p14:tracePt t="92849" x="6196013" y="6281738"/>
          <p14:tracePt t="92850" x="6170613" y="6307138"/>
          <p14:tracePt t="92866" x="6170613" y="6332538"/>
          <p14:tracePt t="92883" x="6170613" y="6357938"/>
          <p14:tracePt t="92899" x="6170613" y="6370638"/>
          <p14:tracePt t="92915" x="6170613" y="6381750"/>
          <p14:tracePt t="92933" x="6170613" y="6394450"/>
          <p14:tracePt t="92963" x="6183313" y="6407150"/>
          <p14:tracePt t="92979" x="6196013" y="6407150"/>
          <p14:tracePt t="92987" x="6208713" y="6407150"/>
          <p14:tracePt t="92999" x="6221413" y="6407150"/>
          <p14:tracePt t="93003" x="6234113" y="6407150"/>
          <p14:tracePt t="93016" x="6283325" y="6381750"/>
          <p14:tracePt t="93019" x="6308725" y="6357938"/>
          <p14:tracePt t="93033" x="6334125" y="6332538"/>
          <p14:tracePt t="93035" x="6370638" y="6294438"/>
          <p14:tracePt t="93050" x="6421438" y="6245225"/>
          <p14:tracePt t="93066" x="6446838" y="6181725"/>
          <p14:tracePt t="93083" x="6446838" y="6145213"/>
          <p14:tracePt t="93099" x="6446838" y="6107113"/>
          <p14:tracePt t="93116" x="6446838" y="6069013"/>
          <p14:tracePt t="93132" x="6446838" y="6045200"/>
          <p14:tracePt t="93149" x="6421438" y="6032500"/>
          <p14:tracePt t="93178" x="6408738" y="6032500"/>
          <p14:tracePt t="93187" x="6383338" y="6032500"/>
          <p14:tracePt t="93203" x="6359525" y="6032500"/>
          <p14:tracePt t="93219" x="6334125" y="6032500"/>
          <p14:tracePt t="93233" x="6308725" y="6056313"/>
          <p14:tracePt t="93235" x="6296025" y="6069013"/>
          <p14:tracePt t="93250" x="6270625" y="6094413"/>
          <p14:tracePt t="93267" x="6259513" y="6119813"/>
          <p14:tracePt t="93284" x="6246813" y="6181725"/>
          <p14:tracePt t="93300" x="6246813" y="6257925"/>
          <p14:tracePt t="93316" x="6246813" y="6307138"/>
          <p14:tracePt t="93333" x="6246813" y="6357938"/>
          <p14:tracePt t="93350" x="6259513" y="6394450"/>
          <p14:tracePt t="93366" x="6270625" y="6419850"/>
          <p14:tracePt t="93383" x="6296025" y="6432550"/>
          <p14:tracePt t="93401" x="6308725" y="6445250"/>
          <p14:tracePt t="93403" x="6334125" y="6445250"/>
          <p14:tracePt t="93418" x="6346825" y="6445250"/>
          <p14:tracePt t="93443" x="6383338" y="6445250"/>
          <p14:tracePt t="93459" x="6408738" y="6445250"/>
          <p14:tracePt t="93467" x="6421438" y="6432550"/>
          <p14:tracePt t="93484" x="6459538" y="6407150"/>
          <p14:tracePt t="93501" x="6472238" y="6381750"/>
          <p14:tracePt t="93517" x="6496050" y="6345238"/>
          <p14:tracePt t="93534" x="6496050" y="6332538"/>
          <p14:tracePt t="93550" x="6496050" y="6307138"/>
          <p14:tracePt t="93568" x="6483350" y="6281738"/>
          <p14:tracePt t="93570" x="6483350" y="6269038"/>
          <p14:tracePt t="93584" x="6446838" y="6257925"/>
          <p14:tracePt t="93601" x="6383338" y="6245225"/>
          <p14:tracePt t="93603" x="6346825" y="6245225"/>
          <p14:tracePt t="93618" x="6296025" y="6245225"/>
          <p14:tracePt t="93635" x="6234113" y="6245225"/>
          <p14:tracePt t="93651" x="6221413" y="6245225"/>
          <p14:tracePt t="93668" x="6196013" y="6245225"/>
          <p14:tracePt t="93684" x="6170613" y="6245225"/>
          <p14:tracePt t="93701" x="6170613" y="6269038"/>
          <p14:tracePt t="93718" x="6170613" y="6281738"/>
          <p14:tracePt t="93735" x="6170613" y="6307138"/>
          <p14:tracePt t="93755" x="6170613" y="6319838"/>
          <p14:tracePt t="93795" x="6170613" y="6332538"/>
          <p14:tracePt t="93803" x="6183313" y="6332538"/>
          <p14:tracePt t="93811" x="6208713" y="6332538"/>
          <p14:tracePt t="93819" x="6221413" y="6332538"/>
          <p14:tracePt t="93833" x="6246813" y="6345238"/>
          <p14:tracePt t="93850" x="6259513" y="6345238"/>
          <p14:tracePt t="93867" x="6296025" y="6332538"/>
          <p14:tracePt t="93883" x="6334125" y="6307138"/>
          <p14:tracePt t="93900" x="6346825" y="6281738"/>
          <p14:tracePt t="93917" x="6346825" y="6257925"/>
          <p14:tracePt t="93933" x="6346825" y="6232525"/>
          <p14:tracePt t="93950" x="6346825" y="6194425"/>
          <p14:tracePt t="93967" x="6334125" y="6169025"/>
          <p14:tracePt t="93984" x="6296025" y="6145213"/>
          <p14:tracePt t="93985" x="6270625" y="6145213"/>
          <p14:tracePt t="94000" x="6246813" y="6119813"/>
          <p14:tracePt t="94002" x="6221413" y="6119813"/>
          <p14:tracePt t="94017" x="6196013" y="6119813"/>
          <p14:tracePt t="94034" x="6170613" y="6119813"/>
          <p14:tracePt t="94051" x="6146800" y="6119813"/>
          <p14:tracePt t="94067" x="6134100" y="6119813"/>
          <p14:tracePt t="94085" x="6121400" y="6119813"/>
          <p14:tracePt t="94102" x="6108700" y="6119813"/>
          <p14:tracePt t="94119" x="6108700" y="6132513"/>
          <p14:tracePt t="94136" x="6108700" y="6169025"/>
          <p14:tracePt t="94139" x="6108700" y="6194425"/>
          <p14:tracePt t="94153" x="6108700" y="6207125"/>
          <p14:tracePt t="94155" x="6108700" y="6219825"/>
          <p14:tracePt t="94170" x="6108700" y="6245225"/>
          <p14:tracePt t="94186" x="6108700" y="6257925"/>
          <p14:tracePt t="94203" x="6121400" y="6281738"/>
          <p14:tracePt t="94219" x="6121400" y="6294438"/>
          <p14:tracePt t="94236" x="6134100" y="6294438"/>
          <p14:tracePt t="94253" x="6157913" y="6307138"/>
          <p14:tracePt t="94269" x="6208713" y="6307138"/>
          <p14:tracePt t="94286" x="6246813" y="6307138"/>
          <p14:tracePt t="94303" x="6270625" y="6307138"/>
          <p14:tracePt t="94320" x="6296025" y="6307138"/>
          <p14:tracePt t="94337" x="6321425" y="6307138"/>
          <p14:tracePt t="94353" x="6321425" y="6281738"/>
          <p14:tracePt t="94369" x="6321425" y="6257925"/>
          <p14:tracePt t="94386" x="6308725" y="6245225"/>
          <p14:tracePt t="94402" x="6283325" y="6219825"/>
          <p14:tracePt t="94418" x="6259513" y="6194425"/>
          <p14:tracePt t="94435" x="6221413" y="6169025"/>
          <p14:tracePt t="94452" x="6146800" y="6169025"/>
          <p14:tracePt t="94468" x="6083300" y="6157913"/>
          <p14:tracePt t="94485" x="6021388" y="6157913"/>
          <p14:tracePt t="94501" x="5957888" y="6157913"/>
          <p14:tracePt t="94522" x="5932488" y="6157913"/>
          <p14:tracePt t="94545" x="5921375" y="6169025"/>
          <p14:tracePt t="94554" x="5921375" y="6181725"/>
          <p14:tracePt t="94569" x="5921375" y="6207125"/>
          <p14:tracePt t="94585" x="5921375" y="6219825"/>
          <p14:tracePt t="94601" x="5908675" y="6245225"/>
          <p14:tracePt t="94633" x="5895975" y="6257925"/>
          <p14:tracePt t="94657" x="5895975" y="6269038"/>
          <p14:tracePt t="94675" x="5895975" y="6281738"/>
          <p14:tracePt t="94697" x="5883275" y="6281738"/>
          <p14:tracePt t="94801" x="5857875" y="6281738"/>
          <p14:tracePt t="94809" x="5845175" y="6269038"/>
          <p14:tracePt t="94818" x="5821363" y="6257925"/>
          <p14:tracePt t="94837" x="5770563" y="6232525"/>
          <p14:tracePt t="94859" x="5745163" y="6207125"/>
          <p14:tracePt t="95027" x="5745163" y="6219825"/>
          <p14:tracePt t="95075" x="5745163" y="6245225"/>
          <p14:tracePt t="95099" x="5745163" y="6257925"/>
          <p14:tracePt t="95107" x="5745163" y="6269038"/>
          <p14:tracePt t="95122" x="5745163" y="6294438"/>
          <p14:tracePt t="95138" x="5757863" y="6332538"/>
          <p14:tracePt t="95154" x="5783263" y="6357938"/>
          <p14:tracePt t="95170" x="5783263" y="6381750"/>
          <p14:tracePt t="95187" x="5795963" y="6394450"/>
          <p14:tracePt t="95204" x="5808663" y="6407150"/>
          <p14:tracePt t="95220" x="5832475" y="6407150"/>
          <p14:tracePt t="95237" x="5857875" y="6419850"/>
          <p14:tracePt t="95253" x="5883275" y="6419850"/>
          <p14:tracePt t="95270" x="5921375" y="6419850"/>
          <p14:tracePt t="95287" x="5957888" y="6419850"/>
          <p14:tracePt t="95305" x="5983288" y="6419850"/>
          <p14:tracePt t="95307" x="5995988" y="6419850"/>
          <p14:tracePt t="95323" x="6045200" y="6407150"/>
          <p14:tracePt t="95339" x="6083300" y="6381750"/>
          <p14:tracePt t="95356" x="6134100" y="6357938"/>
          <p14:tracePt t="95372" x="6170613" y="6332538"/>
          <p14:tracePt t="95389" x="6170613" y="6307138"/>
          <p14:tracePt t="95405" x="6196013" y="6281738"/>
          <p14:tracePt t="95427" x="6221413" y="6257925"/>
          <p14:tracePt t="95467" x="6221413" y="6245225"/>
          <p14:tracePt t="95507" x="6208713" y="6245225"/>
          <p14:tracePt t="95514" x="6196013" y="6245225"/>
          <p14:tracePt t="95523" x="6157913" y="6245225"/>
          <p14:tracePt t="95539" x="6096000" y="6245225"/>
          <p14:tracePt t="95557" x="6057900" y="6245225"/>
          <p14:tracePt t="95572" x="6034088" y="6245225"/>
          <p14:tracePt t="95590" x="6021388" y="6245225"/>
          <p14:tracePt t="95611" x="6008688" y="6245225"/>
          <p14:tracePt t="95691" x="6021388" y="6245225"/>
          <p14:tracePt t="95819" x="6034088" y="6245225"/>
          <p14:tracePt t="95867" x="6045200" y="6245225"/>
          <p14:tracePt t="95891" x="6057900" y="6245225"/>
          <p14:tracePt t="95899" x="6070600" y="6245225"/>
          <p14:tracePt t="95907" x="6083300" y="6245225"/>
          <p14:tracePt t="95925" x="6134100" y="6245225"/>
          <p14:tracePt t="95940" x="6183313" y="6245225"/>
          <p14:tracePt t="95957" x="6246813" y="6245225"/>
          <p14:tracePt t="95974" x="6296025" y="6232525"/>
          <p14:tracePt t="95990" x="6321425" y="6219825"/>
          <p14:tracePt t="96008" x="6334125" y="6194425"/>
          <p14:tracePt t="96010" x="6346825" y="6194425"/>
          <p14:tracePt t="96023" x="6346825" y="6181725"/>
          <p14:tracePt t="96026" x="6346825" y="6169025"/>
          <p14:tracePt t="96041" x="6346825" y="6157913"/>
          <p14:tracePt t="96058" x="6346825" y="6107113"/>
          <p14:tracePt t="96074" x="6346825" y="6094413"/>
          <p14:tracePt t="96090" x="6346825" y="6081713"/>
          <p14:tracePt t="96107" x="6346825" y="6056313"/>
          <p14:tracePt t="96124" x="6308725" y="6056313"/>
          <p14:tracePt t="96140" x="6246813" y="6056313"/>
          <p14:tracePt t="96158" x="6183313" y="6056313"/>
          <p14:tracePt t="96174" x="6121400" y="6081713"/>
          <p14:tracePt t="96190" x="6083300" y="6081713"/>
          <p14:tracePt t="96207" x="6045200" y="6107113"/>
          <p14:tracePt t="96224" x="6021388" y="6132513"/>
          <p14:tracePt t="96227" x="6021388" y="6145213"/>
          <p14:tracePt t="96242" x="6021388" y="6169025"/>
          <p14:tracePt t="96259" x="6021388" y="6219825"/>
          <p14:tracePt t="96275" x="6021388" y="6245225"/>
          <p14:tracePt t="96291" x="6021388" y="6319838"/>
          <p14:tracePt t="96308" x="6045200" y="6370638"/>
          <p14:tracePt t="96325" x="6083300" y="6407150"/>
          <p14:tracePt t="96341" x="6108700" y="6445250"/>
          <p14:tracePt t="96358" x="6134100" y="6445250"/>
          <p14:tracePt t="96374" x="6170613" y="6445250"/>
          <p14:tracePt t="96391" x="6208713" y="6445250"/>
          <p14:tracePt t="96394" x="6270625" y="6445250"/>
          <p14:tracePt t="96408" x="6296025" y="6445250"/>
          <p14:tracePt t="96410" x="6346825" y="6432550"/>
          <p14:tracePt t="96425" x="6396038" y="6381750"/>
          <p14:tracePt t="96427" x="6483350" y="6294438"/>
          <p14:tracePt t="96442" x="6521450" y="6219825"/>
          <p14:tracePt t="96459" x="6546850" y="6119813"/>
          <p14:tracePt t="96476" x="6546850" y="6056313"/>
          <p14:tracePt t="96492" x="6546850" y="5994400"/>
          <p14:tracePt t="96508" x="6483350" y="5907088"/>
          <p14:tracePt t="96525" x="6259513" y="5856288"/>
          <p14:tracePt t="96542" x="6134100" y="5856288"/>
          <p14:tracePt t="96559" x="6021388" y="5856288"/>
          <p14:tracePt t="96575" x="5945188" y="5856288"/>
          <p14:tracePt t="96593" x="5895975" y="5856288"/>
          <p14:tracePt t="96595" x="5895975" y="5868988"/>
          <p14:tracePt t="96609" x="5883275" y="5868988"/>
          <p14:tracePt t="96611" x="5883275" y="5894388"/>
          <p14:tracePt t="96626" x="5883275" y="5945188"/>
          <p14:tracePt t="96643" x="5883275" y="5981700"/>
          <p14:tracePt t="96659" x="5908675" y="6045200"/>
          <p14:tracePt t="96676" x="5945188" y="6094413"/>
          <p14:tracePt t="96692" x="5983288" y="6145213"/>
          <p14:tracePt t="96709" x="6021388" y="6181725"/>
          <p14:tracePt t="96726" x="6034088" y="6181725"/>
          <p14:tracePt t="96741" x="6045200" y="6194425"/>
          <p14:tracePt t="96757" x="6070600" y="6207125"/>
          <p14:tracePt t="96774" x="6108700" y="6207125"/>
          <p14:tracePt t="96790" x="6146800" y="6207125"/>
          <p14:tracePt t="96807" x="6183313" y="6207125"/>
          <p14:tracePt t="96824" x="6221413" y="6207125"/>
          <p14:tracePt t="96841" x="6246813" y="6194425"/>
          <p14:tracePt t="96857" x="6270625" y="6169025"/>
          <p14:tracePt t="96874" x="6283325" y="6157913"/>
          <p14:tracePt t="96898" x="6283325" y="6145213"/>
          <p14:tracePt t="96909" x="6283325" y="6132513"/>
          <p14:tracePt t="96926" x="6283325" y="6119813"/>
          <p14:tracePt t="96942" x="6270625" y="6056313"/>
          <p14:tracePt t="96959" x="6234113" y="6019800"/>
          <p14:tracePt t="96962" x="6221413" y="5994400"/>
          <p14:tracePt t="96975" x="6196013" y="5969000"/>
          <p14:tracePt t="96978" x="6157913" y="5956300"/>
          <p14:tracePt t="96993" x="6146800" y="5945188"/>
          <p14:tracePt t="96995" x="6070600" y="5919788"/>
          <p14:tracePt t="97010" x="5932488" y="5907088"/>
          <p14:tracePt t="97027" x="5757863" y="5907088"/>
          <p14:tracePt t="97043" x="5645150" y="5907088"/>
          <p14:tracePt t="97059" x="5557838" y="5907088"/>
          <p14:tracePt t="97076" x="5519738" y="5907088"/>
          <p14:tracePt t="97094" x="5507038" y="5907088"/>
          <p14:tracePt t="97110" x="5495925" y="5907088"/>
          <p14:tracePt t="97126" x="5470525" y="5932488"/>
          <p14:tracePt t="97147" x="5457825" y="5945188"/>
          <p14:tracePt t="97161" x="5445125" y="5956300"/>
          <p14:tracePt t="97178" x="5419725" y="5981700"/>
          <p14:tracePt t="97194" x="5419725" y="5994400"/>
          <p14:tracePt t="97211" x="5419725" y="6019800"/>
          <p14:tracePt t="97227" x="5419725" y="6056313"/>
          <p14:tracePt t="97243" x="5407025" y="6069013"/>
          <p14:tracePt t="97260" x="5394325" y="6081713"/>
          <p14:tracePt t="97283" x="5394325" y="6094413"/>
          <p14:tracePt t="97299" x="5383213" y="6094413"/>
          <p14:tracePt t="97310" x="5370513" y="6107113"/>
          <p14:tracePt t="97328" x="5357813" y="6107113"/>
          <p14:tracePt t="97347" x="5345113" y="6107113"/>
          <p14:tracePt t="97361" x="5332413" y="6107113"/>
          <p14:tracePt t="97363" x="5319713" y="6107113"/>
          <p14:tracePt t="97377" x="5294313" y="6107113"/>
          <p14:tracePt t="97380" x="5281613" y="6107113"/>
          <p14:tracePt t="97394" x="5270500" y="6107113"/>
          <p14:tracePt t="97411" x="5245100" y="6107113"/>
          <p14:tracePt t="97443" x="5219700" y="6107113"/>
          <p14:tracePt t="97458" x="5181600" y="6107113"/>
          <p14:tracePt t="97475" x="5170488" y="6107113"/>
          <p14:tracePt t="97490" x="5157788" y="6107113"/>
          <p14:tracePt t="97499" x="5145088" y="6107113"/>
          <p14:tracePt t="97511" x="5145088" y="6119813"/>
          <p14:tracePt t="97528" x="5119688" y="6145213"/>
          <p14:tracePt t="97530" x="5119688" y="6157913"/>
          <p14:tracePt t="97544" x="5119688" y="6181725"/>
          <p14:tracePt t="97546" x="5106988" y="6207125"/>
          <p14:tracePt t="97561" x="5106988" y="6232525"/>
          <p14:tracePt t="97564" x="5081588" y="6269038"/>
          <p14:tracePt t="97578" x="5081588" y="6307138"/>
          <p14:tracePt t="97594" x="5081588" y="6357938"/>
          <p14:tracePt t="97612" x="5081588" y="6394450"/>
          <p14:tracePt t="97628" x="5081588" y="6419850"/>
          <p14:tracePt t="97645" x="5081588" y="6445250"/>
          <p14:tracePt t="97661" x="5081588" y="6457950"/>
          <p14:tracePt t="97715" x="5081588" y="6483350"/>
          <p14:tracePt t="97795" x="5119688" y="6483350"/>
          <p14:tracePt t="97812" x="5157788" y="6483350"/>
          <p14:tracePt t="97818" x="5170488" y="6470650"/>
          <p14:tracePt t="97828" x="5194300" y="6445250"/>
          <p14:tracePt t="97845" x="5232400" y="6394450"/>
          <p14:tracePt t="97863" x="5245100" y="6332538"/>
          <p14:tracePt t="97878" x="5257800" y="6257925"/>
          <p14:tracePt t="97895" x="5257800" y="6169025"/>
          <p14:tracePt t="97912" x="5257800" y="6132513"/>
          <p14:tracePt t="97914" x="5257800" y="6107113"/>
          <p14:tracePt t="97929" x="5257800" y="6081713"/>
          <p14:tracePt t="97930" x="5245100" y="6069013"/>
          <p14:tracePt t="97946" x="5232400" y="6045200"/>
          <p14:tracePt t="97963" x="5219700" y="6032500"/>
          <p14:tracePt t="98011" x="5207000" y="6032500"/>
          <p14:tracePt t="98027" x="5181600" y="6032500"/>
          <p14:tracePt t="98035" x="5181600" y="6045200"/>
          <p14:tracePt t="98045" x="5170488" y="6056313"/>
          <p14:tracePt t="98063" x="5157788" y="6081713"/>
          <p14:tracePt t="98079" x="5145088" y="6145213"/>
          <p14:tracePt t="98083" x="5145088" y="6169025"/>
          <p14:tracePt t="98095" x="5145088" y="6181725"/>
          <p14:tracePt t="98098" x="5145088" y="6219825"/>
          <p14:tracePt t="98112" x="5145088" y="6232525"/>
          <p14:tracePt t="98114" x="5145088" y="6257925"/>
          <p14:tracePt t="98130" x="5157788" y="6294438"/>
          <p14:tracePt t="98146" x="5170488" y="6319838"/>
          <p14:tracePt t="98162" x="5194300" y="6345238"/>
          <p14:tracePt t="98180" x="5207000" y="6357938"/>
          <p14:tracePt t="98219" x="5219700" y="6357938"/>
          <p14:tracePt t="98227" x="5232400" y="6357938"/>
          <p14:tracePt t="98235" x="5257800" y="6357938"/>
          <p14:tracePt t="98246" x="5270500" y="6357938"/>
          <p14:tracePt t="98263" x="5307013" y="6319838"/>
          <p14:tracePt t="98280" x="5319713" y="6281738"/>
          <p14:tracePt t="98283" x="5319713" y="6257925"/>
          <p14:tracePt t="98296" x="5319713" y="6232525"/>
          <p14:tracePt t="98298" x="5319713" y="6207125"/>
          <p14:tracePt t="98313" x="5319713" y="6181725"/>
          <p14:tracePt t="98315" x="5307013" y="6157913"/>
          <p14:tracePt t="98330" x="5281613" y="6132513"/>
          <p14:tracePt t="98346" x="5270500" y="6119813"/>
          <p14:tracePt t="98363" x="5219700" y="6107113"/>
          <p14:tracePt t="98386" x="5207000" y="6107113"/>
          <p14:tracePt t="98427" x="5194300" y="6107113"/>
          <p14:tracePt t="98435" x="5181600" y="6107113"/>
          <p14:tracePt t="98458" x="5181600" y="6132513"/>
          <p14:tracePt t="98475" x="5181600" y="6145213"/>
          <p14:tracePt t="98483" x="5181600" y="6181725"/>
          <p14:tracePt t="98498" x="5181600" y="6207125"/>
          <p14:tracePt t="98514" x="5181600" y="6245225"/>
          <p14:tracePt t="98531" x="5219700" y="6294438"/>
          <p14:tracePt t="98547" x="5281613" y="6319838"/>
          <p14:tracePt t="98564" x="5332413" y="6345238"/>
          <p14:tracePt t="98580" x="5432425" y="6381750"/>
          <p14:tracePt t="98597" x="5545138" y="6381750"/>
          <p14:tracePt t="98614" x="5732463" y="6381750"/>
          <p14:tracePt t="98631" x="5970588" y="6381750"/>
          <p14:tracePt t="98647" x="6196013" y="6381750"/>
          <p14:tracePt t="98650" x="6296025" y="6381750"/>
          <p14:tracePt t="98665" x="6383338" y="6381750"/>
          <p14:tracePt t="98667" x="6459538" y="6381750"/>
          <p14:tracePt t="98681" x="6521450" y="6381750"/>
          <p14:tracePt t="98683" x="6546850" y="6381750"/>
          <p14:tracePt t="98698" x="6608763" y="6357938"/>
          <p14:tracePt t="98715" x="6672263" y="6307138"/>
          <p14:tracePt t="98731" x="6672263" y="6294438"/>
          <p14:tracePt t="98748" x="6696075" y="6257925"/>
          <p14:tracePt t="98764" x="6696075" y="6219825"/>
          <p14:tracePt t="98781" x="6696075" y="6181725"/>
          <p14:tracePt t="98797" x="6696075" y="6145213"/>
          <p14:tracePt t="98815" x="6696075" y="6132513"/>
          <p14:tracePt t="98835" x="6696075" y="6107113"/>
          <p14:tracePt t="98846" x="6696075" y="6094413"/>
          <p14:tracePt t="98863" x="6634163" y="6081713"/>
          <p14:tracePt t="98880" x="6572250" y="6081713"/>
          <p14:tracePt t="98882" x="6534150" y="6081713"/>
          <p14:tracePt t="98897" x="6483350" y="6081713"/>
          <p14:tracePt t="98899" x="6446838" y="6081713"/>
          <p14:tracePt t="98914" x="6370638" y="6081713"/>
          <p14:tracePt t="98930" x="6321425" y="6081713"/>
          <p14:tracePt t="98947" x="6259513" y="6132513"/>
          <p14:tracePt t="98963" x="6221413" y="6169025"/>
          <p14:tracePt t="98980" x="6196013" y="6219825"/>
          <p14:tracePt t="98997" x="6196013" y="6269038"/>
          <p14:tracePt t="99013" x="6196013" y="6319838"/>
          <p14:tracePt t="99030" x="6196013" y="6345238"/>
          <p14:tracePt t="99047" x="6196013" y="6357938"/>
          <p14:tracePt t="99074" x="6196013" y="6370638"/>
          <p14:tracePt t="99098" x="6208713" y="6370638"/>
          <p14:tracePt t="99106" x="6221413" y="6370638"/>
          <p14:tracePt t="99123" x="6246813" y="6370638"/>
          <p14:tracePt t="99132" x="6270625" y="6370638"/>
          <p14:tracePt t="99149" x="6321425" y="6319838"/>
          <p14:tracePt t="99165" x="6383338" y="6245225"/>
          <p14:tracePt t="99182" x="6446838" y="6194425"/>
          <p14:tracePt t="99199" x="6459538" y="6145213"/>
          <p14:tracePt t="99202" x="6459538" y="6119813"/>
          <p14:tracePt t="99215" x="6459538" y="6107113"/>
          <p14:tracePt t="99233" x="6459538" y="6094413"/>
          <p14:tracePt t="99235" x="6459538" y="6081713"/>
          <p14:tracePt t="99249" x="6446838" y="6069013"/>
          <p14:tracePt t="99251" x="6408738" y="6056313"/>
          <p14:tracePt t="99266" x="6346825" y="6056313"/>
          <p14:tracePt t="99283" x="6308725" y="6056313"/>
          <p14:tracePt t="99299" x="6246813" y="6056313"/>
          <p14:tracePt t="99316" x="6196013" y="6056313"/>
          <p14:tracePt t="99333" x="6183313" y="6069013"/>
          <p14:tracePt t="99349" x="6170613" y="6081713"/>
          <p14:tracePt t="99365" x="6157913" y="6081713"/>
          <p14:tracePt t="99383" x="6157913" y="6107113"/>
          <p14:tracePt t="99539" x="6146800" y="6107113"/>
          <p14:tracePt t="99547" x="6121400" y="6107113"/>
          <p14:tracePt t="99563" x="6070600" y="6107113"/>
          <p14:tracePt t="99570" x="6045200" y="6107113"/>
          <p14:tracePt t="99583" x="6021388" y="6107113"/>
          <p14:tracePt t="99586" x="5957888" y="6107113"/>
          <p14:tracePt t="99600" x="5921375" y="6107113"/>
          <p14:tracePt t="99603" x="5870575" y="6107113"/>
          <p14:tracePt t="99616" x="5832475" y="6107113"/>
          <p14:tracePt t="99618" x="5795963" y="6107113"/>
          <p14:tracePt t="99633" x="5757863" y="6107113"/>
          <p14:tracePt t="99635" x="5732463" y="6107113"/>
          <p14:tracePt t="99650" x="5683250" y="6107113"/>
          <p14:tracePt t="99666" x="5657850" y="6107113"/>
          <p14:tracePt t="99683" x="5632450" y="6107113"/>
          <p14:tracePt t="99844" x="5607050" y="6107113"/>
          <p14:tracePt t="99850" x="5595938" y="6107113"/>
          <p14:tracePt t="99858" x="5557838" y="6107113"/>
          <p14:tracePt t="99867" x="5519738" y="6107113"/>
          <p14:tracePt t="99907" x="5507038" y="6107113"/>
          <p14:tracePt t="99922" x="5507038" y="6119813"/>
          <p14:tracePt t="99946" x="5495925" y="6119813"/>
          <p14:tracePt t="99962" x="5483225" y="6119813"/>
          <p14:tracePt t="99979" x="5470525" y="6119813"/>
          <p14:tracePt t="99987" x="5457825" y="6119813"/>
          <p14:tracePt t="100002" x="5407025" y="6119813"/>
          <p14:tracePt t="100018" x="5345113" y="6119813"/>
          <p14:tracePt t="100034" x="5294313" y="6119813"/>
          <p14:tracePt t="100051" x="5194300" y="6119813"/>
          <p14:tracePt t="100068" x="5119688" y="6094413"/>
          <p14:tracePt t="100084" x="5057775" y="6081713"/>
          <p14:tracePt t="100179" x="5081588" y="6069013"/>
          <p14:tracePt t="100203" x="5081588" y="6056313"/>
          <p14:tracePt t="100211" x="5094288" y="6045200"/>
          <p14:tracePt t="100218" x="5106988" y="6045200"/>
          <p14:tracePt t="100234" x="5170488" y="6019800"/>
          <p14:tracePt t="100250" x="5245100" y="6007100"/>
          <p14:tracePt t="100267" x="5345113" y="5981700"/>
          <p14:tracePt t="100283" x="5419725" y="5945188"/>
          <p14:tracePt t="100300" x="5545138" y="5932488"/>
          <p14:tracePt t="100317" x="5632450" y="5932488"/>
          <p14:tracePt t="100333" x="5745163" y="5919788"/>
          <p14:tracePt t="100350" x="5821363" y="5894388"/>
          <p14:tracePt t="100367" x="5883275" y="5894388"/>
          <p14:tracePt t="100384" x="5970588" y="5868988"/>
          <p14:tracePt t="100386" x="5995988" y="5868988"/>
          <p14:tracePt t="100401" x="6034088" y="5856288"/>
          <p14:tracePt t="100403" x="6083300" y="5856288"/>
          <p14:tracePt t="100419" x="6134100" y="5856288"/>
          <p14:tracePt t="100435" x="6208713" y="5856288"/>
          <p14:tracePt t="100452" x="6259513" y="5856288"/>
          <p14:tracePt t="100469" x="6283325" y="5856288"/>
          <p14:tracePt t="100531" x="6283325" y="5868988"/>
          <p14:tracePt t="100538" x="6259513" y="5881688"/>
          <p14:tracePt t="100552" x="6234113" y="5881688"/>
          <p14:tracePt t="100555" x="6170613" y="5919788"/>
          <p14:tracePt t="100569" x="6083300" y="5919788"/>
          <p14:tracePt t="100570" x="5983288" y="5945188"/>
          <p14:tracePt t="100586" x="5832475" y="5956300"/>
          <p14:tracePt t="100603" x="5732463" y="5994400"/>
          <p14:tracePt t="100619" x="5695950" y="5994400"/>
          <p14:tracePt t="100715" x="5683250" y="5994400"/>
          <p14:tracePt t="100747" x="5708650" y="5969000"/>
          <p14:tracePt t="100755" x="5732463" y="5969000"/>
          <p14:tracePt t="100770" x="5870575" y="5956300"/>
          <p14:tracePt t="100787" x="6021388" y="5932488"/>
          <p14:tracePt t="100803" x="6134100" y="5919788"/>
          <p14:tracePt t="100820" x="6183313" y="5907088"/>
          <p14:tracePt t="100891" x="6157913" y="5907088"/>
          <p14:tracePt t="100899" x="6083300" y="5907088"/>
          <p14:tracePt t="100907" x="5983288" y="5907088"/>
          <p14:tracePt t="100919" x="5821363" y="5907088"/>
          <p14:tracePt t="100922" x="5732463" y="5907088"/>
          <p14:tracePt t="100936" x="5595938" y="5907088"/>
          <p14:tracePt t="100954" x="5532438" y="5907088"/>
          <p14:tracePt t="100970" x="5445125" y="5907088"/>
          <p14:tracePt t="100986" x="5432425" y="5919788"/>
          <p14:tracePt t="101059" x="5445125" y="5919788"/>
          <p14:tracePt t="101067" x="5457825" y="5919788"/>
          <p14:tracePt t="101074" x="5495925" y="5919788"/>
          <p14:tracePt t="101086" x="5532438" y="5919788"/>
          <p14:tracePt t="101103" x="5632450" y="5894388"/>
          <p14:tracePt t="101106" x="5683250" y="5868988"/>
          <p14:tracePt t="101120" x="5770563" y="5856288"/>
          <p14:tracePt t="101122" x="5857875" y="5856288"/>
          <p14:tracePt t="101137" x="5945188" y="5832475"/>
          <p14:tracePt t="101139" x="6008688" y="5832475"/>
          <p14:tracePt t="101154" x="6121400" y="5832475"/>
          <p14:tracePt t="101171" x="6157913" y="5832475"/>
          <p14:tracePt t="101251" x="6134100" y="5832475"/>
          <p14:tracePt t="101259" x="6108700" y="5832475"/>
          <p14:tracePt t="101272" x="6045200" y="5832475"/>
          <p14:tracePt t="101274" x="6008688" y="5832475"/>
          <p14:tracePt t="101287" x="5932488" y="5832475"/>
          <p14:tracePt t="101290" x="5845175" y="5832475"/>
          <p14:tracePt t="101305" x="5783263" y="5856288"/>
          <p14:tracePt t="101307" x="5732463" y="5856288"/>
          <p14:tracePt t="101321" x="5657850" y="5868988"/>
          <p14:tracePt t="101323" x="5607050" y="5881688"/>
          <p14:tracePt t="101338" x="5557838" y="5894388"/>
          <p14:tracePt t="101443" x="5583238" y="5894388"/>
          <p14:tracePt t="101451" x="5607050" y="5894388"/>
          <p14:tracePt t="101458" x="5645150" y="5894388"/>
          <p14:tracePt t="101471" x="5695950" y="5894388"/>
          <p14:tracePt t="101489" x="5770563" y="5881688"/>
          <p14:tracePt t="101491" x="5808663" y="5868988"/>
          <p14:tracePt t="101505" x="5845175" y="5868988"/>
          <p14:tracePt t="101507" x="5870575" y="5868988"/>
          <p14:tracePt t="101522" x="5883275" y="5868988"/>
          <p14:tracePt t="101587" x="5845175" y="5881688"/>
          <p14:tracePt t="101594" x="5821363" y="5894388"/>
          <p14:tracePt t="101605" x="5770563" y="5894388"/>
          <p14:tracePt t="101621" x="5645150" y="5932488"/>
          <p14:tracePt t="101638" x="5519738" y="5969000"/>
          <p14:tracePt t="101655" x="5483225" y="5981700"/>
          <p14:tracePt t="101672" x="5470525" y="5981700"/>
          <p14:tracePt t="101747" x="5483225" y="5981700"/>
          <p14:tracePt t="101755" x="5507038" y="5981700"/>
          <p14:tracePt t="101763" x="5532438" y="5981700"/>
          <p14:tracePt t="101771" x="5570538" y="5981700"/>
          <p14:tracePt t="101789" x="5695950" y="5981700"/>
          <p14:tracePt t="101805" x="5783263" y="5981700"/>
          <p14:tracePt t="101822" x="5821363" y="5981700"/>
          <p14:tracePt t="101838" x="5883275" y="5981700"/>
          <p14:tracePt t="101855" x="5932488" y="5981700"/>
          <p14:tracePt t="101858" x="5957888" y="5969000"/>
          <p14:tracePt t="101874" x="5983288" y="5969000"/>
          <p14:tracePt t="101890" x="5995988" y="5969000"/>
          <p14:tracePt t="101907" x="6021388" y="5945188"/>
          <p14:tracePt t="101923" x="6057900" y="5932488"/>
          <p14:tracePt t="101939" x="6083300" y="5907088"/>
          <p14:tracePt t="101956" x="6108700" y="5894388"/>
          <p14:tracePt t="101972" x="6121400" y="5881688"/>
          <p14:tracePt t="101990" x="6121400" y="5843588"/>
          <p14:tracePt t="102006" x="6121400" y="5807075"/>
          <p14:tracePt t="102023" x="6121400" y="5743575"/>
          <p14:tracePt t="102039" x="6121400" y="5694363"/>
          <p14:tracePt t="102056" x="6121400" y="5619750"/>
          <p14:tracePt t="102058" x="6121400" y="5607050"/>
          <p14:tracePt t="102073" x="6121400" y="5581650"/>
          <p14:tracePt t="102075" x="6121400" y="5556250"/>
          <p14:tracePt t="102090" x="6121400" y="5530850"/>
          <p14:tracePt t="102106" x="6121400" y="5507038"/>
          <p14:tracePt t="102123" x="6083300" y="5443538"/>
          <p14:tracePt t="102140" x="6021388" y="5356225"/>
          <p14:tracePt t="102156" x="5995988" y="5281613"/>
          <p14:tracePt t="102173" x="5970588" y="5243513"/>
          <p14:tracePt t="102190" x="5945188" y="5181600"/>
          <p14:tracePt t="102207" x="5883275" y="5156200"/>
          <p14:tracePt t="102223" x="5870575" y="5156200"/>
          <p14:tracePt t="102239" x="5845175" y="5156200"/>
          <p14:tracePt t="102242" x="5845175" y="5143500"/>
          <p14:tracePt t="102258" x="5821363" y="5130800"/>
          <p14:tracePt t="102274" x="5795963" y="5130800"/>
          <p14:tracePt t="102290" x="5745163" y="5130800"/>
          <p14:tracePt t="102307" x="5683250" y="5130800"/>
          <p14:tracePt t="102324" x="5607050" y="5130800"/>
          <p14:tracePt t="102340" x="5557838" y="5130800"/>
          <p14:tracePt t="102357" x="5470525" y="5130800"/>
          <p14:tracePt t="102374" x="5419725" y="5130800"/>
          <p14:tracePt t="102390" x="5357813" y="5130800"/>
          <p14:tracePt t="102407" x="5294313" y="5156200"/>
          <p14:tracePt t="102424" x="5245100" y="5181600"/>
          <p14:tracePt t="102427" x="5232400" y="5181600"/>
          <p14:tracePt t="102441" x="5194300" y="5181600"/>
          <p14:tracePt t="102443" x="5181600" y="5205413"/>
          <p14:tracePt t="102458" x="5145088" y="5218113"/>
          <p14:tracePt t="102474" x="5106988" y="5243513"/>
          <p14:tracePt t="102491" x="5081588" y="5268913"/>
          <p14:tracePt t="102508" x="5068888" y="5294313"/>
          <p14:tracePt t="102524" x="5057775" y="5305425"/>
          <p14:tracePt t="102541" x="5032375" y="5343525"/>
          <p14:tracePt t="102558" x="4994275" y="5381625"/>
          <p14:tracePt t="102574" x="4968875" y="5418138"/>
          <p14:tracePt t="102591" x="4956175" y="5443538"/>
          <p14:tracePt t="102607" x="4956175" y="5481638"/>
          <p14:tracePt t="102610" x="4956175" y="5507038"/>
          <p14:tracePt t="102626" x="4956175" y="5530850"/>
          <p14:tracePt t="102641" x="4956175" y="5556250"/>
          <p14:tracePt t="102643" x="4956175" y="5581650"/>
          <p14:tracePt t="102658" x="4956175" y="5607050"/>
          <p14:tracePt t="102674" x="4956175" y="5656263"/>
          <p14:tracePt t="102691" x="4968875" y="5707063"/>
          <p14:tracePt t="102707" x="5006975" y="5756275"/>
          <p14:tracePt t="102725" x="5045075" y="5807075"/>
          <p14:tracePt t="102741" x="5081588" y="5843588"/>
          <p14:tracePt t="102758" x="5132388" y="5894388"/>
          <p14:tracePt t="102775" x="5194300" y="5919788"/>
          <p14:tracePt t="102779" x="5219700" y="5945188"/>
          <p14:tracePt t="102791" x="5270500" y="5945188"/>
          <p14:tracePt t="102794" x="5294313" y="5945188"/>
          <p14:tracePt t="102809" x="5332413" y="5945188"/>
          <p14:tracePt t="102811" x="5407025" y="5945188"/>
          <p14:tracePt t="102825" x="5457825" y="5969000"/>
          <p14:tracePt t="102827" x="5545138" y="5969000"/>
          <p14:tracePt t="102842" x="5757863" y="5969000"/>
          <p14:tracePt t="102859" x="5970588" y="5969000"/>
          <p14:tracePt t="102875" x="6196013" y="5969000"/>
          <p14:tracePt t="102892" x="6321425" y="5956300"/>
          <p14:tracePt t="102908" x="6396038" y="5894388"/>
          <p14:tracePt t="102925" x="6483350" y="5794375"/>
          <p14:tracePt t="102942" x="6508750" y="5681663"/>
          <p14:tracePt t="102958" x="6508750" y="5530850"/>
          <p14:tracePt t="102965" x="6508750" y="5456238"/>
          <p14:tracePt t="102974" x="6483350" y="5381625"/>
          <p14:tracePt t="102992" x="6408738" y="5256213"/>
          <p14:tracePt t="102994" x="6370638" y="5181600"/>
          <p14:tracePt t="103009" x="6321425" y="5130800"/>
          <p14:tracePt t="103010" x="6246813" y="5081588"/>
          <p14:tracePt t="103026" x="6083300" y="5018088"/>
          <p14:tracePt t="103043" x="5957888" y="4981575"/>
          <p14:tracePt t="103059" x="5845175" y="4981575"/>
          <p14:tracePt t="103076" x="5695950" y="4956175"/>
          <p14:tracePt t="103092" x="5583238" y="4956175"/>
          <p14:tracePt t="103109" x="5519738" y="4956175"/>
          <p14:tracePt t="103125" x="5470525" y="4956175"/>
          <p14:tracePt t="103143" x="5407025" y="4956175"/>
          <p14:tracePt t="103146" x="5383213" y="4981575"/>
          <p14:tracePt t="103159" x="5357813" y="5005388"/>
          <p14:tracePt t="103175" x="5332413" y="5043488"/>
          <p14:tracePt t="103193" x="5332413" y="5068888"/>
          <p14:tracePt t="103195" x="5332413" y="5092700"/>
          <p14:tracePt t="103209" x="5332413" y="5130800"/>
          <p14:tracePt t="103211" x="5319713" y="5156200"/>
          <p14:tracePt t="103226" x="5294313" y="5256213"/>
          <p14:tracePt t="103243" x="5294313" y="5330825"/>
          <p14:tracePt t="103260" x="5294313" y="5407025"/>
          <p14:tracePt t="103276" x="5294313" y="5481638"/>
          <p14:tracePt t="103292" x="5294313" y="5556250"/>
          <p14:tracePt t="103309" x="5294313" y="5594350"/>
          <p14:tracePt t="103326" x="5294313" y="5656263"/>
          <p14:tracePt t="103343" x="5294313" y="5694363"/>
          <p14:tracePt t="103359" x="5307013" y="5732463"/>
          <p14:tracePt t="103362" x="5319713" y="5732463"/>
          <p14:tracePt t="103376" x="5319713" y="5743575"/>
          <p14:tracePt t="103393" x="5345113" y="5768975"/>
          <p14:tracePt t="103395" x="5357813" y="5768975"/>
          <p14:tracePt t="103410" x="5419725" y="5807075"/>
          <p14:tracePt t="103427" x="5495925" y="5832475"/>
          <p14:tracePt t="103443" x="5632450" y="5856288"/>
          <p14:tracePt t="103460" x="5783263" y="5868988"/>
          <p14:tracePt t="103476" x="5970588" y="5868988"/>
          <p14:tracePt t="103493" x="6170613" y="5868988"/>
          <p14:tracePt t="103509" x="6346825" y="5868988"/>
          <p14:tracePt t="103527" x="6521450" y="5868988"/>
          <p14:tracePt t="103543" x="6621463" y="5868988"/>
          <p14:tracePt t="103546" x="6672263" y="5832475"/>
          <p14:tracePt t="103560" x="6746875" y="5781675"/>
          <p14:tracePt t="103562" x="6784975" y="5756275"/>
          <p14:tracePt t="103578" x="6821488" y="5681663"/>
          <p14:tracePt t="103594" x="6821488" y="5619750"/>
          <p14:tracePt t="103610" x="6821488" y="5543550"/>
          <p14:tracePt t="103627" x="6821488" y="5481638"/>
          <p14:tracePt t="103644" x="6772275" y="5407025"/>
          <p14:tracePt t="103660" x="6584950" y="5305425"/>
          <p14:tracePt t="103677" x="6383338" y="5256213"/>
          <p14:tracePt t="103694" x="6157913" y="5230813"/>
          <p14:tracePt t="103710" x="6057900" y="5230813"/>
          <p14:tracePt t="103727" x="5957888" y="5230813"/>
          <p14:tracePt t="103743" x="5908675" y="5230813"/>
          <p14:tracePt t="103746" x="5883275" y="5243513"/>
          <p14:tracePt t="103760" x="5857875" y="5256213"/>
          <p14:tracePt t="103778" x="5832475" y="5281613"/>
          <p14:tracePt t="103794" x="5795963" y="5318125"/>
          <p14:tracePt t="103811" x="5770563" y="5368925"/>
          <p14:tracePt t="103828" x="5745163" y="5407025"/>
          <p14:tracePt t="103859" x="5745163" y="5430838"/>
          <p14:tracePt t="103866" x="5732463" y="5456238"/>
          <p14:tracePt t="103878" x="5732463" y="5481638"/>
          <p14:tracePt t="103895" x="5719763" y="5518150"/>
          <p14:tracePt t="103911" x="5719763" y="5543550"/>
          <p14:tracePt t="103927" x="5719763" y="5568950"/>
          <p14:tracePt t="103945" x="5719763" y="5581650"/>
          <p14:tracePt t="103961" x="5719763" y="5594350"/>
          <p14:tracePt t="103977" x="5719763" y="5607050"/>
          <p14:tracePt t="103996" x="5719763" y="5619750"/>
          <p14:tracePt t="104019" x="5719763" y="5643563"/>
          <p14:tracePt t="104027" x="5732463" y="5643563"/>
          <p14:tracePt t="104045" x="5783263" y="5668963"/>
          <p14:tracePt t="104061" x="5845175" y="5681663"/>
          <p14:tracePt t="104078" x="5957888" y="5681663"/>
          <p14:tracePt t="104095" x="6083300" y="5707063"/>
          <p14:tracePt t="104112" x="6221413" y="5707063"/>
          <p14:tracePt t="104115" x="6296025" y="5707063"/>
          <p14:tracePt t="104128" x="6334125" y="5707063"/>
          <p14:tracePt t="104130" x="6359525" y="5707063"/>
          <p14:tracePt t="104145" x="6421438" y="5694363"/>
          <p14:tracePt t="104147" x="6446838" y="5656263"/>
          <p14:tracePt t="104162" x="6483350" y="5619750"/>
          <p14:tracePt t="104178" x="6496050" y="5556250"/>
          <p14:tracePt t="104195" x="6496050" y="5530850"/>
          <p14:tracePt t="104212" x="6496050" y="5481638"/>
          <p14:tracePt t="104228" x="6496050" y="5456238"/>
          <p14:tracePt t="104245" x="6472238" y="5381625"/>
          <p14:tracePt t="104263" x="6383338" y="5330825"/>
          <p14:tracePt t="104279" x="6334125" y="5318125"/>
          <p14:tracePt t="104283" x="6308725" y="5318125"/>
          <p14:tracePt t="104296" x="6283325" y="5318125"/>
          <p14:tracePt t="104331" x="6259513" y="5318125"/>
          <p14:tracePt t="104339" x="6246813" y="5318125"/>
          <p14:tracePt t="104346" x="6221413" y="5330825"/>
          <p14:tracePt t="104363" x="6196013" y="5343525"/>
          <p14:tracePt t="104386" x="6183313" y="5343525"/>
          <p14:tracePt t="104419" x="6157913" y="5368925"/>
          <p14:tracePt t="104571" x="6146800" y="5368925"/>
          <p14:tracePt t="104586" x="6134100" y="5368925"/>
          <p14:tracePt t="104603" x="6121400" y="5368925"/>
          <p14:tracePt t="104618" x="6108700" y="5368925"/>
          <p14:tracePt t="104626" x="6083300" y="5368925"/>
          <p14:tracePt t="104635" x="6070600" y="5368925"/>
          <p14:tracePt t="104646" x="6045200" y="5368925"/>
          <p14:tracePt t="104663" x="5970588" y="5368925"/>
          <p14:tracePt t="104679" x="5883275" y="5368925"/>
          <p14:tracePt t="104682" x="5857875" y="5368925"/>
          <p14:tracePt t="104698" x="5832475" y="5368925"/>
          <p14:tracePt t="104722" x="5821363" y="5368925"/>
          <p14:tracePt t="104730" x="5808663" y="5381625"/>
          <p14:tracePt t="104754" x="5795963" y="5394325"/>
          <p14:tracePt t="104779" x="5783263" y="5394325"/>
          <p14:tracePt t="104787" x="5757863" y="5407025"/>
          <p14:tracePt t="104802" x="5757863" y="5418138"/>
          <p14:tracePt t="104812" x="5757863" y="5430838"/>
          <p14:tracePt t="104828" x="5745163" y="5456238"/>
          <p14:tracePt t="104845" x="5708650" y="5494338"/>
          <p14:tracePt t="104862" x="5607050" y="5543550"/>
          <p14:tracePt t="104879" x="5583238" y="5556250"/>
          <p14:tracePt t="104895" x="5532438" y="5594350"/>
          <p14:tracePt t="104897" x="5507038" y="5619750"/>
          <p14:tracePt t="104912" x="5470525" y="5643563"/>
          <p14:tracePt t="104929" x="5457825" y="5656263"/>
          <p14:tracePt t="104946" x="5445125" y="5668963"/>
          <p14:tracePt t="104962" x="5432425" y="5681663"/>
          <p14:tracePt t="104979" x="5407025" y="5694363"/>
          <p14:tracePt t="104996" x="5407025" y="5719763"/>
          <p14:tracePt t="105013" x="5383213" y="5732463"/>
          <p14:tracePt t="105029" x="5370513" y="5756275"/>
          <p14:tracePt t="105046" x="5357813" y="5781675"/>
          <p14:tracePt t="105062" x="5357813" y="5819775"/>
          <p14:tracePt t="105079" x="5357813" y="5843588"/>
          <p14:tracePt t="105081" x="5357813" y="5856288"/>
          <p14:tracePt t="105096" x="5357813" y="5868988"/>
          <p14:tracePt t="105098" x="5357813" y="5881688"/>
          <p14:tracePt t="105131" x="5357813" y="5907088"/>
          <p14:tracePt t="105162" x="5357813" y="5919788"/>
          <p14:tracePt t="105171" x="5370513" y="5919788"/>
          <p14:tracePt t="105180" x="5394325" y="5919788"/>
          <p14:tracePt t="105198" x="5419725" y="5932488"/>
          <p14:tracePt t="105214" x="5470525" y="5932488"/>
          <p14:tracePt t="105232" x="5519738" y="5945188"/>
          <p14:tracePt t="105235" x="5545138" y="5945188"/>
          <p14:tracePt t="105249" x="5583238" y="5945188"/>
          <p14:tracePt t="105251" x="5607050" y="5945188"/>
          <p14:tracePt t="105264" x="5632450" y="5945188"/>
          <p14:tracePt t="105282" x="5732463" y="5945188"/>
          <p14:tracePt t="105298" x="5795963" y="5945188"/>
          <p14:tracePt t="105315" x="5845175" y="5945188"/>
          <p14:tracePt t="105332" x="5870575" y="5932488"/>
          <p14:tracePt t="105348" x="5895975" y="5907088"/>
          <p14:tracePt t="105365" x="5921375" y="5894388"/>
          <p14:tracePt t="105382" x="5945188" y="5856288"/>
          <p14:tracePt t="105398" x="5945188" y="5819775"/>
          <p14:tracePt t="105415" x="5945188" y="5781675"/>
          <p14:tracePt t="105418" x="5945188" y="5768975"/>
          <p14:tracePt t="105435" x="5957888" y="5743575"/>
          <p14:tracePt t="105449" x="5957888" y="5707063"/>
          <p14:tracePt t="105451" x="5957888" y="5694363"/>
          <p14:tracePt t="105466" x="5945188" y="5643563"/>
          <p14:tracePt t="105482" x="5921375" y="5594350"/>
          <p14:tracePt t="105499" x="5895975" y="5556250"/>
          <p14:tracePt t="105516" x="5845175" y="5530850"/>
          <p14:tracePt t="105532" x="5808663" y="5507038"/>
          <p14:tracePt t="105548" x="5770563" y="5468938"/>
          <p14:tracePt t="105565" x="5708650" y="5443538"/>
          <p14:tracePt t="105582" x="5657850" y="5443538"/>
          <p14:tracePt t="105599" x="5607050" y="5418138"/>
          <p14:tracePt t="105602" x="5570538" y="5418138"/>
          <p14:tracePt t="105615" x="5545138" y="5418138"/>
          <p14:tracePt t="105632" x="5507038" y="5394325"/>
          <p14:tracePt t="105635" x="5483225" y="5394325"/>
          <p14:tracePt t="105649" x="5457825" y="5394325"/>
          <p14:tracePt t="105651" x="5445125" y="5394325"/>
          <p14:tracePt t="105666" x="5394325" y="5394325"/>
          <p14:tracePt t="105683" x="5345113" y="5394325"/>
          <p14:tracePt t="105699" x="5281613" y="5394325"/>
          <p14:tracePt t="105716" x="5245100" y="5394325"/>
          <p14:tracePt t="105732" x="5207000" y="5394325"/>
          <p14:tracePt t="105749" x="5170488" y="5418138"/>
          <p14:tracePt t="105766" x="5145088" y="5418138"/>
          <p14:tracePt t="105783" x="5106988" y="5443538"/>
          <p14:tracePt t="105800" x="5106988" y="5456238"/>
          <p14:tracePt t="105802" x="5094288" y="5468938"/>
          <p14:tracePt t="105817" x="5081588" y="5481638"/>
          <p14:tracePt t="105819" x="5057775" y="5494338"/>
          <p14:tracePt t="105833" x="5057775" y="5507038"/>
          <p14:tracePt t="105835" x="5057775" y="5518150"/>
          <p14:tracePt t="105850" x="5057775" y="5530850"/>
          <p14:tracePt t="105866" x="5019675" y="5581650"/>
          <p14:tracePt t="105883" x="5019675" y="5607050"/>
          <p14:tracePt t="105900" x="5019675" y="5630863"/>
          <p14:tracePt t="105916" x="5019675" y="5668963"/>
          <p14:tracePt t="105933" x="5019675" y="5694363"/>
          <p14:tracePt t="105950" x="5019675" y="5719763"/>
          <p14:tracePt t="105971" x="5019675" y="5743575"/>
          <p14:tracePt t="105983" x="5019675" y="5756275"/>
          <p14:tracePt t="105999" x="5045075" y="5768975"/>
          <p14:tracePt t="106018" x="5081588" y="5794375"/>
          <p14:tracePt t="106033" x="5106988" y="5807075"/>
          <p14:tracePt t="106051" x="5181600" y="5807075"/>
          <p14:tracePt t="106067" x="5219700" y="5819775"/>
          <p14:tracePt t="106083" x="5257800" y="5819775"/>
          <p14:tracePt t="106100" x="5294313" y="5819775"/>
          <p14:tracePt t="106116" x="5332413" y="5819775"/>
          <p14:tracePt t="106133" x="5357813" y="5819775"/>
          <p14:tracePt t="106150" x="5370513" y="5794375"/>
          <p14:tracePt t="106167" x="5370513" y="5768975"/>
          <p14:tracePt t="106170" x="5370513" y="5743575"/>
          <p14:tracePt t="106184" x="5370513" y="5707063"/>
          <p14:tracePt t="106186" x="5370513" y="5681663"/>
          <p14:tracePt t="106200" x="5370513" y="5656263"/>
          <p14:tracePt t="106203" x="5370513" y="5630863"/>
          <p14:tracePt t="106217" x="5370513" y="5619750"/>
          <p14:tracePt t="106219" x="5370513" y="5594350"/>
          <p14:tracePt t="106234" x="5357813" y="5568950"/>
          <p14:tracePt t="106251" x="5332413" y="5556250"/>
          <p14:tracePt t="106267" x="5332413" y="5543550"/>
          <p14:tracePt t="106285" x="5294313" y="5530850"/>
          <p14:tracePt t="106300" x="5270500" y="5530850"/>
          <p14:tracePt t="106331" x="5245100" y="5530850"/>
          <p14:tracePt t="106339" x="5232400" y="5530850"/>
          <p14:tracePt t="106362" x="5219700" y="5530850"/>
          <p14:tracePt t="106371" x="5207000" y="5530850"/>
          <p14:tracePt t="106384" x="5194300" y="5530850"/>
          <p14:tracePt t="106386" x="5194300" y="5543550"/>
          <p14:tracePt t="106401" x="5194300" y="5556250"/>
          <p14:tracePt t="106403" x="5194300" y="5568950"/>
          <p14:tracePt t="106418" x="5194300" y="5607050"/>
          <p14:tracePt t="106434" x="5194300" y="5643563"/>
          <p14:tracePt t="106451" x="5194300" y="5694363"/>
          <p14:tracePt t="106468" x="5257800" y="5732463"/>
          <p14:tracePt t="106484" x="5294313" y="5768975"/>
          <p14:tracePt t="106501" x="5357813" y="5768975"/>
          <p14:tracePt t="106518" x="5394325" y="5781675"/>
          <p14:tracePt t="106535" x="5432425" y="5781675"/>
          <p14:tracePt t="106538" x="5445125" y="5781675"/>
          <p14:tracePt t="106552" x="5483225" y="5781675"/>
          <p14:tracePt t="106555" x="5495925" y="5781675"/>
          <p14:tracePt t="106595" x="5507038" y="5781675"/>
          <p14:tracePt t="106642" x="5507038" y="5768975"/>
          <p14:tracePt t="106651" x="5495925" y="5768975"/>
          <p14:tracePt t="106658" x="5457825" y="5768975"/>
          <p14:tracePt t="106668" x="5407025" y="5743575"/>
          <p14:tracePt t="106684" x="5319713" y="5743575"/>
          <p14:tracePt t="106702" x="5245100" y="5732463"/>
          <p14:tracePt t="106719" x="5181600" y="5719763"/>
          <p14:tracePt t="106735" x="5145088" y="5719763"/>
          <p14:tracePt t="106738" x="5132388" y="5719763"/>
          <p14:tracePt t="107131" x="5132388" y="5732463"/>
          <p14:tracePt t="107138" x="5132388" y="5743575"/>
          <p14:tracePt t="107154" x="5145088" y="5781675"/>
          <p14:tracePt t="107170" x="5145088" y="5819775"/>
          <p14:tracePt t="107186" x="5181600" y="5868988"/>
          <p14:tracePt t="107203" x="5219700" y="5894388"/>
          <p14:tracePt t="107220" x="5294313" y="5945188"/>
          <p14:tracePt t="107236" x="5383213" y="5969000"/>
          <p14:tracePt t="107253" x="5507038" y="5981700"/>
          <p14:tracePt t="107270" x="5632450" y="6007100"/>
          <p14:tracePt t="107286" x="5770563" y="6007100"/>
          <p14:tracePt t="107304" x="5857875" y="6007100"/>
          <p14:tracePt t="107307" x="5883275" y="6007100"/>
          <p14:tracePt t="107321" x="5908675" y="6007100"/>
          <p14:tracePt t="107337" x="5932488" y="6007100"/>
          <p14:tracePt t="107362" x="5932488" y="5994400"/>
          <p14:tracePt t="107370" x="5908675" y="5969000"/>
          <p14:tracePt t="107387" x="5857875" y="5894388"/>
          <p14:tracePt t="107403" x="5757863" y="5794375"/>
          <p14:tracePt t="107420" x="5595938" y="5668963"/>
          <p14:tracePt t="107437" x="5445125" y="5556250"/>
          <p14:tracePt t="107453" x="5407025" y="5481638"/>
          <p14:tracePt t="107471" x="5370513" y="5368925"/>
          <p14:tracePt t="107487" x="5357813" y="5243513"/>
          <p14:tracePt t="107503" x="5357813" y="5018088"/>
          <p14:tracePt t="107506" x="5357813" y="4879975"/>
          <p14:tracePt t="107521" x="5357813" y="4718050"/>
          <p14:tracePt t="107523" x="5357813" y="4592638"/>
          <p14:tracePt t="107538" x="5394325" y="4379913"/>
          <p14:tracePt t="107554" x="5457825" y="4230688"/>
          <p14:tracePt t="107571" x="5545138" y="4029075"/>
          <p14:tracePt t="107588" x="5695950" y="3867150"/>
          <p14:tracePt t="107604" x="5895975" y="3654425"/>
          <p14:tracePt t="107620" x="6070600" y="3541713"/>
          <p14:tracePt t="107637" x="6283325" y="3441700"/>
          <p14:tracePt t="107654" x="6508750" y="3341688"/>
          <p14:tracePt t="107670" x="6708775" y="3278188"/>
          <p14:tracePt t="107687" x="6897688" y="3267075"/>
          <p14:tracePt t="107690" x="7034213" y="3241675"/>
          <p14:tracePt t="107704" x="7134225" y="3241675"/>
          <p14:tracePt t="107706" x="7246938" y="3241675"/>
          <p14:tracePt t="107721" x="7372350" y="3267075"/>
          <p14:tracePt t="107723" x="7497763" y="3303588"/>
          <p14:tracePt t="107738" x="7685088" y="3378200"/>
          <p14:tracePt t="107755" x="7861300" y="3516313"/>
          <p14:tracePt t="107772" x="8010525" y="3692525"/>
          <p14:tracePt t="107788" x="8161338" y="3892550"/>
          <p14:tracePt t="107804" x="8299450" y="4105275"/>
          <p14:tracePt t="107821" x="8412163" y="4318000"/>
          <p14:tracePt t="107838" x="8499475" y="4518025"/>
          <p14:tracePt t="107855" x="8435975" y="4743450"/>
          <p14:tracePt t="107871" x="8461375" y="4856163"/>
          <p14:tracePt t="107889" x="8461375" y="4992688"/>
          <p14:tracePt t="107891" x="8461375" y="5068888"/>
          <p14:tracePt t="107906" x="8461375" y="5205413"/>
          <p14:tracePt t="107922" x="8412163" y="5305425"/>
          <p14:tracePt t="107938" x="8361363" y="5418138"/>
          <p14:tracePt t="107954" x="8299450" y="5518150"/>
          <p14:tracePt t="107973" x="8235950" y="5619750"/>
          <p14:tracePt t="107988" x="8148638" y="5719763"/>
          <p14:tracePt t="108005" x="8074025" y="5794375"/>
          <p14:tracePt t="108022" x="7974013" y="5856288"/>
          <p14:tracePt t="108039" x="7848600" y="5956300"/>
          <p14:tracePt t="108055" x="7685088" y="6032500"/>
          <p14:tracePt t="108072" x="7572375" y="6056313"/>
          <p14:tracePt t="108074" x="7485063" y="6132513"/>
          <p14:tracePt t="108089" x="7435850" y="6157913"/>
          <p14:tracePt t="108091" x="7397750" y="6157913"/>
          <p14:tracePt t="108106" x="7272338" y="6194425"/>
          <p14:tracePt t="108122" x="7185025" y="6219825"/>
          <p14:tracePt t="108146" x="7172325" y="6219825"/>
          <p14:tracePt t="108411" x="7172325" y="6232525"/>
          <p14:tracePt t="108427" x="7172325" y="6245225"/>
          <p14:tracePt t="108443" x="7172325" y="6257925"/>
          <p14:tracePt t="108450" x="7172325" y="6269038"/>
          <p14:tracePt t="108458" x="7172325" y="6281738"/>
          <p14:tracePt t="108473" x="7159625" y="6294438"/>
          <p14:tracePt t="108489" x="7146925" y="6307138"/>
          <p14:tracePt t="108506" x="7123113" y="6345238"/>
          <p14:tracePt t="108523" x="7110413" y="6370638"/>
          <p14:tracePt t="108539" x="7085013" y="6394450"/>
          <p14:tracePt t="108556" x="7059613" y="6419850"/>
          <p14:tracePt t="108573" x="7021513" y="6445250"/>
          <p14:tracePt t="108595" x="7010400" y="6445250"/>
          <p14:tracePt t="108611" x="6985000" y="6457950"/>
          <p14:tracePt t="108643" x="6972300" y="6470650"/>
          <p14:tracePt t="108666" x="6959600" y="6483350"/>
          <p14:tracePt t="108682" x="6946900" y="6483350"/>
          <p14:tracePt t="108690" x="6946900" y="6494463"/>
          <p14:tracePt t="108714" x="6934200" y="6494463"/>
          <p14:tracePt t="108723" x="6921500" y="6494463"/>
          <p14:tracePt t="108739" x="6910388" y="6494463"/>
          <p14:tracePt t="108746" x="6897688" y="6494463"/>
          <p14:tracePt t="108756" x="6884988" y="6494463"/>
          <p14:tracePt t="108773" x="6859588" y="6507163"/>
          <p14:tracePt t="108790" x="6808788" y="6507163"/>
          <p14:tracePt t="108807" x="6797675" y="6519863"/>
          <p14:tracePt t="108824" x="6759575" y="6532563"/>
          <p14:tracePt t="108842" x="6746875" y="6532563"/>
          <p14:tracePt t="108858" x="6734175" y="6532563"/>
          <p14:tracePt t="108883" x="6721475" y="6532563"/>
          <p14:tracePt t="108891" x="6708775" y="6532563"/>
          <p14:tracePt t="108957" x="6696075" y="6532563"/>
          <p14:tracePt t="108995" x="6672263" y="6532563"/>
          <p14:tracePt t="109011" x="6646863" y="6532563"/>
          <p14:tracePt t="109018" x="6608763" y="6532563"/>
          <p14:tracePt t="109026" x="6546850" y="6494463"/>
          <p14:tracePt t="109040" x="6521450" y="6470650"/>
          <p14:tracePt t="109041" x="6446838" y="6407150"/>
          <p14:tracePt t="109056" x="6383338" y="6357938"/>
          <p14:tracePt t="109057" x="6346825" y="6307138"/>
          <p14:tracePt t="109073" x="6296025" y="6194425"/>
          <p14:tracePt t="109090" x="6246813" y="6119813"/>
          <p14:tracePt t="109106" x="6183313" y="6032500"/>
          <p14:tracePt t="109123" x="6183313" y="6019800"/>
          <p14:tracePt t="109141" x="6157913" y="6007100"/>
          <p14:tracePt t="109158" x="6157913" y="5981700"/>
          <p14:tracePt t="109175" x="6157913" y="5956300"/>
          <p14:tracePt t="109192" x="6146800" y="5932488"/>
          <p14:tracePt t="109195" x="6146800" y="5919788"/>
          <p14:tracePt t="109208" x="6146800" y="5907088"/>
          <p14:tracePt t="109210" x="6146800" y="5894388"/>
          <p14:tracePt t="109224" x="6146800" y="5881688"/>
          <p14:tracePt t="109242" x="6146800" y="5843588"/>
          <p14:tracePt t="109258" x="6146800" y="5819775"/>
          <p14:tracePt t="109275" x="6146800" y="5781675"/>
          <p14:tracePt t="109291" x="6146800" y="5743575"/>
          <p14:tracePt t="109308" x="6146800" y="5719763"/>
          <p14:tracePt t="109325" x="6146800" y="5694363"/>
          <p14:tracePt t="109370" x="6134100" y="5694363"/>
          <p14:tracePt t="109523" x="6134100" y="5707063"/>
          <p14:tracePt t="109530" x="6134100" y="5732463"/>
          <p14:tracePt t="109543" x="6134100" y="5768975"/>
          <p14:tracePt t="109559" x="6134100" y="5819775"/>
          <p14:tracePt t="109562" x="6134100" y="5843588"/>
          <p14:tracePt t="109575" x="6134100" y="5894388"/>
          <p14:tracePt t="109578" x="6134100" y="5932488"/>
          <p14:tracePt t="109593" x="6134100" y="5981700"/>
          <p14:tracePt t="109595" x="6134100" y="6019800"/>
          <p14:tracePt t="109610" x="6134100" y="6081713"/>
          <p14:tracePt t="109626" x="6121400" y="6132513"/>
          <p14:tracePt t="109643" x="6108700" y="6157913"/>
          <p14:tracePt t="109660" x="6108700" y="6194425"/>
          <p14:tracePt t="109676" x="6108700" y="6219825"/>
          <p14:tracePt t="109693" x="6108700" y="6232525"/>
          <p14:tracePt t="109710" x="6108700" y="6245225"/>
          <p14:tracePt t="109811" x="6083300" y="6245225"/>
          <p14:tracePt t="109818" x="6083300" y="6219825"/>
          <p14:tracePt t="109826" x="6083300" y="6181725"/>
          <p14:tracePt t="109843" x="6045200" y="6107113"/>
          <p14:tracePt t="109860" x="6008688" y="6056313"/>
          <p14:tracePt t="109877" x="5957888" y="6007100"/>
          <p14:tracePt t="109894" x="5945188" y="5994400"/>
          <p14:tracePt t="109910" x="5870575" y="5994400"/>
          <p14:tracePt t="109927" x="5808663" y="5994400"/>
          <p14:tracePt t="109944" x="5719763" y="5994400"/>
          <p14:tracePt t="109946" x="5670550" y="5994400"/>
          <p14:tracePt t="109961" x="5607050" y="5994400"/>
          <p14:tracePt t="109963" x="5583238" y="6032500"/>
          <p14:tracePt t="109977" x="5519738" y="6032500"/>
          <p14:tracePt t="109979" x="5419725" y="6081713"/>
          <p14:tracePt t="109994" x="5319713" y="6107113"/>
          <p14:tracePt t="110011" x="5194300" y="6132513"/>
          <p14:tracePt t="110027" x="5094288" y="6145213"/>
          <p14:tracePt t="110044" x="5019675" y="6169025"/>
          <p14:tracePt t="110060" x="4981575" y="6169025"/>
          <p14:tracePt t="110077" x="4968875" y="6169025"/>
          <p14:tracePt t="110147" x="4956175" y="6169025"/>
          <p14:tracePt t="110154" x="4956175" y="6157913"/>
          <p14:tracePt t="110162" x="4956175" y="6119813"/>
          <p14:tracePt t="110178" x="4956175" y="6007100"/>
          <p14:tracePt t="110195" x="4956175" y="5919788"/>
          <p14:tracePt t="110211" x="4956175" y="5832475"/>
          <p14:tracePt t="110227" x="4981575" y="5794375"/>
          <p14:tracePt t="110244" x="4981575" y="5756275"/>
          <p14:tracePt t="110262" x="4981575" y="5732463"/>
          <p14:tracePt t="110278" x="4994275" y="5719763"/>
          <p14:tracePt t="110387" x="4994275" y="5732463"/>
          <p14:tracePt t="110394" x="4994275" y="5756275"/>
          <p14:tracePt t="110402" x="4994275" y="5781675"/>
          <p14:tracePt t="110412" x="4994275" y="5832475"/>
          <p14:tracePt t="110428" x="4994275" y="5894388"/>
          <p14:tracePt t="110444" x="4994275" y="5981700"/>
          <p14:tracePt t="110462" x="4994275" y="6056313"/>
          <p14:tracePt t="110478" x="4994275" y="6119813"/>
          <p14:tracePt t="110494" x="4994275" y="6169025"/>
          <p14:tracePt t="110514" x="4994275" y="6181725"/>
          <p14:tracePt t="110602" x="4994275" y="6169025"/>
          <p14:tracePt t="110612" x="4994275" y="6132513"/>
          <p14:tracePt t="110618" x="4994275" y="6069013"/>
          <p14:tracePt t="110628" x="4994275" y="6019800"/>
          <p14:tracePt t="110645" x="5019675" y="5907088"/>
          <p14:tracePt t="110663" x="5057775" y="5794375"/>
          <p14:tracePt t="110678" x="5068888" y="5719763"/>
          <p14:tracePt t="110695" x="5081588" y="5681663"/>
          <p14:tracePt t="110698" x="5081588" y="5656263"/>
          <p14:tracePt t="110712" x="5094288" y="5656263"/>
          <p14:tracePt t="110728" x="5106988" y="5643563"/>
          <p14:tracePt t="110802" x="5106988" y="5668963"/>
          <p14:tracePt t="110812" x="5132388" y="5694363"/>
          <p14:tracePt t="110819" x="5132388" y="5743575"/>
          <p14:tracePt t="110829" x="5170488" y="5807075"/>
          <p14:tracePt t="110846" x="5194300" y="5932488"/>
          <p14:tracePt t="110863" x="5257800" y="6069013"/>
          <p14:tracePt t="110879" x="5307013" y="6181725"/>
          <p14:tracePt t="110883" x="5345113" y="6232525"/>
          <p14:tracePt t="110895" x="5357813" y="6269038"/>
          <p14:tracePt t="110898" x="5383213" y="6294438"/>
          <p14:tracePt t="110912" x="5394325" y="6307138"/>
          <p14:tracePt t="110914" x="5419725" y="6319838"/>
          <p14:tracePt t="110929" x="5495925" y="6319838"/>
          <p14:tracePt t="110946" x="5670550" y="6319838"/>
          <p14:tracePt t="110964" x="6021388" y="6207125"/>
          <p14:tracePt t="110995" x="6083300" y="6169025"/>
          <p14:tracePt t="111002" x="6183313" y="6094413"/>
          <p14:tracePt t="111013" x="6259513" y="6045200"/>
          <p14:tracePt t="111028" x="6408738" y="5932488"/>
          <p14:tracePt t="111045" x="6496050" y="5881688"/>
          <p14:tracePt t="111062" x="6546850" y="5843588"/>
          <p14:tracePt t="111078" x="6546850" y="5832475"/>
          <p14:tracePt t="111171" x="6546850" y="5856288"/>
          <p14:tracePt t="111179" x="6546850" y="5881688"/>
          <p14:tracePt t="111187" x="6546850" y="5932488"/>
          <p14:tracePt t="111196" x="6546850" y="5981700"/>
          <p14:tracePt t="111214" x="6546850" y="6119813"/>
          <p14:tracePt t="111230" x="6508750" y="6281738"/>
          <p14:tracePt t="111247" x="6459538" y="6407150"/>
          <p14:tracePt t="111263" x="6434138" y="6483350"/>
          <p14:tracePt t="111266" x="6408738" y="6519863"/>
          <p14:tracePt t="111280" x="6383338" y="6557963"/>
          <p14:tracePt t="111282" x="6346825" y="6594475"/>
          <p14:tracePt t="111297" x="6346825" y="6619875"/>
          <p14:tracePt t="111298" x="6308725" y="6645275"/>
          <p14:tracePt t="111314" x="6283325" y="6670675"/>
          <p14:tracePt t="111331" x="6270625" y="6696075"/>
          <p14:tracePt t="111347" x="6259513" y="6707188"/>
          <p14:tracePt t="111378" x="6246813" y="6707188"/>
          <p14:tracePt t="111386" x="6234113" y="6707188"/>
          <p14:tracePt t="111397" x="6196013" y="6696075"/>
          <p14:tracePt t="111414" x="6134100" y="6619875"/>
          <p14:tracePt t="111430" x="6045200" y="6507163"/>
          <p14:tracePt t="111447" x="5995988" y="6407150"/>
          <p14:tracePt t="111450" x="5957888" y="6357938"/>
          <p14:tracePt t="111464" x="5957888" y="6319838"/>
          <p14:tracePt t="111466" x="5945188" y="6269038"/>
          <p14:tracePt t="111481" x="5932488" y="6219825"/>
          <p14:tracePt t="111483" x="5932488" y="6194425"/>
          <p14:tracePt t="111498" x="5921375" y="6119813"/>
          <p14:tracePt t="111514" x="5908675" y="6094413"/>
          <p14:tracePt t="111531" x="5908675" y="6081713"/>
          <p14:tracePt t="111547" x="5883275" y="6069013"/>
          <p14:tracePt t="111564" x="5870575" y="6056313"/>
          <p14:tracePt t="111581" x="5795963" y="6056313"/>
          <p14:tracePt t="111598" x="5645150" y="6056313"/>
          <p14:tracePt t="111615" x="5407025" y="6056313"/>
          <p14:tracePt t="111632" x="5207000" y="6056313"/>
          <p14:tracePt t="111635" x="5119688" y="6056313"/>
          <p14:tracePt t="111649" x="5068888" y="6081713"/>
          <p14:tracePt t="111651" x="4994275" y="6119813"/>
          <p14:tracePt t="111666" x="4956175" y="6157913"/>
          <p14:tracePt t="111682" x="4919663" y="6194425"/>
          <p14:tracePt t="111699" x="4919663" y="6219825"/>
          <p14:tracePt t="111715" x="4919663" y="6245225"/>
          <p14:tracePt t="111732" x="4919663" y="6257925"/>
          <p14:tracePt t="111748" x="4919663" y="6269038"/>
          <p14:tracePt t="111764" x="4919663" y="6294438"/>
          <p14:tracePt t="111781" x="4932363" y="6294438"/>
          <p14:tracePt t="111798" x="4956175" y="6319838"/>
          <p14:tracePt t="111815" x="4981575" y="6332538"/>
          <p14:tracePt t="111818" x="5006975" y="6332538"/>
          <p14:tracePt t="111831" x="5032375" y="6332538"/>
          <p14:tracePt t="111834" x="5057775" y="6332538"/>
          <p14:tracePt t="111849" x="5081588" y="6332538"/>
          <p14:tracePt t="111851" x="5119688" y="6332538"/>
          <p14:tracePt t="111865" x="5145088" y="6332538"/>
          <p14:tracePt t="111867" x="5194300" y="6332538"/>
          <p14:tracePt t="111882" x="5257800" y="6332538"/>
          <p14:tracePt t="111899" x="5294313" y="6332538"/>
          <p14:tracePt t="111915" x="5307013" y="6332538"/>
          <p14:tracePt t="111932" x="5345113" y="6319838"/>
          <p14:tracePt t="111948" x="5357813" y="6319838"/>
          <p14:tracePt t="111965" x="5370513" y="6281738"/>
          <p14:tracePt t="111982" x="5394325" y="6219825"/>
          <p14:tracePt t="111999" x="5419725" y="6119813"/>
          <p14:tracePt t="112016" x="5432425" y="5994400"/>
          <p14:tracePt t="112018" x="5432425" y="5907088"/>
          <p14:tracePt t="112032" x="5432425" y="5819775"/>
          <p14:tracePt t="112034" x="5432425" y="5756275"/>
          <p14:tracePt t="112050" x="5432425" y="5694363"/>
          <p14:tracePt t="112066" x="5419725" y="5630863"/>
          <p14:tracePt t="112083" x="5407025" y="5581650"/>
          <p14:tracePt t="112106" x="5394325" y="5568950"/>
          <p14:tracePt t="112162" x="5383213" y="5556250"/>
          <p14:tracePt t="112259" x="5383213" y="5581650"/>
          <p14:tracePt t="112266" x="5383213" y="5630863"/>
          <p14:tracePt t="112274" x="5383213" y="5681663"/>
          <p14:tracePt t="112283" x="5383213" y="5732463"/>
          <p14:tracePt t="112300" x="5357813" y="5919788"/>
          <p14:tracePt t="112316" x="5294313" y="6045200"/>
          <p14:tracePt t="112333" x="5257800" y="6169025"/>
          <p14:tracePt t="112350" x="5219700" y="6307138"/>
          <p14:tracePt t="112366" x="5181600" y="6370638"/>
          <p14:tracePt t="112383" x="5170488" y="6394450"/>
          <p14:tracePt t="112386" x="5170488" y="6407150"/>
          <p14:tracePt t="112399" x="5157788" y="6432550"/>
          <p14:tracePt t="112514" x="5157788" y="6419850"/>
          <p14:tracePt t="112523" x="5157788" y="6407150"/>
          <p14:tracePt t="112539" x="5157788" y="6394450"/>
          <p14:tracePt t="112550" x="5157788" y="6381750"/>
          <p14:tracePt t="112602" x="5157788" y="6357938"/>
          <p14:tracePt t="112627" x="5170488" y="6332538"/>
          <p14:tracePt t="112634" x="5181600" y="6332538"/>
          <p14:tracePt t="112643" x="5207000" y="6319838"/>
          <p14:tracePt t="112651" x="5232400" y="6307138"/>
          <p14:tracePt t="112667" x="5319713" y="6269038"/>
          <p14:tracePt t="112684" x="5483225" y="6232525"/>
          <p14:tracePt t="112700" x="5595938" y="6194425"/>
          <p14:tracePt t="112718" x="5808663" y="6145213"/>
          <p14:tracePt t="112734" x="6045200" y="6107113"/>
          <p14:tracePt t="112751" x="6296025" y="6045200"/>
          <p14:tracePt t="112754" x="6434138" y="6007100"/>
          <p14:tracePt t="112767" x="6559550" y="5969000"/>
          <p14:tracePt t="112771" x="6659563" y="5956300"/>
          <p14:tracePt t="112784" x="6772275" y="5919788"/>
          <p14:tracePt t="112786" x="6846888" y="5919788"/>
          <p14:tracePt t="112801" x="6910388" y="5881688"/>
          <p14:tracePt t="112803" x="6946900" y="5881688"/>
          <p14:tracePt t="112818" x="6997700" y="5843588"/>
          <p14:tracePt t="112834" x="7046913" y="5843588"/>
          <p14:tracePt t="112851" x="7059613" y="5843588"/>
          <p14:tracePt t="112867" x="7072313" y="5843588"/>
          <p14:tracePt t="113034" x="7046913" y="5856288"/>
          <p14:tracePt t="113042" x="7010400" y="5907088"/>
          <p14:tracePt t="113052" x="6946900" y="5956300"/>
          <p14:tracePt t="113066" x="6734175" y="6107113"/>
          <p14:tracePt t="113083" x="6596063" y="6219825"/>
          <p14:tracePt t="113100" x="6446838" y="6307138"/>
          <p14:tracePt t="113117" x="6396038" y="6345238"/>
          <p14:tracePt t="113134" x="6370638" y="6370638"/>
          <p14:tracePt t="113226" x="6346825" y="6345238"/>
          <p14:tracePt t="113235" x="6346825" y="6307138"/>
          <p14:tracePt t="113242" x="6346825" y="6269038"/>
          <p14:tracePt t="113252" x="6346825" y="6232525"/>
          <p14:tracePt t="113268" x="6346825" y="6145213"/>
          <p14:tracePt t="113285" x="6346825" y="6056313"/>
          <p14:tracePt t="113303" x="6346825" y="6032500"/>
          <p14:tracePt t="113323" x="6346825" y="6019800"/>
          <p14:tracePt t="113418" x="6334125" y="6019800"/>
          <p14:tracePt t="113427" x="6334125" y="6045200"/>
          <p14:tracePt t="113436" x="6321425" y="6081713"/>
          <p14:tracePt t="113452" x="6308725" y="6157913"/>
          <p14:tracePt t="113469" x="6270625" y="6269038"/>
          <p14:tracePt t="113486" x="6246813" y="6381750"/>
          <p14:tracePt t="113502" x="6270625" y="6432550"/>
          <p14:tracePt t="113519" x="6270625" y="6470650"/>
          <p14:tracePt t="113523" x="6270625" y="6507163"/>
          <p14:tracePt t="113536" x="6270625" y="6532563"/>
          <p14:tracePt t="113553" x="6270625" y="6557963"/>
          <p14:tracePt t="113570" x="6270625" y="6583363"/>
          <p14:tracePt t="113586" x="6270625" y="6594475"/>
          <p14:tracePt t="113810" x="6270625" y="6607175"/>
          <p14:tracePt t="114906" x="6270625" y="6594475"/>
          <p14:tracePt t="114930" x="6270625" y="6583363"/>
          <p14:tracePt t="115956" x="6270625" y="6570663"/>
          <p14:tracePt t="115979" x="6270625" y="6557963"/>
          <p14:tracePt t="115986" x="6270625" y="6545263"/>
          <p14:tracePt t="116002" x="6270625" y="6532563"/>
          <p14:tracePt t="116051" x="6270625" y="6519863"/>
          <p14:tracePt t="116475" x="6270625" y="6507163"/>
          <p14:tracePt t="116826" x="6270625" y="6494463"/>
          <p14:tracePt t="116843" x="6259513" y="6483350"/>
          <p14:tracePt t="116851" x="6234113" y="6470650"/>
          <p14:tracePt t="116862" x="6183313" y="6445250"/>
          <p14:tracePt t="116878" x="6096000" y="6419850"/>
          <p14:tracePt t="116895" x="5970588" y="6381750"/>
          <p14:tracePt t="116912" x="5870575" y="6357938"/>
          <p14:tracePt t="116915" x="5821363" y="6345238"/>
          <p14:tracePt t="116928" x="5808663" y="6332538"/>
          <p14:tracePt t="116930" x="5783263" y="6319838"/>
          <p14:tracePt t="116945" x="5757863" y="6319838"/>
          <p14:tracePt t="116962" x="5708650" y="6319838"/>
          <p14:tracePt t="116978" x="5695950" y="6319838"/>
          <p14:tracePt t="116995" x="5670550" y="6319838"/>
          <p14:tracePt t="117012" x="5657850" y="6307138"/>
          <p14:tracePt t="117028" x="5632450" y="6307138"/>
          <p14:tracePt t="117044" x="5570538" y="6307138"/>
          <p14:tracePt t="117063" x="5545138" y="6307138"/>
          <p14:tracePt t="117079" x="5495925" y="6319838"/>
          <p14:tracePt t="117082" x="5470525" y="6332538"/>
          <p14:tracePt t="117095" x="5445125" y="6332538"/>
          <p14:tracePt t="117098" x="5419725" y="6332538"/>
          <p14:tracePt t="117112" x="5407025" y="6332538"/>
          <p14:tracePt t="117114" x="5383213" y="6332538"/>
          <p14:tracePt t="117130" x="5307013" y="6345238"/>
          <p14:tracePt t="117146" x="5257800" y="6345238"/>
          <p14:tracePt t="117162" x="5181600" y="6345238"/>
          <p14:tracePt t="117179" x="5106988" y="6345238"/>
          <p14:tracePt t="117196" x="5057775" y="6345238"/>
          <p14:tracePt t="117212" x="5006975" y="6345238"/>
          <p14:tracePt t="117229" x="4981575" y="6345238"/>
          <p14:tracePt t="117245" x="4956175" y="6345238"/>
          <p14:tracePt t="117262" x="4919663" y="6357938"/>
          <p14:tracePt t="117279" x="4906963" y="6357938"/>
          <p14:tracePt t="117295" x="4868863" y="6357938"/>
          <p14:tracePt t="117298" x="4856163" y="6357938"/>
          <p14:tracePt t="117313" x="4832350" y="6357938"/>
          <p14:tracePt t="117315" x="4806950" y="6357938"/>
          <p14:tracePt t="117330" x="4756150" y="6357938"/>
          <p14:tracePt t="117346" x="4706938" y="6357938"/>
          <p14:tracePt t="117363" x="4681538" y="6357938"/>
          <p14:tracePt t="117380" x="4630738" y="6357938"/>
          <p14:tracePt t="117395" x="4619625" y="6357938"/>
          <p14:tracePt t="117413" x="4556125" y="6357938"/>
          <p14:tracePt t="117430" x="4530725" y="6357938"/>
          <p14:tracePt t="117446" x="4506913" y="6357938"/>
          <p14:tracePt t="117463" x="4494213" y="6357938"/>
          <p14:tracePt t="117514" x="4481513" y="6357938"/>
          <p14:tracePt t="117627" x="4481513" y="6345238"/>
          <p14:tracePt t="117643" x="4481513" y="6332538"/>
          <p14:tracePt t="117667" x="4494213" y="6319838"/>
          <p14:tracePt t="117722" x="4494213" y="6307138"/>
          <p14:tracePt t="117730" x="4494213" y="6294438"/>
          <p14:tracePt t="117771" x="4494213" y="6281738"/>
          <p14:tracePt t="117778" x="4494213" y="6269038"/>
          <p14:tracePt t="117786" x="4506913" y="6269038"/>
          <p14:tracePt t="117818" x="4518025" y="6257925"/>
          <p14:tracePt t="117906" x="4518025" y="6245225"/>
          <p14:tracePt t="117939" x="4518025" y="6232525"/>
          <p14:tracePt t="117954" x="4506913" y="6232525"/>
          <p14:tracePt t="117963" x="4506913" y="6219825"/>
          <p14:tracePt t="117972" x="4506913" y="6207125"/>
          <p14:tracePt t="117986" x="4494213" y="6194425"/>
          <p14:tracePt t="118018" x="4494213" y="6181725"/>
          <p14:tracePt t="118026" x="4481513" y="6169025"/>
          <p14:tracePt t="118034" x="4481513" y="6157913"/>
          <p14:tracePt t="118050" x="4481513" y="6132513"/>
          <p14:tracePt t="118065" x="4481513" y="6107113"/>
          <p14:tracePt t="118080" x="4481513" y="6094413"/>
          <p14:tracePt t="118081" x="4494213" y="6056313"/>
          <p14:tracePt t="118097" x="4494213" y="6045200"/>
          <p14:tracePt t="118113" x="4494213" y="6019800"/>
          <p14:tracePt t="118130" x="4494213" y="5969000"/>
          <p14:tracePt t="118146" x="4494213" y="5919788"/>
          <p14:tracePt t="118163" x="4494213" y="5856288"/>
          <p14:tracePt t="118180" x="4494213" y="5781675"/>
          <p14:tracePt t="118197" x="4494213" y="5694363"/>
          <p14:tracePt t="118214" x="4494213" y="5630863"/>
          <p14:tracePt t="118232" x="4494213" y="5619750"/>
          <p14:tracePt t="118234" x="4494213" y="5607050"/>
          <p14:tracePt t="118250" x="4494213" y="5594350"/>
          <p14:tracePt t="118291" x="4506913" y="5581650"/>
          <p14:tracePt t="118314" x="4518025" y="5568950"/>
          <p14:tracePt t="118394" x="4530725" y="5556250"/>
          <p14:tracePt t="118426" x="4543425" y="5556250"/>
          <p14:tracePt t="118442" x="4556125" y="5556250"/>
          <p14:tracePt t="118450" x="4568825" y="5556250"/>
          <p14:tracePt t="118466" x="4606925" y="5607050"/>
          <p14:tracePt t="118484" x="4619625" y="5643563"/>
          <p14:tracePt t="118499" x="4656138" y="5694363"/>
          <p14:tracePt t="118516" x="4656138" y="5719763"/>
          <p14:tracePt t="118533" x="4681538" y="5756275"/>
          <p14:tracePt t="118549" x="4706938" y="5807075"/>
          <p14:tracePt t="118566" x="4732338" y="5856288"/>
          <p14:tracePt t="118583" x="4743450" y="5919788"/>
          <p14:tracePt t="118599" x="4768850" y="5956300"/>
          <p14:tracePt t="118602" x="4781550" y="5981700"/>
          <p14:tracePt t="118616" x="4781550" y="6007100"/>
          <p14:tracePt t="118618" x="4794250" y="6032500"/>
          <p14:tracePt t="118633" x="4806950" y="6056313"/>
          <p14:tracePt t="118635" x="4806950" y="6069013"/>
          <p14:tracePt t="118650" x="4806950" y="6132513"/>
          <p14:tracePt t="118667" x="4819650" y="6169025"/>
          <p14:tracePt t="118683" x="4819650" y="6219825"/>
          <p14:tracePt t="118699" x="4843463" y="6257925"/>
          <p14:tracePt t="118716" x="4843463" y="6294438"/>
          <p14:tracePt t="118733" x="4843463" y="6307138"/>
          <p14:tracePt t="118750" x="4843463" y="6319838"/>
          <p14:tracePt t="118767" x="4843463" y="6332538"/>
          <p14:tracePt t="118794" x="4843463" y="6357938"/>
          <p14:tracePt t="118802" x="4832350" y="6370638"/>
          <p14:tracePt t="118816" x="4819650" y="6381750"/>
          <p14:tracePt t="118834" x="4819650" y="6419850"/>
          <p14:tracePt t="118850" x="4806950" y="6432550"/>
          <p14:tracePt t="118866" x="4794250" y="6457950"/>
          <p14:tracePt t="118883" x="4781550" y="6470650"/>
          <p14:tracePt t="118900" x="4756150" y="6494463"/>
          <p14:tracePt t="118923" x="4756150" y="6507163"/>
          <p14:tracePt t="118933" x="4756150" y="6519863"/>
          <p14:tracePt t="118950" x="4743450" y="6557963"/>
          <p14:tracePt t="118967" x="4732338" y="6557963"/>
          <p14:tracePt t="118970" x="4732338" y="6570663"/>
          <p14:tracePt t="118986" x="4719638" y="6594475"/>
          <p14:tracePt t="119050" x="4706938" y="6607175"/>
          <p14:tracePt t="119090" x="4706938" y="6619875"/>
          <p14:tracePt t="119106" x="4694238" y="6632575"/>
          <p14:tracePt t="119130" x="4694238" y="6645275"/>
          <p14:tracePt t="119155" x="4694238" y="6657975"/>
          <p14:tracePt t="119162" x="4681538" y="6657975"/>
          <p14:tracePt t="119187" x="4681538" y="6670675"/>
          <p14:tracePt t="119234" x="4681538" y="6683375"/>
          <p14:tracePt t="119362" x="4681538" y="6696075"/>
          <p14:tracePt t="120050" x="4681538" y="6707188"/>
          <p14:tracePt t="120762" x="4681538" y="6719888"/>
          <p14:tracePt t="120787" x="4681538" y="6732588"/>
          <p14:tracePt t="120826" x="4668838" y="6732588"/>
          <p14:tracePt t="120835" x="4656138" y="6732588"/>
          <p14:tracePt t="120859" x="4630738" y="6732588"/>
          <p14:tracePt t="120874" x="4619625" y="6732588"/>
          <p14:tracePt t="120890" x="4606925" y="6732588"/>
          <p14:tracePt t="121195" x="4606925" y="6719888"/>
          <p14:tracePt t="121203" x="4606925" y="6707188"/>
          <p14:tracePt t="121219" x="4606925" y="6696075"/>
          <p14:tracePt t="121227" x="4606925" y="6683375"/>
          <p14:tracePt t="121243" x="4606925" y="6670675"/>
          <p14:tracePt t="121291" x="4606925" y="6657975"/>
          <p14:tracePt t="121434" x="4606925" y="6645275"/>
          <p14:tracePt t="121491" x="4606925" y="6632575"/>
          <p14:tracePt t="121522" x="4606925" y="6619875"/>
          <p14:tracePt t="121538" x="4606925" y="6607175"/>
          <p14:tracePt t="121546" x="4606925" y="6594475"/>
          <p14:tracePt t="121557" x="4606925" y="6583363"/>
          <p14:tracePt t="121574" x="4594225" y="6557963"/>
          <p14:tracePt t="121591" x="4594225" y="6507163"/>
          <p14:tracePt t="121608" x="4581525" y="6470650"/>
          <p14:tracePt t="121610" x="4581525" y="6457950"/>
          <p14:tracePt t="121624" x="4581525" y="6445250"/>
          <p14:tracePt t="121626" x="4568825" y="6432550"/>
          <p14:tracePt t="121642" x="4568825" y="6419850"/>
          <p14:tracePt t="121657" x="4568825" y="6407150"/>
          <p14:tracePt t="121674" x="4568825" y="6394450"/>
          <p14:tracePt t="121691" x="4568825" y="6381750"/>
          <p14:tracePt t="121707" x="4568825" y="6370638"/>
          <p14:tracePt t="121738" x="4556125" y="6345238"/>
          <p14:tracePt t="121811" x="4556125" y="6332538"/>
          <p14:tracePt t="121874" x="4556125" y="6319838"/>
          <p14:tracePt t="122234" x="4556125" y="6332538"/>
          <p14:tracePt t="122338" x="4556125" y="6345238"/>
          <p14:tracePt t="122394" x="4556125" y="6370638"/>
          <p14:tracePt t="122426" x="4556125" y="6381750"/>
          <p14:tracePt t="122451" x="4556125" y="6394450"/>
          <p14:tracePt t="122467" x="4556125" y="6407150"/>
          <p14:tracePt t="124099" x="4568825" y="6407150"/>
          <p14:tracePt t="124109" x="4630738" y="6407150"/>
          <p14:tracePt t="124114" x="4668838" y="6432550"/>
          <p14:tracePt t="124130" x="4781550" y="6457950"/>
          <p14:tracePt t="124146" x="4868863" y="6470650"/>
          <p14:tracePt t="124163" x="4894263" y="6470650"/>
          <p14:tracePt t="124179" x="4919663" y="6483350"/>
          <p14:tracePt t="124204" x="4932363" y="6483350"/>
          <p14:tracePt t="124213" x="4932363" y="6494463"/>
          <p14:tracePt t="124230" x="4956175" y="6494463"/>
          <p14:tracePt t="124246" x="4968875" y="6494463"/>
          <p14:tracePt t="124263" x="4981575" y="6494463"/>
          <p14:tracePt t="124265" x="4994275" y="6494463"/>
          <p14:tracePt t="124280" x="5006975" y="6494463"/>
          <p14:tracePt t="124282" x="5032375" y="6494463"/>
          <p14:tracePt t="124297" x="5081588" y="6494463"/>
          <p14:tracePt t="124314" x="5119688" y="6494463"/>
          <p14:tracePt t="124330" x="5232400" y="6494463"/>
          <p14:tracePt t="124346" x="5281613" y="6483350"/>
          <p14:tracePt t="124363" x="5432425" y="6457950"/>
          <p14:tracePt t="124380" x="5657850" y="6432550"/>
          <p14:tracePt t="124396" x="5832475" y="6407150"/>
          <p14:tracePt t="124413" x="5945188" y="6381750"/>
          <p14:tracePt t="124430" x="6057900" y="6381750"/>
          <p14:tracePt t="124447" x="6170613" y="6357938"/>
          <p14:tracePt t="124463" x="6221413" y="6345238"/>
          <p14:tracePt t="124480" x="6246813" y="6332538"/>
          <p14:tracePt t="124482" x="6283325" y="6332538"/>
          <p14:tracePt t="124497" x="6346825" y="6294438"/>
          <p14:tracePt t="124514" x="6408738" y="6281738"/>
          <p14:tracePt t="124531" x="6472238" y="6257925"/>
          <p14:tracePt t="124547" x="6521450" y="6245225"/>
          <p14:tracePt t="124564" x="6559550" y="6245225"/>
          <p14:tracePt t="124580" x="6596063" y="6232525"/>
          <p14:tracePt t="124597" x="6634163" y="6207125"/>
          <p14:tracePt t="124614" x="6672263" y="6207125"/>
          <p14:tracePt t="124630" x="6721475" y="6207125"/>
          <p14:tracePt t="124647" x="6784975" y="6181725"/>
          <p14:tracePt t="124649" x="6797675" y="6169025"/>
          <p14:tracePt t="124664" x="6808788" y="6169025"/>
          <p14:tracePt t="124665" x="6821488" y="6169025"/>
          <p14:tracePt t="124681" x="6846888" y="6157913"/>
          <p14:tracePt t="124770" x="6859588" y="6157913"/>
          <p14:tracePt t="124866" x="6897688" y="6169025"/>
          <p14:tracePt t="124874" x="6921500" y="6219825"/>
          <p14:tracePt t="124882" x="6959600" y="6281738"/>
          <p14:tracePt t="124899" x="7021513" y="6407150"/>
          <p14:tracePt t="124916" x="7072313" y="6470650"/>
          <p14:tracePt t="124932" x="7085013" y="6532563"/>
          <p14:tracePt t="124949" x="7085013" y="6583363"/>
          <p14:tracePt t="124966" x="7085013" y="6607175"/>
          <p14:tracePt t="124983" x="7085013" y="6619875"/>
          <p14:tracePt t="124986" x="7085013" y="6632575"/>
          <p14:tracePt t="125034" x="7072313" y="6645275"/>
          <p14:tracePt t="125066" x="7059613" y="6645275"/>
          <p14:tracePt t="125090" x="7034213" y="6645275"/>
          <p14:tracePt t="125106" x="7021513" y="6645275"/>
          <p14:tracePt t="125114" x="7010400" y="6645275"/>
          <p14:tracePt t="125122" x="6997700" y="6645275"/>
          <p14:tracePt t="125132" x="6985000" y="6645275"/>
          <p14:tracePt t="125149" x="6959600" y="6645275"/>
          <p14:tracePt t="125167" x="6934200" y="6645275"/>
          <p14:tracePt t="125170" x="6910388" y="6632575"/>
          <p14:tracePt t="125183" x="6897688" y="6632575"/>
          <p14:tracePt t="125200" x="6872288" y="6607175"/>
          <p14:tracePt t="125202" x="6859588" y="6594475"/>
          <p14:tracePt t="125217" x="6846888" y="6583363"/>
          <p14:tracePt t="125219" x="6834188" y="6570663"/>
          <p14:tracePt t="125233" x="6808788" y="6532563"/>
          <p14:tracePt t="125250" x="6784975" y="6494463"/>
          <p14:tracePt t="125266" x="6759575" y="6470650"/>
          <p14:tracePt t="125283" x="6759575" y="6457950"/>
          <p14:tracePt t="125300" x="6759575" y="6445250"/>
          <p14:tracePt t="125317" x="6759575" y="6432550"/>
          <p14:tracePt t="125334" x="6759575" y="6419850"/>
          <p14:tracePt t="125351" x="6759575" y="6407150"/>
          <p14:tracePt t="125354" x="6759575" y="6394450"/>
          <p14:tracePt t="126194" x="6759575" y="6381750"/>
          <p14:tracePt t="126226" x="6759575" y="6357938"/>
          <p14:tracePt t="126250" x="6759575" y="6345238"/>
          <p14:tracePt t="126267" x="6759575" y="6332538"/>
          <p14:tracePt t="126282" x="6759575" y="6319838"/>
          <p14:tracePt t="126290" x="6759575" y="6307138"/>
          <p14:tracePt t="126307" x="6746875" y="6294438"/>
          <p14:tracePt t="126319" x="6746875" y="6281738"/>
          <p14:tracePt t="126322" x="6746875" y="6269038"/>
          <p14:tracePt t="126338" x="6746875" y="6245225"/>
          <p14:tracePt t="126353" x="6746875" y="6219825"/>
          <p14:tracePt t="126355" x="6746875" y="6207125"/>
          <p14:tracePt t="126370" x="6746875" y="6181725"/>
          <p14:tracePt t="126387" x="6746875" y="6157913"/>
          <p14:tracePt t="126403" x="6746875" y="6145213"/>
          <p14:tracePt t="126420" x="6746875" y="6132513"/>
          <p14:tracePt t="126436" x="6746875" y="6107113"/>
          <p14:tracePt t="126453" x="6746875" y="6094413"/>
          <p14:tracePt t="126470" x="6746875" y="6069013"/>
          <p14:tracePt t="126487" x="6746875" y="6032500"/>
          <p14:tracePt t="126490" x="6746875" y="6007100"/>
          <p14:tracePt t="126503" x="6746875" y="5981700"/>
          <p14:tracePt t="126506" x="6746875" y="5956300"/>
          <p14:tracePt t="126520" x="6746875" y="5945188"/>
          <p14:tracePt t="126522" x="6746875" y="5919788"/>
          <p14:tracePt t="126537" x="6746875" y="5907088"/>
          <p14:tracePt t="126539" x="6746875" y="5881688"/>
          <p14:tracePt t="126554" x="6746875" y="5856288"/>
          <p14:tracePt t="126570" x="6746875" y="5832475"/>
          <p14:tracePt t="126586" x="6746875" y="5807075"/>
          <p14:tracePt t="126603" x="6746875" y="5794375"/>
          <p14:tracePt t="126620" x="6734175" y="5768975"/>
          <p14:tracePt t="126637" x="6734175" y="5732463"/>
          <p14:tracePt t="126654" x="6734175" y="5707063"/>
          <p14:tracePt t="126671" x="6734175" y="5681663"/>
          <p14:tracePt t="126688" x="6734175" y="5668963"/>
          <p14:tracePt t="126704" x="6721475" y="5656263"/>
          <p14:tracePt t="126722" x="6708775" y="5630863"/>
          <p14:tracePt t="126738" x="6708775" y="5607050"/>
          <p14:tracePt t="126754" x="6696075" y="5594350"/>
          <p14:tracePt t="126770" x="6696075" y="5581650"/>
          <p14:tracePt t="126787" x="6684963" y="5568950"/>
          <p14:tracePt t="126803" x="6684963" y="5530850"/>
          <p14:tracePt t="126827" x="6684963" y="5518150"/>
          <p14:tracePt t="126838" x="6672263" y="5507038"/>
          <p14:tracePt t="126854" x="6672263" y="5494338"/>
          <p14:tracePt t="126872" x="6672263" y="5481638"/>
          <p14:tracePt t="126875" x="6672263" y="5468938"/>
          <p14:tracePt t="126888" x="6672263" y="5456238"/>
          <p14:tracePt t="126891" x="6672263" y="5443538"/>
          <p14:tracePt t="126905" x="6672263" y="5430838"/>
          <p14:tracePt t="126907" x="6672263" y="5418138"/>
          <p14:tracePt t="126922" x="6659563" y="5407025"/>
          <p14:tracePt t="126938" x="6646863" y="5394325"/>
          <p14:tracePt t="126962" x="6646863" y="5381625"/>
          <p14:tracePt t="127154" x="6634163" y="5381625"/>
          <p14:tracePt t="127202" x="6621463" y="5381625"/>
          <p14:tracePt t="127210" x="6608763" y="5381625"/>
          <p14:tracePt t="127227" x="6584950" y="5381625"/>
          <p14:tracePt t="127250" x="6572250" y="5381625"/>
          <p14:tracePt t="127275" x="6546850" y="5381625"/>
          <p14:tracePt t="127298" x="6534150" y="5381625"/>
          <p14:tracePt t="127346" x="6534150" y="5356225"/>
          <p14:tracePt t="127371" x="6534150" y="5343525"/>
          <p14:tracePt t="127378" x="6534150" y="5330825"/>
          <p14:tracePt t="127389" x="6534150" y="5318125"/>
          <p14:tracePt t="127405" x="6534150" y="5281613"/>
          <p14:tracePt t="127422" x="6534150" y="5268913"/>
          <p14:tracePt t="127443" x="6534150" y="5243513"/>
          <p14:tracePt t="127466" x="6534150" y="5230813"/>
          <p14:tracePt t="127570" x="6534150" y="5218113"/>
          <p14:tracePt t="127666" x="6534150" y="5205413"/>
          <p14:tracePt t="127682" x="6534150" y="5194300"/>
          <p14:tracePt t="127706" x="6534150" y="5181600"/>
          <p14:tracePt t="127714" x="6534150" y="5168900"/>
          <p14:tracePt t="127723" x="6534150" y="5156200"/>
          <p14:tracePt t="127740" x="6534150" y="5130800"/>
          <p14:tracePt t="127756" x="6534150" y="5118100"/>
          <p14:tracePt t="127773" x="6534150" y="5092700"/>
          <p14:tracePt t="127791" x="6534150" y="5068888"/>
          <p14:tracePt t="127827" x="6534150" y="5043488"/>
          <p14:tracePt t="127882" x="6521450" y="5043488"/>
          <p14:tracePt t="127890" x="6496050" y="5043488"/>
          <p14:tracePt t="127898" x="6472238" y="5043488"/>
          <p14:tracePt t="127937" x="6459538" y="5043488"/>
          <p14:tracePt t="127946" x="6446838" y="5043488"/>
          <p14:tracePt t="127957" x="6446838" y="5030788"/>
          <p14:tracePt t="128194" x="6434138" y="5030788"/>
          <p14:tracePt t="128202" x="6421438" y="5030788"/>
          <p14:tracePt t="128218" x="6421438" y="5018088"/>
          <p14:tracePt t="128234" x="6408738" y="5005388"/>
          <p14:tracePt t="128266" x="6408738" y="4992688"/>
          <p14:tracePt t="128274" x="6396038" y="4992688"/>
          <p14:tracePt t="128282" x="6396038" y="4981575"/>
          <p14:tracePt t="128298" x="6383338" y="4968875"/>
          <p14:tracePt t="128308" x="6383338" y="4956175"/>
          <p14:tracePt t="128324" x="6370638" y="4943475"/>
          <p14:tracePt t="128342" x="6370638" y="4930775"/>
          <p14:tracePt t="128358" x="6370638" y="4892675"/>
          <p14:tracePt t="128374" x="6359525" y="4879975"/>
          <p14:tracePt t="128392" x="6334125" y="4868863"/>
          <p14:tracePt t="128410" x="6334125" y="4843463"/>
          <p14:tracePt t="128434" x="6308725" y="4830763"/>
          <p14:tracePt t="128450" x="6283325" y="4818063"/>
          <p14:tracePt t="128466" x="6283325" y="4805363"/>
          <p14:tracePt t="128475" x="6270625" y="4805363"/>
          <p14:tracePt t="128491" x="6246813" y="4792663"/>
          <p14:tracePt t="128515" x="6234113" y="4779963"/>
          <p14:tracePt t="128532" x="6234113" y="4768850"/>
          <p14:tracePt t="128541" x="6221413" y="4768850"/>
          <p14:tracePt t="128558" x="6208713" y="4756150"/>
          <p14:tracePt t="128578" x="6196013" y="4756150"/>
          <p14:tracePt t="128592" x="6183313" y="4756150"/>
          <p14:tracePt t="128618" x="6183313" y="4743450"/>
          <p14:tracePt t="128666" x="6157913" y="4743450"/>
          <p14:tracePt t="128682" x="6146800" y="4743450"/>
          <p14:tracePt t="128730" x="6146800" y="4730750"/>
          <p14:tracePt t="128738" x="6121400" y="4718050"/>
          <p14:tracePt t="128763" x="6108700" y="4718050"/>
          <p14:tracePt t="128778" x="6083300" y="4705350"/>
          <p14:tracePt t="128786" x="6070600" y="4692650"/>
          <p14:tracePt t="128795" x="6034088" y="4692650"/>
          <p14:tracePt t="128810" x="5983288" y="4679950"/>
          <p14:tracePt t="128825" x="5921375" y="4679950"/>
          <p14:tracePt t="128842" x="5883275" y="4667250"/>
          <p14:tracePt t="128859" x="5821363" y="4667250"/>
          <p14:tracePt t="128876" x="5783263" y="4656138"/>
          <p14:tracePt t="128892" x="5757863" y="4656138"/>
          <p14:tracePt t="128910" x="5732463" y="4643438"/>
          <p14:tracePt t="128926" x="5683250" y="4630738"/>
          <p14:tracePt t="128942" x="5657850" y="4630738"/>
          <p14:tracePt t="128959" x="5619750" y="4618038"/>
          <p14:tracePt t="128962" x="5607050" y="4618038"/>
          <p14:tracePt t="128976" x="5583238" y="4605338"/>
          <p14:tracePt t="128978" x="5570538" y="4605338"/>
          <p14:tracePt t="128993" x="5557838" y="4605338"/>
          <p14:tracePt t="128994" x="5545138" y="4605338"/>
          <p14:tracePt t="129010" x="5519738" y="4605338"/>
          <p14:tracePt t="129028" x="5507038" y="4592638"/>
          <p14:tracePt t="129044" x="5483225" y="4592638"/>
          <p14:tracePt t="129060" x="5457825" y="4592638"/>
          <p14:tracePt t="129076" x="5419725" y="4592638"/>
          <p14:tracePt t="129094" x="5357813" y="4592638"/>
          <p14:tracePt t="129110" x="5270500" y="4592638"/>
          <p14:tracePt t="129127" x="5181600" y="4592638"/>
          <p14:tracePt t="129130" x="5119688" y="4592638"/>
          <p14:tracePt t="129144" x="5081588" y="4592638"/>
          <p14:tracePt t="129146" x="5057775" y="4592638"/>
          <p14:tracePt t="129160" x="5019675" y="4592638"/>
          <p14:tracePt t="129162" x="4994275" y="4592638"/>
          <p14:tracePt t="129194" x="4968875" y="4605338"/>
          <p14:tracePt t="129202" x="4968875" y="4618038"/>
          <p14:tracePt t="129211" x="4956175" y="4630738"/>
          <p14:tracePt t="129228" x="4919663" y="4667250"/>
          <p14:tracePt t="129244" x="4919663" y="4718050"/>
          <p14:tracePt t="129261" x="4881563" y="4768850"/>
          <p14:tracePt t="129277" x="4868863" y="4879975"/>
          <p14:tracePt t="129294" x="4832350" y="5005388"/>
          <p14:tracePt t="129311" x="4832350" y="5194300"/>
          <p14:tracePt t="129328" x="4832350" y="5407025"/>
          <p14:tracePt t="129330" x="4832350" y="5494338"/>
          <p14:tracePt t="129344" x="4832350" y="5607050"/>
          <p14:tracePt t="129347" x="4843463" y="5656263"/>
          <p14:tracePt t="129361" x="4856163" y="5681663"/>
          <p14:tracePt t="129363" x="4881563" y="5719763"/>
          <p14:tracePt t="129378" x="4932363" y="5781675"/>
          <p14:tracePt t="129394" x="4981575" y="5819775"/>
          <p14:tracePt t="129412" x="5019675" y="5843588"/>
          <p14:tracePt t="129427" x="5057775" y="5868988"/>
          <p14:tracePt t="129444" x="5157788" y="5894388"/>
          <p14:tracePt t="129461" x="5245100" y="5907088"/>
          <p14:tracePt t="129478" x="5457825" y="5907088"/>
          <p14:tracePt t="129495" x="5607050" y="5894388"/>
          <p14:tracePt t="129498" x="5683250" y="5856288"/>
          <p14:tracePt t="129512" x="5757863" y="5794375"/>
          <p14:tracePt t="129515" x="5795963" y="5756275"/>
          <p14:tracePt t="129528" x="5857875" y="5694363"/>
          <p14:tracePt t="129530" x="5921375" y="5643563"/>
          <p14:tracePt t="129544" x="5970588" y="5568950"/>
          <p14:tracePt t="129547" x="6021388" y="5494338"/>
          <p14:tracePt t="129563" x="6083300" y="5368925"/>
          <p14:tracePt t="129578" x="6146800" y="5205413"/>
          <p14:tracePt t="129594" x="6157913" y="5056188"/>
          <p14:tracePt t="129611" x="6157913" y="4905375"/>
          <p14:tracePt t="129628" x="6157913" y="4768850"/>
          <p14:tracePt t="129645" x="6121400" y="4679950"/>
          <p14:tracePt t="129662" x="6070600" y="4592638"/>
          <p14:tracePt t="129678" x="6021388" y="4518025"/>
          <p14:tracePt t="129694" x="5932488" y="4443413"/>
          <p14:tracePt t="129711" x="5870575" y="4405313"/>
          <p14:tracePt t="129714" x="5832475" y="4405313"/>
          <p14:tracePt t="129728" x="5821363" y="4392613"/>
          <p14:tracePt t="129730" x="5808663" y="4392613"/>
          <p14:tracePt t="129746" x="5757863" y="4392613"/>
          <p14:tracePt t="129762" x="5732463" y="4392613"/>
          <p14:tracePt t="129778" x="5683250" y="4392613"/>
          <p14:tracePt t="129795" x="5632450" y="4430713"/>
          <p14:tracePt t="129812" x="5619750" y="4505325"/>
          <p14:tracePt t="129828" x="5545138" y="4554538"/>
          <p14:tracePt t="129845" x="5483225" y="4618038"/>
          <p14:tracePt t="129862" x="5383213" y="4730750"/>
          <p14:tracePt t="129879" x="5345113" y="4792663"/>
          <p14:tracePt t="129882" x="5319713" y="4818063"/>
          <p14:tracePt t="129895" x="5294313" y="4879975"/>
          <p14:tracePt t="129898" x="5281613" y="4918075"/>
          <p14:tracePt t="129912" x="5281613" y="4930775"/>
          <p14:tracePt t="129915" x="5281613" y="4956175"/>
          <p14:tracePt t="129929" x="5270500" y="4992688"/>
          <p14:tracePt t="129931" x="5270500" y="5018088"/>
          <p14:tracePt t="129946" x="5270500" y="5068888"/>
          <p14:tracePt t="129963" x="5270500" y="5143500"/>
          <p14:tracePt t="129979" x="5270500" y="5194300"/>
          <p14:tracePt t="129996" x="5270500" y="5205413"/>
          <p14:tracePt t="130012" x="5281613" y="5218113"/>
          <p14:tracePt t="130029" x="5332413" y="5256213"/>
          <p14:tracePt t="130046" x="5383213" y="5281613"/>
          <p14:tracePt t="130063" x="5495925" y="5294313"/>
          <p14:tracePt t="130066" x="5545138" y="5318125"/>
          <p14:tracePt t="130079" x="5607050" y="5318125"/>
          <p14:tracePt t="130082" x="5670550" y="5318125"/>
          <p14:tracePt t="130097" x="5745163" y="5318125"/>
          <p14:tracePt t="130099" x="5832475" y="5318125"/>
          <p14:tracePt t="130112" x="5895975" y="5318125"/>
          <p14:tracePt t="130114" x="5970588" y="5318125"/>
          <p14:tracePt t="130130" x="6045200" y="5281613"/>
          <p14:tracePt t="130146" x="6183313" y="5194300"/>
          <p14:tracePt t="130163" x="6234113" y="5130800"/>
          <p14:tracePt t="130180" x="6308725" y="5043488"/>
          <p14:tracePt t="130196" x="6370638" y="4918075"/>
          <p14:tracePt t="130213" x="6383338" y="4805363"/>
          <p14:tracePt t="130230" x="6383338" y="4705350"/>
          <p14:tracePt t="130246" x="6383338" y="4618038"/>
          <p14:tracePt t="130263" x="6383338" y="4592638"/>
          <p14:tracePt t="130266" x="6383338" y="4579938"/>
          <p14:tracePt t="130279" x="6346825" y="4554538"/>
          <p14:tracePt t="130282" x="6308725" y="4530725"/>
          <p14:tracePt t="130296" x="6270625" y="4505325"/>
          <p14:tracePt t="130298" x="6234113" y="4492625"/>
          <p14:tracePt t="130314" x="6108700" y="4467225"/>
          <p14:tracePt t="130331" x="5983288" y="4467225"/>
          <p14:tracePt t="130347" x="5857875" y="4467225"/>
          <p14:tracePt t="130364" x="5808663" y="4467225"/>
          <p14:tracePt t="130380" x="5719763" y="4505325"/>
          <p14:tracePt t="130396" x="5657850" y="4554538"/>
          <p14:tracePt t="130414" x="5607050" y="4592638"/>
          <p14:tracePt t="130430" x="5545138" y="4692650"/>
          <p14:tracePt t="130446" x="5483225" y="4830763"/>
          <p14:tracePt t="130463" x="5419725" y="4956175"/>
          <p14:tracePt t="130466" x="5407025" y="5018088"/>
          <p14:tracePt t="130480" x="5370513" y="5068888"/>
          <p14:tracePt t="130483" x="5345113" y="5118100"/>
          <p14:tracePt t="130498" x="5332413" y="5194300"/>
          <p14:tracePt t="130514" x="5319713" y="5256213"/>
          <p14:tracePt t="130531" x="5319713" y="5318125"/>
          <p14:tracePt t="130547" x="5319713" y="5343525"/>
          <p14:tracePt t="130564" x="5332413" y="5368925"/>
          <p14:tracePt t="130580" x="5370513" y="5407025"/>
          <p14:tracePt t="130597" x="5419725" y="5418138"/>
          <p14:tracePt t="130615" x="5445125" y="5430838"/>
          <p14:tracePt t="130618" x="5457825" y="5430838"/>
          <p14:tracePt t="130631" x="5495925" y="5430838"/>
          <p14:tracePt t="130634" x="5507038" y="5430838"/>
          <p14:tracePt t="130647" x="5532438" y="5430838"/>
          <p14:tracePt t="130650" x="5570538" y="5430838"/>
          <p14:tracePt t="130664" x="5607050" y="5430838"/>
          <p14:tracePt t="130666" x="5683250" y="5430838"/>
          <p14:tracePt t="130681" x="5770563" y="5418138"/>
          <p14:tracePt t="130683" x="5857875" y="5368925"/>
          <p14:tracePt t="130698" x="6008688" y="5268913"/>
          <p14:tracePt t="130714" x="6146800" y="5130800"/>
          <p14:tracePt t="130731" x="6221413" y="5043488"/>
          <p14:tracePt t="130747" x="6246813" y="4943475"/>
          <p14:tracePt t="130764" x="6246813" y="4843463"/>
          <p14:tracePt t="130781" x="6246813" y="4792663"/>
          <p14:tracePt t="130798" x="6246813" y="4779963"/>
          <p14:tracePt t="130826" x="6196013" y="4756150"/>
          <p14:tracePt t="130835" x="6183313" y="4756150"/>
          <p14:tracePt t="130848" x="6096000" y="4730750"/>
          <p14:tracePt t="130851" x="6057900" y="4730750"/>
          <p14:tracePt t="130865" x="5970588" y="4730750"/>
          <p14:tracePt t="130882" x="5921375" y="4730750"/>
          <p14:tracePt t="130898" x="5895975" y="4730750"/>
          <p14:tracePt t="130915" x="5883275" y="4730750"/>
          <p14:tracePt t="130932" x="5883275" y="4743450"/>
          <p14:tracePt t="130949" x="5870575" y="4743450"/>
          <p14:tracePt t="131026" x="5870575" y="4756150"/>
          <p14:tracePt t="131138" x="5870575" y="4779963"/>
          <p14:tracePt t="131210" x="5895975" y="4779963"/>
          <p14:tracePt t="131218" x="5908675" y="4768850"/>
          <p14:tracePt t="131233" x="5921375" y="4768850"/>
          <p14:tracePt t="131250" x="5921375" y="4756150"/>
          <p14:tracePt t="131266" x="5921375" y="4705350"/>
          <p14:tracePt t="131283" x="5921375" y="4679950"/>
          <p14:tracePt t="131299" x="5921375" y="4656138"/>
          <p14:tracePt t="131315" x="5883275" y="4618038"/>
          <p14:tracePt t="131333" x="5845175" y="4579938"/>
          <p14:tracePt t="131350" x="5821363" y="4567238"/>
          <p14:tracePt t="131371" x="5808663" y="4567238"/>
          <p14:tracePt t="131394" x="5783263" y="4567238"/>
          <p14:tracePt t="131403" x="5757863" y="4567238"/>
          <p14:tracePt t="131416" x="5732463" y="4567238"/>
          <p14:tracePt t="131418" x="5708650" y="4567238"/>
          <p14:tracePt t="131433" x="5670550" y="4579938"/>
          <p14:tracePt t="131450" x="5632450" y="4618038"/>
          <p14:tracePt t="131467" x="5570538" y="4656138"/>
          <p14:tracePt t="131483" x="5519738" y="4679950"/>
          <p14:tracePt t="131500" x="5470525" y="4705350"/>
          <p14:tracePt t="131516" x="5419725" y="4743450"/>
          <p14:tracePt t="131533" x="5370513" y="4768850"/>
          <p14:tracePt t="131550" x="5345113" y="4779963"/>
          <p14:tracePt t="131567" x="5307013" y="4805363"/>
          <p14:tracePt t="131570" x="5270500" y="4818063"/>
          <p14:tracePt t="131583" x="5232400" y="4856163"/>
          <p14:tracePt t="131585" x="5219700" y="4868863"/>
          <p14:tracePt t="131602" x="5194300" y="4868863"/>
          <p14:tracePt t="131617" x="5170488" y="4879975"/>
          <p14:tracePt t="131619" x="5157788" y="4905375"/>
          <p14:tracePt t="131633" x="5145088" y="4918075"/>
          <p14:tracePt t="131650" x="5145088" y="4956175"/>
          <p14:tracePt t="131667" x="5145088" y="5005388"/>
          <p14:tracePt t="131684" x="5145088" y="5068888"/>
          <p14:tracePt t="131700" x="5145088" y="5118100"/>
          <p14:tracePt t="131717" x="5194300" y="5156200"/>
          <p14:tracePt t="131734" x="5232400" y="5194300"/>
          <p14:tracePt t="131751" x="5281613" y="5230813"/>
          <p14:tracePt t="131754" x="5281613" y="5243513"/>
          <p14:tracePt t="131768" x="5307013" y="5256213"/>
          <p14:tracePt t="131770" x="5319713" y="5256213"/>
          <p14:tracePt t="131783" x="5345113" y="5268913"/>
          <p14:tracePt t="131786" x="5357813" y="5281613"/>
          <p14:tracePt t="131800" x="5407025" y="5281613"/>
          <p14:tracePt t="131802" x="5432425" y="5294313"/>
          <p14:tracePt t="131818" x="5495925" y="5294313"/>
          <p14:tracePt t="131834" x="5570538" y="5294313"/>
          <p14:tracePt t="131850" x="5645150" y="5294313"/>
          <p14:tracePt t="131868" x="5708650" y="5294313"/>
          <p14:tracePt t="131884" x="5770563" y="5294313"/>
          <p14:tracePt t="131900" x="5808663" y="5268913"/>
          <p14:tracePt t="131917" x="5845175" y="5230813"/>
          <p14:tracePt t="131934" x="5895975" y="5168900"/>
          <p14:tracePt t="131951" x="5895975" y="5130800"/>
          <p14:tracePt t="131954" x="5921375" y="5092700"/>
          <p14:tracePt t="131966" x="5945188" y="5056188"/>
          <p14:tracePt t="131983" x="5945188" y="4981575"/>
          <p14:tracePt t="131985" x="5945188" y="4943475"/>
          <p14:tracePt t="131999" x="5945188" y="4892675"/>
          <p14:tracePt t="132001" x="5945188" y="4868863"/>
          <p14:tracePt t="132017" x="5945188" y="4805363"/>
          <p14:tracePt t="132033" x="5945188" y="4756150"/>
          <p14:tracePt t="132051" x="5945188" y="4743450"/>
          <p14:tracePt t="132067" x="5932488" y="4718050"/>
          <p14:tracePt t="132084" x="5908675" y="4692650"/>
          <p14:tracePt t="132107" x="5908675" y="4679950"/>
          <p14:tracePt t="132118" x="5895975" y="4679950"/>
          <p14:tracePt t="132135" x="5857875" y="4667250"/>
          <p14:tracePt t="132152" x="5808663" y="4667250"/>
          <p14:tracePt t="132154" x="5757863" y="4667250"/>
          <p14:tracePt t="132169" x="5719763" y="4667250"/>
          <p14:tracePt t="132171" x="5670550" y="4667250"/>
          <p14:tracePt t="132185" x="5545138" y="4705350"/>
          <p14:tracePt t="132203" x="5457825" y="4818063"/>
          <p14:tracePt t="132218" x="5445125" y="4843463"/>
          <p14:tracePt t="132236" x="5394325" y="4892675"/>
          <p14:tracePt t="132252" x="5345113" y="4943475"/>
          <p14:tracePt t="132267" x="5345113" y="5005388"/>
          <p14:tracePt t="132283" x="5345113" y="5081588"/>
          <p14:tracePt t="132300" x="5345113" y="5168900"/>
          <p14:tracePt t="132317" x="5345113" y="5256213"/>
          <p14:tracePt t="132334" x="5345113" y="5305425"/>
          <p14:tracePt t="132350" x="5357813" y="5356225"/>
          <p14:tracePt t="132370" x="5419725" y="5418138"/>
          <p14:tracePt t="132386" x="5470525" y="5443538"/>
          <p14:tracePt t="132402" x="5545138" y="5443538"/>
          <p14:tracePt t="132419" x="5619750" y="5456238"/>
          <p14:tracePt t="132436" x="5732463" y="5456238"/>
          <p14:tracePt t="132450" x="5832475" y="5443538"/>
          <p14:tracePt t="132467" x="5932488" y="5368925"/>
          <p14:tracePt t="132484" x="6008688" y="5305425"/>
          <p14:tracePt t="132501" x="6057900" y="5230813"/>
          <p14:tracePt t="132518" x="6108700" y="5143500"/>
          <p14:tracePt t="132534" x="6108700" y="5081588"/>
          <p14:tracePt t="132551" x="6108700" y="5030788"/>
          <p14:tracePt t="132553" x="6108700" y="4992688"/>
          <p14:tracePt t="132568" x="6096000" y="4968875"/>
          <p14:tracePt t="132569" x="6083300" y="4956175"/>
          <p14:tracePt t="132585" x="6008688" y="4918075"/>
          <p14:tracePt t="132602" x="5908675" y="4892675"/>
          <p14:tracePt t="132618" x="5808663" y="4868863"/>
          <p14:tracePt t="132634" x="5719763" y="4868863"/>
          <p14:tracePt t="132652" x="5657850" y="4868863"/>
          <p14:tracePt t="132670" x="5607050" y="4868863"/>
          <p14:tracePt t="132686" x="5583238" y="4892675"/>
          <p14:tracePt t="132703" x="5557838" y="4918075"/>
          <p14:tracePt t="132705" x="5545138" y="4930775"/>
          <p14:tracePt t="132719" x="5532438" y="4943475"/>
          <p14:tracePt t="132736" x="5532438" y="4956175"/>
          <p14:tracePt t="132762" x="5532438" y="4968875"/>
          <p14:tracePt t="132786" x="5532438" y="4981575"/>
          <p14:tracePt t="132842" x="5570538" y="5005388"/>
          <p14:tracePt t="132851" x="5595938" y="5005388"/>
          <p14:tracePt t="132859" x="5632450" y="5005388"/>
          <p14:tracePt t="132870" x="5670550" y="5005388"/>
          <p14:tracePt t="132887" x="5745163" y="5005388"/>
          <p14:tracePt t="132890" x="5770563" y="5005388"/>
          <p14:tracePt t="132903" x="5795963" y="5005388"/>
          <p14:tracePt t="132906" x="5808663" y="5005388"/>
          <p14:tracePt t="132920" x="5832475" y="5005388"/>
          <p14:tracePt t="132922" x="5845175" y="5005388"/>
          <p14:tracePt t="132979" x="5857875" y="5005388"/>
          <p14:tracePt t="132986" x="5870575" y="5005388"/>
          <p14:tracePt t="133354" x="5883275" y="5005388"/>
          <p14:tracePt t="133371" x="5908675" y="5005388"/>
          <p14:tracePt t="133378" x="5932488" y="5005388"/>
          <p14:tracePt t="133387" x="5970588" y="5005388"/>
          <p14:tracePt t="133404" x="6045200" y="5005388"/>
          <p14:tracePt t="133421" x="6108700" y="5005388"/>
          <p14:tracePt t="133438" x="6157913" y="5018088"/>
          <p14:tracePt t="133455" x="6208713" y="5030788"/>
          <p14:tracePt t="133458" x="6221413" y="5030788"/>
          <p14:tracePt t="133472" x="6234113" y="5030788"/>
          <p14:tracePt t="133490" x="6246813" y="5030788"/>
          <p14:tracePt t="133506" x="6259513" y="5030788"/>
          <p14:tracePt t="133522" x="6270625" y="5030788"/>
          <p14:tracePt t="133538" x="6283325" y="5030788"/>
          <p14:tracePt t="133555" x="6308725" y="5030788"/>
          <p14:tracePt t="134082" x="6296025" y="5056188"/>
          <p14:tracePt t="134089" x="6259513" y="5068888"/>
          <p14:tracePt t="134098" x="6234113" y="5092700"/>
          <p14:tracePt t="134107" x="6208713" y="5130800"/>
          <p14:tracePt t="134122" x="6183313" y="5194300"/>
          <p14:tracePt t="134138" x="6146800" y="5256213"/>
          <p14:tracePt t="134155" x="6096000" y="5281613"/>
          <p14:tracePt t="134172" x="6021388" y="5318125"/>
          <p14:tracePt t="134189" x="5945188" y="5343525"/>
          <p14:tracePt t="134205" x="5908675" y="5356225"/>
          <p14:tracePt t="134222" x="5808663" y="5407025"/>
          <p14:tracePt t="134238" x="5719763" y="5456238"/>
          <p14:tracePt t="134257" x="5645150" y="5518150"/>
          <p14:tracePt t="134259" x="5632450" y="5530850"/>
          <p14:tracePt t="134274" x="5619750" y="5568950"/>
          <p14:tracePt t="134291" x="5595938" y="5594350"/>
          <p14:tracePt t="134307" x="5595938" y="5619750"/>
          <p14:tracePt t="134324" x="5595938" y="5681663"/>
          <p14:tracePt t="134340" x="5595938" y="5732463"/>
          <p14:tracePt t="134357" x="5595938" y="5819775"/>
          <p14:tracePt t="134374" x="5595938" y="5907088"/>
          <p14:tracePt t="134391" x="5595938" y="5969000"/>
          <p14:tracePt t="134394" x="5595938" y="6019800"/>
          <p14:tracePt t="134407" x="5583238" y="6045200"/>
          <p14:tracePt t="134409" x="5570538" y="6094413"/>
          <p14:tracePt t="134424" x="5557838" y="6119813"/>
          <p14:tracePt t="134426" x="5519738" y="6194425"/>
          <p14:tracePt t="134440" x="5507038" y="6232525"/>
          <p14:tracePt t="134442" x="5470525" y="6294438"/>
          <p14:tracePt t="134458" x="5445125" y="6370638"/>
          <p14:tracePt t="134474" x="5394325" y="6445250"/>
          <p14:tracePt t="134491" x="5394325" y="6507163"/>
          <p14:tracePt t="134508" x="5383213" y="6570663"/>
          <p14:tracePt t="134524" x="5345113" y="6632575"/>
          <p14:tracePt t="134541" x="5319713" y="6670675"/>
          <p14:tracePt t="134558" x="5294313" y="6683375"/>
          <p14:tracePt t="134574" x="5270500" y="6683375"/>
          <p14:tracePt t="134602" x="5245100" y="6683375"/>
          <p14:tracePt t="134610" x="5232400" y="6683375"/>
          <p14:tracePt t="134624" x="5219700" y="6683375"/>
          <p14:tracePt t="134626" x="5194300" y="6683375"/>
          <p14:tracePt t="134642" x="5119688" y="6683375"/>
          <p14:tracePt t="134658" x="5068888" y="6683375"/>
          <p14:tracePt t="134674" x="5019675" y="6670675"/>
          <p14:tracePt t="134691" x="4968875" y="6645275"/>
          <p14:tracePt t="134708" x="4932363" y="6594475"/>
          <p14:tracePt t="134724" x="4881563" y="6532563"/>
          <p14:tracePt t="134742" x="4806950" y="6432550"/>
          <p14:tracePt t="134759" x="4756150" y="6319838"/>
          <p14:tracePt t="134762" x="4743450" y="6294438"/>
          <p14:tracePt t="134775" x="4732338" y="6269038"/>
          <p14:tracePt t="134778" x="4719638" y="6245225"/>
          <p14:tracePt t="134792" x="4694238" y="6207125"/>
          <p14:tracePt t="134794" x="4694238" y="6169025"/>
          <p14:tracePt t="134808" x="4694238" y="6145213"/>
          <p14:tracePt t="134810" x="4681538" y="6107113"/>
          <p14:tracePt t="134825" x="4656138" y="6069013"/>
          <p14:tracePt t="134842" x="4656138" y="6032500"/>
          <p14:tracePt t="134859" x="4643438" y="5994400"/>
          <p14:tracePt t="134875" x="4643438" y="5932488"/>
          <p14:tracePt t="134891" x="4643438" y="5894388"/>
          <p14:tracePt t="134908" x="4643438" y="5856288"/>
          <p14:tracePt t="134925" x="4643438" y="5819775"/>
          <p14:tracePt t="134942" x="4643438" y="5807075"/>
          <p14:tracePt t="135002" x="4630738" y="5807075"/>
          <p14:tracePt t="135042" x="4619625" y="5807075"/>
          <p14:tracePt t="135050" x="4619625" y="5819775"/>
          <p14:tracePt t="135059" x="4594225" y="5856288"/>
          <p14:tracePt t="135076" x="4581525" y="5956300"/>
          <p14:tracePt t="135106" x="4656138" y="5994400"/>
          <p14:tracePt t="135114" x="4668838" y="6056313"/>
          <p14:tracePt t="135125" x="4668838" y="6107113"/>
          <p14:tracePt t="135143" x="4668838" y="6169025"/>
          <p14:tracePt t="135159" x="4668838" y="6219825"/>
          <p14:tracePt t="135162" x="4668838" y="6245225"/>
          <p14:tracePt t="135175" x="4668838" y="6269038"/>
          <p14:tracePt t="135193" x="4668838" y="6281738"/>
          <p14:tracePt t="135226" x="4668838" y="6294438"/>
          <p14:tracePt t="135234" x="4681538" y="6294438"/>
          <p14:tracePt t="135243" x="4694238" y="6294438"/>
          <p14:tracePt t="135260" x="4768850" y="6294438"/>
          <p14:tracePt t="135276" x="4968875" y="6132513"/>
          <p14:tracePt t="135293" x="5394325" y="5843588"/>
          <p14:tracePt t="135309" x="5832475" y="5594350"/>
          <p14:tracePt t="135326" x="6096000" y="5407025"/>
          <p14:tracePt t="135343" x="6296025" y="5243513"/>
          <p14:tracePt t="135346" x="6346825" y="5218113"/>
          <p14:tracePt t="135359" x="6396038" y="5156200"/>
          <p14:tracePt t="135362" x="6408738" y="5130800"/>
          <p14:tracePt t="135377" x="6421438" y="5056188"/>
          <p14:tracePt t="135394" x="6434138" y="5056188"/>
          <p14:tracePt t="135411" x="6459538" y="5043488"/>
          <p14:tracePt t="135426" x="6472238" y="5043488"/>
          <p14:tracePt t="135458" x="6496050" y="5043488"/>
          <p14:tracePt t="135482" x="6508750" y="5043488"/>
          <p14:tracePt t="135490" x="6546850" y="5043488"/>
          <p14:tracePt t="135498" x="6584950" y="5068888"/>
          <p14:tracePt t="135509" x="6621463" y="5105400"/>
          <p14:tracePt t="135526" x="6734175" y="5243513"/>
          <p14:tracePt t="135544" x="6859588" y="5443538"/>
          <p14:tracePt t="135546" x="6972300" y="5556250"/>
          <p14:tracePt t="135562" x="7085013" y="5707063"/>
          <p14:tracePt t="135578" x="7159625" y="5856288"/>
          <p14:tracePt t="135594" x="7159625" y="5932488"/>
          <p14:tracePt t="135611" x="7185025" y="5981700"/>
          <p14:tracePt t="135627" x="7185025" y="6045200"/>
          <p14:tracePt t="135644" x="7185025" y="6094413"/>
          <p14:tracePt t="135660" x="7185025" y="6119813"/>
          <p14:tracePt t="135677" x="7185025" y="6145213"/>
          <p14:tracePt t="135694" x="7185025" y="6181725"/>
          <p14:tracePt t="135711" x="7172325" y="6181725"/>
          <p14:tracePt t="135754" x="7159625" y="6194425"/>
          <p14:tracePt t="135794" x="7146925" y="6194425"/>
          <p14:tracePt t="135802" x="7146925" y="6181725"/>
          <p14:tracePt t="135812" x="7110413" y="6157913"/>
          <p14:tracePt t="135827" x="7059613" y="6056313"/>
          <p14:tracePt t="135844" x="6985000" y="5956300"/>
          <p14:tracePt t="135861" x="6985000" y="5881688"/>
          <p14:tracePt t="135878" x="6946900" y="5832475"/>
          <p14:tracePt t="135895" x="6946900" y="5794375"/>
          <p14:tracePt t="135898" x="6946900" y="5781675"/>
          <p14:tracePt t="135912" x="6934200" y="5768975"/>
          <p14:tracePt t="136010" x="6910388" y="5768975"/>
          <p14:tracePt t="136019" x="6884988" y="5781675"/>
          <p14:tracePt t="136027" x="6872288" y="5807075"/>
          <p14:tracePt t="136044" x="6808788" y="5994400"/>
          <p14:tracePt t="136062" x="6746875" y="6169025"/>
          <p14:tracePt t="136079" x="6734175" y="6345238"/>
          <p14:tracePt t="136095" x="6708775" y="6507163"/>
          <p14:tracePt t="136097" x="6708775" y="6557963"/>
          <p14:tracePt t="136112" x="6708775" y="6594475"/>
          <p14:tracePt t="136114" x="6708775" y="6632575"/>
          <p14:tracePt t="136129" x="6708775" y="6696075"/>
          <p14:tracePt t="136146" x="6708775" y="6732588"/>
          <p14:tracePt t="136162" x="6696075" y="6745288"/>
          <p14:tracePt t="136234" x="6696075" y="6707188"/>
          <p14:tracePt t="136242" x="6696075" y="6632575"/>
          <p14:tracePt t="136251" x="6696075" y="6532563"/>
          <p14:tracePt t="136262" x="6696075" y="6432550"/>
          <p14:tracePt t="136279" x="6696075" y="6219825"/>
          <p14:tracePt t="136282" x="6696075" y="6107113"/>
          <p14:tracePt t="136296" x="6696075" y="5981700"/>
          <p14:tracePt t="136299" x="6696075" y="5881688"/>
          <p14:tracePt t="136313" x="6696075" y="5781675"/>
          <p14:tracePt t="136315" x="6696075" y="5719763"/>
          <p14:tracePt t="136330" x="6696075" y="5594350"/>
          <p14:tracePt t="136347" x="6696075" y="5530850"/>
          <p14:tracePt t="136362" x="6696075" y="5507038"/>
          <p14:tracePt t="136450" x="6684963" y="5518150"/>
          <p14:tracePt t="136458" x="6659563" y="5568950"/>
          <p14:tracePt t="136466" x="6608763" y="5607050"/>
          <p14:tracePt t="136479" x="6559550" y="5694363"/>
          <p14:tracePt t="136482" x="6508750" y="5743575"/>
          <p14:tracePt t="136498" x="6408738" y="5868988"/>
          <p14:tracePt t="136513" x="6370638" y="5956300"/>
          <p14:tracePt t="136514" x="6208713" y="6056313"/>
          <p14:tracePt t="136530" x="5870575" y="6245225"/>
          <p14:tracePt t="136546" x="5595938" y="6370638"/>
          <p14:tracePt t="136563" x="5370513" y="6457950"/>
          <p14:tracePt t="136580" x="5219700" y="6519863"/>
          <p14:tracePt t="136596" x="5132388" y="6532563"/>
          <p14:tracePt t="136613" x="5068888" y="6532563"/>
          <p14:tracePt t="136630" x="5057775" y="6532563"/>
          <p14:tracePt t="136658" x="5045075" y="6532563"/>
          <p14:tracePt t="136674" x="5032375" y="6532563"/>
          <p14:tracePt t="136682" x="5019675" y="6532563"/>
          <p14:tracePt t="136697" x="5019675" y="6519863"/>
          <p14:tracePt t="136712" x="5019675" y="6507163"/>
          <p14:tracePt t="136713" x="5019675" y="6483350"/>
          <p14:tracePt t="136729" x="4994275" y="6432550"/>
          <p14:tracePt t="136745" x="4981575" y="6407150"/>
          <p14:tracePt t="136762" x="4981575" y="6381750"/>
          <p14:tracePt t="136779" x="4981575" y="6370638"/>
          <p14:tracePt t="136795" x="4968875" y="6357938"/>
          <p14:tracePt t="136812" x="4956175" y="6357938"/>
          <p14:tracePt t="136849" x="4932363" y="6357938"/>
          <p14:tracePt t="136866" x="4919663" y="6357938"/>
          <p14:tracePt t="136882" x="4894263" y="6370638"/>
          <p14:tracePt t="136905" x="4868863" y="6381750"/>
          <p14:tracePt t="136913" x="4856163" y="6394450"/>
          <p14:tracePt t="136921" x="4843463" y="6394450"/>
          <p14:tracePt t="136929" x="4832350" y="6394450"/>
          <p14:tracePt t="136946" x="4819650" y="6407150"/>
          <p14:tracePt t="136963" x="4781550" y="6419850"/>
          <p14:tracePt t="136979" x="4768850" y="6419850"/>
          <p14:tracePt t="136996" x="4756150" y="6419850"/>
          <p14:tracePt t="137013" x="4756150" y="6432550"/>
          <p14:tracePt t="137029" x="4743450" y="6432550"/>
          <p14:tracePt t="137046" x="4706938" y="6432550"/>
          <p14:tracePt t="137063" x="4681538" y="6432550"/>
          <p14:tracePt t="137081" x="4643438" y="6457950"/>
          <p14:tracePt t="137097" x="4630738" y="6457950"/>
          <p14:tracePt t="137146" x="4619625" y="6457950"/>
          <p14:tracePt t="137234" x="4606925" y="6457950"/>
          <p14:tracePt t="137242" x="4606925" y="6445250"/>
          <p14:tracePt t="137250" x="4606925" y="6419850"/>
          <p14:tracePt t="137265" x="4606925" y="6370638"/>
          <p14:tracePt t="137282" x="4606925" y="6281738"/>
          <p14:tracePt t="137298" x="4606925" y="6207125"/>
          <p14:tracePt t="137315" x="4606925" y="6132513"/>
          <p14:tracePt t="137331" x="4606925" y="6081713"/>
          <p14:tracePt t="137348" x="4606925" y="6045200"/>
          <p14:tracePt t="137365" x="4606925" y="6032500"/>
          <p14:tracePt t="137382" x="4606925" y="6007100"/>
          <p14:tracePt t="137402" x="4594225" y="5994400"/>
          <p14:tracePt t="137458" x="4568825" y="5994400"/>
          <p14:tracePt t="137466" x="4556125" y="6007100"/>
          <p14:tracePt t="137482" x="4518025" y="6069013"/>
          <p14:tracePt t="137499" x="4494213" y="6132513"/>
          <p14:tracePt t="137515" x="4481513" y="6219825"/>
          <p14:tracePt t="137532" x="4468813" y="6332538"/>
          <p14:tracePt t="137549" x="4468813" y="6419850"/>
          <p14:tracePt t="137565" x="4468813" y="6507163"/>
          <p14:tracePt t="137582" x="4481513" y="6583363"/>
          <p14:tracePt t="137598" x="4481513" y="6594475"/>
          <p14:tracePt t="137635" x="4481513" y="6607175"/>
          <p14:tracePt t="137722" x="4481513" y="6619875"/>
          <p14:tracePt t="137778" x="4494213" y="6594475"/>
          <p14:tracePt t="137786" x="4494213" y="6519863"/>
          <p14:tracePt t="137799" x="4481513" y="6483350"/>
          <p14:tracePt t="137802" x="4481513" y="6419850"/>
          <p14:tracePt t="137816" x="4481513" y="6394450"/>
          <p14:tracePt t="137818" x="4481513" y="6332538"/>
          <p14:tracePt t="137833" x="4481513" y="6257925"/>
          <p14:tracePt t="137835" x="4481513" y="6194425"/>
          <p14:tracePt t="137850" x="4481513" y="6081713"/>
          <p14:tracePt t="137867" x="4481513" y="6045200"/>
          <p14:tracePt t="137883" x="4481513" y="6019800"/>
          <p14:tracePt t="138042" x="4481513" y="6032500"/>
          <p14:tracePt t="138050" x="4481513" y="6056313"/>
          <p14:tracePt t="138058" x="4481513" y="6081713"/>
          <p14:tracePt t="138068" x="4481513" y="6107113"/>
          <p14:tracePt t="138084" x="4481513" y="6194425"/>
          <p14:tracePt t="138100" x="4481513" y="6257925"/>
          <p14:tracePt t="138117" x="4481513" y="6332538"/>
          <p14:tracePt t="138134" x="4481513" y="6419850"/>
          <p14:tracePt t="138150" x="4481513" y="6507163"/>
          <p14:tracePt t="138166" x="4481513" y="6557963"/>
          <p14:tracePt t="138183" x="4481513" y="6619875"/>
          <p14:tracePt t="138186" x="4481513" y="6632575"/>
          <p14:tracePt t="138200" x="4481513" y="6645275"/>
          <p14:tracePt t="138202" x="4481513" y="6657975"/>
          <p14:tracePt t="138218" x="4481513" y="6670675"/>
          <p14:tracePt t="138354" x="4468813" y="6670675"/>
          <p14:tracePt t="138362" x="4468813" y="6619875"/>
          <p14:tracePt t="138371" x="4430713" y="6545263"/>
          <p14:tracePt t="138385" x="4418013" y="6445250"/>
          <p14:tracePt t="138402" x="4418013" y="6357938"/>
          <p14:tracePt t="138419" x="4418013" y="6245225"/>
          <p14:tracePt t="138435" x="4418013" y="6181725"/>
          <p14:tracePt t="138452" x="4418013" y="6119813"/>
          <p14:tracePt t="138467" x="4418013" y="6107113"/>
          <p14:tracePt t="138485" x="4418013" y="6081713"/>
          <p14:tracePt t="138618" x="4406900" y="6081713"/>
          <p14:tracePt t="138626" x="4406900" y="6107113"/>
          <p14:tracePt t="138635" x="4406900" y="6132513"/>
          <p14:tracePt t="138652" x="4394200" y="6194425"/>
          <p14:tracePt t="138668" x="4394200" y="6281738"/>
          <p14:tracePt t="138685" x="4394200" y="6357938"/>
          <p14:tracePt t="138702" x="4394200" y="6407150"/>
          <p14:tracePt t="138719" x="4394200" y="6457950"/>
          <p14:tracePt t="138722" x="4394200" y="6470650"/>
          <p14:tracePt t="138735" x="4394200" y="6483350"/>
          <p14:tracePt t="138737" x="4394200" y="6494463"/>
          <p14:tracePt t="138754" x="4394200" y="6507163"/>
          <p14:tracePt t="138842" x="4418013" y="6507163"/>
          <p14:tracePt t="138858" x="4443413" y="6507163"/>
          <p14:tracePt t="138874" x="4443413" y="6483350"/>
          <p14:tracePt t="138882" x="4443413" y="6445250"/>
          <p14:tracePt t="138890" x="4443413" y="6407150"/>
          <p14:tracePt t="138902" x="4443413" y="6357938"/>
          <p14:tracePt t="138918" x="4468813" y="6245225"/>
          <p14:tracePt t="138935" x="4506913" y="6069013"/>
          <p14:tracePt t="138938" x="4518025" y="5994400"/>
          <p14:tracePt t="138953" x="4518025" y="5945188"/>
          <p14:tracePt t="138955" x="4581525" y="5868988"/>
          <p14:tracePt t="138969" x="4619625" y="5707063"/>
          <p14:tracePt t="138986" x="4668838" y="5581650"/>
          <p14:tracePt t="139002" x="4706938" y="5530850"/>
          <p14:tracePt t="139020" x="4743450" y="5494338"/>
          <p14:tracePt t="139036" x="4756150" y="5468938"/>
          <p14:tracePt t="139202" x="4768850" y="5468938"/>
          <p14:tracePt t="139226" x="4768850" y="5481638"/>
          <p14:tracePt t="139234" x="4768850" y="5494338"/>
          <p14:tracePt t="139242" x="4768850" y="5507038"/>
          <p14:tracePt t="139253" x="4768850" y="5530850"/>
          <p14:tracePt t="139270" x="4768850" y="5543550"/>
          <p14:tracePt t="139287" x="4756150" y="5594350"/>
          <p14:tracePt t="139291" x="4756150" y="5607050"/>
          <p14:tracePt t="139304" x="4756150" y="5630863"/>
          <p14:tracePt t="139306" x="4756150" y="5656263"/>
          <p14:tracePt t="139322" x="4732338" y="5707063"/>
          <p14:tracePt t="139338" x="4719638" y="5768975"/>
          <p14:tracePt t="139354" x="4706938" y="5832475"/>
          <p14:tracePt t="139370" x="4681538" y="5894388"/>
          <p14:tracePt t="139386" x="4668838" y="5945188"/>
          <p14:tracePt t="139410" x="4656138" y="5969000"/>
          <p14:tracePt t="139420" x="4656138" y="5981700"/>
          <p14:tracePt t="139442" x="4656138" y="6007100"/>
          <p14:tracePt t="139453" x="4656138" y="6019800"/>
          <p14:tracePt t="139470" x="4656138" y="6032500"/>
          <p14:tracePt t="139487" x="4643438" y="6056313"/>
          <p14:tracePt t="139489" x="4630738" y="6069013"/>
          <p14:tracePt t="139570" x="4619625" y="6069013"/>
          <p14:tracePt t="139594" x="4594225" y="6069013"/>
          <p14:tracePt t="139603" x="4581525" y="6045200"/>
          <p14:tracePt t="139610" x="4568825" y="6045200"/>
          <p14:tracePt t="139620" x="4556125" y="6007100"/>
          <p14:tracePt t="139638" x="4530725" y="5945188"/>
          <p14:tracePt t="139654" x="4530725" y="5894388"/>
          <p14:tracePt t="139670" x="4530725" y="5843588"/>
          <p14:tracePt t="139688" x="4506913" y="5794375"/>
          <p14:tracePt t="139690" x="4506913" y="5768975"/>
          <p14:tracePt t="139704" x="4506913" y="5756275"/>
          <p14:tracePt t="139706" x="4506913" y="5732463"/>
          <p14:tracePt t="139722" x="4506913" y="5707063"/>
          <p14:tracePt t="140114" x="4506913" y="5732463"/>
          <p14:tracePt t="140122" x="4506913" y="5756275"/>
          <p14:tracePt t="140130" x="4506913" y="5807075"/>
          <p14:tracePt t="140138" x="4506913" y="5843588"/>
          <p14:tracePt t="140155" x="4506913" y="5969000"/>
          <p14:tracePt t="140172" x="4568825" y="6119813"/>
          <p14:tracePt t="140189" x="4581525" y="6257925"/>
          <p14:tracePt t="140205" x="4606925" y="6345238"/>
          <p14:tracePt t="140222" x="4643438" y="6419850"/>
          <p14:tracePt t="140239" x="4643438" y="6457950"/>
          <p14:tracePt t="140242" x="4643438" y="6483350"/>
          <p14:tracePt t="140257" x="4643438" y="6494463"/>
          <p14:tracePt t="140259" x="4643438" y="6507163"/>
          <p14:tracePt t="140272" x="4643438" y="6519863"/>
          <p14:tracePt t="140298" x="4643438" y="6532563"/>
          <p14:tracePt t="140442" x="4656138" y="6532563"/>
          <p14:tracePt t="140450" x="4694238" y="6470650"/>
          <p14:tracePt t="140458" x="4694238" y="6445250"/>
          <p14:tracePt t="140474" x="4756150" y="6332538"/>
          <p14:tracePt t="140490" x="4806950" y="6245225"/>
          <p14:tracePt t="140507" x="4981575" y="6169025"/>
          <p14:tracePt t="140524" x="5207000" y="6132513"/>
          <p14:tracePt t="140540" x="5419725" y="6081713"/>
          <p14:tracePt t="140556" x="5607050" y="6045200"/>
          <p14:tracePt t="140574" x="5795963" y="6007100"/>
          <p14:tracePt t="140591" x="5983288" y="5981700"/>
          <p14:tracePt t="140593" x="6070600" y="5981700"/>
          <p14:tracePt t="140607" x="6146800" y="5981700"/>
          <p14:tracePt t="140610" x="6221413" y="5981700"/>
          <p14:tracePt t="140623" x="6283325" y="5981700"/>
          <p14:tracePt t="140625" x="6308725" y="5981700"/>
          <p14:tracePt t="140640" x="6334125" y="5981700"/>
          <p14:tracePt t="140642" x="6359525" y="5981700"/>
          <p14:tracePt t="140657" x="6408738" y="5981700"/>
          <p14:tracePt t="140674" x="6508750" y="5956300"/>
          <p14:tracePt t="140690" x="6608763" y="5932488"/>
          <p14:tracePt t="140707" x="6672263" y="5894388"/>
          <p14:tracePt t="140724" x="6721475" y="5856288"/>
          <p14:tracePt t="140740" x="6808788" y="5807075"/>
          <p14:tracePt t="140758" x="6859588" y="5768975"/>
          <p14:tracePt t="140774" x="6884988" y="5732463"/>
          <p14:tracePt t="140874" x="6897688" y="5719763"/>
          <p14:tracePt t="140898" x="6897688" y="5756275"/>
          <p14:tracePt t="140907" x="6897688" y="5794375"/>
          <p14:tracePt t="140914" x="6872288" y="5843588"/>
          <p14:tracePt t="140924" x="6859588" y="5907088"/>
          <p14:tracePt t="140941" x="6846888" y="6007100"/>
          <p14:tracePt t="140957" x="6808788" y="6157913"/>
          <p14:tracePt t="140964" x="6784975" y="6207125"/>
          <p14:tracePt t="140974" x="6772275" y="6245225"/>
          <p14:tracePt t="140991" x="6759575" y="6357938"/>
          <p14:tracePt t="140993" x="6759575" y="6394450"/>
          <p14:tracePt t="141007" x="6746875" y="6419850"/>
          <p14:tracePt t="141010" x="6746875" y="6432550"/>
          <p14:tracePt t="141024" x="6746875" y="6470650"/>
          <p14:tracePt t="141026" x="6746875" y="6483350"/>
          <p14:tracePt t="141050" x="6746875" y="6507163"/>
          <p14:tracePt t="141090" x="6734175" y="6507163"/>
          <p14:tracePt t="141138" x="6734175" y="6470650"/>
          <p14:tracePt t="141146" x="6734175" y="6419850"/>
          <p14:tracePt t="141158" x="6734175" y="6394450"/>
          <p14:tracePt t="141174" x="6734175" y="6294438"/>
          <p14:tracePt t="141192" x="6734175" y="6207125"/>
          <p14:tracePt t="141194" x="6734175" y="6157913"/>
          <p14:tracePt t="141209" x="6734175" y="6069013"/>
          <p14:tracePt t="141225" x="6734175" y="6007100"/>
          <p14:tracePt t="141242" x="6734175" y="5945188"/>
          <p14:tracePt t="141259" x="6734175" y="5907088"/>
          <p14:tracePt t="141275" x="6734175" y="5894388"/>
          <p14:tracePt t="141410" x="6734175" y="5907088"/>
          <p14:tracePt t="141418" x="6759575" y="5945188"/>
          <p14:tracePt t="141425" x="6772275" y="5969000"/>
          <p14:tracePt t="141442" x="6772275" y="6019800"/>
          <p14:tracePt t="141459" x="6772275" y="6107113"/>
          <p14:tracePt t="141476" x="6797675" y="6145213"/>
          <p14:tracePt t="141493" x="6808788" y="6194425"/>
          <p14:tracePt t="141509" x="6821488" y="6232525"/>
          <p14:tracePt t="141531" x="6834188" y="6245225"/>
          <p14:tracePt t="141542" x="6834188" y="6257925"/>
          <p14:tracePt t="141682" x="6846888" y="6219825"/>
          <p14:tracePt t="141691" x="6872288" y="6157913"/>
          <p14:tracePt t="141698" x="6872288" y="6119813"/>
          <p14:tracePt t="141710" x="6872288" y="6056313"/>
          <p14:tracePt t="141726" x="6872288" y="5969000"/>
          <p14:tracePt t="141743" x="6872288" y="5894388"/>
          <p14:tracePt t="141760" x="6872288" y="5832475"/>
          <p14:tracePt t="141778" x="6872288" y="5768975"/>
          <p14:tracePt t="141794" x="6872288" y="5732463"/>
          <p14:tracePt t="141810" x="6872288" y="5719763"/>
          <p14:tracePt t="141946" x="6897688" y="5707063"/>
          <p14:tracePt t="141954" x="6910388" y="5707063"/>
          <p14:tracePt t="141970" x="6921500" y="5707063"/>
          <p14:tracePt t="141977" x="6946900" y="5707063"/>
          <p14:tracePt t="141994" x="6959600" y="5719763"/>
          <p14:tracePt t="142010" x="6972300" y="5732463"/>
          <p14:tracePt t="142027" x="6985000" y="5756275"/>
          <p14:tracePt t="142044" x="6985000" y="5768975"/>
          <p14:tracePt t="142074" x="6985000" y="5794375"/>
          <p14:tracePt t="142090" x="6985000" y="5807075"/>
          <p14:tracePt t="142106" x="6985000" y="5819775"/>
          <p14:tracePt t="142114" x="6985000" y="5832475"/>
          <p14:tracePt t="142130" x="6997700" y="5843588"/>
          <p14:tracePt t="142145" x="7010400" y="5868988"/>
          <p14:tracePt t="142354" x="7021513" y="5868988"/>
          <p14:tracePt t="142362" x="7021513" y="5843588"/>
          <p14:tracePt t="142370" x="7021513" y="5794375"/>
          <p14:tracePt t="142378" x="7021513" y="5768975"/>
          <p14:tracePt t="142395" x="7021513" y="5668963"/>
          <p14:tracePt t="142411" x="7021513" y="5594350"/>
          <p14:tracePt t="142428" x="7021513" y="5494338"/>
          <p14:tracePt t="142445" x="7021513" y="5356225"/>
          <p14:tracePt t="142462" x="7010400" y="5256213"/>
          <p14:tracePt t="142478" x="6985000" y="5181600"/>
          <p14:tracePt t="142495" x="6946900" y="5081588"/>
          <p14:tracePt t="142498" x="6934200" y="5043488"/>
          <p14:tracePt t="142511" x="6934200" y="5030788"/>
          <p14:tracePt t="142514" x="6921500" y="5005388"/>
          <p14:tracePt t="142527" x="6910388" y="4981575"/>
          <p14:tracePt t="142544" x="6910388" y="4968875"/>
          <p14:tracePt t="142545" x="6897688" y="4968875"/>
          <p14:tracePt t="142561" x="6897688" y="4956175"/>
          <p14:tracePt t="142786" x="6910388" y="4981575"/>
          <p14:tracePt t="142795" x="6910388" y="5018088"/>
          <p14:tracePt t="142802" x="6921500" y="5056188"/>
          <p14:tracePt t="142812" x="6921500" y="5092700"/>
          <p14:tracePt t="142828" x="6959600" y="5156200"/>
          <p14:tracePt t="142844" x="6959600" y="5205413"/>
          <p14:tracePt t="142863" x="6959600" y="5243513"/>
          <p14:tracePt t="142865" x="6959600" y="5268913"/>
          <p14:tracePt t="142882" x="6959600" y="5281613"/>
          <p14:tracePt t="142898" x="6959600" y="5305425"/>
          <p14:tracePt t="142914" x="6959600" y="5318125"/>
          <p14:tracePt t="142930" x="6959600" y="5330825"/>
          <p14:tracePt t="142946" x="6959600" y="5343525"/>
          <p14:tracePt t="142963" x="6959600" y="5356225"/>
          <p14:tracePt t="142979" x="6959600" y="5381625"/>
          <p14:tracePt t="142996" x="6959600" y="5430838"/>
          <p14:tracePt t="143013" x="6959600" y="5481638"/>
          <p14:tracePt t="143030" x="6959600" y="5530850"/>
          <p14:tracePt t="143047" x="6959600" y="5594350"/>
          <p14:tracePt t="143050" x="6959600" y="5630863"/>
          <p14:tracePt t="143063" x="6959600" y="5668963"/>
          <p14:tracePt t="143066" x="6959600" y="5707063"/>
          <p14:tracePt t="143079" x="6959600" y="5743575"/>
          <p14:tracePt t="143082" x="6959600" y="5781675"/>
          <p14:tracePt t="143097" x="6959600" y="5807075"/>
          <p14:tracePt t="143098" x="6959600" y="5856288"/>
          <p14:tracePt t="143113" x="6959600" y="5932488"/>
          <p14:tracePt t="143130" x="6959600" y="6019800"/>
          <p14:tracePt t="143146" x="6959600" y="6119813"/>
          <p14:tracePt t="143164" x="6959600" y="6194425"/>
          <p14:tracePt t="143180" x="6959600" y="6281738"/>
          <p14:tracePt t="143197" x="6959600" y="6357938"/>
          <p14:tracePt t="143214" x="6959600" y="6419850"/>
          <p14:tracePt t="143230" x="6959600" y="6494463"/>
          <p14:tracePt t="143247" x="6959600" y="6545263"/>
          <p14:tracePt t="143264" x="6959600" y="6583363"/>
          <p14:tracePt t="143266" x="6959600" y="6594475"/>
          <p14:tracePt t="143281" x="6959600" y="6607175"/>
          <p14:tracePt t="143338" x="6972300" y="6607175"/>
          <p14:tracePt t="143370" x="6985000" y="6607175"/>
          <p14:tracePt t="143394" x="6985000" y="6583363"/>
          <p14:tracePt t="143402" x="6985000" y="6545263"/>
          <p14:tracePt t="143414" x="6985000" y="6519863"/>
          <p14:tracePt t="143431" x="6946900" y="6394450"/>
          <p14:tracePt t="143434" x="6921500" y="6345238"/>
          <p14:tracePt t="143447" x="6921500" y="6294438"/>
          <p14:tracePt t="143450" x="6910388" y="6245225"/>
          <p14:tracePt t="143465" x="6859588" y="6132513"/>
          <p14:tracePt t="143482" x="6846888" y="6056313"/>
          <p14:tracePt t="143498" x="6834188" y="6019800"/>
          <p14:tracePt t="143522" x="6834188" y="6007100"/>
          <p14:tracePt t="143531" x="6821488" y="6007100"/>
          <p14:tracePt t="143548" x="6821488" y="5994400"/>
          <p14:tracePt t="144722" x="6834188" y="5981700"/>
          <p14:tracePt t="144738" x="6834188" y="5969000"/>
          <p14:tracePt t="144746" x="6846888" y="5969000"/>
          <p14:tracePt t="144778" x="6846888" y="5956300"/>
          <p14:tracePt t="144794" x="6859588" y="5956300"/>
          <p14:tracePt t="144818" x="6872288" y="5945188"/>
          <p14:tracePt t="144834" x="6884988" y="5932488"/>
          <p14:tracePt t="144851" x="6897688" y="5919788"/>
          <p14:tracePt t="144874" x="6910388" y="5894388"/>
          <p14:tracePt t="144890" x="6946900" y="5856288"/>
          <p14:tracePt t="144898" x="6959600" y="5819775"/>
          <p14:tracePt t="144906" x="6959600" y="5807075"/>
          <p14:tracePt t="144917" x="6985000" y="5781675"/>
          <p14:tracePt t="144934" x="6985000" y="5732463"/>
          <p14:tracePt t="144951" x="7010400" y="5707063"/>
          <p14:tracePt t="144954" x="7021513" y="5694363"/>
          <p14:tracePt t="144968" x="7021513" y="5681663"/>
          <p14:tracePt t="144985" x="7034213" y="5681663"/>
          <p14:tracePt t="145298" x="7034213" y="5668963"/>
          <p14:tracePt t="145634" x="7021513" y="5668963"/>
          <p14:tracePt t="145642" x="7010400" y="5668963"/>
          <p14:tracePt t="145653" x="6997700" y="5681663"/>
          <p14:tracePt t="145670" x="6946900" y="5694363"/>
          <p14:tracePt t="145687" x="6872288" y="5732463"/>
          <p14:tracePt t="145689" x="6797675" y="5756275"/>
          <p14:tracePt t="145703" x="6746875" y="5756275"/>
          <p14:tracePt t="145705" x="6696075" y="5756275"/>
          <p14:tracePt t="145720" x="6621463" y="5768975"/>
          <p14:tracePt t="145722" x="6584950" y="5768975"/>
          <p14:tracePt t="145737" x="6546850" y="5768975"/>
          <p14:tracePt t="145754" x="6508750" y="5768975"/>
          <p14:tracePt t="145770" x="6496050" y="5768975"/>
          <p14:tracePt t="145787" x="6472238" y="5768975"/>
          <p14:tracePt t="145890" x="6472238" y="5756275"/>
          <p14:tracePt t="145906" x="6483350" y="5756275"/>
          <p14:tracePt t="145914" x="6508750" y="5743575"/>
          <p14:tracePt t="145938" x="6521450" y="5743575"/>
          <p14:tracePt t="145946" x="6521450" y="5732463"/>
          <p14:tracePt t="145962" x="6534150" y="5732463"/>
          <p14:tracePt t="145986" x="6546850" y="5732463"/>
          <p14:tracePt t="145994" x="6546850" y="5719763"/>
          <p14:tracePt t="146098" x="6559550" y="5719763"/>
          <p14:tracePt t="146106" x="6572250" y="5719763"/>
          <p14:tracePt t="146122" x="6584950" y="5719763"/>
          <p14:tracePt t="146138" x="6621463" y="5719763"/>
          <p14:tracePt t="146155" x="6672263" y="5719763"/>
          <p14:tracePt t="146171" x="6708775" y="5743575"/>
          <p14:tracePt t="146187" x="6746875" y="5768975"/>
          <p14:tracePt t="146204" x="6784975" y="5794375"/>
          <p14:tracePt t="146222" x="6797675" y="5794375"/>
          <p14:tracePt t="146238" x="6808788" y="5807075"/>
          <p14:tracePt t="146255" x="6821488" y="5819775"/>
          <p14:tracePt t="146257" x="6846888" y="5819775"/>
          <p14:tracePt t="146274" x="6859588" y="5832475"/>
          <p14:tracePt t="146298" x="6872288" y="5832475"/>
          <p14:tracePt t="146314" x="6884988" y="5832475"/>
          <p14:tracePt t="146330" x="6884988" y="5843588"/>
          <p14:tracePt t="146354" x="6910388" y="5843588"/>
          <p14:tracePt t="146490" x="6921500" y="5807075"/>
          <p14:tracePt t="146498" x="6921500" y="5794375"/>
          <p14:tracePt t="146505" x="6921500" y="5768975"/>
          <p14:tracePt t="146523" x="6921500" y="5743575"/>
          <p14:tracePt t="146539" x="6921500" y="5668963"/>
          <p14:tracePt t="146555" x="6921500" y="5607050"/>
          <p14:tracePt t="146572" x="6921500" y="5518150"/>
          <p14:tracePt t="146589" x="6921500" y="5443538"/>
          <p14:tracePt t="146605" x="6921500" y="5356225"/>
          <p14:tracePt t="146623" x="6897688" y="5294313"/>
          <p14:tracePt t="146625" x="6884988" y="5243513"/>
          <p14:tracePt t="146639" x="6872288" y="5205413"/>
          <p14:tracePt t="146642" x="6872288" y="5168900"/>
          <p14:tracePt t="146655" x="6859588" y="5143500"/>
          <p14:tracePt t="146658" x="6846888" y="5130800"/>
          <p14:tracePt t="146673" x="6846888" y="5118100"/>
          <p14:tracePt t="146675" x="6834188" y="5105400"/>
          <p14:tracePt t="146689" x="6834188" y="5092700"/>
          <p14:tracePt t="146706" x="6808788" y="5081588"/>
          <p14:tracePt t="146738" x="6808788" y="5068888"/>
          <p14:tracePt t="146746" x="6797675" y="5068888"/>
          <p14:tracePt t="146762" x="6784975" y="5068888"/>
          <p14:tracePt t="146773" x="6784975" y="5056188"/>
          <p14:tracePt t="146790" x="6772275" y="5056188"/>
          <p14:tracePt t="146807" x="6759575" y="5056188"/>
          <p14:tracePt t="146810" x="6746875" y="5056188"/>
          <p14:tracePt t="146842" x="6734175" y="5056188"/>
          <p14:tracePt t="146890" x="6721475" y="5056188"/>
          <p14:tracePt t="146906" x="6708775" y="5056188"/>
          <p14:tracePt t="146923" x="6696075" y="5056188"/>
          <p14:tracePt t="146930" x="6684963" y="5043488"/>
          <p14:tracePt t="146978" x="6672263" y="5043488"/>
          <p14:tracePt t="147026" x="6659563" y="5043488"/>
          <p14:tracePt t="147050" x="6646863" y="5030788"/>
          <p14:tracePt t="147066" x="6621463" y="5030788"/>
          <p14:tracePt t="147114" x="6608763" y="5030788"/>
          <p14:tracePt t="147162" x="6596063" y="5030788"/>
          <p14:tracePt t="147202" x="6584950" y="5030788"/>
          <p14:tracePt t="147218" x="6572250" y="5030788"/>
          <p14:tracePt t="147250" x="6559550" y="5030788"/>
          <p14:tracePt t="147258" x="6546850" y="5030788"/>
          <p14:tracePt t="147265" x="6521450" y="5030788"/>
          <p14:tracePt t="147273" x="6496050" y="5030788"/>
          <p14:tracePt t="147289" x="6472238" y="5030788"/>
          <p14:tracePt t="147306" x="6434138" y="5005388"/>
          <p14:tracePt t="147324" x="6421438" y="5005388"/>
          <p14:tracePt t="147341" x="6408738" y="5005388"/>
          <p14:tracePt t="147357" x="6370638" y="4981575"/>
          <p14:tracePt t="147375" x="6321425" y="4981575"/>
          <p14:tracePt t="147378" x="6296025" y="4981575"/>
          <p14:tracePt t="147392" x="6283325" y="4981575"/>
          <p14:tracePt t="147394" x="6259513" y="4981575"/>
          <p14:tracePt t="147409" x="6221413" y="4981575"/>
          <p14:tracePt t="147411" x="6196013" y="4981575"/>
          <p14:tracePt t="147425" x="6183313" y="4956175"/>
          <p14:tracePt t="147442" x="6121400" y="4956175"/>
          <p14:tracePt t="147458" x="6096000" y="4956175"/>
          <p14:tracePt t="147474" x="6070600" y="4930775"/>
          <p14:tracePt t="147491" x="6008688" y="4930775"/>
          <p14:tracePt t="147508" x="5983288" y="4892675"/>
          <p14:tracePt t="147525" x="5957888" y="4879975"/>
          <p14:tracePt t="147542" x="5908675" y="4868863"/>
          <p14:tracePt t="147559" x="5857875" y="4856163"/>
          <p14:tracePt t="147562" x="5845175" y="4856163"/>
          <p14:tracePt t="147575" x="5832475" y="4856163"/>
          <p14:tracePt t="147592" x="5808663" y="4856163"/>
          <p14:tracePt t="147618" x="5795963" y="4856163"/>
          <p14:tracePt t="147634" x="5770563" y="4856163"/>
          <p14:tracePt t="147658" x="5745163" y="4856163"/>
          <p14:tracePt t="147666" x="5732463" y="4856163"/>
          <p14:tracePt t="147675" x="5719763" y="4868863"/>
          <p14:tracePt t="147692" x="5683250" y="4905375"/>
          <p14:tracePt t="147708" x="5657850" y="4930775"/>
          <p14:tracePt t="147725" x="5632450" y="5005388"/>
          <p14:tracePt t="147742" x="5619750" y="5056188"/>
          <p14:tracePt t="147746" x="5607050" y="5081588"/>
          <p14:tracePt t="147759" x="5607050" y="5105400"/>
          <p14:tracePt t="147762" x="5595938" y="5143500"/>
          <p14:tracePt t="147776" x="5595938" y="5181600"/>
          <p14:tracePt t="147778" x="5595938" y="5218113"/>
          <p14:tracePt t="147792" x="5595938" y="5256213"/>
          <p14:tracePt t="147795" x="5595938" y="5294313"/>
          <p14:tracePt t="147809" x="5595938" y="5356225"/>
          <p14:tracePt t="147826" x="5595938" y="5407025"/>
          <p14:tracePt t="147842" x="5595938" y="5430838"/>
          <p14:tracePt t="147859" x="5619750" y="5468938"/>
          <p14:tracePt t="147875" x="5657850" y="5481638"/>
          <p14:tracePt t="147899" x="5670550" y="5494338"/>
          <p14:tracePt t="147909" x="5683250" y="5494338"/>
          <p14:tracePt t="147925" x="5745163" y="5494338"/>
          <p14:tracePt t="147942" x="5795963" y="5494338"/>
          <p14:tracePt t="147945" x="5832475" y="5494338"/>
          <p14:tracePt t="147959" x="5870575" y="5494338"/>
          <p14:tracePt t="147961" x="5883275" y="5494338"/>
          <p14:tracePt t="147975" x="5908675" y="5494338"/>
          <p14:tracePt t="147978" x="6021388" y="5494338"/>
          <p14:tracePt t="147993" x="6134100" y="5494338"/>
          <p14:tracePt t="147995" x="6270625" y="5430838"/>
          <p14:tracePt t="148009" x="6446838" y="5368925"/>
          <p14:tracePt t="148026" x="6546850" y="5305425"/>
          <p14:tracePt t="148043" x="6608763" y="5243513"/>
          <p14:tracePt t="148059" x="6608763" y="5194300"/>
          <p14:tracePt t="148076" x="6608763" y="5118100"/>
          <p14:tracePt t="148093" x="6584950" y="5056188"/>
          <p14:tracePt t="148110" x="6546850" y="5005388"/>
          <p14:tracePt t="148126" x="6508750" y="4968875"/>
          <p14:tracePt t="148143" x="6446838" y="4943475"/>
          <p14:tracePt t="148146" x="6408738" y="4905375"/>
          <p14:tracePt t="148160" x="6359525" y="4892675"/>
          <p14:tracePt t="148162" x="6334125" y="4892675"/>
          <p14:tracePt t="148177" x="6259513" y="4879975"/>
          <p14:tracePt t="148194" x="6157913" y="4856163"/>
          <p14:tracePt t="148210" x="6057900" y="4856163"/>
          <p14:tracePt t="148227" x="5921375" y="4856163"/>
          <p14:tracePt t="148244" x="5783263" y="4856163"/>
          <p14:tracePt t="148260" x="5719763" y="4856163"/>
          <p14:tracePt t="148277" x="5670550" y="4856163"/>
          <p14:tracePt t="148298" x="5645150" y="4879975"/>
          <p14:tracePt t="148310" x="5645150" y="4918075"/>
          <p14:tracePt t="148326" x="5607050" y="5018088"/>
          <p14:tracePt t="148343" x="5583238" y="5105400"/>
          <p14:tracePt t="148346" x="5570538" y="5168900"/>
          <p14:tracePt t="148360" x="5545138" y="5230813"/>
          <p14:tracePt t="148362" x="5545138" y="5268913"/>
          <p14:tracePt t="148378" x="5545138" y="5356225"/>
          <p14:tracePt t="148394" x="5545138" y="5430838"/>
          <p14:tracePt t="148410" x="5583238" y="5456238"/>
          <p14:tracePt t="148426" x="5595938" y="5468938"/>
          <p14:tracePt t="148443" x="5607050" y="5468938"/>
          <p14:tracePt t="148460" x="5619750" y="5468938"/>
          <p14:tracePt t="148477" x="5670550" y="5468938"/>
          <p14:tracePt t="148494" x="5845175" y="5305425"/>
          <p14:tracePt t="148498" x="6045200" y="5130800"/>
          <p14:tracePt t="148511" x="6208713" y="4968875"/>
          <p14:tracePt t="148514" x="6434138" y="4656138"/>
          <p14:tracePt t="148527" x="6646863" y="4318000"/>
          <p14:tracePt t="148529" x="6746875" y="4105275"/>
          <p14:tracePt t="148544" x="6821488" y="3854450"/>
          <p14:tracePt t="148546" x="6872288" y="3629025"/>
          <p14:tracePt t="148562" x="6897688" y="3303588"/>
          <p14:tracePt t="148578" x="6884988" y="3141663"/>
          <p14:tracePt t="148594" x="6784975" y="2990850"/>
          <p14:tracePt t="148611" x="6634163" y="2840038"/>
          <p14:tracePt t="148627" x="6472238" y="2765425"/>
          <p14:tracePt t="148644" x="6296025" y="2728913"/>
          <p14:tracePt t="148661" x="6170613" y="2728913"/>
          <p14:tracePt t="148677" x="6096000" y="2728913"/>
          <p14:tracePt t="148694" x="6045200" y="2728913"/>
          <p14:tracePt t="148711" x="5983288" y="2728913"/>
          <p14:tracePt t="148713" x="5957888" y="2752725"/>
          <p14:tracePt t="148728" x="5945188" y="2752725"/>
          <p14:tracePt t="148730" x="5921375" y="2752725"/>
          <p14:tracePt t="148745" x="5870575" y="2803525"/>
          <p14:tracePt t="148762" x="5832475" y="2828925"/>
          <p14:tracePt t="148778" x="5832475" y="2878138"/>
          <p14:tracePt t="148795" x="5821363" y="2903538"/>
          <p14:tracePt t="148826" x="5821363" y="2916238"/>
          <p14:tracePt t="148834" x="5832475" y="2941638"/>
          <p14:tracePt t="148850" x="5857875" y="2941638"/>
          <p14:tracePt t="148861" x="5870575" y="2952750"/>
          <p14:tracePt t="148879" x="5983288" y="2952750"/>
          <p14:tracePt t="148882" x="6045200" y="2952750"/>
          <p14:tracePt t="148895" x="6146800" y="2952750"/>
          <p14:tracePt t="148898" x="6234113" y="2952750"/>
          <p14:tracePt t="148912" x="6296025" y="2952750"/>
          <p14:tracePt t="148915" x="6370638" y="2952750"/>
          <p14:tracePt t="148930" x="6508750" y="2916238"/>
          <p14:tracePt t="148946" x="6608763" y="2878138"/>
          <p14:tracePt t="148962" x="6621463" y="2865438"/>
          <p14:tracePt t="148979" x="6634163" y="2852738"/>
          <p14:tracePt t="149002" x="6634163" y="2816225"/>
          <p14:tracePt t="149018" x="6608763" y="2790825"/>
          <p14:tracePt t="149029" x="6596063" y="2790825"/>
          <p14:tracePt t="149045" x="6559550" y="2790825"/>
          <p14:tracePt t="149062" x="6434138" y="2765425"/>
          <p14:tracePt t="149079" x="6121400" y="2765425"/>
          <p14:tracePt t="149082" x="5957888" y="2765425"/>
          <p14:tracePt t="149095" x="5808663" y="2765425"/>
          <p14:tracePt t="149098" x="5632450" y="2765425"/>
          <p14:tracePt t="149112" x="5532438" y="2765425"/>
          <p14:tracePt t="149114" x="5407025" y="2765425"/>
          <p14:tracePt t="149130" x="5257800" y="2765425"/>
          <p14:tracePt t="149146" x="5232400" y="2765425"/>
          <p14:tracePt t="149163" x="5207000" y="2765425"/>
          <p14:tracePt t="149242" x="5245100" y="2765425"/>
          <p14:tracePt t="149258" x="5307013" y="2765425"/>
          <p14:tracePt t="149266" x="5407025" y="2765425"/>
          <p14:tracePt t="149280" x="5532438" y="2765425"/>
          <p14:tracePt t="149282" x="5657850" y="2765425"/>
          <p14:tracePt t="149296" x="5783263" y="2765425"/>
          <p14:tracePt t="149299" x="6008688" y="2765425"/>
          <p14:tracePt t="149314" x="6296025" y="2765425"/>
          <p14:tracePt t="149330" x="6459538" y="2765425"/>
          <p14:tracePt t="149346" x="6521450" y="2765425"/>
          <p14:tracePt t="149363" x="6534150" y="2765425"/>
          <p14:tracePt t="149410" x="6521450" y="2790825"/>
          <p14:tracePt t="149418" x="6496050" y="2790825"/>
          <p14:tracePt t="149429" x="6434138" y="2816225"/>
          <p14:tracePt t="149446" x="6246813" y="2852738"/>
          <p14:tracePt t="149463" x="5719763" y="2941638"/>
          <p14:tracePt t="149465" x="5557838" y="2952750"/>
          <p14:tracePt t="149480" x="5383213" y="2978150"/>
          <p14:tracePt t="149482" x="5119688" y="3028950"/>
          <p14:tracePt t="149497" x="4856163" y="3065463"/>
          <p14:tracePt t="149514" x="4694238" y="3065463"/>
          <p14:tracePt t="149530" x="4656138" y="3065463"/>
          <p14:tracePt t="149586" x="4681538" y="3065463"/>
          <p14:tracePt t="149594" x="4743450" y="3054350"/>
          <p14:tracePt t="149602" x="4806950" y="3041650"/>
          <p14:tracePt t="149614" x="4843463" y="3041650"/>
          <p14:tracePt t="149630" x="5032375" y="3003550"/>
          <p14:tracePt t="149647" x="5232400" y="2965450"/>
          <p14:tracePt t="149650" x="5457825" y="2965450"/>
          <p14:tracePt t="149664" x="5583238" y="2965450"/>
          <p14:tracePt t="149667" x="5695950" y="2965450"/>
          <p14:tracePt t="149681" x="5845175" y="2965450"/>
          <p14:tracePt t="149682" x="5957888" y="2965450"/>
          <p14:tracePt t="149698" x="6134100" y="2941638"/>
          <p14:tracePt t="149714" x="6196013" y="2941638"/>
          <p14:tracePt t="149729" x="6221413" y="2941638"/>
          <p14:tracePt t="149778" x="6208713" y="2941638"/>
          <p14:tracePt t="149786" x="6121400" y="2941638"/>
          <p14:tracePt t="149798" x="6034088" y="2941638"/>
          <p14:tracePt t="149814" x="5732463" y="2990850"/>
          <p14:tracePt t="149830" x="5407025" y="3016250"/>
          <p14:tracePt t="149834" x="5232400" y="3016250"/>
          <p14:tracePt t="149847" x="5068888" y="3016250"/>
          <p14:tracePt t="149849" x="4932363" y="3016250"/>
          <p14:tracePt t="149864" x="4868863" y="3016250"/>
          <p14:tracePt t="149866" x="4843463" y="3016250"/>
          <p14:tracePt t="149922" x="4856163" y="3016250"/>
          <p14:tracePt t="149931" x="4881563" y="3016250"/>
          <p14:tracePt t="149938" x="4932363" y="3016250"/>
          <p14:tracePt t="149947" x="4956175" y="3016250"/>
          <p14:tracePt t="149964" x="5032375" y="2990850"/>
          <p14:tracePt t="149982" x="5106988" y="2952750"/>
          <p14:tracePt t="149998" x="5194300" y="2952750"/>
          <p14:tracePt t="150015" x="5257800" y="2941638"/>
          <p14:tracePt t="150032" x="5281613" y="2941638"/>
          <p14:tracePt t="150338" x="5294313" y="2941638"/>
          <p14:tracePt t="150362" x="5307013" y="2941638"/>
          <p14:tracePt t="150386" x="5319713" y="2941638"/>
          <p14:tracePt t="150402" x="5332413" y="2941638"/>
          <p14:tracePt t="150410" x="5345113" y="2941638"/>
          <p14:tracePt t="150426" x="5370513" y="2941638"/>
          <p14:tracePt t="150434" x="5394325" y="2941638"/>
          <p14:tracePt t="150450" x="5445125" y="2941638"/>
          <p14:tracePt t="150466" x="5495925" y="2941638"/>
          <p14:tracePt t="150483" x="5557838" y="2941638"/>
          <p14:tracePt t="150499" x="5607050" y="2941638"/>
          <p14:tracePt t="150516" x="5645150" y="2952750"/>
          <p14:tracePt t="150532" x="5683250" y="2952750"/>
          <p14:tracePt t="150550" x="5708650" y="2952750"/>
          <p14:tracePt t="150566" x="5732463" y="2952750"/>
          <p14:tracePt t="150583" x="5757863" y="2978150"/>
          <p14:tracePt t="150610" x="5770563" y="2978150"/>
          <p14:tracePt t="150618" x="5783263" y="2978150"/>
          <p14:tracePt t="150634" x="5808663" y="3003550"/>
          <p14:tracePt t="150666" x="5808663" y="3016250"/>
          <p14:tracePt t="150683" x="5808663" y="3028950"/>
          <p14:tracePt t="150698" x="5821363" y="3054350"/>
          <p14:tracePt t="150738" x="5832475" y="3065463"/>
          <p14:tracePt t="150762" x="5857875" y="3090863"/>
          <p14:tracePt t="150778" x="5857875" y="3116263"/>
          <p14:tracePt t="150786" x="5870575" y="3128963"/>
          <p14:tracePt t="150802" x="5921375" y="3165475"/>
          <p14:tracePt t="150818" x="5945188" y="3216275"/>
          <p14:tracePt t="150834" x="6008688" y="3278188"/>
          <p14:tracePt t="150850" x="6083300" y="3367088"/>
          <p14:tracePt t="150867" x="6234113" y="3479800"/>
          <p14:tracePt t="150884" x="6434138" y="3641725"/>
          <p14:tracePt t="150900" x="6696075" y="3829050"/>
          <p14:tracePt t="150917" x="6985000" y="4029075"/>
          <p14:tracePt t="150934" x="7323138" y="4241800"/>
          <p14:tracePt t="150951" x="7472363" y="4367213"/>
          <p14:tracePt t="150954" x="7497763" y="4379913"/>
          <p14:tracePt t="150967" x="7561263" y="4418013"/>
          <p14:tracePt t="150984" x="7697788" y="4505325"/>
          <p14:tracePt t="150986" x="7810500" y="4554538"/>
          <p14:tracePt t="151001" x="7861300" y="4579938"/>
          <p14:tracePt t="151003" x="7910513" y="4605338"/>
          <p14:tracePt t="151018" x="7961313" y="4618038"/>
          <p14:tracePt t="151034" x="7999413" y="4630738"/>
          <p14:tracePt t="151051" x="8023225" y="4630738"/>
          <p14:tracePt t="151067" x="8048625" y="4630738"/>
          <p14:tracePt t="151084" x="8061325" y="4630738"/>
          <p14:tracePt t="151101" x="8074025" y="4630738"/>
          <p14:tracePt t="151118" x="8086725" y="4630738"/>
          <p14:tracePt t="151134" x="8099425" y="4630738"/>
          <p14:tracePt t="151458" x="8099425" y="4643438"/>
          <p14:tracePt t="151514" x="8099425" y="4667250"/>
          <p14:tracePt t="151539" x="8086725" y="4679950"/>
          <p14:tracePt t="151562" x="8074025" y="4705350"/>
          <p14:tracePt t="151578" x="8074025" y="4718050"/>
          <p14:tracePt t="151594" x="8061325" y="4730750"/>
          <p14:tracePt t="151602" x="8048625" y="4730750"/>
          <p14:tracePt t="151619" x="8048625" y="4743450"/>
          <p14:tracePt t="151635" x="8035925" y="4768850"/>
          <p14:tracePt t="151652" x="8035925" y="4779963"/>
          <p14:tracePt t="151669" x="8035925" y="4805363"/>
          <p14:tracePt t="151690" x="8035925" y="4818063"/>
          <p14:tracePt t="151702" x="8035925" y="4830763"/>
          <p14:tracePt t="151719" x="8023225" y="4856163"/>
          <p14:tracePt t="151736" x="8010525" y="4856163"/>
          <p14:tracePt t="151762" x="8010525" y="4868863"/>
          <p14:tracePt t="151810" x="7999413" y="4879975"/>
          <p14:tracePt t="151866" x="7986713" y="4892675"/>
          <p14:tracePt t="151882" x="7974013" y="4905375"/>
          <p14:tracePt t="151906" x="7961313" y="4930775"/>
          <p14:tracePt t="151913" x="7948613" y="4956175"/>
          <p14:tracePt t="151929" x="7935913" y="4981575"/>
          <p14:tracePt t="151946" x="7935913" y="4992688"/>
          <p14:tracePt t="151953" x="7923213" y="5005388"/>
          <p14:tracePt t="151978" x="7923213" y="5018088"/>
          <p14:tracePt t="151986" x="7910513" y="5018088"/>
          <p14:tracePt t="152003" x="7897813" y="5030788"/>
          <p14:tracePt t="152020" x="7897813" y="5056188"/>
          <p14:tracePt t="152037" x="7897813" y="5156200"/>
          <p14:tracePt t="152054" x="7897813" y="5318125"/>
          <p14:tracePt t="152069" x="7897813" y="5468938"/>
          <p14:tracePt t="152086" x="7897813" y="5581650"/>
          <p14:tracePt t="152089" x="7897813" y="5630863"/>
          <p14:tracePt t="152103" x="7897813" y="5681663"/>
          <p14:tracePt t="152105" x="7897813" y="5719763"/>
          <p14:tracePt t="152120" x="7897813" y="5756275"/>
          <p14:tracePt t="152122" x="7897813" y="5781675"/>
          <p14:tracePt t="152138" x="7897813" y="5832475"/>
          <p14:tracePt t="152154" x="7897813" y="5894388"/>
          <p14:tracePt t="152170" x="7861300" y="5945188"/>
          <p14:tracePt t="152187" x="7835900" y="5981700"/>
          <p14:tracePt t="152204" x="7810500" y="6032500"/>
          <p14:tracePt t="152220" x="7785100" y="6069013"/>
          <p14:tracePt t="152237" x="7761288" y="6094413"/>
          <p14:tracePt t="152254" x="7748588" y="6107113"/>
          <p14:tracePt t="152257" x="7735888" y="6132513"/>
          <p14:tracePt t="152270" x="7735888" y="6145213"/>
          <p14:tracePt t="152273" x="7710488" y="6157913"/>
          <p14:tracePt t="152287" x="7710488" y="6169025"/>
          <p14:tracePt t="152290" x="7685088" y="6181725"/>
          <p14:tracePt t="152304" x="7673975" y="6194425"/>
          <p14:tracePt t="152306" x="7661275" y="6207125"/>
          <p14:tracePt t="152321" x="7635875" y="6219825"/>
          <p14:tracePt t="152324" x="7597775" y="6232525"/>
          <p14:tracePt t="152337" x="7548563" y="6245225"/>
          <p14:tracePt t="152354" x="7497763" y="6269038"/>
          <p14:tracePt t="152370" x="7472363" y="6281738"/>
          <p14:tracePt t="152387" x="7472363" y="6294438"/>
          <p14:tracePt t="152404" x="7448550" y="6319838"/>
          <p14:tracePt t="152421" x="7435850" y="6319838"/>
          <p14:tracePt t="152438" x="7410450" y="6345238"/>
          <p14:tracePt t="152455" x="7397750" y="6345238"/>
          <p14:tracePt t="152458" x="7385050" y="6345238"/>
          <p14:tracePt t="152482" x="7359650" y="6357938"/>
          <p14:tracePt t="152498" x="7359650" y="6370638"/>
          <p14:tracePt t="152506" x="7348538" y="6370638"/>
          <p14:tracePt t="152594" x="7348538" y="6381750"/>
          <p14:tracePt t="152610" x="7348538" y="6394450"/>
          <p14:tracePt t="152618" x="7348538" y="6419850"/>
          <p14:tracePt t="152626" x="7335838" y="6419850"/>
          <p14:tracePt t="152636" x="7335838" y="6432550"/>
          <p14:tracePt t="152653" x="7285038" y="6494463"/>
          <p14:tracePt t="152671" x="7246938" y="6557963"/>
          <p14:tracePt t="152674" x="7235825" y="6583363"/>
          <p14:tracePt t="152688" x="7197725" y="6607175"/>
          <p14:tracePt t="152691" x="7185025" y="6632575"/>
          <p14:tracePt t="152705" x="7146925" y="6683375"/>
          <p14:tracePt t="152722" x="7110413" y="6719888"/>
          <p14:tracePt t="152738" x="7085013" y="6732588"/>
          <p14:tracePt t="152755" x="7059613" y="6745288"/>
          <p14:tracePt t="152772" x="7010400" y="6757988"/>
          <p14:tracePt t="152788" x="6946900" y="6783388"/>
          <p14:tracePt t="152805" x="6921500" y="6783388"/>
          <p14:tracePt t="152822" x="6872288" y="6783388"/>
          <p14:tracePt t="152838" x="6821488" y="6783388"/>
          <p14:tracePt t="152855" x="6759575" y="6819900"/>
          <p14:tracePt t="152858" x="6734175" y="6819900"/>
          <p14:tracePt t="152873" x="6721475" y="6832600"/>
          <p14:tracePt t="152875" x="6696075" y="6845300"/>
          <p14:tracePt t="153042" x="6472238" y="6845300"/>
          <p14:tracePt t="153050" x="6446838" y="6845300"/>
          <p14:tracePt t="153082" x="6434138" y="6845300"/>
          <p14:tracePt t="153089" x="6434138" y="6832600"/>
          <p14:tracePt t="153106" x="6421438" y="6832600"/>
          <p14:tracePt t="153122" x="6421438" y="6819900"/>
          <p14:tracePt t="153130" x="6408738" y="6807200"/>
          <p14:tracePt t="153290" x="6396038" y="6796088"/>
          <p14:tracePt t="153330" x="6396038" y="6783388"/>
          <p14:tracePt t="153346" x="6383338" y="6783388"/>
          <p14:tracePt t="153354" x="6383338" y="6770688"/>
          <p14:tracePt t="153394" x="6383338" y="6757988"/>
          <p14:tracePt t="153410" x="6370638" y="6757988"/>
          <p14:tracePt t="153418" x="6370638" y="6745288"/>
          <p14:tracePt t="153458" x="6370638" y="6732588"/>
          <p14:tracePt t="153473" x="6370638" y="6719888"/>
          <p14:tracePt t="153490" x="6370638" y="6707188"/>
          <p14:tracePt t="153507" x="6370638" y="6696075"/>
          <p14:tracePt t="153523" x="6370638" y="6670675"/>
          <p14:tracePt t="153531" x="6370638" y="6657975"/>
          <p14:tracePt t="153554" x="6359525" y="6632575"/>
          <p14:tracePt t="153562" x="6359525" y="6607175"/>
          <p14:tracePt t="153578" x="6359525" y="6594475"/>
          <p14:tracePt t="153591" x="6346825" y="6570663"/>
          <p14:tracePt t="153608" x="6346825" y="6557963"/>
          <p14:tracePt t="153610" x="6346825" y="6545263"/>
          <p14:tracePt t="153624" x="6321425" y="6519863"/>
          <p14:tracePt t="153642" x="6296025" y="6507163"/>
          <p14:tracePt t="153690" x="6283325" y="6507163"/>
          <p14:tracePt t="153697" x="6246813" y="6494463"/>
          <p14:tracePt t="153707" x="6221413" y="6494463"/>
          <p14:tracePt t="153724" x="6146800" y="6494463"/>
          <p14:tracePt t="153740" x="6083300" y="6483350"/>
          <p14:tracePt t="153758" x="6021388" y="6470650"/>
          <p14:tracePt t="153775" x="5970588" y="6470650"/>
          <p14:tracePt t="153778" x="5945188" y="6457950"/>
          <p14:tracePt t="153794" x="5921375" y="6457950"/>
          <p14:tracePt t="153810" x="5908675" y="6457950"/>
          <p14:tracePt t="153978" x="5895975" y="6457950"/>
          <p14:tracePt t="153995" x="5883275" y="6457950"/>
          <p14:tracePt t="154002" x="5870575" y="6445250"/>
          <p14:tracePt t="154010" x="5845175" y="6445250"/>
          <p14:tracePt t="154026" x="5757863" y="6432550"/>
          <p14:tracePt t="154043" x="5657850" y="6381750"/>
          <p14:tracePt t="154059" x="5532438" y="6319838"/>
          <p14:tracePt t="154076" x="5394325" y="6232525"/>
          <p14:tracePt t="154092" x="5270500" y="6107113"/>
          <p14:tracePt t="154108" x="5094288" y="5945188"/>
          <p14:tracePt t="154125" x="4919663" y="5694363"/>
          <p14:tracePt t="154142" x="4794250" y="5468938"/>
          <p14:tracePt t="154158" x="4719638" y="5305425"/>
          <p14:tracePt t="154176" x="4656138" y="5105400"/>
          <p14:tracePt t="154178" x="4643438" y="5005388"/>
          <p14:tracePt t="154192" x="4619625" y="4905375"/>
          <p14:tracePt t="154194" x="4606925" y="4805363"/>
          <p14:tracePt t="154210" x="4594225" y="4692650"/>
          <p14:tracePt t="154226" x="4581525" y="4630738"/>
          <p14:tracePt t="154243" x="4581525" y="4579938"/>
          <p14:tracePt t="154259" x="4581525" y="4518025"/>
          <p14:tracePt t="154276" x="4619625" y="4430713"/>
          <p14:tracePt t="154292" x="4768850" y="4279900"/>
          <p14:tracePt t="154309" x="4981575" y="4141788"/>
          <p14:tracePt t="154325" x="5119688" y="4054475"/>
          <p14:tracePt t="154342" x="5307013" y="3954463"/>
          <p14:tracePt t="154345" x="5394325" y="3916363"/>
          <p14:tracePt t="154359" x="5407025" y="3892550"/>
          <p14:tracePt t="154376" x="5419725" y="3892550"/>
          <p14:tracePt t="154393" x="5470525" y="3879850"/>
          <p14:tracePt t="154409" x="5532438" y="3879850"/>
          <p14:tracePt t="154426" x="5557838" y="3879850"/>
          <p14:tracePt t="154443" x="5607050" y="3879850"/>
          <p14:tracePt t="154459" x="5695950" y="3929063"/>
          <p14:tracePt t="154476" x="5870575" y="4105275"/>
          <p14:tracePt t="154493" x="6096000" y="4292600"/>
          <p14:tracePt t="154510" x="6296025" y="4467225"/>
          <p14:tracePt t="154527" x="6546850" y="4692650"/>
          <p14:tracePt t="154530" x="6584950" y="4779963"/>
          <p14:tracePt t="154543" x="6621463" y="4905375"/>
          <p14:tracePt t="154545" x="6696075" y="4981575"/>
          <p14:tracePt t="154559" x="6746875" y="5043488"/>
          <p14:tracePt t="154562" x="6834188" y="5143500"/>
          <p14:tracePt t="154576" x="6884988" y="5230813"/>
          <p14:tracePt t="154578" x="6946900" y="5318125"/>
          <p14:tracePt t="154593" x="7085013" y="5518150"/>
          <p14:tracePt t="154610" x="7159625" y="5707063"/>
          <p14:tracePt t="154626" x="7246938" y="5843588"/>
          <p14:tracePt t="154643" x="7285038" y="5919788"/>
          <p14:tracePt t="154660" x="7335838" y="5994400"/>
          <p14:tracePt t="154677" x="7348538" y="6019800"/>
          <p14:tracePt t="154693" x="7359650" y="6045200"/>
          <p14:tracePt t="154711" x="7372350" y="6056313"/>
          <p14:tracePt t="154714" x="7397750" y="6081713"/>
          <p14:tracePt t="154726" x="7410450" y="6081713"/>
          <p14:tracePt t="154744" x="7435850" y="6081713"/>
          <p14:tracePt t="154746" x="7448550" y="6081713"/>
          <p14:tracePt t="154760" x="7485063" y="6081713"/>
          <p14:tracePt t="154762" x="7523163" y="6081713"/>
          <p14:tracePt t="154778" x="7597775" y="6081713"/>
          <p14:tracePt t="154794" x="7735888" y="6081713"/>
          <p14:tracePt t="154810" x="7874000" y="6045200"/>
          <p14:tracePt t="154827" x="7974013" y="5994400"/>
          <p14:tracePt t="154844" x="8099425" y="5907088"/>
          <p14:tracePt t="154861" x="8212138" y="5794375"/>
          <p14:tracePt t="154878" x="8361363" y="5607050"/>
          <p14:tracePt t="154894" x="8512175" y="5394325"/>
          <p14:tracePt t="154911" x="8637588" y="5130800"/>
          <p14:tracePt t="154914" x="8674100" y="5043488"/>
          <p14:tracePt t="154928" x="8686800" y="4956175"/>
          <p14:tracePt t="154931" x="8712200" y="4843463"/>
          <p14:tracePt t="154945" x="8712200" y="4718050"/>
          <p14:tracePt t="154962" x="8712200" y="4543425"/>
          <p14:tracePt t="154978" x="8674100" y="4354513"/>
          <p14:tracePt t="154995" x="8599488" y="4230688"/>
          <p14:tracePt t="155012" x="8486775" y="4017963"/>
          <p14:tracePt t="155027" x="8361363" y="3792538"/>
          <p14:tracePt t="155044" x="8199438" y="3354388"/>
          <p14:tracePt t="155062" x="7935913" y="2965450"/>
          <p14:tracePt t="155078" x="7610475" y="2603500"/>
          <p14:tracePt t="155095" x="7372350" y="2378075"/>
          <p14:tracePt t="155098" x="7246938" y="2314575"/>
          <p14:tracePt t="155112" x="7159625" y="2290763"/>
          <p14:tracePt t="155114" x="7085013" y="2239963"/>
          <p14:tracePt t="155129" x="7021513" y="2201863"/>
          <p14:tracePt t="155146" x="6946900" y="2190750"/>
          <p14:tracePt t="155162" x="6872288" y="2190750"/>
          <p14:tracePt t="155178" x="6746875" y="2190750"/>
          <p14:tracePt t="155195" x="6608763" y="2190750"/>
          <p14:tracePt t="155212" x="6421438" y="2239963"/>
          <p14:tracePt t="155227" x="6096000" y="2403475"/>
          <p14:tracePt t="155244" x="5895975" y="2540000"/>
          <p14:tracePt t="155261" x="5719763" y="2665413"/>
          <p14:tracePt t="155279" x="5507038" y="2840038"/>
          <p14:tracePt t="155282" x="5407025" y="2928938"/>
          <p14:tracePt t="155295" x="5345113" y="2990850"/>
          <p14:tracePt t="155298" x="5270500" y="3065463"/>
          <p14:tracePt t="155312" x="5219700" y="3116263"/>
          <p14:tracePt t="155330" x="5157788" y="3254375"/>
          <p14:tracePt t="155346" x="5045075" y="3416300"/>
          <p14:tracePt t="155362" x="4968875" y="3629025"/>
          <p14:tracePt t="155379" x="4919663" y="3816350"/>
          <p14:tracePt t="155396" x="4881563" y="4029075"/>
          <p14:tracePt t="155412" x="4881563" y="4254500"/>
          <p14:tracePt t="155429" x="4881563" y="4467225"/>
          <p14:tracePt t="155446" x="4881563" y="4618038"/>
          <p14:tracePt t="155463" x="4881563" y="4792663"/>
          <p14:tracePt t="155465" x="4894263" y="4905375"/>
          <p14:tracePt t="155479" x="4932363" y="5005388"/>
          <p14:tracePt t="155482" x="4968875" y="5092700"/>
          <p14:tracePt t="155495" x="4994275" y="5181600"/>
          <p14:tracePt t="155497" x="5032375" y="5268913"/>
          <p14:tracePt t="155512" x="5045075" y="5294313"/>
          <p14:tracePt t="155513" x="5057775" y="5318125"/>
          <p14:tracePt t="155528" x="5094288" y="5356225"/>
          <p14:tracePt t="155529" x="5145088" y="5418138"/>
          <p14:tracePt t="155545" x="5257800" y="5494338"/>
          <p14:tracePt t="155561" x="5383213" y="5568950"/>
          <p14:tracePt t="155578" x="5719763" y="5694363"/>
          <p14:tracePt t="155594" x="5921375" y="5743575"/>
          <p14:tracePt t="155611" x="6146800" y="5781675"/>
          <p14:tracePt t="155628" x="6359525" y="5781675"/>
          <p14:tracePt t="155645" x="6534150" y="5781675"/>
          <p14:tracePt t="155662" x="6708775" y="5743575"/>
          <p14:tracePt t="155678" x="6808788" y="5630863"/>
          <p14:tracePt t="155681" x="6897688" y="5556250"/>
          <p14:tracePt t="155695" x="6959600" y="5494338"/>
          <p14:tracePt t="155697" x="7034213" y="5368925"/>
          <p14:tracePt t="155712" x="7072313" y="5281613"/>
          <p14:tracePt t="155714" x="7097713" y="5181600"/>
          <p14:tracePt t="155728" x="7159625" y="4956175"/>
          <p14:tracePt t="155745" x="7159625" y="4692650"/>
          <p14:tracePt t="155762" x="7159625" y="4454525"/>
          <p14:tracePt t="155778" x="7134225" y="4267200"/>
          <p14:tracePt t="155795" x="7097713" y="4167188"/>
          <p14:tracePt t="155812" x="7085013" y="4079875"/>
          <p14:tracePt t="155828" x="7010400" y="3905250"/>
          <p14:tracePt t="155845" x="6934200" y="3754438"/>
          <p14:tracePt t="155862" x="6834188" y="3603625"/>
          <p14:tracePt t="155879" x="6759575" y="3503613"/>
          <p14:tracePt t="155881" x="6721475" y="3479800"/>
          <p14:tracePt t="155896" x="6696075" y="3441700"/>
          <p14:tracePt t="155897" x="6672263" y="3429000"/>
          <p14:tracePt t="155913" x="6584950" y="3390900"/>
          <p14:tracePt t="155929" x="6508750" y="3378200"/>
          <p14:tracePt t="155946" x="6408738" y="3378200"/>
          <p14:tracePt t="155963" x="6283325" y="3378200"/>
          <p14:tracePt t="155980" x="6157913" y="3378200"/>
          <p14:tracePt t="155997" x="6034088" y="3378200"/>
          <p14:tracePt t="156013" x="5983288" y="3378200"/>
          <p14:tracePt t="156030" x="5970588" y="3378200"/>
          <p14:tracePt t="156047" x="5945188" y="3403600"/>
          <p14:tracePt t="156049" x="5932488" y="3416300"/>
          <p14:tracePt t="156063" x="5932488" y="3429000"/>
          <p14:tracePt t="156066" x="5932488" y="3454400"/>
          <p14:tracePt t="156080" x="5921375" y="3467100"/>
          <p14:tracePt t="156082" x="5908675" y="3479800"/>
          <p14:tracePt t="156098" x="5908675" y="3529013"/>
          <p14:tracePt t="156114" x="5908675" y="3554413"/>
          <p14:tracePt t="156131" x="5895975" y="3590925"/>
          <p14:tracePt t="156154" x="5895975" y="3603625"/>
          <p14:tracePt t="156266" x="5895975" y="3616325"/>
          <p14:tracePt t="156338" x="5895975" y="3629025"/>
          <p14:tracePt t="156418" x="5895975" y="3616325"/>
          <p14:tracePt t="156426" x="5883275" y="3616325"/>
          <p14:tracePt t="156434" x="5857875" y="3590925"/>
          <p14:tracePt t="156446" x="5821363" y="3590925"/>
          <p14:tracePt t="156463" x="5657850" y="3567113"/>
          <p14:tracePt t="156464" x="5532438" y="3567113"/>
          <p14:tracePt t="156480" x="5270500" y="3567113"/>
          <p14:tracePt t="156497" x="5057775" y="3567113"/>
          <p14:tracePt t="156514" x="4832350" y="3603625"/>
          <p14:tracePt t="156530" x="4719638" y="3641725"/>
          <p14:tracePt t="156547" x="4694238" y="3667125"/>
          <p14:tracePt t="156565" x="4668838" y="3692525"/>
          <p14:tracePt t="156582" x="4668838" y="3703638"/>
          <p14:tracePt t="156586" x="4668838" y="3729038"/>
          <p14:tracePt t="156599" x="4668838" y="3792538"/>
          <p14:tracePt t="156601" x="4668838" y="3854450"/>
          <p14:tracePt t="156615" x="4668838" y="3929063"/>
          <p14:tracePt t="156617" x="4668838" y="4017963"/>
          <p14:tracePt t="156632" x="4668838" y="4105275"/>
          <p14:tracePt t="156634" x="4668838" y="4167188"/>
          <p14:tracePt t="156648" x="4668838" y="4217988"/>
          <p14:tracePt t="156650" x="4668838" y="4292600"/>
          <p14:tracePt t="156665" x="4668838" y="4392613"/>
          <p14:tracePt t="156682" x="4694238" y="4467225"/>
          <p14:tracePt t="156698" x="4732338" y="4543425"/>
          <p14:tracePt t="156715" x="4743450" y="4579938"/>
          <p14:tracePt t="156732" x="4781550" y="4618038"/>
          <p14:tracePt t="156748" x="4806950" y="4643438"/>
          <p14:tracePt t="156765" x="4843463" y="4679950"/>
          <p14:tracePt t="156782" x="4856163" y="4718050"/>
          <p14:tracePt t="156798" x="4881563" y="4756150"/>
          <p14:tracePt t="156801" x="4906963" y="4756150"/>
          <p14:tracePt t="156815" x="4919663" y="4779963"/>
          <p14:tracePt t="156818" x="4932363" y="4779963"/>
          <p14:tracePt t="156832" x="4932363" y="4792663"/>
          <p14:tracePt t="156834" x="4945063" y="4805363"/>
          <p14:tracePt t="156850" x="4981575" y="4830763"/>
          <p14:tracePt t="156866" x="5019675" y="4868863"/>
          <p14:tracePt t="156883" x="5081588" y="4892675"/>
          <p14:tracePt t="156899" x="5145088" y="4918075"/>
          <p14:tracePt t="156916" x="5181600" y="4918075"/>
          <p14:tracePt t="156933" x="5245100" y="4930775"/>
          <p14:tracePt t="156949" x="5345113" y="4943475"/>
          <p14:tracePt t="156966" x="5457825" y="4956175"/>
          <p14:tracePt t="156983" x="5595938" y="4981575"/>
          <p14:tracePt t="156985" x="5683250" y="4992688"/>
          <p14:tracePt t="157000" x="5757863" y="4992688"/>
          <p14:tracePt t="157002" x="5821363" y="4992688"/>
          <p14:tracePt t="157017" x="5957888" y="4992688"/>
          <p14:tracePt t="157033" x="5995988" y="4992688"/>
          <p14:tracePt t="157050" x="6008688" y="4992688"/>
          <p14:tracePt t="157322" x="6008688" y="5005388"/>
          <p14:tracePt t="157330" x="6008688" y="5030788"/>
          <p14:tracePt t="157338" x="6008688" y="5056188"/>
          <p14:tracePt t="157350" x="6008688" y="5081588"/>
          <p14:tracePt t="157367" x="6008688" y="5143500"/>
          <p14:tracePt t="157369" x="6045200" y="5168900"/>
          <p14:tracePt t="157383" x="6057900" y="5230813"/>
          <p14:tracePt t="157386" x="6083300" y="5256213"/>
          <p14:tracePt t="157401" x="6121400" y="5330825"/>
          <p14:tracePt t="157403" x="6134100" y="5368925"/>
          <p14:tracePt t="157417" x="6146800" y="5430838"/>
          <p14:tracePt t="157434" x="6157913" y="5494338"/>
          <p14:tracePt t="157451" x="6196013" y="5607050"/>
          <p14:tracePt t="157467" x="6234113" y="5719763"/>
          <p14:tracePt t="157484" x="6270625" y="5843588"/>
          <p14:tracePt t="157501" x="6283325" y="5932488"/>
          <p14:tracePt t="157518" x="6308725" y="6019800"/>
          <p14:tracePt t="157534" x="6370638" y="6132513"/>
          <p14:tracePt t="157551" x="6370638" y="6157913"/>
          <p14:tracePt t="157554" x="6383338" y="6181725"/>
          <p14:tracePt t="157570" x="6383338" y="6194425"/>
          <p14:tracePt t="157585" x="6396038" y="6194425"/>
          <p14:tracePt t="157601" x="6396038" y="6207125"/>
          <p14:tracePt t="157746" x="6408738" y="6207125"/>
          <p14:tracePt t="157761" x="6421438" y="6207125"/>
          <p14:tracePt t="157769" x="6434138" y="6207125"/>
          <p14:tracePt t="157784" x="6446838" y="6207125"/>
          <p14:tracePt t="157785" x="6459538" y="6207125"/>
          <p14:tracePt t="157801" x="6559550" y="6145213"/>
          <p14:tracePt t="157817" x="6584950" y="6107113"/>
          <p14:tracePt t="157833" x="6646863" y="5868988"/>
          <p14:tracePt t="157850" x="6696075" y="5594350"/>
          <p14:tracePt t="157866" x="6859588" y="5305425"/>
          <p14:tracePt t="157883" x="6972300" y="5092700"/>
          <p14:tracePt t="157899" x="7097713" y="4930775"/>
          <p14:tracePt t="157916" x="7259638" y="4756150"/>
          <p14:tracePt t="157933" x="7485063" y="4579938"/>
          <p14:tracePt t="157950" x="7685088" y="4443413"/>
          <p14:tracePt t="157966" x="7861300" y="4318000"/>
          <p14:tracePt t="157984" x="8061325" y="4192588"/>
          <p14:tracePt t="157985" x="8135938" y="4129088"/>
          <p14:tracePt t="158000" x="8274050" y="4054475"/>
          <p14:tracePt t="158017" x="8386763" y="4005263"/>
          <p14:tracePt t="158035" x="8435975" y="3967163"/>
          <p14:tracePt t="158052" x="8461375" y="3916363"/>
          <p14:tracePt t="158069" x="8461375" y="3905250"/>
          <p14:tracePt t="158086" x="8461375" y="3892550"/>
          <p14:tracePt t="158103" x="8461375" y="3867150"/>
          <p14:tracePt t="158105" x="8448675" y="3854450"/>
          <p14:tracePt t="158120" x="8435975" y="3854450"/>
          <p14:tracePt t="158136" x="8424863" y="3829050"/>
          <p14:tracePt t="158162" x="8412163" y="3829050"/>
          <p14:tracePt t="158178" x="8399463" y="3816350"/>
          <p14:tracePt t="158202" x="8374063" y="3816350"/>
          <p14:tracePt t="158210" x="8348663" y="3792538"/>
          <p14:tracePt t="158219" x="8335963" y="3792538"/>
          <p14:tracePt t="158236" x="8299450" y="3792538"/>
          <p14:tracePt t="158274" x="8286750" y="3792538"/>
          <p14:tracePt t="158578" x="8235950" y="3792538"/>
          <p14:tracePt t="158587" x="8174038" y="3841750"/>
          <p14:tracePt t="158596" x="8061325" y="3954463"/>
          <p14:tracePt t="158603" x="7948613" y="4067175"/>
          <p14:tracePt t="158620" x="7761288" y="4318000"/>
          <p14:tracePt t="158637" x="7635875" y="4505325"/>
          <p14:tracePt t="158654" x="7459663" y="4692650"/>
          <p14:tracePt t="158671" x="7272338" y="4843463"/>
          <p14:tracePt t="158674" x="7185025" y="4930775"/>
          <p14:tracePt t="158687" x="7110413" y="4992688"/>
          <p14:tracePt t="158691" x="7034213" y="5043488"/>
          <p14:tracePt t="158704" x="6972300" y="5092700"/>
          <p14:tracePt t="158706" x="6859588" y="5156200"/>
          <p14:tracePt t="158722" x="6759575" y="5218113"/>
          <p14:tracePt t="158738" x="6646863" y="5294313"/>
          <p14:tracePt t="158754" x="6572250" y="5343525"/>
          <p14:tracePt t="158771" x="6459538" y="5381625"/>
          <p14:tracePt t="158787" x="6370638" y="5407025"/>
          <p14:tracePt t="158804" x="6259513" y="5456238"/>
          <p14:tracePt t="158822" x="6157913" y="5494338"/>
          <p14:tracePt t="158838" x="6083300" y="5530850"/>
          <p14:tracePt t="158855" x="6034088" y="5543550"/>
          <p14:tracePt t="158858" x="6008688" y="5568950"/>
          <p14:tracePt t="158872" x="5995988" y="5568950"/>
          <p14:tracePt t="158874" x="5970588" y="5568950"/>
          <p14:tracePt t="158888" x="5932488" y="5568950"/>
          <p14:tracePt t="158891" x="5895975" y="5594350"/>
          <p14:tracePt t="158904" x="5857875" y="5607050"/>
          <p14:tracePt t="158906" x="5832475" y="5607050"/>
          <p14:tracePt t="158922" x="5783263" y="5607050"/>
          <p14:tracePt t="158938" x="5695950" y="5619750"/>
          <p14:tracePt t="158955" x="5670550" y="5619750"/>
          <p14:tracePt t="158971" x="5619750" y="5619750"/>
          <p14:tracePt t="158987" x="5557838" y="5619750"/>
          <p14:tracePt t="159004" x="5507038" y="5619750"/>
          <p14:tracePt t="159022" x="5483225" y="5619750"/>
          <p14:tracePt t="159039" x="5470525" y="5619750"/>
          <p14:tracePt t="159055" x="5445125" y="5619750"/>
          <p14:tracePt t="159074" x="5432425" y="5619750"/>
          <p14:tracePt t="159089" x="5419725" y="5619750"/>
          <p14:tracePt t="159106" x="5407025" y="5619750"/>
          <p14:tracePt t="159138" x="5394325" y="5619750"/>
          <p14:tracePt t="159162" x="5383213" y="5619750"/>
          <p14:tracePt t="159490" x="5383213" y="5594350"/>
          <p14:tracePt t="159506" x="5394325" y="5568950"/>
          <p14:tracePt t="159514" x="5419725" y="5518150"/>
          <p14:tracePt t="159523" x="5419725" y="5481638"/>
          <p14:tracePt t="159539" x="5445125" y="5418138"/>
          <p14:tracePt t="159556" x="5457825" y="5343525"/>
          <p14:tracePt t="159573" x="5483225" y="5218113"/>
          <p14:tracePt t="159590" x="5483225" y="5092700"/>
          <p14:tracePt t="159607" x="5483225" y="5005388"/>
          <p14:tracePt t="159610" x="5483225" y="4981575"/>
          <p14:tracePt t="159624" x="5483225" y="4968875"/>
          <p14:tracePt t="159818" x="5470525" y="4968875"/>
          <p14:tracePt t="159826" x="5445125" y="4968875"/>
          <p14:tracePt t="159841" x="5407025" y="4968875"/>
          <p14:tracePt t="159857" x="5332413" y="5018088"/>
          <p14:tracePt t="159874" x="5294313" y="5068888"/>
          <p14:tracePt t="159891" x="5270500" y="5130800"/>
          <p14:tracePt t="159907" x="5245100" y="5205413"/>
          <p14:tracePt t="159924" x="5219700" y="5281613"/>
          <p14:tracePt t="159941" x="5219700" y="5343525"/>
          <p14:tracePt t="159958" x="5219700" y="5418138"/>
          <p14:tracePt t="159974" x="5219700" y="5481638"/>
          <p14:tracePt t="159992" x="5219700" y="5518150"/>
          <p14:tracePt t="159995" x="5219700" y="5543550"/>
          <p14:tracePt t="160007" x="5219700" y="5556250"/>
          <p14:tracePt t="160010" x="5219700" y="5568950"/>
          <p14:tracePt t="160122" x="5219700" y="5581650"/>
          <p14:tracePt t="160130" x="5245100" y="5568950"/>
          <p14:tracePt t="160141" x="5245100" y="5556250"/>
          <p14:tracePt t="160158" x="5294313" y="5494338"/>
          <p14:tracePt t="160174" x="5345113" y="5407025"/>
          <p14:tracePt t="160177" x="5345113" y="5394325"/>
          <p14:tracePt t="160192" x="5357813" y="5330825"/>
          <p14:tracePt t="160195" x="5383213" y="5294313"/>
          <p14:tracePt t="160209" x="5394325" y="5181600"/>
          <p14:tracePt t="160225" x="5419725" y="5081588"/>
          <p14:tracePt t="160242" x="5419725" y="5018088"/>
          <p14:tracePt t="160258" x="5419725" y="4956175"/>
          <p14:tracePt t="160275" x="5419725" y="4918075"/>
          <p14:tracePt t="160298" x="5419725" y="4905375"/>
          <p14:tracePt t="160362" x="5407025" y="4905375"/>
          <p14:tracePt t="160378" x="5383213" y="4905375"/>
          <p14:tracePt t="160386" x="5345113" y="4905375"/>
          <p14:tracePt t="160394" x="5332413" y="4905375"/>
          <p14:tracePt t="160408" x="5319713" y="4905375"/>
          <p14:tracePt t="160410" x="5294313" y="4918075"/>
          <p14:tracePt t="160426" x="5270500" y="4968875"/>
          <p14:tracePt t="160443" x="5257800" y="5030788"/>
          <p14:tracePt t="160459" x="5257800" y="5092700"/>
          <p14:tracePt t="160476" x="5257800" y="5143500"/>
          <p14:tracePt t="160492" x="5257800" y="5168900"/>
          <p14:tracePt t="160509" x="5257800" y="5181600"/>
          <p14:tracePt t="160526" x="5257800" y="5194300"/>
          <p14:tracePt t="160594" x="5281613" y="5194300"/>
          <p14:tracePt t="160602" x="5294313" y="5194300"/>
          <p14:tracePt t="160610" x="5319713" y="5194300"/>
          <p14:tracePt t="160626" x="5383213" y="5194300"/>
          <p14:tracePt t="160643" x="5432425" y="5130800"/>
          <p14:tracePt t="160659" x="5483225" y="5081588"/>
          <p14:tracePt t="160675" x="5507038" y="5043488"/>
          <p14:tracePt t="160693" x="5507038" y="5005388"/>
          <p14:tracePt t="160710" x="5507038" y="4956175"/>
          <p14:tracePt t="160726" x="5507038" y="4892675"/>
          <p14:tracePt t="160743" x="5507038" y="4879975"/>
          <p14:tracePt t="160746" x="5507038" y="4843463"/>
          <p14:tracePt t="160760" x="5507038" y="4818063"/>
          <p14:tracePt t="160777" x="5470525" y="4792663"/>
          <p14:tracePt t="160793" x="5332413" y="4792663"/>
          <p14:tracePt t="160810" x="5170488" y="4792663"/>
          <p14:tracePt t="160826" x="5057775" y="4830763"/>
          <p14:tracePt t="160843" x="4956175" y="4868863"/>
          <p14:tracePt t="160860" x="4881563" y="4918075"/>
          <p14:tracePt t="160876" x="4856163" y="4943475"/>
          <p14:tracePt t="160893" x="4832350" y="5018088"/>
          <p14:tracePt t="160910" x="4832350" y="5081588"/>
          <p14:tracePt t="160926" x="4832350" y="5156200"/>
          <p14:tracePt t="160944" x="4832350" y="5205413"/>
          <p14:tracePt t="160946" x="4832350" y="5230813"/>
          <p14:tracePt t="160961" x="4832350" y="5243513"/>
          <p14:tracePt t="160963" x="4832350" y="5256213"/>
          <p14:tracePt t="160977" x="4843463" y="5281613"/>
          <p14:tracePt t="160994" x="4868863" y="5330825"/>
          <p14:tracePt t="161010" x="4906963" y="5368925"/>
          <p14:tracePt t="161027" x="4919663" y="5381625"/>
          <p14:tracePt t="161044" x="4945063" y="5394325"/>
          <p14:tracePt t="161059" x="4968875" y="5394325"/>
          <p14:tracePt t="161077" x="5032375" y="5394325"/>
          <p14:tracePt t="161094" x="5094288" y="5394325"/>
          <p14:tracePt t="161110" x="5145088" y="5394325"/>
          <p14:tracePt t="161128" x="5157788" y="5394325"/>
          <p14:tracePt t="161130" x="5181600" y="5394325"/>
          <p14:tracePt t="161154" x="5181600" y="5381625"/>
          <p14:tracePt t="161170" x="5181600" y="5368925"/>
          <p14:tracePt t="161186" x="5181600" y="5356225"/>
          <p14:tracePt t="161194" x="5181600" y="5330825"/>
          <p14:tracePt t="161211" x="5170488" y="5318125"/>
          <p14:tracePt t="161227" x="5119688" y="5318125"/>
          <p14:tracePt t="161244" x="5094288" y="5318125"/>
          <p14:tracePt t="161261" x="5019675" y="5318125"/>
          <p14:tracePt t="161277" x="5006975" y="5318125"/>
          <p14:tracePt t="161306" x="4981575" y="5318125"/>
          <p14:tracePt t="161394" x="4981575" y="5330825"/>
          <p14:tracePt t="161411" x="4994275" y="5343525"/>
          <p14:tracePt t="161434" x="5006975" y="5343525"/>
          <p14:tracePt t="161601" x="5019675" y="5343525"/>
          <p14:tracePt t="161626" x="5032375" y="5356225"/>
          <p14:tracePt t="161906" x="5032375" y="5381625"/>
          <p14:tracePt t="161922" x="5019675" y="5394325"/>
          <p14:tracePt t="161946" x="4994275" y="5407025"/>
          <p14:tracePt t="161962" x="4981575" y="5407025"/>
          <p14:tracePt t="161971" x="4968875" y="5418138"/>
          <p14:tracePt t="161978" x="4956175" y="5418138"/>
          <p14:tracePt t="161996" x="4932363" y="5430838"/>
          <p14:tracePt t="162013" x="4906963" y="5443538"/>
          <p14:tracePt t="162030" x="4894263" y="5443538"/>
          <p14:tracePt t="162046" x="4868863" y="5443538"/>
          <p14:tracePt t="162063" x="4856163" y="5456238"/>
          <p14:tracePt t="162066" x="4843463" y="5456238"/>
          <p14:tracePt t="162090" x="4832350" y="5468938"/>
          <p14:tracePt t="162130" x="4806950" y="5481638"/>
          <p14:tracePt t="162162" x="4806950" y="5494338"/>
          <p14:tracePt t="162170" x="4781550" y="5507038"/>
          <p14:tracePt t="162180" x="4781550" y="5518150"/>
          <p14:tracePt t="162203" x="4768850" y="5530850"/>
          <p14:tracePt t="162213" x="4768850" y="5556250"/>
          <p14:tracePt t="162230" x="4768850" y="5607050"/>
          <p14:tracePt t="162233" x="4768850" y="5630863"/>
          <p14:tracePt t="162246" x="4768850" y="5656263"/>
          <p14:tracePt t="162264" x="4768850" y="5743575"/>
          <p14:tracePt t="162266" x="4781550" y="5756275"/>
          <p14:tracePt t="162280" x="4781550" y="5794375"/>
          <p14:tracePt t="162282" x="4794250" y="5832475"/>
          <p14:tracePt t="162297" x="4806950" y="5881688"/>
          <p14:tracePt t="162634" x="4819650" y="5894388"/>
          <p14:tracePt t="162642" x="4819650" y="5907088"/>
          <p14:tracePt t="162650" x="4819650" y="5919788"/>
          <p14:tracePt t="162665" x="4832350" y="5956300"/>
          <p14:tracePt t="162682" x="4843463" y="5994400"/>
          <p14:tracePt t="162698" x="4843463" y="6032500"/>
          <p14:tracePt t="162715" x="4843463" y="6069013"/>
          <p14:tracePt t="162732" x="4843463" y="6094413"/>
          <p14:tracePt t="162747" x="4843463" y="6107113"/>
          <p14:tracePt t="162765" x="4843463" y="6145213"/>
          <p14:tracePt t="162781" x="4843463" y="6157913"/>
          <p14:tracePt t="162798" x="4843463" y="6194425"/>
          <p14:tracePt t="162818" x="4832350" y="6207125"/>
          <p14:tracePt t="162842" x="4832350" y="6219825"/>
          <p14:tracePt t="162850" x="4806950" y="6232525"/>
          <p14:tracePt t="162865" x="4794250" y="6232525"/>
          <p14:tracePt t="162882" x="4781550" y="6245225"/>
          <p14:tracePt t="162899" x="4756150" y="6257925"/>
          <p14:tracePt t="162915" x="4743450" y="6269038"/>
          <p14:tracePt t="162931" x="4706938" y="6269038"/>
          <p14:tracePt t="162948" x="4706938" y="6294438"/>
          <p14:tracePt t="162965" x="4668838" y="6319838"/>
          <p14:tracePt t="162982" x="4643438" y="6332538"/>
          <p14:tracePt t="162997" x="4619625" y="6357938"/>
          <p14:tracePt t="163014" x="4581525" y="6394450"/>
          <p14:tracePt t="163033" x="4581525" y="6407150"/>
          <p14:tracePt t="163047" x="4568825" y="6407150"/>
          <p14:tracePt t="163049" x="4556125" y="6419850"/>
          <p14:tracePt t="163081" x="4556125" y="6432550"/>
          <p14:tracePt t="163130" x="4543425" y="6445250"/>
          <p14:tracePt t="163378" x="4556125" y="6445250"/>
          <p14:tracePt t="163385" x="4568825" y="6445250"/>
          <p14:tracePt t="163402" x="4594225" y="6445250"/>
          <p14:tracePt t="163416" x="4606925" y="6445250"/>
          <p14:tracePt t="163434" x="4619625" y="6407150"/>
          <p14:tracePt t="163451" x="4630738" y="6370638"/>
          <p14:tracePt t="163466" x="4668838" y="6307138"/>
          <p14:tracePt t="163483" x="4681538" y="6257925"/>
          <p14:tracePt t="163499" x="4681538" y="6169025"/>
          <p14:tracePt t="163516" x="4706938" y="6081713"/>
          <p14:tracePt t="163534" x="4706938" y="6019800"/>
          <p14:tracePt t="163551" x="4706938" y="5969000"/>
          <p14:tracePt t="163554" x="4706938" y="5956300"/>
          <p14:tracePt t="163570" x="4706938" y="5932488"/>
          <p14:tracePt t="163586" x="4706938" y="5919788"/>
          <p14:tracePt t="163618" x="4706938" y="5907088"/>
          <p14:tracePt t="163626" x="4706938" y="5894388"/>
          <p14:tracePt t="163642" x="4694238" y="5881688"/>
          <p14:tracePt t="163666" x="4668838" y="5856288"/>
          <p14:tracePt t="163674" x="4668838" y="5843588"/>
          <p14:tracePt t="163690" x="4656138" y="5819775"/>
          <p14:tracePt t="163706" x="4643438" y="5819775"/>
          <p14:tracePt t="163722" x="4630738" y="5807075"/>
          <p14:tracePt t="163754" x="4619625" y="5794375"/>
          <p14:tracePt t="163770" x="4606925" y="5794375"/>
          <p14:tracePt t="163777" x="4581525" y="5794375"/>
          <p14:tracePt t="163785" x="4568825" y="5794375"/>
          <p14:tracePt t="163801" x="4556125" y="5794375"/>
          <p14:tracePt t="163804" x="4543425" y="5794375"/>
          <p14:tracePt t="163818" x="4518025" y="5794375"/>
          <p14:tracePt t="163834" x="4494213" y="5794375"/>
          <p14:tracePt t="163851" x="4468813" y="5794375"/>
          <p14:tracePt t="163867" x="4443413" y="5794375"/>
          <p14:tracePt t="163884" x="4418013" y="5832475"/>
          <p14:tracePt t="163901" x="4418013" y="5843588"/>
          <p14:tracePt t="163918" x="4394200" y="5881688"/>
          <p14:tracePt t="163935" x="4381500" y="5932488"/>
          <p14:tracePt t="163937" x="4356100" y="5945188"/>
          <p14:tracePt t="163951" x="4356100" y="5956300"/>
          <p14:tracePt t="163953" x="4356100" y="5969000"/>
          <p14:tracePt t="163966" x="4343400" y="6007100"/>
          <p14:tracePt t="163983" x="4343400" y="6019800"/>
          <p14:tracePt t="163985" x="4343400" y="6056313"/>
          <p14:tracePt t="164001" x="4343400" y="6081713"/>
          <p14:tracePt t="164017" x="4343400" y="6132513"/>
          <p14:tracePt t="164033" x="4343400" y="6157913"/>
          <p14:tracePt t="164050" x="4343400" y="6194425"/>
          <p14:tracePt t="164066" x="4343400" y="6232525"/>
          <p14:tracePt t="164083" x="4343400" y="6281738"/>
          <p14:tracePt t="164100" x="4356100" y="6332538"/>
          <p14:tracePt t="164117" x="4368800" y="6357938"/>
          <p14:tracePt t="164133" x="4368800" y="6381750"/>
          <p14:tracePt t="164151" x="4394200" y="6394450"/>
          <p14:tracePt t="164177" x="4418013" y="6419850"/>
          <p14:tracePt t="164201" x="4430713" y="6419850"/>
          <p14:tracePt t="164209" x="4443413" y="6419850"/>
          <p14:tracePt t="164217" x="4468813" y="6419850"/>
          <p14:tracePt t="164234" x="4530725" y="6419850"/>
          <p14:tracePt t="164250" x="4630738" y="6419850"/>
          <p14:tracePt t="164267" x="4719638" y="6419850"/>
          <p14:tracePt t="164284" x="4756150" y="6419850"/>
          <p14:tracePt t="164301" x="4768850" y="6419850"/>
          <p14:tracePt t="164317" x="4794250" y="6407150"/>
          <p14:tracePt t="164334" x="4832350" y="6319838"/>
          <p14:tracePt t="164350" x="4832350" y="6257925"/>
          <p14:tracePt t="164368" x="4832350" y="6169025"/>
          <p14:tracePt t="164369" x="4832350" y="6119813"/>
          <p14:tracePt t="164385" x="4832350" y="6056313"/>
          <p14:tracePt t="164401" x="4832350" y="6007100"/>
          <p14:tracePt t="164417" x="4832350" y="5981700"/>
          <p14:tracePt t="164434" x="4806950" y="5945188"/>
          <p14:tracePt t="164451" x="4781550" y="5919788"/>
          <p14:tracePt t="164468" x="4768850" y="5907088"/>
          <p14:tracePt t="164484" x="4732338" y="5894388"/>
          <p14:tracePt t="164501" x="4681538" y="5894388"/>
          <p14:tracePt t="164518" x="4643438" y="5894388"/>
          <p14:tracePt t="164535" x="4594225" y="5894388"/>
          <p14:tracePt t="164537" x="4568825" y="5894388"/>
          <p14:tracePt t="164551" x="4530725" y="5894388"/>
          <p14:tracePt t="164553" x="4518025" y="5894388"/>
          <p14:tracePt t="164569" x="4481513" y="5907088"/>
          <p14:tracePt t="164585" x="4443413" y="5956300"/>
          <p14:tracePt t="164602" x="4406900" y="6007100"/>
          <p14:tracePt t="164618" x="4394200" y="6056313"/>
          <p14:tracePt t="164635" x="4356100" y="6107113"/>
          <p14:tracePt t="164652" x="4356100" y="6145213"/>
          <p14:tracePt t="164668" x="4356100" y="6194425"/>
          <p14:tracePt t="164685" x="4356100" y="6219825"/>
          <p14:tracePt t="164702" x="4356100" y="6257925"/>
          <p14:tracePt t="164718" x="4356100" y="6294438"/>
          <p14:tracePt t="164735" x="4356100" y="6332538"/>
          <p14:tracePt t="164736" x="4356100" y="6345238"/>
          <p14:tracePt t="164752" x="4368800" y="6345238"/>
          <p14:tracePt t="164753" x="4368800" y="6357938"/>
          <p14:tracePt t="164769" x="4381500" y="6370638"/>
          <p14:tracePt t="164785" x="4430713" y="6381750"/>
          <p14:tracePt t="164802" x="4506913" y="6381750"/>
          <p14:tracePt t="164818" x="4594225" y="6394450"/>
          <p14:tracePt t="164835" x="4643438" y="6394450"/>
          <p14:tracePt t="164852" x="4668838" y="6394450"/>
          <p14:tracePt t="164881" x="4694238" y="6394450"/>
          <p14:tracePt t="164889" x="4694238" y="6381750"/>
          <p14:tracePt t="164902" x="4694238" y="6370638"/>
          <p14:tracePt t="164919" x="4694238" y="6307138"/>
          <p14:tracePt t="164921" x="4694238" y="6281738"/>
          <p14:tracePt t="164936" x="4694238" y="6257925"/>
          <p14:tracePt t="164937" x="4694238" y="6219825"/>
          <p14:tracePt t="164953" x="4694238" y="6145213"/>
          <p14:tracePt t="164969" x="4681538" y="6094413"/>
          <p14:tracePt t="164986" x="4656138" y="6032500"/>
          <p14:tracePt t="165003" x="4643438" y="6019800"/>
          <p14:tracePt t="165019" x="4619625" y="5994400"/>
          <p14:tracePt t="165036" x="4594225" y="5981700"/>
          <p14:tracePt t="165053" x="4594225" y="5969000"/>
          <p14:tracePt t="165069" x="4581525" y="5969000"/>
          <p14:tracePt t="165086" x="4556125" y="5969000"/>
          <p14:tracePt t="165103" x="4530725" y="5969000"/>
          <p14:tracePt t="165105" x="4518025" y="5969000"/>
          <p14:tracePt t="165129" x="4506913" y="5969000"/>
          <p14:tracePt t="165161" x="4494213" y="5969000"/>
          <p14:tracePt t="165169" x="4481513" y="5969000"/>
          <p14:tracePt t="165210" x="4468813" y="5994400"/>
          <p14:tracePt t="165218" x="4456113" y="5994400"/>
          <p14:tracePt t="165226" x="4456113" y="6019800"/>
          <p14:tracePt t="165238" x="4430713" y="6032500"/>
          <p14:tracePt t="165255" x="4430713" y="6056313"/>
          <p14:tracePt t="165258" x="4406900" y="6069013"/>
          <p14:tracePt t="165271" x="4406900" y="6094413"/>
          <p14:tracePt t="165274" x="4406900" y="6107113"/>
          <p14:tracePt t="165288" x="4381500" y="6145213"/>
          <p14:tracePt t="165305" x="4381500" y="6194425"/>
          <p14:tracePt t="165322" x="4381500" y="6219825"/>
          <p14:tracePt t="165338" x="4356100" y="6269038"/>
          <p14:tracePt t="165356" x="4356100" y="6307138"/>
          <p14:tracePt t="165371" x="4356100" y="6357938"/>
          <p14:tracePt t="165388" x="4356100" y="6394450"/>
          <p14:tracePt t="165405" x="4356100" y="6407150"/>
          <p14:tracePt t="165422" x="4356100" y="6432550"/>
          <p14:tracePt t="165438" x="4356100" y="6445250"/>
          <p14:tracePt t="165442" x="4356100" y="6457950"/>
          <p14:tracePt t="165466" x="4368800" y="6470650"/>
          <p14:tracePt t="165491" x="4381500" y="6483350"/>
          <p14:tracePt t="165538" x="4394200" y="6483350"/>
          <p14:tracePt t="165555" x="4406900" y="6483350"/>
          <p14:tracePt t="165570" x="4418013" y="6483350"/>
          <p14:tracePt t="165578" x="4430713" y="6483350"/>
          <p14:tracePt t="165594" x="4443413" y="6483350"/>
          <p14:tracePt t="165605" x="4456113" y="6483350"/>
          <p14:tracePt t="165622" x="4494213" y="6483350"/>
          <p14:tracePt t="165638" x="4568825" y="6483350"/>
          <p14:tracePt t="165655" x="4630738" y="6445250"/>
          <p14:tracePt t="165658" x="4656138" y="6445250"/>
          <p14:tracePt t="165672" x="4681538" y="6407150"/>
          <p14:tracePt t="165674" x="4694238" y="6381750"/>
          <p14:tracePt t="165689" x="4706938" y="6345238"/>
          <p14:tracePt t="165706" x="4719638" y="6281738"/>
          <p14:tracePt t="165722" x="4719638" y="6245225"/>
          <p14:tracePt t="165739" x="4719638" y="6219825"/>
          <p14:tracePt t="165756" x="4719638" y="6207125"/>
          <p14:tracePt t="165772" x="4719638" y="6194425"/>
          <p14:tracePt t="165802" x="4706938" y="6194425"/>
          <p14:tracePt t="165811" x="4681538" y="6194425"/>
          <p14:tracePt t="165823" x="4668838" y="6194425"/>
          <p14:tracePt t="165826" x="4656138" y="6194425"/>
          <p14:tracePt t="165839" x="4643438" y="6194425"/>
          <p14:tracePt t="165841" x="4630738" y="6194425"/>
          <p14:tracePt t="165857" x="4619625" y="6219825"/>
          <p14:tracePt t="165873" x="4594225" y="6232525"/>
          <p14:tracePt t="165890" x="4594225" y="6257925"/>
          <p14:tracePt t="165906" x="4594225" y="6269038"/>
          <p14:tracePt t="165923" x="4594225" y="6281738"/>
          <p14:tracePt t="165946" x="4594225" y="6294438"/>
          <p14:tracePt t="165962" x="4594225" y="6307138"/>
          <p14:tracePt t="165972" x="4606925" y="6319838"/>
          <p14:tracePt t="165989" x="4706938" y="6332538"/>
          <p14:tracePt t="166006" x="4932363" y="6332538"/>
          <p14:tracePt t="166023" x="5307013" y="6332538"/>
          <p14:tracePt t="166025" x="5519738" y="6332538"/>
          <p14:tracePt t="166039" x="5695950" y="6332538"/>
          <p14:tracePt t="166042" x="5870575" y="6332538"/>
          <p14:tracePt t="166056" x="6021388" y="6332538"/>
          <p14:tracePt t="166059" x="6096000" y="6332538"/>
          <p14:tracePt t="166073" x="6157913" y="6332538"/>
          <p14:tracePt t="166090" x="6183313" y="6332538"/>
          <p14:tracePt t="166107" x="6208713" y="6332538"/>
          <p14:tracePt t="166123" x="6221413" y="6319838"/>
          <p14:tracePt t="166139" x="6246813" y="6281738"/>
          <p14:tracePt t="166157" x="6283325" y="6232525"/>
          <p14:tracePt t="166174" x="6308725" y="6181725"/>
          <p14:tracePt t="166191" x="6334125" y="6132513"/>
          <p14:tracePt t="166194" x="6346825" y="6094413"/>
          <p14:tracePt t="166207" x="6359525" y="6081713"/>
          <p14:tracePt t="166209" x="6383338" y="6045200"/>
          <p14:tracePt t="166223" x="6383338" y="6019800"/>
          <p14:tracePt t="166226" x="6383338" y="6007100"/>
          <p14:tracePt t="166240" x="6408738" y="5981700"/>
          <p14:tracePt t="166242" x="6421438" y="5956300"/>
          <p14:tracePt t="166258" x="6421438" y="5945188"/>
          <p14:tracePt t="166314" x="6421438" y="5932488"/>
          <p14:tracePt t="166330" x="6421438" y="5919788"/>
          <p14:tracePt t="166346" x="6434138" y="5907088"/>
          <p14:tracePt t="166369" x="6434138" y="5894388"/>
          <p14:tracePt t="166377" x="6434138" y="5881688"/>
          <p14:tracePt t="166390" x="6459538" y="5868988"/>
          <p14:tracePt t="166408" x="6459538" y="5856288"/>
          <p14:tracePt t="166546" x="6446838" y="5856288"/>
          <p14:tracePt t="166554" x="6434138" y="5856288"/>
          <p14:tracePt t="166562" x="6421438" y="5881688"/>
          <p14:tracePt t="166574" x="6396038" y="5907088"/>
          <p14:tracePt t="166577" x="6383338" y="5932488"/>
          <p14:tracePt t="166592" x="6346825" y="5969000"/>
          <p14:tracePt t="166594" x="6321425" y="6019800"/>
          <p14:tracePt t="166609" x="6283325" y="6081713"/>
          <p14:tracePt t="166625" x="6246813" y="6157913"/>
          <p14:tracePt t="166642" x="6208713" y="6207125"/>
          <p14:tracePt t="166658" x="6208713" y="6269038"/>
          <p14:tracePt t="166675" x="6208713" y="6319838"/>
          <p14:tracePt t="166692" x="6196013" y="6357938"/>
          <p14:tracePt t="166708" x="6183313" y="6432550"/>
          <p14:tracePt t="166724" x="6183313" y="6457950"/>
          <p14:tracePt t="166742" x="6183313" y="6507163"/>
          <p14:tracePt t="166759" x="6183313" y="6519863"/>
          <p14:tracePt t="166762" x="6183313" y="6532563"/>
          <p14:tracePt t="166775" x="6183313" y="6545263"/>
          <p14:tracePt t="166778" x="6196013" y="6557963"/>
          <p14:tracePt t="166793" x="6208713" y="6557963"/>
          <p14:tracePt t="166809" x="6283325" y="6557963"/>
          <p14:tracePt t="166826" x="6408738" y="6557963"/>
          <p14:tracePt t="166842" x="6572250" y="6557963"/>
          <p14:tracePt t="166859" x="6746875" y="6557963"/>
          <p14:tracePt t="166875" x="6910388" y="6557963"/>
          <p14:tracePt t="166891" x="7059613" y="6519863"/>
          <p14:tracePt t="166908" x="7134225" y="6470650"/>
          <p14:tracePt t="166925" x="7146925" y="6419850"/>
          <p14:tracePt t="166942" x="7159625" y="6381750"/>
          <p14:tracePt t="166945" x="7159625" y="6357938"/>
          <p14:tracePt t="166958" x="7159625" y="6332538"/>
          <p14:tracePt t="166962" x="7159625" y="6307138"/>
          <p14:tracePt t="166976" x="7146925" y="6281738"/>
          <p14:tracePt t="166978" x="7146925" y="6257925"/>
          <p14:tracePt t="166992" x="7123113" y="6219825"/>
          <p14:tracePt t="166994" x="7097713" y="6194425"/>
          <p14:tracePt t="167010" x="7046913" y="6169025"/>
          <p14:tracePt t="167026" x="6972300" y="6145213"/>
          <p14:tracePt t="167043" x="6872288" y="6132513"/>
          <p14:tracePt t="167059" x="6696075" y="6107113"/>
          <p14:tracePt t="167075" x="6559550" y="6107113"/>
          <p14:tracePt t="167092" x="6521450" y="6107113"/>
          <p14:tracePt t="167109" x="6459538" y="6132513"/>
          <p14:tracePt t="167126" x="6421438" y="6169025"/>
          <p14:tracePt t="167143" x="6383338" y="6207125"/>
          <p14:tracePt t="167145" x="6383338" y="6219825"/>
          <p14:tracePt t="167159" x="6383338" y="6257925"/>
          <p14:tracePt t="167162" x="6383338" y="6281738"/>
          <p14:tracePt t="167177" x="6383338" y="6307138"/>
          <p14:tracePt t="167193" x="6383338" y="6319838"/>
          <p14:tracePt t="167210" x="6383338" y="6345238"/>
          <p14:tracePt t="167226" x="6396038" y="6357938"/>
          <p14:tracePt t="167243" x="6459538" y="6381750"/>
          <p14:tracePt t="167260" x="6572250" y="6407150"/>
          <p14:tracePt t="167276" x="6746875" y="6407150"/>
          <p14:tracePt t="167293" x="6946900" y="6407150"/>
          <p14:tracePt t="167310" x="7123113" y="6407150"/>
          <p14:tracePt t="167327" x="7246938" y="6345238"/>
          <p14:tracePt t="167330" x="7272338" y="6319838"/>
          <p14:tracePt t="167344" x="7285038" y="6294438"/>
          <p14:tracePt t="167360" x="7297738" y="6269038"/>
          <p14:tracePt t="167363" x="7310438" y="6257925"/>
          <p14:tracePt t="167377" x="7310438" y="6219825"/>
          <p14:tracePt t="167394" x="7297738" y="6181725"/>
          <p14:tracePt t="167410" x="7223125" y="6169025"/>
          <p14:tracePt t="167427" x="7159625" y="6157913"/>
          <p14:tracePt t="167443" x="7085013" y="6157913"/>
          <p14:tracePt t="167460" x="7021513" y="6157913"/>
          <p14:tracePt t="167477" x="6985000" y="6157913"/>
          <p14:tracePt t="167494" x="6921500" y="6157913"/>
          <p14:tracePt t="167511" x="6897688" y="6181725"/>
          <p14:tracePt t="167514" x="6897688" y="6194425"/>
          <p14:tracePt t="167527" x="6897688" y="6207125"/>
          <p14:tracePt t="167545" x="6897688" y="6219825"/>
          <p14:tracePt t="167561" x="6884988" y="6245225"/>
          <p14:tracePt t="167578" x="6872288" y="6257925"/>
          <p14:tracePt t="167595" x="6859588" y="6269038"/>
          <p14:tracePt t="167611" x="6784975" y="6281738"/>
          <p14:tracePt t="167627" x="6684963" y="6281738"/>
          <p14:tracePt t="167644" x="6496050" y="6281738"/>
          <p14:tracePt t="167661" x="6334125" y="6281738"/>
          <p14:tracePt t="167678" x="6183313" y="6281738"/>
          <p14:tracePt t="167694" x="6057900" y="6281738"/>
          <p14:tracePt t="167697" x="6008688" y="6281738"/>
          <p14:tracePt t="167711" x="5957888" y="6281738"/>
          <p14:tracePt t="167714" x="5883275" y="6294438"/>
          <p14:tracePt t="167727" x="5845175" y="6294438"/>
          <p14:tracePt t="167730" x="5808663" y="6294438"/>
          <p14:tracePt t="167744" x="5770563" y="6307138"/>
          <p14:tracePt t="167746" x="5745163" y="6307138"/>
          <p14:tracePt t="167762" x="5695950" y="6332538"/>
          <p14:tracePt t="167778" x="5607050" y="6332538"/>
          <p14:tracePt t="167794" x="5545138" y="6332538"/>
          <p14:tracePt t="167811" x="5470525" y="6332538"/>
          <p14:tracePt t="167827" x="5419725" y="6332538"/>
          <p14:tracePt t="167844" x="5394325" y="6332538"/>
          <p14:tracePt t="167862" x="5383213" y="6332538"/>
          <p14:tracePt t="167898" x="5357813" y="6332538"/>
          <p14:tracePt t="167921" x="5345113" y="6345238"/>
          <p14:tracePt t="167937" x="5332413" y="6345238"/>
          <p14:tracePt t="167953" x="5319713" y="6357938"/>
          <p14:tracePt t="167960" x="5307013" y="6357938"/>
          <p14:tracePt t="167977" x="5281613" y="6370638"/>
          <p14:tracePt t="167993" x="5219700" y="6381750"/>
          <p14:tracePt t="168010" x="5157788" y="6407150"/>
          <p14:tracePt t="168027" x="5068888" y="6407150"/>
          <p14:tracePt t="168043" x="4981575" y="6419850"/>
          <p14:tracePt t="168060" x="4906963" y="6419850"/>
          <p14:tracePt t="168077" x="4868863" y="6419850"/>
          <p14:tracePt t="168094" x="4843463" y="6419850"/>
          <p14:tracePt t="168110" x="4794250" y="6419850"/>
          <p14:tracePt t="168127" x="4756150" y="6419850"/>
          <p14:tracePt t="168128" x="4719638" y="6419850"/>
          <p14:tracePt t="168145" x="4681538" y="6419850"/>
          <p14:tracePt t="168161" x="4630738" y="6419850"/>
          <p14:tracePt t="168177" x="4619625" y="6419850"/>
          <p14:tracePt t="168194" x="4594225" y="6419850"/>
          <p14:tracePt t="168234" x="4568825" y="6419850"/>
          <p14:tracePt t="168314" x="4568825" y="6407150"/>
          <p14:tracePt t="168329" x="4568825" y="6394450"/>
          <p14:tracePt t="168346" x="4594225" y="6370638"/>
          <p14:tracePt t="168353" x="4619625" y="6370638"/>
          <p14:tracePt t="168363" x="4630738" y="6370638"/>
          <p14:tracePt t="168379" x="4656138" y="6357938"/>
          <p14:tracePt t="168482" x="4643438" y="6357938"/>
          <p14:tracePt t="168490" x="4594225" y="6357938"/>
          <p14:tracePt t="168498" x="4556125" y="6357938"/>
          <p14:tracePt t="168512" x="4506913" y="6357938"/>
          <p14:tracePt t="168513" x="4481513" y="6357938"/>
          <p14:tracePt t="168528" x="4443413" y="6357938"/>
          <p14:tracePt t="168545" x="4430713" y="6370638"/>
          <p14:tracePt t="168634" x="4443413" y="6370638"/>
          <p14:tracePt t="168642" x="4494213" y="6370638"/>
          <p14:tracePt t="168650" x="4581525" y="6370638"/>
          <p14:tracePt t="168664" x="4630738" y="6370638"/>
          <p14:tracePt t="168666" x="4668838" y="6370638"/>
          <p14:tracePt t="168754" x="4643438" y="6370638"/>
          <p14:tracePt t="168763" x="4619625" y="6370638"/>
          <p14:tracePt t="168771" x="4594225" y="6370638"/>
          <p14:tracePt t="168780" x="4568825" y="6370638"/>
          <p14:tracePt t="168969" x="4556125" y="6381750"/>
          <p14:tracePt t="169010" x="4530725" y="6419850"/>
          <p14:tracePt t="169018" x="4518025" y="6419850"/>
          <p14:tracePt t="169031" x="4494213" y="6419850"/>
          <p14:tracePt t="169047" x="4481513" y="6419850"/>
          <p14:tracePt t="169098" x="4456113" y="6419850"/>
          <p14:tracePt t="169130" x="4456113" y="6445250"/>
          <p14:tracePt t="169138" x="4468813" y="6445250"/>
          <p14:tracePt t="169147" x="4506913" y="6445250"/>
          <p14:tracePt t="169165" x="4606925" y="6445250"/>
          <p14:tracePt t="169182" x="4732338" y="6445250"/>
          <p14:tracePt t="169198" x="4843463" y="6470650"/>
          <p14:tracePt t="169201" x="4881563" y="6483350"/>
          <p14:tracePt t="169215" x="4919663" y="6494463"/>
          <p14:tracePt t="169217" x="4945063" y="6494463"/>
          <p14:tracePt t="169231" x="4968875" y="6494463"/>
          <p14:tracePt t="169234" x="4994275" y="6507163"/>
          <p14:tracePt t="169248" x="5006975" y="6507163"/>
          <p14:tracePt t="169250" x="5045075" y="6532563"/>
          <p14:tracePt t="169266" x="5106988" y="6532563"/>
          <p14:tracePt t="169282" x="5145088" y="6532563"/>
          <p14:tracePt t="169298" x="5207000" y="6532563"/>
          <p14:tracePt t="169315" x="5281613" y="6557963"/>
          <p14:tracePt t="169331" x="5370513" y="6570663"/>
          <p14:tracePt t="169348" x="5445125" y="6583363"/>
          <p14:tracePt t="169365" x="5519738" y="6583363"/>
          <p14:tracePt t="169382" x="5619750" y="6583363"/>
          <p14:tracePt t="169385" x="5670550" y="6583363"/>
          <p14:tracePt t="169399" x="5732463" y="6583363"/>
          <p14:tracePt t="169402" x="5770563" y="6583363"/>
          <p14:tracePt t="169416" x="5845175" y="6583363"/>
          <p14:tracePt t="169418" x="5895975" y="6583363"/>
          <p14:tracePt t="169432" x="5932488" y="6583363"/>
          <p14:tracePt t="169434" x="5970588" y="6583363"/>
          <p14:tracePt t="169449" x="6045200" y="6583363"/>
          <p14:tracePt t="169466" x="6096000" y="6583363"/>
          <p14:tracePt t="169482" x="6146800" y="6583363"/>
          <p14:tracePt t="169499" x="6208713" y="6583363"/>
          <p14:tracePt t="169515" x="6246813" y="6583363"/>
          <p14:tracePt t="169532" x="6296025" y="6570663"/>
          <p14:tracePt t="169549" x="6370638" y="6570663"/>
          <p14:tracePt t="169566" x="6434138" y="6557963"/>
          <p14:tracePt t="169583" x="6508750" y="6545263"/>
          <p14:tracePt t="169586" x="6546850" y="6545263"/>
          <p14:tracePt t="169599" x="6584950" y="6545263"/>
          <p14:tracePt t="169602" x="6608763" y="6545263"/>
          <p14:tracePt t="169615" x="6634163" y="6532563"/>
          <p14:tracePt t="169617" x="6672263" y="6532563"/>
          <p14:tracePt t="169632" x="6696075" y="6532563"/>
          <p14:tracePt t="169649" x="6734175" y="6519863"/>
          <p14:tracePt t="169666" x="6746875" y="6519863"/>
          <p14:tracePt t="169683" x="6797675" y="6519863"/>
          <p14:tracePt t="169699" x="6821488" y="6519863"/>
          <p14:tracePt t="169716" x="6872288" y="6519863"/>
          <p14:tracePt t="169732" x="6884988" y="6519863"/>
          <p14:tracePt t="169834" x="6859588" y="6519863"/>
          <p14:tracePt t="169842" x="6834188" y="6532563"/>
          <p14:tracePt t="169850" x="6784975" y="6532563"/>
          <p14:tracePt t="169866" x="6721475" y="6557963"/>
          <p14:tracePt t="169884" x="6672263" y="6557963"/>
          <p14:tracePt t="169900" x="6659563" y="6557963"/>
          <p14:tracePt t="169994" x="6659563" y="6545263"/>
          <p14:tracePt t="170002" x="6672263" y="6545263"/>
          <p14:tracePt t="170009" x="6696075" y="6532563"/>
          <p14:tracePt t="170017" x="6734175" y="6532563"/>
          <p14:tracePt t="170034" x="6784975" y="6519863"/>
          <p14:tracePt t="170049" x="6834188" y="6519863"/>
          <p14:tracePt t="172210" x="6846888" y="6519863"/>
          <p14:tracePt t="172218" x="6859588" y="6519863"/>
          <p14:tracePt t="172234" x="6872288" y="6507163"/>
          <p14:tracePt t="172242" x="6910388" y="6494463"/>
          <p14:tracePt t="172257" x="6959600" y="6457950"/>
          <p14:tracePt t="172273" x="7034213" y="6432550"/>
          <p14:tracePt t="172290" x="7159625" y="6381750"/>
          <p14:tracePt t="172306" x="7297738" y="6294438"/>
          <p14:tracePt t="172323" x="7423150" y="6169025"/>
          <p14:tracePt t="172339" x="7535863" y="6056313"/>
          <p14:tracePt t="172356" x="7648575" y="5932488"/>
          <p14:tracePt t="172373" x="7723188" y="5819775"/>
          <p14:tracePt t="172390" x="7785100" y="5707063"/>
          <p14:tracePt t="172407" x="7823200" y="5630863"/>
          <p14:tracePt t="172409" x="7848600" y="5594350"/>
          <p14:tracePt t="172423" x="7861300" y="5568950"/>
          <p14:tracePt t="172426" x="7874000" y="5530850"/>
          <p14:tracePt t="172441" x="7910513" y="5456238"/>
          <p14:tracePt t="172458" x="7935913" y="5381625"/>
          <p14:tracePt t="172473" x="7948613" y="5343525"/>
          <p14:tracePt t="172490" x="7974013" y="5305425"/>
          <p14:tracePt t="172507" x="7986713" y="5281613"/>
          <p14:tracePt t="172524" x="7999413" y="5268913"/>
          <p14:tracePt t="173050" x="8010525" y="5268913"/>
          <p14:tracePt t="187170" x="7948613" y="5268913"/>
          <p14:tracePt t="187178" x="7797800" y="5268913"/>
          <p14:tracePt t="187185" x="7610475" y="5268913"/>
          <p14:tracePt t="187194" x="7335838" y="5268913"/>
          <p14:tracePt t="187211" x="6859588" y="5268913"/>
          <p14:tracePt t="187229" x="6596063" y="5268913"/>
          <p14:tracePt t="187245" x="6572250" y="5268913"/>
          <p14:tracePt t="187474" x="6521450" y="5305425"/>
          <p14:tracePt t="187481" x="6472238" y="5343525"/>
          <p14:tracePt t="187497" x="6321425" y="5530850"/>
          <p14:tracePt t="187513" x="6170613" y="5732463"/>
          <p14:tracePt t="187529" x="6057900" y="5981700"/>
          <p14:tracePt t="187545" x="5957888" y="6145213"/>
          <p14:tracePt t="187563" x="5921375" y="6232525"/>
          <p14:tracePt t="187579" x="5895975" y="6269038"/>
          <p14:tracePt t="187596" x="5870575" y="6294438"/>
          <p14:tracePt t="187613" x="5857875" y="6357938"/>
          <p14:tracePt t="187630" x="5821363" y="6394450"/>
          <p14:tracePt t="187646" x="5795963" y="6445250"/>
          <p14:tracePt t="187649" x="5757863" y="6483350"/>
          <p14:tracePt t="187663" x="5757863" y="6507163"/>
          <p14:tracePt t="187666" x="5719763" y="6557963"/>
          <p14:tracePt t="187679" x="5708650" y="6570663"/>
          <p14:tracePt t="187681" x="5695950" y="6594475"/>
          <p14:tracePt t="187697" x="5657850" y="6645275"/>
          <p14:tracePt t="187712" x="5632450" y="6696075"/>
          <p14:tracePt t="187728" x="5595938" y="6745288"/>
          <p14:tracePt t="187745" x="5570538" y="6757988"/>
          <p14:tracePt t="187794" x="5570538" y="6770688"/>
          <p14:tracePt t="187818" x="5557838" y="6770688"/>
          <p14:tracePt t="187825" x="5545138" y="6770688"/>
          <p14:tracePt t="187834" x="5532438" y="6770688"/>
          <p14:tracePt t="187847" x="5495925" y="6770688"/>
          <p14:tracePt t="187850" x="5470525" y="6770688"/>
          <p14:tracePt t="187864" x="5419725" y="6770688"/>
          <p14:tracePt t="187866" x="5383213" y="6770688"/>
          <p14:tracePt t="187881" x="5345113" y="6770688"/>
          <p14:tracePt t="187883" x="5307013" y="6745288"/>
          <p14:tracePt t="187897" x="5194300" y="6683375"/>
          <p14:tracePt t="187914" x="5081588" y="6619875"/>
          <p14:tracePt t="187930" x="4981575" y="6532563"/>
          <p14:tracePt t="187947" x="4856163" y="6470650"/>
          <p14:tracePt t="187963" x="4794250" y="6432550"/>
          <p14:tracePt t="187980" x="4756150" y="6394450"/>
          <p14:tracePt t="187997" x="4756150" y="6345238"/>
          <p14:tracePt t="188014" x="4756150" y="6145213"/>
          <p14:tracePt t="188030" x="4906963" y="5932488"/>
          <p14:tracePt t="188033" x="4981575" y="5856288"/>
          <p14:tracePt t="188048" x="4994275" y="5819775"/>
          <p14:tracePt t="188050" x="5019675" y="5768975"/>
          <p14:tracePt t="188290" x="5045075" y="5807075"/>
          <p14:tracePt t="188297" x="5045075" y="5781675"/>
          <p14:tracePt t="188315" x="4994275" y="5768975"/>
          <p14:tracePt t="188331" x="4832350" y="5781675"/>
          <p14:tracePt t="188348" x="4706938" y="5819775"/>
          <p14:tracePt t="188364" x="4606925" y="5868988"/>
          <p14:tracePt t="188382" x="4581525" y="5907088"/>
          <p14:tracePt t="188399" x="4568825" y="5919788"/>
          <p14:tracePt t="188402" x="4568825" y="5945188"/>
          <p14:tracePt t="188415" x="4581525" y="5969000"/>
          <p14:tracePt t="188431" x="4594225" y="5994400"/>
          <p14:tracePt t="188433" x="4606925" y="6032500"/>
          <p14:tracePt t="188448" x="4606925" y="6045200"/>
          <p14:tracePt t="188450" x="4606925" y="6056313"/>
          <p14:tracePt t="188465" x="4619625" y="6107113"/>
          <p14:tracePt t="188482" x="4619625" y="6145213"/>
          <p14:tracePt t="188498" x="4619625" y="6207125"/>
          <p14:tracePt t="188515" x="4619625" y="6294438"/>
          <p14:tracePt t="188531" x="4581525" y="6407150"/>
          <p14:tracePt t="188548" x="4543425" y="6519863"/>
          <p14:tracePt t="188565" x="4543425" y="6594475"/>
          <p14:tracePt t="188582" x="4530725" y="6657975"/>
          <p14:tracePt t="188586" x="4530725" y="6670675"/>
          <p14:tracePt t="188609" x="4530725" y="6683375"/>
          <p14:tracePt t="188626" x="4530725" y="6707188"/>
          <p14:tracePt t="188778" x="4530725" y="6696075"/>
          <p14:tracePt t="188785" x="4530725" y="6670675"/>
          <p14:tracePt t="188800" x="4530725" y="6594475"/>
          <p14:tracePt t="188802" x="4530725" y="6532563"/>
          <p14:tracePt t="188816" x="4530725" y="6470650"/>
          <p14:tracePt t="188817" x="4530725" y="6394450"/>
          <p14:tracePt t="188833" x="4530725" y="6257925"/>
          <p14:tracePt t="188850" x="4481513" y="6119813"/>
          <p14:tracePt t="188866" x="4481513" y="6032500"/>
          <p14:tracePt t="188883" x="4456113" y="5981700"/>
          <p14:tracePt t="188899" x="4443413" y="5945188"/>
          <p14:tracePt t="189026" x="4443413" y="5981700"/>
          <p14:tracePt t="189033" x="4443413" y="6069013"/>
          <p14:tracePt t="189042" x="4443413" y="6145213"/>
          <p14:tracePt t="189050" x="4443413" y="6232525"/>
          <p14:tracePt t="189067" x="4443413" y="6419850"/>
          <p14:tracePt t="189084" x="4443413" y="6583363"/>
          <p14:tracePt t="189100" x="4443413" y="6696075"/>
          <p14:tracePt t="189117" x="4443413" y="6732588"/>
          <p14:tracePt t="189162" x="4443413" y="6745288"/>
          <p14:tracePt t="189169" x="4456113" y="6745288"/>
          <p14:tracePt t="189185" x="4506913" y="6696075"/>
          <p14:tracePt t="189201" x="4530725" y="6607175"/>
          <p14:tracePt t="189217" x="4568825" y="6457950"/>
          <p14:tracePt t="189234" x="4581525" y="6332538"/>
          <p14:tracePt t="189251" x="4581525" y="6219825"/>
          <p14:tracePt t="189267" x="4581525" y="6145213"/>
          <p14:tracePt t="189284" x="4581525" y="6081713"/>
          <p14:tracePt t="189301" x="4581525" y="6069013"/>
          <p14:tracePt t="189378" x="4581525" y="6081713"/>
          <p14:tracePt t="189386" x="4581525" y="6132513"/>
          <p14:tracePt t="189402" x="4581525" y="6319838"/>
          <p14:tracePt t="189418" x="4581525" y="6483350"/>
          <p14:tracePt t="189434" x="4568825" y="6645275"/>
          <p14:tracePt t="189451" x="4543425" y="6696075"/>
          <p14:tracePt t="189490" x="4543425" y="6707188"/>
          <p14:tracePt t="189513" x="4556125" y="6707188"/>
          <p14:tracePt t="189522" x="4556125" y="6670675"/>
          <p14:tracePt t="189534" x="4556125" y="6632575"/>
          <p14:tracePt t="189552" x="4556125" y="6507163"/>
          <p14:tracePt t="189554" x="4556125" y="6470650"/>
          <p14:tracePt t="189569" x="4556125" y="6357938"/>
          <p14:tracePt t="189586" x="4556125" y="6294438"/>
          <p14:tracePt t="189602" x="4556125" y="6269038"/>
          <p14:tracePt t="189682" x="4556125" y="6281738"/>
          <p14:tracePt t="189689" x="4556125" y="6307138"/>
          <p14:tracePt t="189702" x="4556125" y="6332538"/>
          <p14:tracePt t="189719" x="4556125" y="6370638"/>
          <p14:tracePt t="189722" x="4556125" y="6381750"/>
          <p14:tracePt t="189734" x="4530725" y="6407150"/>
          <p14:tracePt t="189761" x="4530725" y="6419850"/>
          <p14:tracePt t="189993" x="4530725" y="6407150"/>
          <p14:tracePt t="190010" x="4530725" y="6394450"/>
          <p14:tracePt t="190034" x="4530725" y="6381750"/>
          <p14:tracePt t="190042" x="4518025" y="6381750"/>
          <p14:tracePt t="190106" x="4518025" y="6357938"/>
          <p14:tracePt t="190202" x="4518025" y="6345238"/>
          <p14:tracePt t="190209" x="4518025" y="6319838"/>
          <p14:tracePt t="190219" x="4556125" y="6319838"/>
          <p14:tracePt t="190235" x="4606925" y="6294438"/>
          <p14:tracePt t="190253" x="4719638" y="6257925"/>
          <p14:tracePt t="190269" x="4906963" y="6257925"/>
          <p14:tracePt t="190287" x="5307013" y="6219825"/>
          <p14:tracePt t="190289" x="5419725" y="6219825"/>
          <p14:tracePt t="190304" x="5507038" y="6194425"/>
          <p14:tracePt t="190306" x="5595938" y="6181725"/>
          <p14:tracePt t="190321" x="5832475" y="6145213"/>
          <p14:tracePt t="190337" x="6034088" y="6119813"/>
          <p14:tracePt t="190354" x="6259513" y="6056313"/>
          <p14:tracePt t="190370" x="6408738" y="5994400"/>
          <p14:tracePt t="190388" x="6421438" y="5945188"/>
          <p14:tracePt t="190403" x="6546850" y="5856288"/>
          <p14:tracePt t="190420" x="6659563" y="5732463"/>
          <p14:tracePt t="190436" x="6746875" y="5619750"/>
          <p14:tracePt t="190454" x="6821488" y="5494338"/>
          <p14:tracePt t="190457" x="6846888" y="5430838"/>
          <p14:tracePt t="190470" x="6846888" y="5418138"/>
          <p14:tracePt t="190488" x="6884988" y="5343525"/>
          <p14:tracePt t="190490" x="6884988" y="5330825"/>
          <p14:tracePt t="190505" x="6884988" y="5294313"/>
          <p14:tracePt t="190521" x="6884988" y="5281613"/>
          <p14:tracePt t="190537" x="6884988" y="5268913"/>
          <p14:tracePt t="190610" x="6884988" y="5281613"/>
          <p14:tracePt t="190618" x="6884988" y="5356225"/>
          <p14:tracePt t="190625" x="6884988" y="5456238"/>
          <p14:tracePt t="190637" x="6884988" y="5594350"/>
          <p14:tracePt t="190654" x="6934200" y="6032500"/>
          <p14:tracePt t="190657" x="6972300" y="6207125"/>
          <p14:tracePt t="190671" x="7021513" y="6394450"/>
          <p14:tracePt t="190674" x="7059613" y="6657975"/>
          <p14:tracePt t="190687" x="7097713" y="6819900"/>
          <p14:tracePt t="190836" x="7359650" y="6707188"/>
          <p14:tracePt t="190844" x="7359650" y="6594475"/>
          <p14:tracePt t="190854" x="7359650" y="6507163"/>
          <p14:tracePt t="190856" x="7359650" y="6432550"/>
          <p14:tracePt t="190870" x="7359650" y="6332538"/>
          <p14:tracePt t="190887" x="7359650" y="6194425"/>
          <p14:tracePt t="190888" x="7359650" y="6107113"/>
          <p14:tracePt t="190903" x="7335838" y="6032500"/>
          <p14:tracePt t="190904" x="7323138" y="5994400"/>
          <p14:tracePt t="190921" x="7310438" y="5956300"/>
          <p14:tracePt t="191026" x="7297738" y="5956300"/>
          <p14:tracePt t="191034" x="7297738" y="5969000"/>
          <p14:tracePt t="191041" x="7297738" y="6019800"/>
          <p14:tracePt t="191056" x="7297738" y="6081713"/>
          <p14:tracePt t="191058" x="7297738" y="6169025"/>
          <p14:tracePt t="191072" x="7297738" y="6257925"/>
          <p14:tracePt t="191074" x="7297738" y="6357938"/>
          <p14:tracePt t="191089" x="7297738" y="6519863"/>
          <p14:tracePt t="191105" x="7235825" y="6607175"/>
          <p14:tracePt t="191122" x="7197725" y="6670675"/>
          <p14:tracePt t="191138" x="7185025" y="6670675"/>
          <p14:tracePt t="191210" x="7172325" y="6670675"/>
          <p14:tracePt t="191218" x="7159625" y="6670675"/>
          <p14:tracePt t="191226" x="7146925" y="6657975"/>
          <p14:tracePt t="191242" x="7134225" y="6632575"/>
          <p14:tracePt t="191255" x="7123113" y="6607175"/>
          <p14:tracePt t="191257" x="7097713" y="6583363"/>
          <p14:tracePt t="191272" x="7085013" y="6557963"/>
          <p14:tracePt t="191274" x="7046913" y="6507163"/>
          <p14:tracePt t="191289" x="7034213" y="6470650"/>
          <p14:tracePt t="191305" x="7021513" y="6457950"/>
          <p14:tracePt t="191321" x="6997700" y="6432550"/>
          <p14:tracePt t="191337" x="6985000" y="6394450"/>
          <p14:tracePt t="191354" x="6972300" y="6370638"/>
          <p14:tracePt t="191371" x="6972300" y="6357938"/>
          <p14:tracePt t="191388" x="6959600" y="6357938"/>
          <p14:tracePt t="191404" x="6959600" y="6345238"/>
          <p14:tracePt t="191421" x="6959600" y="6332538"/>
          <p14:tracePt t="191438" x="6959600" y="6281738"/>
          <p14:tracePt t="191454" x="6959600" y="6194425"/>
          <p14:tracePt t="191456" x="6959600" y="6132513"/>
          <p14:tracePt t="191471" x="6959600" y="6094413"/>
          <p14:tracePt t="191472" x="6959600" y="6056313"/>
          <p14:tracePt t="191490" x="6959600" y="5969000"/>
          <p14:tracePt t="191506" x="6959600" y="5843588"/>
          <p14:tracePt t="191523" x="6959600" y="5756275"/>
          <p14:tracePt t="191539" x="6959600" y="5681663"/>
          <p14:tracePt t="191556" x="6959600" y="5619750"/>
          <p14:tracePt t="191573" x="6959600" y="5556250"/>
          <p14:tracePt t="191590" x="6959600" y="5468938"/>
          <p14:tracePt t="191607" x="6959600" y="5394325"/>
          <p14:tracePt t="191610" x="6959600" y="5368925"/>
          <p14:tracePt t="191624" x="6959600" y="5356225"/>
          <p14:tracePt t="191626" x="6959600" y="5330825"/>
          <p14:tracePt t="191640" x="6959600" y="5318125"/>
          <p14:tracePt t="191642" x="6959600" y="5305425"/>
          <p14:tracePt t="191778" x="6959600" y="5318125"/>
          <p14:tracePt t="191786" x="6910388" y="5394325"/>
          <p14:tracePt t="191794" x="6884988" y="5443538"/>
          <p14:tracePt t="191806" x="6872288" y="5530850"/>
          <p14:tracePt t="191809" x="6846888" y="5656263"/>
          <p14:tracePt t="191823" x="6808788" y="5768975"/>
          <p14:tracePt t="191825" x="6797675" y="5907088"/>
          <p14:tracePt t="191840" x="6772275" y="6045200"/>
          <p14:tracePt t="191842" x="6746875" y="6145213"/>
          <p14:tracePt t="191856" x="6696075" y="6319838"/>
          <p14:tracePt t="191872" x="6672263" y="6419850"/>
          <p14:tracePt t="191889" x="6646863" y="6494463"/>
          <p14:tracePt t="191906" x="6634163" y="6507163"/>
          <p14:tracePt t="191922" x="6634163" y="6519863"/>
          <p14:tracePt t="191986" x="6634163" y="6532563"/>
          <p14:tracePt t="192018" x="6634163" y="6519863"/>
          <p14:tracePt t="192025" x="6634163" y="6494463"/>
          <p14:tracePt t="192033" x="6634163" y="6445250"/>
          <p14:tracePt t="192042" x="6634163" y="6394450"/>
          <p14:tracePt t="192058" x="6634163" y="6281738"/>
          <p14:tracePt t="192075" x="6634163" y="6132513"/>
          <p14:tracePt t="192091" x="6634163" y="6019800"/>
          <p14:tracePt t="192107" x="6634163" y="5932488"/>
          <p14:tracePt t="192124" x="6659563" y="5868988"/>
          <p14:tracePt t="192141" x="6659563" y="5856288"/>
          <p14:tracePt t="192158" x="6659563" y="5843588"/>
          <p14:tracePt t="192178" x="6659563" y="5832475"/>
          <p14:tracePt t="192241" x="6659563" y="5819775"/>
          <p14:tracePt t="192265" x="6659563" y="5832475"/>
          <p14:tracePt t="192274" x="6659563" y="5856288"/>
          <p14:tracePt t="192281" x="6659563" y="5881688"/>
          <p14:tracePt t="192291" x="6659563" y="5932488"/>
          <p14:tracePt t="192308" x="6696075" y="6019800"/>
          <p14:tracePt t="192325" x="6696075" y="6081713"/>
          <p14:tracePt t="192342" x="6708775" y="6119813"/>
          <p14:tracePt t="192359" x="6721475" y="6132513"/>
          <p14:tracePt t="192395" x="6721475" y="6145213"/>
          <p14:tracePt t="192426" x="6734175" y="6169025"/>
          <p14:tracePt t="192593" x="6746875" y="6169025"/>
          <p14:tracePt t="192602" x="6746875" y="6181725"/>
          <p14:tracePt t="192609" x="6746875" y="6194425"/>
          <p14:tracePt t="192626" x="6772275" y="6232525"/>
          <p14:tracePt t="192643" x="6784975" y="6269038"/>
          <p14:tracePt t="192659" x="6784975" y="6307138"/>
          <p14:tracePt t="192675" x="6797675" y="6357938"/>
          <p14:tracePt t="192693" x="6797675" y="6407150"/>
          <p14:tracePt t="192709" x="6797675" y="6432550"/>
          <p14:tracePt t="192726" x="6797675" y="6457950"/>
          <p14:tracePt t="192866" x="6797675" y="6470650"/>
          <p14:tracePt t="192954" x="6797675" y="6483350"/>
          <p14:tracePt t="192970" x="6797675" y="6507163"/>
          <p14:tracePt t="192978" x="6797675" y="6519863"/>
          <p14:tracePt t="192986" x="6808788" y="6545263"/>
          <p14:tracePt t="192994" x="6821488" y="6557963"/>
          <p14:tracePt t="193011" x="6821488" y="6594475"/>
          <p14:tracePt t="193027" x="6834188" y="6607175"/>
          <p14:tracePt t="193043" x="6834188" y="6619875"/>
          <p14:tracePt t="193185" x="6821488" y="6619875"/>
          <p14:tracePt t="193201" x="6797675" y="6619875"/>
          <p14:tracePt t="193210" x="6784975" y="6619875"/>
          <p14:tracePt t="193218" x="6784975" y="6607175"/>
          <p14:tracePt t="193227" x="6772275" y="6607175"/>
          <p14:tracePt t="193244" x="6734175" y="6607175"/>
          <p14:tracePt t="193261" x="6684963" y="6607175"/>
          <p14:tracePt t="193278" x="6608763" y="6607175"/>
          <p14:tracePt t="193295" x="6534150" y="6607175"/>
          <p14:tracePt t="193312" x="6459538" y="6607175"/>
          <p14:tracePt t="193313" x="6408738" y="6607175"/>
          <p14:tracePt t="193328" x="6346825" y="6607175"/>
          <p14:tracePt t="193330" x="6283325" y="6645275"/>
          <p14:tracePt t="193345" x="6157913" y="6719888"/>
          <p14:tracePt t="193362" x="5983288" y="6732588"/>
          <p14:tracePt t="193378" x="5757863" y="6757988"/>
          <p14:tracePt t="193395" x="5607050" y="6757988"/>
          <p14:tracePt t="193411" x="5419725" y="6757988"/>
          <p14:tracePt t="193428" x="5332413" y="6757988"/>
          <p14:tracePt t="193444" x="5207000" y="6770688"/>
          <p14:tracePt t="193462" x="5119688" y="6770688"/>
          <p14:tracePt t="193478" x="5019675" y="6783388"/>
          <p14:tracePt t="193481" x="4994275" y="6783388"/>
          <p14:tracePt t="193495" x="4956175" y="6783388"/>
          <p14:tracePt t="193497" x="4919663" y="6783388"/>
          <p14:tracePt t="193512" x="4868863" y="6783388"/>
          <p14:tracePt t="193514" x="4832350" y="6783388"/>
          <p14:tracePt t="193529" x="4781550" y="6757988"/>
          <p14:tracePt t="193545" x="4719638" y="6745288"/>
          <p14:tracePt t="193562" x="4706938" y="6745288"/>
          <p14:tracePt t="193585" x="4681538" y="6745288"/>
          <p14:tracePt t="193658" x="4668838" y="6745288"/>
          <p14:tracePt t="193770" x="4656138" y="6745288"/>
          <p14:tracePt t="193842" x="4643438" y="6745288"/>
          <p14:tracePt t="193898" x="4619625" y="6732588"/>
          <p14:tracePt t="193906" x="4606925" y="6732588"/>
          <p14:tracePt t="193913" x="4606925" y="6719888"/>
          <p14:tracePt t="193930" x="4581525" y="6696075"/>
          <p14:tracePt t="193946" x="4568825" y="6670675"/>
          <p14:tracePt t="193963" x="4543425" y="6619875"/>
          <p14:tracePt t="193979" x="4518025" y="6594475"/>
          <p14:tracePt t="193996" x="4506913" y="6545263"/>
          <p14:tracePt t="194013" x="4481513" y="6519863"/>
          <p14:tracePt t="194034" x="4468813" y="6494463"/>
          <p14:tracePt t="194049" x="4456113" y="6483350"/>
          <p14:tracePt t="194633" x="4456113" y="6470650"/>
          <p14:tracePt t="194698" x="4481513" y="6457950"/>
          <p14:tracePt t="194705" x="4506913" y="6457950"/>
          <p14:tracePt t="194714" x="4543425" y="6457950"/>
          <p14:tracePt t="194731" x="4706938" y="6457950"/>
          <p14:tracePt t="194748" x="4906963" y="6457950"/>
          <p14:tracePt t="194764" x="5157788" y="6457950"/>
          <p14:tracePt t="194781" x="5407025" y="6457950"/>
          <p14:tracePt t="194799" x="5632450" y="6457950"/>
          <p14:tracePt t="194801" x="5795963" y="6457950"/>
          <p14:tracePt t="194815" x="5895975" y="6432550"/>
          <p14:tracePt t="194817" x="5983288" y="6419850"/>
          <p14:tracePt t="194832" x="6045200" y="6394450"/>
          <p14:tracePt t="194834" x="6070600" y="6394450"/>
          <p14:tracePt t="194849" x="6108700" y="6370638"/>
          <p14:tracePt t="194930" x="6096000" y="6357938"/>
          <p14:tracePt t="194937" x="6070600" y="6357938"/>
          <p14:tracePt t="194948" x="6057900" y="6357938"/>
          <p14:tracePt t="194965" x="5957888" y="6357938"/>
          <p14:tracePt t="194971" x="5845175" y="6357938"/>
          <p14:tracePt t="194982" x="5732463" y="6357938"/>
          <p14:tracePt t="194985" x="5607050" y="6357938"/>
          <p14:tracePt t="195000" x="5394325" y="6357938"/>
          <p14:tracePt t="195002" x="5294313" y="6357938"/>
          <p14:tracePt t="195016" x="5270500" y="6357938"/>
          <p14:tracePt t="195018" x="5219700" y="6357938"/>
          <p14:tracePt t="195042" x="5194300" y="6357938"/>
          <p14:tracePt t="195081" x="5194300" y="6345238"/>
          <p14:tracePt t="195089" x="5207000" y="6319838"/>
          <p14:tracePt t="195100" x="5232400" y="6307138"/>
          <p14:tracePt t="195115" x="5319713" y="6281738"/>
          <p14:tracePt t="195132" x="5407025" y="6245225"/>
          <p14:tracePt t="195149" x="5507038" y="6219825"/>
          <p14:tracePt t="195165" x="5645150" y="6181725"/>
          <p14:tracePt t="195183" x="5708650" y="6181725"/>
          <p14:tracePt t="195185" x="5732463" y="6181725"/>
          <p14:tracePt t="195282" x="5719763" y="6181725"/>
          <p14:tracePt t="195290" x="5683250" y="6207125"/>
          <p14:tracePt t="195300" x="5657850" y="6207125"/>
          <p14:tracePt t="195316" x="5583238" y="6232525"/>
          <p14:tracePt t="195333" x="5495925" y="6269038"/>
          <p14:tracePt t="195349" x="5457825" y="6281738"/>
          <p14:tracePt t="195367" x="5445125" y="6281738"/>
          <p14:tracePt t="195384" x="5445125" y="6294438"/>
          <p14:tracePt t="195474" x="5457825" y="6294438"/>
          <p14:tracePt t="195483" x="5470525" y="6294438"/>
          <p14:tracePt t="195497" x="5483225" y="6294438"/>
          <p14:tracePt t="195786" x="5495925" y="6294438"/>
          <p14:tracePt t="195810" x="5507038" y="6294438"/>
          <p14:tracePt t="195825" x="5519738" y="6294438"/>
          <p14:tracePt t="195866" x="5532438" y="6294438"/>
          <p14:tracePt t="195930" x="5557838" y="6294438"/>
          <p14:tracePt t="195954" x="5570538" y="6294438"/>
          <p14:tracePt t="195962" x="5583238" y="6294438"/>
          <p14:tracePt t="195970" x="5595938" y="6319838"/>
          <p14:tracePt t="195984" x="5607050" y="6319838"/>
          <p14:tracePt t="196002" x="5632450" y="6319838"/>
          <p14:tracePt t="196018" x="5645150" y="6319838"/>
          <p14:tracePt t="196035" x="5670550" y="6319838"/>
          <p14:tracePt t="196058" x="5695950" y="6319838"/>
          <p14:tracePt t="196068" x="5719763" y="6319838"/>
          <p14:tracePt t="196084" x="5745163" y="6319838"/>
          <p14:tracePt t="196102" x="5770563" y="6319838"/>
          <p14:tracePt t="196105" x="5795963" y="6319838"/>
          <p14:tracePt t="196119" x="5832475" y="6319838"/>
          <p14:tracePt t="196122" x="5857875" y="6319838"/>
          <p14:tracePt t="196135" x="5895975" y="6319838"/>
          <p14:tracePt t="196138" x="5932488" y="6319838"/>
          <p14:tracePt t="196152" x="5957888" y="6319838"/>
          <p14:tracePt t="196153" x="5983288" y="6319838"/>
          <p14:tracePt t="196169" x="6083300" y="6319838"/>
          <p14:tracePt t="196186" x="6146800" y="6319838"/>
          <p14:tracePt t="196202" x="6196013" y="6319838"/>
          <p14:tracePt t="196219" x="6221413" y="6294438"/>
          <p14:tracePt t="196235" x="6246813" y="6294438"/>
          <p14:tracePt t="196252" x="6259513" y="6294438"/>
          <p14:tracePt t="196497" x="6270625" y="6294438"/>
          <p14:tracePt t="196514" x="6283325" y="6294438"/>
          <p14:tracePt t="196522" x="6296025" y="6294438"/>
          <p14:tracePt t="196537" x="6308725" y="6294438"/>
          <p14:tracePt t="196554" x="6321425" y="6294438"/>
          <p14:tracePt t="196569" x="6359525" y="6294438"/>
          <p14:tracePt t="196586" x="6370638" y="6294438"/>
          <p14:tracePt t="196603" x="6396038" y="6294438"/>
          <p14:tracePt t="196634" x="6408738" y="6294438"/>
          <p14:tracePt t="196641" x="6421438" y="6294438"/>
          <p14:tracePt t="196653" x="6434138" y="6294438"/>
          <p14:tracePt t="196669" x="6459538" y="6294438"/>
          <p14:tracePt t="196686" x="6496050" y="6294438"/>
          <p14:tracePt t="196704" x="6534150" y="6307138"/>
          <p14:tracePt t="196706" x="6546850" y="6319838"/>
          <p14:tracePt t="196721" x="6572250" y="6332538"/>
          <p14:tracePt t="196737" x="6596063" y="6345238"/>
          <p14:tracePt t="196754" x="6596063" y="6357938"/>
          <p14:tracePt t="196793" x="6596063" y="6370638"/>
          <p14:tracePt t="196803" x="6621463" y="6394450"/>
          <p14:tracePt t="196818" x="6621463" y="6407150"/>
          <p14:tracePt t="196826" x="6621463" y="6419850"/>
          <p14:tracePt t="196837" x="6621463" y="6432550"/>
          <p14:tracePt t="196855" x="6621463" y="6445250"/>
          <p14:tracePt t="196857" x="6621463" y="6457950"/>
          <p14:tracePt t="196922" x="6621463" y="6470650"/>
          <p14:tracePt t="196946" x="6621463" y="6494463"/>
          <p14:tracePt t="196970" x="6621463" y="6507163"/>
          <p14:tracePt t="196987" x="6621463" y="6532563"/>
          <p14:tracePt t="196994" x="6608763" y="6532563"/>
          <p14:tracePt t="197003" x="6584950" y="6545263"/>
          <p14:tracePt t="197021" x="6572250" y="6557963"/>
          <p14:tracePt t="197037" x="6534150" y="6570663"/>
          <p14:tracePt t="197054" x="6483350" y="6570663"/>
          <p14:tracePt t="197072" x="6421438" y="6583363"/>
          <p14:tracePt t="197074" x="6396038" y="6583363"/>
          <p14:tracePt t="197088" x="6370638" y="6583363"/>
          <p14:tracePt t="197090" x="6359525" y="6583363"/>
          <p14:tracePt t="197105" x="6296025" y="6594475"/>
          <p14:tracePt t="197122" x="6283325" y="6594475"/>
          <p14:tracePt t="197138" x="6270625" y="6594475"/>
          <p14:tracePt t="197161" x="6259513" y="6594475"/>
          <p14:tracePt t="197202" x="6246813" y="6594475"/>
          <p14:tracePt t="197218" x="6234113" y="6594475"/>
          <p14:tracePt t="197225" x="6221413" y="6594475"/>
          <p14:tracePt t="197242" x="6208713" y="6594475"/>
          <p14:tracePt t="197254" x="6183313" y="6594475"/>
          <p14:tracePt t="197273" x="6157913" y="6594475"/>
          <p14:tracePt t="197289" x="6134100" y="6594475"/>
          <p14:tracePt t="197306" x="6108700" y="6594475"/>
          <p14:tracePt t="197322" x="6083300" y="6594475"/>
          <p14:tracePt t="197338" x="6070600" y="6594475"/>
          <p14:tracePt t="197355" x="6045200" y="6594475"/>
          <p14:tracePt t="197371" x="6021388" y="6594475"/>
          <p14:tracePt t="197394" x="6008688" y="6594475"/>
          <p14:tracePt t="197410" x="5995988" y="6594475"/>
          <p14:tracePt t="197426" x="5983288" y="6594475"/>
          <p14:tracePt t="197438" x="5970588" y="6594475"/>
          <p14:tracePt t="197466" x="5945188" y="6583363"/>
          <p14:tracePt t="197497" x="5945188" y="6570663"/>
          <p14:tracePt t="197530" x="5945188" y="6557963"/>
          <p14:tracePt t="197538" x="5945188" y="6532563"/>
          <p14:tracePt t="197545" x="5945188" y="6507163"/>
          <p14:tracePt t="197555" x="5945188" y="6483350"/>
          <p14:tracePt t="197572" x="5983288" y="6394450"/>
          <p14:tracePt t="197589" x="6034088" y="6319838"/>
          <p14:tracePt t="197605" x="6083300" y="6169025"/>
          <p14:tracePt t="197623" x="6121400" y="6019800"/>
          <p14:tracePt t="197626" x="6146800" y="5956300"/>
          <p14:tracePt t="197638" x="6146800" y="5894388"/>
          <p14:tracePt t="197641" x="6221413" y="5781675"/>
          <p14:tracePt t="197656" x="6221413" y="5756275"/>
          <p14:tracePt t="197658" x="6221413" y="5694363"/>
          <p14:tracePt t="197673" x="6234113" y="5594350"/>
          <p14:tracePt t="197689" x="6234113" y="5507038"/>
          <p14:tracePt t="197706" x="6234113" y="5343525"/>
          <p14:tracePt t="197723" x="6234113" y="5143500"/>
          <p14:tracePt t="197739" x="6196013" y="5030788"/>
          <p14:tracePt t="197756" x="6170613" y="4956175"/>
          <p14:tracePt t="197773" x="6170613" y="4892675"/>
          <p14:tracePt t="197789" x="6146800" y="4856163"/>
          <p14:tracePt t="197807" x="6121400" y="4818063"/>
          <p14:tracePt t="197809" x="6096000" y="4805363"/>
          <p14:tracePt t="197823" x="6096000" y="4792663"/>
          <p14:tracePt t="197826" x="6096000" y="4756150"/>
          <p14:tracePt t="197839" x="6070600" y="4743450"/>
          <p14:tracePt t="197841" x="6070600" y="4730750"/>
          <p14:tracePt t="197856" x="6045200" y="4705350"/>
          <p14:tracePt t="197873" x="6034088" y="4679950"/>
          <p14:tracePt t="197889" x="6021388" y="4679950"/>
          <p14:tracePt t="197907" x="6021388" y="4656138"/>
          <p14:tracePt t="197922" x="6008688" y="4643438"/>
          <p14:tracePt t="197946" x="5983288" y="4643438"/>
          <p14:tracePt t="197962" x="5970588" y="4630738"/>
          <p14:tracePt t="197985" x="5957888" y="4630738"/>
          <p14:tracePt t="197994" x="5945188" y="4618038"/>
          <p14:tracePt t="198017" x="5932488" y="4605338"/>
          <p14:tracePt t="198033" x="5908675" y="4592638"/>
          <p14:tracePt t="198057" x="5908675" y="4579938"/>
          <p14:tracePt t="198065" x="5895975" y="4579938"/>
          <p14:tracePt t="198089" x="5870575" y="4579938"/>
          <p14:tracePt t="198106" x="5870575" y="4567238"/>
          <p14:tracePt t="198129" x="5857875" y="4567238"/>
          <p14:tracePt t="198145" x="5845175" y="4567238"/>
          <p14:tracePt t="198162" x="5832475" y="4567238"/>
          <p14:tracePt t="198169" x="5832475" y="4554538"/>
          <p14:tracePt t="198177" x="5821363" y="4554538"/>
          <p14:tracePt t="198188" x="5795963" y="4554538"/>
          <p14:tracePt t="198205" x="5770563" y="4554538"/>
          <p14:tracePt t="198222" x="5732463" y="4530725"/>
          <p14:tracePt t="198224" x="5708650" y="4530725"/>
          <p14:tracePt t="198240" x="5683250" y="4530725"/>
          <p14:tracePt t="198242" x="5670550" y="4530725"/>
          <p14:tracePt t="198258" x="5619750" y="4530725"/>
          <p14:tracePt t="198274" x="5595938" y="4530725"/>
          <p14:tracePt t="198297" x="5570538" y="4530725"/>
          <p14:tracePt t="198307" x="5557838" y="4530725"/>
          <p14:tracePt t="198324" x="5545138" y="4530725"/>
          <p14:tracePt t="198362" x="5519738" y="4530725"/>
          <p14:tracePt t="198385" x="5519738" y="4543425"/>
          <p14:tracePt t="198393" x="5519738" y="4554538"/>
          <p14:tracePt t="198409" x="5483225" y="4579938"/>
          <p14:tracePt t="198425" x="5445125" y="4605338"/>
          <p14:tracePt t="198442" x="5432425" y="4618038"/>
          <p14:tracePt t="198458" x="5419725" y="4643438"/>
          <p14:tracePt t="198475" x="5394325" y="4667250"/>
          <p14:tracePt t="198491" x="5345113" y="4705350"/>
          <p14:tracePt t="198508" x="5332413" y="4743450"/>
          <p14:tracePt t="198524" x="5319713" y="4768850"/>
          <p14:tracePt t="198541" x="5294313" y="4792663"/>
          <p14:tracePt t="198558" x="5270500" y="4830763"/>
          <p14:tracePt t="198561" x="5257800" y="4856163"/>
          <p14:tracePt t="198573" x="5245100" y="4868863"/>
          <p14:tracePt t="198590" x="5219700" y="4918075"/>
          <p14:tracePt t="198607" x="5194300" y="4968875"/>
          <p14:tracePt t="198609" x="5181600" y="5005388"/>
          <p14:tracePt t="198624" x="5170488" y="5030788"/>
          <p14:tracePt t="198641" x="5157788" y="5056188"/>
          <p14:tracePt t="198657" x="5145088" y="5092700"/>
          <p14:tracePt t="198673" x="5145088" y="5118100"/>
          <p14:tracePt t="198690" x="5145088" y="5130800"/>
          <p14:tracePt t="198707" x="5145088" y="5168900"/>
          <p14:tracePt t="198724" x="5145088" y="5194300"/>
          <p14:tracePt t="198741" x="5145088" y="5205413"/>
          <p14:tracePt t="198759" x="5145088" y="5218113"/>
          <p14:tracePt t="198762" x="5145088" y="5230813"/>
          <p14:tracePt t="198777" x="5145088" y="5256213"/>
          <p14:tracePt t="198801" x="5145088" y="5281613"/>
          <p14:tracePt t="198849" x="5145088" y="5294313"/>
          <p14:tracePt t="198865" x="5145088" y="5318125"/>
          <p14:tracePt t="198890" x="5145088" y="5330825"/>
          <p14:tracePt t="198906" x="5157788" y="5343525"/>
          <p14:tracePt t="198921" x="5157788" y="5356225"/>
          <p14:tracePt t="198930" x="5157788" y="5368925"/>
          <p14:tracePt t="198953" x="5157788" y="5381625"/>
          <p14:tracePt t="198963" x="5157788" y="5394325"/>
          <p14:tracePt t="198977" x="5170488" y="5394325"/>
          <p14:tracePt t="198993" x="5170488" y="5407025"/>
          <p14:tracePt t="199010" x="5181600" y="5418138"/>
          <p14:tracePt t="199026" x="5194300" y="5430838"/>
          <p14:tracePt t="199043" x="5207000" y="5443538"/>
          <p14:tracePt t="199059" x="5219700" y="5468938"/>
          <p14:tracePt t="199076" x="5232400" y="5481638"/>
          <p14:tracePt t="199092" x="5245100" y="5494338"/>
          <p14:tracePt t="199110" x="5270500" y="5507038"/>
          <p14:tracePt t="199113" x="5281613" y="5507038"/>
          <p14:tracePt t="199126" x="5294313" y="5507038"/>
          <p14:tracePt t="199143" x="5294313" y="5518150"/>
          <p14:tracePt t="199145" x="5307013" y="5530850"/>
          <p14:tracePt t="199160" x="5332413" y="5530850"/>
          <p14:tracePt t="199177" x="5345113" y="5543550"/>
          <p14:tracePt t="199193" x="5383213" y="5556250"/>
          <p14:tracePt t="199209" x="5394325" y="5568950"/>
          <p14:tracePt t="199242" x="5407025" y="5568950"/>
          <p14:tracePt t="199266" x="5419725" y="5568950"/>
          <p14:tracePt t="199289" x="5432425" y="5568950"/>
          <p14:tracePt t="199297" x="5432425" y="5581650"/>
          <p14:tracePt t="199309" x="5445125" y="5581650"/>
          <p14:tracePt t="199327" x="5470525" y="5581650"/>
          <p14:tracePt t="199344" x="5483225" y="5594350"/>
          <p14:tracePt t="199361" x="5495925" y="5594350"/>
          <p14:tracePt t="199377" x="5507038" y="5607050"/>
          <p14:tracePt t="199393" x="5519738" y="5607050"/>
          <p14:tracePt t="199411" x="5532438" y="5607050"/>
          <p14:tracePt t="199427" x="5557838" y="5607050"/>
          <p14:tracePt t="199443" x="5583238" y="5619750"/>
          <p14:tracePt t="199460" x="5607050" y="5619750"/>
          <p14:tracePt t="199476" x="5632450" y="5619750"/>
          <p14:tracePt t="199494" x="5683250" y="5619750"/>
          <p14:tracePt t="199511" x="5708650" y="5619750"/>
          <p14:tracePt t="199515" x="5732463" y="5619750"/>
          <p14:tracePt t="199529" x="5770563" y="5619750"/>
          <p14:tracePt t="199545" x="5808663" y="5619750"/>
          <p14:tracePt t="199561" x="5857875" y="5619750"/>
          <p14:tracePt t="199578" x="5908675" y="5619750"/>
          <p14:tracePt t="199593" x="5945188" y="5619750"/>
          <p14:tracePt t="199609" x="5995988" y="5619750"/>
          <p14:tracePt t="199626" x="6045200" y="5619750"/>
          <p14:tracePt t="199643" x="6083300" y="5607050"/>
          <p14:tracePt t="199660" x="6134100" y="5581650"/>
          <p14:tracePt t="199676" x="6183313" y="5543550"/>
          <p14:tracePt t="199693" x="6208713" y="5507038"/>
          <p14:tracePt t="199709" x="6259513" y="5443538"/>
          <p14:tracePt t="199726" x="6283325" y="5368925"/>
          <p14:tracePt t="199728" x="6283325" y="5330825"/>
          <p14:tracePt t="199743" x="6308725" y="5281613"/>
          <p14:tracePt t="199744" x="6321425" y="5243513"/>
          <p14:tracePt t="199760" x="6321425" y="5181600"/>
          <p14:tracePt t="199776" x="6334125" y="5143500"/>
          <p14:tracePt t="199793" x="6334125" y="5081588"/>
          <p14:tracePt t="199810" x="6334125" y="5056188"/>
          <p14:tracePt t="199826" x="6334125" y="5005388"/>
          <p14:tracePt t="199843" x="6334125" y="4981575"/>
          <p14:tracePt t="199860" x="6334125" y="4968875"/>
          <p14:tracePt t="199877" x="6334125" y="4956175"/>
          <p14:tracePt t="199893" x="6334125" y="4943475"/>
          <p14:tracePt t="199910" x="6308725" y="4918075"/>
          <p14:tracePt t="199929" x="6296025" y="4905375"/>
          <p14:tracePt t="199945" x="6270625" y="4892675"/>
          <p14:tracePt t="199962" x="6270625" y="4879975"/>
          <p14:tracePt t="199978" x="6246813" y="4868863"/>
          <p14:tracePt t="199995" x="6208713" y="4843463"/>
          <p14:tracePt t="200011" x="6157913" y="4830763"/>
          <p14:tracePt t="200029" x="6134100" y="4818063"/>
          <p14:tracePt t="200045" x="6083300" y="4805363"/>
          <p14:tracePt t="200062" x="6057900" y="4805363"/>
          <p14:tracePt t="200065" x="6034088" y="4805363"/>
          <p14:tracePt t="200078" x="6008688" y="4805363"/>
          <p14:tracePt t="200081" x="5995988" y="4805363"/>
          <p14:tracePt t="200096" x="5983288" y="4805363"/>
          <p14:tracePt t="200098" x="5957888" y="4805363"/>
          <p14:tracePt t="200113" x="5883275" y="4805363"/>
          <p14:tracePt t="200129" x="5870575" y="4805363"/>
          <p14:tracePt t="200146" x="5821363" y="4830763"/>
          <p14:tracePt t="200163" x="5783263" y="4856163"/>
          <p14:tracePt t="200179" x="5745163" y="4892675"/>
          <p14:tracePt t="200195" x="5708650" y="4956175"/>
          <p14:tracePt t="200212" x="5657850" y="5056188"/>
          <p14:tracePt t="200229" x="5632450" y="5118100"/>
          <p14:tracePt t="200246" x="5595938" y="5181600"/>
          <p14:tracePt t="200249" x="5595938" y="5218113"/>
          <p14:tracePt t="200263" x="5595938" y="5243513"/>
          <p14:tracePt t="200265" x="5595938" y="5256213"/>
          <p14:tracePt t="200290" x="5595938" y="5268913"/>
          <p14:tracePt t="200305" x="5595938" y="5294313"/>
          <p14:tracePt t="200321" x="5595938" y="5305425"/>
          <p14:tracePt t="200337" x="5595938" y="5318125"/>
          <p14:tracePt t="200353" x="5607050" y="5330825"/>
          <p14:tracePt t="200378" x="5619750" y="5343525"/>
          <p14:tracePt t="200386" x="5632450" y="5343525"/>
          <p14:tracePt t="200402" x="5645150" y="5343525"/>
          <p14:tracePt t="200412" x="5683250" y="5343525"/>
          <p14:tracePt t="200429" x="5770563" y="5294313"/>
          <p14:tracePt t="200446" x="5895975" y="5168900"/>
          <p14:tracePt t="200463" x="5983288" y="5030788"/>
          <p14:tracePt t="200465" x="6045200" y="4943475"/>
          <p14:tracePt t="200481" x="6083300" y="4856163"/>
          <p14:tracePt t="200497" x="6121400" y="4779963"/>
          <p14:tracePt t="200514" x="6121400" y="4743450"/>
          <p14:tracePt t="200530" x="6121400" y="4718050"/>
          <p14:tracePt t="200547" x="6121400" y="4692650"/>
          <p14:tracePt t="200563" x="6096000" y="4667250"/>
          <p14:tracePt t="200580" x="6070600" y="4643438"/>
          <p14:tracePt t="200597" x="6034088" y="4643438"/>
          <p14:tracePt t="200614" x="5883275" y="4618038"/>
          <p14:tracePt t="200617" x="5821363" y="4618038"/>
          <p14:tracePt t="200630" x="5732463" y="4618038"/>
          <p14:tracePt t="200633" x="5595938" y="4618038"/>
          <p14:tracePt t="200647" x="5507038" y="4656138"/>
          <p14:tracePt t="200649" x="5419725" y="4705350"/>
          <p14:tracePt t="200664" x="5370513" y="4768850"/>
          <p14:tracePt t="200666" x="5332413" y="4818063"/>
          <p14:tracePt t="200681" x="5219700" y="4918075"/>
          <p14:tracePt t="200698" x="5145088" y="5056188"/>
          <p14:tracePt t="200714" x="5119688" y="5156200"/>
          <p14:tracePt t="200730" x="5094288" y="5230813"/>
          <p14:tracePt t="200747" x="5094288" y="5281613"/>
          <p14:tracePt t="200764" x="5094288" y="5330825"/>
          <p14:tracePt t="200780" x="5094288" y="5356225"/>
          <p14:tracePt t="200797" x="5094288" y="5368925"/>
          <p14:tracePt t="200814" x="5106988" y="5368925"/>
          <p14:tracePt t="200817" x="5119688" y="5368925"/>
          <p14:tracePt t="200834" x="5157788" y="5368925"/>
          <p14:tracePt t="200847" x="5181600" y="5368925"/>
          <p14:tracePt t="200849" x="5219700" y="5330825"/>
          <p14:tracePt t="200864" x="5257800" y="5305425"/>
          <p14:tracePt t="200866" x="5307013" y="5268913"/>
          <p14:tracePt t="200881" x="5407025" y="5143500"/>
          <p14:tracePt t="200897" x="5457825" y="5043488"/>
          <p14:tracePt t="200914" x="5495925" y="4981575"/>
          <p14:tracePt t="200931" x="5495925" y="4956175"/>
          <p14:tracePt t="200947" x="5495925" y="4930775"/>
          <p14:tracePt t="200964" x="5495925" y="4905375"/>
          <p14:tracePt t="200981" x="5495925" y="4892675"/>
          <p14:tracePt t="201002" x="5483225" y="4892675"/>
          <p14:tracePt t="201017" x="5457825" y="4892675"/>
          <p14:tracePt t="201041" x="5432425" y="4892675"/>
          <p14:tracePt t="201049" x="5432425" y="4905375"/>
          <p14:tracePt t="201065" x="5407025" y="4918075"/>
          <p14:tracePt t="201082" x="5383213" y="4992688"/>
          <p14:tracePt t="201098" x="5383213" y="5056188"/>
          <p14:tracePt t="201115" x="5383213" y="5105400"/>
          <p14:tracePt t="201131" x="5383213" y="5168900"/>
          <p14:tracePt t="201148" x="5383213" y="5218113"/>
          <p14:tracePt t="201165" x="5394325" y="5243513"/>
          <p14:tracePt t="201181" x="5445125" y="5243513"/>
          <p14:tracePt t="201198" x="5532438" y="5243513"/>
          <p14:tracePt t="201201" x="5570538" y="5243513"/>
          <p14:tracePt t="201215" x="5619750" y="5243513"/>
          <p14:tracePt t="201218" x="5645150" y="5243513"/>
          <p14:tracePt t="201231" x="5683250" y="5243513"/>
          <p14:tracePt t="201233" x="5757863" y="5205413"/>
          <p14:tracePt t="201249" x="5845175" y="5156200"/>
          <p14:tracePt t="201266" x="5895975" y="5118100"/>
          <p14:tracePt t="201282" x="5945188" y="5081588"/>
          <p14:tracePt t="201299" x="5945188" y="5043488"/>
          <p14:tracePt t="201315" x="5970588" y="5005388"/>
          <p14:tracePt t="201332" x="5970588" y="4981575"/>
          <p14:tracePt t="201349" x="5995988" y="4943475"/>
          <p14:tracePt t="201366" x="5995988" y="4930775"/>
          <p14:tracePt t="201382" x="5995988" y="4905375"/>
          <p14:tracePt t="201401" x="5995988" y="4892675"/>
          <p14:tracePt t="201424" x="5995988" y="4879975"/>
          <p14:tracePt t="201432" x="5983288" y="4868863"/>
          <p14:tracePt t="201448" x="5970588" y="4856163"/>
          <p14:tracePt t="201465" x="5932488" y="4830763"/>
          <p14:tracePt t="201481" x="5883275" y="4818063"/>
          <p14:tracePt t="201497" x="5845175" y="4805363"/>
          <p14:tracePt t="201514" x="5783263" y="4805363"/>
          <p14:tracePt t="201531" x="5719763" y="4792663"/>
          <p14:tracePt t="201548" x="5683250" y="4792663"/>
          <p14:tracePt t="201565" x="5632450" y="4792663"/>
          <p14:tracePt t="201581" x="5583238" y="4792663"/>
          <p14:tracePt t="201598" x="5545138" y="4792663"/>
          <p14:tracePt t="201615" x="5507038" y="4792663"/>
          <p14:tracePt t="201616" x="5483225" y="4792663"/>
          <p14:tracePt t="201632" x="5445125" y="4792663"/>
          <p14:tracePt t="201648" x="5419725" y="4792663"/>
          <p14:tracePt t="201665" x="5407025" y="4805363"/>
          <p14:tracePt t="201682" x="5383213" y="4818063"/>
          <p14:tracePt t="201699" x="5357813" y="4856163"/>
          <p14:tracePt t="201716" x="5345113" y="4868863"/>
          <p14:tracePt t="201733" x="5345113" y="4918075"/>
          <p14:tracePt t="201749" x="5345113" y="4992688"/>
          <p14:tracePt t="201766" x="5345113" y="5068888"/>
          <p14:tracePt t="201769" x="5345113" y="5118100"/>
          <p14:tracePt t="201783" x="5345113" y="5143500"/>
          <p14:tracePt t="201785" x="5345113" y="5168900"/>
          <p14:tracePt t="201800" x="5345113" y="5194300"/>
          <p14:tracePt t="201802" x="5357813" y="5230813"/>
          <p14:tracePt t="201826" x="5407025" y="5230813"/>
          <p14:tracePt t="201833" x="5445125" y="5230813"/>
          <p14:tracePt t="201850" x="5557838" y="5230813"/>
          <p14:tracePt t="201867" x="5670550" y="5230813"/>
          <p14:tracePt t="201883" x="5883275" y="5218113"/>
          <p14:tracePt t="201900" x="6057900" y="5130800"/>
          <p14:tracePt t="201917" x="6221413" y="5030788"/>
          <p14:tracePt t="201934" x="6383338" y="4905375"/>
          <p14:tracePt t="201951" x="6446838" y="4830763"/>
          <p14:tracePt t="201953" x="6459538" y="4792663"/>
          <p14:tracePt t="201967" x="6472238" y="4743450"/>
          <p14:tracePt t="201969" x="6472238" y="4718050"/>
          <p14:tracePt t="201982" x="6472238" y="4679950"/>
          <p14:tracePt t="201984" x="6472238" y="4656138"/>
          <p14:tracePt t="201999" x="6472238" y="4630738"/>
          <p14:tracePt t="202000" x="6472238" y="4618038"/>
          <p14:tracePt t="202016" x="6472238" y="4579938"/>
          <p14:tracePt t="202032" x="6472238" y="4554538"/>
          <p14:tracePt t="202049" x="6421438" y="4479925"/>
          <p14:tracePt t="202067" x="6321425" y="4341813"/>
          <p14:tracePt t="202084" x="6283325" y="4305300"/>
          <p14:tracePt t="202114" x="6246813" y="4292600"/>
          <p14:tracePt t="202122" x="6234113" y="4279900"/>
          <p14:tracePt t="202134" x="6196013" y="4279900"/>
          <p14:tracePt t="202137" x="6157913" y="4267200"/>
          <p14:tracePt t="202152" x="6146800" y="4267200"/>
          <p14:tracePt t="202154" x="6121400" y="4267200"/>
          <p14:tracePt t="202168" x="6083300" y="4267200"/>
          <p14:tracePt t="202170" x="6045200" y="4267200"/>
          <p14:tracePt t="202185" x="5957888" y="4267200"/>
          <p14:tracePt t="202201" x="5832475" y="4267200"/>
          <p14:tracePt t="202218" x="5770563" y="4267200"/>
          <p14:tracePt t="202235" x="5683250" y="4267200"/>
          <p14:tracePt t="202251" x="5645150" y="4267200"/>
          <p14:tracePt t="202268" x="5595938" y="4267200"/>
          <p14:tracePt t="202284" x="5557838" y="4279900"/>
          <p14:tracePt t="202301" x="5495925" y="4318000"/>
          <p14:tracePt t="202318" x="5445125" y="4367213"/>
          <p14:tracePt t="202322" x="5432425" y="4379913"/>
          <p14:tracePt t="202335" x="5407025" y="4418013"/>
          <p14:tracePt t="202337" x="5383213" y="4479925"/>
          <p14:tracePt t="202352" x="5370513" y="4518025"/>
          <p14:tracePt t="202354" x="5345113" y="4554538"/>
          <p14:tracePt t="202369" x="5307013" y="4679950"/>
          <p14:tracePt t="202385" x="5307013" y="4792663"/>
          <p14:tracePt t="202401" x="5294313" y="4943475"/>
          <p14:tracePt t="202418" x="5294313" y="5092700"/>
          <p14:tracePt t="202435" x="5294313" y="5230813"/>
          <p14:tracePt t="202451" x="5294313" y="5356225"/>
          <p14:tracePt t="202468" x="5294313" y="5407025"/>
          <p14:tracePt t="202484" x="5332413" y="5481638"/>
          <p14:tracePt t="202502" x="5383213" y="5518150"/>
          <p14:tracePt t="202519" x="5407025" y="5543550"/>
          <p14:tracePt t="202522" x="5432425" y="5556250"/>
          <p14:tracePt t="202536" x="5457825" y="5556250"/>
          <p14:tracePt t="202538" x="5483225" y="5556250"/>
          <p14:tracePt t="202553" x="5495925" y="5556250"/>
          <p14:tracePt t="202569" x="5583238" y="5530850"/>
          <p14:tracePt t="202586" x="5657850" y="5456238"/>
          <p14:tracePt t="202602" x="5832475" y="5268913"/>
          <p14:tracePt t="202619" x="5995988" y="5068888"/>
          <p14:tracePt t="202635" x="6070600" y="4930775"/>
          <p14:tracePt t="202652" x="6096000" y="4830763"/>
          <p14:tracePt t="202669" x="6096000" y="4743450"/>
          <p14:tracePt t="202685" x="6070600" y="4656138"/>
          <p14:tracePt t="202702" x="6057900" y="4630738"/>
          <p14:tracePt t="202705" x="6045200" y="4618038"/>
          <p14:tracePt t="202722" x="6021388" y="4618038"/>
          <p14:tracePt t="202735" x="5995988" y="4618038"/>
          <p14:tracePt t="202737" x="5957888" y="4592638"/>
          <p14:tracePt t="202752" x="5870575" y="4592638"/>
          <p14:tracePt t="202770" x="5757863" y="4592638"/>
          <p14:tracePt t="202786" x="5632450" y="4592638"/>
          <p14:tracePt t="202803" x="5519738" y="4630738"/>
          <p14:tracePt t="202819" x="5495925" y="4656138"/>
          <p14:tracePt t="202835" x="5470525" y="4679950"/>
          <p14:tracePt t="202852" x="5470525" y="4718050"/>
          <p14:tracePt t="202870" x="5470525" y="4756150"/>
          <p14:tracePt t="202886" x="5470525" y="4768850"/>
          <p14:tracePt t="202905" x="5470525" y="4792663"/>
          <p14:tracePt t="202920" x="5483225" y="4792663"/>
          <p14:tracePt t="202937" x="5545138" y="4792663"/>
          <p14:tracePt t="202954" x="5583238" y="4792663"/>
          <p14:tracePt t="202970" x="5619750" y="4792663"/>
          <p14:tracePt t="203081" x="5619750" y="4779963"/>
          <p14:tracePt t="203097" x="5619750" y="4768850"/>
          <p14:tracePt t="203105" x="5619750" y="4756150"/>
          <p14:tracePt t="203289" x="5607050" y="4756150"/>
          <p14:tracePt t="203297" x="5570538" y="4779963"/>
          <p14:tracePt t="203313" x="5545138" y="4830763"/>
          <p14:tracePt t="203321" x="5519738" y="4905375"/>
          <p14:tracePt t="203338" x="5483225" y="4992688"/>
          <p14:tracePt t="203355" x="5432425" y="5205413"/>
          <p14:tracePt t="203371" x="5407025" y="5394325"/>
          <p14:tracePt t="203387" x="5383213" y="5568950"/>
          <p14:tracePt t="203402" x="5332413" y="5694363"/>
          <p14:tracePt t="203419" x="5319713" y="5781675"/>
          <p14:tracePt t="203436" x="5307013" y="5819775"/>
          <p14:tracePt t="203452" x="5281613" y="5856288"/>
          <p14:tracePt t="203469" x="5270500" y="5868988"/>
          <p14:tracePt t="203486" x="5245100" y="5894388"/>
          <p14:tracePt t="203503" x="5232400" y="5894388"/>
          <p14:tracePt t="203504" x="5219700" y="5894388"/>
          <p14:tracePt t="203520" x="5170488" y="5894388"/>
          <p14:tracePt t="203536" x="5094288" y="5894388"/>
          <p14:tracePt t="203553" x="5019675" y="5894388"/>
          <p14:tracePt t="203571" x="4906963" y="5868988"/>
          <p14:tracePt t="203587" x="4868863" y="5856288"/>
          <p14:tracePt t="203604" x="4832350" y="5856288"/>
          <p14:tracePt t="203622" x="4819650" y="5856288"/>
          <p14:tracePt t="203665" x="4806950" y="5856288"/>
          <p14:tracePt t="203697" x="4794250" y="5856288"/>
          <p14:tracePt t="203704" x="4781550" y="5856288"/>
          <p14:tracePt t="203713" x="4768850" y="5856288"/>
          <p14:tracePt t="203721" x="4756150" y="5881688"/>
          <p14:tracePt t="203738" x="4743450" y="5881688"/>
          <p14:tracePt t="203755" x="4719638" y="5907088"/>
          <p14:tracePt t="203771" x="4681538" y="5945188"/>
          <p14:tracePt t="203788" x="4668838" y="5969000"/>
          <p14:tracePt t="203805" x="4630738" y="6007100"/>
          <p14:tracePt t="203822" x="4619625" y="6056313"/>
          <p14:tracePt t="203826" x="4606925" y="6056313"/>
          <p14:tracePt t="203839" x="4606925" y="6069013"/>
          <p14:tracePt t="203842" x="4594225" y="6094413"/>
          <p14:tracePt t="203856" x="4581525" y="6094413"/>
          <p14:tracePt t="203858" x="4581525" y="6107113"/>
          <p14:tracePt t="203969" x="4568825" y="6107113"/>
          <p14:tracePt t="203977" x="4568825" y="6081713"/>
          <p14:tracePt t="203989" x="4568825" y="6045200"/>
          <p14:tracePt t="204005" x="4568825" y="5981700"/>
          <p14:tracePt t="204022" x="4568825" y="5894388"/>
          <p14:tracePt t="204025" x="4568825" y="5832475"/>
          <p14:tracePt t="204038" x="4568825" y="5768975"/>
          <p14:tracePt t="204041" x="4568825" y="5707063"/>
          <p14:tracePt t="204055" x="4568825" y="5668963"/>
          <p14:tracePt t="204057" x="4568825" y="5619750"/>
          <p14:tracePt t="204073" x="4568825" y="5568950"/>
          <p14:tracePt t="204075" x="4568825" y="5518150"/>
          <p14:tracePt t="204089" x="4568825" y="5468938"/>
          <p14:tracePt t="204106" x="4568825" y="5418138"/>
          <p14:tracePt t="204123" x="4568825" y="5407025"/>
          <p14:tracePt t="204139" x="4568825" y="5394325"/>
          <p14:tracePt t="204289" x="4568825" y="5407025"/>
          <p14:tracePt t="204297" x="4556125" y="5418138"/>
          <p14:tracePt t="204306" x="4556125" y="5430838"/>
          <p14:tracePt t="204323" x="4530725" y="5481638"/>
          <p14:tracePt t="204339" x="4530725" y="5530850"/>
          <p14:tracePt t="204357" x="4530725" y="5581650"/>
          <p14:tracePt t="204374" x="4530725" y="5619750"/>
          <p14:tracePt t="204377" x="4530725" y="5630863"/>
          <p14:tracePt t="204390" x="4530725" y="5656263"/>
          <p14:tracePt t="204407" x="4530725" y="5668963"/>
          <p14:tracePt t="204409" x="4530725" y="5681663"/>
          <p14:tracePt t="204424" x="4530725" y="5694363"/>
          <p14:tracePt t="204426" x="4530725" y="5707063"/>
          <p14:tracePt t="204441" x="4543425" y="5719763"/>
          <p14:tracePt t="204457" x="4543425" y="5732463"/>
          <p14:tracePt t="204474" x="4556125" y="5756275"/>
          <p14:tracePt t="204490" x="4556125" y="5794375"/>
          <p14:tracePt t="204507" x="4568825" y="5843588"/>
          <p14:tracePt t="204523" x="4568825" y="5919788"/>
          <p14:tracePt t="204540" x="4568825" y="5981700"/>
          <p14:tracePt t="204558" x="4581525" y="6056313"/>
          <p14:tracePt t="204562" x="4581525" y="6081713"/>
          <p14:tracePt t="204575" x="4581525" y="6119813"/>
          <p14:tracePt t="204577" x="4581525" y="6157913"/>
          <p14:tracePt t="204591" x="4581525" y="6181725"/>
          <p14:tracePt t="204593" x="4581525" y="6207125"/>
          <p14:tracePt t="204608" x="4581525" y="6219825"/>
          <p14:tracePt t="204610" x="4581525" y="6245225"/>
          <p14:tracePt t="204625" x="4581525" y="6294438"/>
          <p14:tracePt t="204642" x="4568825" y="6370638"/>
          <p14:tracePt t="204657" x="4556125" y="6457950"/>
          <p14:tracePt t="204674" x="4518025" y="6557963"/>
          <p14:tracePt t="204691" x="4468813" y="6670675"/>
          <p14:tracePt t="204707" x="4430713" y="6783388"/>
          <p14:tracePt t="204724" x="4418013" y="6845300"/>
          <p14:tracePt t="204866" x="4368800" y="6707188"/>
          <p14:tracePt t="204875" x="4368800" y="6607175"/>
          <p14:tracePt t="204891" x="4368800" y="6381750"/>
          <p14:tracePt t="204907" x="4368800" y="6145213"/>
          <p14:tracePt t="204924" x="4368800" y="5945188"/>
          <p14:tracePt t="204941" x="4368800" y="5756275"/>
          <p14:tracePt t="204958" x="4368800" y="5594350"/>
          <p14:tracePt t="204961" x="4368800" y="5518150"/>
          <p14:tracePt t="204975" x="4368800" y="5481638"/>
          <p14:tracePt t="204978" x="4368800" y="5443538"/>
          <p14:tracePt t="204993" x="4368800" y="5407025"/>
          <p14:tracePt t="205009" x="4368800" y="5381625"/>
          <p14:tracePt t="205041" x="4368800" y="5368925"/>
          <p14:tracePt t="205130" x="4356100" y="5356225"/>
          <p14:tracePt t="205137" x="4356100" y="5368925"/>
          <p14:tracePt t="205145" x="4356100" y="5394325"/>
          <p14:tracePt t="205158" x="4343400" y="5456238"/>
          <p14:tracePt t="205161" x="4318000" y="5530850"/>
          <p14:tracePt t="205175" x="4318000" y="5630863"/>
          <p14:tracePt t="205178" x="4305300" y="5732463"/>
          <p14:tracePt t="205192" x="4305300" y="5856288"/>
          <p14:tracePt t="205194" x="4294188" y="5956300"/>
          <p14:tracePt t="205209" x="4268788" y="6169025"/>
          <p14:tracePt t="205225" x="4268788" y="6370638"/>
          <p14:tracePt t="205242" x="4268788" y="6507163"/>
          <p14:tracePt t="205260" x="4268788" y="6607175"/>
          <p14:tracePt t="205275" x="4268788" y="6645275"/>
          <p14:tracePt t="205353" x="4294188" y="6632575"/>
          <p14:tracePt t="205361" x="4294188" y="6607175"/>
          <p14:tracePt t="205377" x="4330700" y="6470650"/>
          <p14:tracePt t="205393" x="4394200" y="6281738"/>
          <p14:tracePt t="205409" x="4430713" y="6132513"/>
          <p14:tracePt t="205426" x="4468813" y="6056313"/>
          <p14:tracePt t="205443" x="4468813" y="6007100"/>
          <p14:tracePt t="205459" x="4468813" y="5981700"/>
          <p14:tracePt t="205476" x="4481513" y="5969000"/>
          <p14:tracePt t="205493" x="4494213" y="5969000"/>
          <p14:tracePt t="205633" x="4506913" y="5981700"/>
          <p14:tracePt t="205642" x="4506913" y="6019800"/>
          <p14:tracePt t="205650" x="4506913" y="6081713"/>
          <p14:tracePt t="205659" x="4506913" y="6181725"/>
          <p14:tracePt t="205677" x="4556125" y="6332538"/>
          <p14:tracePt t="205694" x="4594225" y="6507163"/>
          <p14:tracePt t="205710" x="4619625" y="6670675"/>
          <p14:tracePt t="205713" x="4656138" y="6732588"/>
          <p14:tracePt t="205727" x="4694238" y="6796088"/>
          <p14:tracePt t="205729" x="4719638" y="6819900"/>
          <p14:tracePt t="205745" x="4732338" y="6832600"/>
          <p14:tracePt t="205761" x="4743450" y="6845300"/>
          <p14:tracePt t="205778" x="4806950" y="6845300"/>
          <p14:tracePt t="205794" x="4945063" y="6683375"/>
          <p14:tracePt t="205811" x="5181600" y="6470650"/>
          <p14:tracePt t="205827" x="5432425" y="6207125"/>
          <p14:tracePt t="205843" x="5808663" y="5868988"/>
          <p14:tracePt t="205860" x="6070600" y="5668963"/>
          <p14:tracePt t="205878" x="6221413" y="5530850"/>
          <p14:tracePt t="205894" x="6408738" y="5381625"/>
          <p14:tracePt t="205897" x="6446838" y="5343525"/>
          <p14:tracePt t="205910" x="6459538" y="5330825"/>
          <p14:tracePt t="205913" x="6472238" y="5318125"/>
          <p14:tracePt t="205927" x="6483350" y="5305425"/>
          <p14:tracePt t="206033" x="6508750" y="5318125"/>
          <p14:tracePt t="206042" x="6521450" y="5356225"/>
          <p14:tracePt t="206050" x="6521450" y="5418138"/>
          <p14:tracePt t="206061" x="6534150" y="5494338"/>
          <p14:tracePt t="206077" x="6608763" y="5707063"/>
          <p14:tracePt t="206093" x="6646863" y="5832475"/>
          <p14:tracePt t="206110" x="6696075" y="5956300"/>
          <p14:tracePt t="206126" x="6721475" y="6081713"/>
          <p14:tracePt t="206128" x="6746875" y="6169025"/>
          <p14:tracePt t="206144" x="6759575" y="6357938"/>
          <p14:tracePt t="206160" x="6784975" y="6507163"/>
          <p14:tracePt t="206176" x="6784975" y="6594475"/>
          <p14:tracePt t="206193" x="6784975" y="6619875"/>
          <p14:tracePt t="206249" x="6784975" y="6607175"/>
          <p14:tracePt t="206257" x="6808788" y="6507163"/>
          <p14:tracePt t="206265" x="6821488" y="6370638"/>
          <p14:tracePt t="206278" x="6846888" y="6245225"/>
          <p14:tracePt t="206295" x="6959600" y="5843588"/>
          <p14:tracePt t="206297" x="6997700" y="5707063"/>
          <p14:tracePt t="206313" x="7123113" y="5430838"/>
          <p14:tracePt t="206328" x="7197725" y="5268913"/>
          <p14:tracePt t="206345" x="7235825" y="5143500"/>
          <p14:tracePt t="206362" x="7285038" y="5068888"/>
          <p14:tracePt t="206379" x="7285038" y="5056188"/>
          <p14:tracePt t="206457" x="7285038" y="5081588"/>
          <p14:tracePt t="206465" x="7285038" y="5130800"/>
          <p14:tracePt t="206478" x="7285038" y="5194300"/>
          <p14:tracePt t="206496" x="7285038" y="5481638"/>
          <p14:tracePt t="206513" x="7285038" y="5694363"/>
          <p14:tracePt t="206529" x="7285038" y="5881688"/>
          <p14:tracePt t="206546" x="7223125" y="6094413"/>
          <p14:tracePt t="206563" x="7172325" y="6232525"/>
          <p14:tracePt t="206579" x="7134225" y="6357938"/>
          <p14:tracePt t="206595" x="7097713" y="6445250"/>
          <p14:tracePt t="206612" x="7059613" y="6483350"/>
          <p14:tracePt t="206629" x="7046913" y="6507163"/>
          <p14:tracePt t="206645" x="7021513" y="6507163"/>
          <p14:tracePt t="206663" x="6946900" y="6507163"/>
          <p14:tracePt t="206665" x="6872288" y="6507163"/>
          <p14:tracePt t="206680" x="6772275" y="6507163"/>
          <p14:tracePt t="206682" x="6672263" y="6507163"/>
          <p14:tracePt t="206697" x="6459538" y="6507163"/>
          <p14:tracePt t="206713" x="6070600" y="6507163"/>
          <p14:tracePt t="206729" x="5732463" y="6507163"/>
          <p14:tracePt t="206746" x="5470525" y="6457950"/>
          <p14:tracePt t="206763" x="5207000" y="6370638"/>
          <p14:tracePt t="206779" x="5094288" y="6345238"/>
          <p14:tracePt t="206796" x="4956175" y="6294438"/>
          <p14:tracePt t="206813" x="4832350" y="6245225"/>
          <p14:tracePt t="206829" x="4756150" y="6245225"/>
          <p14:tracePt t="206846" x="4681538" y="6232525"/>
          <p14:tracePt t="206849" x="4668838" y="6232525"/>
          <p14:tracePt t="206862" x="4643438" y="6232525"/>
          <p14:tracePt t="206865" x="4630738" y="6232525"/>
          <p14:tracePt t="206880" x="4619625" y="6232525"/>
          <p14:tracePt t="206897" x="4581525" y="6245225"/>
          <p14:tracePt t="206913" x="4543425" y="6257925"/>
          <p14:tracePt t="206929" x="4518025" y="6269038"/>
          <p14:tracePt t="206946" x="4481513" y="6281738"/>
          <p14:tracePt t="206963" x="4468813" y="6294438"/>
          <p14:tracePt t="206981" x="4443413" y="6319838"/>
          <p14:tracePt t="207097" x="4456113" y="6319838"/>
          <p14:tracePt t="207105" x="4481513" y="6319838"/>
          <p14:tracePt t="207114" x="4494213" y="6319838"/>
          <p14:tracePt t="207130" x="4543425" y="6307138"/>
          <p14:tracePt t="207147" x="4656138" y="6257925"/>
          <p14:tracePt t="207164" x="4732338" y="6207125"/>
          <p14:tracePt t="207181" x="4806950" y="6181725"/>
          <p14:tracePt t="207197" x="4832350" y="6157913"/>
          <p14:tracePt t="207214" x="4843463" y="6132513"/>
          <p14:tracePt t="207231" x="4856163" y="6132513"/>
          <p14:tracePt t="207257" x="4856163" y="6119813"/>
          <p14:tracePt t="207265" x="4856163" y="6107113"/>
          <p14:tracePt t="207282" x="4856163" y="6069013"/>
          <p14:tracePt t="207298" x="4806950" y="5994400"/>
          <p14:tracePt t="207314" x="4756150" y="5919788"/>
          <p14:tracePt t="207331" x="4694238" y="5856288"/>
          <p14:tracePt t="207347" x="4668838" y="5819775"/>
          <p14:tracePt t="207365" x="4656138" y="5794375"/>
          <p14:tracePt t="207382" x="4656138" y="5756275"/>
          <p14:tracePt t="207398" x="4630738" y="5719763"/>
          <p14:tracePt t="207401" x="4630738" y="5694363"/>
          <p14:tracePt t="207415" x="4630738" y="5668963"/>
          <p14:tracePt t="207417" x="4606925" y="5643563"/>
          <p14:tracePt t="207450" x="4606925" y="5630863"/>
          <p14:tracePt t="207561" x="4606925" y="5643563"/>
          <p14:tracePt t="207569" x="4606925" y="5681663"/>
          <p14:tracePt t="207582" x="4606925" y="5768975"/>
          <p14:tracePt t="207585" x="4606925" y="5819775"/>
          <p14:tracePt t="207599" x="4606925" y="5945188"/>
          <p14:tracePt t="207602" x="4606925" y="6045200"/>
          <p14:tracePt t="207616" x="4606925" y="6157913"/>
          <p14:tracePt t="207618" x="4606925" y="6245225"/>
          <p14:tracePt t="207632" x="4606925" y="6345238"/>
          <p14:tracePt t="207634" x="4606925" y="6457950"/>
          <p14:tracePt t="207649" x="4643438" y="6645275"/>
          <p14:tracePt t="207665" x="4656138" y="6783388"/>
          <p14:tracePt t="207818" x="5068888" y="6707188"/>
          <p14:tracePt t="207832" x="5345113" y="6494463"/>
          <p14:tracePt t="207850" x="5683250" y="6257925"/>
          <p14:tracePt t="207866" x="6183313" y="5945188"/>
          <p14:tracePt t="207883" x="6546850" y="5743575"/>
          <p14:tracePt t="207899" x="6772275" y="5594350"/>
          <p14:tracePt t="207915" x="6910388" y="5518150"/>
          <p14:tracePt t="207931" x="6946900" y="5494338"/>
          <p14:tracePt t="207947" x="6972300" y="5468938"/>
          <p14:tracePt t="207964" x="6985000" y="5456238"/>
          <p14:tracePt t="207981" x="6997700" y="5443538"/>
          <p14:tracePt t="208001" x="7021513" y="5430838"/>
          <p14:tracePt t="208016" x="7034213" y="5418138"/>
          <p14:tracePt t="208081" x="7059613" y="5430838"/>
          <p14:tracePt t="208089" x="7072313" y="5456238"/>
          <p14:tracePt t="208099" x="7072313" y="5494338"/>
          <p14:tracePt t="208116" x="7085013" y="5619750"/>
          <p14:tracePt t="208133" x="7159625" y="5819775"/>
          <p14:tracePt t="208150" x="7197725" y="5956300"/>
          <p14:tracePt t="208153" x="7197725" y="6045200"/>
          <p14:tracePt t="208167" x="7197725" y="6107113"/>
          <p14:tracePt t="208170" x="7197725" y="6157913"/>
          <p14:tracePt t="208183" x="7197725" y="6232525"/>
          <p14:tracePt t="208186" x="7197725" y="6269038"/>
          <p14:tracePt t="208200" x="7197725" y="6294438"/>
          <p14:tracePt t="208202" x="7197725" y="6319838"/>
          <p14:tracePt t="208217" x="7172325" y="6345238"/>
          <p14:tracePt t="208233" x="7159625" y="6357938"/>
          <p14:tracePt t="208250" x="7134225" y="6381750"/>
          <p14:tracePt t="208266" x="7123113" y="6394450"/>
          <p14:tracePt t="208289" x="7110413" y="6394450"/>
          <p14:tracePt t="208306" x="7097713" y="6394450"/>
          <p14:tracePt t="208317" x="7085013" y="6394450"/>
          <p14:tracePt t="208334" x="7046913" y="6370638"/>
          <p14:tracePt t="208351" x="7021513" y="6245225"/>
          <p14:tracePt t="208353" x="6997700" y="6119813"/>
          <p14:tracePt t="208368" x="6997700" y="6019800"/>
          <p14:tracePt t="208370" x="6997700" y="5932488"/>
          <p14:tracePt t="208384" x="6997700" y="5856288"/>
          <p14:tracePt t="208386" x="6997700" y="5768975"/>
          <p14:tracePt t="208401" x="6997700" y="5619750"/>
          <p14:tracePt t="208418" x="6997700" y="5481638"/>
          <p14:tracePt t="208434" x="6997700" y="5430838"/>
          <p14:tracePt t="208451" x="6997700" y="5407025"/>
          <p14:tracePt t="208521" x="6985000" y="5407025"/>
          <p14:tracePt t="208538" x="6972300" y="5407025"/>
          <p14:tracePt t="208545" x="6972300" y="5443538"/>
          <p14:tracePt t="208554" x="6959600" y="5507038"/>
          <p14:tracePt t="208566" x="6959600" y="5581650"/>
          <p14:tracePt t="208583" x="6959600" y="5794375"/>
          <p14:tracePt t="208585" x="6959600" y="5907088"/>
          <p14:tracePt t="208600" x="6934200" y="6145213"/>
          <p14:tracePt t="208616" x="6897688" y="6419850"/>
          <p14:tracePt t="208633" x="6846888" y="6607175"/>
          <p14:tracePt t="208649" x="6808788" y="6770688"/>
          <p14:tracePt t="208800" x="6684963" y="6770688"/>
          <p14:tracePt t="208808" x="6684963" y="6670675"/>
          <p14:tracePt t="208816" x="6684963" y="6570663"/>
          <p14:tracePt t="208833" x="6684963" y="6381750"/>
          <p14:tracePt t="208850" x="6696075" y="6207125"/>
          <p14:tracePt t="208867" x="6721475" y="6056313"/>
          <p14:tracePt t="208883" x="6734175" y="5969000"/>
          <p14:tracePt t="208902" x="6734175" y="5945188"/>
          <p14:tracePt t="208970" x="6734175" y="5969000"/>
          <p14:tracePt t="208977" x="6734175" y="6032500"/>
          <p14:tracePt t="208986" x="6734175" y="6081713"/>
          <p14:tracePt t="209002" x="6672263" y="6207125"/>
          <p14:tracePt t="209018" x="6621463" y="6370638"/>
          <p14:tracePt t="209035" x="6508750" y="6519863"/>
          <p14:tracePt t="209052" x="6408738" y="6645275"/>
          <p14:tracePt t="209069" x="6321425" y="6732588"/>
          <p14:tracePt t="209086" x="6234113" y="6783388"/>
          <p14:tracePt t="209089" x="6170613" y="6807200"/>
          <p14:tracePt t="209102" x="6134100" y="6832600"/>
          <p14:tracePt t="209195" x="5532438" y="6832600"/>
          <p14:tracePt t="209202" x="5483225" y="6796088"/>
          <p14:tracePt t="209219" x="5357813" y="6696075"/>
          <p14:tracePt t="209235" x="5257800" y="6583363"/>
          <p14:tracePt t="209252" x="5132388" y="6483350"/>
          <p14:tracePt t="209269" x="5032375" y="6407150"/>
          <p14:tracePt t="209287" x="4956175" y="6357938"/>
          <p14:tracePt t="209290" x="4919663" y="6319838"/>
          <p14:tracePt t="209303" x="4906963" y="6307138"/>
          <p14:tracePt t="209305" x="4906963" y="6281738"/>
          <p14:tracePt t="209319" x="4881563" y="6257925"/>
          <p14:tracePt t="209321" x="4868863" y="6245225"/>
          <p14:tracePt t="209336" x="4832350" y="6245225"/>
          <p14:tracePt t="209338" x="4832350" y="6232525"/>
          <p14:tracePt t="209497" x="4832350" y="6245225"/>
          <p14:tracePt t="209513" x="4819650" y="6269038"/>
          <p14:tracePt t="209521" x="4806950" y="6269038"/>
          <p14:tracePt t="209537" x="4794250" y="6307138"/>
          <p14:tracePt t="209553" x="4756150" y="6345238"/>
          <p14:tracePt t="209571" x="4719638" y="6381750"/>
          <p14:tracePt t="209587" x="4668838" y="6445250"/>
          <p14:tracePt t="209603" x="4643438" y="6483350"/>
          <p14:tracePt t="209620" x="4606925" y="6532563"/>
          <p14:tracePt t="209637" x="4594225" y="6557963"/>
          <p14:tracePt t="209681" x="4581525" y="6532563"/>
          <p14:tracePt t="209690" x="4581525" y="6457950"/>
          <p14:tracePt t="209705" x="4581525" y="6257925"/>
          <p14:tracePt t="209721" x="4581525" y="6181725"/>
          <p14:tracePt t="209737" x="4581525" y="6056313"/>
          <p14:tracePt t="209754" x="4581525" y="5868988"/>
          <p14:tracePt t="209771" x="4581525" y="5781675"/>
          <p14:tracePt t="209787" x="4581525" y="5732463"/>
          <p14:tracePt t="209849" x="4581525" y="5719763"/>
          <p14:tracePt t="209897" x="4581525" y="5768975"/>
          <p14:tracePt t="209905" x="4581525" y="5843588"/>
          <p14:tracePt t="209913" x="4594225" y="5907088"/>
          <p14:tracePt t="209921" x="4594225" y="5981700"/>
          <p14:tracePt t="209937" x="4619625" y="6119813"/>
          <p14:tracePt t="209954" x="4619625" y="6269038"/>
          <p14:tracePt t="209971" x="4619625" y="6307138"/>
          <p14:tracePt t="209987" x="4619625" y="6357938"/>
          <p14:tracePt t="210004" x="4619625" y="6394450"/>
          <p14:tracePt t="210022" x="4619625" y="6419850"/>
          <p14:tracePt t="210025" x="4619625" y="6432550"/>
          <p14:tracePt t="210038" x="4619625" y="6445250"/>
          <p14:tracePt t="210097" x="4619625" y="6419850"/>
          <p14:tracePt t="210105" x="4594225" y="6345238"/>
          <p14:tracePt t="210112" x="4581525" y="6281738"/>
          <p14:tracePt t="210120" x="4581525" y="6194425"/>
          <p14:tracePt t="210137" x="4556125" y="6132513"/>
          <p14:tracePt t="210153" x="4556125" y="6056313"/>
          <p14:tracePt t="210170" x="4530725" y="5919788"/>
          <p14:tracePt t="210187" x="4518025" y="5868988"/>
          <p14:tracePt t="210204" x="4518025" y="5843588"/>
          <p14:tracePt t="210297" x="4518025" y="5856288"/>
          <p14:tracePt t="210305" x="4518025" y="5919788"/>
          <p14:tracePt t="210313" x="4518025" y="5981700"/>
          <p14:tracePt t="210322" x="4518025" y="6081713"/>
          <p14:tracePt t="210338" x="4518025" y="6232525"/>
          <p14:tracePt t="210355" x="4506913" y="6394450"/>
          <p14:tracePt t="210372" x="4494213" y="6457950"/>
          <p14:tracePt t="210390" x="4494213" y="6494463"/>
          <p14:tracePt t="210406" x="4494213" y="6519863"/>
          <p14:tracePt t="210409" x="4494213" y="6532563"/>
          <p14:tracePt t="210497" x="4494213" y="6507163"/>
          <p14:tracePt t="210505" x="4494213" y="6470650"/>
          <p14:tracePt t="210513" x="4494213" y="6432550"/>
          <p14:tracePt t="210523" x="4494213" y="6381750"/>
          <p14:tracePt t="210539" x="4494213" y="6307138"/>
          <p14:tracePt t="210556" x="4494213" y="6257925"/>
          <p14:tracePt t="210573" x="4494213" y="6219825"/>
          <p14:tracePt t="210673" x="4494213" y="6207125"/>
          <p14:tracePt t="210705" x="4481513" y="6245225"/>
          <p14:tracePt t="210713" x="4481513" y="6257925"/>
          <p14:tracePt t="210723" x="4481513" y="6307138"/>
          <p14:tracePt t="210739" x="4443413" y="6357938"/>
          <p14:tracePt t="210757" x="4443413" y="6381750"/>
          <p14:tracePt t="210774" x="4443413" y="6394450"/>
          <p14:tracePt t="210857" x="4468813" y="6370638"/>
          <p14:tracePt t="210865" x="4481513" y="6345238"/>
          <p14:tracePt t="210874" x="4494213" y="6332538"/>
          <p14:tracePt t="210891" x="4518025" y="6294438"/>
          <p14:tracePt t="210907" x="4530725" y="6269038"/>
          <p14:tracePt t="210924" x="4543425" y="6257925"/>
          <p14:tracePt t="210940" x="4543425" y="6245225"/>
          <p14:tracePt t="210957" x="4543425" y="6232525"/>
          <p14:tracePt t="211057" x="4556125" y="6219825"/>
          <p14:tracePt t="211073" x="4568825" y="6232525"/>
          <p14:tracePt t="211081" x="4594225" y="6232525"/>
          <p14:tracePt t="211090" x="4594225" y="6245225"/>
          <p14:tracePt t="211107" x="4619625" y="6269038"/>
          <p14:tracePt t="211124" x="4656138" y="6319838"/>
          <p14:tracePt t="211141" x="4706938" y="6381750"/>
          <p14:tracePt t="211157" x="4768850" y="6419850"/>
          <p14:tracePt t="211174" x="4819650" y="6470650"/>
          <p14:tracePt t="211191" x="4856163" y="6470650"/>
          <p14:tracePt t="211194" x="4881563" y="6494463"/>
          <p14:tracePt t="211208" x="4906963" y="6494463"/>
          <p14:tracePt t="211209" x="4945063" y="6494463"/>
          <p14:tracePt t="211224" x="4968875" y="6494463"/>
          <p14:tracePt t="211241" x="5032375" y="6519863"/>
          <p14:tracePt t="211258" x="5081588" y="6532563"/>
          <p14:tracePt t="211274" x="5170488" y="6532563"/>
          <p14:tracePt t="211291" x="5245100" y="6532563"/>
          <p14:tracePt t="211308" x="5332413" y="6532563"/>
          <p14:tracePt t="211324" x="5394325" y="6532563"/>
          <p14:tracePt t="211342" x="5507038" y="6532563"/>
          <p14:tracePt t="211358" x="5619750" y="6532563"/>
          <p14:tracePt t="211361" x="5645150" y="6507163"/>
          <p14:tracePt t="211375" x="5719763" y="6494463"/>
          <p14:tracePt t="211377" x="5783263" y="6457950"/>
          <p14:tracePt t="211391" x="5845175" y="6432550"/>
          <p14:tracePt t="211393" x="5932488" y="6394450"/>
          <p14:tracePt t="211409" x="6083300" y="6345238"/>
          <p14:tracePt t="211425" x="6259513" y="6281738"/>
          <p14:tracePt t="211442" x="6359525" y="6219825"/>
          <p14:tracePt t="211459" x="6483350" y="6094413"/>
          <p14:tracePt t="211475" x="6621463" y="5956300"/>
          <p14:tracePt t="211492" x="6721475" y="5807075"/>
          <p14:tracePt t="211509" x="6821488" y="5668963"/>
          <p14:tracePt t="211525" x="6884988" y="5568950"/>
          <p14:tracePt t="211542" x="6897688" y="5507038"/>
          <p14:tracePt t="211559" x="6910388" y="5481638"/>
          <p14:tracePt t="211681" x="6921500" y="5481638"/>
          <p14:tracePt t="211690" x="6921500" y="5507038"/>
          <p14:tracePt t="211697" x="6921500" y="5543550"/>
          <p14:tracePt t="211709" x="6921500" y="5630863"/>
          <p14:tracePt t="211725" x="6921500" y="5843588"/>
          <p14:tracePt t="211742" x="6921500" y="6056313"/>
          <p14:tracePt t="211759" x="6921500" y="6294438"/>
          <p14:tracePt t="211761" x="6921500" y="6394450"/>
          <p14:tracePt t="211775" x="6884988" y="6432550"/>
          <p14:tracePt t="211777" x="6884988" y="6507163"/>
          <p14:tracePt t="211793" x="6872288" y="6594475"/>
          <p14:tracePt t="211809" x="6846888" y="6645275"/>
          <p14:tracePt t="211826" x="6846888" y="6670675"/>
          <p14:tracePt t="211881" x="6846888" y="6632575"/>
          <p14:tracePt t="211890" x="6846888" y="6532563"/>
          <p14:tracePt t="211898" x="6821488" y="6407150"/>
          <p14:tracePt t="211909" x="6808788" y="6269038"/>
          <p14:tracePt t="211926" x="6808788" y="6045200"/>
          <p14:tracePt t="211929" x="6808788" y="5956300"/>
          <p14:tracePt t="211943" x="6808788" y="5856288"/>
          <p14:tracePt t="211945" x="6784975" y="5781675"/>
          <p14:tracePt t="211960" x="6784975" y="5719763"/>
          <p14:tracePt t="211962" x="6772275" y="5656263"/>
          <p14:tracePt t="211977" x="6772275" y="5630863"/>
          <p14:tracePt t="211993" x="6759575" y="5607050"/>
          <p14:tracePt t="212081" x="6759575" y="5643563"/>
          <p14:tracePt t="212089" x="6759575" y="5719763"/>
          <p14:tracePt t="212098" x="6784975" y="5794375"/>
          <p14:tracePt t="212110" x="6784975" y="5894388"/>
          <p14:tracePt t="212113" x="6797675" y="5981700"/>
          <p14:tracePt t="212127" x="6821488" y="6069013"/>
          <p14:tracePt t="212129" x="6834188" y="6169025"/>
          <p14:tracePt t="212143" x="6834188" y="6232525"/>
          <p14:tracePt t="212145" x="6834188" y="6307138"/>
          <p14:tracePt t="212161" x="6834188" y="6394450"/>
          <p14:tracePt t="212177" x="6834188" y="6445250"/>
          <p14:tracePt t="212194" x="6834188" y="6470650"/>
          <p14:tracePt t="212289" x="6834188" y="6457950"/>
          <p14:tracePt t="212297" x="6834188" y="6394450"/>
          <p14:tracePt t="212311" x="6834188" y="6332538"/>
          <p14:tracePt t="212314" x="6834188" y="6257925"/>
          <p14:tracePt t="212328" x="6834188" y="6194425"/>
          <p14:tracePt t="212330" x="6821488" y="6132513"/>
          <p14:tracePt t="212345" x="6797675" y="6032500"/>
          <p14:tracePt t="212361" x="6797675" y="5956300"/>
          <p14:tracePt t="212377" x="6797675" y="5932488"/>
          <p14:tracePt t="212394" x="6797675" y="5907088"/>
          <p14:tracePt t="212585" x="6797675" y="5919788"/>
          <p14:tracePt t="212609" x="6797675" y="5932488"/>
          <p14:tracePt t="212665" x="6797675" y="5956300"/>
          <p14:tracePt t="212753" x="6797675" y="5969000"/>
          <p14:tracePt t="212761" x="6797675" y="5981700"/>
          <p14:tracePt t="212769" x="6797675" y="5994400"/>
          <p14:tracePt t="212778" x="6797675" y="6007100"/>
          <p14:tracePt t="212793" x="6797675" y="6019800"/>
          <p14:tracePt t="212810" x="6797675" y="6069013"/>
          <p14:tracePt t="212827" x="6797675" y="6081713"/>
          <p14:tracePt t="212844" x="6797675" y="6094413"/>
          <p14:tracePt t="212861" x="6797675" y="6107113"/>
          <p14:tracePt t="212970" x="6797675" y="6119813"/>
          <p14:tracePt t="212978" x="6797675" y="6132513"/>
          <p14:tracePt t="212986" x="6797675" y="6145213"/>
          <p14:tracePt t="213002" x="6797675" y="6157913"/>
          <p14:tracePt t="213017" x="6797675" y="6169025"/>
          <p14:tracePt t="213029" x="6797675" y="6181725"/>
          <p14:tracePt t="213210" x="6797675" y="6194425"/>
          <p14:tracePt t="213265" x="6797675" y="6207125"/>
          <p14:tracePt t="213313" x="6797675" y="6219825"/>
          <p14:tracePt t="213465" x="6797675" y="6232525"/>
          <p14:tracePt t="214689" x="6784975" y="6232525"/>
          <p14:tracePt t="215537" x="6759575" y="6232525"/>
          <p14:tracePt t="219161" x="6746875" y="6232525"/>
          <p14:tracePt t="220249" x="6746875" y="6219825"/>
          <p14:tracePt t="220274" x="6746875" y="6207125"/>
          <p14:tracePt t="220281" x="6746875" y="6194425"/>
          <p14:tracePt t="220289" x="6746875" y="6181725"/>
          <p14:tracePt t="220298" x="6746875" y="6169025"/>
          <p14:tracePt t="220314" x="6746875" y="6132513"/>
          <p14:tracePt t="220331" x="6746875" y="6119813"/>
          <p14:tracePt t="220348" x="6746875" y="6081713"/>
          <p14:tracePt t="220365" x="6734175" y="6045200"/>
          <p14:tracePt t="220382" x="6734175" y="6032500"/>
          <p14:tracePt t="220385" x="6721475" y="6032500"/>
          <p14:tracePt t="220399" x="6708775" y="6019800"/>
          <p14:tracePt t="220401" x="6696075" y="6007100"/>
          <p14:tracePt t="220416" x="6696075" y="5994400"/>
          <p14:tracePt t="220418" x="6672263" y="5945188"/>
          <p14:tracePt t="220432" x="6646863" y="5868988"/>
          <p14:tracePt t="220434" x="6608763" y="5781675"/>
          <p14:tracePt t="220449" x="6521450" y="5630863"/>
          <p14:tracePt t="220465" x="6434138" y="5494338"/>
          <p14:tracePt t="220482" x="6259513" y="5194300"/>
          <p14:tracePt t="220498" x="5995988" y="4756150"/>
          <p14:tracePt t="220515" x="5857875" y="4530725"/>
          <p14:tracePt t="220532" x="5795963" y="4418013"/>
          <p14:tracePt t="220549" x="5745163" y="4330700"/>
          <p14:tracePt t="220565" x="5619750" y="4241800"/>
          <p14:tracePt t="220582" x="5470525" y="4141788"/>
          <p14:tracePt t="220584" x="5394325" y="4117975"/>
          <p14:tracePt t="220598" x="5294313" y="4054475"/>
          <p14:tracePt t="220601" x="5194300" y="4029075"/>
          <p14:tracePt t="220615" x="5081588" y="4005263"/>
          <p14:tracePt t="220617" x="4856163" y="3929063"/>
          <p14:tracePt t="220632" x="4594225" y="3816350"/>
          <p14:tracePt t="220649" x="4230688" y="3716338"/>
          <p14:tracePt t="220666" x="3879850" y="3654425"/>
          <p14:tracePt t="220682" x="3541713" y="3579813"/>
          <p14:tracePt t="220699" x="3267075" y="3529013"/>
          <p14:tracePt t="220716" x="3028950" y="3490913"/>
          <p14:tracePt t="220733" x="2916238" y="3467100"/>
          <p14:tracePt t="220750" x="2854325" y="3454400"/>
          <p14:tracePt t="220753" x="2828925" y="3454400"/>
          <p14:tracePt t="220765" x="2816225" y="3454400"/>
          <p14:tracePt t="220793" x="2803525" y="3454400"/>
          <p14:tracePt t="220833" x="2778125" y="3454400"/>
          <p14:tracePt t="220841" x="2767013" y="3454400"/>
          <p14:tracePt t="220850" x="2728913" y="3454400"/>
          <p14:tracePt t="220867" x="2628900" y="3490913"/>
          <p14:tracePt t="220883" x="2465388" y="3541713"/>
          <p14:tracePt t="220899" x="2316163" y="3616325"/>
          <p14:tracePt t="220916" x="2190750" y="3667125"/>
          <p14:tracePt t="220933" x="2116138" y="3729038"/>
          <p14:tracePt t="221016" x="2127250" y="3741738"/>
          <p14:tracePt t="221024" x="2152650" y="3767138"/>
          <p14:tracePt t="221032" x="2203450" y="3767138"/>
          <p14:tracePt t="221048" x="2452688" y="3841750"/>
          <p14:tracePt t="221064" x="3079750" y="3941763"/>
          <p14:tracePt t="221081" x="3567113" y="3967163"/>
          <p14:tracePt t="221098" x="3879850" y="4005263"/>
          <p14:tracePt t="221115" x="3968750" y="4067175"/>
          <p14:tracePt t="221201" x="3956050" y="4067175"/>
          <p14:tracePt t="221209" x="3930650" y="4067175"/>
          <p14:tracePt t="221217" x="3867150" y="4067175"/>
          <p14:tracePt t="221233" x="3743325" y="4005263"/>
          <p14:tracePt t="221250" x="3617913" y="3967163"/>
          <p14:tracePt t="221267" x="3541713" y="3941763"/>
          <p14:tracePt t="221284" x="3517900" y="3916363"/>
          <p14:tracePt t="221301" x="3492500" y="3905250"/>
          <p14:tracePt t="221318" x="3467100" y="3867150"/>
          <p14:tracePt t="221321" x="3441700" y="3854450"/>
          <p14:tracePt t="221334" x="3429000" y="3841750"/>
          <p14:tracePt t="221337" x="3392488" y="3816350"/>
          <p14:tracePt t="221351" x="3317875" y="3803650"/>
          <p14:tracePt t="221353" x="3228975" y="3767138"/>
          <p14:tracePt t="221367" x="3128963" y="3741738"/>
          <p14:tracePt t="221369" x="3003550" y="3729038"/>
          <p14:tracePt t="221385" x="2803525" y="3679825"/>
          <p14:tracePt t="221401" x="2578100" y="3654425"/>
          <p14:tracePt t="221418" x="2441575" y="3629025"/>
          <p14:tracePt t="221435" x="2390775" y="3629025"/>
          <p14:tracePt t="221609" x="2378075" y="3629025"/>
          <p14:tracePt t="221649" x="2378075" y="3616325"/>
          <p14:tracePt t="221657" x="2378075" y="3603625"/>
          <p14:tracePt t="221668" x="2378075" y="3590925"/>
          <p14:tracePt t="221685" x="2441575" y="3541713"/>
          <p14:tracePt t="221701" x="2590800" y="3479800"/>
          <p14:tracePt t="221718" x="2778125" y="3429000"/>
          <p14:tracePt t="221721" x="2890838" y="3390900"/>
          <p14:tracePt t="221735" x="3003550" y="3354388"/>
          <p14:tracePt t="221737" x="3041650" y="3354388"/>
          <p14:tracePt t="221752" x="3092450" y="3354388"/>
          <p14:tracePt t="221754" x="3128963" y="3328988"/>
          <p14:tracePt t="221953" x="3116263" y="3328988"/>
          <p14:tracePt t="221961" x="3092450" y="3328988"/>
          <p14:tracePt t="221971" x="3079750" y="3328988"/>
          <p14:tracePt t="221986" x="3041650" y="3303588"/>
          <p14:tracePt t="222003" x="3028950" y="3303588"/>
          <p14:tracePt t="222019" x="3003550" y="3303588"/>
          <p14:tracePt t="222036" x="2979738" y="3303588"/>
          <p14:tracePt t="222052" x="2954338" y="3303588"/>
          <p14:tracePt t="222069" x="2928938" y="3303588"/>
          <p14:tracePt t="222086" x="2916238" y="3303588"/>
          <p14:tracePt t="222089" x="2903538" y="3303588"/>
          <p14:tracePt t="222105" x="2879725" y="3303588"/>
          <p14:tracePt t="222129" x="2854325" y="3303588"/>
          <p14:tracePt t="222273" x="2841625" y="3303588"/>
          <p14:tracePt t="222361" x="2841625" y="3290888"/>
          <p14:tracePt t="222425" x="2854325" y="3278188"/>
          <p14:tracePt t="222482" x="2854325" y="3267075"/>
          <p14:tracePt t="222497" x="2867025" y="3254375"/>
          <p14:tracePt t="222521" x="2867025" y="3241675"/>
          <p14:tracePt t="222545" x="2867025" y="3228975"/>
          <p14:tracePt t="222553" x="2867025" y="3203575"/>
          <p14:tracePt t="222561" x="2867025" y="3190875"/>
          <p14:tracePt t="222569" x="2867025" y="3178175"/>
          <p14:tracePt t="222586" x="2867025" y="3141663"/>
          <p14:tracePt t="222602" x="2867025" y="3078163"/>
          <p14:tracePt t="222619" x="2867025" y="3016250"/>
          <p14:tracePt t="222636" x="2867025" y="2952750"/>
          <p14:tracePt t="222652" x="2867025" y="2878138"/>
          <p14:tracePt t="222669" x="2867025" y="2852738"/>
          <p14:tracePt t="222688" x="2841625" y="2816225"/>
          <p14:tracePt t="222873" x="2854325" y="2816225"/>
          <p14:tracePt t="222897" x="2890838" y="2816225"/>
          <p14:tracePt t="222904" x="2941638" y="2816225"/>
          <p14:tracePt t="222913" x="2979738" y="2816225"/>
          <p14:tracePt t="222921" x="3028950" y="2816225"/>
          <p14:tracePt t="222937" x="3116263" y="2790825"/>
          <p14:tracePt t="222955" x="3192463" y="2790825"/>
          <p14:tracePt t="222971" x="3216275" y="2790825"/>
          <p14:tracePt t="222993" x="3228975" y="2790825"/>
          <p14:tracePt t="223089" x="3216275" y="2790825"/>
          <p14:tracePt t="223097" x="3192463" y="2790825"/>
          <p14:tracePt t="223105" x="3141663" y="2790825"/>
          <p14:tracePt t="223122" x="3028950" y="2790825"/>
          <p14:tracePt t="223138" x="2916238" y="2790825"/>
          <p14:tracePt t="223155" x="2790825" y="2790825"/>
          <p14:tracePt t="223172" x="2741613" y="2790825"/>
          <p14:tracePt t="223265" x="2767013" y="2790825"/>
          <p14:tracePt t="223272" x="2903538" y="2790825"/>
          <p14:tracePt t="223281" x="3016250" y="2790825"/>
          <p14:tracePt t="223289" x="3192463" y="2778125"/>
          <p14:tracePt t="223306" x="3617913" y="2740025"/>
          <p14:tracePt t="223323" x="3905250" y="2740025"/>
          <p14:tracePt t="223338" x="4117975" y="2740025"/>
          <p14:tracePt t="223356" x="4156075" y="2740025"/>
          <p14:tracePt t="223465" x="4092575" y="2740025"/>
          <p14:tracePt t="223473" x="4030663" y="2740025"/>
          <p14:tracePt t="223481" x="3956050" y="2740025"/>
          <p14:tracePt t="223489" x="3867150" y="2740025"/>
          <p14:tracePt t="223506" x="3756025" y="2740025"/>
          <p14:tracePt t="223523" x="3692525" y="2740025"/>
          <p14:tracePt t="223609" x="3730625" y="2716213"/>
          <p14:tracePt t="223617" x="3805238" y="2703513"/>
          <p14:tracePt t="223625" x="3892550" y="2665413"/>
          <p14:tracePt t="223641" x="4143375" y="2640013"/>
          <p14:tracePt t="223657" x="4668838" y="2640013"/>
          <p14:tracePt t="223674" x="5006975" y="2640013"/>
          <p14:tracePt t="223690" x="5194300" y="2640013"/>
          <p14:tracePt t="223706" x="5232400" y="2640013"/>
          <p14:tracePt t="223793" x="5207000" y="2640013"/>
          <p14:tracePt t="223801" x="5170488" y="2640013"/>
          <p14:tracePt t="223809" x="5106988" y="2640013"/>
          <p14:tracePt t="223824" x="5006975" y="2640013"/>
          <p14:tracePt t="223826" x="4894263" y="2640013"/>
          <p14:tracePt t="223839" x="4832350" y="2640013"/>
          <p14:tracePt t="223840" x="4794250" y="2652713"/>
          <p14:tracePt t="223856" x="4706938" y="2690813"/>
          <p14:tracePt t="223872" x="4656138" y="2703513"/>
          <p14:tracePt t="223889" x="4643438" y="2716213"/>
          <p14:tracePt t="223920" x="4643438" y="2728913"/>
          <p14:tracePt t="223928" x="4643438" y="2740025"/>
          <p14:tracePt t="223944" x="4643438" y="2765425"/>
          <p14:tracePt t="223956" x="4643438" y="2778125"/>
          <p14:tracePt t="223972" x="4681538" y="2890838"/>
          <p14:tracePt t="223991" x="4856163" y="3016250"/>
          <p14:tracePt t="223993" x="4968875" y="3116263"/>
          <p14:tracePt t="224008" x="5094288" y="3190875"/>
          <p14:tracePt t="224010" x="5219700" y="3290888"/>
          <p14:tracePt t="224025" x="5457825" y="3429000"/>
          <p14:tracePt t="224042" x="5619750" y="3516313"/>
          <p14:tracePt t="224058" x="5870575" y="3692525"/>
          <p14:tracePt t="224075" x="6096000" y="3829050"/>
          <p14:tracePt t="224090" x="6157913" y="3905250"/>
          <p14:tracePt t="224108" x="6283325" y="4029075"/>
          <p14:tracePt t="224124" x="6370638" y="4141788"/>
          <p14:tracePt t="224141" x="6483350" y="4305300"/>
          <p14:tracePt t="224158" x="6534150" y="4379913"/>
          <p14:tracePt t="224161" x="6572250" y="4418013"/>
          <p14:tracePt t="224174" x="6572250" y="4443413"/>
          <p14:tracePt t="224177" x="6596063" y="4492625"/>
          <p14:tracePt t="224191" x="6608763" y="4518025"/>
          <p14:tracePt t="224193" x="6608763" y="4543425"/>
          <p14:tracePt t="224209" x="6646863" y="4656138"/>
          <p14:tracePt t="224225" x="6684963" y="4843463"/>
          <p14:tracePt t="224242" x="6708775" y="4905375"/>
          <p14:tracePt t="224259" x="6708775" y="4956175"/>
          <p14:tracePt t="224275" x="6708775" y="5005388"/>
          <p14:tracePt t="224291" x="6734175" y="5068888"/>
          <p14:tracePt t="224309" x="6734175" y="5143500"/>
          <p14:tracePt t="224325" x="6734175" y="5205413"/>
          <p14:tracePt t="224342" x="6734175" y="5256213"/>
          <p14:tracePt t="224359" x="6734175" y="5268913"/>
          <p14:tracePt t="224377" x="6734175" y="5294313"/>
          <p14:tracePt t="224392" x="6734175" y="5305425"/>
          <p14:tracePt t="224394" x="6721475" y="5330825"/>
          <p14:tracePt t="224409" x="6708775" y="5343525"/>
          <p14:tracePt t="224425" x="6696075" y="5381625"/>
          <p14:tracePt t="224442" x="6684963" y="5418138"/>
          <p14:tracePt t="224459" x="6646863" y="5494338"/>
          <p14:tracePt t="224475" x="6621463" y="5607050"/>
          <p14:tracePt t="224492" x="6608763" y="5719763"/>
          <p14:tracePt t="224509" x="6596063" y="5807075"/>
          <p14:tracePt t="224513" x="6572250" y="5843588"/>
          <p14:tracePt t="224525" x="6572250" y="5894388"/>
          <p14:tracePt t="224542" x="6572250" y="5981700"/>
          <p14:tracePt t="224544" x="6572250" y="6032500"/>
          <p14:tracePt t="224559" x="6572250" y="6069013"/>
          <p14:tracePt t="224561" x="6572250" y="6107113"/>
          <p14:tracePt t="224576" x="6572250" y="6119813"/>
          <p14:tracePt t="224578" x="6572250" y="6157913"/>
          <p14:tracePt t="224592" x="6584950" y="6169025"/>
          <p14:tracePt t="224609" x="6584950" y="6181725"/>
          <p14:tracePt t="224625" x="6584950" y="6207125"/>
          <p14:tracePt t="224681" x="6584950" y="6219825"/>
          <p14:tracePt t="224697" x="6596063" y="6232525"/>
          <p14:tracePt t="224729" x="6596063" y="6245225"/>
          <p14:tracePt t="224777" x="6608763" y="6257925"/>
          <p14:tracePt t="224809" x="6608763" y="6269038"/>
          <p14:tracePt t="224817" x="6608763" y="6281738"/>
          <p14:tracePt t="224833" x="6608763" y="6294438"/>
          <p14:tracePt t="224849" x="6608763" y="6307138"/>
          <p14:tracePt t="224873" x="6608763" y="6319838"/>
          <p14:tracePt t="224881" x="6608763" y="6332538"/>
          <p14:tracePt t="224905" x="6608763" y="6345238"/>
          <p14:tracePt t="224913" x="6608763" y="6357938"/>
          <p14:tracePt t="224926" x="6596063" y="6370638"/>
          <p14:tracePt t="224928" x="6584950" y="6381750"/>
          <p14:tracePt t="224942" x="6572250" y="6381750"/>
          <p14:tracePt t="224943" x="6559550" y="6394450"/>
          <p14:tracePt t="224959" x="6534150" y="6419850"/>
          <p14:tracePt t="224960" x="6508750" y="6432550"/>
          <p14:tracePt t="224976" x="6483350" y="6457950"/>
          <p14:tracePt t="224992" x="6421438" y="6483350"/>
          <p14:tracePt t="225009" x="6370638" y="6545263"/>
          <p14:tracePt t="225025" x="6334125" y="6594475"/>
          <p14:tracePt t="225042" x="6308725" y="6607175"/>
          <p14:tracePt t="225061" x="6308725" y="6619875"/>
          <p14:tracePt t="225089" x="6283325" y="6632575"/>
          <p14:tracePt t="225137" x="6283325" y="6645275"/>
          <p14:tracePt t="225201" x="6283325" y="6657975"/>
          <p14:tracePt t="225210" x="6270625" y="6657975"/>
          <p14:tracePt t="225257" x="6259513" y="6670675"/>
          <p14:tracePt t="225273" x="6259513" y="6683375"/>
          <p14:tracePt t="225281" x="6246813" y="6683375"/>
          <p14:tracePt t="225305" x="6234113" y="6696075"/>
          <p14:tracePt t="225345" x="6221413" y="6707188"/>
          <p14:tracePt t="225361" x="6221413" y="6719888"/>
          <p14:tracePt t="225369" x="6208713" y="6732588"/>
          <p14:tracePt t="225377" x="6196013" y="6745288"/>
          <p14:tracePt t="225394" x="6183313" y="6757988"/>
          <p14:tracePt t="225411" x="6170613" y="6757988"/>
          <p14:tracePt t="225505" x="6157913" y="6770688"/>
          <p14:tracePt t="225537" x="6146800" y="6770688"/>
          <p14:tracePt t="225545" x="6134100" y="6770688"/>
          <p14:tracePt t="225553" x="6121400" y="6770688"/>
          <p14:tracePt t="225562" x="6108700" y="6770688"/>
          <p14:tracePt t="225578" x="6070600" y="6770688"/>
          <p14:tracePt t="225595" x="6045200" y="6770688"/>
          <p14:tracePt t="225612" x="5957888" y="6770688"/>
          <p14:tracePt t="225628" x="5932488" y="6770688"/>
          <p14:tracePt t="225645" x="5908675" y="6770688"/>
          <p14:tracePt t="225661" x="5895975" y="6757988"/>
          <p14:tracePt t="225678" x="5870575" y="6745288"/>
          <p14:tracePt t="225681" x="5857875" y="6745288"/>
          <p14:tracePt t="225705" x="5845175" y="6745288"/>
          <p14:tracePt t="225801" x="5821363" y="6745288"/>
          <p14:tracePt t="225841" x="5808663" y="6745288"/>
          <p14:tracePt t="225929" x="5808663" y="6732588"/>
          <p14:tracePt t="225946" x="5795963" y="6719888"/>
          <p14:tracePt t="226409" x="5795963" y="6707188"/>
          <p14:tracePt t="226416" x="5795963" y="6683375"/>
          <p14:tracePt t="226430" x="5795963" y="6657975"/>
          <p14:tracePt t="226447" x="5795963" y="6632575"/>
          <p14:tracePt t="226449" x="5795963" y="6594475"/>
          <p14:tracePt t="226464" x="5795963" y="6545263"/>
          <p14:tracePt t="226481" x="5795963" y="6532563"/>
          <p14:tracePt t="226497" x="5795963" y="6519863"/>
          <p14:tracePt t="226673" x="5795963" y="6507163"/>
          <p14:tracePt t="226681" x="5795963" y="6494463"/>
          <p14:tracePt t="226729" x="5795963" y="6470650"/>
          <p14:tracePt t="227313" x="5783263" y="6470650"/>
          <p14:tracePt t="227321" x="5783263" y="6457950"/>
          <p14:tracePt t="227337" x="5783263" y="6445250"/>
          <p14:tracePt t="227354" x="5783263" y="6432550"/>
          <p14:tracePt t="227366" x="5783263" y="6419850"/>
          <p14:tracePt t="227368" x="5783263" y="6394450"/>
          <p14:tracePt t="227383" x="5783263" y="6370638"/>
          <p14:tracePt t="227401" x="5757863" y="6345238"/>
          <p14:tracePt t="227417" x="5757863" y="6332538"/>
          <p14:tracePt t="227434" x="5757863" y="6319838"/>
          <p14:tracePt t="227473" x="5745163" y="6319838"/>
          <p14:tracePt t="227489" x="5745163" y="6307138"/>
          <p14:tracePt t="227497" x="5745163" y="6294438"/>
          <p14:tracePt t="227504" x="5745163" y="6281738"/>
          <p14:tracePt t="227515" x="5745163" y="6257925"/>
          <p14:tracePt t="227532" x="5745163" y="6232525"/>
          <p14:tracePt t="227548" x="5732463" y="6181725"/>
          <p14:tracePt t="227565" x="5719763" y="6132513"/>
          <p14:tracePt t="227582" x="5719763" y="6056313"/>
          <p14:tracePt t="227584" x="5719763" y="6019800"/>
          <p14:tracePt t="227599" x="5719763" y="5981700"/>
          <p14:tracePt t="227600" x="5719763" y="5945188"/>
          <p14:tracePt t="227616" x="5708650" y="5868988"/>
          <p14:tracePt t="227632" x="5708650" y="5794375"/>
          <p14:tracePt t="227649" x="5683250" y="5694363"/>
          <p14:tracePt t="227666" x="5657850" y="5568950"/>
          <p14:tracePt t="227682" x="5645150" y="5494338"/>
          <p14:tracePt t="227699" x="5632450" y="5443538"/>
          <p14:tracePt t="227716" x="5619750" y="5368925"/>
          <p14:tracePt t="227733" x="5595938" y="5318125"/>
          <p14:tracePt t="227749" x="5595938" y="5281613"/>
          <p14:tracePt t="227766" x="5570538" y="5243513"/>
          <p14:tracePt t="227767" x="5570538" y="5218113"/>
          <p14:tracePt t="227782" x="5545138" y="5181600"/>
          <p14:tracePt t="227784" x="5545138" y="5118100"/>
          <p14:tracePt t="227800" x="5545138" y="5030788"/>
          <p14:tracePt t="227816" x="5507038" y="4918075"/>
          <p14:tracePt t="227832" x="5483225" y="4792663"/>
          <p14:tracePt t="227851" x="5470525" y="4692650"/>
          <p14:tracePt t="227867" x="5457825" y="4618038"/>
          <p14:tracePt t="227884" x="5419725" y="4554538"/>
          <p14:tracePt t="227901" x="5419725" y="4518025"/>
          <p14:tracePt t="227918" x="5407025" y="4492625"/>
          <p14:tracePt t="227921" x="5407025" y="4479925"/>
          <p14:tracePt t="227937" x="5407025" y="4454525"/>
          <p14:tracePt t="227952" x="5407025" y="4430713"/>
          <p14:tracePt t="227968" x="5407025" y="4405313"/>
          <p14:tracePt t="227983" x="5407025" y="4379913"/>
          <p14:tracePt t="228000" x="5407025" y="4341813"/>
          <p14:tracePt t="228016" x="5407025" y="4318000"/>
          <p14:tracePt t="228033" x="5407025" y="4279900"/>
          <p14:tracePt t="228050" x="5407025" y="4254500"/>
          <p14:tracePt t="228067" x="5407025" y="4230688"/>
          <p14:tracePt t="228089" x="5407025" y="4217988"/>
          <p14:tracePt t="228161" x="5419725" y="4217988"/>
          <p14:tracePt t="228177" x="5445125" y="4230688"/>
          <p14:tracePt t="228185" x="5470525" y="4292600"/>
          <p14:tracePt t="228193" x="5507038" y="4379913"/>
          <p14:tracePt t="228202" x="5532438" y="4505325"/>
          <p14:tracePt t="228218" x="5619750" y="4756150"/>
          <p14:tracePt t="228235" x="5670550" y="5030788"/>
          <p14:tracePt t="228252" x="5695950" y="5356225"/>
          <p14:tracePt t="228269" x="5745163" y="5594350"/>
          <p14:tracePt t="228286" x="5757863" y="5756275"/>
          <p14:tracePt t="228288" x="5757863" y="5794375"/>
          <p14:tracePt t="228302" x="5757863" y="5868988"/>
          <p14:tracePt t="228304" x="5757863" y="5932488"/>
          <p14:tracePt t="228318" x="5757863" y="5981700"/>
          <p14:tracePt t="228321" x="5757863" y="6007100"/>
          <p14:tracePt t="228335" x="5757863" y="6019800"/>
          <p14:tracePt t="228337" x="5757863" y="6045200"/>
          <p14:tracePt t="228352" x="5745163" y="6094413"/>
          <p14:tracePt t="228369" x="5708650" y="6157913"/>
          <p14:tracePt t="228386" x="5670550" y="6232525"/>
          <p14:tracePt t="228403" x="5607050" y="6281738"/>
          <p14:tracePt t="228419" x="5570538" y="6345238"/>
          <p14:tracePt t="228436" x="5557838" y="6381750"/>
          <p14:tracePt t="228452" x="5532438" y="6419850"/>
          <p14:tracePt t="228470" x="5519738" y="6445250"/>
          <p14:tracePt t="228486" x="5507038" y="6457950"/>
          <p14:tracePt t="228489" x="5507038" y="6470650"/>
          <p14:tracePt t="228502" x="5507038" y="6483350"/>
          <p14:tracePt t="228529" x="5495925" y="6507163"/>
          <p14:tracePt t="228649" x="5507038" y="6483350"/>
          <p14:tracePt t="228665" x="5519738" y="6470650"/>
          <p14:tracePt t="228673" x="5545138" y="6432550"/>
          <p14:tracePt t="228686" x="5557838" y="6419850"/>
          <p14:tracePt t="228689" x="5570538" y="6394450"/>
          <p14:tracePt t="228703" x="5570538" y="6370638"/>
          <p14:tracePt t="228705" x="5583238" y="6332538"/>
          <p14:tracePt t="228720" x="5595938" y="6294438"/>
          <p14:tracePt t="228737" x="5595938" y="6281738"/>
          <p14:tracePt t="228753" x="5595938" y="6257925"/>
          <p14:tracePt t="228770" x="5595938" y="6232525"/>
          <p14:tracePt t="228787" x="5595938" y="6219825"/>
          <p14:tracePt t="228803" x="5595938" y="6207125"/>
          <p14:tracePt t="228905" x="5570538" y="6207125"/>
          <p14:tracePt t="228921" x="5557838" y="6219825"/>
          <p14:tracePt t="228937" x="5557838" y="6245225"/>
          <p14:tracePt t="228945" x="5545138" y="6269038"/>
          <p14:tracePt t="228954" x="5545138" y="6294438"/>
          <p14:tracePt t="228973" x="5545138" y="6307138"/>
          <p14:tracePt t="229057" x="5545138" y="6319838"/>
          <p14:tracePt t="229065" x="5557838" y="6319838"/>
          <p14:tracePt t="229073" x="5583238" y="6294438"/>
          <p14:tracePt t="229087" x="5595938" y="6281738"/>
          <p14:tracePt t="229089" x="5619750" y="6257925"/>
          <p14:tracePt t="229104" x="5645150" y="6194425"/>
          <p14:tracePt t="229121" x="5657850" y="6169025"/>
          <p14:tracePt t="229138" x="5657850" y="6157913"/>
          <p14:tracePt t="229233" x="5657850" y="6145213"/>
          <p14:tracePt t="229241" x="5619750" y="6169025"/>
          <p14:tracePt t="229254" x="5607050" y="6169025"/>
          <p14:tracePt t="229256" x="5583238" y="6194425"/>
          <p14:tracePt t="229271" x="5557838" y="6232525"/>
          <p14:tracePt t="229273" x="5532438" y="6257925"/>
          <p14:tracePt t="229289" x="5532438" y="6269038"/>
          <p14:tracePt t="229304" x="5532438" y="6281738"/>
          <p14:tracePt t="229322" x="5507038" y="6307138"/>
          <p14:tracePt t="229361" x="5519738" y="6307138"/>
          <p14:tracePt t="229369" x="5532438" y="6307138"/>
          <p14:tracePt t="229377" x="5545138" y="6307138"/>
          <p14:tracePt t="229388" x="5595938" y="6307138"/>
          <p14:tracePt t="229403" x="5657850" y="6269038"/>
          <p14:tracePt t="229420" x="5732463" y="6207125"/>
          <p14:tracePt t="229436" x="5745163" y="6181725"/>
          <p14:tracePt t="229453" x="5745163" y="6169025"/>
          <p14:tracePt t="229496" x="5708650" y="6169025"/>
          <p14:tracePt t="229503" x="5657850" y="6169025"/>
          <p14:tracePt t="229511" x="5619750" y="6169025"/>
          <p14:tracePt t="229520" x="5583238" y="6169025"/>
          <p14:tracePt t="229538" x="5507038" y="6169025"/>
          <p14:tracePt t="229555" x="5407025" y="6219825"/>
          <p14:tracePt t="229572" x="5357813" y="6257925"/>
          <p14:tracePt t="229589" x="5345113" y="6269038"/>
          <p14:tracePt t="229649" x="5345113" y="6281738"/>
          <p14:tracePt t="229657" x="5345113" y="6294438"/>
          <p14:tracePt t="229673" x="5419725" y="6294438"/>
          <p14:tracePt t="229689" x="5519738" y="6294438"/>
          <p14:tracePt t="229706" x="5619750" y="6294438"/>
          <p14:tracePt t="229723" x="5657850" y="6294438"/>
          <p14:tracePt t="229740" x="5670550" y="6281738"/>
          <p14:tracePt t="230145" x="5683250" y="6281738"/>
          <p14:tracePt t="230409" x="5683250" y="6294438"/>
          <p14:tracePt t="230417" x="5683250" y="6319838"/>
          <p14:tracePt t="230424" x="5683250" y="6345238"/>
          <p14:tracePt t="230441" x="5683250" y="6370638"/>
          <p14:tracePt t="230457" x="5683250" y="6407150"/>
          <p14:tracePt t="230474" x="5670550" y="6470650"/>
          <p14:tracePt t="230491" x="5657850" y="6494463"/>
          <p14:tracePt t="230507" x="5657850" y="6519863"/>
          <p14:tracePt t="230524" x="5657850" y="6532563"/>
          <p14:tracePt t="230541" x="5657850" y="6545263"/>
          <p14:tracePt t="230665" x="5695950" y="6532563"/>
          <p14:tracePt t="230673" x="5745163" y="6483350"/>
          <p14:tracePt t="230681" x="5808663" y="6419850"/>
          <p14:tracePt t="230691" x="5883275" y="6345238"/>
          <p14:tracePt t="230708" x="6008688" y="6194425"/>
          <p14:tracePt t="230725" x="6096000" y="6045200"/>
          <p14:tracePt t="230742" x="6157913" y="5945188"/>
          <p14:tracePt t="230757" x="6196013" y="5843588"/>
          <p14:tracePt t="230774" x="6221413" y="5794375"/>
          <p14:tracePt t="230776" x="6221413" y="5756275"/>
          <p14:tracePt t="230791" x="6221413" y="5732463"/>
          <p14:tracePt t="230792" x="6221413" y="5719763"/>
          <p14:tracePt t="230808" x="6208713" y="5694363"/>
          <p14:tracePt t="230824" x="6183313" y="5681663"/>
          <p14:tracePt t="230841" x="6146800" y="5681663"/>
          <p14:tracePt t="230857" x="6096000" y="5668963"/>
          <p14:tracePt t="230874" x="6021388" y="5668963"/>
          <p14:tracePt t="230891" x="5932488" y="5668963"/>
          <p14:tracePt t="230908" x="5870575" y="5668963"/>
          <p14:tracePt t="230926" x="5770563" y="5668963"/>
          <p14:tracePt t="230928" x="5745163" y="5668963"/>
          <p14:tracePt t="230943" x="5719763" y="5681663"/>
          <p14:tracePt t="230945" x="5683250" y="5707063"/>
          <p14:tracePt t="230960" x="5645150" y="5743575"/>
          <p14:tracePt t="230976" x="5619750" y="5781675"/>
          <p14:tracePt t="230993" x="5607050" y="5807075"/>
          <p14:tracePt t="231009" x="5595938" y="5832475"/>
          <p14:tracePt t="231012" x="5595938" y="5843588"/>
          <p14:tracePt t="231024" x="5595938" y="5856288"/>
          <p14:tracePt t="231041" x="5583238" y="5868988"/>
          <p14:tracePt t="231057" x="5583238" y="5881688"/>
          <p14:tracePt t="231074" x="5583238" y="5894388"/>
          <p14:tracePt t="231121" x="5583238" y="5907088"/>
          <p14:tracePt t="231233" x="5595938" y="5907088"/>
          <p14:tracePt t="231249" x="5607050" y="5907088"/>
          <p14:tracePt t="231257" x="5619750" y="5907088"/>
          <p14:tracePt t="231265" x="5632450" y="5907088"/>
          <p14:tracePt t="231275" x="5657850" y="5881688"/>
          <p14:tracePt t="231293" x="5670550" y="5856288"/>
          <p14:tracePt t="231310" x="5670550" y="5843588"/>
          <p14:tracePt t="231312" x="5670550" y="5832475"/>
          <p14:tracePt t="231326" x="5695950" y="5819775"/>
          <p14:tracePt t="231329" x="5695950" y="5807075"/>
          <p14:tracePt t="231343" x="5695950" y="5794375"/>
          <p14:tracePt t="231361" x="5695950" y="5781675"/>
          <p14:tracePt t="231377" x="5695950" y="5756275"/>
          <p14:tracePt t="231394" x="5695950" y="5743575"/>
          <p14:tracePt t="231481" x="5683250" y="5743575"/>
          <p14:tracePt t="231513" x="5670550" y="5743575"/>
          <p14:tracePt t="231521" x="5657850" y="5743575"/>
          <p14:tracePt t="231529" x="5632450" y="5743575"/>
          <p14:tracePt t="231543" x="5619750" y="5743575"/>
          <p14:tracePt t="231544" x="5607050" y="5743575"/>
          <p14:tracePt t="231560" x="5583238" y="5768975"/>
          <p14:tracePt t="231576" x="5570538" y="5794375"/>
          <p14:tracePt t="231593" x="5545138" y="5819775"/>
          <p14:tracePt t="231609" x="5545138" y="5856288"/>
          <p14:tracePt t="231626" x="5545138" y="5881688"/>
          <p14:tracePt t="231643" x="5545138" y="5919788"/>
          <p14:tracePt t="231660" x="5545138" y="5945188"/>
          <p14:tracePt t="231676" x="5557838" y="5956300"/>
          <p14:tracePt t="231693" x="5570538" y="5969000"/>
          <p14:tracePt t="231710" x="5619750" y="5981700"/>
          <p14:tracePt t="231727" x="5645150" y="5994400"/>
          <p14:tracePt t="231728" x="5695950" y="5994400"/>
          <p14:tracePt t="231744" x="5757863" y="5994400"/>
          <p14:tracePt t="231760" x="5808663" y="5994400"/>
          <p14:tracePt t="231777" x="5870575" y="5994400"/>
          <p14:tracePt t="231794" x="5945188" y="5994400"/>
          <p14:tracePt t="231811" x="6008688" y="5994400"/>
          <p14:tracePt t="231828" x="6045200" y="5994400"/>
          <p14:tracePt t="231865" x="6045200" y="5981700"/>
          <p14:tracePt t="231905" x="6045200" y="5969000"/>
          <p14:tracePt t="231913" x="6021388" y="5969000"/>
          <p14:tracePt t="231929" x="5970588" y="5956300"/>
          <p14:tracePt t="231945" x="5908675" y="5956300"/>
          <p14:tracePt t="231961" x="5808663" y="5956300"/>
          <p14:tracePt t="231978" x="5708650" y="5956300"/>
          <p14:tracePt t="231995" x="5657850" y="5956300"/>
          <p14:tracePt t="232012" x="5619750" y="6019800"/>
          <p14:tracePt t="232029" x="5607050" y="6069013"/>
          <p14:tracePt t="232046" x="5570538" y="6094413"/>
          <p14:tracePt t="232065" x="5570538" y="6107113"/>
          <p14:tracePt t="232078" x="5570538" y="6119813"/>
          <p14:tracePt t="232129" x="5570538" y="6132513"/>
          <p14:tracePt t="232169" x="5570538" y="6145213"/>
          <p14:tracePt t="232201" x="5583238" y="6145213"/>
          <p14:tracePt t="232210" x="5607050" y="6145213"/>
          <p14:tracePt t="232217" x="5619750" y="6145213"/>
          <p14:tracePt t="232230" x="5632450" y="6145213"/>
          <p14:tracePt t="232233" x="5645150" y="6145213"/>
          <p14:tracePt t="232246" x="5657850" y="6145213"/>
          <p14:tracePt t="232263" x="5683250" y="6145213"/>
          <p14:tracePt t="232280" x="5708650" y="6145213"/>
          <p14:tracePt t="233721" x="5719763" y="6145213"/>
          <p14:tracePt t="233737" x="5732463" y="6145213"/>
          <p14:tracePt t="233745" x="5732463" y="6132513"/>
          <p14:tracePt t="233753" x="5745163" y="6132513"/>
          <p14:tracePt t="233768" x="5770563" y="6132513"/>
          <p14:tracePt t="233784" x="5783263" y="6132513"/>
          <p14:tracePt t="233798" x="5795963" y="6132513"/>
          <p14:tracePt t="233800" x="5808663" y="6132513"/>
          <p14:tracePt t="233816" x="5821363" y="6119813"/>
          <p14:tracePt t="233840" x="5832475" y="6119813"/>
          <p14:tracePt t="233849" x="5845175" y="6119813"/>
          <p14:tracePt t="233865" x="5857875" y="6107113"/>
          <p14:tracePt t="233882" x="5883275" y="6094413"/>
          <p14:tracePt t="233899" x="5895975" y="6081713"/>
          <p14:tracePt t="233917" x="5908675" y="6056313"/>
          <p14:tracePt t="233933" x="5908675" y="6032500"/>
          <p14:tracePt t="233950" x="5908675" y="6019800"/>
          <p14:tracePt t="233953" x="5908675" y="6007100"/>
          <p14:tracePt t="233967" x="5908675" y="5994400"/>
          <p14:tracePt t="233969" x="5908675" y="5981700"/>
          <p14:tracePt t="233984" x="5908675" y="5969000"/>
          <p14:tracePt t="234001" x="5908675" y="5919788"/>
          <p14:tracePt t="234018" x="5908675" y="5894388"/>
          <p14:tracePt t="234034" x="5908675" y="5856288"/>
          <p14:tracePt t="234051" x="5908675" y="5832475"/>
          <p14:tracePt t="234073" x="5908675" y="5807075"/>
          <p14:tracePt t="234084" x="5908675" y="5794375"/>
          <p14:tracePt t="234101" x="5908675" y="5707063"/>
          <p14:tracePt t="234105" x="5895975" y="5681663"/>
          <p14:tracePt t="234118" x="5895975" y="5619750"/>
          <p14:tracePt t="234121" x="5857875" y="5556250"/>
          <p14:tracePt t="234134" x="5845175" y="5507038"/>
          <p14:tracePt t="234137" x="5832475" y="5443538"/>
          <p14:tracePt t="234151" x="5821363" y="5343525"/>
          <p14:tracePt t="234153" x="5795963" y="5243513"/>
          <p14:tracePt t="234168" x="5783263" y="5105400"/>
          <p14:tracePt t="234183" x="5783263" y="5068888"/>
          <p14:tracePt t="234184" x="5783263" y="5018088"/>
          <p14:tracePt t="234200" x="5770563" y="4905375"/>
          <p14:tracePt t="234216" x="5770563" y="4868863"/>
          <p14:tracePt t="234233" x="5770563" y="4805363"/>
          <p14:tracePt t="234249" x="5770563" y="4718050"/>
          <p14:tracePt t="234266" x="5770563" y="4630738"/>
          <p14:tracePt t="234283" x="5770563" y="4567238"/>
          <p14:tracePt t="234300" x="5770563" y="4492625"/>
          <p14:tracePt t="234317" x="5783263" y="4405313"/>
          <p14:tracePt t="234333" x="5821363" y="4367213"/>
          <p14:tracePt t="234350" x="5832475" y="4330700"/>
          <p14:tracePt t="234366" x="5845175" y="4318000"/>
          <p14:tracePt t="234457" x="5857875" y="4318000"/>
          <p14:tracePt t="234465" x="5883275" y="4318000"/>
          <p14:tracePt t="234473" x="5895975" y="4318000"/>
          <p14:tracePt t="234485" x="5921375" y="4318000"/>
          <p14:tracePt t="234502" x="5957888" y="4379913"/>
          <p14:tracePt t="234518" x="6008688" y="4405313"/>
          <p14:tracePt t="234536" x="6196013" y="4656138"/>
          <p14:tracePt t="234553" x="6308725" y="4830763"/>
          <p14:tracePt t="234569" x="6396038" y="4943475"/>
          <p14:tracePt t="234585" x="6446838" y="5043488"/>
          <p14:tracePt t="234602" x="6483350" y="5118100"/>
          <p14:tracePt t="234619" x="6483350" y="5181600"/>
          <p14:tracePt t="234635" x="6496050" y="5243513"/>
          <p14:tracePt t="234652" x="6496050" y="5407025"/>
          <p14:tracePt t="234669" x="6496050" y="5607050"/>
          <p14:tracePt t="234685" x="6508750" y="5807075"/>
          <p14:tracePt t="234702" x="6559550" y="6019800"/>
          <p14:tracePt t="234704" x="6559550" y="6081713"/>
          <p14:tracePt t="234719" x="6596063" y="6169025"/>
          <p14:tracePt t="234721" x="6596063" y="6207125"/>
          <p14:tracePt t="234736" x="6596063" y="6307138"/>
          <p14:tracePt t="234753" x="6596063" y="6394450"/>
          <p14:tracePt t="234769" x="6596063" y="6483350"/>
          <p14:tracePt t="234785" x="6621463" y="6545263"/>
          <p14:tracePt t="234802" x="6634163" y="6583363"/>
          <p14:tracePt t="234819" x="6634163" y="6645275"/>
          <p14:tracePt t="234841" x="6634163" y="6657975"/>
          <p14:tracePt t="234921" x="6646863" y="6632575"/>
          <p14:tracePt t="234929" x="6646863" y="6583363"/>
          <p14:tracePt t="234937" x="6646863" y="6494463"/>
          <p14:tracePt t="234953" x="6608763" y="6257925"/>
          <p14:tracePt t="234969" x="6608763" y="6019800"/>
          <p14:tracePt t="234986" x="6572250" y="5719763"/>
          <p14:tracePt t="235003" x="6559550" y="5456238"/>
          <p14:tracePt t="235019" x="6534150" y="5318125"/>
          <p14:tracePt t="235037" x="6472238" y="5194300"/>
          <p14:tracePt t="235053" x="6408738" y="5143500"/>
          <p14:tracePt t="235069" x="6270625" y="5081588"/>
          <p14:tracePt t="235072" x="6157913" y="5068888"/>
          <p14:tracePt t="235086" x="6008688" y="5043488"/>
          <p14:tracePt t="235089" x="5883275" y="5043488"/>
          <p14:tracePt t="235103" x="5732463" y="5043488"/>
          <p14:tracePt t="235105" x="5570538" y="5043488"/>
          <p14:tracePt t="235120" x="5181600" y="5092700"/>
          <p14:tracePt t="235138" x="4719638" y="5194300"/>
          <p14:tracePt t="235154" x="4418013" y="5318125"/>
          <p14:tracePt t="235170" x="4192588" y="5481638"/>
          <p14:tracePt t="235187" x="4092575" y="5594350"/>
          <p14:tracePt t="235203" x="4043363" y="5794375"/>
          <p14:tracePt t="235221" x="4043363" y="5868988"/>
          <p14:tracePt t="235237" x="4043363" y="5945188"/>
          <p14:tracePt t="235254" x="4043363" y="5994400"/>
          <p14:tracePt t="235270" x="4043363" y="6007100"/>
          <p14:tracePt t="235337" x="4056063" y="6007100"/>
          <p14:tracePt t="235345" x="4092575" y="5969000"/>
          <p14:tracePt t="235354" x="4130675" y="5932488"/>
          <p14:tracePt t="235370" x="4268788" y="5819775"/>
          <p14:tracePt t="235387" x="4418013" y="5707063"/>
          <p14:tracePt t="235404" x="4543425" y="5594350"/>
          <p14:tracePt t="235421" x="4643438" y="5494338"/>
          <p14:tracePt t="235438" x="4706938" y="5443538"/>
          <p14:tracePt t="235441" x="4743450" y="5418138"/>
          <p14:tracePt t="235455" x="4756150" y="5407025"/>
          <p14:tracePt t="235470" x="4768850" y="5394325"/>
          <p14:tracePt t="235489" x="4781550" y="5394325"/>
          <p14:tracePt t="235553" x="4781550" y="5407025"/>
          <p14:tracePt t="235561" x="4819650" y="5443538"/>
          <p14:tracePt t="235571" x="4856163" y="5518150"/>
          <p14:tracePt t="235588" x="4919663" y="5681663"/>
          <p14:tracePt t="235604" x="4956175" y="5868988"/>
          <p14:tracePt t="235622" x="4968875" y="6032500"/>
          <p14:tracePt t="235638" x="4994275" y="6157913"/>
          <p14:tracePt t="235641" x="4994275" y="6194425"/>
          <p14:tracePt t="235655" x="4994275" y="6245225"/>
          <p14:tracePt t="235657" x="4994275" y="6269038"/>
          <p14:tracePt t="235671" x="4994275" y="6294438"/>
          <p14:tracePt t="235673" x="4994275" y="6319838"/>
          <p14:tracePt t="235688" x="4994275" y="6345238"/>
          <p14:tracePt t="235705" x="4994275" y="6357938"/>
          <p14:tracePt t="235761" x="4956175" y="6357938"/>
          <p14:tracePt t="235769" x="4919663" y="6357938"/>
          <p14:tracePt t="235777" x="4868863" y="6357938"/>
          <p14:tracePt t="235788" x="4794250" y="6281738"/>
          <p14:tracePt t="235805" x="4630738" y="6069013"/>
          <p14:tracePt t="235822" x="4494213" y="5868988"/>
          <p14:tracePt t="235825" x="4418013" y="5768975"/>
          <p14:tracePt t="235839" x="4368800" y="5656263"/>
          <p14:tracePt t="235841" x="4330700" y="5607050"/>
          <p14:tracePt t="235856" x="4281488" y="5518150"/>
          <p14:tracePt t="235872" x="4268788" y="5456238"/>
          <p14:tracePt t="235977" x="4268788" y="5494338"/>
          <p14:tracePt t="235985" x="4268788" y="5607050"/>
          <p14:tracePt t="235993" x="4330700" y="5743575"/>
          <p14:tracePt t="236005" x="4368800" y="5881688"/>
          <p14:tracePt t="236021" x="4443413" y="6169025"/>
          <p14:tracePt t="236038" x="4518025" y="6407150"/>
          <p14:tracePt t="236040" x="4530725" y="6494463"/>
          <p14:tracePt t="236055" x="4568825" y="6619875"/>
          <p14:tracePt t="236056" x="4594225" y="6670675"/>
          <p14:tracePt t="236072" x="4643438" y="6832600"/>
          <p14:tracePt t="236186" x="4643438" y="6796088"/>
          <p14:tracePt t="236193" x="4643438" y="6707188"/>
          <p14:tracePt t="236206" x="4643438" y="6645275"/>
          <p14:tracePt t="236208" x="4643438" y="6545263"/>
          <p14:tracePt t="236223" x="4643438" y="6470650"/>
          <p14:tracePt t="236240" x="4630738" y="6219825"/>
          <p14:tracePt t="236257" x="4630738" y="6081713"/>
          <p14:tracePt t="236273" x="4630738" y="5969000"/>
          <p14:tracePt t="236291" x="4630738" y="5919788"/>
          <p14:tracePt t="236306" x="4619625" y="5894388"/>
          <p14:tracePt t="236401" x="4606925" y="5894388"/>
          <p14:tracePt t="236409" x="4581525" y="5907088"/>
          <p14:tracePt t="236424" x="4581525" y="5932488"/>
          <p14:tracePt t="236425" x="4556125" y="5969000"/>
          <p14:tracePt t="236441" x="4518025" y="6056313"/>
          <p14:tracePt t="236457" x="4494213" y="6145213"/>
          <p14:tracePt t="236473" x="4481513" y="6194425"/>
          <p14:tracePt t="236491" x="4468813" y="6219825"/>
          <p14:tracePt t="236577" x="4468813" y="6157913"/>
          <p14:tracePt t="236585" x="4468813" y="6081713"/>
          <p14:tracePt t="236593" x="4468813" y="6019800"/>
          <p14:tracePt t="236608" x="4468813" y="5881688"/>
          <p14:tracePt t="236624" x="4468813" y="5794375"/>
          <p14:tracePt t="236641" x="4468813" y="5719763"/>
          <p14:tracePt t="236658" x="4468813" y="5681663"/>
          <p14:tracePt t="236674" x="4468813" y="5668963"/>
          <p14:tracePt t="237025" x="4468813" y="5656263"/>
          <p14:tracePt t="237049" x="4468813" y="5668963"/>
          <p14:tracePt t="237072" x="4468813" y="5694363"/>
          <p14:tracePt t="237088" x="4468813" y="5719763"/>
          <p14:tracePt t="237095" x="4468813" y="5743575"/>
          <p14:tracePt t="237106" x="4468813" y="5768975"/>
          <p14:tracePt t="237124" x="4468813" y="5819775"/>
          <p14:tracePt t="237140" x="4468813" y="5856288"/>
          <p14:tracePt t="237159" x="4468813" y="5919788"/>
          <p14:tracePt t="237161" x="4468813" y="5956300"/>
          <p14:tracePt t="237175" x="4468813" y="5981700"/>
          <p14:tracePt t="237177" x="4468813" y="6007100"/>
          <p14:tracePt t="237193" x="4468813" y="6056313"/>
          <p14:tracePt t="237209" x="4468813" y="6094413"/>
          <p14:tracePt t="237226" x="4468813" y="6132513"/>
          <p14:tracePt t="237242" x="4468813" y="6169025"/>
          <p14:tracePt t="237259" x="4481513" y="6207125"/>
          <p14:tracePt t="237275" x="4481513" y="6232525"/>
          <p14:tracePt t="237292" x="4494213" y="6245225"/>
          <p14:tracePt t="237309" x="4494213" y="6257925"/>
          <p14:tracePt t="237312" x="4494213" y="6269038"/>
          <p14:tracePt t="237326" x="4494213" y="6281738"/>
          <p14:tracePt t="237328" x="4494213" y="6294438"/>
          <p14:tracePt t="237342" x="4494213" y="6307138"/>
          <p14:tracePt t="237344" x="4506913" y="6319838"/>
          <p14:tracePt t="237361" x="4506913" y="6332538"/>
          <p14:tracePt t="237376" x="4506913" y="6345238"/>
          <p14:tracePt t="237409" x="4506913" y="6370638"/>
          <p14:tracePt t="237441" x="4506913" y="6381750"/>
          <p14:tracePt t="237457" x="4506913" y="6394450"/>
          <p14:tracePt t="237481" x="4518025" y="6407150"/>
          <p14:tracePt t="237505" x="4518025" y="6419850"/>
          <p14:tracePt t="237521" x="4530725" y="6432550"/>
          <p14:tracePt t="237529" x="4543425" y="6432550"/>
          <p14:tracePt t="237544" x="4556125" y="6457950"/>
          <p14:tracePt t="237569" x="4581525" y="6470650"/>
          <p14:tracePt t="237585" x="4606925" y="6470650"/>
          <p14:tracePt t="237594" x="4619625" y="6470650"/>
          <p14:tracePt t="237610" x="4656138" y="6470650"/>
          <p14:tracePt t="237627" x="4732338" y="6470650"/>
          <p14:tracePt t="237643" x="4794250" y="6470650"/>
          <p14:tracePt t="237705" x="4819650" y="6470650"/>
          <p14:tracePt t="237713" x="4819650" y="6457950"/>
          <p14:tracePt t="237729" x="4843463" y="6432550"/>
          <p14:tracePt t="237745" x="4843463" y="6407150"/>
          <p14:tracePt t="237761" x="4843463" y="6381750"/>
          <p14:tracePt t="237777" x="4843463" y="6357938"/>
          <p14:tracePt t="237794" x="4843463" y="6345238"/>
          <p14:tracePt t="237810" x="4843463" y="6319838"/>
          <p14:tracePt t="237841" x="4832350" y="6319838"/>
          <p14:tracePt t="237865" x="4819650" y="6319838"/>
          <p14:tracePt t="237873" x="4794250" y="6319838"/>
          <p14:tracePt t="237881" x="4781550" y="6319838"/>
          <p14:tracePt t="237893" x="4768850" y="6319838"/>
          <p14:tracePt t="237897" x="4743450" y="6319838"/>
          <p14:tracePt t="237911" x="4732338" y="6319838"/>
          <p14:tracePt t="237927" x="4719638" y="6319838"/>
          <p14:tracePt t="237944" x="4694238" y="6332538"/>
          <p14:tracePt t="237963" x="4681538" y="6345238"/>
          <p14:tracePt t="237977" x="4668838" y="6345238"/>
          <p14:tracePt t="238089" x="4668838" y="6357938"/>
          <p14:tracePt t="238105" x="4668838" y="6370638"/>
          <p14:tracePt t="238241" x="4656138" y="6370638"/>
          <p14:tracePt t="238257" x="4643438" y="6381750"/>
          <p14:tracePt t="238265" x="4643438" y="6394450"/>
          <p14:tracePt t="238278" x="4630738" y="6394450"/>
          <p14:tracePt t="238280" x="4619625" y="6419850"/>
          <p14:tracePt t="238294" x="4606925" y="6419850"/>
          <p14:tracePt t="238312" x="4581525" y="6432550"/>
          <p14:tracePt t="238328" x="4581525" y="6445250"/>
          <p14:tracePt t="238345" x="4568825" y="6445250"/>
          <p14:tracePt t="238362" x="4556125" y="6445250"/>
          <p14:tracePt t="238378" x="4556125" y="6457950"/>
          <p14:tracePt t="238395" x="4543425" y="6457950"/>
          <p14:tracePt t="238425" x="4530725" y="6457950"/>
          <p14:tracePt t="238457" x="4518025" y="6457950"/>
          <p14:tracePt t="238577" x="4543425" y="6457950"/>
          <p14:tracePt t="238585" x="4594225" y="6457950"/>
          <p14:tracePt t="238595" x="4643438" y="6432550"/>
          <p14:tracePt t="238612" x="4768850" y="6407150"/>
          <p14:tracePt t="238629" x="4894263" y="6370638"/>
          <p14:tracePt t="238646" x="4981575" y="6319838"/>
          <p14:tracePt t="238663" x="4994275" y="6307138"/>
          <p14:tracePt t="238665" x="5006975" y="6294438"/>
          <p14:tracePt t="238681" x="5019675" y="6294438"/>
          <p14:tracePt t="238825" x="5019675" y="6281738"/>
          <p14:tracePt t="238849" x="5032375" y="6281738"/>
          <p14:tracePt t="238865" x="5045075" y="6281738"/>
          <p14:tracePt t="238881" x="5057775" y="6281738"/>
          <p14:tracePt t="238889" x="5068888" y="6294438"/>
          <p14:tracePt t="238904" x="5094288" y="6294438"/>
          <p14:tracePt t="238912" x="5132388" y="6307138"/>
          <p14:tracePt t="238929" x="5181600" y="6307138"/>
          <p14:tracePt t="238945" x="5257800" y="6332538"/>
          <p14:tracePt t="238962" x="5345113" y="6357938"/>
          <p14:tracePt t="238979" x="5432425" y="6357938"/>
          <p14:tracePt t="238996" x="5507038" y="6357938"/>
          <p14:tracePt t="239012" x="5557838" y="6357938"/>
          <p14:tracePt t="239029" x="5595938" y="6357938"/>
          <p14:tracePt t="239046" x="5607050" y="6357938"/>
          <p14:tracePt t="239047" x="5632450" y="6357938"/>
          <p14:tracePt t="239063" x="5645150" y="6357938"/>
          <p14:tracePt t="239064" x="5657850" y="6357938"/>
          <p14:tracePt t="239079" x="5670550" y="6357938"/>
          <p14:tracePt t="239096" x="5695950" y="6357938"/>
          <p14:tracePt t="239120" x="5719763" y="6332538"/>
          <p14:tracePt t="239136" x="5745163" y="6332538"/>
          <p14:tracePt t="239146" x="5770563" y="6332538"/>
          <p14:tracePt t="239162" x="5821363" y="6307138"/>
          <p14:tracePt t="239179" x="5832475" y="6307138"/>
          <p14:tracePt t="239196" x="5870575" y="6307138"/>
          <p14:tracePt t="239289" x="5857875" y="6307138"/>
          <p14:tracePt t="239297" x="5845175" y="6307138"/>
          <p14:tracePt t="239305" x="5821363" y="6307138"/>
          <p14:tracePt t="239315" x="5757863" y="6307138"/>
          <p14:tracePt t="239331" x="5695950" y="6332538"/>
          <p14:tracePt t="239347" x="5632450" y="6357938"/>
          <p14:tracePt t="239364" x="5595938" y="6370638"/>
          <p14:tracePt t="239381" x="5583238" y="6370638"/>
          <p14:tracePt t="239441" x="5570538" y="6370638"/>
          <p14:tracePt t="239464" x="5545138" y="6370638"/>
          <p14:tracePt t="239481" x="5532438" y="6370638"/>
          <p14:tracePt t="239489" x="5495925" y="6370638"/>
          <p14:tracePt t="239497" x="5483225" y="6370638"/>
          <p14:tracePt t="239514" x="5432425" y="6370638"/>
          <p14:tracePt t="239532" x="5370513" y="6370638"/>
          <p14:tracePt t="239548" x="5281613" y="6370638"/>
          <p14:tracePt t="239565" x="5219700" y="6370638"/>
          <p14:tracePt t="239581" x="5170488" y="6370638"/>
          <p14:tracePt t="239599" x="5106988" y="6370638"/>
          <p14:tracePt t="239601" x="5081588" y="6370638"/>
          <p14:tracePt t="239615" x="5068888" y="6370638"/>
          <p14:tracePt t="239617" x="5057775" y="6370638"/>
          <p14:tracePt t="239633" x="5019675" y="6370638"/>
          <p14:tracePt t="239650" x="5006975" y="6370638"/>
          <p14:tracePt t="239665" x="4994275" y="6370638"/>
          <p14:tracePt t="239682" x="4968875" y="6370638"/>
          <p14:tracePt t="239698" x="4932363" y="6345238"/>
          <p14:tracePt t="239715" x="4881563" y="6332538"/>
          <p14:tracePt t="239732" x="4843463" y="6319838"/>
          <p14:tracePt t="239749" x="4806950" y="6319838"/>
          <p14:tracePt t="239765" x="4781550" y="6319838"/>
          <p14:tracePt t="239769" x="4768850" y="6319838"/>
          <p14:tracePt t="239782" x="4756150" y="6319838"/>
          <p14:tracePt t="239800" x="4743450" y="6319838"/>
          <p14:tracePt t="239802" x="4732338" y="6319838"/>
          <p14:tracePt t="239816" x="4719638" y="6319838"/>
          <p14:tracePt t="239833" x="4668838" y="6319838"/>
          <p14:tracePt t="239849" x="4643438" y="6319838"/>
          <p14:tracePt t="239866" x="4619625" y="6319838"/>
          <p14:tracePt t="239882" x="4568825" y="6319838"/>
          <p14:tracePt t="239899" x="4530725" y="6319838"/>
          <p14:tracePt t="239916" x="4494213" y="6332538"/>
          <p14:tracePt t="239938" x="4468813" y="6332538"/>
          <p14:tracePt t="239953" x="4468813" y="6345238"/>
          <p14:tracePt t="239968" x="4456113" y="6345238"/>
          <p14:tracePt t="240129" x="4468813" y="6345238"/>
          <p14:tracePt t="240145" x="4481513" y="6345238"/>
          <p14:tracePt t="240153" x="4506913" y="6345238"/>
          <p14:tracePt t="240167" x="4518025" y="6345238"/>
          <p14:tracePt t="240169" x="4530725" y="6345238"/>
          <p14:tracePt t="240273" x="4518025" y="6345238"/>
          <p14:tracePt t="240281" x="4468813" y="6357938"/>
          <p14:tracePt t="240289" x="4443413" y="6370638"/>
          <p14:tracePt t="240299" x="4394200" y="6370638"/>
          <p14:tracePt t="240315" x="4305300" y="6394450"/>
          <p14:tracePt t="240332" x="4205288" y="6407150"/>
          <p14:tracePt t="240349" x="4143375" y="6407150"/>
          <p14:tracePt t="240366" x="4143375" y="6419850"/>
          <p14:tracePt t="240440" x="4156075" y="6419850"/>
          <p14:tracePt t="240450" x="4181475" y="6419850"/>
          <p14:tracePt t="240457" x="4217988" y="6394450"/>
          <p14:tracePt t="240467" x="4268788" y="6394450"/>
          <p14:tracePt t="240484" x="4394200" y="6357938"/>
          <p14:tracePt t="240501" x="4481513" y="6332538"/>
          <p14:tracePt t="240504" x="4494213" y="6332538"/>
          <p14:tracePt t="240517" x="4506913" y="6332538"/>
          <p14:tracePt t="240633" x="4506913" y="6357938"/>
          <p14:tracePt t="240649" x="4494213" y="6357938"/>
          <p14:tracePt t="240657" x="4481513" y="6357938"/>
          <p14:tracePt t="240697" x="4468813" y="6357938"/>
          <p14:tracePt t="240769" x="4481513" y="6357938"/>
          <p14:tracePt t="240777" x="4518025" y="6357938"/>
          <p14:tracePt t="240793" x="4518025" y="6345238"/>
          <p14:tracePt t="240802" x="4556125" y="6332538"/>
          <p14:tracePt t="240818" x="4581525" y="6332538"/>
          <p14:tracePt t="241073" x="4594225" y="6319838"/>
          <p14:tracePt t="241081" x="4606925" y="6319838"/>
          <p14:tracePt t="241089" x="4619625" y="6307138"/>
          <p14:tracePt t="241113" x="4630738" y="6307138"/>
          <p14:tracePt t="241129" x="4643438" y="6307138"/>
          <p14:tracePt t="241136" x="4656138" y="6307138"/>
          <p14:tracePt t="241153" x="4668838" y="6307138"/>
          <p14:tracePt t="241169" x="4732338" y="6307138"/>
          <p14:tracePt t="241187" x="4806950" y="6281738"/>
          <p14:tracePt t="241203" x="4868863" y="6281738"/>
          <p14:tracePt t="241219" x="4919663" y="6281738"/>
          <p14:tracePt t="241237" x="4968875" y="6281738"/>
          <p14:tracePt t="241345" x="4945063" y="6281738"/>
          <p14:tracePt t="241361" x="4919663" y="6281738"/>
          <p14:tracePt t="241369" x="4894263" y="6281738"/>
          <p14:tracePt t="241377" x="4832350" y="6281738"/>
          <p14:tracePt t="241386" x="4794250" y="6281738"/>
          <p14:tracePt t="241403" x="4719638" y="6281738"/>
          <p14:tracePt t="241418" x="4668838" y="6281738"/>
          <p14:tracePt t="241436" x="4630738" y="6281738"/>
          <p14:tracePt t="241453" x="4594225" y="6281738"/>
          <p14:tracePt t="241470" x="4568825" y="6281738"/>
          <p14:tracePt t="241472" x="4556125" y="6281738"/>
          <p14:tracePt t="241486" x="4543425" y="6281738"/>
          <p14:tracePt t="241488" x="4530725" y="6281738"/>
          <p14:tracePt t="241504" x="4518025" y="6281738"/>
          <p14:tracePt t="241520" x="4494213" y="6281738"/>
          <p14:tracePt t="241537" x="4481513" y="6281738"/>
          <p14:tracePt t="241554" x="4468813" y="6281738"/>
          <p14:tracePt t="241641" x="4468813" y="6269038"/>
          <p14:tracePt t="241649" x="4481513" y="6219825"/>
          <p14:tracePt t="241657" x="4494213" y="6219825"/>
          <p14:tracePt t="241670" x="4530725" y="6207125"/>
          <p14:tracePt t="241673" x="4568825" y="6181725"/>
          <p14:tracePt t="241687" x="4656138" y="6157913"/>
          <p14:tracePt t="241689" x="4706938" y="6157913"/>
          <p14:tracePt t="241704" x="4806950" y="6157913"/>
          <p14:tracePt t="241720" x="4868863" y="6132513"/>
          <p14:tracePt t="241738" x="4881563" y="6132513"/>
          <p14:tracePt t="241825" x="4856163" y="6132513"/>
          <p14:tracePt t="241833" x="4806950" y="6132513"/>
          <p14:tracePt t="241841" x="4732338" y="6132513"/>
          <p14:tracePt t="241854" x="4656138" y="6132513"/>
          <p14:tracePt t="241857" x="4619625" y="6132513"/>
          <p14:tracePt t="241871" x="4543425" y="6132513"/>
          <p14:tracePt t="241873" x="4430713" y="6157913"/>
          <p14:tracePt t="241887" x="4368800" y="6169025"/>
          <p14:tracePt t="241889" x="4305300" y="6169025"/>
          <p14:tracePt t="241904" x="4205288" y="6194425"/>
          <p14:tracePt t="241921" x="4168775" y="6219825"/>
          <p14:tracePt t="242001" x="4181475" y="6219825"/>
          <p14:tracePt t="242009" x="4205288" y="6219825"/>
          <p14:tracePt t="242021" x="4243388" y="6219825"/>
          <p14:tracePt t="242038" x="4381500" y="6219825"/>
          <p14:tracePt t="242055" x="4530725" y="6181725"/>
          <p14:tracePt t="242057" x="4630738" y="6157913"/>
          <p14:tracePt t="242073" x="4806950" y="6107113"/>
          <p14:tracePt t="242089" x="4843463" y="6107113"/>
          <p14:tracePt t="242161" x="4856163" y="6107113"/>
          <p14:tracePt t="242169" x="4856163" y="6119813"/>
          <p14:tracePt t="242177" x="4832350" y="6132513"/>
          <p14:tracePt t="242188" x="4806950" y="6157913"/>
          <p14:tracePt t="242205" x="4681538" y="6219825"/>
          <p14:tracePt t="242209" x="4606925" y="6257925"/>
          <p14:tracePt t="242222" x="4594225" y="6257925"/>
          <p14:tracePt t="242225" x="4568825" y="6281738"/>
          <p14:tracePt t="242241" x="4543425" y="6294438"/>
          <p14:tracePt t="242353" x="4568825" y="6294438"/>
          <p14:tracePt t="242369" x="4581525" y="6294438"/>
          <p14:tracePt t="242377" x="4606925" y="6294438"/>
          <p14:tracePt t="242441" x="4619625" y="6294438"/>
          <p14:tracePt t="242505" x="4630738" y="6294438"/>
          <p14:tracePt t="242513" x="4630738" y="6307138"/>
          <p14:tracePt t="242529" x="4630738" y="6319838"/>
          <p14:tracePt t="242539" x="4630738" y="6332538"/>
          <p14:tracePt t="242609" x="4630738" y="6345238"/>
          <p14:tracePt t="242649" x="4630738" y="6370638"/>
          <p14:tracePt t="242656" x="4643438" y="6370638"/>
          <p14:tracePt t="242665" x="4656138" y="6381750"/>
          <p14:tracePt t="242673" x="4719638" y="6419850"/>
          <p14:tracePt t="242690" x="4819650" y="6470650"/>
          <p14:tracePt t="242706" x="4981575" y="6519863"/>
          <p14:tracePt t="242723" x="5106988" y="6570663"/>
          <p14:tracePt t="242740" x="5245100" y="6570663"/>
          <p14:tracePt t="242757" x="5419725" y="6583363"/>
          <p14:tracePt t="242774" x="5657850" y="6607175"/>
          <p14:tracePt t="242776" x="5757863" y="6607175"/>
          <p14:tracePt t="242790" x="5821363" y="6607175"/>
          <p14:tracePt t="242793" x="5857875" y="6607175"/>
          <p14:tracePt t="242807" x="5895975" y="6607175"/>
          <p14:tracePt t="242810" x="5932488" y="6607175"/>
          <p14:tracePt t="242823" x="5995988" y="6607175"/>
          <p14:tracePt t="242825" x="6021388" y="6607175"/>
          <p14:tracePt t="242841" x="6108700" y="6583363"/>
          <p14:tracePt t="242857" x="6196013" y="6557963"/>
          <p14:tracePt t="242874" x="6283325" y="6507163"/>
          <p14:tracePt t="242890" x="6308725" y="6483350"/>
          <p14:tracePt t="242906" x="6359525" y="6432550"/>
          <p14:tracePt t="242923" x="6359525" y="6394450"/>
          <p14:tracePt t="242941" x="6359525" y="6345238"/>
          <p14:tracePt t="242957" x="6359525" y="6281738"/>
          <p14:tracePt t="242961" x="6359525" y="6269038"/>
          <p14:tracePt t="242973" x="6334125" y="6245225"/>
          <p14:tracePt t="242990" x="6270625" y="6219825"/>
          <p14:tracePt t="242993" x="6246813" y="6207125"/>
          <p14:tracePt t="243007" x="6234113" y="6207125"/>
          <p14:tracePt t="243009" x="6208713" y="6181725"/>
          <p14:tracePt t="243025" x="6157913" y="6169025"/>
          <p14:tracePt t="243041" x="6108700" y="6169025"/>
          <p14:tracePt t="243057" x="6057900" y="6169025"/>
          <p14:tracePt t="243075" x="5995988" y="6169025"/>
          <p14:tracePt t="243091" x="5932488" y="6169025"/>
          <p14:tracePt t="243107" x="5883275" y="6169025"/>
          <p14:tracePt t="243124" x="5870575" y="6181725"/>
          <p14:tracePt t="243142" x="5857875" y="6194425"/>
          <p14:tracePt t="243177" x="5857875" y="6219825"/>
          <p14:tracePt t="243209" x="5870575" y="6219825"/>
          <p14:tracePt t="243217" x="5895975" y="6232525"/>
          <p14:tracePt t="243240" x="5908675" y="6232525"/>
          <p14:tracePt t="243256" x="5945188" y="6232525"/>
          <p14:tracePt t="243264" x="5983288" y="6232525"/>
          <p14:tracePt t="243272" x="6034088" y="6232525"/>
          <p14:tracePt t="243289" x="6108700" y="6232525"/>
          <p14:tracePt t="243306" x="6196013" y="6232525"/>
          <p14:tracePt t="243322" x="6234113" y="6232525"/>
          <p14:tracePt t="243339" x="6259513" y="6232525"/>
          <p14:tracePt t="243356" x="6270625" y="6232525"/>
          <p14:tracePt t="243471" x="6259513" y="6232525"/>
          <p14:tracePt t="243480" x="6246813" y="6232525"/>
          <p14:tracePt t="243490" x="6208713" y="6232525"/>
          <p14:tracePt t="243506" x="6157913" y="6232525"/>
          <p14:tracePt t="243523" x="6108700" y="6232525"/>
          <p14:tracePt t="243540" x="6083300" y="6232525"/>
          <p14:tracePt t="243843" x="6070600" y="6232525"/>
          <p14:tracePt t="243852" x="6070600" y="6245225"/>
          <p14:tracePt t="243859" x="6070600" y="6257925"/>
          <p14:tracePt t="243876" x="6045200" y="6319838"/>
          <p14:tracePt t="243893" x="6045200" y="6332538"/>
          <p14:tracePt t="244057" x="6057900" y="6332538"/>
          <p14:tracePt t="244067" x="6070600" y="6307138"/>
          <p14:tracePt t="244077" x="6083300" y="6307138"/>
          <p14:tracePt t="244093" x="6134100" y="6281738"/>
          <p14:tracePt t="244110" x="6183313" y="6257925"/>
          <p14:tracePt t="244129" x="6196013" y="6245225"/>
          <p14:tracePt t="244145" x="6196013" y="6232525"/>
          <p14:tracePt t="244161" x="6196013" y="6219825"/>
          <p14:tracePt t="244177" x="6196013" y="6194425"/>
          <p14:tracePt t="244193" x="6196013" y="6181725"/>
          <p14:tracePt t="244210" x="6196013" y="6157913"/>
          <p14:tracePt t="244227" x="6196013" y="6132513"/>
          <p14:tracePt t="244244" x="6196013" y="6107113"/>
          <p14:tracePt t="244283" x="6221413" y="6081713"/>
          <p14:tracePt t="244321" x="6246813" y="6081713"/>
          <p14:tracePt t="244329" x="6259513" y="6081713"/>
          <p14:tracePt t="244345" x="6308725" y="6081713"/>
          <p14:tracePt t="244361" x="6346825" y="6081713"/>
          <p14:tracePt t="244378" x="6396038" y="6081713"/>
          <p14:tracePt t="244395" x="6446838" y="6081713"/>
          <p14:tracePt t="244411" x="6508750" y="6094413"/>
          <p14:tracePt t="244427" x="6584950" y="6107113"/>
          <p14:tracePt t="244445" x="6696075" y="6132513"/>
          <p14:tracePt t="244461" x="6859588" y="6157913"/>
          <p14:tracePt t="244477" x="6997700" y="6157913"/>
          <p14:tracePt t="244494" x="7097713" y="6157913"/>
          <p14:tracePt t="244496" x="7123113" y="6157913"/>
          <p14:tracePt t="244511" x="7159625" y="6157913"/>
          <p14:tracePt t="244513" x="7185025" y="6169025"/>
          <p14:tracePt t="244529" x="7210425" y="6169025"/>
          <p14:tracePt t="244545" x="7210425" y="6181725"/>
          <p14:tracePt t="244586" x="7210425" y="6194425"/>
          <p14:tracePt t="244603" x="7210425" y="6207125"/>
          <p14:tracePt t="244611" x="7210425" y="6219825"/>
          <p14:tracePt t="244618" x="7210425" y="6245225"/>
          <p14:tracePt t="244628" x="7210425" y="6269038"/>
          <p14:tracePt t="244635" x="7210425" y="6281738"/>
          <p14:tracePt t="244644" x="7210425" y="6294438"/>
          <p14:tracePt t="244661" x="7210425" y="6319838"/>
          <p14:tracePt t="244681" x="7210425" y="6345238"/>
          <p14:tracePt t="244841" x="7210425" y="6332538"/>
          <p14:tracePt t="244848" x="7210425" y="6319838"/>
          <p14:tracePt t="244862" x="7197725" y="6319838"/>
          <p14:tracePt t="244865" x="7185025" y="6307138"/>
          <p14:tracePt t="244878" x="7172325" y="6307138"/>
          <p14:tracePt t="244896" x="7146925" y="6307138"/>
          <p14:tracePt t="244913" x="7134225" y="6307138"/>
          <p14:tracePt t="244937" x="7123113" y="6307138"/>
          <p14:tracePt t="244969" x="7110413" y="6307138"/>
          <p14:tracePt t="244993" x="7085013" y="6307138"/>
          <p14:tracePt t="245121" x="7072313" y="6281738"/>
          <p14:tracePt t="245129" x="7059613" y="6232525"/>
          <p14:tracePt t="245137" x="7021513" y="6157913"/>
          <p14:tracePt t="245146" x="6985000" y="6094413"/>
          <p14:tracePt t="245163" x="6946900" y="5945188"/>
          <p14:tracePt t="245179" x="6921500" y="5881688"/>
          <p14:tracePt t="245197" x="6910388" y="5819775"/>
          <p14:tracePt t="245213" x="6897688" y="5768975"/>
          <p14:tracePt t="245216" x="6897688" y="5743575"/>
          <p14:tracePt t="245230" x="6897688" y="5732463"/>
          <p14:tracePt t="245233" x="6897688" y="5719763"/>
          <p14:tracePt t="245337" x="6897688" y="5743575"/>
          <p14:tracePt t="245346" x="6897688" y="5768975"/>
          <p14:tracePt t="245354" x="6897688" y="5856288"/>
          <p14:tracePt t="245363" x="6897688" y="5907088"/>
          <p14:tracePt t="245380" x="6897688" y="6056313"/>
          <p14:tracePt t="245397" x="6884988" y="6081713"/>
          <p14:tracePt t="245414" x="6872288" y="6194425"/>
          <p14:tracePt t="245417" x="6872288" y="6232525"/>
          <p14:tracePt t="245431" x="6872288" y="6281738"/>
          <p14:tracePt t="245433" x="6872288" y="6319838"/>
          <p14:tracePt t="245448" x="6872288" y="6370638"/>
          <p14:tracePt t="245450" x="6846888" y="6394450"/>
          <p14:tracePt t="245464" x="6846888" y="6432550"/>
          <p14:tracePt t="245481" x="6846888" y="6457950"/>
          <p14:tracePt t="245577" x="6821488" y="6432550"/>
          <p14:tracePt t="245585" x="6821488" y="6381750"/>
          <p14:tracePt t="245598" x="6821488" y="6281738"/>
          <p14:tracePt t="245614" x="6821488" y="6056313"/>
          <p14:tracePt t="245617" x="6821488" y="5956300"/>
          <p14:tracePt t="245631" x="6821488" y="5881688"/>
          <p14:tracePt t="245633" x="6821488" y="5768975"/>
          <p14:tracePt t="245649" x="6821488" y="5643563"/>
          <p14:tracePt t="245665" x="6821488" y="5543550"/>
          <p14:tracePt t="245681" x="6821488" y="5494338"/>
          <p14:tracePt t="245697" x="6821488" y="5468938"/>
          <p14:tracePt t="245721" x="6821488" y="5456238"/>
          <p14:tracePt t="245817" x="6821488" y="5468938"/>
          <p14:tracePt t="245825" x="6821488" y="5518150"/>
          <p14:tracePt t="245833" x="6821488" y="5568950"/>
          <p14:tracePt t="245849" x="6821488" y="5732463"/>
          <p14:tracePt t="245865" x="6808788" y="5843588"/>
          <p14:tracePt t="245881" x="6797675" y="5919788"/>
          <p14:tracePt t="245898" x="6784975" y="6019800"/>
          <p14:tracePt t="245914" x="6772275" y="6107113"/>
          <p14:tracePt t="245931" x="6759575" y="6194425"/>
          <p14:tracePt t="245949" x="6734175" y="6257925"/>
          <p14:tracePt t="245965" x="6734175" y="6281738"/>
          <p14:tracePt t="245972" x="6734175" y="6307138"/>
          <p14:tracePt t="245985" x="6734175" y="6319838"/>
          <p14:tracePt t="246057" x="6734175" y="6281738"/>
          <p14:tracePt t="246065" x="6734175" y="6219825"/>
          <p14:tracePt t="246073" x="6734175" y="6157913"/>
          <p14:tracePt t="246082" x="6734175" y="6094413"/>
          <p14:tracePt t="246099" x="6734175" y="5907088"/>
          <p14:tracePt t="246115" x="6759575" y="5794375"/>
          <p14:tracePt t="246132" x="6759575" y="5694363"/>
          <p14:tracePt t="246149" x="6759575" y="5643563"/>
          <p14:tracePt t="246152" x="6759575" y="5630863"/>
          <p14:tracePt t="246169" x="6759575" y="5619750"/>
          <p14:tracePt t="246265" x="6759575" y="5643563"/>
          <p14:tracePt t="246273" x="6759575" y="5707063"/>
          <p14:tracePt t="246282" x="6759575" y="5719763"/>
          <p14:tracePt t="246299" x="6734175" y="5832475"/>
          <p14:tracePt t="246316" x="6584950" y="6045200"/>
          <p14:tracePt t="246333" x="6408738" y="6257925"/>
          <p14:tracePt t="246350" x="6157913" y="6419850"/>
          <p14:tracePt t="246352" x="5932488" y="6494463"/>
          <p14:tracePt t="246366" x="5808663" y="6557963"/>
          <p14:tracePt t="246369" x="5657850" y="6594475"/>
          <p14:tracePt t="246381" x="5419725" y="6619875"/>
          <p14:tracePt t="246399" x="4968875" y="6645275"/>
          <p14:tracePt t="246400" x="4656138" y="6645275"/>
          <p14:tracePt t="246415" x="4305300" y="6645275"/>
          <p14:tracePt t="246431" x="4117975" y="6632575"/>
          <p14:tracePt t="246448" x="4105275" y="6594475"/>
          <p14:tracePt t="246465" x="4056063" y="6470650"/>
          <p14:tracePt t="246482" x="4056063" y="6269038"/>
          <p14:tracePt t="246500" x="4056063" y="6069013"/>
          <p14:tracePt t="246517" x="4056063" y="5932488"/>
          <p14:tracePt t="246533" x="4056063" y="5794375"/>
          <p14:tracePt t="246536" x="4056063" y="5707063"/>
          <p14:tracePt t="246551" x="4056063" y="5643563"/>
          <p14:tracePt t="246553" x="4056063" y="5607050"/>
          <p14:tracePt t="246567" x="4068763" y="5581650"/>
          <p14:tracePt t="246569" x="4081463" y="5543550"/>
          <p14:tracePt t="246584" x="4105275" y="5518150"/>
          <p14:tracePt t="246601" x="4117975" y="5494338"/>
          <p14:tracePt t="246617" x="4117975" y="5481638"/>
          <p14:tracePt t="246664" x="4143375" y="5481638"/>
          <p14:tracePt t="246672" x="4156075" y="5481638"/>
          <p14:tracePt t="246682" x="4192588" y="5481638"/>
          <p14:tracePt t="246699" x="4230688" y="5530850"/>
          <p14:tracePt t="246715" x="4305300" y="5643563"/>
          <p14:tracePt t="246732" x="4381500" y="5781675"/>
          <p14:tracePt t="246749" x="4443413" y="5981700"/>
          <p14:tracePt t="246766" x="4456113" y="6145213"/>
          <p14:tracePt t="246767" x="4456113" y="6194425"/>
          <p14:tracePt t="246783" x="4481513" y="6269038"/>
          <p14:tracePt t="246784" x="4481513" y="6357938"/>
          <p14:tracePt t="246800" x="4481513" y="6407150"/>
          <p14:tracePt t="246816" x="4481513" y="6494463"/>
          <p14:tracePt t="246832" x="4481513" y="6570663"/>
          <p14:tracePt t="246849" x="4481513" y="6607175"/>
          <p14:tracePt t="246866" x="4481513" y="6632575"/>
          <p14:tracePt t="246929" x="4506913" y="6632575"/>
          <p14:tracePt t="246936" x="4506913" y="6607175"/>
          <p14:tracePt t="246952" x="4506913" y="6532563"/>
          <p14:tracePt t="246955" x="4518025" y="6419850"/>
          <p14:tracePt t="246968" x="4556125" y="6169025"/>
          <p14:tracePt t="246985" x="4581525" y="5981700"/>
          <p14:tracePt t="247002" x="4594225" y="5919788"/>
          <p14:tracePt t="247004" x="4619625" y="5843588"/>
          <p14:tracePt t="247018" x="4630738" y="5743575"/>
          <p14:tracePt t="247034" x="4630738" y="5719763"/>
          <p14:tracePt t="247089" x="4630738" y="5707063"/>
          <p14:tracePt t="247097" x="4643438" y="5707063"/>
          <p14:tracePt t="247105" x="4656138" y="5707063"/>
          <p14:tracePt t="247118" x="4694238" y="5743575"/>
          <p14:tracePt t="247121" x="4719638" y="5756275"/>
          <p14:tracePt t="247135" x="4756150" y="5807075"/>
          <p14:tracePt t="247136" x="4819650" y="5868988"/>
          <p14:tracePt t="247150" x="4906963" y="5932488"/>
          <p14:tracePt t="247152" x="4981575" y="5994400"/>
          <p14:tracePt t="247167" x="5194300" y="6181725"/>
          <p14:tracePt t="247184" x="5457825" y="6319838"/>
          <p14:tracePt t="247202" x="5808663" y="6394450"/>
          <p14:tracePt t="247219" x="6170613" y="6394450"/>
          <p14:tracePt t="247234" x="6521450" y="6307138"/>
          <p14:tracePt t="247252" x="6884988" y="6145213"/>
          <p14:tracePt t="247269" x="7097713" y="6007100"/>
          <p14:tracePt t="247285" x="7172325" y="5945188"/>
          <p14:tracePt t="247302" x="7235825" y="5881688"/>
          <p14:tracePt t="247305" x="7246938" y="5868988"/>
          <p14:tracePt t="247417" x="7246938" y="5856288"/>
          <p14:tracePt t="247441" x="7246938" y="5881688"/>
          <p14:tracePt t="247448" x="7246938" y="5932488"/>
          <p14:tracePt t="247457" x="7246938" y="5994400"/>
          <p14:tracePt t="247468" x="7246938" y="6069013"/>
          <p14:tracePt t="247485" x="7246938" y="6207125"/>
          <p14:tracePt t="247503" x="7246938" y="6357938"/>
          <p14:tracePt t="247505" x="7246938" y="6407150"/>
          <p14:tracePt t="247520" x="7246938" y="6483350"/>
          <p14:tracePt t="247522" x="7246938" y="6507163"/>
          <p14:tracePt t="247536" x="7223125" y="6570663"/>
          <p14:tracePt t="247553" x="7223125" y="6583363"/>
          <p14:tracePt t="247570" x="7210425" y="6594475"/>
          <p14:tracePt t="247609" x="7197725" y="6594475"/>
          <p14:tracePt t="247625" x="7185025" y="6594475"/>
          <p14:tracePt t="247641" x="7159625" y="6594475"/>
          <p14:tracePt t="247648" x="7134225" y="6570663"/>
          <p14:tracePt t="247657" x="7097713" y="6532563"/>
          <p14:tracePt t="247669" x="7046913" y="6470650"/>
          <p14:tracePt t="247686" x="6959600" y="6357938"/>
          <p14:tracePt t="247688" x="6910388" y="6319838"/>
          <p14:tracePt t="247703" x="6846888" y="6281738"/>
          <p14:tracePt t="247705" x="6784975" y="6245225"/>
          <p14:tracePt t="247721" x="6646863" y="6181725"/>
          <p14:tracePt t="247737" x="6483350" y="6169025"/>
          <p14:tracePt t="247754" x="6270625" y="6145213"/>
          <p14:tracePt t="247770" x="5883275" y="6145213"/>
          <p14:tracePt t="247786" x="5495925" y="6145213"/>
          <p14:tracePt t="247803" x="5119688" y="6145213"/>
          <p14:tracePt t="247820" x="4843463" y="6169025"/>
          <p14:tracePt t="247837" x="4643438" y="6245225"/>
          <p14:tracePt t="247854" x="4468813" y="6294438"/>
          <p14:tracePt t="247857" x="4443413" y="6307138"/>
          <p14:tracePt t="247870" x="4418013" y="6319838"/>
          <p14:tracePt t="247873" x="4381500" y="6332538"/>
          <p14:tracePt t="247888" x="4381500" y="6345238"/>
          <p14:tracePt t="247904" x="4381500" y="6357938"/>
          <p14:tracePt t="247929" x="4381500" y="6370638"/>
          <p14:tracePt t="247937" x="4368800" y="6381750"/>
          <p14:tracePt t="248105" x="4406900" y="6345238"/>
          <p14:tracePt t="248113" x="4456113" y="6281738"/>
          <p14:tracePt t="248121" x="4481513" y="6194425"/>
          <p14:tracePt t="248138" x="4518025" y="6119813"/>
          <p14:tracePt t="248154" x="4543425" y="5981700"/>
          <p14:tracePt t="248170" x="4568825" y="5843588"/>
          <p14:tracePt t="248187" x="4568825" y="5768975"/>
          <p14:tracePt t="248204" x="4568825" y="5707063"/>
          <p14:tracePt t="248221" x="4556125" y="5643563"/>
          <p14:tracePt t="248237" x="4530725" y="5619750"/>
          <p14:tracePt t="248241" x="4530725" y="5607050"/>
          <p14:tracePt t="248257" x="4518025" y="5581650"/>
          <p14:tracePt t="248272" x="4506913" y="5568950"/>
          <p14:tracePt t="248345" x="4518025" y="5594350"/>
          <p14:tracePt t="248354" x="4568825" y="5656263"/>
          <p14:tracePt t="248363" x="4619625" y="5719763"/>
          <p14:tracePt t="248371" x="4681538" y="5807075"/>
          <p14:tracePt t="248388" x="4819650" y="5969000"/>
          <p14:tracePt t="248405" x="4919663" y="6094413"/>
          <p14:tracePt t="248422" x="5057775" y="6257925"/>
          <p14:tracePt t="248438" x="5157788" y="6357938"/>
          <p14:tracePt t="248441" x="5232400" y="6419850"/>
          <p14:tracePt t="248456" x="5270500" y="6445250"/>
          <p14:tracePt t="248472" x="5294313" y="6470650"/>
          <p14:tracePt t="248561" x="5270500" y="6483350"/>
          <p14:tracePt t="248569" x="5257800" y="6483350"/>
          <p14:tracePt t="248577" x="5232400" y="6483350"/>
          <p14:tracePt t="248589" x="5181600" y="6494463"/>
          <p14:tracePt t="248605" x="5119688" y="6507163"/>
          <p14:tracePt t="248608" x="5068888" y="6532563"/>
          <p14:tracePt t="248623" x="5019675" y="6532563"/>
          <p14:tracePt t="248626" x="4945063" y="6545263"/>
          <p14:tracePt t="248638" x="4906963" y="6557963"/>
          <p14:tracePt t="248641" x="4843463" y="6570663"/>
          <p14:tracePt t="248657" x="4743450" y="6594475"/>
          <p14:tracePt t="248673" x="4668838" y="6619875"/>
          <p14:tracePt t="248689" x="4643438" y="6632575"/>
          <p14:tracePt t="248705" x="4630738" y="6632575"/>
          <p14:tracePt t="248841" x="4619625" y="6632575"/>
          <p14:tracePt t="248849" x="4606925" y="6619875"/>
          <p14:tracePt t="248856" x="4606925" y="6583363"/>
          <p14:tracePt t="248873" x="4556125" y="6507163"/>
          <p14:tracePt t="248889" x="4556125" y="6445250"/>
          <p14:tracePt t="248906" x="4506913" y="6370638"/>
          <p14:tracePt t="248923" x="4494213" y="6345238"/>
          <p14:tracePt t="248939" x="4481513" y="6319838"/>
          <p14:tracePt t="248956" x="4443413" y="6307138"/>
          <p14:tracePt t="249081" x="4456113" y="6307138"/>
          <p14:tracePt t="249090" x="4468813" y="6307138"/>
          <p14:tracePt t="249096" x="4494213" y="6332538"/>
          <p14:tracePt t="249106" x="4518025" y="6332538"/>
          <p14:tracePt t="249123" x="4556125" y="6345238"/>
          <p14:tracePt t="249140" x="4594225" y="6357938"/>
          <p14:tracePt t="249157" x="4619625" y="6370638"/>
          <p14:tracePt t="249173" x="4643438" y="6370638"/>
          <p14:tracePt t="249191" x="4656138" y="6370638"/>
          <p14:tracePt t="249241" x="4643438" y="6394450"/>
          <p14:tracePt t="249249" x="4630738" y="6407150"/>
          <p14:tracePt t="249257" x="4594225" y="6419850"/>
          <p14:tracePt t="249274" x="4530725" y="6432550"/>
          <p14:tracePt t="249290" x="4418013" y="6445250"/>
          <p14:tracePt t="249307" x="4330700" y="6445250"/>
          <p14:tracePt t="249324" x="4318000" y="6445250"/>
          <p14:tracePt t="249369" x="4343400" y="6445250"/>
          <p14:tracePt t="249376" x="4356100" y="6445250"/>
          <p14:tracePt t="249391" x="4394200" y="6419850"/>
          <p14:tracePt t="249393" x="4418013" y="6419850"/>
          <p14:tracePt t="249408" x="4506913" y="6381750"/>
          <p14:tracePt t="249425" x="4668838" y="6319838"/>
          <p14:tracePt t="249441" x="4743450" y="6307138"/>
          <p14:tracePt t="249457" x="4768850" y="6307138"/>
          <p14:tracePt t="249529" x="4756150" y="6319838"/>
          <p14:tracePt t="249537" x="4743450" y="6332538"/>
          <p14:tracePt t="249545" x="4732338" y="6332538"/>
          <p14:tracePt t="249557" x="4719638" y="6332538"/>
          <p14:tracePt t="249609" x="4719638" y="6357938"/>
          <p14:tracePt t="249649" x="4743450" y="6357938"/>
          <p14:tracePt t="249665" x="4756150" y="6332538"/>
          <p14:tracePt t="249753" x="4756150" y="6357938"/>
          <p14:tracePt t="249760" x="4756150" y="6370638"/>
          <p14:tracePt t="249775" x="4756150" y="6381750"/>
          <p14:tracePt t="249777" x="4743450" y="6381750"/>
          <p14:tracePt t="249792" x="4743450" y="6394450"/>
          <p14:tracePt t="250225" x="4768850" y="6407150"/>
          <p14:tracePt t="250233" x="4832350" y="6432550"/>
          <p14:tracePt t="250243" x="4894263" y="6457950"/>
          <p14:tracePt t="250260" x="5081588" y="6494463"/>
          <p14:tracePt t="250277" x="5345113" y="6545263"/>
          <p14:tracePt t="250293" x="5570538" y="6557963"/>
          <p14:tracePt t="250296" x="5683250" y="6557963"/>
          <p14:tracePt t="250310" x="5770563" y="6557963"/>
          <p14:tracePt t="250313" x="5857875" y="6557963"/>
          <p14:tracePt t="250327" x="5921375" y="6557963"/>
          <p14:tracePt t="250329" x="5945188" y="6557963"/>
          <p14:tracePt t="250342" x="5957888" y="6557963"/>
          <p14:tracePt t="250361" x="5970588" y="6557963"/>
          <p14:tracePt t="250377" x="5995988" y="6557963"/>
          <p14:tracePt t="250394" x="6008688" y="6545263"/>
          <p14:tracePt t="250411" x="6045200" y="6532563"/>
          <p14:tracePt t="250427" x="6083300" y="6494463"/>
          <p14:tracePt t="250443" x="6121400" y="6457950"/>
          <p14:tracePt t="250460" x="6134100" y="6432550"/>
          <p14:tracePt t="250476" x="6134100" y="6394450"/>
          <p14:tracePt t="250513" x="6134100" y="6381750"/>
          <p14:tracePt t="250537" x="6121400" y="6381750"/>
          <p14:tracePt t="250545" x="6108700" y="6381750"/>
          <p14:tracePt t="250552" x="6083300" y="6381750"/>
          <p14:tracePt t="250561" x="6070600" y="6381750"/>
          <p14:tracePt t="250577" x="6008688" y="6407150"/>
          <p14:tracePt t="250594" x="5970588" y="6445250"/>
          <p14:tracePt t="250610" x="5908675" y="6519863"/>
          <p14:tracePt t="250627" x="5895975" y="6545263"/>
          <p14:tracePt t="250643" x="5895975" y="6570663"/>
          <p14:tracePt t="250661" x="5895975" y="6583363"/>
          <p14:tracePt t="250720" x="5921375" y="6583363"/>
          <p14:tracePt t="250736" x="5945188" y="6583363"/>
          <p14:tracePt t="250744" x="5957888" y="6583363"/>
          <p14:tracePt t="250752" x="6008688" y="6583363"/>
          <p14:tracePt t="250761" x="6021388" y="6583363"/>
          <p14:tracePt t="250778" x="6170613" y="6583363"/>
          <p14:tracePt t="250794" x="6321425" y="6583363"/>
          <p14:tracePt t="250811" x="6421438" y="6532563"/>
          <p14:tracePt t="250827" x="6446838" y="6519863"/>
          <p14:tracePt t="250857" x="6446838" y="6507163"/>
          <p14:tracePt t="250865" x="6446838" y="6494463"/>
          <p14:tracePt t="250878" x="6446838" y="6483350"/>
          <p14:tracePt t="250880" x="6446838" y="6470650"/>
          <p14:tracePt t="250905" x="6446838" y="6445250"/>
          <p14:tracePt t="250921" x="6446838" y="6432550"/>
          <p14:tracePt t="250993" x="6434138" y="6432550"/>
          <p14:tracePt t="251097" x="6434138" y="6419850"/>
          <p14:tracePt t="251113" x="6446838" y="6407150"/>
          <p14:tracePt t="251121" x="6472238" y="6407150"/>
          <p14:tracePt t="251129" x="6483350" y="6394450"/>
          <p14:tracePt t="251145" x="6534150" y="6370638"/>
          <p14:tracePt t="251162" x="6584950" y="6357938"/>
          <p14:tracePt t="251179" x="6634163" y="6345238"/>
          <p14:tracePt t="251195" x="6721475" y="6307138"/>
          <p14:tracePt t="251212" x="6772275" y="6294438"/>
          <p14:tracePt t="251229" x="6821488" y="6281738"/>
          <p14:tracePt t="251246" x="6846888" y="6269038"/>
          <p14:tracePt t="251265" x="6859588" y="6269038"/>
          <p14:tracePt t="251361" x="6884988" y="6257925"/>
          <p14:tracePt t="251377" x="6884988" y="6245225"/>
          <p14:tracePt t="251393" x="6910388" y="6232525"/>
          <p14:tracePt t="251409" x="6934200" y="6219825"/>
          <p14:tracePt t="251424" x="6946900" y="6219825"/>
          <p14:tracePt t="251433" x="6959600" y="6219825"/>
          <p14:tracePt t="251446" x="6972300" y="6207125"/>
          <p14:tracePt t="251449" x="6985000" y="6207125"/>
          <p14:tracePt t="251465" x="7010400" y="6194425"/>
          <p14:tracePt t="251553" x="7021513" y="6194425"/>
          <p14:tracePt t="251568" x="7021513" y="6219825"/>
          <p14:tracePt t="251577" x="7021513" y="6232525"/>
          <p14:tracePt t="251584" x="7021513" y="6245225"/>
          <p14:tracePt t="251595" x="6997700" y="6257925"/>
          <p14:tracePt t="251612" x="6997700" y="6269038"/>
          <p14:tracePt t="251857" x="6997700" y="6294438"/>
          <p14:tracePt t="251864" x="6997700" y="6307138"/>
          <p14:tracePt t="251873" x="6997700" y="6319838"/>
          <p14:tracePt t="251881" x="6997700" y="6345238"/>
          <p14:tracePt t="251897" x="6972300" y="6381750"/>
          <p14:tracePt t="251914" x="6972300" y="6407150"/>
          <p14:tracePt t="251930" x="6959600" y="6432550"/>
          <p14:tracePt t="252000" x="6946900" y="6432550"/>
          <p14:tracePt t="252009" x="6934200" y="6432550"/>
          <p14:tracePt t="252025" x="6934200" y="6407150"/>
          <p14:tracePt t="252033" x="6921500" y="6381750"/>
          <p14:tracePt t="252048" x="6910388" y="6345238"/>
          <p14:tracePt t="252065" x="6897688" y="6294438"/>
          <p14:tracePt t="252081" x="6884988" y="6269038"/>
          <p14:tracePt t="252321" x="6872288" y="6257925"/>
          <p14:tracePt t="252329" x="6872288" y="6232525"/>
          <p14:tracePt t="252344" x="6872288" y="6207125"/>
          <p14:tracePt t="252353" x="6872288" y="6181725"/>
          <p14:tracePt t="252364" x="6872288" y="6145213"/>
          <p14:tracePt t="252381" x="6897688" y="6032500"/>
          <p14:tracePt t="252398" x="6897688" y="5856288"/>
          <p14:tracePt t="252401" x="6897688" y="5781675"/>
          <p14:tracePt t="252416" x="6897688" y="5732463"/>
          <p14:tracePt t="252432" x="6897688" y="5518150"/>
          <p14:tracePt t="252449" x="6859588" y="5394325"/>
          <p14:tracePt t="252465" x="6784975" y="5243513"/>
          <p14:tracePt t="252482" x="6721475" y="5118100"/>
          <p14:tracePt t="252498" x="6608763" y="4981575"/>
          <p14:tracePt t="252516" x="6472238" y="4892675"/>
          <p14:tracePt t="252532" x="6359525" y="4830763"/>
          <p14:tracePt t="252549" x="6246813" y="4805363"/>
          <p14:tracePt t="252566" x="6134100" y="4805363"/>
          <p14:tracePt t="252569" x="6057900" y="4805363"/>
          <p14:tracePt t="252583" x="6008688" y="4805363"/>
          <p14:tracePt t="252600" x="5995988" y="4805363"/>
          <p14:tracePt t="252617" x="5857875" y="4918075"/>
          <p14:tracePt t="252633" x="5695950" y="5105400"/>
          <p14:tracePt t="252649" x="5545138" y="5294313"/>
          <p14:tracePt t="252666" x="5432425" y="5494338"/>
          <p14:tracePt t="252682" x="5370513" y="5630863"/>
          <p14:tracePt t="252699" x="5319713" y="5781675"/>
          <p14:tracePt t="252716" x="5294313" y="5956300"/>
          <p14:tracePt t="252732" x="5294313" y="6107113"/>
          <p14:tracePt t="252748" x="5294313" y="6194425"/>
          <p14:tracePt t="252764" x="5319713" y="6257925"/>
          <p14:tracePt t="252781" x="5357813" y="6307138"/>
          <p14:tracePt t="252797" x="5370513" y="6319838"/>
          <p14:tracePt t="252815" x="5445125" y="6319838"/>
          <p14:tracePt t="252816" x="5470525" y="6319838"/>
          <p14:tracePt t="252832" x="5595938" y="6319838"/>
          <p14:tracePt t="252848" x="5795963" y="6281738"/>
          <p14:tracePt t="252865" x="5945188" y="6132513"/>
          <p14:tracePt t="252881" x="6121400" y="5969000"/>
          <p14:tracePt t="252898" x="6221413" y="5819775"/>
          <p14:tracePt t="252915" x="6234113" y="5694363"/>
          <p14:tracePt t="252932" x="6234113" y="5543550"/>
          <p14:tracePt t="252948" x="6221413" y="5407025"/>
          <p14:tracePt t="252965" x="6134100" y="5330825"/>
          <p14:tracePt t="252982" x="5995988" y="5268913"/>
          <p14:tracePt t="252984" x="5908675" y="5256213"/>
          <p14:tracePt t="252998" x="5821363" y="5230813"/>
          <p14:tracePt t="253000" x="5695950" y="5230813"/>
          <p14:tracePt t="253016" x="5519738" y="5218113"/>
          <p14:tracePt t="253032" x="5332413" y="5218113"/>
          <p14:tracePt t="253048" x="5207000" y="5230813"/>
          <p14:tracePt t="253065" x="5181600" y="5268913"/>
          <p14:tracePt t="253088" x="5181600" y="5281613"/>
          <p14:tracePt t="253289" x="5170488" y="5294313"/>
          <p14:tracePt t="253305" x="5157788" y="5294313"/>
          <p14:tracePt t="253312" x="5132388" y="5294313"/>
          <p14:tracePt t="253321" x="5132388" y="5281613"/>
          <p14:tracePt t="253334" x="5119688" y="5268913"/>
          <p14:tracePt t="253336" x="5106988" y="5256213"/>
          <p14:tracePt t="253369" x="5106988" y="5243513"/>
          <p14:tracePt t="253384" x="5106988" y="5230813"/>
          <p14:tracePt t="253392" x="5106988" y="5218113"/>
          <p14:tracePt t="253401" x="5106988" y="5205413"/>
          <p14:tracePt t="253418" x="5106988" y="5181600"/>
          <p14:tracePt t="253435" x="5068888" y="5118100"/>
          <p14:tracePt t="253451" x="5068888" y="5068888"/>
          <p14:tracePt t="253468" x="5057775" y="4956175"/>
          <p14:tracePt t="253484" x="5045075" y="4868863"/>
          <p14:tracePt t="253501" x="5045075" y="4818063"/>
          <p14:tracePt t="253504" x="5045075" y="4792663"/>
          <p14:tracePt t="253518" x="5045075" y="4779963"/>
          <p14:tracePt t="253521" x="5045075" y="4756150"/>
          <p14:tracePt t="253534" x="5045075" y="4730750"/>
          <p14:tracePt t="253536" x="5045075" y="4718050"/>
          <p14:tracePt t="253551" x="5045075" y="4705350"/>
          <p14:tracePt t="253553" x="5045075" y="4679950"/>
          <p14:tracePt t="253568" x="5057775" y="4667250"/>
          <p14:tracePt t="253585" x="5057775" y="4618038"/>
          <p14:tracePt t="253602" x="5081588" y="4567238"/>
          <p14:tracePt t="253618" x="5145088" y="4554538"/>
          <p14:tracePt t="253634" x="5219700" y="4543425"/>
          <p14:tracePt t="253652" x="5281613" y="4543425"/>
          <p14:tracePt t="253669" x="5357813" y="4543425"/>
          <p14:tracePt t="253685" x="5432425" y="4543425"/>
          <p14:tracePt t="253688" x="5483225" y="4543425"/>
          <p14:tracePt t="253702" x="5532438" y="4543425"/>
          <p14:tracePt t="253704" x="5619750" y="4554538"/>
          <p14:tracePt t="253719" x="5670550" y="4579938"/>
          <p14:tracePt t="253722" x="5732463" y="4630738"/>
          <p14:tracePt t="253736" x="5857875" y="4718050"/>
          <p14:tracePt t="253753" x="5957888" y="4779963"/>
          <p14:tracePt t="253769" x="6021388" y="4843463"/>
          <p14:tracePt t="253786" x="6045200" y="4892675"/>
          <p14:tracePt t="253802" x="6070600" y="4943475"/>
          <p14:tracePt t="253819" x="6096000" y="5005388"/>
          <p14:tracePt t="253835" x="6108700" y="5081588"/>
          <p14:tracePt t="253852" x="6134100" y="5143500"/>
          <p14:tracePt t="253869" x="6134100" y="5243513"/>
          <p14:tracePt t="253873" x="6134100" y="5294313"/>
          <p14:tracePt t="253886" x="6134100" y="5368925"/>
          <p14:tracePt t="253889" x="6134100" y="5430838"/>
          <p14:tracePt t="253903" x="6134100" y="5494338"/>
          <p14:tracePt t="253905" x="6134100" y="5556250"/>
          <p14:tracePt t="253920" x="6134100" y="5707063"/>
          <p14:tracePt t="253937" x="6096000" y="5819775"/>
          <p14:tracePt t="253953" x="6021388" y="5932488"/>
          <p14:tracePt t="253970" x="5983288" y="6056313"/>
          <p14:tracePt t="253986" x="5957888" y="6169025"/>
          <p14:tracePt t="254002" x="5957888" y="6257925"/>
          <p14:tracePt t="254020" x="5957888" y="6319838"/>
          <p14:tracePt t="254036" x="5957888" y="6394450"/>
          <p14:tracePt t="254052" x="5970588" y="6470650"/>
          <p14:tracePt t="254069" x="6021388" y="6519863"/>
          <p14:tracePt t="254086" x="6057900" y="6557963"/>
          <p14:tracePt t="254088" x="6096000" y="6557963"/>
          <p14:tracePt t="254102" x="6134100" y="6557963"/>
          <p14:tracePt t="254105" x="6208713" y="6557963"/>
          <p14:tracePt t="254120" x="6259513" y="6557963"/>
          <p14:tracePt t="254122" x="6308725" y="6557963"/>
          <p14:tracePt t="254137" x="6472238" y="6545263"/>
          <p14:tracePt t="254152" x="6672263" y="6432550"/>
          <p14:tracePt t="254170" x="6834188" y="6294438"/>
          <p14:tracePt t="254186" x="6997700" y="6145213"/>
          <p14:tracePt t="254203" x="7072313" y="6056313"/>
          <p14:tracePt t="254221" x="7097713" y="6019800"/>
          <p14:tracePt t="254237" x="7110413" y="5969000"/>
          <p14:tracePt t="254253" x="7110413" y="5945188"/>
          <p14:tracePt t="254256" x="7110413" y="5932488"/>
          <p14:tracePt t="254270" x="7097713" y="5919788"/>
          <p14:tracePt t="254306" x="7097713" y="5907088"/>
          <p14:tracePt t="254312" x="7085013" y="5907088"/>
          <p14:tracePt t="254449" x="7085013" y="5932488"/>
          <p14:tracePt t="254456" x="7085013" y="5945188"/>
          <p14:tracePt t="254471" x="7085013" y="6019800"/>
          <p14:tracePt t="254474" x="7085013" y="6069013"/>
          <p14:tracePt t="254487" x="7085013" y="6157913"/>
          <p14:tracePt t="254489" x="7085013" y="6257925"/>
          <p14:tracePt t="254504" x="7085013" y="6419850"/>
          <p14:tracePt t="254521" x="7072313" y="6583363"/>
          <p14:tracePt t="254537" x="7072313" y="6645275"/>
          <p14:tracePt t="254554" x="7059613" y="6670675"/>
          <p14:tracePt t="254571" x="7059613" y="6683375"/>
          <p14:tracePt t="254633" x="7021513" y="6632575"/>
          <p14:tracePt t="254640" x="6985000" y="6557963"/>
          <p14:tracePt t="254654" x="6897688" y="6483350"/>
          <p14:tracePt t="254656" x="6821488" y="6394450"/>
          <p14:tracePt t="254672" x="6634163" y="6169025"/>
          <p14:tracePt t="254688" x="6408738" y="5969000"/>
          <p14:tracePt t="254705" x="6170613" y="5843588"/>
          <p14:tracePt t="254722" x="5895975" y="5768975"/>
          <p14:tracePt t="254738" x="5645150" y="5768975"/>
          <p14:tracePt t="254754" x="5407025" y="5768975"/>
          <p14:tracePt t="254771" x="5207000" y="5768975"/>
          <p14:tracePt t="254788" x="5032375" y="5807075"/>
          <p14:tracePt t="254805" x="4881563" y="5832475"/>
          <p14:tracePt t="254822" x="4706938" y="5881688"/>
          <p14:tracePt t="254824" x="4630738" y="5907088"/>
          <p14:tracePt t="254838" x="4556125" y="5919788"/>
          <p14:tracePt t="254841" x="4481513" y="5956300"/>
          <p14:tracePt t="254855" x="4443413" y="5956300"/>
          <p14:tracePt t="254857" x="4381500" y="5969000"/>
          <p14:tracePt t="254872" x="4330700" y="5981700"/>
          <p14:tracePt t="254888" x="4305300" y="5994400"/>
          <p14:tracePt t="254913" x="4268788" y="5994400"/>
          <p14:tracePt t="254929" x="4256088" y="5994400"/>
          <p14:tracePt t="254938" x="4243388" y="5994400"/>
          <p14:tracePt t="254955" x="4230688" y="5994400"/>
          <p14:tracePt t="254972" x="4205288" y="5994400"/>
          <p14:tracePt t="254993" x="4181475" y="5994400"/>
          <p14:tracePt t="255005" x="4156075" y="5994400"/>
          <p14:tracePt t="255022" x="4156075" y="5969000"/>
          <p14:tracePt t="255025" x="4143375" y="5945188"/>
          <p14:tracePt t="255039" x="4130675" y="5945188"/>
          <p14:tracePt t="255042" x="4130675" y="5932488"/>
          <p14:tracePt t="255057" x="4130675" y="5919788"/>
          <p14:tracePt t="255073" x="4130675" y="5907088"/>
          <p14:tracePt t="255089" x="4130675" y="5894388"/>
          <p14:tracePt t="255105" x="4130675" y="5868988"/>
          <p14:tracePt t="255123" x="4156075" y="5868988"/>
          <p14:tracePt t="255138" x="4205288" y="5868988"/>
          <p14:tracePt t="255155" x="4243388" y="5868988"/>
          <p14:tracePt t="255172" x="4330700" y="5881688"/>
          <p14:tracePt t="255190" x="4430713" y="5981700"/>
          <p14:tracePt t="255193" x="4468813" y="6019800"/>
          <p14:tracePt t="255206" x="4506913" y="6094413"/>
          <p14:tracePt t="255209" x="4530725" y="6145213"/>
          <p14:tracePt t="255224" x="4556125" y="6194425"/>
          <p14:tracePt t="255226" x="4581525" y="6207125"/>
          <p14:tracePt t="255240" x="4594225" y="6245225"/>
          <p14:tracePt t="255257" x="4606925" y="6269038"/>
          <p14:tracePt t="255273" x="4606925" y="6281738"/>
          <p14:tracePt t="255369" x="4594225" y="6281738"/>
          <p14:tracePt t="255385" x="4594225" y="6269038"/>
          <p14:tracePt t="255393" x="4568825" y="6219825"/>
          <p14:tracePt t="255406" x="4556125" y="6194425"/>
          <p14:tracePt t="255409" x="4543425" y="6157913"/>
          <p14:tracePt t="255423" x="4530725" y="6132513"/>
          <p14:tracePt t="255426" x="4530725" y="6107113"/>
          <p14:tracePt t="255440" x="4506913" y="6081713"/>
          <p14:tracePt t="255455" x="4506913" y="6069013"/>
          <p14:tracePt t="255529" x="4506913" y="6056313"/>
          <p14:tracePt t="255553" x="4530725" y="6056313"/>
          <p14:tracePt t="255560" x="4530725" y="6081713"/>
          <p14:tracePt t="255573" x="4543425" y="6094413"/>
          <p14:tracePt t="255591" x="4543425" y="6107113"/>
          <p14:tracePt t="255593" x="4543425" y="6119813"/>
          <p14:tracePt t="255608" x="4543425" y="6194425"/>
          <p14:tracePt t="255625" x="4543425" y="6219825"/>
          <p14:tracePt t="255641" x="4556125" y="6269038"/>
          <p14:tracePt t="255657" x="4556125" y="6294438"/>
          <p14:tracePt t="255674" x="4556125" y="6307138"/>
          <p14:tracePt t="255832" x="4556125" y="6281738"/>
          <p14:tracePt t="255849" x="4556125" y="6269038"/>
          <p14:tracePt t="255865" x="4543425" y="6245225"/>
          <p14:tracePt t="255874" x="4543425" y="6219825"/>
          <p14:tracePt t="255881" x="4543425" y="6194425"/>
          <p14:tracePt t="255891" x="4543425" y="6169025"/>
          <p14:tracePt t="255907" x="4543425" y="6145213"/>
          <p14:tracePt t="255924" x="4543425" y="6094413"/>
          <p14:tracePt t="255942" x="4543425" y="6069013"/>
          <p14:tracePt t="256065" x="4543425" y="6081713"/>
          <p14:tracePt t="256073" x="4543425" y="6107113"/>
          <p14:tracePt t="256081" x="4543425" y="6132513"/>
          <p14:tracePt t="256091" x="4543425" y="6169025"/>
          <p14:tracePt t="256108" x="4543425" y="6245225"/>
          <p14:tracePt t="256125" x="4530725" y="6345238"/>
          <p14:tracePt t="256128" x="4530725" y="6381750"/>
          <p14:tracePt t="256141" x="4518025" y="6445250"/>
          <p14:tracePt t="256158" x="4494213" y="6519863"/>
          <p14:tracePt t="256161" x="4494213" y="6545263"/>
          <p14:tracePt t="256175" x="4494213" y="6570663"/>
          <p14:tracePt t="256177" x="4494213" y="6607175"/>
          <p14:tracePt t="256192" x="4481513" y="6657975"/>
          <p14:tracePt t="256208" x="4468813" y="6683375"/>
          <p14:tracePt t="256225" x="4468813" y="6696075"/>
          <p14:tracePt t="256313" x="4468813" y="6645275"/>
          <p14:tracePt t="256321" x="4468813" y="6607175"/>
          <p14:tracePt t="256329" x="4468813" y="6594475"/>
          <p14:tracePt t="256342" x="4468813" y="6545263"/>
          <p14:tracePt t="256344" x="4468813" y="6445250"/>
          <p14:tracePt t="256360" x="4494213" y="6269038"/>
          <p14:tracePt t="256376" x="4506913" y="6094413"/>
          <p14:tracePt t="256392" x="4530725" y="5994400"/>
          <p14:tracePt t="256409" x="4530725" y="5868988"/>
          <p14:tracePt t="256426" x="4530725" y="5794375"/>
          <p14:tracePt t="256442" x="4530725" y="5768975"/>
          <p14:tracePt t="256553" x="4530725" y="5794375"/>
          <p14:tracePt t="256561" x="4530725" y="5832475"/>
          <p14:tracePt t="256568" x="4530725" y="5894388"/>
          <p14:tracePt t="256576" x="4530725" y="5969000"/>
          <p14:tracePt t="256593" x="4530725" y="6056313"/>
          <p14:tracePt t="256610" x="4530725" y="6132513"/>
          <p14:tracePt t="256626" x="4518025" y="6219825"/>
          <p14:tracePt t="256642" x="4518025" y="6269038"/>
          <p14:tracePt t="256659" x="4518025" y="6319838"/>
          <p14:tracePt t="256676" x="4518025" y="6332538"/>
          <p14:tracePt t="256692" x="4506913" y="6381750"/>
          <p14:tracePt t="256711" x="4506913" y="6419850"/>
          <p14:tracePt t="256713" x="4506913" y="6432550"/>
          <p14:tracePt t="256729" x="4506913" y="6445250"/>
          <p14:tracePt t="256744" x="4494213" y="6457950"/>
          <p14:tracePt t="256849" x="4494213" y="6445250"/>
          <p14:tracePt t="256857" x="4494213" y="6419850"/>
          <p14:tracePt t="256864" x="4494213" y="6370638"/>
          <p14:tracePt t="256876" x="4468813" y="6294438"/>
          <p14:tracePt t="256893" x="4468813" y="6181725"/>
          <p14:tracePt t="256910" x="4456113" y="6007100"/>
          <p14:tracePt t="256912" x="4443413" y="5945188"/>
          <p14:tracePt t="256927" x="4443413" y="5856288"/>
          <p14:tracePt t="256929" x="4430713" y="5781675"/>
          <p14:tracePt t="256944" x="4381500" y="5568950"/>
          <p14:tracePt t="256961" x="4368800" y="5481638"/>
          <p14:tracePt t="256977" x="4356100" y="5430838"/>
          <p14:tracePt t="256994" x="4343400" y="5407025"/>
          <p14:tracePt t="257011" x="4330700" y="5394325"/>
          <p14:tracePt t="257105" x="4318000" y="5407025"/>
          <p14:tracePt t="257113" x="4318000" y="5443538"/>
          <p14:tracePt t="257128" x="4318000" y="5507038"/>
          <p14:tracePt t="257130" x="4318000" y="5568950"/>
          <p14:tracePt t="257144" x="4318000" y="5794375"/>
          <p14:tracePt t="257161" x="4356100" y="5994400"/>
          <p14:tracePt t="257178" x="4381500" y="6219825"/>
          <p14:tracePt t="257194" x="4418013" y="6432550"/>
          <p14:tracePt t="257210" x="4468813" y="6607175"/>
          <p14:tracePt t="257228" x="4506913" y="6757988"/>
          <p14:tracePt t="257244" x="4530725" y="6832600"/>
          <p14:tracePt t="257369" x="4643438" y="6670675"/>
          <p14:tracePt t="257378" x="4643438" y="6583363"/>
          <p14:tracePt t="257394" x="4681538" y="6345238"/>
          <p14:tracePt t="257411" x="4706938" y="6145213"/>
          <p14:tracePt t="257429" x="4706938" y="5981700"/>
          <p14:tracePt t="257445" x="4706938" y="5807075"/>
          <p14:tracePt t="257448" x="4706938" y="5707063"/>
          <p14:tracePt t="257462" x="4706938" y="5630863"/>
          <p14:tracePt t="257464" x="4706938" y="5619750"/>
          <p14:tracePt t="257478" x="4706938" y="5594350"/>
          <p14:tracePt t="257481" x="4694238" y="5556250"/>
          <p14:tracePt t="257496" x="4681538" y="5543550"/>
          <p14:tracePt t="257512" x="4656138" y="5518150"/>
          <p14:tracePt t="257625" x="4656138" y="5530850"/>
          <p14:tracePt t="257632" x="4656138" y="5594350"/>
          <p14:tracePt t="257646" x="4656138" y="5656263"/>
          <p14:tracePt t="257648" x="4656138" y="5768975"/>
          <p14:tracePt t="257661" x="4656138" y="5894388"/>
          <p14:tracePt t="257664" x="4656138" y="5956300"/>
          <p14:tracePt t="257678" x="4656138" y="6069013"/>
          <p14:tracePt t="257681" x="4656138" y="6194425"/>
          <p14:tracePt t="257696" x="4656138" y="6419850"/>
          <p14:tracePt t="257712" x="4656138" y="6594475"/>
          <p14:tracePt t="257729" x="4668838" y="6707188"/>
          <p14:tracePt t="257745" x="4681538" y="6770688"/>
          <p14:tracePt t="257762" x="4694238" y="6807200"/>
          <p14:tracePt t="257779" x="4719638" y="6832600"/>
          <p14:tracePt t="257841" x="4743450" y="6783388"/>
          <p14:tracePt t="257848" x="4781550" y="6707188"/>
          <p14:tracePt t="257864" x="4794250" y="6570663"/>
          <p14:tracePt t="257881" x="4819650" y="6332538"/>
          <p14:tracePt t="257897" x="4819650" y="6157913"/>
          <p14:tracePt t="257913" x="4819650" y="6032500"/>
          <p14:tracePt t="257930" x="4819650" y="5907088"/>
          <p14:tracePt t="257946" x="4794250" y="5843588"/>
          <p14:tracePt t="257962" x="4756150" y="5732463"/>
          <p14:tracePt t="257979" x="4732338" y="5668963"/>
          <p14:tracePt t="257986" x="4719638" y="5668963"/>
          <p14:tracePt t="258009" x="4706938" y="5668963"/>
          <p14:tracePt t="258081" x="4694238" y="5668963"/>
          <p14:tracePt t="258096" x="4681538" y="5668963"/>
          <p14:tracePt t="258104" x="4668838" y="5694363"/>
          <p14:tracePt t="258113" x="4656138" y="5707063"/>
          <p14:tracePt t="258131" x="4606925" y="5819775"/>
          <p14:tracePt t="258146" x="4556125" y="5981700"/>
          <p14:tracePt t="258163" x="4518025" y="6145213"/>
          <p14:tracePt t="258181" x="4481513" y="6281738"/>
          <p14:tracePt t="258185" x="4456113" y="6345238"/>
          <p14:tracePt t="258197" x="4443413" y="6407150"/>
          <p14:tracePt t="258213" x="4443413" y="6445250"/>
          <p14:tracePt t="258230" x="4443413" y="6457950"/>
          <p14:tracePt t="258313" x="4443413" y="6432550"/>
          <p14:tracePt t="258321" x="4443413" y="6381750"/>
          <p14:tracePt t="258331" x="4443413" y="6345238"/>
          <p14:tracePt t="258347" x="4443413" y="6232525"/>
          <p14:tracePt t="258364" x="4418013" y="6107113"/>
          <p14:tracePt t="258381" x="4418013" y="6032500"/>
          <p14:tracePt t="258397" x="4394200" y="5969000"/>
          <p14:tracePt t="258401" x="4381500" y="5945188"/>
          <p14:tracePt t="258415" x="4356100" y="5881688"/>
          <p14:tracePt t="258417" x="4356100" y="5856288"/>
          <p14:tracePt t="258432" x="4356100" y="5819775"/>
          <p14:tracePt t="258625" x="4356100" y="5832475"/>
          <p14:tracePt t="258633" x="4356100" y="5856288"/>
          <p14:tracePt t="258640" x="4356100" y="5881688"/>
          <p14:tracePt t="258648" x="4356100" y="5907088"/>
          <p14:tracePt t="258663" x="4356100" y="5994400"/>
          <p14:tracePt t="258680" x="4356100" y="6081713"/>
          <p14:tracePt t="258696" x="4356100" y="6181725"/>
          <p14:tracePt t="258713" x="4356100" y="6319838"/>
          <p14:tracePt t="258730" x="4356100" y="6445250"/>
          <p14:tracePt t="258746" x="4356100" y="6507163"/>
          <p14:tracePt t="258763" x="4356100" y="6557963"/>
          <p14:tracePt t="258865" x="4356100" y="6545263"/>
          <p14:tracePt t="258873" x="4356100" y="6483350"/>
          <p14:tracePt t="258882" x="4394200" y="6370638"/>
          <p14:tracePt t="258898" x="4406900" y="6219825"/>
          <p14:tracePt t="258915" x="4430713" y="6032500"/>
          <p14:tracePt t="258933" x="4443413" y="5894388"/>
          <p14:tracePt t="258949" x="4443413" y="5781675"/>
          <p14:tracePt t="258952" x="4443413" y="5743575"/>
          <p14:tracePt t="258966" x="4443413" y="5707063"/>
          <p14:tracePt t="258968" x="4443413" y="5681663"/>
          <p14:tracePt t="258984" x="4443413" y="5668963"/>
          <p14:tracePt t="259049" x="4443413" y="5656263"/>
          <p14:tracePt t="259113" x="4468813" y="5668963"/>
          <p14:tracePt t="259129" x="4481513" y="5732463"/>
          <p14:tracePt t="259137" x="4481513" y="5768975"/>
          <p14:tracePt t="259149" x="4494213" y="5819775"/>
          <p14:tracePt t="259152" x="4518025" y="5856288"/>
          <p14:tracePt t="259166" x="4530725" y="5907088"/>
          <p14:tracePt t="259169" x="4530725" y="5945188"/>
          <p14:tracePt t="259183" x="4530725" y="5994400"/>
          <p14:tracePt t="259185" x="4543425" y="6032500"/>
          <p14:tracePt t="259200" x="4543425" y="6107113"/>
          <p14:tracePt t="259217" x="4543425" y="6181725"/>
          <p14:tracePt t="259233" x="4556125" y="6269038"/>
          <p14:tracePt t="259250" x="4556125" y="6307138"/>
          <p14:tracePt t="259266" x="4556125" y="6319838"/>
          <p14:tracePt t="259283" x="4556125" y="6332538"/>
          <p14:tracePt t="259425" x="4556125" y="6294438"/>
          <p14:tracePt t="259433" x="4556125" y="6245225"/>
          <p14:tracePt t="259440" x="4581525" y="6194425"/>
          <p14:tracePt t="259450" x="4581525" y="6157913"/>
          <p14:tracePt t="259466" x="4581525" y="6032500"/>
          <p14:tracePt t="259483" x="4581525" y="5945188"/>
          <p14:tracePt t="259500" x="4581525" y="5832475"/>
          <p14:tracePt t="259517" x="4556125" y="5681663"/>
          <p14:tracePt t="259534" x="4556125" y="5607050"/>
          <p14:tracePt t="259537" x="4556125" y="5581650"/>
          <p14:tracePt t="259551" x="4556125" y="5543550"/>
          <p14:tracePt t="259554" x="4556125" y="5530850"/>
          <p14:tracePt t="259567" x="4556125" y="5507038"/>
          <p14:tracePt t="259569" x="4556125" y="5494338"/>
          <p14:tracePt t="259585" x="4556125" y="5481638"/>
          <p14:tracePt t="259601" x="4556125" y="5468938"/>
          <p14:tracePt t="259633" x="4556125" y="5456238"/>
          <p14:tracePt t="259641" x="4543425" y="5456238"/>
          <p14:tracePt t="259761" x="4530725" y="5468938"/>
          <p14:tracePt t="259776" x="4518025" y="5481638"/>
          <p14:tracePt t="259784" x="4518025" y="5507038"/>
          <p14:tracePt t="259801" x="4494213" y="5594350"/>
          <p14:tracePt t="259818" x="4468813" y="5681663"/>
          <p14:tracePt t="259834" x="4443413" y="5781675"/>
          <p14:tracePt t="259851" x="4443413" y="5881688"/>
          <p14:tracePt t="259868" x="4443413" y="5956300"/>
          <p14:tracePt t="259885" x="4430713" y="6007100"/>
          <p14:tracePt t="259901" x="4430713" y="6045200"/>
          <p14:tracePt t="259904" x="4430713" y="6056313"/>
          <p14:tracePt t="259919" x="4430713" y="6069013"/>
          <p14:tracePt t="259921" x="4430713" y="6094413"/>
          <p14:tracePt t="259935" x="4430713" y="6107113"/>
          <p14:tracePt t="259938" x="4430713" y="6119813"/>
          <p14:tracePt t="259952" x="4430713" y="6157913"/>
          <p14:tracePt t="259968" x="4430713" y="6181725"/>
          <p14:tracePt t="259992" x="4430713" y="6194425"/>
          <p14:tracePt t="260002" x="4430713" y="6219825"/>
          <p14:tracePt t="260018" x="4430713" y="6245225"/>
          <p14:tracePt t="260035" x="4430713" y="6281738"/>
          <p14:tracePt t="260052" x="4430713" y="6332538"/>
          <p14:tracePt t="260069" x="4430713" y="6381750"/>
          <p14:tracePt t="260085" x="4443413" y="6419850"/>
          <p14:tracePt t="260088" x="4443413" y="6432550"/>
          <p14:tracePt t="260102" x="4456113" y="6470650"/>
          <p14:tracePt t="260105" x="4456113" y="6483350"/>
          <p14:tracePt t="260121" x="4468813" y="6507163"/>
          <p14:tracePt t="260135" x="4468813" y="6519863"/>
          <p14:tracePt t="260153" x="4481513" y="6545263"/>
          <p14:tracePt t="260169" x="4481513" y="6570663"/>
          <p14:tracePt t="260186" x="4481513" y="6583363"/>
          <p14:tracePt t="260202" x="4481513" y="6607175"/>
          <p14:tracePt t="260337" x="4481513" y="6594475"/>
          <p14:tracePt t="260345" x="4481513" y="6570663"/>
          <p14:tracePt t="260352" x="4468813" y="6545263"/>
          <p14:tracePt t="260369" x="4468813" y="6494463"/>
          <p14:tracePt t="260386" x="4468813" y="6407150"/>
          <p14:tracePt t="260402" x="4456113" y="6332538"/>
          <p14:tracePt t="260419" x="4456113" y="6269038"/>
          <p14:tracePt t="260436" x="4443413" y="6194425"/>
          <p14:tracePt t="260453" x="4443413" y="6132513"/>
          <p14:tracePt t="260456" x="4443413" y="6094413"/>
          <p14:tracePt t="260470" x="4430713" y="6069013"/>
          <p14:tracePt t="260472" x="4430713" y="6032500"/>
          <p14:tracePt t="260486" x="4430713" y="5994400"/>
          <p14:tracePt t="260488" x="4430713" y="5956300"/>
          <p14:tracePt t="260502" x="4406900" y="5932488"/>
          <p14:tracePt t="260520" x="4406900" y="5907088"/>
          <p14:tracePt t="260536" x="4406900" y="5894388"/>
          <p14:tracePt t="260553" x="4406900" y="5881688"/>
          <p14:tracePt t="260721" x="4418013" y="5919788"/>
          <p14:tracePt t="260729" x="4430713" y="5969000"/>
          <p14:tracePt t="260736" x="4468813" y="6007100"/>
          <p14:tracePt t="260754" x="4494213" y="6094413"/>
          <p14:tracePt t="260770" x="4530725" y="6181725"/>
          <p14:tracePt t="260787" x="4568825" y="6281738"/>
          <p14:tracePt t="260803" x="4594225" y="6345238"/>
          <p14:tracePt t="260820" x="4594225" y="6394450"/>
          <p14:tracePt t="260837" x="4619625" y="6432550"/>
          <p14:tracePt t="260841" x="4619625" y="6457950"/>
          <p14:tracePt t="260853" x="4619625" y="6470650"/>
          <p14:tracePt t="260856" x="4619625" y="6483350"/>
          <p14:tracePt t="260872" x="4630738" y="6494463"/>
          <p14:tracePt t="260993" x="4630738" y="6470650"/>
          <p14:tracePt t="261001" x="4630738" y="6432550"/>
          <p14:tracePt t="261009" x="4630738" y="6370638"/>
          <p14:tracePt t="261021" x="4630738" y="6319838"/>
          <p14:tracePt t="261037" x="4630738" y="6207125"/>
          <p14:tracePt t="261055" x="4630738" y="6119813"/>
          <p14:tracePt t="261057" x="4630738" y="6069013"/>
          <p14:tracePt t="261072" x="4630738" y="6007100"/>
          <p14:tracePt t="261088" x="4619625" y="5919788"/>
          <p14:tracePt t="261105" x="4619625" y="5868988"/>
          <p14:tracePt t="261121" x="4606925" y="5868988"/>
          <p14:tracePt t="261241" x="4606925" y="5881688"/>
          <p14:tracePt t="261249" x="4606925" y="5945188"/>
          <p14:tracePt t="261257" x="4606925" y="5981700"/>
          <p14:tracePt t="261270" x="4606925" y="6045200"/>
          <p14:tracePt t="261271" x="4606925" y="6094413"/>
          <p14:tracePt t="261287" x="4606925" y="6169025"/>
          <p14:tracePt t="261303" x="4606925" y="6245225"/>
          <p14:tracePt t="261320" x="4606925" y="6307138"/>
          <p14:tracePt t="261336" x="4606925" y="6370638"/>
          <p14:tracePt t="261353" x="4606925" y="6394450"/>
          <p14:tracePt t="261371" x="4606925" y="6407150"/>
          <p14:tracePt t="261457" x="4606925" y="6381750"/>
          <p14:tracePt t="261465" x="4606925" y="6332538"/>
          <p14:tracePt t="261472" x="4619625" y="6257925"/>
          <p14:tracePt t="261489" x="4643438" y="6157913"/>
          <p14:tracePt t="261506" x="4643438" y="6007100"/>
          <p14:tracePt t="261522" x="4643438" y="5881688"/>
          <p14:tracePt t="261538" x="4643438" y="5794375"/>
          <p14:tracePt t="261555" x="4643438" y="5743575"/>
          <p14:tracePt t="261572" x="4594225" y="5694363"/>
          <p14:tracePt t="261589" x="4594225" y="5681663"/>
          <p14:tracePt t="261605" x="4581525" y="5681663"/>
          <p14:tracePt t="261681" x="4568825" y="5707063"/>
          <p14:tracePt t="261689" x="4568825" y="5768975"/>
          <p14:tracePt t="261697" x="4568825" y="5856288"/>
          <p14:tracePt t="261705" x="4568825" y="5932488"/>
          <p14:tracePt t="261722" x="4568825" y="6094413"/>
          <p14:tracePt t="261739" x="4568825" y="6257925"/>
          <p14:tracePt t="261756" x="4568825" y="6394450"/>
          <p14:tracePt t="261773" x="4643438" y="6507163"/>
          <p14:tracePt t="261777" x="4706938" y="6519863"/>
          <p14:tracePt t="261790" x="4794250" y="6545263"/>
          <p14:tracePt t="261793" x="4945063" y="6557963"/>
          <p14:tracePt t="261806" x="5045075" y="6557963"/>
          <p14:tracePt t="261808" x="5207000" y="6557963"/>
          <p14:tracePt t="261823" x="5407025" y="6557963"/>
          <p14:tracePt t="261825" x="5695950" y="6532563"/>
          <p14:tracePt t="261840" x="6421438" y="6307138"/>
          <p14:tracePt t="261857" x="6897688" y="6069013"/>
          <p14:tracePt t="261873" x="7272338" y="5894388"/>
          <p14:tracePt t="261891" x="7448550" y="5794375"/>
          <p14:tracePt t="261906" x="7448550" y="5743575"/>
          <p14:tracePt t="261923" x="7472363" y="5719763"/>
          <p14:tracePt t="261941" x="7472363" y="5707063"/>
          <p14:tracePt t="261957" x="7472363" y="5694363"/>
          <p14:tracePt t="262008" x="7459663" y="5694363"/>
          <p14:tracePt t="262017" x="7448550" y="5694363"/>
          <p14:tracePt t="262033" x="7423150" y="5694363"/>
          <p14:tracePt t="262048" x="7397750" y="5694363"/>
          <p14:tracePt t="262057" x="7372350" y="5707063"/>
          <p14:tracePt t="262073" x="7323138" y="5768975"/>
          <p14:tracePt t="262090" x="7259638" y="5832475"/>
          <p14:tracePt t="262107" x="7197725" y="5945188"/>
          <p14:tracePt t="262123" x="7134225" y="6032500"/>
          <p14:tracePt t="262141" x="7085013" y="6119813"/>
          <p14:tracePt t="262158" x="7059613" y="6207125"/>
          <p14:tracePt t="262161" x="7034213" y="6232525"/>
          <p14:tracePt t="262174" x="7034213" y="6245225"/>
          <p14:tracePt t="262177" x="7034213" y="6257925"/>
          <p14:tracePt t="262192" x="7034213" y="6281738"/>
          <p14:tracePt t="262207" x="7021513" y="6281738"/>
          <p14:tracePt t="262257" x="7021513" y="6232525"/>
          <p14:tracePt t="262265" x="7021513" y="6132513"/>
          <p14:tracePt t="262274" x="7021513" y="6045200"/>
          <p14:tracePt t="262290" x="6997700" y="5881688"/>
          <p14:tracePt t="262307" x="6972300" y="5768975"/>
          <p14:tracePt t="262324" x="6934200" y="5694363"/>
          <p14:tracePt t="262341" x="6934200" y="5668963"/>
          <p14:tracePt t="262393" x="6921500" y="5668963"/>
          <p14:tracePt t="262400" x="6921500" y="5707063"/>
          <p14:tracePt t="262408" x="6921500" y="5768975"/>
          <p14:tracePt t="262424" x="6921500" y="5969000"/>
          <p14:tracePt t="262441" x="6921500" y="6194425"/>
          <p14:tracePt t="262458" x="6921500" y="6394450"/>
          <p14:tracePt t="262474" x="6921500" y="6583363"/>
          <p14:tracePt t="262491" x="6921500" y="6696075"/>
          <p14:tracePt t="262508" x="6921500" y="6783388"/>
          <p14:tracePt t="262525" x="6921500" y="6832600"/>
          <p14:tracePt t="262542" x="6921500" y="6845300"/>
          <p14:tracePt t="262617" x="6921500" y="6783388"/>
          <p14:tracePt t="262624" x="6921500" y="6683375"/>
          <p14:tracePt t="262632" x="6921500" y="6583363"/>
          <p14:tracePt t="262641" x="6921500" y="6445250"/>
          <p14:tracePt t="262658" x="6910388" y="6056313"/>
          <p14:tracePt t="262675" x="6872288" y="5819775"/>
          <p14:tracePt t="262692" x="6834188" y="5656263"/>
          <p14:tracePt t="262709" x="6797675" y="5456238"/>
          <p14:tracePt t="262726" x="6797675" y="5368925"/>
          <p14:tracePt t="262728" x="6772275" y="5343525"/>
          <p14:tracePt t="262742" x="6772275" y="5318125"/>
          <p14:tracePt t="262745" x="6759575" y="5294313"/>
          <p14:tracePt t="262760" x="6759575" y="5281613"/>
          <p14:tracePt t="262848" x="6746875" y="5281613"/>
          <p14:tracePt t="262873" x="6734175" y="5281613"/>
          <p14:tracePt t="262889" x="6721475" y="5281613"/>
          <p14:tracePt t="262904" x="6708775" y="5281613"/>
          <p14:tracePt t="262920" x="6696075" y="5281613"/>
          <p14:tracePt t="262929" x="6684963" y="5281613"/>
          <p14:tracePt t="262942" x="6672263" y="5281613"/>
          <p14:tracePt t="262968" x="6659563" y="5281613"/>
          <p14:tracePt t="263048" x="6646863" y="5281613"/>
          <p14:tracePt t="263057" x="6634163" y="5281613"/>
          <p14:tracePt t="263089" x="6634163" y="5268913"/>
          <p14:tracePt t="263361" x="6634163" y="5256213"/>
          <p14:tracePt t="263385" x="6634163" y="5243513"/>
          <p14:tracePt t="263402" x="6634163" y="5218113"/>
          <p14:tracePt t="263416" x="6659563" y="5194300"/>
          <p14:tracePt t="263425" x="6672263" y="5194300"/>
          <p14:tracePt t="263433" x="6708775" y="5156200"/>
          <p14:tracePt t="263443" x="6746875" y="5130800"/>
          <p14:tracePt t="263461" x="6797675" y="5105400"/>
          <p14:tracePt t="263478" x="6834188" y="5068888"/>
          <p14:tracePt t="263480" x="6859588" y="5068888"/>
          <p14:tracePt t="263494" x="6872288" y="5043488"/>
          <p14:tracePt t="263496" x="6910388" y="5018088"/>
          <p14:tracePt t="263512" x="6959600" y="4992688"/>
          <p14:tracePt t="263528" x="7010400" y="4968875"/>
          <p14:tracePt t="263545" x="7072313" y="4930775"/>
          <p14:tracePt t="263561" x="7123113" y="4879975"/>
          <p14:tracePt t="263578" x="7172325" y="4843463"/>
          <p14:tracePt t="263594" x="7285038" y="4805363"/>
          <p14:tracePt t="263611" x="7385050" y="4756150"/>
          <p14:tracePt t="263628" x="7472363" y="4730750"/>
          <p14:tracePt t="263644" x="7497763" y="4718050"/>
          <p14:tracePt t="263985" x="7510463" y="4692650"/>
          <p14:tracePt t="263992" x="7510463" y="4656138"/>
          <p14:tracePt t="264001" x="7548563" y="4592638"/>
          <p14:tracePt t="264012" x="7585075" y="4518025"/>
          <p14:tracePt t="264028" x="7685088" y="4354513"/>
          <p14:tracePt t="264045" x="7773988" y="4205288"/>
          <p14:tracePt t="264063" x="7874000" y="4067175"/>
          <p14:tracePt t="264065" x="7874000" y="4029075"/>
          <p14:tracePt t="264079" x="7961313" y="3954463"/>
          <p14:tracePt t="264081" x="7999413" y="3854450"/>
          <p14:tracePt t="264096" x="8099425" y="3616325"/>
          <p14:tracePt t="264113" x="8135938" y="3490913"/>
          <p14:tracePt t="264130" x="8161338" y="3441700"/>
          <p14:tracePt t="264146" x="8174038" y="3390900"/>
          <p14:tracePt t="264162" x="8199438" y="3328988"/>
          <p14:tracePt t="264179" x="8235950" y="3290888"/>
          <p14:tracePt t="264196" x="8261350" y="3228975"/>
          <p14:tracePt t="264213" x="8312150" y="3178175"/>
          <p14:tracePt t="264230" x="8324850" y="3154363"/>
          <p14:tracePt t="264233" x="8335963" y="3154363"/>
          <p14:tracePt t="264247" x="8348663" y="3128963"/>
          <p14:tracePt t="264249" x="8361363" y="3116263"/>
          <p14:tracePt t="264264" x="8374063" y="3103563"/>
          <p14:tracePt t="264281" x="8399463" y="3090863"/>
          <p14:tracePt t="264297" x="8448675" y="3028950"/>
          <p14:tracePt t="264313" x="8524875" y="2965450"/>
          <p14:tracePt t="264330" x="8599488" y="2903538"/>
          <p14:tracePt t="264346" x="8612188" y="2903538"/>
          <p14:tracePt t="264363" x="8650288" y="2878138"/>
          <p14:tracePt t="264380" x="8674100" y="2865438"/>
          <p14:tracePt t="264397" x="8724900" y="2840038"/>
          <p14:tracePt t="264412" x="8763000" y="2816225"/>
          <p14:tracePt t="264430" x="8863013" y="2790825"/>
          <p14:tracePt t="264433" x="8874125" y="2778125"/>
          <p14:tracePt t="264446" x="8912225" y="2740025"/>
          <p14:tracePt t="264464" x="8963025" y="2728913"/>
          <p14:tracePt t="264481" x="8986838" y="2703513"/>
          <p14:tracePt t="264497" x="9024938" y="2678113"/>
          <p14:tracePt t="264513" x="9037638" y="2678113"/>
          <p14:tracePt t="264529" x="9063038" y="2665413"/>
          <p14:tracePt t="264547" x="9088438" y="2652713"/>
          <p14:tracePt t="264577" x="9099550" y="2640013"/>
          <p14:tracePt t="264593" x="9124950" y="2603500"/>
          <p14:tracePt t="264609" x="9137650" y="2603500"/>
          <p14:tracePt t="264616" x="9150350" y="2603500"/>
          <p14:tracePt t="264631" x="9175750" y="2578100"/>
          <p14:tracePt t="264647" x="9188450" y="2578100"/>
          <p14:tracePt t="264664" x="9212263" y="2578100"/>
          <p14:tracePt t="264681" x="9224963" y="2578100"/>
          <p14:tracePt t="264737" x="9237663" y="2578100"/>
          <p14:tracePt t="264753" x="9250363" y="2578100"/>
          <p14:tracePt t="264921" x="9224963" y="2578100"/>
          <p14:tracePt t="264929" x="9188450" y="2552700"/>
          <p14:tracePt t="264937" x="9112250" y="2540000"/>
          <p14:tracePt t="264948" x="9024938" y="2540000"/>
          <p14:tracePt t="264965" x="8812213" y="2503488"/>
          <p14:tracePt t="264981" x="8537575" y="2478088"/>
          <p14:tracePt t="264984" x="8412163" y="2465388"/>
          <p14:tracePt t="264997" x="8235950" y="2439988"/>
          <p14:tracePt t="265000" x="8123238" y="2427288"/>
          <p14:tracePt t="265014" x="7948613" y="2390775"/>
          <p14:tracePt t="265016" x="7823200" y="2378075"/>
          <p14:tracePt t="265032" x="7561263" y="2352675"/>
          <p14:tracePt t="265049" x="7359650" y="2352675"/>
          <p14:tracePt t="265065" x="7246938" y="2352675"/>
          <p14:tracePt t="265082" x="7097713" y="2352675"/>
          <p14:tracePt t="265098" x="6910388" y="2352675"/>
          <p14:tracePt t="265114" x="6708775" y="2352675"/>
          <p14:tracePt t="265131" x="6483350" y="2352675"/>
          <p14:tracePt t="265148" x="6246813" y="2352675"/>
          <p14:tracePt t="265165" x="5957888" y="2352675"/>
          <p14:tracePt t="265168" x="5808663" y="2352675"/>
          <p14:tracePt t="265181" x="5683250" y="2352675"/>
          <p14:tracePt t="265184" x="5557838" y="2352675"/>
          <p14:tracePt t="265198" x="5432425" y="2352675"/>
          <p14:tracePt t="265200" x="5332413" y="2352675"/>
          <p14:tracePt t="265213" x="5270500" y="2352675"/>
          <p14:tracePt t="265215" x="5207000" y="2352675"/>
          <p14:tracePt t="265231" x="5106988" y="2352675"/>
          <p14:tracePt t="265232" x="5019675" y="2352675"/>
          <p14:tracePt t="265247" x="4843463" y="2352675"/>
          <p14:tracePt t="265264" x="4756150" y="2352675"/>
          <p14:tracePt t="265280" x="4630738" y="2352675"/>
          <p14:tracePt t="265298" x="4506913" y="2365375"/>
          <p14:tracePt t="265315" x="4356100" y="2390775"/>
          <p14:tracePt t="265332" x="4217988" y="2414588"/>
          <p14:tracePt t="265349" x="4081463" y="2414588"/>
          <p14:tracePt t="265353" x="3992563" y="2414588"/>
          <p14:tracePt t="265366" x="3930650" y="2427288"/>
          <p14:tracePt t="265368" x="3830638" y="2427288"/>
          <p14:tracePt t="265382" x="3767138" y="2427288"/>
          <p14:tracePt t="265385" x="3717925" y="2427288"/>
          <p14:tracePt t="265399" x="3654425" y="2452688"/>
          <p14:tracePt t="265401" x="3617913" y="2452688"/>
          <p14:tracePt t="265416" x="3541713" y="2452688"/>
          <p14:tracePt t="265433" x="3492500" y="2452688"/>
          <p14:tracePt t="265449" x="3429000" y="2490788"/>
          <p14:tracePt t="265466" x="3328988" y="2516188"/>
          <p14:tracePt t="265482" x="3254375" y="2540000"/>
          <p14:tracePt t="265499" x="3192463" y="2552700"/>
          <p14:tracePt t="265516" x="3167063" y="2565400"/>
          <p14:tracePt t="265533" x="3128963" y="2578100"/>
          <p14:tracePt t="265549" x="3092450" y="2578100"/>
          <p14:tracePt t="265566" x="3054350" y="2603500"/>
          <p14:tracePt t="265568" x="3041650" y="2603500"/>
          <p14:tracePt t="265583" x="3016250" y="2603500"/>
          <p14:tracePt t="265584" x="3003550" y="2616200"/>
          <p14:tracePt t="265600" x="2992438" y="2627313"/>
          <p14:tracePt t="265617" x="2967038" y="2652713"/>
          <p14:tracePt t="265633" x="2928938" y="2678113"/>
          <p14:tracePt t="265650" x="2916238" y="2716213"/>
          <p14:tracePt t="265666" x="2903538" y="2790825"/>
          <p14:tracePt t="265683" x="2903538" y="2865438"/>
          <p14:tracePt t="265700" x="2903538" y="2952750"/>
          <p14:tracePt t="265717" x="2967038" y="3041650"/>
          <p14:tracePt t="265734" x="3041650" y="3116263"/>
          <p14:tracePt t="265736" x="3092450" y="3154363"/>
          <p14:tracePt t="265751" x="3167063" y="3190875"/>
          <p14:tracePt t="265754" x="3228975" y="3203575"/>
          <p14:tracePt t="265766" x="3305175" y="3228975"/>
          <p14:tracePt t="265768" x="3441700" y="3267075"/>
          <p14:tracePt t="265782" x="3579813" y="3267075"/>
          <p14:tracePt t="265783" x="3705225" y="3278188"/>
          <p14:tracePt t="265799" x="4017963" y="3278188"/>
          <p14:tracePt t="265800" x="4256088" y="3278188"/>
          <p14:tracePt t="265816" x="4856163" y="3316288"/>
          <p14:tracePt t="265832" x="5470525" y="3216275"/>
          <p14:tracePt t="265849" x="5983288" y="3141663"/>
          <p14:tracePt t="265866" x="6521450" y="3041650"/>
          <p14:tracePt t="265883" x="6821488" y="2952750"/>
          <p14:tracePt t="265900" x="7046913" y="2890838"/>
          <p14:tracePt t="265917" x="7123113" y="2828925"/>
          <p14:tracePt t="265920" x="7146925" y="2790825"/>
          <p14:tracePt t="265934" x="7197725" y="2765425"/>
          <p14:tracePt t="265937" x="7235825" y="2740025"/>
          <p14:tracePt t="265951" x="7259638" y="2728913"/>
          <p14:tracePt t="265953" x="7335838" y="2678113"/>
          <p14:tracePt t="265967" x="7348538" y="2665413"/>
          <p14:tracePt t="265969" x="7359650" y="2640013"/>
          <p14:tracePt t="266057" x="7348538" y="2640013"/>
          <p14:tracePt t="266065" x="7335838" y="2616200"/>
          <p14:tracePt t="266073" x="7310438" y="2616200"/>
          <p14:tracePt t="266084" x="7259638" y="2616200"/>
          <p14:tracePt t="266101" x="7123113" y="2616200"/>
          <p14:tracePt t="266104" x="7010400" y="2616200"/>
          <p14:tracePt t="266117" x="6910388" y="2616200"/>
          <p14:tracePt t="266135" x="6746875" y="2665413"/>
          <p14:tracePt t="266137" x="6672263" y="2703513"/>
          <p14:tracePt t="266152" x="6559550" y="2752725"/>
          <p14:tracePt t="266169" x="6459538" y="2852738"/>
          <p14:tracePt t="266185" x="6421438" y="2903538"/>
          <p14:tracePt t="266201" x="6383338" y="2952750"/>
          <p14:tracePt t="266218" x="6383338" y="2990850"/>
          <p14:tracePt t="266234" x="6383338" y="3003550"/>
          <p14:tracePt t="266251" x="6383338" y="3028950"/>
          <p14:tracePt t="266268" x="6408738" y="3041650"/>
          <p14:tracePt t="266284" x="6483350" y="3054350"/>
          <p14:tracePt t="266301" x="6596063" y="3065463"/>
          <p14:tracePt t="266317" x="6797675" y="3065463"/>
          <p14:tracePt t="266320" x="6921500" y="3065463"/>
          <p14:tracePt t="266334" x="7046913" y="3065463"/>
          <p14:tracePt t="266336" x="7185025" y="3065463"/>
          <p14:tracePt t="266352" x="7548563" y="3065463"/>
          <p14:tracePt t="266368" x="7835900" y="3065463"/>
          <p14:tracePt t="266384" x="8023225" y="3065463"/>
          <p14:tracePt t="266401" x="8199438" y="3065463"/>
          <p14:tracePt t="266418" x="8286750" y="3065463"/>
          <p14:tracePt t="266593" x="8299450" y="3065463"/>
          <p14:tracePt t="266601" x="8299450" y="3078163"/>
          <p14:tracePt t="266609" x="8324850" y="3103563"/>
          <p14:tracePt t="266618" x="8324850" y="3128963"/>
          <p14:tracePt t="266636" x="8324850" y="3190875"/>
          <p14:tracePt t="266652" x="8361363" y="3278188"/>
          <p14:tracePt t="266669" x="8424863" y="3390900"/>
          <p14:tracePt t="266672" x="8461375" y="3454400"/>
          <p14:tracePt t="266686" x="8512175" y="3541713"/>
          <p14:tracePt t="266688" x="8574088" y="3603625"/>
          <p14:tracePt t="266700" x="8637588" y="3692525"/>
          <p14:tracePt t="266717" x="8799513" y="3867150"/>
          <p14:tracePt t="266734" x="8912225" y="4005263"/>
          <p14:tracePt t="266735" x="8963025" y="4067175"/>
          <p14:tracePt t="266751" x="9050338" y="4167188"/>
          <p14:tracePt t="266767" x="9088438" y="4241800"/>
          <p14:tracePt t="266784" x="9137650" y="4318000"/>
          <p14:tracePt t="266801" x="9175750" y="4392613"/>
          <p14:tracePt t="266817" x="9224963" y="4505325"/>
          <p14:tracePt t="266834" x="9250363" y="4618038"/>
          <p14:tracePt t="266853" x="9288463" y="4743450"/>
          <p14:tracePt t="266857" x="9301163" y="4792663"/>
          <p14:tracePt t="266870" x="9324975" y="4868863"/>
          <p14:tracePt t="266873" x="9337675" y="4905375"/>
          <p14:tracePt t="266887" x="9337675" y="4943475"/>
          <p14:tracePt t="266889" x="9350375" y="4992688"/>
          <p14:tracePt t="266904" x="9375775" y="5056188"/>
          <p14:tracePt t="266921" x="9388475" y="5092700"/>
          <p14:tracePt t="266937" x="9388475" y="5118100"/>
          <p14:tracePt t="266954" x="9388475" y="5168900"/>
          <p14:tracePt t="266970" x="9388475" y="5181600"/>
          <p14:tracePt t="266986" x="9388475" y="5205413"/>
          <p14:tracePt t="277633" x="9375775" y="5205413"/>
          <p14:tracePt t="277745" x="9363075" y="5205413"/>
          <p14:tracePt t="277761" x="9350375" y="5205413"/>
          <p14:tracePt t="277768" x="9324975" y="5205413"/>
          <p14:tracePt t="277781" x="9288463" y="5194300"/>
          <p14:tracePt t="277784" x="9237663" y="5194300"/>
          <p14:tracePt t="277797" x="9199563" y="5194300"/>
          <p14:tracePt t="277800" x="9137650" y="5194300"/>
          <p14:tracePt t="277814" x="9063038" y="5194300"/>
          <p14:tracePt t="277816" x="8975725" y="5194300"/>
          <p14:tracePt t="277832" x="8763000" y="5194300"/>
          <p14:tracePt t="277848" x="8574088" y="5194300"/>
          <p14:tracePt t="277865" x="8461375" y="5194300"/>
          <p14:tracePt t="277882" x="8299450" y="5194300"/>
          <p14:tracePt t="277898" x="8086725" y="5305425"/>
          <p14:tracePt t="277915" x="7785100" y="5430838"/>
          <p14:tracePt t="277932" x="7535863" y="5607050"/>
          <p14:tracePt t="277948" x="7335838" y="5719763"/>
          <p14:tracePt t="277965" x="7235825" y="5819775"/>
          <p14:tracePt t="277968" x="7172325" y="5881688"/>
          <p14:tracePt t="277980" x="7159625" y="5919788"/>
          <p14:tracePt t="277997" x="7110413" y="5981700"/>
          <p14:tracePt t="278014" x="7059613" y="6045200"/>
          <p14:tracePt t="278031" x="7021513" y="6069013"/>
          <p14:tracePt t="278049" x="6959600" y="6132513"/>
          <p14:tracePt t="278065" x="6846888" y="6232525"/>
          <p14:tracePt t="278082" x="6734175" y="6281738"/>
          <p14:tracePt t="278099" x="6584950" y="6319838"/>
          <p14:tracePt t="278116" x="6496050" y="6332538"/>
          <p14:tracePt t="278132" x="6446838" y="6357938"/>
          <p14:tracePt t="278149" x="6359525" y="6357938"/>
          <p14:tracePt t="278152" x="6308725" y="6357938"/>
          <p14:tracePt t="278166" x="6283325" y="6357938"/>
          <p14:tracePt t="278169" x="6246813" y="6357938"/>
          <p14:tracePt t="278182" x="6183313" y="6357938"/>
          <p14:tracePt t="278185" x="6157913" y="6357938"/>
          <p14:tracePt t="278199" x="6121400" y="6332538"/>
          <p14:tracePt t="278201" x="6008688" y="6319838"/>
          <p14:tracePt t="278216" x="5983288" y="6269038"/>
          <p14:tracePt t="278233" x="5932488" y="6245225"/>
          <p14:tracePt t="278249" x="5870575" y="6157913"/>
          <p14:tracePt t="278266" x="5795963" y="6056313"/>
          <p14:tracePt t="278282" x="5719763" y="5945188"/>
          <p14:tracePt t="278299" x="5645150" y="5843588"/>
          <p14:tracePt t="278316" x="5595938" y="5743575"/>
          <p14:tracePt t="278333" x="5570538" y="5681663"/>
          <p14:tracePt t="278349" x="5532438" y="5630863"/>
          <p14:tracePt t="278352" x="5507038" y="5581650"/>
          <p14:tracePt t="278367" x="5495925" y="5556250"/>
          <p14:tracePt t="278369" x="5470525" y="5518150"/>
          <p14:tracePt t="278384" x="5445125" y="5481638"/>
          <p14:tracePt t="278401" x="5445125" y="5456238"/>
          <p14:tracePt t="278417" x="5432425" y="5430838"/>
          <p14:tracePt t="278433" x="5432425" y="5418138"/>
          <p14:tracePt t="278632" x="5419725" y="5407025"/>
          <p14:tracePt t="278656" x="5407025" y="5407025"/>
          <p14:tracePt t="278689" x="5407025" y="5394325"/>
          <p14:tracePt t="278737" x="5407025" y="5381625"/>
          <p14:tracePt t="278752" x="5407025" y="5368925"/>
          <p14:tracePt t="278760" x="5394325" y="5368925"/>
          <p14:tracePt t="278768" x="5394325" y="5356225"/>
          <p14:tracePt t="278784" x="5383213" y="5356225"/>
          <p14:tracePt t="278800" x="5383213" y="5330825"/>
          <p14:tracePt t="278817" x="5383213" y="5318125"/>
          <p14:tracePt t="278834" x="5345113" y="5294313"/>
          <p14:tracePt t="278850" x="5345113" y="5281613"/>
          <p14:tracePt t="278873" x="5332413" y="5268913"/>
          <p14:tracePt t="278889" x="5319713" y="5256213"/>
          <p14:tracePt t="278905" x="5307013" y="5256213"/>
          <p14:tracePt t="278920" x="5294313" y="5256213"/>
          <p14:tracePt t="278933" x="5257800" y="5243513"/>
          <p14:tracePt t="278950" x="5232400" y="5230813"/>
          <p14:tracePt t="278951" x="5219700" y="5230813"/>
          <p14:tracePt t="278966" x="5207000" y="5230813"/>
          <p14:tracePt t="278983" x="5170488" y="5205413"/>
          <p14:tracePt t="279080" x="5157788" y="5205413"/>
          <p14:tracePt t="279169" x="5145088" y="5205413"/>
          <p14:tracePt t="279177" x="5132388" y="5205413"/>
          <p14:tracePt t="279192" x="5106988" y="5205413"/>
          <p14:tracePt t="279201" x="5106988" y="5194300"/>
          <p14:tracePt t="279218" x="5045075" y="5181600"/>
          <p14:tracePt t="279234" x="5019675" y="5168900"/>
          <p14:tracePt t="279252" x="5006975" y="5156200"/>
          <p14:tracePt t="279289" x="4994275" y="5156200"/>
          <p14:tracePt t="279305" x="4981575" y="5156200"/>
          <p14:tracePt t="279328" x="4968875" y="5156200"/>
          <p14:tracePt t="279345" x="4956175" y="5156200"/>
          <p14:tracePt t="279353" x="4945063" y="5156200"/>
          <p14:tracePt t="279377" x="4919663" y="5156200"/>
          <p14:tracePt t="279385" x="4894263" y="5156200"/>
          <p14:tracePt t="279392" x="4881563" y="5156200"/>
          <p14:tracePt t="279402" x="4868863" y="5156200"/>
          <p14:tracePt t="279419" x="4806950" y="5205413"/>
          <p14:tracePt t="279436" x="4756150" y="5318125"/>
          <p14:tracePt t="279452" x="4719638" y="5394325"/>
          <p14:tracePt t="279469" x="4719638" y="5494338"/>
          <p14:tracePt t="279472" x="4719638" y="5530850"/>
          <p14:tracePt t="279485" x="4719638" y="5568950"/>
          <p14:tracePt t="279488" x="4706938" y="5607050"/>
          <p14:tracePt t="279502" x="4694238" y="5619750"/>
          <p14:tracePt t="279504" x="4694238" y="5643563"/>
          <p14:tracePt t="279519" x="4694238" y="5656263"/>
          <p14:tracePt t="279536" x="4694238" y="5668963"/>
          <p14:tracePt t="279552" x="4694238" y="5681663"/>
          <p14:tracePt t="279689" x="4694238" y="5694363"/>
          <p14:tracePt t="279697" x="4681538" y="5719763"/>
          <p14:tracePt t="279704" x="4681538" y="5732463"/>
          <p14:tracePt t="279721" x="4668838" y="5732463"/>
          <p14:tracePt t="279736" x="4656138" y="5743575"/>
          <p14:tracePt t="279753" x="4643438" y="5743575"/>
          <p14:tracePt t="279770" x="4643438" y="5756275"/>
          <p14:tracePt t="279786" x="4630738" y="5768975"/>
          <p14:tracePt t="279803" x="4606925" y="5794375"/>
          <p14:tracePt t="279820" x="4594225" y="5794375"/>
          <p14:tracePt t="279836" x="4581525" y="5819775"/>
          <p14:tracePt t="279857" x="4568825" y="5843588"/>
          <p14:tracePt t="279929" x="4556125" y="5856288"/>
          <p14:tracePt t="280040" x="4556125" y="5843588"/>
          <p14:tracePt t="280049" x="4556125" y="5819775"/>
          <p14:tracePt t="280056" x="4556125" y="5807075"/>
          <p14:tracePt t="280072" x="4556125" y="5781675"/>
          <p14:tracePt t="280074" x="4556125" y="5768975"/>
          <p14:tracePt t="280088" x="4556125" y="5743575"/>
          <p14:tracePt t="280160" x="4556125" y="5732463"/>
          <p14:tracePt t="280176" x="4556125" y="5707063"/>
          <p14:tracePt t="280217" x="4543425" y="5694363"/>
          <p14:tracePt t="280313" x="4543425" y="5707063"/>
          <p14:tracePt t="280321" x="4543425" y="5719763"/>
          <p14:tracePt t="280392" x="4543425" y="5732463"/>
          <p14:tracePt t="280401" x="4543425" y="5768975"/>
          <p14:tracePt t="280409" x="4543425" y="5781675"/>
          <p14:tracePt t="280424" x="4543425" y="5807075"/>
          <p14:tracePt t="280528" x="4543425" y="5819775"/>
          <p14:tracePt t="280553" x="4556125" y="5794375"/>
          <p14:tracePt t="280561" x="4556125" y="5781675"/>
          <p14:tracePt t="280572" x="4556125" y="5756275"/>
          <p14:tracePt t="280589" x="4556125" y="5732463"/>
          <p14:tracePt t="280617" x="4556125" y="5707063"/>
          <p14:tracePt t="280624" x="4543425" y="5694363"/>
          <p14:tracePt t="280640" x="4530725" y="5656263"/>
          <p14:tracePt t="280656" x="4518025" y="5643563"/>
          <p14:tracePt t="280672" x="4506913" y="5630863"/>
          <p14:tracePt t="280704" x="4494213" y="5630863"/>
          <p14:tracePt t="280728" x="4481513" y="5630863"/>
          <p14:tracePt t="280737" x="4468813" y="5630863"/>
          <p14:tracePt t="280753" x="4443413" y="5630863"/>
          <p14:tracePt t="280761" x="4443413" y="5643563"/>
          <p14:tracePt t="280772" x="4430713" y="5681663"/>
          <p14:tracePt t="280788" x="4406900" y="5743575"/>
          <p14:tracePt t="280805" x="4381500" y="5856288"/>
          <p14:tracePt t="280808" x="4381500" y="5894388"/>
          <p14:tracePt t="280822" x="4368800" y="5969000"/>
          <p14:tracePt t="280824" x="4343400" y="6019800"/>
          <p14:tracePt t="280840" x="4343400" y="6056313"/>
          <p14:tracePt t="280842" x="4330700" y="6119813"/>
          <p14:tracePt t="280856" x="4330700" y="6219825"/>
          <p14:tracePt t="280873" x="4305300" y="6332538"/>
          <p14:tracePt t="280890" x="4268788" y="6445250"/>
          <p14:tracePt t="280906" x="4268788" y="6494463"/>
          <p14:tracePt t="280922" x="4268788" y="6557963"/>
          <p14:tracePt t="280940" x="4268788" y="6570663"/>
          <p14:tracePt t="280956" x="4256088" y="6583363"/>
          <p14:tracePt t="281016" x="4268788" y="6557963"/>
          <p14:tracePt t="281024" x="4268788" y="6532563"/>
          <p14:tracePt t="281041" x="4406900" y="6319838"/>
          <p14:tracePt t="281057" x="4468813" y="6069013"/>
          <p14:tracePt t="281073" x="4543425" y="5819775"/>
          <p14:tracePt t="281090" x="4619625" y="5594350"/>
          <p14:tracePt t="281106" x="4619625" y="5456238"/>
          <p14:tracePt t="281123" x="4619625" y="5394325"/>
          <p14:tracePt t="281141" x="4619625" y="5368925"/>
          <p14:tracePt t="281157" x="4619625" y="5356225"/>
          <p14:tracePt t="281193" x="4619625" y="5343525"/>
          <p14:tracePt t="281217" x="4606925" y="5343525"/>
          <p14:tracePt t="281232" x="4594225" y="5343525"/>
          <p14:tracePt t="281241" x="4581525" y="5343525"/>
          <p14:tracePt t="281257" x="4556125" y="5343525"/>
          <p14:tracePt t="281264" x="4543425" y="5368925"/>
          <p14:tracePt t="281274" x="4530725" y="5394325"/>
          <p14:tracePt t="281290" x="4518025" y="5456238"/>
          <p14:tracePt t="281307" x="4468813" y="5568950"/>
          <p14:tracePt t="281324" x="4406900" y="5719763"/>
          <p14:tracePt t="281341" x="4368800" y="5856288"/>
          <p14:tracePt t="281357" x="4368800" y="5981700"/>
          <p14:tracePt t="281360" x="4368800" y="6045200"/>
          <p14:tracePt t="281374" x="4356100" y="6107113"/>
          <p14:tracePt t="281376" x="4356100" y="6157913"/>
          <p14:tracePt t="281391" x="4356100" y="6194425"/>
          <p14:tracePt t="281393" x="4343400" y="6245225"/>
          <p14:tracePt t="281407" x="4343400" y="6269038"/>
          <p14:tracePt t="281409" x="4343400" y="6294438"/>
          <p14:tracePt t="281424" x="4343400" y="6319838"/>
          <p14:tracePt t="281441" x="4343400" y="6332538"/>
          <p14:tracePt t="281505" x="4343400" y="6345238"/>
          <p14:tracePt t="281512" x="4356100" y="6319838"/>
          <p14:tracePt t="281525" x="4381500" y="6257925"/>
          <p14:tracePt t="281541" x="4481513" y="6081713"/>
          <p14:tracePt t="281544" x="4518025" y="5981700"/>
          <p14:tracePt t="281558" x="4556125" y="5868988"/>
          <p14:tracePt t="281560" x="4581525" y="5768975"/>
          <p14:tracePt t="281573" x="4606925" y="5668963"/>
          <p14:tracePt t="281590" x="4619625" y="5556250"/>
          <p14:tracePt t="281592" x="4619625" y="5518150"/>
          <p14:tracePt t="281607" x="4619625" y="5468938"/>
          <p14:tracePt t="281623" x="4619625" y="5456238"/>
          <p14:tracePt t="281640" x="4619625" y="5443538"/>
          <p14:tracePt t="281705" x="4594225" y="5443538"/>
          <p14:tracePt t="281713" x="4594225" y="5456238"/>
          <p14:tracePt t="281725" x="4581525" y="5481638"/>
          <p14:tracePt t="281728" x="4581525" y="5518150"/>
          <p14:tracePt t="281741" x="4581525" y="5581650"/>
          <p14:tracePt t="281744" x="4581525" y="5668963"/>
          <p14:tracePt t="281758" x="4581525" y="5743575"/>
          <p14:tracePt t="281776" x="4581525" y="6019800"/>
          <p14:tracePt t="281792" x="4581525" y="6181725"/>
          <p14:tracePt t="281808" x="4581525" y="6294438"/>
          <p14:tracePt t="281825" x="4581525" y="6345238"/>
          <p14:tracePt t="281841" x="4581525" y="6370638"/>
          <p14:tracePt t="281889" x="4619625" y="6370638"/>
          <p14:tracePt t="281896" x="4668838" y="6370638"/>
          <p14:tracePt t="281908" x="4743450" y="6370638"/>
          <p14:tracePt t="281925" x="4956175" y="6307138"/>
          <p14:tracePt t="281928" x="5057775" y="6269038"/>
          <p14:tracePt t="281942" x="5157788" y="6219825"/>
          <p14:tracePt t="281944" x="5294313" y="6169025"/>
          <p14:tracePt t="281959" x="5495925" y="6094413"/>
          <p14:tracePt t="281961" x="5632450" y="6032500"/>
          <p14:tracePt t="281976" x="5870575" y="5919788"/>
          <p14:tracePt t="281993" x="6070600" y="5794375"/>
          <p14:tracePt t="282009" x="6259513" y="5681663"/>
          <p14:tracePt t="282026" x="6408738" y="5607050"/>
          <p14:tracePt t="282042" x="6634163" y="5518150"/>
          <p14:tracePt t="282059" x="6808788" y="5481638"/>
          <p14:tracePt t="282076" x="7097713" y="5481638"/>
          <p14:tracePt t="282093" x="7359650" y="5481638"/>
          <p14:tracePt t="282109" x="7472363" y="5494338"/>
          <p14:tracePt t="282112" x="7572375" y="5518150"/>
          <p14:tracePt t="282126" x="7623175" y="5543550"/>
          <p14:tracePt t="282128" x="7673975" y="5568950"/>
          <p14:tracePt t="282143" x="7697788" y="5594350"/>
          <p14:tracePt t="282144" x="7735888" y="5619750"/>
          <p14:tracePt t="282159" x="7761288" y="5668963"/>
          <p14:tracePt t="282161" x="7773988" y="5707063"/>
          <p14:tracePt t="282176" x="7797800" y="5794375"/>
          <p14:tracePt t="282193" x="7797800" y="5956300"/>
          <p14:tracePt t="282209" x="7797800" y="6145213"/>
          <p14:tracePt t="282226" x="7797800" y="6294438"/>
          <p14:tracePt t="282243" x="7723188" y="6483350"/>
          <p14:tracePt t="282260" x="7610475" y="6607175"/>
          <p14:tracePt t="282277" x="7535863" y="6745288"/>
          <p14:tracePt t="282293" x="7497763" y="6783388"/>
          <p14:tracePt t="282296" x="7485063" y="6796088"/>
          <p14:tracePt t="282337" x="7472363" y="6796088"/>
          <p14:tracePt t="282353" x="7472363" y="6770688"/>
          <p14:tracePt t="282361" x="7472363" y="6683375"/>
          <p14:tracePt t="282377" x="7472363" y="6432550"/>
          <p14:tracePt t="282394" x="7472363" y="6194425"/>
          <p14:tracePt t="282410" x="7472363" y="5969000"/>
          <p14:tracePt t="282426" x="7472363" y="5807075"/>
          <p14:tracePt t="282443" x="7472363" y="5743575"/>
          <p14:tracePt t="282460" x="7448550" y="5707063"/>
          <p14:tracePt t="282477" x="7410450" y="5681663"/>
          <p14:tracePt t="282480" x="7397750" y="5681663"/>
          <p14:tracePt t="282493" x="7385050" y="5681663"/>
          <p14:tracePt t="282495" x="7359650" y="5681663"/>
          <p14:tracePt t="282510" x="7348538" y="5681663"/>
          <p14:tracePt t="282512" x="7310438" y="5681663"/>
          <p14:tracePt t="282527" x="7285038" y="5681663"/>
          <p14:tracePt t="282529" x="7223125" y="5681663"/>
          <p14:tracePt t="282544" x="7210425" y="5681663"/>
          <p14:tracePt t="282560" x="7110413" y="5819775"/>
          <p14:tracePt t="282577" x="6959600" y="6032500"/>
          <p14:tracePt t="282594" x="6834188" y="6257925"/>
          <p14:tracePt t="282611" x="6734175" y="6445250"/>
          <p14:tracePt t="282627" x="6646863" y="6594475"/>
          <p14:tracePt t="282644" x="6572250" y="6683375"/>
          <p14:tracePt t="282661" x="6496050" y="6757988"/>
          <p14:tracePt t="282664" x="6472238" y="6770688"/>
          <p14:tracePt t="282678" x="6459538" y="6796088"/>
          <p14:tracePt t="282681" x="6434138" y="6796088"/>
          <p14:tracePt t="282694" x="6421438" y="6796088"/>
          <p14:tracePt t="282696" x="6383338" y="6819900"/>
          <p14:tracePt t="282711" x="6346825" y="6819900"/>
          <p14:tracePt t="282712" x="6296025" y="6819900"/>
          <p14:tracePt t="282728" x="6108700" y="6819900"/>
          <p14:tracePt t="282744" x="5908675" y="6819900"/>
          <p14:tracePt t="282761" x="5583238" y="6783388"/>
          <p14:tracePt t="282778" x="5370513" y="6745288"/>
          <p14:tracePt t="282794" x="5170488" y="6707188"/>
          <p14:tracePt t="282811" x="5019675" y="6670675"/>
          <p14:tracePt t="282828" x="4932363" y="6657975"/>
          <p14:tracePt t="282845" x="4868863" y="6645275"/>
          <p14:tracePt t="282849" x="4856163" y="6645275"/>
          <p14:tracePt t="282862" x="4832350" y="6645275"/>
          <p14:tracePt t="282878" x="4794250" y="6645275"/>
          <p14:tracePt t="282881" x="4781550" y="6645275"/>
          <p14:tracePt t="282896" x="4756150" y="6645275"/>
          <p14:tracePt t="282912" x="4732338" y="6645275"/>
          <p14:tracePt t="282929" x="4681538" y="6645275"/>
          <p14:tracePt t="282945" x="4619625" y="6645275"/>
          <p14:tracePt t="282963" x="4594225" y="6645275"/>
          <p14:tracePt t="282978" x="4568825" y="6645275"/>
          <p14:tracePt t="282995" x="4556125" y="6645275"/>
          <p14:tracePt t="283011" x="4530725" y="6645275"/>
          <p14:tracePt t="283033" x="4530725" y="6632575"/>
          <p14:tracePt t="283049" x="4530725" y="6619875"/>
          <p14:tracePt t="283062" x="4530725" y="6607175"/>
          <p14:tracePt t="283064" x="4530725" y="6583363"/>
          <p14:tracePt t="283079" x="4530725" y="6557963"/>
          <p14:tracePt t="283081" x="4530725" y="6545263"/>
          <p14:tracePt t="283096" x="4530725" y="6507163"/>
          <p14:tracePt t="283112" x="4530725" y="6457950"/>
          <p14:tracePt t="283129" x="4530725" y="6432550"/>
          <p14:tracePt t="283145" x="4543425" y="6394450"/>
          <p14:tracePt t="283162" x="4556125" y="6370638"/>
          <p14:tracePt t="283361" x="4543425" y="6370638"/>
          <p14:tracePt t="283368" x="4530725" y="6394450"/>
          <p14:tracePt t="283379" x="4530725" y="6445250"/>
          <p14:tracePt t="283396" x="4506913" y="6470650"/>
          <p14:tracePt t="283412" x="4506913" y="6494463"/>
          <p14:tracePt t="283473" x="4518025" y="6494463"/>
          <p14:tracePt t="283480" x="4543425" y="6494463"/>
          <p14:tracePt t="283488" x="4619625" y="6470650"/>
          <p14:tracePt t="283495" x="4656138" y="6432550"/>
          <p14:tracePt t="283511" x="4819650" y="6357938"/>
          <p14:tracePt t="283528" x="4945063" y="6294438"/>
          <p14:tracePt t="283544" x="5045075" y="6232525"/>
          <p14:tracePt t="283648" x="5032375" y="6232525"/>
          <p14:tracePt t="283656" x="5019675" y="6232525"/>
          <p14:tracePt t="283672" x="4994275" y="6232525"/>
          <p14:tracePt t="283681" x="4932363" y="6257925"/>
          <p14:tracePt t="283697" x="4794250" y="6357938"/>
          <p14:tracePt t="283713" x="4719638" y="6419850"/>
          <p14:tracePt t="283730" x="4643438" y="6457950"/>
          <p14:tracePt t="283747" x="4619625" y="6470650"/>
          <p14:tracePt t="283764" x="4594225" y="6483350"/>
          <p14:tracePt t="283832" x="4606925" y="6483350"/>
          <p14:tracePt t="283840" x="4619625" y="6483350"/>
          <p14:tracePt t="283847" x="4643438" y="6483350"/>
          <p14:tracePt t="283865" x="4732338" y="6457950"/>
          <p14:tracePt t="283881" x="4819650" y="6432550"/>
          <p14:tracePt t="283898" x="4832350" y="6419850"/>
          <p14:tracePt t="283914" x="4856163" y="6407150"/>
          <p14:tracePt t="284001" x="4843463" y="6407150"/>
          <p14:tracePt t="284017" x="4819650" y="6419850"/>
          <p14:tracePt t="284024" x="4794250" y="6432550"/>
          <p14:tracePt t="284030" x="4768850" y="6432550"/>
          <p14:tracePt t="284047" x="4756150" y="6432550"/>
          <p14:tracePt t="284136" x="4756150" y="6445250"/>
          <p14:tracePt t="284160" x="4756150" y="6470650"/>
          <p14:tracePt t="284168" x="4768850" y="6494463"/>
          <p14:tracePt t="284181" x="4794250" y="6494463"/>
          <p14:tracePt t="284184" x="4832350" y="6507163"/>
          <p14:tracePt t="284198" x="4868863" y="6519863"/>
          <p14:tracePt t="284200" x="4868863" y="6532563"/>
          <p14:tracePt t="284215" x="4906963" y="6545263"/>
          <p14:tracePt t="284216" x="4945063" y="6557963"/>
          <p14:tracePt t="284232" x="5045075" y="6607175"/>
          <p14:tracePt t="284248" x="5145088" y="6657975"/>
          <p14:tracePt t="284266" x="5281613" y="6707188"/>
          <p14:tracePt t="284282" x="5370513" y="6745288"/>
          <p14:tracePt t="284298" x="5532438" y="6796088"/>
          <p14:tracePt t="284315" x="5670550" y="6832600"/>
          <p14:tracePt t="284521" x="7246938" y="6770688"/>
          <p14:tracePt t="284532" x="7285038" y="6696075"/>
          <p14:tracePt t="284549" x="7359650" y="6545263"/>
          <p14:tracePt t="284552" x="7372350" y="6483350"/>
          <p14:tracePt t="284567" x="7385050" y="6432550"/>
          <p14:tracePt t="284569" x="7385050" y="6381750"/>
          <p14:tracePt t="284583" x="7397750" y="6294438"/>
          <p14:tracePt t="284585" x="7423150" y="6245225"/>
          <p14:tracePt t="284600" x="7423150" y="6169025"/>
          <p14:tracePt t="284616" x="7397750" y="6145213"/>
          <p14:tracePt t="284633" x="7348538" y="6094413"/>
          <p14:tracePt t="284649" x="7297738" y="6056313"/>
          <p14:tracePt t="284666" x="7259638" y="6045200"/>
          <p14:tracePt t="284682" x="7172325" y="6007100"/>
          <p14:tracePt t="284699" x="7123113" y="6007100"/>
          <p14:tracePt t="284715" x="7046913" y="6007100"/>
          <p14:tracePt t="284733" x="6959600" y="6007100"/>
          <p14:tracePt t="284736" x="6910388" y="6007100"/>
          <p14:tracePt t="284750" x="6872288" y="6007100"/>
          <p14:tracePt t="284752" x="6808788" y="6007100"/>
          <p14:tracePt t="284767" x="6784975" y="6007100"/>
          <p14:tracePt t="284769" x="6734175" y="6007100"/>
          <p14:tracePt t="284783" x="6696075" y="6032500"/>
          <p14:tracePt t="284785" x="6659563" y="6069013"/>
          <p14:tracePt t="284801" x="6559550" y="6157913"/>
          <p14:tracePt t="284815" x="6508750" y="6194425"/>
          <p14:tracePt t="284831" x="6472238" y="6245225"/>
          <p14:tracePt t="284849" x="6472238" y="6257925"/>
          <p14:tracePt t="284867" x="6472238" y="6269038"/>
          <p14:tracePt t="284897" x="6483350" y="6269038"/>
          <p14:tracePt t="284905" x="6508750" y="6269038"/>
          <p14:tracePt t="284916" x="6559550" y="6269038"/>
          <p14:tracePt t="284933" x="6646863" y="6269038"/>
          <p14:tracePt t="284937" x="6784975" y="6269038"/>
          <p14:tracePt t="284951" x="6910388" y="6219825"/>
          <p14:tracePt t="284953" x="6985000" y="6181725"/>
          <p14:tracePt t="284969" x="7046913" y="6132513"/>
          <p14:tracePt t="284984" x="7134225" y="6081713"/>
          <p14:tracePt t="285001" x="7172325" y="6045200"/>
          <p14:tracePt t="285016" x="7185025" y="6019800"/>
          <p14:tracePt t="285034" x="7185025" y="6007100"/>
          <p14:tracePt t="285050" x="7185025" y="5994400"/>
          <p14:tracePt t="285067" x="7185025" y="5969000"/>
          <p14:tracePt t="285083" x="7172325" y="5969000"/>
          <p14:tracePt t="285101" x="7110413" y="5945188"/>
          <p14:tracePt t="285117" x="7046913" y="5945188"/>
          <p14:tracePt t="285135" x="6959600" y="5945188"/>
          <p14:tracePt t="285137" x="6910388" y="5945188"/>
          <p14:tracePt t="285152" x="6797675" y="5945188"/>
          <p14:tracePt t="285168" x="6734175" y="6007100"/>
          <p14:tracePt t="285184" x="6659563" y="6094413"/>
          <p14:tracePt t="285201" x="6634163" y="6207125"/>
          <p14:tracePt t="285217" x="6634163" y="6281738"/>
          <p14:tracePt t="285234" x="6634163" y="6357938"/>
          <p14:tracePt t="285251" x="6634163" y="6381750"/>
          <p14:tracePt t="285268" x="6646863" y="6381750"/>
          <p14:tracePt t="285284" x="6696075" y="6381750"/>
          <p14:tracePt t="285301" x="6721475" y="6381750"/>
          <p14:tracePt t="285304" x="6772275" y="6381750"/>
          <p14:tracePt t="285317" x="6784975" y="6381750"/>
          <p14:tracePt t="285320" x="6808788" y="6381750"/>
          <p14:tracePt t="285334" x="6859588" y="6370638"/>
          <p14:tracePt t="285336" x="6884988" y="6345238"/>
          <p14:tracePt t="285351" x="6897688" y="6345238"/>
          <p14:tracePt t="285353" x="6897688" y="6332538"/>
          <p14:tracePt t="285368" x="6934200" y="6307138"/>
          <p14:tracePt t="285385" x="6934200" y="6294438"/>
          <p14:tracePt t="285425" x="6910388" y="6294438"/>
          <p14:tracePt t="285432" x="6897688" y="6294438"/>
          <p14:tracePt t="285440" x="6884988" y="6294438"/>
          <p14:tracePt t="285451" x="6872288" y="6294438"/>
          <p14:tracePt t="285468" x="6821488" y="6345238"/>
          <p14:tracePt t="285485" x="6772275" y="6407150"/>
          <p14:tracePt t="285502" x="6746875" y="6457950"/>
          <p14:tracePt t="285504" x="6734175" y="6470650"/>
          <p14:tracePt t="285518" x="6721475" y="6470650"/>
          <p14:tracePt t="285553" x="6721475" y="6483350"/>
          <p14:tracePt t="285569" x="6734175" y="6483350"/>
          <p14:tracePt t="285592" x="6746875" y="6483350"/>
          <p14:tracePt t="285602" x="6772275" y="6483350"/>
          <p14:tracePt t="285609" x="6784975" y="6483350"/>
          <p14:tracePt t="285618" x="6808788" y="6483350"/>
          <p14:tracePt t="285635" x="6834188" y="6483350"/>
          <p14:tracePt t="285652" x="6846888" y="6483350"/>
          <p14:tracePt t="285669" x="6859588" y="6483350"/>
          <p14:tracePt t="286040" x="6859588" y="6470650"/>
          <p14:tracePt t="286048" x="6884988" y="6445250"/>
          <p14:tracePt t="286064" x="6910388" y="6432550"/>
          <p14:tracePt t="286072" x="6921500" y="6432550"/>
          <p14:tracePt t="286087" x="6921500" y="6419850"/>
          <p14:tracePt t="286088" x="6946900" y="6419850"/>
          <p14:tracePt t="286104" x="6972300" y="6407150"/>
          <p14:tracePt t="286120" x="7010400" y="6381750"/>
          <p14:tracePt t="286137" x="7059613" y="6357938"/>
          <p14:tracePt t="286153" x="7085013" y="6332538"/>
          <p14:tracePt t="286170" x="7110413" y="6319838"/>
          <p14:tracePt t="286186" x="7123113" y="6307138"/>
          <p14:tracePt t="286203" x="7146925" y="6307138"/>
          <p14:tracePt t="286220" x="7159625" y="6281738"/>
          <p14:tracePt t="286237" x="7185025" y="6269038"/>
          <p14:tracePt t="286240" x="7210425" y="6245225"/>
          <p14:tracePt t="286253" x="7235825" y="6232525"/>
          <p14:tracePt t="286256" x="7259638" y="6219825"/>
          <p14:tracePt t="286271" x="7272338" y="6207125"/>
          <p14:tracePt t="286273" x="7323138" y="6181725"/>
          <p14:tracePt t="286286" x="7359650" y="6157913"/>
          <p14:tracePt t="286289" x="7397750" y="6145213"/>
          <p14:tracePt t="286304" x="7497763" y="6081713"/>
          <p14:tracePt t="286320" x="7585075" y="6056313"/>
          <p14:tracePt t="286337" x="7685088" y="6019800"/>
          <p14:tracePt t="286354" x="7785100" y="5956300"/>
          <p14:tracePt t="286370" x="7810500" y="5932488"/>
          <p14:tracePt t="286386" x="7886700" y="5894388"/>
          <p14:tracePt t="286404" x="7910513" y="5894388"/>
          <p14:tracePt t="286425" x="7923213" y="5894388"/>
          <p14:tracePt t="286435" x="7935913" y="5881688"/>
          <p14:tracePt t="286452" x="7999413" y="5856288"/>
          <p14:tracePt t="286470" x="8074025" y="5843588"/>
          <p14:tracePt t="286473" x="8123238" y="5819775"/>
          <p14:tracePt t="286488" x="8274050" y="5781675"/>
          <p14:tracePt t="286504" x="8299450" y="5781675"/>
          <p14:tracePt t="286521" x="8486775" y="5681663"/>
          <p14:tracePt t="286537" x="8737600" y="5530850"/>
          <p14:tracePt t="286554" x="8886825" y="5418138"/>
          <p14:tracePt t="286571" x="9037638" y="5294313"/>
          <p14:tracePt t="286588" x="9124950" y="5194300"/>
          <p14:tracePt t="286605" x="9212263" y="5118100"/>
          <p14:tracePt t="286621" x="9224963" y="5092700"/>
          <p14:tracePt t="286638" x="9224963" y="5081588"/>
          <p14:tracePt t="287016" x="9250363" y="5081588"/>
          <p14:tracePt t="287024" x="9350375" y="5043488"/>
          <p14:tracePt t="287040" x="9488488" y="4981575"/>
          <p14:tracePt t="287057" x="9663113" y="4943475"/>
          <p14:tracePt t="287072" x="9739313" y="4905375"/>
          <p14:tracePt t="287089" x="9763125" y="4892675"/>
          <p14:tracePt t="287105" x="9775825" y="4879975"/>
          <p14:tracePt t="289096" x="9763125" y="4879975"/>
          <p14:tracePt t="289368" x="9750425" y="4879975"/>
          <p14:tracePt t="289409" x="9739313" y="4879975"/>
          <p14:tracePt t="290320" x="9713913" y="4879975"/>
          <p14:tracePt t="292801" x="9701213" y="4868863"/>
          <p14:tracePt t="292872" x="9688513" y="4868863"/>
          <p14:tracePt t="292887" x="9675813" y="4868863"/>
          <p14:tracePt t="292904" x="9663113" y="4868863"/>
          <p14:tracePt t="292912" x="9650413" y="4868863"/>
          <p14:tracePt t="292921" x="9637713" y="4868863"/>
          <p14:tracePt t="292938" x="9626600" y="4868863"/>
          <p14:tracePt t="292954" x="9601200" y="4868863"/>
          <p14:tracePt t="292971" x="9588500" y="4868863"/>
          <p14:tracePt t="292988" x="9575800" y="4868863"/>
          <p14:tracePt t="293005" x="9563100" y="4868863"/>
          <p14:tracePt t="293021" x="9550400" y="4868863"/>
          <p14:tracePt t="293038" x="9537700" y="4868863"/>
          <p14:tracePt t="293056" x="9501188" y="4868863"/>
          <p14:tracePt t="293072" x="9488488" y="4868863"/>
          <p14:tracePt t="293088" x="9463088" y="4868863"/>
          <p14:tracePt t="293105" x="9424988" y="4868863"/>
          <p14:tracePt t="293122" x="9413875" y="4868863"/>
          <p14:tracePt t="293138" x="9401175" y="4868863"/>
          <p14:tracePt t="293155" x="9388475" y="4868863"/>
          <p14:tracePt t="293177" x="9375775" y="4868863"/>
          <p14:tracePt t="293209" x="9363075" y="4868863"/>
          <p14:tracePt t="293225" x="9350375" y="4868863"/>
          <p14:tracePt t="293256" x="9324975" y="4868863"/>
          <p14:tracePt t="293272" x="9312275" y="4868863"/>
          <p14:tracePt t="293280" x="9301163" y="4868863"/>
          <p14:tracePt t="293296" x="9275763" y="4868863"/>
          <p14:tracePt t="293305" x="9263063" y="4868863"/>
          <p14:tracePt t="293321" x="9212263" y="4868863"/>
          <p14:tracePt t="293338" x="9150350" y="4868863"/>
          <p14:tracePt t="293356" x="9099550" y="4879975"/>
          <p14:tracePt t="293372" x="9050338" y="4879975"/>
          <p14:tracePt t="293388" x="9024938" y="4892675"/>
          <p14:tracePt t="293405" x="8999538" y="4905375"/>
          <p14:tracePt t="293408" x="8986838" y="4905375"/>
          <p14:tracePt t="293432" x="8963025" y="4918075"/>
          <p14:tracePt t="293760" x="8950325" y="4918075"/>
          <p14:tracePt t="293776" x="8975725" y="4905375"/>
          <p14:tracePt t="293793" x="8986838" y="4905375"/>
          <p14:tracePt t="293808" x="9012238" y="4879975"/>
          <p14:tracePt t="293824" x="9037638" y="4879975"/>
          <p14:tracePt t="293832" x="9063038" y="4856163"/>
          <p14:tracePt t="293840" x="9088438" y="4843463"/>
          <p14:tracePt t="293856" x="9099550" y="4830763"/>
          <p14:tracePt t="293873" x="9112250" y="4818063"/>
          <p14:tracePt t="293896" x="9124950" y="4805363"/>
          <p14:tracePt t="297104" x="9112250" y="4805363"/>
          <p14:tracePt t="297112" x="9088438" y="4805363"/>
          <p14:tracePt t="297120" x="9075738" y="4792663"/>
          <p14:tracePt t="297131" x="9050338" y="4779963"/>
          <p14:tracePt t="297149" x="9012238" y="4768850"/>
          <p14:tracePt t="297152" x="8999538" y="4768850"/>
          <p14:tracePt t="297166" x="8986838" y="4768850"/>
          <p14:tracePt t="297168" x="8975725" y="4768850"/>
          <p14:tracePt t="297181" x="8963025" y="4768850"/>
          <p14:tracePt t="297197" x="8950325" y="4768850"/>
          <p14:tracePt t="297199" x="8937625" y="4768850"/>
          <p14:tracePt t="297231" x="8924925" y="4768850"/>
          <p14:tracePt t="299528" x="8899525" y="4779963"/>
          <p14:tracePt t="299537" x="8886825" y="4792663"/>
          <p14:tracePt t="299544" x="8874125" y="4805363"/>
          <p14:tracePt t="299553" x="8863013" y="4818063"/>
          <p14:tracePt t="299570" x="8812213" y="4856163"/>
          <p14:tracePt t="299587" x="8786813" y="4879975"/>
          <p14:tracePt t="299603" x="8724900" y="4956175"/>
          <p14:tracePt t="299620" x="8661400" y="5018088"/>
          <p14:tracePt t="299637" x="8548688" y="5118100"/>
          <p14:tracePt t="299654" x="8461375" y="5218113"/>
          <p14:tracePt t="299655" x="8424863" y="5268913"/>
          <p14:tracePt t="299671" x="8335963" y="5381625"/>
          <p14:tracePt t="299687" x="8235950" y="5468938"/>
          <p14:tracePt t="299705" x="8186738" y="5543550"/>
          <p14:tracePt t="299722" x="8110538" y="5643563"/>
          <p14:tracePt t="299738" x="8010525" y="5794375"/>
          <p14:tracePt t="299756" x="7897813" y="5932488"/>
          <p14:tracePt t="299772" x="7773988" y="6094413"/>
          <p14:tracePt t="299789" x="7623175" y="6269038"/>
          <p14:tracePt t="299806" x="7472363" y="6407150"/>
          <p14:tracePt t="299808" x="7397750" y="6445250"/>
          <p14:tracePt t="299822" x="7285038" y="6532563"/>
          <p14:tracePt t="299824" x="7210425" y="6583363"/>
          <p14:tracePt t="299840" x="7046913" y="6645275"/>
          <p14:tracePt t="299856" x="6897688" y="6745288"/>
          <p14:tracePt t="299872" x="6808788" y="6783388"/>
          <p14:tracePt t="299889" x="6659563" y="6845300"/>
          <p14:tracePt t="300361" x="5557838" y="6770688"/>
          <p14:tracePt t="300373" x="5557838" y="6707188"/>
          <p14:tracePt t="300375" x="5557838" y="6657975"/>
          <p14:tracePt t="300391" x="5557838" y="6570663"/>
          <p14:tracePt t="300408" x="5532438" y="6507163"/>
          <p14:tracePt t="300424" x="5532438" y="6470650"/>
          <p14:tracePt t="300473" x="5532438" y="6445250"/>
          <p14:tracePt t="300480" x="5519738" y="6419850"/>
          <p14:tracePt t="300490" x="5495925" y="6394450"/>
          <p14:tracePt t="300507" x="5445125" y="6319838"/>
          <p14:tracePt t="300523" x="5407025" y="6269038"/>
          <p14:tracePt t="300539" x="5370513" y="6207125"/>
          <p14:tracePt t="300556" x="5307013" y="6157913"/>
          <p14:tracePt t="300573" x="5270500" y="6119813"/>
          <p14:tracePt t="300589" x="5245100" y="6107113"/>
          <p14:tracePt t="300591" x="5245100" y="6094413"/>
          <p14:tracePt t="300607" x="5232400" y="6081713"/>
          <p14:tracePt t="300639" x="5219700" y="6069013"/>
          <p14:tracePt t="300704" x="5207000" y="6056313"/>
          <p14:tracePt t="300744" x="5181600" y="6056313"/>
          <p14:tracePt t="300752" x="5170488" y="6056313"/>
          <p14:tracePt t="300761" x="5157788" y="6056313"/>
          <p14:tracePt t="300776" x="5145088" y="6056313"/>
          <p14:tracePt t="300792" x="5119688" y="6056313"/>
          <p14:tracePt t="300808" x="5094288" y="6056313"/>
          <p14:tracePt t="300825" x="5068888" y="6045200"/>
          <p14:tracePt t="300841" x="5057775" y="6045200"/>
          <p14:tracePt t="300858" x="5032375" y="6045200"/>
          <p14:tracePt t="300875" x="5019675" y="6032500"/>
          <p14:tracePt t="300892" x="5006975" y="6032500"/>
          <p14:tracePt t="300913" x="4994275" y="6019800"/>
          <p14:tracePt t="300925" x="4994275" y="6007100"/>
          <p14:tracePt t="300941" x="4968875" y="5969000"/>
          <p14:tracePt t="300943" x="4945063" y="5945188"/>
          <p14:tracePt t="300958" x="4945063" y="5907088"/>
          <p14:tracePt t="300961" x="4945063" y="5881688"/>
          <p14:tracePt t="300976" x="4919663" y="5819775"/>
          <p14:tracePt t="300992" x="4881563" y="5707063"/>
          <p14:tracePt t="301009" x="4856163" y="5619750"/>
          <p14:tracePt t="301025" x="4832350" y="5543550"/>
          <p14:tracePt t="301042" x="4781550" y="5481638"/>
          <p14:tracePt t="301058" x="4732338" y="5407025"/>
          <p14:tracePt t="301076" x="4706938" y="5368925"/>
          <p14:tracePt t="301092" x="4694238" y="5356225"/>
          <p14:tracePt t="301110" x="4694238" y="5343525"/>
          <p14:tracePt t="301113" x="4681538" y="5343525"/>
          <p14:tracePt t="301145" x="4668838" y="5343525"/>
          <p14:tracePt t="301184" x="4643438" y="5343525"/>
          <p14:tracePt t="301200" x="4630738" y="5343525"/>
          <p14:tracePt t="301209" x="4606925" y="5343525"/>
          <p14:tracePt t="301216" x="4594225" y="5368925"/>
          <p14:tracePt t="301225" x="4581525" y="5394325"/>
          <p14:tracePt t="301242" x="4581525" y="5443538"/>
          <p14:tracePt t="301259" x="4556125" y="5494338"/>
          <p14:tracePt t="301276" x="4556125" y="5543550"/>
          <p14:tracePt t="301293" x="4556125" y="5594350"/>
          <p14:tracePt t="301295" x="4556125" y="5619750"/>
          <p14:tracePt t="301309" x="4556125" y="5643563"/>
          <p14:tracePt t="301312" x="4556125" y="5656263"/>
          <p14:tracePt t="301326" x="4556125" y="5681663"/>
          <p14:tracePt t="301328" x="4556125" y="5707063"/>
          <p14:tracePt t="301342" x="4556125" y="5719763"/>
          <p14:tracePt t="301344" x="4556125" y="5732463"/>
          <p14:tracePt t="301360" x="4556125" y="5756275"/>
          <p14:tracePt t="301376" x="4556125" y="5768975"/>
          <p14:tracePt t="301393" x="4556125" y="5781675"/>
          <p14:tracePt t="301424" x="4568825" y="5781675"/>
          <p14:tracePt t="301432" x="4581525" y="5781675"/>
          <p14:tracePt t="301442" x="4606925" y="5781675"/>
          <p14:tracePt t="301461" x="4643438" y="5756275"/>
          <p14:tracePt t="301477" x="4668838" y="5756275"/>
          <p14:tracePt t="301480" x="4681538" y="5732463"/>
          <p14:tracePt t="301493" x="4694238" y="5732463"/>
          <p14:tracePt t="301495" x="4706938" y="5707063"/>
          <p14:tracePt t="301509" x="4719638" y="5707063"/>
          <p14:tracePt t="301512" x="4732338" y="5694363"/>
          <p14:tracePt t="301526" x="4743450" y="5681663"/>
          <p14:tracePt t="301528" x="4756150" y="5656263"/>
          <p14:tracePt t="301543" x="4768850" y="5607050"/>
          <p14:tracePt t="301560" x="4794250" y="5581650"/>
          <p14:tracePt t="301577" x="4794250" y="5568950"/>
          <p14:tracePt t="301593" x="4794250" y="5543550"/>
          <p14:tracePt t="301610" x="4794250" y="5530850"/>
          <p14:tracePt t="301627" x="4794250" y="5518150"/>
          <p14:tracePt t="301649" x="4794250" y="5507038"/>
          <p14:tracePt t="301712" x="4794250" y="5494338"/>
          <p14:tracePt t="301720" x="4781550" y="5494338"/>
          <p14:tracePt t="301727" x="4768850" y="5494338"/>
          <p14:tracePt t="301744" x="4743450" y="5494338"/>
          <p14:tracePt t="301760" x="4706938" y="5507038"/>
          <p14:tracePt t="301777" x="4681538" y="5543550"/>
          <p14:tracePt t="301794" x="4656138" y="5581650"/>
          <p14:tracePt t="301810" x="4656138" y="5619750"/>
          <p14:tracePt t="301828" x="4656138" y="5656263"/>
          <p14:tracePt t="301844" x="4643438" y="5694363"/>
          <p14:tracePt t="301861" x="4630738" y="5732463"/>
          <p14:tracePt t="301864" x="4630738" y="5756275"/>
          <p14:tracePt t="301880" x="4630738" y="5781675"/>
          <p14:tracePt t="302128" x="4630738" y="5768975"/>
          <p14:tracePt t="302152" x="4630738" y="5756275"/>
          <p14:tracePt t="302208" x="4630738" y="5743575"/>
          <p14:tracePt t="302224" x="4643438" y="5743575"/>
          <p14:tracePt t="302265" x="4643438" y="5732463"/>
          <p14:tracePt t="302304" x="4656138" y="5732463"/>
          <p14:tracePt t="302336" x="4668838" y="5719763"/>
          <p14:tracePt t="302345" x="4668838" y="5707063"/>
          <p14:tracePt t="302368" x="4681538" y="5707063"/>
          <p14:tracePt t="302384" x="4706938" y="5707063"/>
          <p14:tracePt t="302408" x="4743450" y="5681663"/>
          <p14:tracePt t="302424" x="4768850" y="5681663"/>
          <p14:tracePt t="302440" x="4794250" y="5668963"/>
          <p14:tracePt t="302456" x="4819650" y="5656263"/>
          <p14:tracePt t="302472" x="4843463" y="5630863"/>
          <p14:tracePt t="302480" x="4856163" y="5630863"/>
          <p14:tracePt t="302495" x="4894263" y="5607050"/>
          <p14:tracePt t="302511" x="4919663" y="5594350"/>
          <p14:tracePt t="302528" x="4945063" y="5594350"/>
          <p14:tracePt t="302544" x="4968875" y="5581650"/>
          <p14:tracePt t="302561" x="4994275" y="5568950"/>
          <p14:tracePt t="302578" x="5006975" y="5556250"/>
          <p14:tracePt t="302594" x="5057775" y="5543550"/>
          <p14:tracePt t="302611" x="5081588" y="5518150"/>
          <p14:tracePt t="302628" x="5157788" y="5481638"/>
          <p14:tracePt t="302645" x="5181600" y="5456238"/>
          <p14:tracePt t="302661" x="5281613" y="5368925"/>
          <p14:tracePt t="302663" x="5319713" y="5330825"/>
          <p14:tracePt t="302679" x="5407025" y="5256213"/>
          <p14:tracePt t="302695" x="5495925" y="5168900"/>
          <p14:tracePt t="302712" x="5595938" y="5068888"/>
          <p14:tracePt t="302728" x="5632450" y="5030788"/>
          <p14:tracePt t="302745" x="5683250" y="4968875"/>
          <p14:tracePt t="302761" x="5708650" y="4892675"/>
          <p14:tracePt t="302780" x="5732463" y="4843463"/>
          <p14:tracePt t="302797" x="5757863" y="4779963"/>
          <p14:tracePt t="302800" x="5783263" y="4768850"/>
          <p14:tracePt t="302813" x="5783263" y="4730750"/>
          <p14:tracePt t="302815" x="5821363" y="4705350"/>
          <p14:tracePt t="302828" x="5845175" y="4679950"/>
          <p14:tracePt t="302845" x="5870575" y="4618038"/>
          <p14:tracePt t="302847" x="5895975" y="4592638"/>
          <p14:tracePt t="302871" x="5921375" y="4567238"/>
          <p14:tracePt t="302903" x="5932488" y="4543425"/>
          <p14:tracePt t="303255" x="5957888" y="4543425"/>
          <p14:tracePt t="303262" x="5970588" y="4543425"/>
          <p14:tracePt t="303271" x="5983288" y="4567238"/>
          <p14:tracePt t="303279" x="5995988" y="4592638"/>
          <p14:tracePt t="303295" x="6021388" y="4692650"/>
          <p14:tracePt t="303312" x="6021388" y="4856163"/>
          <p14:tracePt t="303329" x="5995988" y="4992688"/>
          <p14:tracePt t="303346" x="5957888" y="5143500"/>
          <p14:tracePt t="303362" x="5870575" y="5294313"/>
          <p14:tracePt t="303379" x="5719763" y="5443538"/>
          <p14:tracePt t="303396" x="5557838" y="5556250"/>
          <p14:tracePt t="303413" x="5357813" y="5694363"/>
          <p14:tracePt t="303429" x="5132388" y="5832475"/>
          <p14:tracePt t="303431" x="5045075" y="5881688"/>
          <p14:tracePt t="303446" x="4932363" y="5945188"/>
          <p14:tracePt t="303447" x="4856163" y="5981700"/>
          <p14:tracePt t="303463" x="4819650" y="6007100"/>
          <p14:tracePt t="303567" x="4806950" y="6019800"/>
          <p14:tracePt t="303575" x="4794250" y="6032500"/>
          <p14:tracePt t="303583" x="4781550" y="6045200"/>
          <p14:tracePt t="303596" x="4768850" y="6056313"/>
          <p14:tracePt t="303613" x="4743450" y="6081713"/>
          <p14:tracePt t="303632" x="4719638" y="6094413"/>
          <p14:tracePt t="303648" x="4706938" y="6094413"/>
          <p14:tracePt t="303753" x="4694238" y="6107113"/>
          <p14:tracePt t="303769" x="4681538" y="6081713"/>
          <p14:tracePt t="303776" x="4681538" y="6069013"/>
          <p14:tracePt t="303783" x="4668838" y="6045200"/>
          <p14:tracePt t="303797" x="4668838" y="6019800"/>
          <p14:tracePt t="303799" x="4656138" y="5981700"/>
          <p14:tracePt t="303814" x="4656138" y="5894388"/>
          <p14:tracePt t="303831" x="4643438" y="5819775"/>
          <p14:tracePt t="303847" x="4619625" y="5781675"/>
          <p14:tracePt t="303864" x="4619625" y="5732463"/>
          <p14:tracePt t="303881" x="4606925" y="5719763"/>
          <p14:tracePt t="303898" x="4606925" y="5707063"/>
          <p14:tracePt t="303971" x="4594225" y="5707063"/>
          <p14:tracePt t="304032" x="4581525" y="5719763"/>
          <p14:tracePt t="304041" x="4568825" y="5732463"/>
          <p14:tracePt t="304050" x="4568825" y="5743575"/>
          <p14:tracePt t="304066" x="4556125" y="5781675"/>
          <p14:tracePt t="304083" x="4518025" y="5832475"/>
          <p14:tracePt t="304100" x="4518025" y="5868988"/>
          <p14:tracePt t="304116" x="4518025" y="5907088"/>
          <p14:tracePt t="304133" x="4518025" y="5945188"/>
          <p14:tracePt t="304136" x="4518025" y="5956300"/>
          <p14:tracePt t="304150" x="4518025" y="5981700"/>
          <p14:tracePt t="304152" x="4518025" y="6007100"/>
          <p14:tracePt t="304167" x="4518025" y="6019800"/>
          <p14:tracePt t="304169" x="4518025" y="6032500"/>
          <p14:tracePt t="304184" x="4518025" y="6045200"/>
          <p14:tracePt t="304201" x="4518025" y="6081713"/>
          <p14:tracePt t="304217" x="4518025" y="6107113"/>
          <p14:tracePt t="304233" x="4518025" y="6132513"/>
          <p14:tracePt t="304250" x="4518025" y="6169025"/>
          <p14:tracePt t="304267" x="4518025" y="6181725"/>
          <p14:tracePt t="304283" x="4518025" y="6207125"/>
          <p14:tracePt t="304300" x="4518025" y="6219825"/>
          <p14:tracePt t="304317" x="4518025" y="6232525"/>
          <p14:tracePt t="304320" x="4518025" y="6245225"/>
          <p14:tracePt t="304334" x="4518025" y="6257925"/>
          <p14:tracePt t="304393" x="4530725" y="6269038"/>
          <p14:tracePt t="304400" x="4543425" y="6281738"/>
          <p14:tracePt t="304410" x="4556125" y="6281738"/>
          <p14:tracePt t="304428" x="4556125" y="6294438"/>
          <p14:tracePt t="304447" x="4556125" y="6307138"/>
          <p14:tracePt t="304617" x="4568825" y="6307138"/>
          <p14:tracePt t="304920" x="4568825" y="6319838"/>
          <p14:tracePt t="305064" x="4568825" y="6332538"/>
          <p14:tracePt t="305248" x="4568825" y="6345238"/>
          <p14:tracePt t="305256" x="4568825" y="6357938"/>
          <p14:tracePt t="305270" x="4568825" y="6381750"/>
          <p14:tracePt t="305273" x="4568825" y="6394450"/>
          <p14:tracePt t="305286" x="4568825" y="6419850"/>
          <p14:tracePt t="305288" x="4568825" y="6432550"/>
          <p14:tracePt t="305304" x="4581525" y="6457950"/>
          <p14:tracePt t="305320" x="4581525" y="6483350"/>
          <p14:tracePt t="305336" x="4581525" y="6507163"/>
          <p14:tracePt t="305353" x="4606925" y="6557963"/>
          <p14:tracePt t="305401" x="4606925" y="6583363"/>
          <p14:tracePt t="305568" x="4619625" y="6583363"/>
          <p14:tracePt t="305592" x="4630738" y="6594475"/>
          <p14:tracePt t="305600" x="4643438" y="6594475"/>
          <p14:tracePt t="305625" x="4656138" y="6594475"/>
          <p14:tracePt t="305632" x="4668838" y="6607175"/>
          <p14:tracePt t="305640" x="4681538" y="6619875"/>
          <p14:tracePt t="305652" x="4694238" y="6619875"/>
          <p14:tracePt t="305669" x="4719638" y="6619875"/>
          <p14:tracePt t="305671" x="4732338" y="6619875"/>
          <p14:tracePt t="305687" x="4768850" y="6619875"/>
          <p14:tracePt t="305703" x="4794250" y="6619875"/>
          <p14:tracePt t="305719" x="4806950" y="6619875"/>
          <p14:tracePt t="305736" x="4832350" y="6619875"/>
          <p14:tracePt t="305753" x="4856163" y="6607175"/>
          <p14:tracePt t="305770" x="4868863" y="6594475"/>
          <p14:tracePt t="305786" x="4881563" y="6570663"/>
          <p14:tracePt t="305803" x="4919663" y="6545263"/>
          <p14:tracePt t="305819" x="4981575" y="6519863"/>
          <p14:tracePt t="305836" x="5057775" y="6519863"/>
          <p14:tracePt t="305853" x="5181600" y="6519863"/>
          <p14:tracePt t="305870" x="5383213" y="6519863"/>
          <p14:tracePt t="305871" x="5470525" y="6519863"/>
          <p14:tracePt t="305887" x="5619750" y="6519863"/>
          <p14:tracePt t="305903" x="5745163" y="6519863"/>
          <p14:tracePt t="305920" x="5845175" y="6519863"/>
          <p14:tracePt t="305936" x="5870575" y="6519863"/>
          <p14:tracePt t="305959" x="5957888" y="6507163"/>
          <p14:tracePt t="305970" x="5983288" y="6483350"/>
          <p14:tracePt t="305986" x="6157913" y="6445250"/>
          <p14:tracePt t="306003" x="6283325" y="6407150"/>
          <p14:tracePt t="306020" x="6408738" y="6381750"/>
          <p14:tracePt t="306037" x="6472238" y="6370638"/>
          <p14:tracePt t="306039" x="6496050" y="6357938"/>
          <p14:tracePt t="306120" x="6521450" y="6357938"/>
          <p14:tracePt t="306136" x="6534150" y="6357938"/>
          <p14:tracePt t="306152" x="6572250" y="6357938"/>
          <p14:tracePt t="306160" x="6596063" y="6357938"/>
          <p14:tracePt t="306172" x="6621463" y="6357938"/>
          <p14:tracePt t="306188" x="6672263" y="6357938"/>
          <p14:tracePt t="306206" x="6734175" y="6357938"/>
          <p14:tracePt t="306208" x="6772275" y="6357938"/>
          <p14:tracePt t="306222" x="6784975" y="6370638"/>
          <p14:tracePt t="306224" x="6808788" y="6370638"/>
          <p14:tracePt t="306240" x="6846888" y="6381750"/>
          <p14:tracePt t="306256" x="6872288" y="6394450"/>
          <p14:tracePt t="306272" x="6884988" y="6394450"/>
          <p14:tracePt t="306290" x="6910388" y="6394450"/>
          <p14:tracePt t="306312" x="6921500" y="6394450"/>
          <p14:tracePt t="306328" x="6934200" y="6394450"/>
          <p14:tracePt t="306339" x="6946900" y="6394450"/>
          <p14:tracePt t="306356" x="6959600" y="6394450"/>
          <p14:tracePt t="306373" x="6997700" y="6394450"/>
          <p14:tracePt t="306376" x="7010400" y="6394450"/>
          <p14:tracePt t="306390" x="7021513" y="6394450"/>
          <p14:tracePt t="306407" x="7046913" y="6394450"/>
          <p14:tracePt t="306409" x="7072313" y="6394450"/>
          <p14:tracePt t="306424" x="7085013" y="6394450"/>
          <p14:tracePt t="306440" x="7110413" y="6394450"/>
          <p14:tracePt t="306456" x="7123113" y="6394450"/>
          <p14:tracePt t="306474" x="7134225" y="6394450"/>
          <p14:tracePt t="306520" x="7159625" y="6394450"/>
          <p14:tracePt t="306912" x="7146925" y="6394450"/>
          <p14:tracePt t="306992" x="7134225" y="6381750"/>
          <p14:tracePt t="307032" x="7123113" y="6381750"/>
          <p14:tracePt t="307040" x="7085013" y="6381750"/>
          <p14:tracePt t="307057" x="7072313" y="6381750"/>
          <p14:tracePt t="307064" x="7059613" y="6381750"/>
          <p14:tracePt t="307081" x="7034213" y="6370638"/>
          <p14:tracePt t="307096" x="7021513" y="6370638"/>
          <p14:tracePt t="307107" x="7010400" y="6370638"/>
          <p14:tracePt t="307124" x="6985000" y="6357938"/>
          <p14:tracePt t="307141" x="6946900" y="6357938"/>
          <p14:tracePt t="307143" x="6921500" y="6357938"/>
          <p14:tracePt t="307157" x="6884988" y="6345238"/>
          <p14:tracePt t="307174" x="6834188" y="6345238"/>
          <p14:tracePt t="307176" x="6821488" y="6345238"/>
          <p14:tracePt t="307192" x="6759575" y="6319838"/>
          <p14:tracePt t="307208" x="6721475" y="6319838"/>
          <p14:tracePt t="307225" x="6708775" y="6294438"/>
          <p14:tracePt t="307241" x="6684963" y="6294438"/>
          <p14:tracePt t="307258" x="6659563" y="6257925"/>
          <p14:tracePt t="307275" x="6659563" y="6207125"/>
          <p14:tracePt t="307292" x="6646863" y="6157913"/>
          <p14:tracePt t="307309" x="6646863" y="6069013"/>
          <p14:tracePt t="307312" x="6634163" y="6045200"/>
          <p14:tracePt t="307323" x="6634163" y="6019800"/>
          <p14:tracePt t="307340" x="6634163" y="5981700"/>
          <p14:tracePt t="307357" x="6621463" y="5969000"/>
          <p14:tracePt t="307359" x="6621463" y="5945188"/>
          <p14:tracePt t="307375" x="6621463" y="5932488"/>
          <p14:tracePt t="307391" x="6621463" y="5907088"/>
          <p14:tracePt t="307408" x="6646863" y="5894388"/>
          <p14:tracePt t="307496" x="6659563" y="5894388"/>
          <p14:tracePt t="307528" x="6672263" y="5894388"/>
          <p14:tracePt t="307560" x="6684963" y="5907088"/>
          <p14:tracePt t="308032" x="6696075" y="5907088"/>
          <p14:tracePt t="308200" x="6708775" y="5907088"/>
          <p14:tracePt t="308272" x="6721475" y="5907088"/>
          <p14:tracePt t="308408" x="6734175" y="5907088"/>
          <p14:tracePt t="308433" x="6746875" y="5907088"/>
          <p14:tracePt t="308440" x="6759575" y="5907088"/>
          <p14:tracePt t="308448" x="6797675" y="5907088"/>
          <p14:tracePt t="308460" x="6821488" y="5907088"/>
          <p14:tracePt t="308476" x="6934200" y="5907088"/>
          <p14:tracePt t="308493" x="7046913" y="5881688"/>
          <p14:tracePt t="308495" x="7123113" y="5868988"/>
          <p14:tracePt t="308510" x="7210425" y="5819775"/>
          <p14:tracePt t="308512" x="7246938" y="5794375"/>
          <p14:tracePt t="308527" x="7372350" y="5732463"/>
          <p14:tracePt t="308543" x="7648575" y="5581650"/>
          <p14:tracePt t="308560" x="7961313" y="5381625"/>
          <p14:tracePt t="308576" x="8186738" y="5218113"/>
          <p14:tracePt t="308593" x="8299450" y="5081588"/>
          <p14:tracePt t="308610" x="8374063" y="5018088"/>
          <p14:tracePt t="308627" x="8412163" y="4992688"/>
          <p14:tracePt t="308655" x="8424863" y="4981575"/>
          <p14:tracePt t="308784" x="8448675" y="4968875"/>
          <p14:tracePt t="308792" x="8461375" y="4943475"/>
          <p14:tracePt t="308800" x="8486775" y="4892675"/>
          <p14:tracePt t="308812" x="8486775" y="4879975"/>
          <p14:tracePt t="308828" x="8524875" y="4843463"/>
          <p14:tracePt t="308845" x="8574088" y="4756150"/>
          <p14:tracePt t="308848" x="8599488" y="4692650"/>
          <p14:tracePt t="308862" x="8624888" y="4630738"/>
          <p14:tracePt t="308864" x="8637588" y="4554538"/>
          <p14:tracePt t="308880" x="8674100" y="4430713"/>
          <p14:tracePt t="308896" x="8686800" y="4341813"/>
          <p14:tracePt t="308913" x="8686800" y="4267200"/>
          <p14:tracePt t="308930" x="8686800" y="4241800"/>
          <p14:tracePt t="308945" x="8686800" y="4217988"/>
          <p14:tracePt t="308985" x="8686800" y="4205288"/>
          <p14:tracePt t="308992" x="8686800" y="4192588"/>
          <p14:tracePt t="309000" x="8686800" y="4179888"/>
          <p14:tracePt t="309013" x="8674100" y="4179888"/>
          <p14:tracePt t="309032" x="8661400" y="4167188"/>
          <p14:tracePt t="309088" x="8661400" y="4154488"/>
          <p14:tracePt t="309096" x="8661400" y="4141788"/>
          <p14:tracePt t="309104" x="8661400" y="4129088"/>
          <p14:tracePt t="309113" x="8661400" y="4092575"/>
          <p14:tracePt t="309130" x="8699500" y="4017963"/>
          <p14:tracePt t="309146" x="8812213" y="3916363"/>
          <p14:tracePt t="309163" x="8937625" y="3841750"/>
          <p14:tracePt t="309180" x="9075738" y="3754438"/>
          <p14:tracePt t="309197" x="9188450" y="3679825"/>
          <p14:tracePt t="309214" x="9224963" y="3654425"/>
          <p14:tracePt t="309216" x="9237663" y="3641725"/>
          <p14:tracePt t="309232" x="9250363" y="3641725"/>
          <p14:tracePt t="309368" x="9237663" y="3641725"/>
          <p14:tracePt t="309400" x="9199563" y="3641725"/>
          <p14:tracePt t="309408" x="9188450" y="3641725"/>
          <p14:tracePt t="309416" x="9112250" y="3641725"/>
          <p14:tracePt t="309430" x="9075738" y="3641725"/>
          <p14:tracePt t="309432" x="9012238" y="3654425"/>
          <p14:tracePt t="309448" x="8937625" y="3692525"/>
          <p14:tracePt t="309464" x="8837613" y="3767138"/>
          <p14:tracePt t="309480" x="8737600" y="3829050"/>
          <p14:tracePt t="309497" x="8712200" y="3854450"/>
          <p14:tracePt t="309513" x="8650288" y="3929063"/>
          <p14:tracePt t="309531" x="8548688" y="4029075"/>
          <p14:tracePt t="309547" x="8499475" y="4129088"/>
          <p14:tracePt t="309564" x="8448675" y="4205288"/>
          <p14:tracePt t="309581" x="8412163" y="4241800"/>
          <p14:tracePt t="309584" x="8399463" y="4267200"/>
          <p14:tracePt t="309672" x="8435975" y="4267200"/>
          <p14:tracePt t="309681" x="8461375" y="4267200"/>
          <p14:tracePt t="309688" x="8524875" y="4267200"/>
          <p14:tracePt t="309698" x="8599488" y="4241800"/>
          <p14:tracePt t="309714" x="8786813" y="4205288"/>
          <p14:tracePt t="309731" x="8912225" y="4167188"/>
          <p14:tracePt t="309748" x="8975725" y="4141788"/>
          <p14:tracePt t="309764" x="8999538" y="4141788"/>
          <p14:tracePt t="309904" x="9012238" y="4141788"/>
          <p14:tracePt t="309912" x="9012238" y="4154488"/>
          <p14:tracePt t="309920" x="9012238" y="4167188"/>
          <p14:tracePt t="309930" x="9012238" y="4179888"/>
          <p14:tracePt t="309947" x="8999538" y="4230688"/>
          <p14:tracePt t="309963" x="8975725" y="4330700"/>
          <p14:tracePt t="309980" x="8950325" y="4405313"/>
          <p14:tracePt t="309997" x="8950325" y="4467225"/>
          <p14:tracePt t="309999" x="8950325" y="4505325"/>
          <p14:tracePt t="310014" x="8950325" y="4518025"/>
          <p14:tracePt t="310031" x="8950325" y="4543425"/>
          <p14:tracePt t="310152" x="8950325" y="4554538"/>
          <p14:tracePt t="310160" x="8950325" y="4567238"/>
          <p14:tracePt t="310176" x="8950325" y="4579938"/>
          <p14:tracePt t="310184" x="8950325" y="4592638"/>
          <p14:tracePt t="310304" x="8950325" y="4618038"/>
          <p14:tracePt t="310320" x="8950325" y="4643438"/>
          <p14:tracePt t="310328" x="8963025" y="4656138"/>
          <p14:tracePt t="310335" x="8975725" y="4679950"/>
          <p14:tracePt t="310348" x="8986838" y="4705350"/>
          <p14:tracePt t="310364" x="9012238" y="4730750"/>
          <p14:tracePt t="310382" x="9037638" y="4768850"/>
          <p14:tracePt t="310383" x="9037638" y="4792663"/>
          <p14:tracePt t="310398" x="9050338" y="4792663"/>
          <p14:tracePt t="310415" x="9063038" y="4805363"/>
          <p14:tracePt t="310495" x="9075738" y="4805363"/>
          <p14:tracePt t="310503" x="9088438" y="4805363"/>
          <p14:tracePt t="310520" x="9088438" y="4818063"/>
          <p14:tracePt t="310543" x="9099550" y="4843463"/>
          <p14:tracePt t="310569" x="9112250" y="4856163"/>
          <p14:tracePt t="310583" x="9124950" y="4856163"/>
          <p14:tracePt t="310592" x="9137650" y="4868863"/>
          <p14:tracePt t="310601" x="9137650" y="4879975"/>
          <p14:tracePt t="310617" x="9163050" y="4918075"/>
          <p14:tracePt t="310634" x="9199563" y="4968875"/>
          <p14:tracePt t="310650" x="9250363" y="5018088"/>
          <p14:tracePt t="310667" x="9301163" y="5068888"/>
          <p14:tracePt t="310684" x="9324975" y="5081588"/>
          <p14:tracePt t="310701" x="9363075" y="5118100"/>
          <p14:tracePt t="310703" x="9388475" y="5130800"/>
          <p14:tracePt t="310717" x="9401175" y="5143500"/>
          <p14:tracePt t="310720" x="9413875" y="5156200"/>
          <p14:tracePt t="310733" x="9413875" y="5194300"/>
          <p14:tracePt t="310736" x="9437688" y="5205413"/>
          <p14:tracePt t="310751" x="9450388" y="5230813"/>
          <p14:tracePt t="321616" x="9450388" y="5243513"/>
          <p14:tracePt t="321624" x="9450388" y="5294313"/>
          <p14:tracePt t="321631" x="9450388" y="5394325"/>
          <p14:tracePt t="321646" x="9450388" y="5530850"/>
          <p14:tracePt t="321648" x="9450388" y="5619750"/>
          <p14:tracePt t="321662" x="9450388" y="5656263"/>
          <p14:tracePt t="321664" x="9450388" y="5668963"/>
          <p14:tracePt t="321680" x="9450388" y="5732463"/>
          <p14:tracePt t="321696" x="9601200" y="5856288"/>
          <p14:tracePt t="321713" x="9701213" y="5856288"/>
          <p14:tracePt t="321872" x="9675813" y="5843588"/>
          <p14:tracePt t="321880" x="9637713" y="5832475"/>
          <p14:tracePt t="321888" x="9575800" y="5781675"/>
          <p14:tracePt t="321896" x="9437688" y="5707063"/>
          <p14:tracePt t="321913" x="8824913" y="5430838"/>
          <p14:tracePt t="321930" x="8448675" y="5194300"/>
          <p14:tracePt t="321946" x="8261350" y="5030788"/>
          <p14:tracePt t="321963" x="8235950" y="4992688"/>
          <p14:tracePt t="321980" x="8235950" y="4968875"/>
          <p14:tracePt t="321997" x="8235950" y="4918075"/>
          <p14:tracePt t="322014" x="8235950" y="4856163"/>
          <p14:tracePt t="322016" x="8235950" y="4843463"/>
          <p14:tracePt t="322030" x="8235950" y="4830763"/>
          <p14:tracePt t="322032" x="8235950" y="4805363"/>
          <p14:tracePt t="322045" x="8235950" y="4792663"/>
          <p14:tracePt t="322047" x="8248650" y="4768850"/>
          <p14:tracePt t="322062" x="8286750" y="4730750"/>
          <p14:tracePt t="322079" x="8361363" y="4705350"/>
          <p14:tracePt t="322095" x="8461375" y="4692650"/>
          <p14:tracePt t="322112" x="8548688" y="4692650"/>
          <p14:tracePt t="322129" x="8586788" y="4692650"/>
          <p14:tracePt t="322159" x="8599488" y="4692650"/>
          <p14:tracePt t="322167" x="8574088" y="4743450"/>
          <p14:tracePt t="322179" x="8448675" y="4779963"/>
          <p14:tracePt t="322195" x="7923213" y="4868863"/>
          <p14:tracePt t="322212" x="7410450" y="4918075"/>
          <p14:tracePt t="322230" x="7021513" y="4918075"/>
          <p14:tracePt t="322232" x="6997700" y="4905375"/>
          <p14:tracePt t="322256" x="6985000" y="4892675"/>
          <p14:tracePt t="322264" x="7021513" y="4856163"/>
          <p14:tracePt t="322281" x="7072313" y="4843463"/>
          <p14:tracePt t="322297" x="7497763" y="4743450"/>
          <p14:tracePt t="322314" x="8212138" y="4643438"/>
          <p14:tracePt t="322331" x="8548688" y="4592638"/>
          <p14:tracePt t="322348" x="8637588" y="4554538"/>
          <p14:tracePt t="322416" x="8612188" y="4554538"/>
          <p14:tracePt t="322431" x="8586788" y="4554538"/>
          <p14:tracePt t="322440" x="8574088" y="4579938"/>
          <p14:tracePt t="322456" x="8561388" y="4579938"/>
          <p14:tracePt t="322544" x="8574088" y="4579938"/>
          <p14:tracePt t="322568" x="8586788" y="4579938"/>
          <p14:tracePt t="322584" x="8599488" y="4579938"/>
          <p14:tracePt t="322640" x="8612188" y="4579938"/>
          <p14:tracePt t="322729" x="8624888" y="4592638"/>
          <p14:tracePt t="322840" x="8624888" y="4605338"/>
          <p14:tracePt t="322849" x="8624888" y="4618038"/>
          <p14:tracePt t="322865" x="8624888" y="4630738"/>
          <p14:tracePt t="322872" x="8624888" y="4643438"/>
          <p14:tracePt t="322887" x="8612188" y="4667250"/>
          <p14:tracePt t="322897" x="8586788" y="4692650"/>
          <p14:tracePt t="322914" x="8561388" y="4718050"/>
          <p14:tracePt t="322931" x="8561388" y="4730750"/>
          <p14:tracePt t="323032" x="8537575" y="4743450"/>
          <p14:tracePt t="323064" x="8537575" y="4756150"/>
          <p14:tracePt t="323112" x="8524875" y="4756150"/>
          <p14:tracePt t="323128" x="8524875" y="4768850"/>
          <p14:tracePt t="323136" x="8524875" y="4779963"/>
          <p14:tracePt t="323152" x="8537575" y="4805363"/>
          <p14:tracePt t="323167" x="8548688" y="4818063"/>
          <p14:tracePt t="323184" x="8574088" y="4843463"/>
          <p14:tracePt t="323200" x="8599488" y="4879975"/>
          <p14:tracePt t="323217" x="8624888" y="4905375"/>
          <p14:tracePt t="323233" x="8650288" y="4943475"/>
          <p14:tracePt t="323250" x="8686800" y="4992688"/>
          <p14:tracePt t="323266" x="8724900" y="5030788"/>
          <p14:tracePt t="323283" x="8737600" y="5081588"/>
          <p14:tracePt t="323300" x="8774113" y="5118100"/>
          <p14:tracePt t="323303" x="8786813" y="5130800"/>
          <p14:tracePt t="323317" x="8812213" y="5143500"/>
          <p14:tracePt t="323392" x="8824913" y="5143500"/>
          <p14:tracePt t="323432" x="8850313" y="5143500"/>
          <p14:tracePt t="323448" x="8863013" y="5143500"/>
          <p14:tracePt t="323464" x="8874125" y="5143500"/>
          <p14:tracePt t="323472" x="8886825" y="5143500"/>
          <p14:tracePt t="323484" x="8912225" y="5130800"/>
          <p14:tracePt t="323501" x="8950325" y="5092700"/>
          <p14:tracePt t="323504" x="8963025" y="5081588"/>
          <p14:tracePt t="323517" x="8975725" y="5056188"/>
          <p14:tracePt t="323520" x="8999538" y="5018088"/>
          <p14:tracePt t="323533" x="9012238" y="4992688"/>
          <p14:tracePt t="323536" x="9012238" y="4956175"/>
          <p14:tracePt t="323550" x="9050338" y="4930775"/>
          <p14:tracePt t="323552" x="9063038" y="4892675"/>
          <p14:tracePt t="323567" x="9099550" y="4779963"/>
          <p14:tracePt t="323585" x="9112250" y="4692650"/>
          <p14:tracePt t="323601" x="9112250" y="4618038"/>
          <p14:tracePt t="323617" x="9112250" y="4567238"/>
          <p14:tracePt t="323634" x="9112250" y="4505325"/>
          <p14:tracePt t="323651" x="9112250" y="4454525"/>
          <p14:tracePt t="323668" x="9124950" y="4405313"/>
          <p14:tracePt t="323685" x="9163050" y="4354513"/>
          <p14:tracePt t="323687" x="9163050" y="4330700"/>
          <p14:tracePt t="323701" x="9163050" y="4318000"/>
          <p14:tracePt t="323718" x="9163050" y="4292600"/>
          <p14:tracePt t="323744" x="9150350" y="4292600"/>
          <p14:tracePt t="323848" x="9150350" y="4305300"/>
          <p14:tracePt t="323920" x="9150350" y="4318000"/>
          <p14:tracePt t="323928" x="9163050" y="4318000"/>
          <p14:tracePt t="323936" x="9224963" y="4279900"/>
          <p14:tracePt t="323952" x="9312275" y="4179888"/>
          <p14:tracePt t="323968" x="9401175" y="4029075"/>
          <p14:tracePt t="323986" x="9501188" y="3854450"/>
          <p14:tracePt t="324002" x="9575800" y="3754438"/>
          <p14:tracePt t="324019" x="9575800" y="3679825"/>
          <p14:tracePt t="324035" x="9601200" y="3641725"/>
          <p14:tracePt t="324052" x="9601200" y="3629025"/>
          <p14:tracePt t="324176" x="9588500" y="3629025"/>
          <p14:tracePt t="324185" x="9588500" y="3641725"/>
          <p14:tracePt t="324192" x="9588500" y="3654425"/>
          <p14:tracePt t="324202" x="9588500" y="3692525"/>
          <p14:tracePt t="324219" x="9563100" y="3767138"/>
          <p14:tracePt t="324235" x="9563100" y="3779838"/>
          <p14:tracePt t="324252" x="9563100" y="3792538"/>
          <p14:tracePt t="324336" x="9563100" y="3767138"/>
          <p14:tracePt t="324360" x="9563100" y="3754438"/>
          <p14:tracePt t="324376" x="9563100" y="3741738"/>
          <p14:tracePt t="324392" x="9563100" y="3729038"/>
          <p14:tracePt t="324400" x="9563100" y="3716338"/>
          <p14:tracePt t="324408" x="9537700" y="3703638"/>
          <p14:tracePt t="324424" x="9525000" y="3692525"/>
          <p14:tracePt t="324448" x="9513888" y="3692525"/>
          <p14:tracePt t="324456" x="9488488" y="3692525"/>
          <p14:tracePt t="324470" x="9463088" y="3692525"/>
          <p14:tracePt t="324472" x="9450388" y="3692525"/>
          <p14:tracePt t="324487" x="9413875" y="3692525"/>
          <p14:tracePt t="324489" x="9350375" y="3692525"/>
          <p14:tracePt t="324504" x="9263063" y="3692525"/>
          <p14:tracePt t="324520" x="9224963" y="3692525"/>
          <p14:tracePt t="324536" x="9199563" y="3703638"/>
          <p14:tracePt t="324624" x="9199563" y="3667125"/>
          <p14:tracePt t="324632" x="9199563" y="3654425"/>
          <p14:tracePt t="324640" x="9224963" y="3603625"/>
          <p14:tracePt t="324654" x="9224963" y="3590925"/>
          <p14:tracePt t="324656" x="9237663" y="3554413"/>
          <p14:tracePt t="324670" x="9263063" y="3529013"/>
          <p14:tracePt t="324672" x="9288463" y="3479800"/>
          <p14:tracePt t="324687" x="9288463" y="3454400"/>
          <p14:tracePt t="324704" x="9288463" y="3429000"/>
          <p14:tracePt t="324721" x="9312275" y="3416300"/>
          <p14:tracePt t="324792" x="9301163" y="3416300"/>
          <p14:tracePt t="324800" x="9288463" y="3416300"/>
          <p14:tracePt t="324808" x="9263063" y="3416300"/>
          <p14:tracePt t="324820" x="9224963" y="3416300"/>
          <p14:tracePt t="324837" x="9150350" y="3416300"/>
          <p14:tracePt t="324840" x="9088438" y="3454400"/>
          <p14:tracePt t="324854" x="9024938" y="3479800"/>
          <p14:tracePt t="324856" x="8975725" y="3490913"/>
          <p14:tracePt t="324871" x="8824913" y="3554413"/>
          <p14:tracePt t="324888" x="8774113" y="3554413"/>
          <p14:tracePt t="324904" x="8750300" y="3554413"/>
          <p14:tracePt t="324921" x="8737600" y="3554413"/>
          <p14:tracePt t="325040" x="8750300" y="3541713"/>
          <p14:tracePt t="325056" x="8763000" y="3541713"/>
          <p14:tracePt t="325064" x="8774113" y="3529013"/>
          <p14:tracePt t="325071" x="8786813" y="3529013"/>
          <p14:tracePt t="325087" x="8837613" y="3503613"/>
          <p14:tracePt t="325103" x="8863013" y="3503613"/>
          <p14:tracePt t="325120" x="8874125" y="3503613"/>
          <p14:tracePt t="325200" x="8886825" y="3503613"/>
          <p14:tracePt t="325424" x="8912225" y="3503613"/>
          <p14:tracePt t="325432" x="8937625" y="3503613"/>
          <p14:tracePt t="325440" x="8950325" y="3503613"/>
          <p14:tracePt t="325456" x="8999538" y="3503613"/>
          <p14:tracePt t="325473" x="9024938" y="3516313"/>
          <p14:tracePt t="325490" x="9063038" y="3529013"/>
          <p14:tracePt t="325505" x="9088438" y="3541713"/>
          <p14:tracePt t="325522" x="9099550" y="3554413"/>
          <p14:tracePt t="325539" x="9099550" y="3567113"/>
          <p14:tracePt t="325556" x="9124950" y="3579813"/>
          <p14:tracePt t="325573" x="9124950" y="3590925"/>
          <p14:tracePt t="325590" x="9137650" y="3590925"/>
          <p14:tracePt t="325593" x="9137650" y="3603625"/>
          <p14:tracePt t="325607" x="9150350" y="3616325"/>
          <p14:tracePt t="325656" x="9163050" y="3629025"/>
          <p14:tracePt t="325696" x="9163050" y="3654425"/>
          <p14:tracePt t="325712" x="9163050" y="3667125"/>
          <p14:tracePt t="325720" x="9163050" y="3679825"/>
          <p14:tracePt t="325728" x="9150350" y="3703638"/>
          <p14:tracePt t="325739" x="9124950" y="3703638"/>
          <p14:tracePt t="325756" x="9050338" y="3754438"/>
          <p14:tracePt t="325773" x="8975725" y="3803650"/>
          <p14:tracePt t="325776" x="8937625" y="3816350"/>
          <p14:tracePt t="325791" x="8924925" y="3816350"/>
          <p14:tracePt t="325793" x="8924925" y="3829050"/>
          <p14:tracePt t="325807" x="8874125" y="3854450"/>
          <p14:tracePt t="326176" x="8874125" y="3867150"/>
          <p14:tracePt t="326191" x="8874125" y="3879850"/>
          <p14:tracePt t="326200" x="8874125" y="3916363"/>
          <p14:tracePt t="326208" x="8874125" y="3941763"/>
          <p14:tracePt t="326225" x="8874125" y="4054475"/>
          <p14:tracePt t="326241" x="8874125" y="4205288"/>
          <p14:tracePt t="326257" x="8863013" y="4341813"/>
          <p14:tracePt t="326274" x="8850313" y="4467225"/>
          <p14:tracePt t="326291" x="8824913" y="4592638"/>
          <p14:tracePt t="326308" x="8774113" y="4743450"/>
          <p14:tracePt t="326325" x="8724900" y="4830763"/>
          <p14:tracePt t="326327" x="8699500" y="4879975"/>
          <p14:tracePt t="326341" x="8674100" y="4905375"/>
          <p14:tracePt t="326344" x="8674100" y="4918075"/>
          <p14:tracePt t="326359" x="8624888" y="4968875"/>
          <p14:tracePt t="326361" x="8599488" y="4992688"/>
          <p14:tracePt t="326375" x="8524875" y="5056188"/>
          <p14:tracePt t="326392" x="8412163" y="5130800"/>
          <p14:tracePt t="326408" x="8348663" y="5181600"/>
          <p14:tracePt t="326425" x="8235950" y="5230813"/>
          <p14:tracePt t="326441" x="8048625" y="5268913"/>
          <p14:tracePt t="326458" x="7886700" y="5330825"/>
          <p14:tracePt t="326476" x="7648575" y="5343525"/>
          <p14:tracePt t="326492" x="7359650" y="5368925"/>
          <p14:tracePt t="326509" x="7097713" y="5368925"/>
          <p14:tracePt t="326512" x="7010400" y="5368925"/>
          <p14:tracePt t="326525" x="6910388" y="5343525"/>
          <p14:tracePt t="326528" x="6834188" y="5343525"/>
          <p14:tracePt t="326542" x="6772275" y="5343525"/>
          <p14:tracePt t="326544" x="6684963" y="5343525"/>
          <p14:tracePt t="326560" x="6596063" y="5343525"/>
          <p14:tracePt t="326576" x="6546850" y="5343525"/>
          <p14:tracePt t="326592" x="6496050" y="5343525"/>
          <p14:tracePt t="326609" x="6459538" y="5318125"/>
          <p14:tracePt t="326625" x="6359525" y="5294313"/>
          <p14:tracePt t="326642" x="6334125" y="5294313"/>
          <p14:tracePt t="326680" x="6334125" y="5281613"/>
          <p14:tracePt t="326689" x="6296025" y="5281613"/>
          <p14:tracePt t="326704" x="6270625" y="5281613"/>
          <p14:tracePt t="326720" x="6246813" y="5281613"/>
          <p14:tracePt t="326728" x="6221413" y="5268913"/>
          <p14:tracePt t="326743" x="6208713" y="5268913"/>
          <p14:tracePt t="326745" x="6196013" y="5268913"/>
          <p14:tracePt t="326760" x="6170613" y="5256213"/>
          <p14:tracePt t="326776" x="6146800" y="5256213"/>
          <p14:tracePt t="326936" x="6170613" y="5256213"/>
          <p14:tracePt t="326943" x="6208713" y="5256213"/>
          <p14:tracePt t="326952" x="6259513" y="5256213"/>
          <p14:tracePt t="326961" x="6308725" y="5256213"/>
          <p14:tracePt t="326975" x="6434138" y="5256213"/>
          <p14:tracePt t="326992" x="6508750" y="5205413"/>
          <p14:tracePt t="327010" x="6708775" y="5156200"/>
          <p14:tracePt t="327026" x="6946900" y="5043488"/>
          <p14:tracePt t="327043" x="7185025" y="4956175"/>
          <p14:tracePt t="327060" x="7335838" y="4879975"/>
          <p14:tracePt t="327077" x="7448550" y="4818063"/>
          <p14:tracePt t="327080" x="7523163" y="4779963"/>
          <p14:tracePt t="327094" x="7585075" y="4743450"/>
          <p14:tracePt t="327096" x="7661275" y="4705350"/>
          <p14:tracePt t="327111" x="7661275" y="4667250"/>
          <p14:tracePt t="327112" x="7748588" y="4605338"/>
          <p14:tracePt t="327127" x="7874000" y="4505325"/>
          <p14:tracePt t="327144" x="8035925" y="4392613"/>
          <p14:tracePt t="327160" x="8135938" y="4267200"/>
          <p14:tracePt t="327177" x="8199438" y="4205288"/>
          <p14:tracePt t="327193" x="8261350" y="4141788"/>
          <p14:tracePt t="327210" x="8312150" y="4079875"/>
          <p14:tracePt t="327226" x="8361363" y="4017963"/>
          <p14:tracePt t="327243" x="8386763" y="3941763"/>
          <p14:tracePt t="327261" x="8461375" y="3792538"/>
          <p14:tracePt t="327263" x="8537575" y="3692525"/>
          <p14:tracePt t="327277" x="8548688" y="3603625"/>
          <p14:tracePt t="327280" x="8612188" y="3490913"/>
          <p14:tracePt t="327294" x="8699500" y="3378200"/>
          <p14:tracePt t="327295" x="8750300" y="3303588"/>
          <p14:tracePt t="327309" x="8786813" y="3254375"/>
          <p14:tracePt t="327311" x="8812213" y="3203575"/>
          <p14:tracePt t="327326" x="8837613" y="3165475"/>
          <p14:tracePt t="327359" x="8837613" y="3154363"/>
          <p14:tracePt t="327464" x="8824913" y="3154363"/>
          <p14:tracePt t="327480" x="8799513" y="3154363"/>
          <p14:tracePt t="327496" x="8774113" y="3154363"/>
          <p14:tracePt t="327504" x="8750300" y="3154363"/>
          <p14:tracePt t="327511" x="8737600" y="3154363"/>
          <p14:tracePt t="327528" x="8724900" y="3190875"/>
          <p14:tracePt t="327545" x="8674100" y="3267075"/>
          <p14:tracePt t="327561" x="8661400" y="3378200"/>
          <p14:tracePt t="327577" x="8650288" y="3490913"/>
          <p14:tracePt t="327594" x="8650288" y="3616325"/>
          <p14:tracePt t="327611" x="8650288" y="3729038"/>
          <p14:tracePt t="327628" x="8699500" y="3803650"/>
          <p14:tracePt t="327645" x="8737600" y="3854450"/>
          <p14:tracePt t="327647" x="8774113" y="3879850"/>
          <p14:tracePt t="327662" x="8786813" y="3892550"/>
          <p14:tracePt t="327664" x="8824913" y="3916363"/>
          <p14:tracePt t="327677" x="8863013" y="3916363"/>
          <p14:tracePt t="327680" x="8899525" y="3941763"/>
          <p14:tracePt t="327696" x="8963025" y="3954463"/>
          <p14:tracePt t="327712" x="9024938" y="3967163"/>
          <p14:tracePt t="327729" x="9075738" y="3979863"/>
          <p14:tracePt t="327745" x="9124950" y="4005263"/>
          <p14:tracePt t="327761" x="9150350" y="4005263"/>
          <p14:tracePt t="327779" x="9175750" y="4005263"/>
          <p14:tracePt t="327796" x="9199563" y="4005263"/>
          <p14:tracePt t="327812" x="9224963" y="4005263"/>
          <p14:tracePt t="327829" x="9237663" y="3979863"/>
          <p14:tracePt t="327846" x="9263063" y="3979863"/>
          <p14:tracePt t="327862" x="9275763" y="3979863"/>
          <p14:tracePt t="327864" x="9312275" y="3954463"/>
          <p14:tracePt t="327879" x="9324975" y="3954463"/>
          <p14:tracePt t="327895" x="9337675" y="3954463"/>
          <p14:tracePt t="327911" x="9375775" y="3954463"/>
          <p14:tracePt t="327927" x="9401175" y="3954463"/>
          <p14:tracePt t="327944" x="9413875" y="3954463"/>
          <p14:tracePt t="327961" x="9424988" y="3954463"/>
          <p14:tracePt t="327978" x="9475788" y="3954463"/>
          <p14:tracePt t="327995" x="9488488" y="3979863"/>
          <p14:tracePt t="328011" x="9513888" y="4017963"/>
          <p14:tracePt t="328028" x="9537700" y="4079875"/>
          <p14:tracePt t="328044" x="9550400" y="4117975"/>
          <p14:tracePt t="328062" x="9563100" y="4141788"/>
          <p14:tracePt t="328063" x="9563100" y="4154488"/>
          <p14:tracePt t="328078" x="9575800" y="4167188"/>
          <p14:tracePt t="328095" x="9575800" y="4179888"/>
          <p14:tracePt t="328151" x="9588500" y="4179888"/>
          <p14:tracePt t="328216" x="9588500" y="4154488"/>
          <p14:tracePt t="328224" x="9588500" y="4141788"/>
          <p14:tracePt t="328232" x="9588500" y="4129088"/>
          <p14:tracePt t="328247" x="9575800" y="4105275"/>
          <p14:tracePt t="328249" x="9550400" y="4092575"/>
          <p14:tracePt t="328264" x="9525000" y="4041775"/>
          <p14:tracePt t="328280" x="9475788" y="3992563"/>
          <p14:tracePt t="328297" x="9437688" y="3941763"/>
          <p14:tracePt t="328313" x="9401175" y="3929063"/>
          <p14:tracePt t="328329" x="9375775" y="3905250"/>
          <p14:tracePt t="328347" x="9350375" y="3892550"/>
          <p14:tracePt t="328363" x="9288463" y="3892550"/>
          <p14:tracePt t="328380" x="9275763" y="3879850"/>
          <p14:tracePt t="328397" x="9250363" y="3867150"/>
          <p14:tracePt t="328400" x="9224963" y="3867150"/>
          <p14:tracePt t="328414" x="9199563" y="3867150"/>
          <p14:tracePt t="328431" x="9150350" y="3867150"/>
          <p14:tracePt t="328447" x="9075738" y="3867150"/>
          <p14:tracePt t="328464" x="9037638" y="3867150"/>
          <p14:tracePt t="328481" x="8924925" y="3879850"/>
          <p14:tracePt t="328497" x="8812213" y="3979863"/>
          <p14:tracePt t="328513" x="8724900" y="4041775"/>
          <p14:tracePt t="328530" x="8599488" y="4167188"/>
          <p14:tracePt t="328547" x="8474075" y="4267200"/>
          <p14:tracePt t="328564" x="8412163" y="4392613"/>
          <p14:tracePt t="328580" x="8335963" y="4505325"/>
          <p14:tracePt t="328583" x="8335963" y="4543425"/>
          <p14:tracePt t="328597" x="8324850" y="4618038"/>
          <p14:tracePt t="328600" x="8312150" y="4667250"/>
          <p14:tracePt t="328615" x="8312150" y="4743450"/>
          <p14:tracePt t="328617" x="8286750" y="4805363"/>
          <p14:tracePt t="328632" x="8286750" y="4943475"/>
          <p14:tracePt t="328648" x="8286750" y="5081588"/>
          <p14:tracePt t="328664" x="8324850" y="5230813"/>
          <p14:tracePt t="328681" x="8424863" y="5356225"/>
          <p14:tracePt t="328697" x="8524875" y="5456238"/>
          <p14:tracePt t="328714" x="8599488" y="5494338"/>
          <p14:tracePt t="328731" x="8674100" y="5494338"/>
          <p14:tracePt t="328748" x="8724900" y="5494338"/>
          <p14:tracePt t="328765" x="8799513" y="5443538"/>
          <p14:tracePt t="328767" x="8837613" y="5356225"/>
          <p14:tracePt t="328781" x="8863013" y="5268913"/>
          <p14:tracePt t="328783" x="8899525" y="5156200"/>
          <p14:tracePt t="328798" x="8937625" y="5018088"/>
          <p14:tracePt t="328800" x="8975725" y="4843463"/>
          <p14:tracePt t="328816" x="9024938" y="4554538"/>
          <p14:tracePt t="328831" x="9063038" y="4292600"/>
          <p14:tracePt t="328849" x="9063038" y="4154488"/>
          <p14:tracePt t="328863" x="9063038" y="3979863"/>
          <p14:tracePt t="328879" x="9037638" y="3841750"/>
          <p14:tracePt t="328896" x="8975725" y="3792538"/>
          <p14:tracePt t="328913" x="8899525" y="3779838"/>
          <p14:tracePt t="328932" x="8863013" y="3767138"/>
          <p14:tracePt t="328948" x="8774113" y="3767138"/>
          <p14:tracePt t="328951" x="8750300" y="3767138"/>
          <p14:tracePt t="328965" x="8686800" y="3779838"/>
          <p14:tracePt t="328967" x="8661400" y="3779838"/>
          <p14:tracePt t="328981" x="8612188" y="3803650"/>
          <p14:tracePt t="328984" x="8599488" y="3816350"/>
          <p14:tracePt t="328999" x="8561388" y="3879850"/>
          <p14:tracePt t="329001" x="8512175" y="3954463"/>
          <p14:tracePt t="329016" x="8448675" y="4154488"/>
          <p14:tracePt t="329032" x="8399463" y="4305300"/>
          <p14:tracePt t="329049" x="8386763" y="4567238"/>
          <p14:tracePt t="329065" x="8412163" y="4868863"/>
          <p14:tracePt t="329081" x="8474075" y="5068888"/>
          <p14:tracePt t="329098" x="8537575" y="5181600"/>
          <p14:tracePt t="329115" x="8650288" y="5256213"/>
          <p14:tracePt t="329132" x="8763000" y="5268913"/>
          <p14:tracePt t="329149" x="8874125" y="5268913"/>
          <p14:tracePt t="329151" x="8986838" y="5268913"/>
          <p14:tracePt t="329164" x="9024938" y="5243513"/>
          <p14:tracePt t="329181" x="9150350" y="5081588"/>
          <p14:tracePt t="329183" x="9175750" y="4956175"/>
          <p14:tracePt t="329198" x="9212263" y="4868863"/>
          <p14:tracePt t="329199" x="9224963" y="4743450"/>
          <p14:tracePt t="329214" x="9250363" y="4479925"/>
          <p14:tracePt t="329231" x="9250363" y="4230688"/>
          <p14:tracePt t="329248" x="9250363" y="3967163"/>
          <p14:tracePt t="329264" x="9175750" y="3779838"/>
          <p14:tracePt t="329280" x="9063038" y="3667125"/>
          <p14:tracePt t="329298" x="8886825" y="3541713"/>
          <p14:tracePt t="329314" x="8661400" y="3503613"/>
          <p14:tracePt t="329331" x="8548688" y="3503613"/>
          <p14:tracePt t="329348" x="8486775" y="3503613"/>
          <p14:tracePt t="329364" x="8474075" y="3503613"/>
          <p14:tracePt t="329381" x="8435975" y="3503613"/>
          <p14:tracePt t="329399" x="8435975" y="3567113"/>
          <p14:tracePt t="329415" x="8435975" y="3654425"/>
          <p14:tracePt t="329432" x="8435975" y="3792538"/>
          <p14:tracePt t="329450" x="8435975" y="3892550"/>
          <p14:tracePt t="329467" x="8461375" y="3941763"/>
          <p14:tracePt t="329482" x="8499475" y="3967163"/>
          <p14:tracePt t="329500" x="8512175" y="3967163"/>
          <p14:tracePt t="329504" x="8524875" y="3967163"/>
          <p14:tracePt t="329520" x="8537575" y="3967163"/>
          <p14:tracePt t="329532" x="8548688" y="3967163"/>
          <p14:tracePt t="329552" x="8548688" y="3929063"/>
          <p14:tracePt t="329567" x="8548688" y="3829050"/>
          <p14:tracePt t="329584" x="8548688" y="3741738"/>
          <p14:tracePt t="329601" x="8548688" y="3629025"/>
          <p14:tracePt t="329617" x="8548688" y="3554413"/>
          <p14:tracePt t="329633" x="8499475" y="3490913"/>
          <p14:tracePt t="329650" x="8499475" y="3454400"/>
          <p14:tracePt t="329666" x="8474075" y="3403600"/>
          <p14:tracePt t="329683" x="8435975" y="3367088"/>
          <p14:tracePt t="329700" x="8412163" y="3341688"/>
          <p14:tracePt t="329703" x="8386763" y="3328988"/>
          <p14:tracePt t="329717" x="8374063" y="3316288"/>
          <p14:tracePt t="329720" x="8335963" y="3303588"/>
          <p14:tracePt t="329734" x="8324850" y="3303588"/>
          <p14:tracePt t="329736" x="8312150" y="3303588"/>
          <p14:tracePt t="329750" x="8286750" y="3290888"/>
          <p14:tracePt t="329752" x="8261350" y="3290888"/>
          <p14:tracePt t="329768" x="8161338" y="3278188"/>
          <p14:tracePt t="329784" x="7986713" y="3254375"/>
          <p14:tracePt t="329801" x="7886700" y="3254375"/>
          <p14:tracePt t="329818" x="7810500" y="3267075"/>
          <p14:tracePt t="329833" x="7761288" y="3303588"/>
          <p14:tracePt t="329850" x="7723188" y="3341688"/>
          <p14:tracePt t="329867" x="7710488" y="3378200"/>
          <p14:tracePt t="329884" x="7710488" y="3429000"/>
          <p14:tracePt t="329887" x="7723188" y="3490913"/>
          <p14:tracePt t="329901" x="7748588" y="3516313"/>
          <p14:tracePt t="329904" x="7773988" y="3529013"/>
          <p14:tracePt t="329917" x="7785100" y="3554413"/>
          <p14:tracePt t="329920" x="7823200" y="3554413"/>
          <p14:tracePt t="329935" x="7886700" y="3567113"/>
          <p14:tracePt t="329937" x="7948613" y="3579813"/>
          <p14:tracePt t="329951" x="8023225" y="3603625"/>
          <p14:tracePt t="329968" x="8199438" y="3603625"/>
          <p14:tracePt t="329984" x="8399463" y="3603625"/>
          <p14:tracePt t="330002" x="8612188" y="3541713"/>
          <p14:tracePt t="330017" x="8799513" y="3529013"/>
          <p14:tracePt t="330034" x="8924925" y="3490913"/>
          <p14:tracePt t="330051" x="9037638" y="3467100"/>
          <p14:tracePt t="330068" x="9099550" y="3403600"/>
          <p14:tracePt t="330085" x="9124950" y="3390900"/>
          <p14:tracePt t="330120" x="9124950" y="3367088"/>
          <p14:tracePt t="330168" x="9124950" y="3354388"/>
          <p14:tracePt t="330176" x="9099550" y="3341688"/>
          <p14:tracePt t="330185" x="9088438" y="3341688"/>
          <p14:tracePt t="330201" x="8975725" y="3341688"/>
          <p14:tracePt t="330218" x="8812213" y="3341688"/>
          <p14:tracePt t="330235" x="8599488" y="3367088"/>
          <p14:tracePt t="330252" x="8412163" y="3441700"/>
          <p14:tracePt t="330269" x="8212138" y="3579813"/>
          <p14:tracePt t="330272" x="8123238" y="3641725"/>
          <p14:tracePt t="330284" x="8035925" y="3716338"/>
          <p14:tracePt t="330287" x="7986713" y="3792538"/>
          <p14:tracePt t="330302" x="7923213" y="3879850"/>
          <p14:tracePt t="330319" x="7823200" y="4205288"/>
          <p14:tracePt t="330336" x="7773988" y="4379913"/>
          <p14:tracePt t="330352" x="7748588" y="4505325"/>
          <p14:tracePt t="330369" x="7710488" y="4567238"/>
          <p14:tracePt t="330385" x="7710488" y="4579938"/>
          <p14:tracePt t="330448" x="7710488" y="4530725"/>
          <p14:tracePt t="330455" x="7785100" y="4418013"/>
          <p14:tracePt t="330469" x="7810500" y="4341813"/>
          <p14:tracePt t="330471" x="7874000" y="4267200"/>
          <p14:tracePt t="330484" x="7961313" y="4179888"/>
          <p14:tracePt t="330501" x="8135938" y="4005263"/>
          <p14:tracePt t="330503" x="8235950" y="3954463"/>
          <p14:tracePt t="330517" x="8312150" y="3892550"/>
          <p14:tracePt t="330519" x="8399463" y="3867150"/>
          <p14:tracePt t="330534" x="8512175" y="3816350"/>
          <p14:tracePt t="330551" x="8586788" y="3792538"/>
          <p14:tracePt t="330567" x="8624888" y="3792538"/>
          <p14:tracePt t="330584" x="8637588" y="3792538"/>
          <p14:tracePt t="330600" x="8650288" y="3792538"/>
          <p14:tracePt t="330617" x="8674100" y="3892550"/>
          <p14:tracePt t="330635" x="8674100" y="4005263"/>
          <p14:tracePt t="330653" x="8674100" y="4117975"/>
          <p14:tracePt t="330655" x="8674100" y="4154488"/>
          <p14:tracePt t="330670" x="8674100" y="4230688"/>
          <p14:tracePt t="330672" x="8612188" y="4305300"/>
          <p14:tracePt t="330686" x="8599488" y="4330700"/>
          <p14:tracePt t="330688" x="8537575" y="4379913"/>
          <p14:tracePt t="330703" x="8448675" y="4479925"/>
          <p14:tracePt t="330720" x="8424863" y="4505325"/>
          <p14:tracePt t="330776" x="8424863" y="4479925"/>
          <p14:tracePt t="330784" x="8424863" y="4443413"/>
          <p14:tracePt t="330800" x="8448675" y="4392613"/>
          <p14:tracePt t="330809" x="8499475" y="4341813"/>
          <p14:tracePt t="330820" x="8574088" y="4267200"/>
          <p14:tracePt t="330837" x="8699500" y="4167188"/>
          <p14:tracePt t="330840" x="8737600" y="4129088"/>
          <p14:tracePt t="330854" x="8799513" y="4105275"/>
          <p14:tracePt t="330856" x="8824913" y="4092575"/>
          <p14:tracePt t="330870" x="8850313" y="4067175"/>
          <p14:tracePt t="330872" x="8863013" y="4054475"/>
          <p14:tracePt t="330887" x="8899525" y="4041775"/>
          <p14:tracePt t="330904" x="8924925" y="4041775"/>
          <p14:tracePt t="330920" x="8950325" y="4041775"/>
          <p14:tracePt t="330937" x="8986838" y="4041775"/>
          <p14:tracePt t="330953" x="9037638" y="4041775"/>
          <p14:tracePt t="330976" x="9050338" y="4041775"/>
          <p14:tracePt t="331056" x="9050338" y="4054475"/>
          <p14:tracePt t="331064" x="9037638" y="4054475"/>
          <p14:tracePt t="331071" x="9037638" y="4067175"/>
          <p14:tracePt t="331085" x="9012238" y="4079875"/>
          <p14:tracePt t="331087" x="8999538" y="4092575"/>
          <p14:tracePt t="331102" x="8999538" y="4129088"/>
          <p14:tracePt t="331119" x="8999538" y="4154488"/>
          <p14:tracePt t="331151" x="8999538" y="4167188"/>
          <p14:tracePt t="331176" x="8999538" y="4192588"/>
          <p14:tracePt t="331184" x="9037638" y="4205288"/>
          <p14:tracePt t="331192" x="9075738" y="4217988"/>
          <p14:tracePt t="331203" x="9124950" y="4241800"/>
          <p14:tracePt t="331221" x="9175750" y="4267200"/>
          <p14:tracePt t="331223" x="9212263" y="4305300"/>
          <p14:tracePt t="331238" x="9224963" y="4318000"/>
          <p14:tracePt t="331240" x="9250363" y="4330700"/>
          <p14:tracePt t="331312" x="9224963" y="4330700"/>
          <p14:tracePt t="331321" x="9224963" y="4292600"/>
          <p14:tracePt t="331327" x="9175750" y="4230688"/>
          <p14:tracePt t="331338" x="9112250" y="4167188"/>
          <p14:tracePt t="331354" x="9012238" y="4041775"/>
          <p14:tracePt t="331371" x="8950325" y="3929063"/>
          <p14:tracePt t="331388" x="8886825" y="3792538"/>
          <p14:tracePt t="331405" x="8799513" y="3590925"/>
          <p14:tracePt t="331408" x="8774113" y="3516313"/>
          <p14:tracePt t="331422" x="8763000" y="3479800"/>
          <p14:tracePt t="331424" x="8763000" y="3454400"/>
          <p14:tracePt t="331439" x="8763000" y="3416300"/>
          <p14:tracePt t="331455" x="8763000" y="3403600"/>
          <p14:tracePt t="331472" x="8750300" y="3390900"/>
          <p14:tracePt t="331568" x="8763000" y="3390900"/>
          <p14:tracePt t="331576" x="8786813" y="3403600"/>
          <p14:tracePt t="331589" x="8824913" y="3441700"/>
          <p14:tracePt t="331592" x="8863013" y="3467100"/>
          <p14:tracePt t="331605" x="8924925" y="3529013"/>
          <p14:tracePt t="331608" x="9024938" y="3590925"/>
          <p14:tracePt t="331623" x="9237663" y="3716338"/>
          <p14:tracePt t="331639" x="9401175" y="3854450"/>
          <p14:tracePt t="331656" x="9513888" y="4005263"/>
          <p14:tracePt t="331672" x="9588500" y="4067175"/>
          <p14:tracePt t="331689" x="9650413" y="4092575"/>
          <p14:tracePt t="331705" x="9688513" y="4105275"/>
          <p14:tracePt t="331722" x="9688513" y="4117975"/>
          <p14:tracePt t="331872" x="9650413" y="4117975"/>
          <p14:tracePt t="331880" x="9613900" y="4117975"/>
          <p14:tracePt t="331888" x="9563100" y="4117975"/>
          <p14:tracePt t="331905" x="9475788" y="4117975"/>
          <p14:tracePt t="331922" x="9413875" y="4117975"/>
          <p14:tracePt t="331940" x="9363075" y="4117975"/>
          <p14:tracePt t="331956" x="9301163" y="4117975"/>
          <p14:tracePt t="331960" x="9263063" y="4117975"/>
          <p14:tracePt t="331972" x="9224963" y="4129088"/>
          <p14:tracePt t="331988" x="9163050" y="4141788"/>
          <p14:tracePt t="332005" x="9050338" y="4179888"/>
          <p14:tracePt t="332022" x="8886825" y="4217988"/>
          <p14:tracePt t="332023" x="8824913" y="4217988"/>
          <p14:tracePt t="332039" x="8548688" y="4230688"/>
          <p14:tracePt t="332055" x="7961313" y="4230688"/>
          <p14:tracePt t="332072" x="7535863" y="4205288"/>
          <p14:tracePt t="332088" x="7097713" y="4167188"/>
          <p14:tracePt t="332105" x="6672263" y="4092575"/>
          <p14:tracePt t="332122" x="6434138" y="4017963"/>
          <p14:tracePt t="332139" x="6346825" y="3954463"/>
          <p14:tracePt t="332155" x="6096000" y="3779838"/>
          <p14:tracePt t="332172" x="5821363" y="3603625"/>
          <p14:tracePt t="332189" x="5495925" y="3454400"/>
          <p14:tracePt t="332191" x="5345113" y="3403600"/>
          <p14:tracePt t="332206" x="5207000" y="3367088"/>
          <p14:tracePt t="332207" x="5081588" y="3341688"/>
          <p14:tracePt t="332223" x="4881563" y="3290888"/>
          <p14:tracePt t="332239" x="4768850" y="3254375"/>
          <p14:tracePt t="332255" x="4681538" y="3241675"/>
          <p14:tracePt t="332272" x="4606925" y="3216275"/>
          <p14:tracePt t="332289" x="4494213" y="3178175"/>
          <p14:tracePt t="332306" x="4443413" y="3154363"/>
          <p14:tracePt t="332322" x="4330700" y="3116263"/>
          <p14:tracePt t="332339" x="4243388" y="3090863"/>
          <p14:tracePt t="332356" x="4143375" y="3065463"/>
          <p14:tracePt t="332372" x="4005263" y="3054350"/>
          <p14:tracePt t="332390" x="3779838" y="3054350"/>
          <p14:tracePt t="332391" x="3643313" y="3054350"/>
          <p14:tracePt t="332406" x="3228975" y="3054350"/>
          <p14:tracePt t="332423" x="2941638" y="3054350"/>
          <p14:tracePt t="332439" x="2803525" y="3065463"/>
          <p14:tracePt t="332456" x="2754313" y="3078163"/>
          <p14:tracePt t="332479" x="2741613" y="3090863"/>
          <p14:tracePt t="332527" x="2767013" y="3090863"/>
          <p14:tracePt t="332535" x="2790825" y="3090863"/>
          <p14:tracePt t="332543" x="2816225" y="3090863"/>
          <p14:tracePt t="332556" x="2867025" y="3078163"/>
          <p14:tracePt t="332559" x="2903538" y="3065463"/>
          <p14:tracePt t="332573" x="2979738" y="3054350"/>
          <p14:tracePt t="332575" x="3054350" y="3028950"/>
          <p14:tracePt t="332590" x="3116263" y="3016250"/>
          <p14:tracePt t="332591" x="3179763" y="2978150"/>
          <p14:tracePt t="332607" x="3254375" y="2978150"/>
          <p14:tracePt t="332623" x="3279775" y="2965450"/>
          <p14:tracePt t="332663" x="3216275" y="2978150"/>
          <p14:tracePt t="332671" x="3205163" y="2978150"/>
          <p14:tracePt t="332679" x="3154363" y="2978150"/>
          <p14:tracePt t="332689" x="3103563" y="2978150"/>
          <p14:tracePt t="332707" x="2954338" y="2990850"/>
          <p14:tracePt t="332723" x="2841625" y="2990850"/>
          <p14:tracePt t="332740" x="2754313" y="2990850"/>
          <p14:tracePt t="332757" x="2728913" y="2990850"/>
          <p14:tracePt t="332816" x="2754313" y="2990850"/>
          <p14:tracePt t="332824" x="2790825" y="2990850"/>
          <p14:tracePt t="332831" x="2854325" y="2990850"/>
          <p14:tracePt t="332840" x="2941638" y="2965450"/>
          <p14:tracePt t="332857" x="3128963" y="2952750"/>
          <p14:tracePt t="332875" x="3367088" y="2916238"/>
          <p14:tracePt t="332891" x="3567113" y="2878138"/>
          <p14:tracePt t="332909" x="3654425" y="2878138"/>
          <p14:tracePt t="332912" x="3667125" y="2878138"/>
          <p14:tracePt t="332926" x="3692525" y="2878138"/>
          <p14:tracePt t="332968" x="3679825" y="2890838"/>
          <p14:tracePt t="332975" x="3654425" y="2890838"/>
          <p14:tracePt t="332983" x="3617913" y="2916238"/>
          <p14:tracePt t="332992" x="3567113" y="2928938"/>
          <p14:tracePt t="333009" x="3429000" y="2952750"/>
          <p14:tracePt t="333025" x="3317875" y="2952750"/>
          <p14:tracePt t="333042" x="3228975" y="2952750"/>
          <p14:tracePt t="333059" x="3128963" y="2952750"/>
          <p14:tracePt t="333075" x="3103563" y="2978150"/>
          <p14:tracePt t="333120" x="3116263" y="2978150"/>
          <p14:tracePt t="333127" x="3179763" y="2978150"/>
          <p14:tracePt t="333144" x="3392488" y="2978150"/>
          <p14:tracePt t="333160" x="3643313" y="2978150"/>
          <p14:tracePt t="333176" x="4068763" y="2990850"/>
          <p14:tracePt t="333193" x="4406900" y="3016250"/>
          <p14:tracePt t="333210" x="4619625" y="3028950"/>
          <p14:tracePt t="333226" x="4732338" y="3054350"/>
          <p14:tracePt t="333242" x="4743450" y="3090863"/>
          <p14:tracePt t="333260" x="4756150" y="3141663"/>
          <p14:tracePt t="333277" x="4756150" y="3216275"/>
          <p14:tracePt t="333280" x="4756150" y="3228975"/>
          <p14:tracePt t="333292" x="4756150" y="3254375"/>
          <p14:tracePt t="333295" x="4756150" y="3278188"/>
          <p14:tracePt t="333309" x="4756150" y="3290888"/>
          <p14:tracePt t="333312" x="4756150" y="3303588"/>
          <p14:tracePt t="333326" x="4781550" y="3341688"/>
          <p14:tracePt t="333328" x="4832350" y="3354388"/>
          <p14:tracePt t="333344" x="5006975" y="3403600"/>
          <p14:tracePt t="333360" x="5257800" y="3467100"/>
          <p14:tracePt t="333376" x="5808663" y="3603625"/>
          <p14:tracePt t="333393" x="6134100" y="3641725"/>
          <p14:tracePt t="333409" x="6270625" y="3667125"/>
          <p14:tracePt t="333426" x="6321425" y="3679825"/>
          <p14:tracePt t="333472" x="6334125" y="3692525"/>
          <p14:tracePt t="333488" x="6346825" y="3716338"/>
          <p14:tracePt t="333496" x="6383338" y="3729038"/>
          <p14:tracePt t="333511" x="6483350" y="3867150"/>
          <p14:tracePt t="333527" x="6659563" y="4054475"/>
          <p14:tracePt t="333544" x="6884988" y="4230688"/>
          <p14:tracePt t="333560" x="7123113" y="4430713"/>
          <p14:tracePt t="333577" x="7385050" y="4667250"/>
          <p14:tracePt t="333593" x="7623175" y="4992688"/>
          <p14:tracePt t="333610" x="7810500" y="5343525"/>
          <p14:tracePt t="333627" x="8074025" y="5656263"/>
          <p14:tracePt t="333644" x="8348663" y="5907088"/>
          <p14:tracePt t="333661" x="8412163" y="5981700"/>
          <p14:tracePt t="333664" x="8537575" y="6081713"/>
          <p14:tracePt t="333678" x="8612188" y="6132513"/>
          <p14:tracePt t="333680" x="8686800" y="6194425"/>
          <p14:tracePt t="333694" x="8763000" y="6257925"/>
          <p14:tracePt t="333696" x="8786813" y="6294438"/>
          <p14:tracePt t="333711" x="8812213" y="6332538"/>
          <p14:tracePt t="333727" x="8824913" y="6345238"/>
          <p14:tracePt t="334992" x="8824913" y="6357938"/>
          <p14:tracePt t="335032" x="8824913" y="6370638"/>
          <p14:tracePt t="335072" x="8824913" y="6381750"/>
          <p14:tracePt t="335256" x="8824913" y="6357938"/>
          <p14:tracePt t="335264" x="8824913" y="6345238"/>
          <p14:tracePt t="335271" x="8837613" y="6281738"/>
          <p14:tracePt t="335281" x="8850313" y="6194425"/>
          <p14:tracePt t="335297" x="8886825" y="6032500"/>
          <p14:tracePt t="335314" x="8912225" y="5868988"/>
          <p14:tracePt t="335331" x="8924925" y="5732463"/>
          <p14:tracePt t="335348" x="8924925" y="5656263"/>
          <p14:tracePt t="335365" x="8924925" y="5568950"/>
          <p14:tracePt t="335368" x="8924925" y="5543550"/>
          <p14:tracePt t="335381" x="8924925" y="5518150"/>
          <p14:tracePt t="335384" x="8924925" y="5507038"/>
          <p14:tracePt t="335399" x="8924925" y="5443538"/>
          <p14:tracePt t="335415" x="8924925" y="5418138"/>
          <p14:tracePt t="335432" x="8924925" y="5407025"/>
          <p14:tracePt t="335449" x="8924925" y="5394325"/>
          <p14:tracePt t="335472" x="8924925" y="5381625"/>
          <p14:tracePt t="335481" x="8924925" y="5368925"/>
          <p14:tracePt t="335497" x="8924925" y="5356225"/>
          <p14:tracePt t="335514" x="8924925" y="5330825"/>
          <p14:tracePt t="335530" x="8924925" y="5281613"/>
          <p14:tracePt t="335547" x="8924925" y="5243513"/>
          <p14:tracePt t="335564" x="8924925" y="5181600"/>
          <p14:tracePt t="335581" x="8924925" y="5118100"/>
          <p14:tracePt t="335582" x="8924925" y="5092700"/>
          <p14:tracePt t="335597" x="8924925" y="5043488"/>
          <p14:tracePt t="335599" x="8924925" y="5005388"/>
          <p14:tracePt t="335614" x="8924925" y="4943475"/>
          <p14:tracePt t="335631" x="8924925" y="4868863"/>
          <p14:tracePt t="335649" x="8924925" y="4779963"/>
          <p14:tracePt t="335666" x="8874125" y="4718050"/>
          <p14:tracePt t="335682" x="8837613" y="4656138"/>
          <p14:tracePt t="335699" x="8799513" y="4618038"/>
          <p14:tracePt t="335716" x="8786813" y="4618038"/>
          <p14:tracePt t="335733" x="8786813" y="4605338"/>
          <p14:tracePt t="335856" x="8774113" y="4579938"/>
          <p14:tracePt t="337856" x="8763000" y="4579938"/>
          <p14:tracePt t="337920" x="8750300" y="4592638"/>
          <p14:tracePt t="337936" x="8737600" y="4605338"/>
          <p14:tracePt t="337992" x="8724900" y="4618038"/>
          <p14:tracePt t="338831" x="8712200" y="4618038"/>
          <p14:tracePt t="338840" x="8699500" y="4618038"/>
          <p14:tracePt t="338928" x="8686800" y="4630738"/>
          <p14:tracePt t="341088" x="8737600" y="4643438"/>
          <p14:tracePt t="341095" x="8763000" y="4643438"/>
          <p14:tracePt t="341103" x="8774113" y="4667250"/>
          <p14:tracePt t="341112" x="8812213" y="4667250"/>
          <p14:tracePt t="341129" x="8850313" y="4679950"/>
          <p14:tracePt t="341146" x="8899525" y="4679950"/>
          <p14:tracePt t="341163" x="8924925" y="4679950"/>
          <p14:tracePt t="341180" x="8950325" y="4679950"/>
          <p14:tracePt t="341197" x="8975725" y="4679950"/>
          <p14:tracePt t="341200" x="8986838" y="4679950"/>
          <p14:tracePt t="341214" x="9024938" y="4679950"/>
          <p14:tracePt t="341216" x="9050338" y="4679950"/>
          <p14:tracePt t="341231" x="9137650" y="4679950"/>
          <p14:tracePt t="341247" x="9188450" y="4679950"/>
          <p14:tracePt t="341264" x="9288463" y="4679950"/>
          <p14:tracePt t="341280" x="9424988" y="4679950"/>
          <p14:tracePt t="341297" x="9575800" y="4679950"/>
          <p14:tracePt t="341313" x="9663113" y="4679950"/>
          <p14:tracePt t="341330" x="9750425" y="4679950"/>
          <p14:tracePt t="341347" x="9863138" y="4679950"/>
          <p14:tracePt t="341364" x="9988550" y="4667250"/>
          <p14:tracePt t="341381" x="10101263" y="4667250"/>
          <p14:tracePt t="341384" x="10139363" y="4667250"/>
          <p14:tracePt t="341398" x="10188575" y="4667250"/>
          <p14:tracePt t="341400" x="10239375" y="4667250"/>
          <p14:tracePt t="341415" x="10339388" y="4667250"/>
          <p14:tracePt t="341431" x="10426700" y="4667250"/>
          <p14:tracePt t="341448" x="10502900" y="4667250"/>
          <p14:tracePt t="341464" x="10564813" y="4667250"/>
          <p14:tracePt t="341481" x="10639425" y="4667250"/>
          <p14:tracePt t="341497" x="10702925" y="4667250"/>
          <p14:tracePt t="341514" x="10715625" y="4667250"/>
          <p14:tracePt t="341531" x="10739438" y="4667250"/>
          <p14:tracePt t="341547" x="10752138" y="4667250"/>
          <p14:tracePt t="341564" x="10790238" y="4667250"/>
          <p14:tracePt t="341581" x="10802938" y="4667250"/>
          <p14:tracePt t="341599" x="10815638" y="4667250"/>
          <p14:tracePt t="341615" x="10828338" y="4667250"/>
          <p14:tracePt t="341648" x="10839450" y="4667250"/>
          <p14:tracePt t="341664" x="10852150" y="4667250"/>
          <p14:tracePt t="341681" x="10864850" y="4679950"/>
          <p14:tracePt t="341688" x="10890250" y="4679950"/>
          <p14:tracePt t="341697" x="10890250" y="4692650"/>
          <p14:tracePt t="341715" x="10915650" y="4730750"/>
          <p14:tracePt t="341732" x="10939463" y="4756150"/>
          <p14:tracePt t="341748" x="10964863" y="4792663"/>
          <p14:tracePt t="341765" x="11002963" y="4818063"/>
          <p14:tracePt t="341768" x="11002963" y="4830763"/>
          <p14:tracePt t="341782" x="11015663" y="4856163"/>
          <p14:tracePt t="341785" x="11028363" y="4856163"/>
          <p14:tracePt t="341799" x="11041063" y="4868863"/>
          <p14:tracePt t="341815" x="11052175" y="4879975"/>
          <p14:tracePt t="341832" x="11064875" y="4892675"/>
          <p14:tracePt t="341864" x="11077575" y="4892675"/>
          <p14:tracePt t="341880" x="11077575" y="4905375"/>
          <p14:tracePt t="341984" x="11077575" y="4918075"/>
          <p14:tracePt t="342008" x="11077575" y="4930775"/>
          <p14:tracePt t="342048" x="11077575" y="4943475"/>
          <p14:tracePt t="342080" x="11077575" y="4956175"/>
          <p14:tracePt t="342128" x="11077575" y="4981575"/>
          <p14:tracePt t="342160" x="11077575" y="4992688"/>
          <p14:tracePt t="342176" x="11064875" y="5005388"/>
          <p14:tracePt t="342216" x="11064875" y="5018088"/>
          <p14:tracePt t="342224" x="11064875" y="5030788"/>
          <p14:tracePt t="342232" x="11052175" y="5043488"/>
          <p14:tracePt t="342255" x="11041063" y="5043488"/>
          <p14:tracePt t="342288" x="11041063" y="5056188"/>
          <p14:tracePt t="342328" x="11041063" y="5068888"/>
          <p14:tracePt t="342343" x="11041063" y="5081588"/>
          <p14:tracePt t="342424" x="11041063" y="5092700"/>
          <p14:tracePt t="342433" x="11028363" y="5092700"/>
          <p14:tracePt t="342440" x="11028363" y="5105400"/>
          <p14:tracePt t="342472" x="11015663" y="5118100"/>
          <p14:tracePt t="342632" x="10990263" y="5130800"/>
          <p14:tracePt t="342656" x="10977563" y="5130800"/>
          <p14:tracePt t="342688" x="10964863" y="5143500"/>
          <p14:tracePt t="343240" x="10952163" y="5156200"/>
          <p14:tracePt t="343336" x="10952163" y="5168900"/>
          <p14:tracePt t="343392" x="10939463" y="5168900"/>
          <p14:tracePt t="343400" x="10928350" y="5168900"/>
          <p14:tracePt t="343432" x="10915650" y="5168900"/>
          <p14:tracePt t="345512" x="10902950" y="5168900"/>
          <p14:tracePt t="345520" x="10890250" y="5168900"/>
          <p14:tracePt t="345528" x="10864850" y="5168900"/>
          <p14:tracePt t="345541" x="10815638" y="5168900"/>
          <p14:tracePt t="345544" x="10777538" y="5168900"/>
          <p14:tracePt t="345559" x="10690225" y="5168900"/>
          <p14:tracePt t="345575" x="10514013" y="5168900"/>
          <p14:tracePt t="345592" x="10326688" y="5143500"/>
          <p14:tracePt t="345608" x="10152063" y="5105400"/>
          <p14:tracePt t="345625" x="10013950" y="5068888"/>
          <p14:tracePt t="345641" x="9888538" y="5056188"/>
          <p14:tracePt t="345659" x="9826625" y="5030788"/>
          <p14:tracePt t="345675" x="9801225" y="5030788"/>
          <p14:tracePt t="345692" x="9788525" y="5030788"/>
          <p14:tracePt t="345709" x="9763125" y="5030788"/>
          <p14:tracePt t="345712" x="9763125" y="5018088"/>
          <p14:tracePt t="345726" x="9750425" y="5018088"/>
          <p14:tracePt t="345743" x="9726613" y="5018088"/>
          <p14:tracePt t="345759" x="9688513" y="4992688"/>
          <p14:tracePt t="345775" x="9675813" y="4992688"/>
          <p14:tracePt t="345791" x="9637713" y="4968875"/>
          <p14:tracePt t="345816" x="9626600" y="4956175"/>
          <p14:tracePt t="345840" x="9613900" y="4943475"/>
          <p14:tracePt t="345847" x="9601200" y="4943475"/>
          <p14:tracePt t="345859" x="9601200" y="4930775"/>
          <p14:tracePt t="345876" x="9588500" y="4930775"/>
          <p14:tracePt t="345893" x="9563100" y="4892675"/>
          <p14:tracePt t="345895" x="9550400" y="4892675"/>
          <p14:tracePt t="345912" x="9537700" y="4879975"/>
          <p14:tracePt t="345927" x="9501188" y="4868863"/>
          <p14:tracePt t="345943" x="9475788" y="4856163"/>
          <p14:tracePt t="345960" x="9424988" y="4830763"/>
          <p14:tracePt t="345976" x="9363075" y="4805363"/>
          <p14:tracePt t="345993" x="9301163" y="4779963"/>
          <p14:tracePt t="346009" x="9263063" y="4768850"/>
          <p14:tracePt t="346026" x="9224963" y="4756150"/>
          <p14:tracePt t="346042" x="9199563" y="4756150"/>
          <p14:tracePt t="346059" x="9175750" y="4756150"/>
          <p14:tracePt t="346076" x="9163050" y="4756150"/>
          <p14:tracePt t="346093" x="9150350" y="4756150"/>
          <p14:tracePt t="346095" x="9137650" y="4756150"/>
          <p14:tracePt t="346111" x="9124950" y="4756150"/>
          <p14:tracePt t="346126" x="9112250" y="4756150"/>
          <p14:tracePt t="346208" x="9099550" y="4756150"/>
          <p14:tracePt t="346216" x="9088438" y="4756150"/>
          <p14:tracePt t="346240" x="9088438" y="4768850"/>
          <p14:tracePt t="346248" x="9075738" y="4768850"/>
          <p14:tracePt t="346296" x="9050338" y="4779963"/>
          <p14:tracePt t="346311" x="9037638" y="4779963"/>
          <p14:tracePt t="346336" x="9024938" y="4779963"/>
          <p14:tracePt t="346343" x="9012238" y="4779963"/>
          <p14:tracePt t="346352" x="8999538" y="4792663"/>
          <p14:tracePt t="346360" x="8986838" y="4792663"/>
          <p14:tracePt t="346376" x="8963025" y="4805363"/>
          <p14:tracePt t="346400" x="8937625" y="4805363"/>
          <p14:tracePt t="346416" x="8924925" y="4805363"/>
          <p14:tracePt t="346816" x="8912225" y="4805363"/>
          <p14:tracePt t="348288" x="8912225" y="4818063"/>
          <p14:tracePt t="348344" x="8899525" y="4818063"/>
          <p14:tracePt t="348368" x="8886825" y="4818063"/>
          <p14:tracePt t="348383" x="8886825" y="4830763"/>
          <p14:tracePt t="348399" x="8886825" y="4843463"/>
          <p14:tracePt t="348407" x="8874125" y="4856163"/>
          <p14:tracePt t="348416" x="8863013" y="4856163"/>
          <p14:tracePt t="348432" x="8850313" y="4879975"/>
          <p14:tracePt t="348449" x="8850313" y="4892675"/>
          <p14:tracePt t="348465" x="8850313" y="4905375"/>
          <p14:tracePt t="348483" x="8850313" y="4918075"/>
          <p14:tracePt t="348500" x="8837613" y="4930775"/>
          <p14:tracePt t="348516" x="8824913" y="4930775"/>
          <p14:tracePt t="348533" x="8824913" y="4943475"/>
          <p14:tracePt t="348704" x="8812213" y="4956175"/>
          <p14:tracePt t="348736" x="8799513" y="4968875"/>
          <p14:tracePt t="348752" x="8774113" y="4981575"/>
          <p14:tracePt t="348760" x="8750300" y="4981575"/>
          <p14:tracePt t="348767" x="8737600" y="4981575"/>
          <p14:tracePt t="348784" x="8686800" y="4981575"/>
          <p14:tracePt t="348800" x="8612188" y="4992688"/>
          <p14:tracePt t="348817" x="8548688" y="4992688"/>
          <p14:tracePt t="348833" x="8499475" y="4992688"/>
          <p14:tracePt t="348850" x="8474075" y="4992688"/>
          <p14:tracePt t="348866" x="8448675" y="4992688"/>
          <p14:tracePt t="348884" x="8424863" y="4992688"/>
          <p14:tracePt t="348900" x="8412163" y="4956175"/>
          <p14:tracePt t="348903" x="8412163" y="4930775"/>
          <p14:tracePt t="348917" x="8412163" y="4905375"/>
          <p14:tracePt t="348920" x="8399463" y="4879975"/>
          <p14:tracePt t="348934" x="8399463" y="4856163"/>
          <p14:tracePt t="348936" x="8399463" y="4830763"/>
          <p14:tracePt t="348950" x="8399463" y="4779963"/>
          <p14:tracePt t="348952" x="8399463" y="4743450"/>
          <p14:tracePt t="348984" x="8399463" y="4718050"/>
          <p14:tracePt t="348992" x="8399463" y="4692650"/>
          <p14:tracePt t="349000" x="8412163" y="4667250"/>
          <p14:tracePt t="349016" x="8412163" y="4630738"/>
          <p14:tracePt t="349034" x="8412163" y="4618038"/>
          <p14:tracePt t="349248" x="8424863" y="4605338"/>
          <p14:tracePt t="349600" x="8435975" y="4605338"/>
          <p14:tracePt t="349983" x="8435975" y="4618038"/>
          <p14:tracePt t="350672" x="8435975" y="4643438"/>
          <p14:tracePt t="350880" x="8435975" y="4656138"/>
          <p14:tracePt t="352256" x="8448675" y="4656138"/>
          <p14:tracePt t="352264" x="8499475" y="4743450"/>
          <p14:tracePt t="352275" x="8561388" y="4879975"/>
          <p14:tracePt t="352292" x="8661400" y="5081588"/>
          <p14:tracePt t="352295" x="8661400" y="5118100"/>
          <p14:tracePt t="352309" x="8699500" y="5156200"/>
          <p14:tracePt t="352312" x="8699500" y="5181600"/>
          <p14:tracePt t="352335" x="8712200" y="5205413"/>
          <p14:tracePt t="352568" x="8674100" y="5205413"/>
          <p14:tracePt t="352592" x="8661400" y="5194300"/>
          <p14:tracePt t="352599" x="8650288" y="5194300"/>
          <p14:tracePt t="352624" x="8637588" y="5194300"/>
          <p14:tracePt t="352631" x="8637588" y="5181600"/>
          <p14:tracePt t="352816" x="8637588" y="5168900"/>
          <p14:tracePt t="352824" x="8637588" y="5156200"/>
          <p14:tracePt t="352839" x="8637588" y="5130800"/>
          <p14:tracePt t="352848" x="8650288" y="5118100"/>
          <p14:tracePt t="352860" x="8674100" y="5105400"/>
          <p14:tracePt t="352877" x="8724900" y="5068888"/>
          <p14:tracePt t="352879" x="8750300" y="5056188"/>
          <p14:tracePt t="352895" x="8774113" y="5030788"/>
          <p14:tracePt t="352911" x="8824913" y="5005388"/>
          <p14:tracePt t="352928" x="8824913" y="4981575"/>
          <p14:tracePt t="352943" x="8824913" y="4968875"/>
          <p14:tracePt t="352975" x="8824913" y="4956175"/>
          <p14:tracePt t="352984" x="8824913" y="4943475"/>
          <p14:tracePt t="352994" x="8824913" y="4918075"/>
          <p14:tracePt t="353010" x="8837613" y="4879975"/>
          <p14:tracePt t="353026" x="8837613" y="4818063"/>
          <p14:tracePt t="353043" x="8863013" y="4743450"/>
          <p14:tracePt t="353059" x="8863013" y="4679950"/>
          <p14:tracePt t="353076" x="8863013" y="4656138"/>
          <p14:tracePt t="353093" x="8863013" y="4630738"/>
          <p14:tracePt t="353094" x="8850313" y="4592638"/>
          <p14:tracePt t="353111" x="8812213" y="4567238"/>
          <p14:tracePt t="353126" x="8786813" y="4543425"/>
          <p14:tracePt t="353143" x="8750300" y="4543425"/>
          <p14:tracePt t="353160" x="8737600" y="4543425"/>
          <p14:tracePt t="353176" x="8712200" y="4530725"/>
          <p14:tracePt t="353193" x="8699500" y="4518025"/>
          <p14:tracePt t="353248" x="8686800" y="4518025"/>
          <p14:tracePt t="353312" x="8674100" y="4518025"/>
          <p14:tracePt t="353376" x="8674100" y="4530725"/>
          <p14:tracePt t="353392" x="8661400" y="4530725"/>
          <p14:tracePt t="353400" x="8650288" y="4543425"/>
          <p14:tracePt t="353464" x="8637588" y="4554538"/>
          <p14:tracePt t="353488" x="8637588" y="4567238"/>
          <p14:tracePt t="353504" x="8637588" y="4579938"/>
          <p14:tracePt t="353512" x="8624888" y="4605338"/>
          <p14:tracePt t="353528" x="8624888" y="4618038"/>
          <p14:tracePt t="353543" x="8612188" y="4630738"/>
          <p14:tracePt t="353551" x="8612188" y="4643438"/>
          <p14:tracePt t="353562" x="8599488" y="4656138"/>
          <p14:tracePt t="353584" x="8599488" y="4667250"/>
          <p14:tracePt t="353600" x="8586788" y="4692650"/>
          <p14:tracePt t="353616" x="8586788" y="4705350"/>
          <p14:tracePt t="353640" x="8574088" y="4705350"/>
          <p14:tracePt t="353664" x="8574088" y="4718050"/>
          <p14:tracePt t="353704" x="8561388" y="4743450"/>
          <p14:tracePt t="353831" x="8561388" y="4756150"/>
          <p14:tracePt t="353864" x="8548688" y="4768850"/>
          <p14:tracePt t="353880" x="8548688" y="4779963"/>
          <p14:tracePt t="354016" x="8537575" y="4792663"/>
          <p14:tracePt t="354120" x="8524875" y="4805363"/>
          <p14:tracePt t="354183" x="8512175" y="4818063"/>
          <p14:tracePt t="354256" x="8499475" y="4830763"/>
          <p14:tracePt t="354320" x="8486775" y="4843463"/>
          <p14:tracePt t="354352" x="8474075" y="4856163"/>
          <p14:tracePt t="354400" x="8461375" y="4868863"/>
          <p14:tracePt t="355640" x="8461375" y="4892675"/>
          <p14:tracePt t="356400" x="8461375" y="4905375"/>
          <p14:tracePt t="356416" x="8448675" y="4905375"/>
          <p14:tracePt t="356431" x="8435975" y="4905375"/>
          <p14:tracePt t="356448" x="8424863" y="4905375"/>
          <p14:tracePt t="365040" x="8424863" y="4918075"/>
          <p14:tracePt t="365080" x="8424863" y="4930775"/>
          <p14:tracePt t="365087" x="8412163" y="4943475"/>
          <p14:tracePt t="376255" x="8412163" y="4956175"/>
          <p14:tracePt t="376279" x="8412163" y="4968875"/>
          <p14:tracePt t="376288" x="8412163" y="4992688"/>
          <p14:tracePt t="376304" x="8424863" y="5005388"/>
          <p14:tracePt t="376320" x="8424863" y="5018088"/>
          <p14:tracePt t="376327" x="8424863" y="5030788"/>
          <p14:tracePt t="376344" x="8435975" y="5030788"/>
          <p14:tracePt t="376355" x="8435975" y="5043488"/>
          <p14:tracePt t="376392" x="8448675" y="5043488"/>
          <p14:tracePt t="385439" x="8474075" y="5056188"/>
          <p14:tracePt t="385447" x="8574088" y="5168900"/>
          <p14:tracePt t="385463" x="8850313" y="5507038"/>
          <p14:tracePt t="385479" x="8886825" y="5619750"/>
          <p14:tracePt t="385496" x="8912225" y="5630863"/>
          <p14:tracePt t="385513" x="8912225" y="5656263"/>
          <p14:tracePt t="387375" x="8899525" y="5656263"/>
          <p14:tracePt t="387391" x="8886825" y="5656263"/>
          <p14:tracePt t="387511" x="8886825" y="5643563"/>
          <p14:tracePt t="387535" x="8874125" y="5630863"/>
          <p14:tracePt t="387551" x="8874125" y="5619750"/>
          <p14:tracePt t="387559" x="8874125" y="5594350"/>
          <p14:tracePt t="387575" x="8874125" y="5568950"/>
          <p14:tracePt t="387583" x="8886825" y="5530850"/>
          <p14:tracePt t="387600" x="8912225" y="5481638"/>
          <p14:tracePt t="387616" x="9012238" y="5381625"/>
          <p14:tracePt t="387633" x="9124950" y="5268913"/>
          <p14:tracePt t="387650" x="9237663" y="5194300"/>
          <p14:tracePt t="387667" x="9337675" y="5105400"/>
          <p14:tracePt t="387683" x="9388475" y="5068888"/>
          <p14:tracePt t="387700" x="9413875" y="5030788"/>
          <p14:tracePt t="387702" x="9424988" y="5030788"/>
          <p14:tracePt t="387717" x="9424988" y="5018088"/>
          <p14:tracePt t="387759" x="9413875" y="5018088"/>
          <p14:tracePt t="387775" x="9401175" y="5018088"/>
          <p14:tracePt t="387791" x="9388475" y="5018088"/>
          <p14:tracePt t="387800" x="9375775" y="5018088"/>
          <p14:tracePt t="387807" x="9363075" y="5018088"/>
          <p14:tracePt t="387819" x="9350375" y="5018088"/>
          <p14:tracePt t="387839" x="9324975" y="5018088"/>
          <p14:tracePt t="387855" x="9312275" y="5018088"/>
          <p14:tracePt t="387868" x="9301163" y="5018088"/>
          <p14:tracePt t="387870" x="9288463" y="5018088"/>
          <p14:tracePt t="387884" x="9275763" y="5018088"/>
          <p14:tracePt t="387901" x="9263063" y="5018088"/>
          <p14:tracePt t="387919" x="9250363" y="5018088"/>
          <p14:tracePt t="387983" x="9237663" y="5018088"/>
          <p14:tracePt t="388263" x="9212263" y="5018088"/>
          <p14:tracePt t="388711" x="9188450" y="5018088"/>
          <p14:tracePt t="390351" x="9175750" y="5018088"/>
          <p14:tracePt t="390359" x="9163050" y="5018088"/>
          <p14:tracePt t="390415" x="9150350" y="5030788"/>
          <p14:tracePt t="404839" x="9188450" y="5030788"/>
          <p14:tracePt t="404847" x="9237663" y="5030788"/>
          <p14:tracePt t="404863" x="9288463" y="5043488"/>
          <p14:tracePt t="404880" x="9312275" y="5043488"/>
          <p14:tracePt t="404897" x="9350375" y="5068888"/>
          <p14:tracePt t="404913" x="9388475" y="5105400"/>
          <p14:tracePt t="404929" x="9450388" y="5143500"/>
          <p14:tracePt t="404945" x="9537700" y="5181600"/>
          <p14:tracePt t="404961" x="9613900" y="5205413"/>
          <p14:tracePt t="404978" x="9701213" y="5268913"/>
          <p14:tracePt t="404984" x="9739313" y="5268913"/>
          <p14:tracePt t="404995" x="9763125" y="5294313"/>
          <p14:tracePt t="405012" x="9839325" y="5305425"/>
          <p14:tracePt t="405014" x="9863138" y="5318125"/>
          <p14:tracePt t="405029" x="9888538" y="5330825"/>
          <p14:tracePt t="405031" x="9913938" y="5343525"/>
          <p14:tracePt t="405046" x="9963150" y="5356225"/>
          <p14:tracePt t="405062" x="10001250" y="5381625"/>
          <p14:tracePt t="405079" x="10052050" y="5381625"/>
          <p14:tracePt t="405095" x="10075863" y="5407025"/>
          <p14:tracePt t="405112" x="10126663" y="5407025"/>
          <p14:tracePt t="405129" x="10177463" y="5407025"/>
          <p14:tracePt t="405145" x="10201275" y="5407025"/>
          <p14:tracePt t="405162" x="10239375" y="5430838"/>
          <p14:tracePt t="405179" x="10252075" y="5430838"/>
          <p14:tracePt t="405196" x="10301288" y="5430838"/>
          <p14:tracePt t="405198" x="10364788" y="5430838"/>
          <p14:tracePt t="405213" x="10401300" y="5430838"/>
          <p14:tracePt t="405214" x="10426700" y="5430838"/>
          <p14:tracePt t="405230" x="10490200" y="5430838"/>
          <p14:tracePt t="405246" x="10526713" y="5430838"/>
          <p14:tracePt t="405263" x="10552113" y="5430838"/>
          <p14:tracePt t="405279" x="10577513" y="5430838"/>
          <p14:tracePt t="405296" x="10590213" y="5430838"/>
          <p14:tracePt t="405313" x="10602913" y="5456238"/>
          <p14:tracePt t="405330" x="10614025" y="5456238"/>
          <p14:tracePt t="405346" x="10639425" y="5456238"/>
          <p14:tracePt t="405471" x="10652125" y="5456238"/>
          <p14:tracePt t="405480" x="10652125" y="5443538"/>
          <p14:tracePt t="405487" x="10652125" y="5418138"/>
          <p14:tracePt t="405497" x="10652125" y="5381625"/>
          <p14:tracePt t="405515" x="10652125" y="5305425"/>
          <p14:tracePt t="405531" x="10652125" y="5205413"/>
          <p14:tracePt t="405548" x="10639425" y="5068888"/>
          <p14:tracePt t="405551" x="10602913" y="4992688"/>
          <p14:tracePt t="405565" x="10577513" y="4905375"/>
          <p14:tracePt t="405567" x="10552113" y="4818063"/>
          <p14:tracePt t="405583" x="10502900" y="4643438"/>
          <p14:tracePt t="405599" x="10464800" y="4518025"/>
          <p14:tracePt t="405615" x="10426700" y="4392613"/>
          <p14:tracePt t="405631" x="10390188" y="4292600"/>
          <p14:tracePt t="405648" x="10352088" y="4217988"/>
          <p14:tracePt t="405664" x="10288588" y="4129088"/>
          <p14:tracePt t="405681" x="10226675" y="4029075"/>
          <p14:tracePt t="405699" x="10177463" y="3954463"/>
          <p14:tracePt t="405715" x="10152063" y="3916363"/>
          <p14:tracePt t="405732" x="10126663" y="3892550"/>
          <p14:tracePt t="405735" x="10113963" y="3867150"/>
          <p14:tracePt t="405751" x="10101263" y="3841750"/>
          <p14:tracePt t="405775" x="10088563" y="3829050"/>
          <p14:tracePt t="405791" x="10075863" y="3829050"/>
          <p14:tracePt t="405798" x="10052050" y="3803650"/>
          <p14:tracePt t="405815" x="10052050" y="3792538"/>
          <p14:tracePt t="405832" x="10013950" y="3779838"/>
          <p14:tracePt t="405848" x="9975850" y="3754438"/>
          <p14:tracePt t="405865" x="9926638" y="3729038"/>
          <p14:tracePt t="405882" x="9901238" y="3716338"/>
          <p14:tracePt t="405899" x="9852025" y="3703638"/>
          <p14:tracePt t="405916" x="9839325" y="3692525"/>
          <p14:tracePt t="405919" x="9826625" y="3692525"/>
          <p14:tracePt t="405932" x="9813925" y="3692525"/>
          <p14:tracePt t="405934" x="9801225" y="3692525"/>
          <p14:tracePt t="405949" x="9788525" y="3692525"/>
          <p14:tracePt t="405965" x="9775825" y="3692525"/>
          <p14:tracePt t="405967" x="9750425" y="3692525"/>
          <p14:tracePt t="405983" x="9713913" y="3692525"/>
          <p14:tracePt t="405999" x="9675813" y="3692525"/>
          <p14:tracePt t="406016" x="9601200" y="3692525"/>
          <p14:tracePt t="406033" x="9501188" y="3716338"/>
          <p14:tracePt t="406049" x="9388475" y="3779838"/>
          <p14:tracePt t="406066" x="9263063" y="3816350"/>
          <p14:tracePt t="406082" x="9124950" y="3916363"/>
          <p14:tracePt t="406100" x="9063038" y="3929063"/>
          <p14:tracePt t="406102" x="9024938" y="3954463"/>
          <p14:tracePt t="406116" x="9012238" y="3954463"/>
          <p14:tracePt t="406119" x="8986838" y="3979863"/>
          <p14:tracePt t="406133" x="8963025" y="3992563"/>
          <p14:tracePt t="406149" x="8937625" y="4017963"/>
          <p14:tracePt t="406151" x="8924925" y="4017963"/>
          <p14:tracePt t="406167" x="8899525" y="4029075"/>
          <p14:tracePt t="406183" x="8874125" y="4041775"/>
          <p14:tracePt t="406200" x="8874125" y="4054475"/>
          <p14:tracePt t="406216" x="8863013" y="4067175"/>
          <p14:tracePt t="406232" x="8850313" y="4079875"/>
          <p14:tracePt t="406249" x="8824913" y="4105275"/>
          <p14:tracePt t="406266" x="8812213" y="4117975"/>
          <p14:tracePt t="406284" x="8763000" y="4154488"/>
          <p14:tracePt t="406287" x="8750300" y="4167188"/>
          <p14:tracePt t="406300" x="8737600" y="4179888"/>
          <p14:tracePt t="406303" x="8737600" y="4192588"/>
          <p14:tracePt t="406316" x="8712200" y="4217988"/>
          <p14:tracePt t="406319" x="8686800" y="4230688"/>
          <p14:tracePt t="406343" x="8661400" y="4230688"/>
          <p14:tracePt t="406351" x="8650288" y="4241800"/>
          <p14:tracePt t="406366" x="8637588" y="4241800"/>
          <p14:tracePt t="406384" x="8624888" y="4267200"/>
          <p14:tracePt t="406415" x="8599488" y="4267200"/>
          <p14:tracePt t="406431" x="8586788" y="4267200"/>
          <p14:tracePt t="406439" x="8561388" y="4292600"/>
          <p14:tracePt t="406455" x="8537575" y="4292600"/>
          <p14:tracePt t="406466" x="8524875" y="4292600"/>
          <p14:tracePt t="406483" x="8474075" y="4318000"/>
          <p14:tracePt t="406501" x="8435975" y="4318000"/>
          <p14:tracePt t="406518" x="8412163" y="4318000"/>
          <p14:tracePt t="406543" x="8399463" y="4318000"/>
          <p14:tracePt t="406559" x="8399463" y="4330700"/>
          <p14:tracePt t="406575" x="8386763" y="4330700"/>
          <p14:tracePt t="406599" x="8361363" y="4341813"/>
          <p14:tracePt t="406639" x="8335963" y="434181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98715" y="995176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Hypothesis Testing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9794" y="2324325"/>
            <a:ext cx="10487692" cy="2343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Hypothesis testing refers to:</a:t>
            </a:r>
          </a:p>
          <a:p>
            <a:pPr marL="842963" lvl="1" indent="-385763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Making an assumption</a:t>
            </a:r>
            <a:r>
              <a:rPr lang="en-US" sz="2400" dirty="0">
                <a:latin typeface="Alexandria"/>
              </a:rPr>
              <a:t>, called a </a:t>
            </a:r>
            <a:r>
              <a:rPr lang="en-US" sz="2400" b="1" dirty="0">
                <a:latin typeface="Alexandria"/>
              </a:rPr>
              <a:t>hypothesis</a:t>
            </a:r>
            <a:r>
              <a:rPr lang="en-US" sz="2400" dirty="0">
                <a:latin typeface="Alexandria"/>
              </a:rPr>
              <a:t>, about a </a:t>
            </a:r>
            <a:r>
              <a:rPr lang="en-US" sz="2400" b="1" dirty="0">
                <a:latin typeface="Alexandria"/>
              </a:rPr>
              <a:t>population parameter</a:t>
            </a:r>
            <a:r>
              <a:rPr lang="en-US" sz="2400" dirty="0">
                <a:latin typeface="Alexandria"/>
              </a:rPr>
              <a:t>.</a:t>
            </a:r>
          </a:p>
          <a:p>
            <a:pPr marL="842963" lvl="1" indent="-385763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Collecting</a:t>
            </a:r>
            <a:r>
              <a:rPr lang="en-US" sz="2400" dirty="0">
                <a:latin typeface="Alexandria"/>
              </a:rPr>
              <a:t> the sample data.</a:t>
            </a:r>
          </a:p>
          <a:p>
            <a:pPr marL="842963" lvl="1" indent="-385763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Calculating</a:t>
            </a:r>
            <a:r>
              <a:rPr lang="en-US" sz="2400" dirty="0">
                <a:latin typeface="Alexandria"/>
              </a:rPr>
              <a:t> a </a:t>
            </a:r>
            <a:r>
              <a:rPr lang="en-US" sz="2400" b="1" dirty="0">
                <a:latin typeface="Alexandria"/>
              </a:rPr>
              <a:t>sample statistic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b="1" dirty="0">
                <a:latin typeface="Alexandria"/>
              </a:rPr>
              <a:t>P-value</a:t>
            </a:r>
            <a:r>
              <a:rPr lang="en-US" sz="2400" dirty="0">
                <a:latin typeface="Alexandria"/>
              </a:rPr>
              <a:t>, and  </a:t>
            </a:r>
            <a:r>
              <a:rPr lang="en-US" sz="2400" b="1" dirty="0">
                <a:latin typeface="Alexandria"/>
              </a:rPr>
              <a:t>Confidence Interval (CI)</a:t>
            </a:r>
            <a:r>
              <a:rPr lang="en-US" sz="24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00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220"/>
    </mc:Choice>
    <mc:Fallback xmlns="">
      <p:transition advTm="90220"/>
    </mc:Fallback>
  </mc:AlternateContent>
  <p:extLst>
    <p:ext uri="{3A86A75C-4F4B-4683-9AE1-C65F6400EC91}">
      <p14:laserTraceLst xmlns:p14="http://schemas.microsoft.com/office/powerpoint/2010/main">
        <p14:tracePtLst>
          <p14:tracePt t="1480" x="8348663" y="4354513"/>
          <p14:tracePt t="1640" x="8335963" y="4354513"/>
          <p14:tracePt t="1647" x="8274050" y="4354513"/>
          <p14:tracePt t="1664" x="8010525" y="4354513"/>
          <p14:tracePt t="1681" x="7548563" y="4354513"/>
          <p14:tracePt t="1697" x="7185025" y="4430713"/>
          <p14:tracePt t="1720" x="7210425" y="4430713"/>
          <p14:tracePt t="1730" x="7297738" y="4430713"/>
          <p14:tracePt t="1747" x="7723188" y="4418013"/>
          <p14:tracePt t="1764" x="8537575" y="4341813"/>
          <p14:tracePt t="1781" x="9550400" y="4205288"/>
          <p14:tracePt t="1783" x="9975850" y="4129088"/>
          <p14:tracePt t="1798" x="10477500" y="4067175"/>
          <p14:tracePt t="1800" x="10715625" y="3979863"/>
          <p14:tracePt t="1814" x="10915650" y="3929063"/>
          <p14:tracePt t="1816" x="11064875" y="3916363"/>
          <p14:tracePt t="1832" x="11277600" y="3879850"/>
          <p14:tracePt t="1847" x="11290300" y="3879850"/>
          <p14:tracePt t="1864" x="11303000" y="3879850"/>
          <p14:tracePt t="1984" x="11290300" y="3879850"/>
          <p14:tracePt t="1992" x="11266488" y="3867150"/>
          <p14:tracePt t="2000" x="11241088" y="3867150"/>
          <p14:tracePt t="2014" x="11202988" y="3867150"/>
          <p14:tracePt t="2016" x="11177588" y="3867150"/>
          <p14:tracePt t="2032" x="11102975" y="3867150"/>
          <p14:tracePt t="2048" x="11052175" y="3867150"/>
          <p14:tracePt t="2065" x="10990263" y="3867150"/>
          <p14:tracePt t="2081" x="10915650" y="3879850"/>
          <p14:tracePt t="2098" x="10839450" y="3941763"/>
          <p14:tracePt t="2115" x="10726738" y="3992563"/>
          <p14:tracePt t="2131" x="10639425" y="4079875"/>
          <p14:tracePt t="2148" x="10514013" y="4154488"/>
          <p14:tracePt t="2165" x="10477500" y="4192588"/>
          <p14:tracePt t="2168" x="10401300" y="4230688"/>
          <p14:tracePt t="2180" x="10377488" y="4267200"/>
          <p14:tracePt t="2197" x="10288588" y="4318000"/>
          <p14:tracePt t="2199" x="10264775" y="4341813"/>
          <p14:tracePt t="2213" x="10213975" y="4379913"/>
          <p14:tracePt t="2215" x="10188575" y="4405313"/>
          <p14:tracePt t="2231" x="10113963" y="4454525"/>
          <p14:tracePt t="2247" x="10001250" y="4530725"/>
          <p14:tracePt t="2264" x="9775825" y="4643438"/>
          <p14:tracePt t="2280" x="9550400" y="4743450"/>
          <p14:tracePt t="2297" x="9363075" y="4843463"/>
          <p14:tracePt t="2314" x="9212263" y="4918075"/>
          <p14:tracePt t="2332" x="9099550" y="4968875"/>
          <p14:tracePt t="2348" x="8999538" y="5005388"/>
          <p14:tracePt t="2366" x="8950325" y="5018088"/>
          <p14:tracePt t="2368" x="8924925" y="5030788"/>
          <p14:tracePt t="2382" x="8874125" y="5043488"/>
          <p14:tracePt t="2384" x="8863013" y="5043488"/>
          <p14:tracePt t="2399" x="8812213" y="5043488"/>
          <p14:tracePt t="2416" x="8737600" y="5043488"/>
          <p14:tracePt t="2432" x="8674100" y="5043488"/>
          <p14:tracePt t="2449" x="8599488" y="5043488"/>
          <p14:tracePt t="2465" x="8537575" y="5043488"/>
          <p14:tracePt t="2482" x="8499475" y="5043488"/>
          <p14:tracePt t="2499" x="8412163" y="5018088"/>
          <p14:tracePt t="2516" x="8235950" y="4918075"/>
          <p14:tracePt t="2532" x="7910513" y="4692650"/>
          <p14:tracePt t="2535" x="7661275" y="4518025"/>
          <p14:tracePt t="2549" x="7435850" y="4267200"/>
          <p14:tracePt t="2552" x="7110413" y="3854450"/>
          <p14:tracePt t="2566" x="6759575" y="3429000"/>
          <p14:tracePt t="2568" x="6408738" y="3041650"/>
          <p14:tracePt t="2583" x="6234113" y="2916238"/>
          <p14:tracePt t="2584" x="6157913" y="2865438"/>
          <p14:tracePt t="2600" x="6096000" y="2828925"/>
          <p14:tracePt t="2616" x="6057900" y="2790825"/>
          <p14:tracePt t="2640" x="6045200" y="2790825"/>
          <p14:tracePt t="2649" x="6008688" y="2765425"/>
          <p14:tracePt t="2666" x="5983288" y="2765425"/>
          <p14:tracePt t="2682" x="5945188" y="2728913"/>
          <p14:tracePt t="2699" x="5921375" y="2703513"/>
          <p14:tracePt t="2717" x="5908675" y="2690813"/>
          <p14:tracePt t="2720" x="5883275" y="2678113"/>
          <p14:tracePt t="2732" x="5883275" y="2665413"/>
          <p14:tracePt t="2752" x="5870575" y="2640013"/>
          <p14:tracePt t="2766" x="5857875" y="2627313"/>
          <p14:tracePt t="2768" x="5857875" y="2616200"/>
          <p14:tracePt t="2783" x="5845175" y="2552700"/>
          <p14:tracePt t="2800" x="5832475" y="2503488"/>
          <p14:tracePt t="2816" x="5808663" y="2439988"/>
          <p14:tracePt t="2833" x="5808663" y="2390775"/>
          <p14:tracePt t="2850" x="5808663" y="2365375"/>
          <p14:tracePt t="2866" x="5808663" y="2352675"/>
          <p14:tracePt t="2883" x="5808663" y="2339975"/>
          <p14:tracePt t="2900" x="5808663" y="2314575"/>
          <p14:tracePt t="2903" x="5808663" y="2303463"/>
          <p14:tracePt t="2917" x="5808663" y="2290763"/>
          <p14:tracePt t="2920" x="5832475" y="2278063"/>
          <p14:tracePt t="2935" x="5845175" y="2265363"/>
          <p14:tracePt t="3064" x="5821363" y="2265363"/>
          <p14:tracePt t="3080" x="5808663" y="2265363"/>
          <p14:tracePt t="3088" x="5795963" y="2265363"/>
          <p14:tracePt t="3101" x="5783263" y="2265363"/>
          <p14:tracePt t="3103" x="5770563" y="2265363"/>
          <p14:tracePt t="3120" x="5757863" y="2265363"/>
          <p14:tracePt t="3295" x="5795963" y="2252663"/>
          <p14:tracePt t="3303" x="5821363" y="2239963"/>
          <p14:tracePt t="3319" x="5870575" y="2227263"/>
          <p14:tracePt t="3335" x="5932488" y="2201863"/>
          <p14:tracePt t="3352" x="5945188" y="2178050"/>
          <p14:tracePt t="3368" x="5970588" y="2152650"/>
          <p14:tracePt t="3392" x="5983288" y="2152650"/>
          <p14:tracePt t="3608" x="5995988" y="2152650"/>
          <p14:tracePt t="3624" x="6008688" y="2152650"/>
          <p14:tracePt t="3632" x="6021388" y="2152650"/>
          <p14:tracePt t="3648" x="6034088" y="2152650"/>
          <p14:tracePt t="3656" x="6045200" y="2152650"/>
          <p14:tracePt t="3672" x="6057900" y="2152650"/>
          <p14:tracePt t="3686" x="6070600" y="2152650"/>
          <p14:tracePt t="3688" x="6083300" y="2152650"/>
          <p14:tracePt t="3703" x="6096000" y="2152650"/>
          <p14:tracePt t="3720" x="6108700" y="2152650"/>
          <p14:tracePt t="3784" x="6121400" y="2152650"/>
          <p14:tracePt t="3808" x="6134100" y="2152650"/>
          <p14:tracePt t="3840" x="6146800" y="2152650"/>
          <p14:tracePt t="3856" x="6157913" y="2152650"/>
          <p14:tracePt t="3863" x="6170613" y="2152650"/>
          <p14:tracePt t="3889" x="6183313" y="2152650"/>
          <p14:tracePt t="3896" x="6196013" y="2152650"/>
          <p14:tracePt t="3903" x="6208713" y="2152650"/>
          <p14:tracePt t="3920" x="6246813" y="2152650"/>
          <p14:tracePt t="3936" x="6270625" y="2152650"/>
          <p14:tracePt t="3953" x="6296025" y="2152650"/>
          <p14:tracePt t="3969" x="6321425" y="2152650"/>
          <p14:tracePt t="3987" x="6346825" y="2152650"/>
          <p14:tracePt t="4002" x="6359525" y="2152650"/>
          <p14:tracePt t="4248" x="6370638" y="2152650"/>
          <p14:tracePt t="4272" x="6370638" y="2190750"/>
          <p14:tracePt t="4280" x="6370638" y="2214563"/>
          <p14:tracePt t="4288" x="6359525" y="2227263"/>
          <p14:tracePt t="4304" x="6308725" y="2314575"/>
          <p14:tracePt t="4320" x="6283325" y="2352675"/>
          <p14:tracePt t="4337" x="6259513" y="2452688"/>
          <p14:tracePt t="4354" x="6208713" y="2527300"/>
          <p14:tracePt t="4370" x="6183313" y="2603500"/>
          <p14:tracePt t="4388" x="6146800" y="2652713"/>
          <p14:tracePt t="4404" x="6108700" y="2740025"/>
          <p14:tracePt t="4420" x="6083300" y="2790825"/>
          <p14:tracePt t="4437" x="6057900" y="2852738"/>
          <p14:tracePt t="4440" x="6021388" y="2903538"/>
          <p14:tracePt t="4454" x="6021388" y="2916238"/>
          <p14:tracePt t="4456" x="5995988" y="2952750"/>
          <p14:tracePt t="4471" x="5983288" y="3028950"/>
          <p14:tracePt t="4488" x="5957888" y="3090863"/>
          <p14:tracePt t="4511" x="5921375" y="3116263"/>
          <p14:tracePt t="4521" x="5921375" y="3141663"/>
          <p14:tracePt t="4537" x="5883275" y="3216275"/>
          <p14:tracePt t="4554" x="5795963" y="3328988"/>
          <p14:tracePt t="4571" x="5670550" y="3454400"/>
          <p14:tracePt t="4588" x="5583238" y="3541713"/>
          <p14:tracePt t="4591" x="5519738" y="3603625"/>
          <p14:tracePt t="4605" x="5457825" y="3641725"/>
          <p14:tracePt t="4608" x="5419725" y="3692525"/>
          <p14:tracePt t="4622" x="5345113" y="3754438"/>
          <p14:tracePt t="4624" x="5281613" y="3779838"/>
          <p14:tracePt t="4638" x="5207000" y="3854450"/>
          <p14:tracePt t="4640" x="5119688" y="3892550"/>
          <p14:tracePt t="4655" x="4932363" y="3979863"/>
          <p14:tracePt t="4672" x="4794250" y="4041775"/>
          <p14:tracePt t="4688" x="4643438" y="4092575"/>
          <p14:tracePt t="4705" x="4481513" y="4154488"/>
          <p14:tracePt t="4722" x="4305300" y="4192588"/>
          <p14:tracePt t="4738" x="4181475" y="4217988"/>
          <p14:tracePt t="4754" x="4005263" y="4230688"/>
          <p14:tracePt t="4772" x="3792538" y="4267200"/>
          <p14:tracePt t="4787" x="3541713" y="4305300"/>
          <p14:tracePt t="4803" x="3305175" y="4305300"/>
          <p14:tracePt t="4820" x="3116263" y="4305300"/>
          <p14:tracePt t="4836" x="2967038" y="4305300"/>
          <p14:tracePt t="4853" x="2879725" y="4305300"/>
          <p14:tracePt t="4854" x="2841625" y="4305300"/>
          <p14:tracePt t="4870" x="2803525" y="4305300"/>
          <p14:tracePt t="4886" x="2741613" y="4305300"/>
          <p14:tracePt t="4903" x="2678113" y="4305300"/>
          <p14:tracePt t="4920" x="2628900" y="4279900"/>
          <p14:tracePt t="4937" x="2590800" y="4279900"/>
          <p14:tracePt t="4953" x="2554288" y="4279900"/>
          <p14:tracePt t="4970" x="2528888" y="4254500"/>
          <p14:tracePt t="4986" x="2490788" y="4254500"/>
          <p14:tracePt t="5003" x="2465388" y="4241800"/>
          <p14:tracePt t="5020" x="2452688" y="4230688"/>
          <p14:tracePt t="5037" x="2416175" y="4217988"/>
          <p14:tracePt t="5038" x="2403475" y="4205288"/>
          <p14:tracePt t="5054" x="2365375" y="4179888"/>
          <p14:tracePt t="5070" x="2352675" y="4179888"/>
          <p14:tracePt t="5087" x="2339975" y="4167188"/>
          <p14:tracePt t="5106" x="2328863" y="4154488"/>
          <p14:tracePt t="5121" x="2316163" y="4141788"/>
          <p14:tracePt t="5137" x="2316163" y="4129088"/>
          <p14:tracePt t="5154" x="2290763" y="4117975"/>
          <p14:tracePt t="5171" x="2290763" y="4105275"/>
          <p14:tracePt t="5215" x="2278063" y="4105275"/>
          <p14:tracePt t="5239" x="2265363" y="4092575"/>
          <p14:tracePt t="5263" x="2239963" y="4092575"/>
          <p14:tracePt t="5665" x="2239963" y="4079875"/>
          <p14:tracePt t="5682" x="2228850" y="4054475"/>
          <p14:tracePt t="5697" x="2216150" y="4029075"/>
          <p14:tracePt t="5713" x="2216150" y="4005263"/>
          <p14:tracePt t="5719" x="2216150" y="3992563"/>
          <p14:tracePt t="5729" x="2178050" y="3941763"/>
          <p14:tracePt t="5744" x="2178050" y="3916363"/>
          <p14:tracePt t="5756" x="2178050" y="3905250"/>
          <p14:tracePt t="5773" x="2178050" y="3867150"/>
          <p14:tracePt t="5775" x="2178050" y="3854450"/>
          <p14:tracePt t="5789" x="2178050" y="3841750"/>
          <p14:tracePt t="5791" x="2178050" y="3803650"/>
          <p14:tracePt t="5807" x="2178050" y="3741738"/>
          <p14:tracePt t="5823" x="2178050" y="3692525"/>
          <p14:tracePt t="5840" x="2178050" y="3667125"/>
          <p14:tracePt t="5856" x="2178050" y="3641725"/>
          <p14:tracePt t="5873" x="2152650" y="3616325"/>
          <p14:tracePt t="5896" x="2152650" y="3590925"/>
          <p14:tracePt t="5919" x="2152650" y="3579813"/>
          <p14:tracePt t="6112" x="2139950" y="3567113"/>
          <p14:tracePt t="6488" x="2152650" y="3554413"/>
          <p14:tracePt t="6495" x="2165350" y="3541713"/>
          <p14:tracePt t="6511" x="2190750" y="3541713"/>
          <p14:tracePt t="6527" x="2228850" y="3516313"/>
          <p14:tracePt t="6543" x="2252663" y="3516313"/>
          <p14:tracePt t="6560" x="2278063" y="3516313"/>
          <p14:tracePt t="6576" x="2316163" y="3516313"/>
          <p14:tracePt t="6594" x="2339975" y="3516313"/>
          <p14:tracePt t="6609" x="2378075" y="3516313"/>
          <p14:tracePt t="6626" x="2403475" y="3516313"/>
          <p14:tracePt t="6642" x="2428875" y="3516313"/>
          <p14:tracePt t="6660" x="2452688" y="3516313"/>
          <p14:tracePt t="6677" x="2490788" y="3516313"/>
          <p14:tracePt t="6680" x="2503488" y="3516313"/>
          <p14:tracePt t="6694" x="2528888" y="3516313"/>
          <p14:tracePt t="6696" x="2541588" y="3516313"/>
          <p14:tracePt t="6710" x="2554288" y="3516313"/>
          <p14:tracePt t="6712" x="2578100" y="3516313"/>
          <p14:tracePt t="6832" x="2603500" y="3516313"/>
          <p14:tracePt t="6848" x="2654300" y="3503613"/>
          <p14:tracePt t="6856" x="2667000" y="3503613"/>
          <p14:tracePt t="6864" x="2678113" y="3503613"/>
          <p14:tracePt t="6877" x="2716213" y="3490913"/>
          <p14:tracePt t="6880" x="2754313" y="3490913"/>
          <p14:tracePt t="6893" x="2816225" y="3479800"/>
          <p14:tracePt t="6895" x="2854325" y="3479800"/>
          <p14:tracePt t="6911" x="2928938" y="3479800"/>
          <p14:tracePt t="6928" x="3041650" y="3479800"/>
          <p14:tracePt t="6944" x="3154363" y="3479800"/>
          <p14:tracePt t="6961" x="3241675" y="3479800"/>
          <p14:tracePt t="6977" x="3341688" y="3479800"/>
          <p14:tracePt t="6994" x="3417888" y="3479800"/>
          <p14:tracePt t="7011" x="3467100" y="3479800"/>
          <p14:tracePt t="7028" x="3530600" y="3479800"/>
          <p14:tracePt t="7044" x="3579813" y="3479800"/>
          <p14:tracePt t="7047" x="3617913" y="3479800"/>
          <p14:tracePt t="7061" x="3643313" y="3490913"/>
          <p14:tracePt t="7063" x="3667125" y="3503613"/>
          <p14:tracePt t="7079" x="3705225" y="3503613"/>
          <p14:tracePt t="7081" x="3730625" y="3503613"/>
          <p14:tracePt t="7095" x="3792538" y="3503613"/>
          <p14:tracePt t="7111" x="3856038" y="3503613"/>
          <p14:tracePt t="7128" x="3917950" y="3503613"/>
          <p14:tracePt t="7145" x="4005263" y="3503613"/>
          <p14:tracePt t="7161" x="4092575" y="3503613"/>
          <p14:tracePt t="7177" x="4168775" y="3503613"/>
          <p14:tracePt t="7195" x="4268788" y="3503613"/>
          <p14:tracePt t="7211" x="4356100" y="3503613"/>
          <p14:tracePt t="7227" x="4443413" y="3516313"/>
          <p14:tracePt t="7244" x="4506913" y="3516313"/>
          <p14:tracePt t="7247" x="4530725" y="3516313"/>
          <p14:tracePt t="7261" x="4556125" y="3516313"/>
          <p14:tracePt t="7264" x="4581525" y="3516313"/>
          <p14:tracePt t="7278" x="4606925" y="3516313"/>
          <p14:tracePt t="7280" x="4630738" y="3516313"/>
          <p14:tracePt t="7295" x="4668838" y="3516313"/>
          <p14:tracePt t="7312" x="4732338" y="3516313"/>
          <p14:tracePt t="7328" x="4781550" y="3516313"/>
          <p14:tracePt t="7345" x="4819650" y="3516313"/>
          <p14:tracePt t="7368" x="4832350" y="3516313"/>
          <p14:tracePt t="8176" x="4843463" y="3529013"/>
          <p14:tracePt t="8192" x="4843463" y="3541713"/>
          <p14:tracePt t="8208" x="4843463" y="3554413"/>
          <p14:tracePt t="8216" x="4843463" y="3579813"/>
          <p14:tracePt t="8231" x="4843463" y="3590925"/>
          <p14:tracePt t="8248" x="4843463" y="3616325"/>
          <p14:tracePt t="8264" x="4843463" y="3629025"/>
          <p14:tracePt t="8280" x="4843463" y="3641725"/>
          <p14:tracePt t="8297" x="4843463" y="3654425"/>
          <p14:tracePt t="8314" x="4843463" y="3679825"/>
          <p14:tracePt t="8336" x="4843463" y="3692525"/>
          <p14:tracePt t="8392" x="4843463" y="3703638"/>
          <p14:tracePt t="8464" x="4868863" y="3729038"/>
          <p14:tracePt t="8496" x="4881563" y="3729038"/>
          <p14:tracePt t="8504" x="4894263" y="3741738"/>
          <p14:tracePt t="8528" x="4919663" y="3741738"/>
          <p14:tracePt t="8536" x="4956175" y="3741738"/>
          <p14:tracePt t="8548" x="4994275" y="3741738"/>
          <p14:tracePt t="8565" x="5057775" y="3741738"/>
          <p14:tracePt t="8567" x="5094288" y="3741738"/>
          <p14:tracePt t="8582" x="5119688" y="3741738"/>
          <p14:tracePt t="8599" x="5145088" y="3741738"/>
          <p14:tracePt t="8615" x="5157788" y="3741738"/>
          <p14:tracePt t="8648" x="5170488" y="3741738"/>
          <p14:tracePt t="8666" x="5181600" y="3741738"/>
          <p14:tracePt t="8672" x="5194300" y="3741738"/>
          <p14:tracePt t="8680" x="5207000" y="3741738"/>
          <p14:tracePt t="8712" x="5232400" y="3754438"/>
          <p14:tracePt t="8736" x="5245100" y="3754438"/>
          <p14:tracePt t="8744" x="5257800" y="3754438"/>
          <p14:tracePt t="8752" x="5270500" y="3754438"/>
          <p14:tracePt t="8765" x="5294313" y="3754438"/>
          <p14:tracePt t="8767" x="5307013" y="3754438"/>
          <p14:tracePt t="8783" x="5332413" y="3754438"/>
          <p14:tracePt t="8800" x="5370513" y="3754438"/>
          <p14:tracePt t="8815" x="5383213" y="3754438"/>
          <p14:tracePt t="8864" x="5394325" y="3754438"/>
          <p14:tracePt t="8888" x="5419725" y="3754438"/>
          <p14:tracePt t="8944" x="5432425" y="3754438"/>
          <p14:tracePt t="8984" x="5445125" y="3754438"/>
          <p14:tracePt t="9152" x="5457825" y="3754438"/>
          <p14:tracePt t="9160" x="5470525" y="3754438"/>
          <p14:tracePt t="9184" x="5483225" y="3754438"/>
          <p14:tracePt t="9200" x="5507038" y="3754438"/>
          <p14:tracePt t="9208" x="5519738" y="3754438"/>
          <p14:tracePt t="9224" x="5532438" y="3754438"/>
          <p14:tracePt t="9232" x="5545138" y="3754438"/>
          <p14:tracePt t="9250" x="5570538" y="3754438"/>
          <p14:tracePt t="9267" x="5607050" y="3754438"/>
          <p14:tracePt t="9283" x="5645150" y="3754438"/>
          <p14:tracePt t="9300" x="5708650" y="3754438"/>
          <p14:tracePt t="9317" x="5745163" y="3767138"/>
          <p14:tracePt t="9320" x="5770563" y="3767138"/>
          <p14:tracePt t="9334" x="5795963" y="3767138"/>
          <p14:tracePt t="9336" x="5821363" y="3779838"/>
          <p14:tracePt t="9350" x="5845175" y="3779838"/>
          <p14:tracePt t="9352" x="5870575" y="3779838"/>
          <p14:tracePt t="9367" x="5921375" y="3792538"/>
          <p14:tracePt t="9384" x="5945188" y="3792538"/>
          <p14:tracePt t="9401" x="5970588" y="3792538"/>
          <p14:tracePt t="9417" x="5983288" y="3792538"/>
          <p14:tracePt t="9433" x="6008688" y="3792538"/>
          <p14:tracePt t="9450" x="6034088" y="3792538"/>
          <p14:tracePt t="9467" x="6057900" y="3792538"/>
          <p14:tracePt t="9484" x="6121400" y="3792538"/>
          <p14:tracePt t="9489" x="6134100" y="3792538"/>
          <p14:tracePt t="9501" x="6170613" y="3792538"/>
          <p14:tracePt t="9503" x="6183313" y="3792538"/>
          <p14:tracePt t="9517" x="6208713" y="3792538"/>
          <p14:tracePt t="9520" x="6221413" y="3792538"/>
          <p14:tracePt t="9534" x="6234113" y="3792538"/>
          <p14:tracePt t="9551" x="6246813" y="3792538"/>
          <p14:tracePt t="9728" x="6270625" y="3792538"/>
          <p14:tracePt t="9735" x="6283325" y="3792538"/>
          <p14:tracePt t="9744" x="6334125" y="3792538"/>
          <p14:tracePt t="9752" x="6346825" y="3779838"/>
          <p14:tracePt t="9769" x="6383338" y="3754438"/>
          <p14:tracePt t="9785" x="6534150" y="3729038"/>
          <p14:tracePt t="9801" x="6672263" y="3729038"/>
          <p14:tracePt t="9818" x="6734175" y="3729038"/>
          <p14:tracePt t="9835" x="6759575" y="3716338"/>
          <p14:tracePt t="9896" x="6759575" y="3703638"/>
          <p14:tracePt t="9903" x="6721475" y="3703638"/>
          <p14:tracePt t="9919" x="6621463" y="3703638"/>
          <p14:tracePt t="9936" x="6446838" y="3729038"/>
          <p14:tracePt t="9952" x="6296025" y="3767138"/>
          <p14:tracePt t="9970" x="6170613" y="3767138"/>
          <p14:tracePt t="9985" x="6070600" y="3767138"/>
          <p14:tracePt t="10002" x="6021388" y="3767138"/>
          <p14:tracePt t="10088" x="6034088" y="3767138"/>
          <p14:tracePt t="10096" x="6045200" y="3767138"/>
          <p14:tracePt t="10103" x="6057900" y="3767138"/>
          <p14:tracePt t="10119" x="6134100" y="3767138"/>
          <p14:tracePt t="10136" x="6196013" y="3767138"/>
          <p14:tracePt t="10153" x="6246813" y="3767138"/>
          <p14:tracePt t="10170" x="6270625" y="3767138"/>
          <p14:tracePt t="10186" x="6283325" y="3767138"/>
          <p14:tracePt t="10320" x="6259513" y="3767138"/>
          <p14:tracePt t="10336" x="6234113" y="3767138"/>
          <p14:tracePt t="10343" x="6208713" y="3767138"/>
          <p14:tracePt t="10353" x="6183313" y="3767138"/>
          <p14:tracePt t="10370" x="6157913" y="3767138"/>
          <p14:tracePt t="10387" x="6146800" y="3767138"/>
          <p14:tracePt t="10403" x="6134100" y="3767138"/>
          <p14:tracePt t="10448" x="6121400" y="3767138"/>
          <p14:tracePt t="10464" x="6121400" y="3754438"/>
          <p14:tracePt t="10471" x="6134100" y="3729038"/>
          <p14:tracePt t="10488" x="6221413" y="3716338"/>
          <p14:tracePt t="10504" x="6334125" y="3692525"/>
          <p14:tracePt t="10520" x="6434138" y="3692525"/>
          <p14:tracePt t="10536" x="6483350" y="3692525"/>
          <p14:tracePt t="10632" x="6446838" y="3692525"/>
          <p14:tracePt t="10640" x="6408738" y="3692525"/>
          <p14:tracePt t="10654" x="6370638" y="3692525"/>
          <p14:tracePt t="10656" x="6308725" y="3692525"/>
          <p14:tracePt t="10670" x="6270625" y="3692525"/>
          <p14:tracePt t="10672" x="6208713" y="3692525"/>
          <p14:tracePt t="10688" x="6121400" y="3692525"/>
          <p14:tracePt t="10704" x="6045200" y="3692525"/>
          <p14:tracePt t="10720" x="6034088" y="3692525"/>
          <p14:tracePt t="10784" x="6070600" y="3692525"/>
          <p14:tracePt t="10792" x="6108700" y="3667125"/>
          <p14:tracePt t="10804" x="6183313" y="3654425"/>
          <p14:tracePt t="10807" x="6270625" y="3654425"/>
          <p14:tracePt t="10820" x="6370638" y="3629025"/>
          <p14:tracePt t="10823" x="6459538" y="3616325"/>
          <p14:tracePt t="10837" x="6559550" y="3616325"/>
          <p14:tracePt t="10839" x="6621463" y="3616325"/>
          <p14:tracePt t="10854" x="6659563" y="3616325"/>
          <p14:tracePt t="10856" x="6672263" y="3616325"/>
          <p14:tracePt t="10960" x="6646863" y="3616325"/>
          <p14:tracePt t="10968" x="6621463" y="3616325"/>
          <p14:tracePt t="10975" x="6596063" y="3616325"/>
          <p14:tracePt t="10992" x="6572250" y="3616325"/>
          <p14:tracePt t="11904" x="6584950" y="3629025"/>
          <p14:tracePt t="11936" x="6584950" y="3641725"/>
          <p14:tracePt t="11944" x="6596063" y="3667125"/>
          <p14:tracePt t="11957" x="6634163" y="3667125"/>
          <p14:tracePt t="11959" x="6659563" y="3667125"/>
          <p14:tracePt t="11974" x="6684963" y="3692525"/>
          <p14:tracePt t="11976" x="6734175" y="3692525"/>
          <p14:tracePt t="11992" x="6872288" y="3703638"/>
          <p14:tracePt t="12008" x="7059613" y="3729038"/>
          <p14:tracePt t="12024" x="7223125" y="3767138"/>
          <p14:tracePt t="12040" x="7423150" y="3803650"/>
          <p14:tracePt t="12057" x="7572375" y="3816350"/>
          <p14:tracePt t="12074" x="7735888" y="3841750"/>
          <p14:tracePt t="12090" x="7861300" y="3854450"/>
          <p14:tracePt t="12108" x="7961313" y="3867150"/>
          <p14:tracePt t="12124" x="8061325" y="3892550"/>
          <p14:tracePt t="12141" x="8110538" y="3916363"/>
          <p14:tracePt t="12143" x="8135938" y="3929063"/>
          <p14:tracePt t="12158" x="8161338" y="3941763"/>
          <p14:tracePt t="12160" x="8186738" y="3941763"/>
          <p14:tracePt t="12175" x="8248650" y="3954463"/>
          <p14:tracePt t="12192" x="8335963" y="3992563"/>
          <p14:tracePt t="12208" x="8412163" y="3992563"/>
          <p14:tracePt t="12224" x="8499475" y="4005263"/>
          <p14:tracePt t="12241" x="8574088" y="4017963"/>
          <p14:tracePt t="12258" x="8661400" y="4017963"/>
          <p14:tracePt t="12275" x="8724900" y="4017963"/>
          <p14:tracePt t="12291" x="8799513" y="4017963"/>
          <p14:tracePt t="12307" x="8863013" y="4017963"/>
          <p14:tracePt t="12324" x="8937625" y="4017963"/>
          <p14:tracePt t="12341" x="8999538" y="4017963"/>
          <p14:tracePt t="12343" x="9024938" y="4017963"/>
          <p14:tracePt t="12358" x="9050338" y="4017963"/>
          <p14:tracePt t="12360" x="9099550" y="4017963"/>
          <p14:tracePt t="12375" x="9150350" y="4017963"/>
          <p14:tracePt t="12391" x="9250363" y="4017963"/>
          <p14:tracePt t="12408" x="9312275" y="4017963"/>
          <p14:tracePt t="12425" x="9401175" y="4017963"/>
          <p14:tracePt t="12441" x="9501188" y="4005263"/>
          <p14:tracePt t="12458" x="9575800" y="3992563"/>
          <p14:tracePt t="12476" x="9650413" y="3967163"/>
          <p14:tracePt t="12492" x="9701213" y="3967163"/>
          <p14:tracePt t="12509" x="9750425" y="3941763"/>
          <p14:tracePt t="12525" x="9775825" y="3929063"/>
          <p14:tracePt t="12543" x="9801225" y="3929063"/>
          <p14:tracePt t="12632" x="9788525" y="3916363"/>
          <p14:tracePt t="12640" x="9763125" y="3916363"/>
          <p14:tracePt t="12648" x="9701213" y="3916363"/>
          <p14:tracePt t="12659" x="9601200" y="3879850"/>
          <p14:tracePt t="12676" x="9363075" y="3867150"/>
          <p14:tracePt t="12692" x="8950325" y="3867150"/>
          <p14:tracePt t="12710" x="8612188" y="3867150"/>
          <p14:tracePt t="12712" x="8499475" y="3867150"/>
          <p14:tracePt t="12725" x="8412163" y="3867150"/>
          <p14:tracePt t="12727" x="8361363" y="3867150"/>
          <p14:tracePt t="12742" x="8348663" y="3867150"/>
          <p14:tracePt t="12792" x="8374063" y="3867150"/>
          <p14:tracePt t="12800" x="8435975" y="3867150"/>
          <p14:tracePt t="12809" x="8512175" y="3854450"/>
          <p14:tracePt t="12824" x="8712200" y="3854450"/>
          <p14:tracePt t="12841" x="9088438" y="3854450"/>
          <p14:tracePt t="12858" x="9475788" y="3854450"/>
          <p14:tracePt t="12875" x="9813925" y="3841750"/>
          <p14:tracePt t="12891" x="10101263" y="3792538"/>
          <p14:tracePt t="12908" x="10277475" y="3792538"/>
          <p14:tracePt t="12910" x="10326688" y="3792538"/>
          <p14:tracePt t="12925" x="10364788" y="3792538"/>
          <p14:tracePt t="12942" x="10377488" y="3792538"/>
          <p14:tracePt t="13032" x="10352088" y="3792538"/>
          <p14:tracePt t="13040" x="10288588" y="3792538"/>
          <p14:tracePt t="13047" x="10188575" y="3792538"/>
          <p14:tracePt t="13059" x="10064750" y="3792538"/>
          <p14:tracePt t="13077" x="9801225" y="3792538"/>
          <p14:tracePt t="13080" x="9575800" y="3792538"/>
          <p14:tracePt t="13094" x="9424988" y="3792538"/>
          <p14:tracePt t="13096" x="9301163" y="3792538"/>
          <p14:tracePt t="13111" x="9124950" y="3792538"/>
          <p14:tracePt t="13127" x="9037638" y="3767138"/>
          <p14:tracePt t="13208" x="9024938" y="3767138"/>
          <p14:tracePt t="13215" x="9024938" y="3754438"/>
          <p14:tracePt t="13232" x="9024938" y="3741738"/>
          <p14:tracePt t="13243" x="9099550" y="3716338"/>
          <p14:tracePt t="13260" x="9363075" y="3679825"/>
          <p14:tracePt t="13263" x="9613900" y="3667125"/>
          <p14:tracePt t="13277" x="9750425" y="3641725"/>
          <p14:tracePt t="13280" x="9901238" y="3629025"/>
          <p14:tracePt t="13294" x="9963150" y="3629025"/>
          <p14:tracePt t="13296" x="10026650" y="3603625"/>
          <p14:tracePt t="13311" x="10075863" y="3603625"/>
          <p14:tracePt t="13360" x="10088563" y="3603625"/>
          <p14:tracePt t="13384" x="10075863" y="3603625"/>
          <p14:tracePt t="13392" x="10052050" y="3616325"/>
          <p14:tracePt t="13399" x="10013950" y="3616325"/>
          <p14:tracePt t="13411" x="9939338" y="3616325"/>
          <p14:tracePt t="13427" x="9763125" y="3616325"/>
          <p14:tracePt t="13445" x="9513888" y="3616325"/>
          <p14:tracePt t="13447" x="9413875" y="3616325"/>
          <p14:tracePt t="13462" x="9288463" y="3616325"/>
          <p14:tracePt t="13464" x="9188450" y="3616325"/>
          <p14:tracePt t="13478" x="9124950" y="3616325"/>
          <p14:tracePt t="13480" x="9075738" y="3616325"/>
          <p14:tracePt t="13494" x="9063038" y="3616325"/>
          <p14:tracePt t="13496" x="9050338" y="3616325"/>
          <p14:tracePt t="13576" x="9063038" y="3616325"/>
          <p14:tracePt t="13584" x="9088438" y="3616325"/>
          <p14:tracePt t="13594" x="9099550" y="3616325"/>
          <p14:tracePt t="13611" x="9175750" y="3616325"/>
          <p14:tracePt t="13627" x="9275763" y="3616325"/>
          <p14:tracePt t="13644" x="9337675" y="3616325"/>
          <p14:tracePt t="13647" x="9375775" y="3616325"/>
          <p14:tracePt t="13661" x="9413875" y="3616325"/>
          <p14:tracePt t="13678" x="9424988" y="3616325"/>
          <p14:tracePt t="13760" x="9413875" y="3616325"/>
          <p14:tracePt t="13768" x="9375775" y="3616325"/>
          <p14:tracePt t="13778" x="9350375" y="3616325"/>
          <p14:tracePt t="13796" x="9224963" y="3616325"/>
          <p14:tracePt t="13812" x="9124950" y="3616325"/>
          <p14:tracePt t="13828" x="9024938" y="3616325"/>
          <p14:tracePt t="13831" x="8986838" y="3616325"/>
          <p14:tracePt t="13846" x="8950325" y="3616325"/>
          <p14:tracePt t="13848" x="8937625" y="3616325"/>
          <p14:tracePt t="13863" x="8899525" y="3616325"/>
          <p14:tracePt t="13936" x="8924925" y="3616325"/>
          <p14:tracePt t="13944" x="8975725" y="3616325"/>
          <p14:tracePt t="13952" x="9063038" y="3616325"/>
          <p14:tracePt t="13962" x="9163050" y="3616325"/>
          <p14:tracePt t="13980" x="9401175" y="3616325"/>
          <p14:tracePt t="13996" x="9626600" y="3616325"/>
          <p14:tracePt t="14013" x="9901238" y="3616325"/>
          <p14:tracePt t="14015" x="9939338" y="3616325"/>
          <p14:tracePt t="14029" x="9975850" y="3616325"/>
          <p14:tracePt t="14031" x="10001250" y="3616325"/>
          <p14:tracePt t="14144" x="9988550" y="3616325"/>
          <p14:tracePt t="14152" x="9939338" y="3616325"/>
          <p14:tracePt t="14162" x="9888538" y="3616325"/>
          <p14:tracePt t="14180" x="9775825" y="3616325"/>
          <p14:tracePt t="14183" x="9726613" y="3616325"/>
          <p14:tracePt t="14197" x="9688513" y="3616325"/>
          <p14:tracePt t="14199" x="9650413" y="3616325"/>
          <p14:tracePt t="14213" x="9588500" y="3616325"/>
          <p14:tracePt t="14216" x="9563100" y="3616325"/>
          <p14:tracePt t="14230" x="9513888" y="3616325"/>
          <p14:tracePt t="14232" x="9488488" y="3616325"/>
          <p14:tracePt t="14247" x="9401175" y="3616325"/>
          <p14:tracePt t="14264" x="9350375" y="3641725"/>
          <p14:tracePt t="14280" x="9324975" y="3641725"/>
          <p14:tracePt t="14297" x="9301163" y="3641725"/>
          <p14:tracePt t="14313" x="9288463" y="3641725"/>
          <p14:tracePt t="14330" x="9263063" y="3654425"/>
          <p14:tracePt t="14831" x="9263063" y="3679825"/>
          <p14:tracePt t="14848" x="9263063" y="3692525"/>
          <p14:tracePt t="14865" x="9250363" y="3703638"/>
          <p14:tracePt t="14872" x="9250363" y="3716338"/>
          <p14:tracePt t="14881" x="9224963" y="3716338"/>
          <p14:tracePt t="14897" x="9199563" y="3729038"/>
          <p14:tracePt t="14914" x="9150350" y="3754438"/>
          <p14:tracePt t="14930" x="9099550" y="3779838"/>
          <p14:tracePt t="14947" x="9063038" y="3792538"/>
          <p14:tracePt t="14964" x="9050338" y="3792538"/>
          <p14:tracePt t="15376" x="9024938" y="3792538"/>
          <p14:tracePt t="15391" x="8999538" y="3792538"/>
          <p14:tracePt t="15399" x="8986838" y="3792538"/>
          <p14:tracePt t="15407" x="8963025" y="3792538"/>
          <p14:tracePt t="15416" x="8950325" y="3792538"/>
          <p14:tracePt t="15432" x="8912225" y="3792538"/>
          <p14:tracePt t="15696" x="8899525" y="3792538"/>
          <p14:tracePt t="15703" x="8874125" y="3792538"/>
          <p14:tracePt t="15716" x="8850313" y="3792538"/>
          <p14:tracePt t="15719" x="8837613" y="3792538"/>
          <p14:tracePt t="15734" x="8824913" y="3792538"/>
          <p14:tracePt t="15751" x="8774113" y="3792538"/>
          <p14:tracePt t="15767" x="8737600" y="3792538"/>
          <p14:tracePt t="15784" x="8712200" y="3792538"/>
          <p14:tracePt t="15880" x="8812213" y="3792538"/>
          <p14:tracePt t="15888" x="8886825" y="3792538"/>
          <p14:tracePt t="15901" x="8963025" y="3754438"/>
          <p14:tracePt t="15903" x="9088438" y="3741738"/>
          <p14:tracePt t="15918" x="9212263" y="3741738"/>
          <p14:tracePt t="15920" x="9350375" y="3703638"/>
          <p14:tracePt t="15934" x="9501188" y="3692525"/>
          <p14:tracePt t="15936" x="9575800" y="3692525"/>
          <p14:tracePt t="15951" x="9650413" y="3692525"/>
          <p14:tracePt t="15967" x="9663113" y="3692525"/>
          <p14:tracePt t="16056" x="9613900" y="3692525"/>
          <p14:tracePt t="16064" x="9575800" y="3692525"/>
          <p14:tracePt t="16072" x="9513888" y="3692525"/>
          <p14:tracePt t="16084" x="9437688" y="3692525"/>
          <p14:tracePt t="16102" x="9301163" y="3692525"/>
          <p14:tracePt t="16104" x="9250363" y="3703638"/>
          <p14:tracePt t="16118" x="9199563" y="3716338"/>
          <p14:tracePt t="16120" x="9175750" y="3729038"/>
          <p14:tracePt t="16135" x="9150350" y="3729038"/>
          <p14:tracePt t="16208" x="9175750" y="3729038"/>
          <p14:tracePt t="16216" x="9250363" y="3729038"/>
          <p14:tracePt t="16224" x="9350375" y="3729038"/>
          <p14:tracePt t="16234" x="9450388" y="3729038"/>
          <p14:tracePt t="16252" x="9701213" y="3729038"/>
          <p14:tracePt t="16268" x="9863138" y="3729038"/>
          <p14:tracePt t="16271" x="9888538" y="3729038"/>
          <p14:tracePt t="16360" x="9875838" y="3729038"/>
          <p14:tracePt t="16368" x="9852025" y="3729038"/>
          <p14:tracePt t="16375" x="9801225" y="3729038"/>
          <p14:tracePt t="16385" x="9763125" y="3729038"/>
          <p14:tracePt t="16402" x="9675813" y="3729038"/>
          <p14:tracePt t="16419" x="9588500" y="3729038"/>
          <p14:tracePt t="16435" x="9563100" y="3729038"/>
          <p14:tracePt t="16504" x="9575800" y="3729038"/>
          <p14:tracePt t="16512" x="9601200" y="3729038"/>
          <p14:tracePt t="16518" x="9650413" y="3729038"/>
          <p14:tracePt t="16534" x="9788525" y="3729038"/>
          <p14:tracePt t="16551" x="9875838" y="3729038"/>
          <p14:tracePt t="16567" x="9975850" y="3729038"/>
          <p14:tracePt t="16584" x="9988550" y="3729038"/>
          <p14:tracePt t="16695" x="9963150" y="3729038"/>
          <p14:tracePt t="16703" x="9888538" y="3729038"/>
          <p14:tracePt t="16712" x="9826625" y="3729038"/>
          <p14:tracePt t="16720" x="9739313" y="3729038"/>
          <p14:tracePt t="16736" x="9588500" y="3729038"/>
          <p14:tracePt t="16753" x="9424988" y="3729038"/>
          <p14:tracePt t="16769" x="9250363" y="3729038"/>
          <p14:tracePt t="16787" x="9150350" y="3729038"/>
          <p14:tracePt t="16803" x="9075738" y="3729038"/>
          <p14:tracePt t="16820" x="9063038" y="3729038"/>
          <p14:tracePt t="16912" x="9099550" y="3729038"/>
          <p14:tracePt t="16921" x="9137650" y="3729038"/>
          <p14:tracePt t="16927" x="9199563" y="3729038"/>
          <p14:tracePt t="16938" x="9324975" y="3729038"/>
          <p14:tracePt t="16953" x="9550400" y="3729038"/>
          <p14:tracePt t="16970" x="9726613" y="3729038"/>
          <p14:tracePt t="16988" x="9801225" y="3729038"/>
          <p14:tracePt t="17003" x="9826625" y="3729038"/>
          <p14:tracePt t="17160" x="9813925" y="3729038"/>
          <p14:tracePt t="17168" x="9788525" y="3729038"/>
          <p14:tracePt t="17175" x="9739313" y="3729038"/>
          <p14:tracePt t="17187" x="9701213" y="3729038"/>
          <p14:tracePt t="17204" x="9588500" y="3729038"/>
          <p14:tracePt t="17207" x="9525000" y="3729038"/>
          <p14:tracePt t="17221" x="9475788" y="3729038"/>
          <p14:tracePt t="17224" x="9401175" y="3729038"/>
          <p14:tracePt t="17238" x="9337675" y="3729038"/>
          <p14:tracePt t="17240" x="9275763" y="3729038"/>
          <p14:tracePt t="17255" x="9150350" y="3729038"/>
          <p14:tracePt t="17271" x="9063038" y="3729038"/>
          <p14:tracePt t="17288" x="8999538" y="3729038"/>
          <p14:tracePt t="17305" x="8950325" y="3729038"/>
          <p14:tracePt t="17337" x="8937625" y="3729038"/>
          <p14:tracePt t="17344" x="8924925" y="3729038"/>
          <p14:tracePt t="17368" x="8912225" y="3729038"/>
          <p14:tracePt t="17376" x="8899525" y="3729038"/>
          <p14:tracePt t="17389" x="8886825" y="3741738"/>
          <p14:tracePt t="17405" x="8886825" y="3754438"/>
          <p14:tracePt t="17488" x="8874125" y="3754438"/>
          <p14:tracePt t="17495" x="8863013" y="3754438"/>
          <p14:tracePt t="17504" x="8850313" y="3754438"/>
          <p14:tracePt t="17521" x="8824913" y="3767138"/>
          <p14:tracePt t="17538" x="8812213" y="3767138"/>
          <p14:tracePt t="17555" x="8786813" y="3779838"/>
          <p14:tracePt t="17572" x="8774113" y="3779838"/>
          <p14:tracePt t="17575" x="8763000" y="3779838"/>
          <p14:tracePt t="17588" x="8750300" y="3792538"/>
          <p14:tracePt t="17776" x="8737600" y="3803650"/>
          <p14:tracePt t="17816" x="8737600" y="3816350"/>
          <p14:tracePt t="17823" x="8750300" y="3816350"/>
          <p14:tracePt t="17840" x="8799513" y="3829050"/>
          <p14:tracePt t="17856" x="8886825" y="3829050"/>
          <p14:tracePt t="17873" x="8950325" y="3829050"/>
          <p14:tracePt t="17889" x="9037638" y="3829050"/>
          <p14:tracePt t="17906" x="9088438" y="3829050"/>
          <p14:tracePt t="17922" x="9099550" y="3841750"/>
          <p14:tracePt t="19120" x="9112250" y="3841750"/>
          <p14:tracePt t="19536" x="9124950" y="3841750"/>
          <p14:tracePt t="19551" x="9137650" y="3841750"/>
          <p14:tracePt t="19568" x="9150350" y="3841750"/>
          <p14:tracePt t="19592" x="9163050" y="3841750"/>
          <p14:tracePt t="19600" x="9175750" y="3841750"/>
          <p14:tracePt t="19610" x="9188450" y="3841750"/>
          <p14:tracePt t="19627" x="9212263" y="3841750"/>
          <p14:tracePt t="19644" x="9250363" y="3854450"/>
          <p14:tracePt t="19647" x="9263063" y="3854450"/>
          <p14:tracePt t="19661" x="9301163" y="3854450"/>
          <p14:tracePt t="19663" x="9324975" y="3854450"/>
          <p14:tracePt t="19678" x="9337675" y="3867150"/>
          <p14:tracePt t="19680" x="9363075" y="3867150"/>
          <p14:tracePt t="19695" x="9413875" y="3879850"/>
          <p14:tracePt t="19711" x="9450388" y="3879850"/>
          <p14:tracePt t="19728" x="9475788" y="3892550"/>
          <p14:tracePt t="19744" x="9501188" y="3905250"/>
          <p14:tracePt t="19767" x="9513888" y="3905250"/>
          <p14:tracePt t="19984" x="9513888" y="3916363"/>
          <p14:tracePt t="20007" x="9513888" y="3941763"/>
          <p14:tracePt t="20016" x="9501188" y="3941763"/>
          <p14:tracePt t="20032" x="9475788" y="3941763"/>
          <p14:tracePt t="20045" x="9463088" y="3941763"/>
          <p14:tracePt t="20047" x="9450388" y="3941763"/>
          <p14:tracePt t="20061" x="9437688" y="3941763"/>
          <p14:tracePt t="20064" x="9424988" y="3941763"/>
          <p14:tracePt t="20078" x="9413875" y="3941763"/>
          <p14:tracePt t="20096" x="9388475" y="3941763"/>
          <p14:tracePt t="20112" x="9363075" y="3941763"/>
          <p14:tracePt t="20129" x="9324975" y="3941763"/>
          <p14:tracePt t="20145" x="9288463" y="3941763"/>
          <p14:tracePt t="20161" x="9263063" y="3941763"/>
          <p14:tracePt t="20179" x="9250363" y="3941763"/>
          <p14:tracePt t="20196" x="9224963" y="3941763"/>
          <p14:tracePt t="20212" x="9212263" y="3941763"/>
          <p14:tracePt t="20232" x="9199563" y="3941763"/>
          <p14:tracePt t="20256" x="9188450" y="3967163"/>
          <p14:tracePt t="20272" x="9175750" y="3967163"/>
          <p14:tracePt t="20287" x="9163050" y="3967163"/>
          <p14:tracePt t="20295" x="9150350" y="3967163"/>
          <p14:tracePt t="20312" x="9137650" y="3967163"/>
          <p14:tracePt t="20351" x="9124950" y="3967163"/>
          <p14:tracePt t="20360" x="9112250" y="3967163"/>
          <p14:tracePt t="20368" x="9112250" y="3979863"/>
          <p14:tracePt t="20384" x="9099550" y="3979863"/>
          <p14:tracePt t="22863" x="9088438" y="3979863"/>
          <p14:tracePt t="22879" x="9075738" y="3992563"/>
          <p14:tracePt t="22912" x="9063038" y="3992563"/>
          <p14:tracePt t="22936" x="9050338" y="3992563"/>
          <p14:tracePt t="22968" x="9037638" y="4005263"/>
          <p14:tracePt t="22992" x="9024938" y="4005263"/>
          <p14:tracePt t="23024" x="8999538" y="4017963"/>
          <p14:tracePt t="23040" x="8975725" y="4017963"/>
          <p14:tracePt t="23056" x="8963025" y="4029075"/>
          <p14:tracePt t="23064" x="8950325" y="4029075"/>
          <p14:tracePt t="23071" x="8937625" y="4041775"/>
          <p14:tracePt t="23087" x="8899525" y="4054475"/>
          <p14:tracePt t="23103" x="8886825" y="4067175"/>
          <p14:tracePt t="23120" x="8850313" y="4079875"/>
          <p14:tracePt t="23137" x="8824913" y="4092575"/>
          <p14:tracePt t="23159" x="8812213" y="4105275"/>
          <p14:tracePt t="23169" x="8786813" y="4117975"/>
          <p14:tracePt t="23192" x="8774113" y="4129088"/>
          <p14:tracePt t="23215" x="8763000" y="4129088"/>
          <p14:tracePt t="23240" x="8750300" y="4129088"/>
          <p14:tracePt t="23272" x="8737600" y="4129088"/>
          <p14:tracePt t="23287" x="8724900" y="4129088"/>
          <p14:tracePt t="23295" x="8712200" y="4154488"/>
          <p14:tracePt t="23311" x="8674100" y="4179888"/>
          <p14:tracePt t="23320" x="8674100" y="4192588"/>
          <p14:tracePt t="23335" x="8650288" y="4205288"/>
          <p14:tracePt t="23351" x="8637588" y="4230688"/>
          <p14:tracePt t="23369" x="8624888" y="4230688"/>
          <p14:tracePt t="23385" x="8612188" y="4230688"/>
          <p14:tracePt t="23464" x="8599488" y="4230688"/>
          <p14:tracePt t="23496" x="8586788" y="4230688"/>
          <p14:tracePt t="23536" x="8574088" y="4230688"/>
          <p14:tracePt t="23543" x="8561388" y="4230688"/>
          <p14:tracePt t="23568" x="8548688" y="4230688"/>
          <p14:tracePt t="23600" x="8537575" y="4230688"/>
          <p14:tracePt t="23615" x="8512175" y="4230688"/>
          <p14:tracePt t="23624" x="8486775" y="4254500"/>
          <p14:tracePt t="23639" x="8474075" y="4254500"/>
          <p14:tracePt t="23655" x="8448675" y="4254500"/>
          <p14:tracePt t="23671" x="8412163" y="4254500"/>
          <p14:tracePt t="23687" x="8361363" y="4254500"/>
          <p14:tracePt t="23704" x="8324850" y="4254500"/>
          <p14:tracePt t="23720" x="8286750" y="4254500"/>
          <p14:tracePt t="23737" x="8235950" y="4254500"/>
          <p14:tracePt t="23754" x="8161338" y="4254500"/>
          <p14:tracePt t="23771" x="8110538" y="4254500"/>
          <p14:tracePt t="23789" x="8035925" y="4254500"/>
          <p14:tracePt t="23792" x="7999413" y="4254500"/>
          <p14:tracePt t="23805" x="7948613" y="4254500"/>
          <p14:tracePt t="23808" x="7910513" y="4254500"/>
          <p14:tracePt t="23822" x="7861300" y="4254500"/>
          <p14:tracePt t="23824" x="7835900" y="4254500"/>
          <p14:tracePt t="23839" x="7735888" y="4254500"/>
          <p14:tracePt t="23856" x="7661275" y="4254500"/>
          <p14:tracePt t="23872" x="7597775" y="4254500"/>
          <p14:tracePt t="23888" x="7510463" y="4254500"/>
          <p14:tracePt t="23905" x="7385050" y="4279900"/>
          <p14:tracePt t="23921" x="7223125" y="4318000"/>
          <p14:tracePt t="23938" x="7059613" y="4330700"/>
          <p14:tracePt t="23955" x="6859588" y="4330700"/>
          <p14:tracePt t="23972" x="6608763" y="4330700"/>
          <p14:tracePt t="23975" x="6434138" y="4330700"/>
          <p14:tracePt t="23989" x="6321425" y="4330700"/>
          <p14:tracePt t="23991" x="6208713" y="4330700"/>
          <p14:tracePt t="24005" x="6108700" y="4330700"/>
          <p14:tracePt t="24007" x="5932488" y="4330700"/>
          <p14:tracePt t="24022" x="5870575" y="4330700"/>
          <p14:tracePt t="24024" x="5808663" y="4330700"/>
          <p14:tracePt t="24039" x="5670550" y="4330700"/>
          <p14:tracePt t="24056" x="5532438" y="4330700"/>
          <p14:tracePt t="24072" x="5432425" y="4330700"/>
          <p14:tracePt t="24089" x="5345113" y="4330700"/>
          <p14:tracePt t="24105" x="5257800" y="4318000"/>
          <p14:tracePt t="24121" x="5207000" y="4305300"/>
          <p14:tracePt t="24140" x="5157788" y="4292600"/>
          <p14:tracePt t="24156" x="5081588" y="4292600"/>
          <p14:tracePt t="24173" x="5006975" y="4292600"/>
          <p14:tracePt t="24175" x="4981575" y="4292600"/>
          <p14:tracePt t="24190" x="4945063" y="4292600"/>
          <p14:tracePt t="24192" x="4906963" y="4292600"/>
          <p14:tracePt t="24204" x="4868863" y="4292600"/>
          <p14:tracePt t="24206" x="4832350" y="4292600"/>
          <p14:tracePt t="24221" x="4794250" y="4292600"/>
          <p14:tracePt t="24223" x="4768850" y="4292600"/>
          <p14:tracePt t="24238" x="4719638" y="4292600"/>
          <p14:tracePt t="24255" x="4668838" y="4292600"/>
          <p14:tracePt t="24272" x="4619625" y="4279900"/>
          <p14:tracePt t="24289" x="4581525" y="4279900"/>
          <p14:tracePt t="24306" x="4518025" y="4279900"/>
          <p14:tracePt t="24322" x="4468813" y="4279900"/>
          <p14:tracePt t="24340" x="4406900" y="4279900"/>
          <p14:tracePt t="24357" x="4343400" y="4279900"/>
          <p14:tracePt t="24360" x="4305300" y="4279900"/>
          <p14:tracePt t="24373" x="4294188" y="4279900"/>
          <p14:tracePt t="24376" x="4256088" y="4279900"/>
          <p14:tracePt t="24390" x="4230688" y="4279900"/>
          <p14:tracePt t="24392" x="4205288" y="4279900"/>
          <p14:tracePt t="24407" x="4117975" y="4279900"/>
          <p14:tracePt t="24424" x="4068763" y="4279900"/>
          <p14:tracePt t="24440" x="4017963" y="4279900"/>
          <p14:tracePt t="24457" x="3956050" y="4279900"/>
          <p14:tracePt t="24473" x="3892550" y="4279900"/>
          <p14:tracePt t="24490" x="3817938" y="4279900"/>
          <p14:tracePt t="24506" x="3756025" y="4279900"/>
          <p14:tracePt t="24523" x="3667125" y="4279900"/>
          <p14:tracePt t="24540" x="3579813" y="4279900"/>
          <p14:tracePt t="24556" x="3479800" y="4279900"/>
          <p14:tracePt t="24559" x="3429000" y="4279900"/>
          <p14:tracePt t="24573" x="3379788" y="4279900"/>
          <p14:tracePt t="24575" x="3341688" y="4279900"/>
          <p14:tracePt t="24590" x="3292475" y="4279900"/>
          <p14:tracePt t="24592" x="3254375" y="4279900"/>
          <p14:tracePt t="24607" x="3205163" y="4279900"/>
          <p14:tracePt t="24624" x="3154363" y="4279900"/>
          <p14:tracePt t="24641" x="3092450" y="4279900"/>
          <p14:tracePt t="24657" x="3016250" y="4279900"/>
          <p14:tracePt t="24673" x="2979738" y="4279900"/>
          <p14:tracePt t="24690" x="2928938" y="4279900"/>
          <p14:tracePt t="24707" x="2879725" y="4279900"/>
          <p14:tracePt t="25312" x="2867025" y="4279900"/>
          <p14:tracePt t="25319" x="2854325" y="4279900"/>
          <p14:tracePt t="25327" x="2841625" y="4279900"/>
          <p14:tracePt t="25340" x="2828925" y="4279900"/>
          <p14:tracePt t="25342" x="2816225" y="4279900"/>
          <p14:tracePt t="25358" x="2778125" y="4279900"/>
          <p14:tracePt t="25374" x="2767013" y="4279900"/>
          <p14:tracePt t="25448" x="2754313" y="4267200"/>
          <p14:tracePt t="25576" x="2754313" y="4254500"/>
          <p14:tracePt t="25615" x="2767013" y="4241800"/>
          <p14:tracePt t="25624" x="2790825" y="4241800"/>
          <p14:tracePt t="25632" x="2803525" y="4241800"/>
          <p14:tracePt t="25642" x="2816225" y="4230688"/>
          <p14:tracePt t="25660" x="2841625" y="4230688"/>
          <p14:tracePt t="25677" x="2854325" y="4217988"/>
          <p14:tracePt t="25679" x="2890838" y="4217988"/>
          <p14:tracePt t="25696" x="2903538" y="4217988"/>
          <p14:tracePt t="25710" x="2916238" y="4217988"/>
          <p14:tracePt t="25712" x="2928938" y="4217988"/>
          <p14:tracePt t="25727" x="2967038" y="4217988"/>
          <p14:tracePt t="25744" x="3003550" y="4217988"/>
          <p14:tracePt t="25760" x="3041650" y="4217988"/>
          <p14:tracePt t="25777" x="3054350" y="4217988"/>
          <p14:tracePt t="25793" x="3092450" y="4217988"/>
          <p14:tracePt t="25810" x="3128963" y="4217988"/>
          <p14:tracePt t="25827" x="3167063" y="4217988"/>
          <p14:tracePt t="25843" x="3205163" y="4230688"/>
          <p14:tracePt t="25860" x="3254375" y="4230688"/>
          <p14:tracePt t="25863" x="3267075" y="4230688"/>
          <p14:tracePt t="25877" x="3292475" y="4230688"/>
          <p14:tracePt t="25894" x="3305175" y="4230688"/>
          <p14:tracePt t="25919" x="3317875" y="4230688"/>
          <p14:tracePt t="25935" x="3328988" y="4241800"/>
          <p14:tracePt t="25951" x="3341688" y="4241800"/>
          <p14:tracePt t="25967" x="3354388" y="4241800"/>
          <p14:tracePt t="25976" x="3367088" y="4241800"/>
          <p14:tracePt t="25993" x="3392488" y="4241800"/>
          <p14:tracePt t="26010" x="3429000" y="4241800"/>
          <p14:tracePt t="26027" x="3467100" y="4241800"/>
          <p14:tracePt t="26044" x="3492500" y="4241800"/>
          <p14:tracePt t="26063" x="3505200" y="4241800"/>
          <p14:tracePt t="26078" x="3517900" y="4241800"/>
          <p14:tracePt t="26080" x="3541713" y="4241800"/>
          <p14:tracePt t="26093" x="3554413" y="4241800"/>
          <p14:tracePt t="26094" x="3579813" y="4241800"/>
          <p14:tracePt t="26109" x="3605213" y="4241800"/>
          <p14:tracePt t="26111" x="3630613" y="4241800"/>
          <p14:tracePt t="26126" x="3692525" y="4241800"/>
          <p14:tracePt t="26143" x="3743325" y="4241800"/>
          <p14:tracePt t="26160" x="3792538" y="4241800"/>
          <p14:tracePt t="26176" x="3830638" y="4241800"/>
          <p14:tracePt t="26193" x="3867150" y="4241800"/>
          <p14:tracePt t="26210" x="3879850" y="4241800"/>
          <p14:tracePt t="26247" x="3905250" y="4241800"/>
          <p14:tracePt t="26254" x="3917950" y="4241800"/>
          <p14:tracePt t="26270" x="3943350" y="4241800"/>
          <p14:tracePt t="26279" x="3968750" y="4241800"/>
          <p14:tracePt t="26294" x="3979863" y="4241800"/>
          <p14:tracePt t="26310" x="4005263" y="4241800"/>
          <p14:tracePt t="26327" x="4043363" y="4241800"/>
          <p14:tracePt t="26343" x="4092575" y="4241800"/>
          <p14:tracePt t="26360" x="4143375" y="4241800"/>
          <p14:tracePt t="26377" x="4205288" y="4241800"/>
          <p14:tracePt t="26393" x="4243388" y="4241800"/>
          <p14:tracePt t="26410" x="4281488" y="4241800"/>
          <p14:tracePt t="26427" x="4294188" y="4241800"/>
          <p14:tracePt t="26444" x="4318000" y="4230688"/>
          <p14:tracePt t="26460" x="4343400" y="4230688"/>
          <p14:tracePt t="26462" x="4356100" y="4217988"/>
          <p14:tracePt t="26479" x="4368800" y="4217988"/>
          <p14:tracePt t="26494" x="4381500" y="4217988"/>
          <p14:tracePt t="27848" x="4381500" y="4230688"/>
          <p14:tracePt t="27871" x="4368800" y="4241800"/>
          <p14:tracePt t="27952" x="4368800" y="4254500"/>
          <p14:tracePt t="27968" x="4356100" y="4267200"/>
          <p14:tracePt t="27992" x="4343400" y="4267200"/>
          <p14:tracePt t="27999" x="4343400" y="4292600"/>
          <p14:tracePt t="28015" x="4330700" y="4292600"/>
          <p14:tracePt t="28039" x="4330700" y="4305300"/>
          <p14:tracePt t="28080" x="4318000" y="4305300"/>
          <p14:tracePt t="28096" x="4318000" y="4318000"/>
          <p14:tracePt t="28104" x="4305300" y="4330700"/>
          <p14:tracePt t="28120" x="4294188" y="4330700"/>
          <p14:tracePt t="28136" x="4281488" y="4341813"/>
          <p14:tracePt t="28151" x="4268788" y="4354513"/>
          <p14:tracePt t="28166" x="4256088" y="4367213"/>
          <p14:tracePt t="28168" x="4243388" y="4379913"/>
          <p14:tracePt t="28183" x="4217988" y="4405313"/>
          <p14:tracePt t="28200" x="4205288" y="4430713"/>
          <p14:tracePt t="28216" x="4192588" y="4454525"/>
          <p14:tracePt t="28233" x="4181475" y="4467225"/>
          <p14:tracePt t="28249" x="4168775" y="4479925"/>
          <p14:tracePt t="28266" x="4143375" y="4505325"/>
          <p14:tracePt t="28283" x="4117975" y="4543425"/>
          <p14:tracePt t="28300" x="4105275" y="4554538"/>
          <p14:tracePt t="28317" x="4081463" y="4567238"/>
          <p14:tracePt t="28320" x="4068763" y="4592638"/>
          <p14:tracePt t="28335" x="4068763" y="4605338"/>
          <p14:tracePt t="28351" x="4043363" y="4618038"/>
          <p14:tracePt t="28368" x="4030663" y="4643438"/>
          <p14:tracePt t="28383" x="4005263" y="4667250"/>
          <p14:tracePt t="28400" x="3979863" y="4718050"/>
          <p14:tracePt t="28416" x="3956050" y="4743450"/>
          <p14:tracePt t="28433" x="3917950" y="4779963"/>
          <p14:tracePt t="28450" x="3879850" y="4818063"/>
          <p14:tracePt t="28467" x="3856038" y="4843463"/>
          <p14:tracePt t="28484" x="3817938" y="4868863"/>
          <p14:tracePt t="28500" x="3779838" y="4892675"/>
          <p14:tracePt t="28517" x="3730625" y="4943475"/>
          <p14:tracePt t="28520" x="3705225" y="4956175"/>
          <p14:tracePt t="28535" x="3643313" y="4992688"/>
          <p14:tracePt t="28551" x="3579813" y="5030788"/>
          <p14:tracePt t="28568" x="3541713" y="5081588"/>
          <p14:tracePt t="28584" x="3492500" y="5130800"/>
          <p14:tracePt t="28600" x="3454400" y="5168900"/>
          <p14:tracePt t="28617" x="3417888" y="5205413"/>
          <p14:tracePt t="28634" x="3392488" y="5230813"/>
          <p14:tracePt t="28651" x="3379788" y="5230813"/>
          <p14:tracePt t="28668" x="3354388" y="5281613"/>
          <p14:tracePt t="28684" x="3341688" y="5294313"/>
          <p14:tracePt t="28687" x="3328988" y="5305425"/>
          <p14:tracePt t="28701" x="3317875" y="5318125"/>
          <p14:tracePt t="28720" x="3305175" y="5330825"/>
          <p14:tracePt t="28744" x="3305175" y="5343525"/>
          <p14:tracePt t="28759" x="3292475" y="5343525"/>
          <p14:tracePt t="29048" x="3305175" y="5343525"/>
          <p14:tracePt t="29192" x="3317875" y="5343525"/>
          <p14:tracePt t="29263" x="3328988" y="5330825"/>
          <p14:tracePt t="29311" x="3317875" y="5318125"/>
          <p14:tracePt t="29336" x="3317875" y="5305425"/>
          <p14:tracePt t="29344" x="3305175" y="5294313"/>
          <p14:tracePt t="29359" x="3292475" y="5294313"/>
          <p14:tracePt t="29369" x="3279775" y="5281613"/>
          <p14:tracePt t="29386" x="3267075" y="5268913"/>
          <p14:tracePt t="29402" x="3241675" y="5243513"/>
          <p14:tracePt t="29424" x="3228975" y="5243513"/>
          <p14:tracePt t="29880" x="3216275" y="5230813"/>
          <p14:tracePt t="29927" x="3216275" y="5218113"/>
          <p14:tracePt t="29952" x="3216275" y="5205413"/>
          <p14:tracePt t="29960" x="3216275" y="5194300"/>
          <p14:tracePt t="29976" x="3228975" y="5194300"/>
          <p14:tracePt t="29987" x="3241675" y="5181600"/>
          <p14:tracePt t="30004" x="3267075" y="5168900"/>
          <p14:tracePt t="30021" x="3279775" y="5168900"/>
          <p14:tracePt t="30023" x="3305175" y="5168900"/>
          <p14:tracePt t="30040" x="3317875" y="5143500"/>
          <p14:tracePt t="30055" x="3328988" y="5143500"/>
          <p14:tracePt t="30072" x="3341688" y="5143500"/>
          <p14:tracePt t="30088" x="3367088" y="5143500"/>
          <p14:tracePt t="30104" x="3379788" y="5143500"/>
          <p14:tracePt t="30121" x="3392488" y="5143500"/>
          <p14:tracePt t="30137" x="3417888" y="5143500"/>
          <p14:tracePt t="30155" x="3441700" y="5143500"/>
          <p14:tracePt t="30208" x="3454400" y="5143500"/>
          <p14:tracePt t="30248" x="3467100" y="5143500"/>
          <p14:tracePt t="30288" x="3479800" y="5143500"/>
          <p14:tracePt t="30312" x="3492500" y="5143500"/>
          <p14:tracePt t="30328" x="3505200" y="5143500"/>
          <p14:tracePt t="30336" x="3505200" y="5130800"/>
          <p14:tracePt t="30344" x="3517900" y="5130800"/>
          <p14:tracePt t="30360" x="3530600" y="5130800"/>
          <p14:tracePt t="30392" x="3541713" y="5130800"/>
          <p14:tracePt t="30399" x="3554413" y="5130800"/>
          <p14:tracePt t="30407" x="3567113" y="5130800"/>
          <p14:tracePt t="30422" x="3579813" y="5118100"/>
          <p14:tracePt t="30423" x="3592513" y="5118100"/>
          <p14:tracePt t="30439" x="3630613" y="5105400"/>
          <p14:tracePt t="30456" x="3643313" y="5105400"/>
          <p14:tracePt t="30472" x="3667125" y="5092700"/>
          <p14:tracePt t="30490" x="3692525" y="5092700"/>
          <p14:tracePt t="30505" x="3705225" y="5092700"/>
          <p14:tracePt t="30522" x="3717925" y="5092700"/>
          <p14:tracePt t="30540" x="3743325" y="5092700"/>
          <p14:tracePt t="30556" x="3743325" y="5081588"/>
          <p14:tracePt t="30573" x="3756025" y="5081588"/>
          <p14:tracePt t="30608" x="3767138" y="5081588"/>
          <p14:tracePt t="30615" x="3779838" y="5081588"/>
          <p14:tracePt t="30622" x="3792538" y="5081588"/>
          <p14:tracePt t="30638" x="3805238" y="5068888"/>
          <p14:tracePt t="30654" x="3817938" y="5068888"/>
          <p14:tracePt t="30671" x="3830638" y="5068888"/>
          <p14:tracePt t="30687" x="3843338" y="5056188"/>
          <p14:tracePt t="30704" x="3867150" y="5056188"/>
          <p14:tracePt t="30721" x="3879850" y="5056188"/>
          <p14:tracePt t="30738" x="3905250" y="5056188"/>
          <p14:tracePt t="30754" x="3917950" y="5056188"/>
          <p14:tracePt t="30771" x="3930650" y="5056188"/>
          <p14:tracePt t="30788" x="3956050" y="5056188"/>
          <p14:tracePt t="30790" x="3979863" y="5056188"/>
          <p14:tracePt t="30805" x="3992563" y="5056188"/>
          <p14:tracePt t="30806" x="4005263" y="5056188"/>
          <p14:tracePt t="30822" x="4017963" y="5056188"/>
          <p14:tracePt t="30823" x="4043363" y="5056188"/>
          <p14:tracePt t="30839" x="4092575" y="5056188"/>
          <p14:tracePt t="30855" x="4130675" y="5056188"/>
          <p14:tracePt t="30871" x="4168775" y="5056188"/>
          <p14:tracePt t="30888" x="4181475" y="5056188"/>
          <p14:tracePt t="30926" x="4205288" y="5056188"/>
          <p14:tracePt t="30951" x="4217988" y="5056188"/>
          <p14:tracePt t="30959" x="4243388" y="5030788"/>
          <p14:tracePt t="30975" x="4256088" y="5030788"/>
          <p14:tracePt t="30982" x="4268788" y="5030788"/>
          <p14:tracePt t="30998" x="4281488" y="5030788"/>
          <p14:tracePt t="31006" x="4294188" y="5030788"/>
          <p14:tracePt t="31022" x="4305300" y="5030788"/>
          <p14:tracePt t="31039" x="4330700" y="5030788"/>
          <p14:tracePt t="31055" x="4343400" y="5030788"/>
          <p14:tracePt t="31072" x="4368800" y="5030788"/>
          <p14:tracePt t="31089" x="4381500" y="5030788"/>
          <p14:tracePt t="31106" x="4394200" y="5030788"/>
          <p14:tracePt t="31135" x="4406900" y="5030788"/>
          <p14:tracePt t="31143" x="4418013" y="5018088"/>
          <p14:tracePt t="31391" x="4430713" y="5005388"/>
          <p14:tracePt t="31400" x="4468813" y="5005388"/>
          <p14:tracePt t="31408" x="4530725" y="5005388"/>
          <p14:tracePt t="31425" x="4656138" y="5005388"/>
          <p14:tracePt t="31441" x="4756150" y="5005388"/>
          <p14:tracePt t="31458" x="4868863" y="5005388"/>
          <p14:tracePt t="31475" x="4932363" y="5005388"/>
          <p14:tracePt t="31647" x="4906963" y="5005388"/>
          <p14:tracePt t="31655" x="4856163" y="5005388"/>
          <p14:tracePt t="31663" x="4819650" y="5005388"/>
          <p14:tracePt t="31674" x="4756150" y="5005388"/>
          <p14:tracePt t="31691" x="4694238" y="5005388"/>
          <p14:tracePt t="31708" x="4630738" y="5005388"/>
          <p14:tracePt t="31711" x="4619625" y="5005388"/>
          <p14:tracePt t="31759" x="4594225" y="5005388"/>
          <p14:tracePt t="31767" x="4530725" y="4981575"/>
          <p14:tracePt t="31775" x="4506913" y="4981575"/>
          <p14:tracePt t="31792" x="4418013" y="4981575"/>
          <p14:tracePt t="31809" x="4394200" y="4968875"/>
          <p14:tracePt t="31880" x="4406900" y="4956175"/>
          <p14:tracePt t="31888" x="4456113" y="4943475"/>
          <p14:tracePt t="31896" x="4506913" y="4943475"/>
          <p14:tracePt t="31908" x="4568825" y="4918075"/>
          <p14:tracePt t="31924" x="4619625" y="4918075"/>
          <p14:tracePt t="31943" x="4656138" y="4918075"/>
          <p14:tracePt t="31960" x="4668838" y="4918075"/>
          <p14:tracePt t="32008" x="4656138" y="4918075"/>
          <p14:tracePt t="32016" x="4630738" y="4918075"/>
          <p14:tracePt t="32026" x="4606925" y="4918075"/>
          <p14:tracePt t="32042" x="4568825" y="4918075"/>
          <p14:tracePt t="32060" x="4481513" y="4918075"/>
          <p14:tracePt t="32077" x="4368800" y="4918075"/>
          <p14:tracePt t="32079" x="4294188" y="4918075"/>
          <p14:tracePt t="32094" x="4230688" y="4918075"/>
          <p14:tracePt t="32096" x="4205288" y="4918075"/>
          <p14:tracePt t="32111" x="4156075" y="4918075"/>
          <p14:tracePt t="32127" x="4130675" y="4918075"/>
          <p14:tracePt t="32216" x="4156075" y="4918075"/>
          <p14:tracePt t="32224" x="4192588" y="4918075"/>
          <p14:tracePt t="32231" x="4268788" y="4918075"/>
          <p14:tracePt t="32243" x="4356100" y="4892675"/>
          <p14:tracePt t="32259" x="4568825" y="4868863"/>
          <p14:tracePt t="32276" x="4719638" y="4843463"/>
          <p14:tracePt t="32280" x="4743450" y="4843463"/>
          <p14:tracePt t="32293" x="4768850" y="4843463"/>
          <p14:tracePt t="32383" x="4743450" y="4843463"/>
          <p14:tracePt t="32392" x="4681538" y="4843463"/>
          <p14:tracePt t="32399" x="4606925" y="4843463"/>
          <p14:tracePt t="32410" x="4518025" y="4843463"/>
          <p14:tracePt t="32427" x="4330700" y="4843463"/>
          <p14:tracePt t="32443" x="4192588" y="4843463"/>
          <p14:tracePt t="32460" x="4105275" y="4843463"/>
          <p14:tracePt t="32462" x="4092575" y="4843463"/>
          <p14:tracePt t="32543" x="4130675" y="4843463"/>
          <p14:tracePt t="32551" x="4192588" y="4843463"/>
          <p14:tracePt t="32561" x="4294188" y="4843463"/>
          <p14:tracePt t="32577" x="4518025" y="4843463"/>
          <p14:tracePt t="32594" x="4743450" y="4843463"/>
          <p14:tracePt t="32611" x="4832350" y="4843463"/>
          <p14:tracePt t="32627" x="4868863" y="4843463"/>
          <p14:tracePt t="32688" x="4843463" y="4843463"/>
          <p14:tracePt t="32695" x="4806950" y="4843463"/>
          <p14:tracePt t="32703" x="4743450" y="4843463"/>
          <p14:tracePt t="32711" x="4668838" y="4843463"/>
          <p14:tracePt t="32728" x="4530725" y="4843463"/>
          <p14:tracePt t="32745" x="4394200" y="4843463"/>
          <p14:tracePt t="32761" x="4343400" y="4843463"/>
          <p14:tracePt t="32831" x="4356100" y="4843463"/>
          <p14:tracePt t="32839" x="4406900" y="4843463"/>
          <p14:tracePt t="32847" x="4456113" y="4843463"/>
          <p14:tracePt t="32861" x="4543425" y="4830763"/>
          <p14:tracePt t="32863" x="4630738" y="4805363"/>
          <p14:tracePt t="32879" x="4794250" y="4792663"/>
          <p14:tracePt t="32895" x="4819650" y="4792663"/>
          <p14:tracePt t="33607" x="4819650" y="4805363"/>
          <p14:tracePt t="33639" x="4843463" y="4818063"/>
          <p14:tracePt t="33672" x="4856163" y="4818063"/>
          <p14:tracePt t="33680" x="4868863" y="4818063"/>
          <p14:tracePt t="33688" x="4868863" y="4830763"/>
          <p14:tracePt t="33703" x="4881563" y="4843463"/>
          <p14:tracePt t="33713" x="4894263" y="4843463"/>
          <p14:tracePt t="33731" x="4906963" y="4843463"/>
          <p14:tracePt t="33747" x="4932363" y="4868863"/>
          <p14:tracePt t="33763" x="4945063" y="4879975"/>
          <p14:tracePt t="33780" x="4956175" y="4892675"/>
          <p14:tracePt t="33783" x="4981575" y="4905375"/>
          <p14:tracePt t="33799" x="4994275" y="4905375"/>
          <p14:tracePt t="33801" x="4994275" y="4918075"/>
          <p14:tracePt t="33815" x="5019675" y="4930775"/>
          <p14:tracePt t="33831" x="5032375" y="4930775"/>
          <p14:tracePt t="33848" x="5057775" y="4956175"/>
          <p14:tracePt t="33864" x="5081588" y="4956175"/>
          <p14:tracePt t="33881" x="5106988" y="4968875"/>
          <p14:tracePt t="33898" x="5106988" y="4981575"/>
          <p14:tracePt t="33904" x="5119688" y="4981575"/>
          <p14:tracePt t="33919" x="5145088" y="5005388"/>
          <p14:tracePt t="33931" x="5157788" y="5005388"/>
          <p14:tracePt t="33947" x="5181600" y="5018088"/>
          <p14:tracePt t="33964" x="5194300" y="5030788"/>
          <p14:tracePt t="33981" x="5232400" y="5043488"/>
          <p14:tracePt t="33997" x="5245100" y="5056188"/>
          <p14:tracePt t="34015" x="5281613" y="5068888"/>
          <p14:tracePt t="34032" x="5319713" y="5081588"/>
          <p14:tracePt t="34048" x="5370513" y="5105400"/>
          <p14:tracePt t="34065" x="5457825" y="5143500"/>
          <p14:tracePt t="34081" x="5532438" y="5168900"/>
          <p14:tracePt t="34098" x="5645150" y="5205413"/>
          <p14:tracePt t="34115" x="5783263" y="5243513"/>
          <p14:tracePt t="34132" x="5957888" y="5281613"/>
          <p14:tracePt t="34135" x="6034088" y="5294313"/>
          <p14:tracePt t="34149" x="6108700" y="5318125"/>
          <p14:tracePt t="34151" x="6208713" y="5318125"/>
          <p14:tracePt t="34166" x="6346825" y="5343525"/>
          <p14:tracePt t="34168" x="6383338" y="5343525"/>
          <p14:tracePt t="34182" x="6496050" y="5343525"/>
          <p14:tracePt t="34184" x="6734175" y="5294313"/>
          <p14:tracePt t="34199" x="7359650" y="5194300"/>
          <p14:tracePt t="34216" x="7773988" y="5130800"/>
          <p14:tracePt t="34232" x="8099425" y="5105400"/>
          <p14:tracePt t="34248" x="8312150" y="5068888"/>
          <p14:tracePt t="34265" x="8386763" y="5056188"/>
          <p14:tracePt t="34319" x="8399463" y="5056188"/>
          <p14:tracePt t="34343" x="8399463" y="5043488"/>
          <p14:tracePt t="34351" x="8374063" y="5018088"/>
          <p14:tracePt t="34366" x="8324850" y="4981575"/>
          <p14:tracePt t="34368" x="8286750" y="4981575"/>
          <p14:tracePt t="34382" x="8223250" y="4943475"/>
          <p14:tracePt t="34384" x="8148638" y="4905375"/>
          <p14:tracePt t="34400" x="7974013" y="4818063"/>
          <p14:tracePt t="34415" x="7823200" y="4730750"/>
          <p14:tracePt t="34432" x="7673975" y="4643438"/>
          <p14:tracePt t="34449" x="7548563" y="4554538"/>
          <p14:tracePt t="34466" x="7459663" y="4479925"/>
          <p14:tracePt t="34482" x="7397750" y="4430713"/>
          <p14:tracePt t="34500" x="7359650" y="4379913"/>
          <p14:tracePt t="34516" x="7297738" y="4341813"/>
          <p14:tracePt t="34533" x="7272338" y="4318000"/>
          <p14:tracePt t="34536" x="7259638" y="4305300"/>
          <p14:tracePt t="34550" x="7210425" y="4279900"/>
          <p14:tracePt t="34552" x="7172325" y="4241800"/>
          <p14:tracePt t="34567" x="7110413" y="4205288"/>
          <p14:tracePt t="34583" x="7021513" y="4141788"/>
          <p14:tracePt t="34600" x="6884988" y="4079875"/>
          <p14:tracePt t="34616" x="6696075" y="4017963"/>
          <p14:tracePt t="34632" x="6608763" y="3979863"/>
          <p14:tracePt t="34649" x="6459538" y="3967163"/>
          <p14:tracePt t="34666" x="6296025" y="3967163"/>
          <p14:tracePt t="34683" x="6134100" y="3967163"/>
          <p14:tracePt t="34700" x="6008688" y="3967163"/>
          <p14:tracePt t="34703" x="5945188" y="3967163"/>
          <p14:tracePt t="34717" x="5908675" y="3967163"/>
          <p14:tracePt t="34719" x="5870575" y="3979863"/>
          <p14:tracePt t="34734" x="5821363" y="4005263"/>
          <p14:tracePt t="34736" x="5795963" y="4005263"/>
          <p14:tracePt t="34750" x="5770563" y="4005263"/>
          <p14:tracePt t="34752" x="5770563" y="4017963"/>
          <p14:tracePt t="34767" x="5745163" y="4054475"/>
          <p14:tracePt t="34784" x="5719763" y="4067175"/>
          <p14:tracePt t="34800" x="5708650" y="4092575"/>
          <p14:tracePt t="34817" x="5670550" y="4129088"/>
          <p14:tracePt t="34833" x="5645150" y="4167188"/>
          <p14:tracePt t="34850" x="5632450" y="4241800"/>
          <p14:tracePt t="34867" x="5632450" y="4305300"/>
          <p14:tracePt t="34883" x="5607050" y="4367213"/>
          <p14:tracePt t="34890" x="5607050" y="4405313"/>
          <p14:tracePt t="34900" x="5607050" y="4430713"/>
          <p14:tracePt t="34903" x="5607050" y="4479925"/>
          <p14:tracePt t="34917" x="5607050" y="4518025"/>
          <p14:tracePt t="34919" x="5607050" y="4543425"/>
          <p14:tracePt t="34935" x="5607050" y="4630738"/>
          <p14:tracePt t="34951" x="5645150" y="4679950"/>
          <p14:tracePt t="34968" x="5683250" y="4743450"/>
          <p14:tracePt t="34984" x="5708650" y="4768850"/>
          <p14:tracePt t="35001" x="5770563" y="4792663"/>
          <p14:tracePt t="35017" x="5808663" y="4805363"/>
          <p14:tracePt t="35034" x="5870575" y="4805363"/>
          <p14:tracePt t="35051" x="5957888" y="4805363"/>
          <p14:tracePt t="35067" x="6045200" y="4805363"/>
          <p14:tracePt t="35084" x="6146800" y="4805363"/>
          <p14:tracePt t="35087" x="6208713" y="4805363"/>
          <p14:tracePt t="35101" x="6234113" y="4805363"/>
          <p14:tracePt t="35104" x="6283325" y="4805363"/>
          <p14:tracePt t="35119" x="6383338" y="4743450"/>
          <p14:tracePt t="35135" x="6434138" y="4692650"/>
          <p14:tracePt t="35151" x="6459538" y="4618038"/>
          <p14:tracePt t="35168" x="6496050" y="4543425"/>
          <p14:tracePt t="35185" x="6508750" y="4492625"/>
          <p14:tracePt t="35201" x="6508750" y="4430713"/>
          <p14:tracePt t="35217" x="6508750" y="4405313"/>
          <p14:tracePt t="35234" x="6508750" y="4379913"/>
          <p14:tracePt t="35250" x="6508750" y="4354513"/>
          <p14:tracePt t="35266" x="6483350" y="4341813"/>
          <p14:tracePt t="35283" x="6434138" y="4318000"/>
          <p14:tracePt t="35300" x="6359525" y="4292600"/>
          <p14:tracePt t="35317" x="6283325" y="4267200"/>
          <p14:tracePt t="35334" x="6183313" y="4241800"/>
          <p14:tracePt t="35350" x="6096000" y="4230688"/>
          <p14:tracePt t="35366" x="6034088" y="4230688"/>
          <p14:tracePt t="35383" x="5970588" y="4230688"/>
          <p14:tracePt t="35400" x="5957888" y="4230688"/>
          <p14:tracePt t="35417" x="5932488" y="4241800"/>
          <p14:tracePt t="35433" x="5857875" y="4354513"/>
          <p14:tracePt t="35450" x="5821363" y="4430713"/>
          <p14:tracePt t="35467" x="5783263" y="4543425"/>
          <p14:tracePt t="35483" x="5783263" y="4579938"/>
          <p14:tracePt t="35500" x="5783263" y="4605338"/>
          <p14:tracePt t="35502" x="5783263" y="4618038"/>
          <p14:tracePt t="35517" x="5783263" y="4643438"/>
          <p14:tracePt t="35519" x="5783263" y="4656138"/>
          <p14:tracePt t="35534" x="5808663" y="4705350"/>
          <p14:tracePt t="35550" x="5832475" y="4756150"/>
          <p14:tracePt t="35567" x="5845175" y="4768850"/>
          <p14:tracePt t="35584" x="5870575" y="4779963"/>
          <p14:tracePt t="35602" x="5883275" y="4779963"/>
          <p14:tracePt t="35619" x="5932488" y="4792663"/>
          <p14:tracePt t="35635" x="5995988" y="4818063"/>
          <p14:tracePt t="35652" x="6070600" y="4818063"/>
          <p14:tracePt t="35668" x="6170613" y="4756150"/>
          <p14:tracePt t="35671" x="6246813" y="4705350"/>
          <p14:tracePt t="35685" x="6308725" y="4656138"/>
          <p14:tracePt t="35687" x="6370638" y="4605338"/>
          <p14:tracePt t="35703" x="6446838" y="4479925"/>
          <p14:tracePt t="35720" x="6508750" y="4367213"/>
          <p14:tracePt t="35736" x="6559550" y="4254500"/>
          <p14:tracePt t="35752" x="6572250" y="4141788"/>
          <p14:tracePt t="35769" x="6572250" y="4079875"/>
          <p14:tracePt t="35785" x="6572250" y="4041775"/>
          <p14:tracePt t="35802" x="6572250" y="4005263"/>
          <p14:tracePt t="35820" x="6508750" y="3979863"/>
          <p14:tracePt t="35823" x="6459538" y="3967163"/>
          <p14:tracePt t="35836" x="6408738" y="3941763"/>
          <p14:tracePt t="35839" x="6359525" y="3941763"/>
          <p14:tracePt t="35852" x="6270625" y="3941763"/>
          <p14:tracePt t="35855" x="6170613" y="3941763"/>
          <p14:tracePt t="35870" x="6070600" y="3941763"/>
          <p14:tracePt t="35872" x="5957888" y="3941763"/>
          <p14:tracePt t="35887" x="5619750" y="3941763"/>
          <p14:tracePt t="35903" x="5319713" y="4029075"/>
          <p14:tracePt t="35919" x="5181600" y="4105275"/>
          <p14:tracePt t="35937" x="5068888" y="4192588"/>
          <p14:tracePt t="35952" x="5045075" y="4267200"/>
          <p14:tracePt t="35969" x="5045075" y="4367213"/>
          <p14:tracePt t="35987" x="5045075" y="4518025"/>
          <p14:tracePt t="36003" x="5045075" y="4656138"/>
          <p14:tracePt t="36020" x="5068888" y="4705350"/>
          <p14:tracePt t="36023" x="5081588" y="4718050"/>
          <p14:tracePt t="36036" x="5094288" y="4768850"/>
          <p14:tracePt t="36053" x="5106988" y="4792663"/>
          <p14:tracePt t="36055" x="5119688" y="4805363"/>
          <p14:tracePt t="36070" x="5145088" y="4843463"/>
          <p14:tracePt t="36087" x="5181600" y="4905375"/>
          <p14:tracePt t="36104" x="5281613" y="4943475"/>
          <p14:tracePt t="36120" x="5419725" y="4968875"/>
          <p14:tracePt t="36137" x="5557838" y="4968875"/>
          <p14:tracePt t="36153" x="5757863" y="4968875"/>
          <p14:tracePt t="36170" x="5995988" y="4930775"/>
          <p14:tracePt t="36187" x="6083300" y="4843463"/>
          <p14:tracePt t="36203" x="6234113" y="4730750"/>
          <p14:tracePt t="36220" x="6421438" y="4543425"/>
          <p14:tracePt t="36223" x="6459538" y="4454525"/>
          <p14:tracePt t="36238" x="6496050" y="4379913"/>
          <p14:tracePt t="36240" x="6559550" y="4292600"/>
          <p14:tracePt t="36255" x="6572250" y="4129088"/>
          <p14:tracePt t="36271" x="6596063" y="4041775"/>
          <p14:tracePt t="36287" x="6596063" y="3979863"/>
          <p14:tracePt t="36304" x="6596063" y="3916363"/>
          <p14:tracePt t="36321" x="6584950" y="3892550"/>
          <p14:tracePt t="36337" x="6559550" y="3854450"/>
          <p14:tracePt t="36354" x="6521450" y="3841750"/>
          <p14:tracePt t="36371" x="6446838" y="3829050"/>
          <p14:tracePt t="36388" x="6359525" y="3816350"/>
          <p14:tracePt t="36391" x="6283325" y="3816350"/>
          <p14:tracePt t="36404" x="6196013" y="3816350"/>
          <p14:tracePt t="36407" x="6121400" y="3816350"/>
          <p14:tracePt t="36420" x="6083300" y="3816350"/>
          <p14:tracePt t="36423" x="6008688" y="3816350"/>
          <p14:tracePt t="36437" x="5957888" y="3841750"/>
          <p14:tracePt t="36440" x="5921375" y="3879850"/>
          <p14:tracePt t="36471" x="5895975" y="3929063"/>
          <p14:tracePt t="36479" x="5857875" y="3979863"/>
          <p14:tracePt t="36487" x="5821363" y="4054475"/>
          <p14:tracePt t="36504" x="5808663" y="4154488"/>
          <p14:tracePt t="36520" x="5795963" y="4267200"/>
          <p14:tracePt t="36538" x="5795963" y="4354513"/>
          <p14:tracePt t="36554" x="5795963" y="4405313"/>
          <p14:tracePt t="36571" x="5795963" y="4479925"/>
          <p14:tracePt t="36587" x="5857875" y="4579938"/>
          <p14:tracePt t="36604" x="5983288" y="4656138"/>
          <p14:tracePt t="36607" x="6057900" y="4679950"/>
          <p14:tracePt t="36621" x="6183313" y="4705350"/>
          <p14:tracePt t="36623" x="6308725" y="4705350"/>
          <p14:tracePt t="36638" x="6446838" y="4705350"/>
          <p14:tracePt t="36640" x="6621463" y="4705350"/>
          <p14:tracePt t="36655" x="6808788" y="4705350"/>
          <p14:tracePt t="36671" x="7134225" y="4530725"/>
          <p14:tracePt t="36688" x="7397750" y="4330700"/>
          <p14:tracePt t="36705" x="7572375" y="4092575"/>
          <p14:tracePt t="36721" x="7623175" y="3916363"/>
          <p14:tracePt t="36739" x="7648575" y="3792538"/>
          <p14:tracePt t="36755" x="7648575" y="3716338"/>
          <p14:tracePt t="36772" x="7648575" y="3667125"/>
          <p14:tracePt t="36775" x="7648575" y="3654425"/>
          <p14:tracePt t="36789" x="7648575" y="3629025"/>
          <p14:tracePt t="36792" x="7635875" y="3629025"/>
          <p14:tracePt t="36806" x="7635875" y="3616325"/>
          <p14:tracePt t="36808" x="7623175" y="3603625"/>
          <p14:tracePt t="36823" x="7510463" y="3579813"/>
          <p14:tracePt t="36840" x="7359650" y="3541713"/>
          <p14:tracePt t="36856" x="7159625" y="3529013"/>
          <p14:tracePt t="36872" x="6834188" y="3529013"/>
          <p14:tracePt t="36889" x="6572250" y="3529013"/>
          <p14:tracePt t="36905" x="6283325" y="3590925"/>
          <p14:tracePt t="36922" x="6034088" y="3716338"/>
          <p14:tracePt t="36939" x="5845175" y="3867150"/>
          <p14:tracePt t="36956" x="5657850" y="4054475"/>
          <p14:tracePt t="36959" x="5595938" y="4141788"/>
          <p14:tracePt t="36973" x="5545138" y="4217988"/>
          <p14:tracePt t="36975" x="5495925" y="4305300"/>
          <p14:tracePt t="36990" x="5470525" y="4354513"/>
          <p14:tracePt t="36992" x="5445125" y="4418013"/>
          <p14:tracePt t="37007" x="5419725" y="4492625"/>
          <p14:tracePt t="37023" x="5419725" y="4543425"/>
          <p14:tracePt t="37039" x="5419725" y="4579938"/>
          <p14:tracePt t="37056" x="5419725" y="4630738"/>
          <p14:tracePt t="37073" x="5432425" y="4656138"/>
          <p14:tracePt t="37089" x="5483225" y="4679950"/>
          <p14:tracePt t="37106" x="5557838" y="4692650"/>
          <p14:tracePt t="37122" x="5657850" y="4705350"/>
          <p14:tracePt t="37140" x="5808663" y="4705350"/>
          <p14:tracePt t="37156" x="5983288" y="4705350"/>
          <p14:tracePt t="37174" x="6146800" y="4705350"/>
          <p14:tracePt t="37176" x="6196013" y="4705350"/>
          <p14:tracePt t="37190" x="6234113" y="4705350"/>
          <p14:tracePt t="37192" x="6283325" y="4705350"/>
          <p14:tracePt t="37207" x="6321425" y="4656138"/>
          <p14:tracePt t="37224" x="6359525" y="4579938"/>
          <p14:tracePt t="37240" x="6370638" y="4530725"/>
          <p14:tracePt t="37256" x="6370638" y="4479925"/>
          <p14:tracePt t="37273" x="6346825" y="4405313"/>
          <p14:tracePt t="37290" x="6321425" y="4341813"/>
          <p14:tracePt t="37307" x="6270625" y="4241800"/>
          <p14:tracePt t="37323" x="6170613" y="4129088"/>
          <p14:tracePt t="37340" x="6096000" y="4041775"/>
          <p14:tracePt t="37343" x="6057900" y="3992563"/>
          <p14:tracePt t="37356" x="6021388" y="3967163"/>
          <p14:tracePt t="37359" x="5970588" y="3941763"/>
          <p14:tracePt t="37373" x="5932488" y="3916363"/>
          <p14:tracePt t="37375" x="5857875" y="3892550"/>
          <p14:tracePt t="37390" x="5821363" y="3892550"/>
          <p14:tracePt t="37392" x="5757863" y="3892550"/>
          <p14:tracePt t="37407" x="5670550" y="3892550"/>
          <p14:tracePt t="37424" x="5583238" y="3892550"/>
          <p14:tracePt t="37441" x="5507038" y="3892550"/>
          <p14:tracePt t="37456" x="5419725" y="3892550"/>
          <p14:tracePt t="37473" x="5319713" y="3929063"/>
          <p14:tracePt t="37490" x="5232400" y="3992563"/>
          <p14:tracePt t="37507" x="5132388" y="4067175"/>
          <p14:tracePt t="37524" x="5068888" y="4141788"/>
          <p14:tracePt t="37527" x="5032375" y="4192588"/>
          <p14:tracePt t="37540" x="4968875" y="4267200"/>
          <p14:tracePt t="37542" x="4956175" y="4305300"/>
          <p14:tracePt t="37557" x="4932363" y="4341813"/>
          <p14:tracePt t="37560" x="4894263" y="4379913"/>
          <p14:tracePt t="37575" x="4881563" y="4454525"/>
          <p14:tracePt t="37591" x="4881563" y="4543425"/>
          <p14:tracePt t="37607" x="4881563" y="4618038"/>
          <p14:tracePt t="37624" x="4881563" y="4692650"/>
          <p14:tracePt t="37641" x="4968875" y="4805363"/>
          <p14:tracePt t="37657" x="5081588" y="4892675"/>
          <p14:tracePt t="37674" x="5257800" y="4981575"/>
          <p14:tracePt t="37690" x="5470525" y="5030788"/>
          <p14:tracePt t="37707" x="5683250" y="5043488"/>
          <p14:tracePt t="37724" x="5857875" y="5043488"/>
          <p14:tracePt t="37741" x="6021388" y="5043488"/>
          <p14:tracePt t="37743" x="6021388" y="5018088"/>
          <p14:tracePt t="37758" x="6045200" y="4968875"/>
          <p14:tracePt t="37760" x="6070600" y="4943475"/>
          <p14:tracePt t="37774" x="6157913" y="4856163"/>
          <p14:tracePt t="37791" x="6183313" y="4779963"/>
          <p14:tracePt t="37808" x="6183313" y="4743450"/>
          <p14:tracePt t="37824" x="6183313" y="4679950"/>
          <p14:tracePt t="37841" x="6170613" y="4618038"/>
          <p14:tracePt t="37858" x="6146800" y="4579938"/>
          <p14:tracePt t="37875" x="6134100" y="4554538"/>
          <p14:tracePt t="37891" x="6108700" y="4530725"/>
          <p14:tracePt t="37898" x="6083300" y="4530725"/>
          <p14:tracePt t="37908" x="6045200" y="4530725"/>
          <p14:tracePt t="37911" x="6021388" y="4505325"/>
          <p14:tracePt t="37925" x="5970588" y="4505325"/>
          <p14:tracePt t="37928" x="5932488" y="4505325"/>
          <p14:tracePt t="37942" x="5870575" y="4505325"/>
          <p14:tracePt t="37944" x="5808663" y="4505325"/>
          <p14:tracePt t="37959" x="5708650" y="4505325"/>
          <p14:tracePt t="37976" x="5619750" y="4505325"/>
          <p14:tracePt t="37992" x="5545138" y="4505325"/>
          <p14:tracePt t="38009" x="5470525" y="4505325"/>
          <p14:tracePt t="38025" x="5383213" y="4505325"/>
          <p14:tracePt t="38041" x="5319713" y="4530725"/>
          <p14:tracePt t="38059" x="5245100" y="4543425"/>
          <p14:tracePt t="38075" x="5194300" y="4579938"/>
          <p14:tracePt t="38092" x="5132388" y="4630738"/>
          <p14:tracePt t="38095" x="5106988" y="4656138"/>
          <p14:tracePt t="38109" x="5081588" y="4679950"/>
          <p14:tracePt t="38112" x="5068888" y="4692650"/>
          <p14:tracePt t="38127" x="5045075" y="4756150"/>
          <p14:tracePt t="38183" x="5068888" y="4779963"/>
          <p14:tracePt t="38192" x="5119688" y="4818063"/>
          <p14:tracePt t="38200" x="5145088" y="4830763"/>
          <p14:tracePt t="38209" x="5207000" y="4868863"/>
          <p14:tracePt t="38225" x="5370513" y="4905375"/>
          <p14:tracePt t="38242" x="5570538" y="4905375"/>
          <p14:tracePt t="38259" x="5795963" y="4905375"/>
          <p14:tracePt t="38276" x="6045200" y="4879975"/>
          <p14:tracePt t="38292" x="6183313" y="4805363"/>
          <p14:tracePt t="38309" x="6208713" y="4779963"/>
          <p14:tracePt t="38327" x="6208713" y="4743450"/>
          <p14:tracePt t="38343" x="6208713" y="4679950"/>
          <p14:tracePt t="38360" x="6208713" y="4605338"/>
          <p14:tracePt t="38376" x="6208713" y="4567238"/>
          <p14:tracePt t="38393" x="6196013" y="4518025"/>
          <p14:tracePt t="38409" x="6146800" y="4467225"/>
          <p14:tracePt t="38426" x="6083300" y="4418013"/>
          <p14:tracePt t="38442" x="6045200" y="4379913"/>
          <p14:tracePt t="38459" x="6008688" y="4367213"/>
          <p14:tracePt t="38476" x="5945188" y="4330700"/>
          <p14:tracePt t="38493" x="5808663" y="4292600"/>
          <p14:tracePt t="38495" x="5757863" y="4267200"/>
          <p14:tracePt t="38510" x="5683250" y="4254500"/>
          <p14:tracePt t="38512" x="5619750" y="4230688"/>
          <p14:tracePt t="38527" x="5457825" y="4230688"/>
          <p14:tracePt t="38543" x="5345113" y="4230688"/>
          <p14:tracePt t="38559" x="5257800" y="4230688"/>
          <p14:tracePt t="38576" x="5207000" y="4230688"/>
          <p14:tracePt t="38593" x="5181600" y="4241800"/>
          <p14:tracePt t="38610" x="5145088" y="4305300"/>
          <p14:tracePt t="38627" x="5145088" y="4341813"/>
          <p14:tracePt t="38644" x="5145088" y="4418013"/>
          <p14:tracePt t="38660" x="5145088" y="4454525"/>
          <p14:tracePt t="38663" x="5145088" y="4479925"/>
          <p14:tracePt t="38676" x="5145088" y="4505325"/>
          <p14:tracePt t="38679" x="5145088" y="4543425"/>
          <p14:tracePt t="38695" x="5145088" y="4592638"/>
          <p14:tracePt t="38710" x="5219700" y="4656138"/>
          <p14:tracePt t="38727" x="5281613" y="4705350"/>
          <p14:tracePt t="38743" x="5407025" y="4718050"/>
          <p14:tracePt t="38760" x="5619750" y="4743450"/>
          <p14:tracePt t="38776" x="5795963" y="4743450"/>
          <p14:tracePt t="38793" x="6045200" y="4718050"/>
          <p14:tracePt t="38810" x="6157913" y="4705350"/>
          <p14:tracePt t="38827" x="6296025" y="4643438"/>
          <p14:tracePt t="38844" x="6359525" y="4592638"/>
          <p14:tracePt t="38847" x="6370638" y="4579938"/>
          <p14:tracePt t="38861" x="6370638" y="4554538"/>
          <p14:tracePt t="38863" x="6383338" y="4543425"/>
          <p14:tracePt t="38878" x="6383338" y="4530725"/>
          <p14:tracePt t="38879" x="6383338" y="4518025"/>
          <p14:tracePt t="38897" x="6383338" y="4492625"/>
          <p14:tracePt t="38911" x="6383338" y="4454525"/>
          <p14:tracePt t="38928" x="6370638" y="4443413"/>
          <p14:tracePt t="38944" x="6346825" y="4405313"/>
          <p14:tracePt t="38967" x="6334125" y="4379913"/>
          <p14:tracePt t="38977" x="6308725" y="4354513"/>
          <p14:tracePt t="38994" x="6246813" y="4305300"/>
          <p14:tracePt t="39011" x="6146800" y="4267200"/>
          <p14:tracePt t="39028" x="5995988" y="4230688"/>
          <p14:tracePt t="39044" x="5845175" y="4205288"/>
          <p14:tracePt t="39061" x="5719763" y="4205288"/>
          <p14:tracePt t="39063" x="5657850" y="4205288"/>
          <p14:tracePt t="39078" x="5595938" y="4205288"/>
          <p14:tracePt t="39079" x="5532438" y="4205288"/>
          <p14:tracePt t="39095" x="5419725" y="4205288"/>
          <p14:tracePt t="39111" x="5332413" y="4205288"/>
          <p14:tracePt t="39128" x="5245100" y="4205288"/>
          <p14:tracePt t="39145" x="5207000" y="4230688"/>
          <p14:tracePt t="39161" x="5170488" y="4254500"/>
          <p14:tracePt t="39178" x="5157788" y="4267200"/>
          <p14:tracePt t="39195" x="5145088" y="4292600"/>
          <p14:tracePt t="39212" x="5145088" y="4318000"/>
          <p14:tracePt t="39229" x="5145088" y="4367213"/>
          <p14:tracePt t="39231" x="5145088" y="4392613"/>
          <p14:tracePt t="39244" x="5145088" y="4430713"/>
          <p14:tracePt t="39247" x="5145088" y="4454525"/>
          <p14:tracePt t="39261" x="5145088" y="4492625"/>
          <p14:tracePt t="39263" x="5194300" y="4530725"/>
          <p14:tracePt t="39279" x="5332413" y="4643438"/>
          <p14:tracePt t="39295" x="5532438" y="4718050"/>
          <p14:tracePt t="39311" x="5908675" y="4805363"/>
          <p14:tracePt t="39329" x="6259513" y="4843463"/>
          <p14:tracePt t="39345" x="6546850" y="4879975"/>
          <p14:tracePt t="39361" x="6734175" y="4879975"/>
          <p14:tracePt t="39379" x="6821488" y="4879975"/>
          <p14:tracePt t="39395" x="6846888" y="4879975"/>
          <p14:tracePt t="39411" x="6859588" y="4879975"/>
          <p14:tracePt t="39428" x="6859588" y="4818063"/>
          <p14:tracePt t="39431" x="6859588" y="4768850"/>
          <p14:tracePt t="39445" x="6859588" y="4656138"/>
          <p14:tracePt t="39447" x="6834188" y="4579938"/>
          <p14:tracePt t="39462" x="6808788" y="4543425"/>
          <p14:tracePt t="39464" x="6784975" y="4479925"/>
          <p14:tracePt t="39479" x="6734175" y="4405313"/>
          <p14:tracePt t="39496" x="6734175" y="4392613"/>
          <p14:tracePt t="39513" x="6721475" y="4379913"/>
          <p14:tracePt t="39529" x="6696075" y="4367213"/>
          <p14:tracePt t="39546" x="6684963" y="4341813"/>
          <p14:tracePt t="39562" x="6608763" y="4305300"/>
          <p14:tracePt t="39579" x="6546850" y="4279900"/>
          <p14:tracePt t="39596" x="6383338" y="4241800"/>
          <p14:tracePt t="39600" x="6283325" y="4230688"/>
          <p14:tracePt t="39613" x="6221413" y="4230688"/>
          <p14:tracePt t="39615" x="6121400" y="4230688"/>
          <p14:tracePt t="39630" x="6021388" y="4230688"/>
          <p14:tracePt t="39632" x="5921375" y="4230688"/>
          <p14:tracePt t="39646" x="5795963" y="4230688"/>
          <p14:tracePt t="39648" x="5683250" y="4230688"/>
          <p14:tracePt t="39663" x="5495925" y="4230688"/>
          <p14:tracePt t="39679" x="5394325" y="4230688"/>
          <p14:tracePt t="39696" x="5319713" y="4254500"/>
          <p14:tracePt t="39713" x="5245100" y="4305300"/>
          <p14:tracePt t="39729" x="5181600" y="4341813"/>
          <p14:tracePt t="39746" x="5181600" y="4379913"/>
          <p14:tracePt t="39767" x="5181600" y="4405313"/>
          <p14:tracePt t="39783" x="5181600" y="4430713"/>
          <p14:tracePt t="39795" x="5181600" y="4443413"/>
          <p14:tracePt t="39811" x="5181600" y="4479925"/>
          <p14:tracePt t="39828" x="5207000" y="4518025"/>
          <p14:tracePt t="39830" x="5232400" y="4554538"/>
          <p14:tracePt t="39845" x="5270500" y="4579938"/>
          <p14:tracePt t="39846" x="5294313" y="4618038"/>
          <p14:tracePt t="39862" x="5370513" y="4679950"/>
          <p14:tracePt t="39879" x="5457825" y="4718050"/>
          <p14:tracePt t="39895" x="5545138" y="4768850"/>
          <p14:tracePt t="39912" x="5607050" y="4805363"/>
          <p14:tracePt t="39929" x="5708650" y="4818063"/>
          <p14:tracePt t="39945" x="5808663" y="4830763"/>
          <p14:tracePt t="39962" x="5857875" y="4830763"/>
          <p14:tracePt t="39979" x="5908675" y="4830763"/>
          <p14:tracePt t="39996" x="5932488" y="4830763"/>
          <p14:tracePt t="40023" x="5945188" y="4830763"/>
          <p14:tracePt t="40047" x="5957888" y="4830763"/>
          <p14:tracePt t="40071" x="5970588" y="4830763"/>
          <p14:tracePt t="40086" x="5983288" y="4818063"/>
          <p14:tracePt t="40094" x="5983288" y="4805363"/>
          <p14:tracePt t="40103" x="5995988" y="4779963"/>
          <p14:tracePt t="40112" x="6008688" y="4768850"/>
          <p14:tracePt t="40129" x="6034088" y="4718050"/>
          <p14:tracePt t="40146" x="6045200" y="4679950"/>
          <p14:tracePt t="40162" x="6070600" y="4643438"/>
          <p14:tracePt t="40179" x="6070600" y="4579938"/>
          <p14:tracePt t="40196" x="6070600" y="4518025"/>
          <p14:tracePt t="40213" x="6096000" y="4467225"/>
          <p14:tracePt t="40214" x="6108700" y="4443413"/>
          <p14:tracePt t="40230" x="6108700" y="4379913"/>
          <p14:tracePt t="40247" x="6108700" y="4354513"/>
          <p14:tracePt t="40264" x="6108700" y="4330700"/>
          <p14:tracePt t="40281" x="6108700" y="4305300"/>
          <p14:tracePt t="40297" x="6108700" y="4292600"/>
          <p14:tracePt t="40315" x="6108700" y="4279900"/>
          <p14:tracePt t="40331" x="6108700" y="4267200"/>
          <p14:tracePt t="40348" x="6108700" y="4254500"/>
          <p14:tracePt t="40351" x="6108700" y="4241800"/>
          <p14:tracePt t="40364" x="6108700" y="4230688"/>
          <p14:tracePt t="40381" x="6108700" y="4217988"/>
          <p14:tracePt t="40407" x="6108700" y="4192588"/>
          <p14:tracePt t="40415" x="6108700" y="4179888"/>
          <p14:tracePt t="40432" x="6083300" y="4179888"/>
          <p14:tracePt t="40448" x="6045200" y="4167188"/>
          <p14:tracePt t="40465" x="6008688" y="4167188"/>
          <p14:tracePt t="40481" x="5957888" y="4167188"/>
          <p14:tracePt t="40498" x="5883275" y="4167188"/>
          <p14:tracePt t="40514" x="5821363" y="4167188"/>
          <p14:tracePt t="40531" x="5757863" y="4167188"/>
          <p14:tracePt t="40548" x="5719763" y="4179888"/>
          <p14:tracePt t="40565" x="5683250" y="4192588"/>
          <p14:tracePt t="40567" x="5683250" y="4205288"/>
          <p14:tracePt t="40583" x="5683250" y="4217988"/>
          <p14:tracePt t="40599" x="5683250" y="4241800"/>
          <p14:tracePt t="40615" x="5683250" y="4254500"/>
          <p14:tracePt t="40631" x="5683250" y="4279900"/>
          <p14:tracePt t="40648" x="5683250" y="4292600"/>
          <p14:tracePt t="40665" x="5695950" y="4318000"/>
          <p14:tracePt t="40682" x="5708650" y="4330700"/>
          <p14:tracePt t="40700" x="5719763" y="4341813"/>
          <p14:tracePt t="40715" x="5770563" y="4367213"/>
          <p14:tracePt t="40732" x="5808663" y="4392613"/>
          <p14:tracePt t="40749" x="5883275" y="4405313"/>
          <p14:tracePt t="40751" x="5921375" y="4418013"/>
          <p14:tracePt t="40766" x="5995988" y="4418013"/>
          <p14:tracePt t="40768" x="6045200" y="4430713"/>
          <p14:tracePt t="40783" x="6146800" y="4430713"/>
          <p14:tracePt t="40799" x="6221413" y="4430713"/>
          <p14:tracePt t="40816" x="6259513" y="4454525"/>
          <p14:tracePt t="40833" x="6270625" y="4454525"/>
          <p14:tracePt t="41127" x="6283325" y="4454525"/>
          <p14:tracePt t="41143" x="6296025" y="4454525"/>
          <p14:tracePt t="41151" x="6308725" y="4454525"/>
          <p14:tracePt t="41167" x="6346825" y="4454525"/>
          <p14:tracePt t="41183" x="6408738" y="4454525"/>
          <p14:tracePt t="41200" x="6472238" y="4454525"/>
          <p14:tracePt t="41217" x="6521450" y="4454525"/>
          <p14:tracePt t="41233" x="6572250" y="4454525"/>
          <p14:tracePt t="41250" x="6596063" y="4454525"/>
          <p14:tracePt t="41266" x="6621463" y="4454525"/>
          <p14:tracePt t="41283" x="6634163" y="4454525"/>
          <p14:tracePt t="41300" x="6646863" y="4454525"/>
          <p14:tracePt t="41316" x="6659563" y="4418013"/>
          <p14:tracePt t="41333" x="6659563" y="4392613"/>
          <p14:tracePt t="41335" x="6659563" y="4367213"/>
          <p14:tracePt t="41351" x="6659563" y="4318000"/>
          <p14:tracePt t="41368" x="6659563" y="4230688"/>
          <p14:tracePt t="41384" x="6596063" y="4141788"/>
          <p14:tracePt t="41401" x="6534150" y="4067175"/>
          <p14:tracePt t="41417" x="6483350" y="4005263"/>
          <p14:tracePt t="41434" x="6446838" y="3979863"/>
          <p14:tracePt t="41451" x="6434138" y="3967163"/>
          <p14:tracePt t="41468" x="6421438" y="3954463"/>
          <p14:tracePt t="41484" x="6408738" y="3954463"/>
          <p14:tracePt t="41487" x="6396038" y="3954463"/>
          <p14:tracePt t="41503" x="6370638" y="3954463"/>
          <p14:tracePt t="41518" x="6334125" y="3941763"/>
          <p14:tracePt t="41520" x="6308725" y="3929063"/>
          <p14:tracePt t="41535" x="6208713" y="3905250"/>
          <p14:tracePt t="41551" x="6121400" y="3892550"/>
          <p14:tracePt t="41568" x="6057900" y="3867150"/>
          <p14:tracePt t="41585" x="5957888" y="3867150"/>
          <p14:tracePt t="41601" x="5870575" y="3867150"/>
          <p14:tracePt t="41617" x="5770563" y="3867150"/>
          <p14:tracePt t="41635" x="5670550" y="3867150"/>
          <p14:tracePt t="41651" x="5532438" y="3867150"/>
          <p14:tracePt t="41668" x="5407025" y="3879850"/>
          <p14:tracePt t="41671" x="5383213" y="3905250"/>
          <p14:tracePt t="41684" x="5345113" y="3905250"/>
          <p14:tracePt t="41687" x="5307013" y="3929063"/>
          <p14:tracePt t="41701" x="5270500" y="3954463"/>
          <p14:tracePt t="41703" x="5245100" y="3954463"/>
          <p14:tracePt t="41718" x="5219700" y="3992563"/>
          <p14:tracePt t="41720" x="5194300" y="4005263"/>
          <p14:tracePt t="41735" x="5157788" y="4041775"/>
          <p14:tracePt t="41752" x="5094288" y="4105275"/>
          <p14:tracePt t="41768" x="5057775" y="4167188"/>
          <p14:tracePt t="41785" x="5057775" y="4230688"/>
          <p14:tracePt t="41801" x="5057775" y="4318000"/>
          <p14:tracePt t="41818" x="5057775" y="4367213"/>
          <p14:tracePt t="41835" x="5057775" y="4418013"/>
          <p14:tracePt t="41852" x="5057775" y="4454525"/>
          <p14:tracePt t="41855" x="5057775" y="4492625"/>
          <p14:tracePt t="41869" x="5057775" y="4530725"/>
          <p14:tracePt t="41872" x="5057775" y="4554538"/>
          <p14:tracePt t="41886" x="5057775" y="4579938"/>
          <p14:tracePt t="41888" x="5081588" y="4605338"/>
          <p14:tracePt t="41903" x="5081588" y="4667250"/>
          <p14:tracePt t="41919" x="5106988" y="4743450"/>
          <p14:tracePt t="41935" x="5132388" y="4792663"/>
          <p14:tracePt t="41953" x="5157788" y="4843463"/>
          <p14:tracePt t="41969" x="5170488" y="4868863"/>
          <p14:tracePt t="41985" x="5232400" y="4892675"/>
          <p14:tracePt t="42002" x="5270500" y="4930775"/>
          <p14:tracePt t="42019" x="5357813" y="4968875"/>
          <p14:tracePt t="42036" x="5470525" y="4992688"/>
          <p14:tracePt t="42039" x="5532438" y="5018088"/>
          <p14:tracePt t="42052" x="5595938" y="5030788"/>
          <p14:tracePt t="42069" x="5795963" y="5056188"/>
          <p14:tracePt t="42071" x="5883275" y="5056188"/>
          <p14:tracePt t="42085" x="5921375" y="5056188"/>
          <p14:tracePt t="42087" x="6008688" y="5056188"/>
          <p14:tracePt t="42103" x="6221413" y="5056188"/>
          <p14:tracePt t="42120" x="6408738" y="5056188"/>
          <p14:tracePt t="42135" x="6646863" y="5018088"/>
          <p14:tracePt t="42152" x="6784975" y="4943475"/>
          <p14:tracePt t="42169" x="6897688" y="4856163"/>
          <p14:tracePt t="42186" x="6897688" y="4843463"/>
          <p14:tracePt t="42202" x="6910388" y="4730750"/>
          <p14:tracePt t="42220" x="6910388" y="4530725"/>
          <p14:tracePt t="42223" x="6910388" y="4479925"/>
          <p14:tracePt t="42235" x="6884988" y="4379913"/>
          <p14:tracePt t="42252" x="6884988" y="4305300"/>
          <p14:tracePt t="42255" x="6834188" y="4241800"/>
          <p14:tracePt t="42269" x="6784975" y="4167188"/>
          <p14:tracePt t="42271" x="6734175" y="4092575"/>
          <p14:tracePt t="42285" x="6684963" y="4017963"/>
          <p14:tracePt t="42286" x="6621463" y="3967163"/>
          <p14:tracePt t="42302" x="6521450" y="3905250"/>
          <p14:tracePt t="42318" x="6308725" y="3816350"/>
          <p14:tracePt t="42335" x="5983288" y="3754438"/>
          <p14:tracePt t="42351" x="5745163" y="3741738"/>
          <p14:tracePt t="42368" x="5495925" y="3741738"/>
          <p14:tracePt t="42385" x="5345113" y="3741738"/>
          <p14:tracePt t="42401" x="5219700" y="3767138"/>
          <p14:tracePt t="42418" x="5145088" y="3816350"/>
          <p14:tracePt t="42435" x="5068888" y="3867150"/>
          <p14:tracePt t="42452" x="5032375" y="3916363"/>
          <p14:tracePt t="42470" x="5006975" y="3992563"/>
          <p14:tracePt t="42472" x="5006975" y="4005263"/>
          <p14:tracePt t="42487" x="4994275" y="4029075"/>
          <p14:tracePt t="42503" x="4994275" y="4041775"/>
          <p14:tracePt t="42520" x="4994275" y="4054475"/>
          <p14:tracePt t="42767" x="4994275" y="4067175"/>
          <p14:tracePt t="42792" x="4994275" y="4079875"/>
          <p14:tracePt t="42799" x="4994275" y="4117975"/>
          <p14:tracePt t="42815" x="4994275" y="4154488"/>
          <p14:tracePt t="42823" x="4994275" y="4167188"/>
          <p14:tracePt t="42836" x="4994275" y="4192588"/>
          <p14:tracePt t="42838" x="4994275" y="4241800"/>
          <p14:tracePt t="42853" x="4994275" y="4267200"/>
          <p14:tracePt t="42854" x="4994275" y="4305300"/>
          <p14:tracePt t="42870" x="4994275" y="4367213"/>
          <p14:tracePt t="42886" x="4994275" y="4430713"/>
          <p14:tracePt t="42903" x="5019675" y="4492625"/>
          <p14:tracePt t="42920" x="5057775" y="4605338"/>
          <p14:tracePt t="42936" x="5157788" y="4743450"/>
          <p14:tracePt t="42953" x="5281613" y="4892675"/>
          <p14:tracePt t="42970" x="5445125" y="5056188"/>
          <p14:tracePt t="42986" x="5583238" y="5143500"/>
          <p14:tracePt t="43003" x="5783263" y="5256213"/>
          <p14:tracePt t="43020" x="5945188" y="5318125"/>
          <p14:tracePt t="43037" x="6083300" y="5368925"/>
          <p14:tracePt t="43038" x="6121400" y="5368925"/>
          <p14:tracePt t="43054" x="6221413" y="5368925"/>
          <p14:tracePt t="43070" x="6296025" y="5368925"/>
          <p14:tracePt t="43087" x="6396038" y="5368925"/>
          <p14:tracePt t="43104" x="6496050" y="5368925"/>
          <p14:tracePt t="43120" x="6608763" y="5330825"/>
          <p14:tracePt t="43137" x="6708775" y="5281613"/>
          <p14:tracePt t="43155" x="6821488" y="5194300"/>
          <p14:tracePt t="43172" x="6884988" y="5105400"/>
          <p14:tracePt t="43175" x="6897688" y="5056188"/>
          <p14:tracePt t="43189" x="6921500" y="5018088"/>
          <p14:tracePt t="43191" x="6921500" y="4956175"/>
          <p14:tracePt t="43205" x="6921500" y="4930775"/>
          <p14:tracePt t="43208" x="6921500" y="4856163"/>
          <p14:tracePt t="43222" x="6921500" y="4805363"/>
          <p14:tracePt t="43224" x="6921500" y="4730750"/>
          <p14:tracePt t="43239" x="6921500" y="4605338"/>
          <p14:tracePt t="43255" x="6846888" y="4492625"/>
          <p14:tracePt t="43272" x="6797675" y="4418013"/>
          <p14:tracePt t="43289" x="6696075" y="4341813"/>
          <p14:tracePt t="43305" x="6621463" y="4292600"/>
          <p14:tracePt t="43322" x="6534150" y="4230688"/>
          <p14:tracePt t="43339" x="6459538" y="4167188"/>
          <p14:tracePt t="43356" x="6370638" y="4141788"/>
          <p14:tracePt t="43359" x="6334125" y="4105275"/>
          <p14:tracePt t="43371" x="6296025" y="4092575"/>
          <p14:tracePt t="43390" x="6246813" y="4067175"/>
          <p14:tracePt t="43392" x="6183313" y="4041775"/>
          <p14:tracePt t="43407" x="6157913" y="4017963"/>
          <p14:tracePt t="43423" x="6121400" y="4005263"/>
          <p14:tracePt t="43439" x="6070600" y="3979863"/>
          <p14:tracePt t="43456" x="6034088" y="3967163"/>
          <p14:tracePt t="43473" x="5983288" y="3954463"/>
          <p14:tracePt t="43489" x="5945188" y="3954463"/>
          <p14:tracePt t="43506" x="5932488" y="3941763"/>
          <p14:tracePt t="44063" x="5921375" y="3941763"/>
          <p14:tracePt t="44071" x="5908675" y="3941763"/>
          <p14:tracePt t="44079" x="5895975" y="3941763"/>
          <p14:tracePt t="44091" x="5883275" y="3941763"/>
          <p14:tracePt t="44108" x="5845175" y="3954463"/>
          <p14:tracePt t="44111" x="5832475" y="3954463"/>
          <p14:tracePt t="44124" x="5821363" y="3967163"/>
          <p14:tracePt t="44141" x="5808663" y="3967163"/>
          <p14:tracePt t="44157" x="5770563" y="3992563"/>
          <p14:tracePt t="44175" x="5745163" y="4017963"/>
          <p14:tracePt t="44191" x="5708650" y="4041775"/>
          <p14:tracePt t="44208" x="5683250" y="4054475"/>
          <p14:tracePt t="44224" x="5670550" y="4079875"/>
          <p14:tracePt t="44241" x="5657850" y="4117975"/>
          <p14:tracePt t="44258" x="5645150" y="4141788"/>
          <p14:tracePt t="44275" x="5645150" y="4167188"/>
          <p14:tracePt t="44292" x="5645150" y="4179888"/>
          <p14:tracePt t="44295" x="5645150" y="4192588"/>
          <p14:tracePt t="44312" x="5645150" y="4205288"/>
          <p14:tracePt t="44327" x="5645150" y="4217988"/>
          <p14:tracePt t="44360" x="5645150" y="4241800"/>
          <p14:tracePt t="44375" x="5645150" y="4254500"/>
          <p14:tracePt t="44383" x="5645150" y="4267200"/>
          <p14:tracePt t="44391" x="5645150" y="4279900"/>
          <p14:tracePt t="44408" x="5645150" y="4318000"/>
          <p14:tracePt t="44424" x="5695950" y="4354513"/>
          <p14:tracePt t="44441" x="5719763" y="4392613"/>
          <p14:tracePt t="44458" x="5770563" y="4430713"/>
          <p14:tracePt t="44475" x="5832475" y="4454525"/>
          <p14:tracePt t="44491" x="5832475" y="4518025"/>
          <p14:tracePt t="44508" x="5870575" y="4567238"/>
          <p14:tracePt t="44511" x="5908675" y="4592638"/>
          <p14:tracePt t="44525" x="5921375" y="4605338"/>
          <p14:tracePt t="44527" x="5945188" y="4630738"/>
          <p14:tracePt t="44542" x="5970588" y="4643438"/>
          <p14:tracePt t="44544" x="5983288" y="4643438"/>
          <p14:tracePt t="44559" x="6034088" y="4656138"/>
          <p14:tracePt t="44575" x="6096000" y="4656138"/>
          <p14:tracePt t="44592" x="6157913" y="4656138"/>
          <p14:tracePt t="44609" x="6283325" y="4656138"/>
          <p14:tracePt t="44625" x="6421438" y="4656138"/>
          <p14:tracePt t="44643" x="6546850" y="4656138"/>
          <p14:tracePt t="44659" x="6646863" y="4656138"/>
          <p14:tracePt t="44675" x="6772275" y="4605338"/>
          <p14:tracePt t="44692" x="6897688" y="4505325"/>
          <p14:tracePt t="44695" x="6959600" y="4443413"/>
          <p14:tracePt t="44709" x="7010400" y="4379913"/>
          <p14:tracePt t="44711" x="7021513" y="4318000"/>
          <p14:tracePt t="44726" x="7046913" y="4192588"/>
          <p14:tracePt t="44743" x="7046913" y="4079875"/>
          <p14:tracePt t="44760" x="7046913" y="4017963"/>
          <p14:tracePt t="44776" x="7046913" y="3941763"/>
          <p14:tracePt t="44792" x="6972300" y="3816350"/>
          <p14:tracePt t="44809" x="6872288" y="3654425"/>
          <p14:tracePt t="44826" x="6759575" y="3529013"/>
          <p14:tracePt t="44842" x="6684963" y="3416300"/>
          <p14:tracePt t="44859" x="6608763" y="3378200"/>
          <p14:tracePt t="44876" x="6534150" y="3316288"/>
          <p14:tracePt t="44893" x="6472238" y="3290888"/>
          <p14:tracePt t="44895" x="6459538" y="3290888"/>
          <p14:tracePt t="44910" x="6434138" y="3278188"/>
          <p14:tracePt t="44912" x="6396038" y="3278188"/>
          <p14:tracePt t="44927" x="6346825" y="3278188"/>
          <p14:tracePt t="44943" x="6283325" y="3278188"/>
          <p14:tracePt t="44960" x="6246813" y="3278188"/>
          <p14:tracePt t="44976" x="6183313" y="3278188"/>
          <p14:tracePt t="44993" x="6108700" y="3278188"/>
          <p14:tracePt t="45010" x="6045200" y="3290888"/>
          <p14:tracePt t="45026" x="5983288" y="3328988"/>
          <p14:tracePt t="45043" x="5945188" y="3367088"/>
          <p14:tracePt t="45060" x="5870575" y="3429000"/>
          <p14:tracePt t="45063" x="5857875" y="3441700"/>
          <p14:tracePt t="45076" x="5832475" y="3467100"/>
          <p14:tracePt t="45079" x="5821363" y="3490913"/>
          <p14:tracePt t="45093" x="5795963" y="3516313"/>
          <p14:tracePt t="45095" x="5783263" y="3529013"/>
          <p14:tracePt t="45111" x="5757863" y="3554413"/>
          <p14:tracePt t="45127" x="5732463" y="3629025"/>
          <p14:tracePt t="45143" x="5708650" y="3641725"/>
          <p14:tracePt t="45161" x="5683250" y="3667125"/>
          <p14:tracePt t="45177" x="5683250" y="3703638"/>
          <p14:tracePt t="45193" x="5657850" y="3716338"/>
          <p14:tracePt t="45211" x="5657850" y="3729038"/>
          <p14:tracePt t="45232" x="5645150" y="3754438"/>
          <p14:tracePt t="45243" x="5632450" y="3779838"/>
          <p14:tracePt t="45260" x="5607050" y="3816350"/>
          <p14:tracePt t="45263" x="5607050" y="3841750"/>
          <p14:tracePt t="45277" x="5607050" y="3867150"/>
          <p14:tracePt t="45279" x="5607050" y="3892550"/>
          <p14:tracePt t="45294" x="5607050" y="3916363"/>
          <p14:tracePt t="45295" x="5607050" y="3967163"/>
          <p14:tracePt t="45311" x="5607050" y="4017963"/>
          <p14:tracePt t="45327" x="5607050" y="4079875"/>
          <p14:tracePt t="45344" x="5607050" y="4129088"/>
          <p14:tracePt t="45361" x="5607050" y="4154488"/>
          <p14:tracePt t="45377" x="5607050" y="4179888"/>
          <p14:tracePt t="45395" x="5607050" y="4217988"/>
          <p14:tracePt t="45411" x="5607050" y="4254500"/>
          <p14:tracePt t="45567" x="5607050" y="4267200"/>
          <p14:tracePt t="45591" x="5607050" y="4279900"/>
          <p14:tracePt t="45608" x="5607050" y="4292600"/>
          <p14:tracePt t="45623" x="5619750" y="4305300"/>
          <p14:tracePt t="45631" x="5632450" y="4318000"/>
          <p14:tracePt t="45643" x="5645150" y="4341813"/>
          <p14:tracePt t="45660" x="5670550" y="4367213"/>
          <p14:tracePt t="45662" x="5670550" y="4379913"/>
          <p14:tracePt t="45678" x="5695950" y="4405313"/>
          <p14:tracePt t="45694" x="5719763" y="4443413"/>
          <p14:tracePt t="45710" x="5745163" y="4467225"/>
          <p14:tracePt t="45727" x="5770563" y="4492625"/>
          <p14:tracePt t="45745" x="5795963" y="4518025"/>
          <p14:tracePt t="45761" x="5795963" y="4530725"/>
          <p14:tracePt t="45779" x="5821363" y="4579938"/>
          <p14:tracePt t="45796" x="5832475" y="4605338"/>
          <p14:tracePt t="45812" x="5870575" y="4643438"/>
          <p14:tracePt t="45815" x="5870575" y="4656138"/>
          <p14:tracePt t="45831" x="5883275" y="4679950"/>
          <p14:tracePt t="45845" x="5883275" y="4692650"/>
          <p14:tracePt t="45847" x="5895975" y="4705350"/>
          <p14:tracePt t="45862" x="5908675" y="4743450"/>
          <p14:tracePt t="45879" x="5921375" y="4756150"/>
          <p14:tracePt t="45897" x="5932488" y="4779963"/>
          <p14:tracePt t="45912" x="5945188" y="4805363"/>
          <p14:tracePt t="45929" x="5957888" y="4830763"/>
          <p14:tracePt t="45946" x="5995988" y="4879975"/>
          <p14:tracePt t="45962" x="6021388" y="4918075"/>
          <p14:tracePt t="45978" x="6034088" y="4943475"/>
          <p14:tracePt t="45996" x="6045200" y="4968875"/>
          <p14:tracePt t="46012" x="6045200" y="4981575"/>
          <p14:tracePt t="46015" x="6057900" y="4981575"/>
          <p14:tracePt t="46031" x="6057900" y="4992688"/>
          <p14:tracePt t="46047" x="6070600" y="5005388"/>
          <p14:tracePt t="46759" x="6096000" y="5005388"/>
          <p14:tracePt t="46767" x="6121400" y="5005388"/>
          <p14:tracePt t="46781" x="6170613" y="4992688"/>
          <p14:tracePt t="46783" x="6234113" y="4956175"/>
          <p14:tracePt t="46799" x="6270625" y="4943475"/>
          <p14:tracePt t="46815" x="6296025" y="4930775"/>
          <p14:tracePt t="46839" x="6308725" y="4930775"/>
          <p14:tracePt t="47399" x="6334125" y="4930775"/>
          <p14:tracePt t="47407" x="6346825" y="4943475"/>
          <p14:tracePt t="47423" x="6370638" y="4981575"/>
          <p14:tracePt t="47432" x="6383338" y="4992688"/>
          <p14:tracePt t="47449" x="6446838" y="5030788"/>
          <p14:tracePt t="47467" x="6508750" y="5081588"/>
          <p14:tracePt t="47483" x="6608763" y="5130800"/>
          <p14:tracePt t="47500" x="6734175" y="5156200"/>
          <p14:tracePt t="47503" x="6834188" y="5194300"/>
          <p14:tracePt t="47517" x="6921500" y="5230813"/>
          <p14:tracePt t="47519" x="7010400" y="5230813"/>
          <p14:tracePt t="47533" x="7110413" y="5230813"/>
          <p14:tracePt t="47535" x="7210425" y="5268913"/>
          <p14:tracePt t="47550" x="7335838" y="5281613"/>
          <p14:tracePt t="47551" x="7448550" y="5281613"/>
          <p14:tracePt t="47567" x="7697788" y="5281613"/>
          <p14:tracePt t="47583" x="7999413" y="5281613"/>
          <p14:tracePt t="47600" x="8286750" y="5256213"/>
          <p14:tracePt t="47616" x="8524875" y="5194300"/>
          <p14:tracePt t="47633" x="8724900" y="5118100"/>
          <p14:tracePt t="47650" x="8799513" y="5081588"/>
          <p14:tracePt t="47667" x="8850313" y="5043488"/>
          <p14:tracePt t="47683" x="8874125" y="5005388"/>
          <p14:tracePt t="47700" x="8899525" y="4968875"/>
          <p14:tracePt t="47702" x="8912225" y="4943475"/>
          <p14:tracePt t="47716" x="8912225" y="4930775"/>
          <p14:tracePt t="47719" x="8924925" y="4930775"/>
          <p14:tracePt t="47735" x="8924925" y="4905375"/>
          <p14:tracePt t="47749" x="8937625" y="4905375"/>
          <p14:tracePt t="47750" x="8937625" y="4892675"/>
          <p14:tracePt t="47883" x="8937625" y="4879975"/>
          <p14:tracePt t="48023" x="8924925" y="4879975"/>
          <p14:tracePt t="48031" x="8899525" y="4879975"/>
          <p14:tracePt t="48039" x="8886825" y="4892675"/>
          <p14:tracePt t="48051" x="8837613" y="4930775"/>
          <p14:tracePt t="48067" x="8786813" y="4956175"/>
          <p14:tracePt t="48084" x="8724900" y="4992688"/>
          <p14:tracePt t="48087" x="8699500" y="5018088"/>
          <p14:tracePt t="48101" x="8686800" y="5043488"/>
          <p14:tracePt t="48103" x="8637588" y="5056188"/>
          <p14:tracePt t="48119" x="8612188" y="5092700"/>
          <p14:tracePt t="48134" x="8586788" y="5105400"/>
          <p14:tracePt t="48231" x="8586788" y="5081588"/>
          <p14:tracePt t="48239" x="8586788" y="5056188"/>
          <p14:tracePt t="48252" x="8612188" y="5030788"/>
          <p14:tracePt t="48255" x="8637588" y="4968875"/>
          <p14:tracePt t="48269" x="8674100" y="4930775"/>
          <p14:tracePt t="48271" x="8686800" y="4892675"/>
          <p14:tracePt t="48285" x="8712200" y="4843463"/>
          <p14:tracePt t="48287" x="8737600" y="4818063"/>
          <p14:tracePt t="48319" x="8737600" y="4792663"/>
          <p14:tracePt t="48407" x="8737600" y="4805363"/>
          <p14:tracePt t="48431" x="8737600" y="4818063"/>
          <p14:tracePt t="48447" x="8737600" y="4830763"/>
          <p14:tracePt t="48599" x="8737600" y="4843463"/>
          <p14:tracePt t="48728" x="8724900" y="4843463"/>
          <p14:tracePt t="48736" x="8699500" y="4843463"/>
          <p14:tracePt t="48767" x="8686800" y="4843463"/>
          <p14:tracePt t="48775" x="8674100" y="4843463"/>
          <p14:tracePt t="48807" x="8661400" y="4843463"/>
          <p14:tracePt t="48863" x="8650288" y="4843463"/>
          <p14:tracePt t="48984" x="8637588" y="4843463"/>
          <p14:tracePt t="48991" x="8612188" y="4856163"/>
          <p14:tracePt t="49004" x="8586788" y="4856163"/>
          <p14:tracePt t="49007" x="8561388" y="4856163"/>
          <p14:tracePt t="49020" x="8548688" y="4879975"/>
          <p14:tracePt t="49022" x="8524875" y="4879975"/>
          <p14:tracePt t="49037" x="8499475" y="4879975"/>
          <p14:tracePt t="49039" x="8435975" y="4879975"/>
          <p14:tracePt t="49053" x="8348663" y="4879975"/>
          <p14:tracePt t="49055" x="8248650" y="4879975"/>
          <p14:tracePt t="49071" x="7999413" y="4879975"/>
          <p14:tracePt t="49087" x="7535863" y="4879975"/>
          <p14:tracePt t="49104" x="7210425" y="4879975"/>
          <p14:tracePt t="49120" x="6808788" y="4868863"/>
          <p14:tracePt t="49137" x="6421438" y="4843463"/>
          <p14:tracePt t="49154" x="6096000" y="4830763"/>
          <p14:tracePt t="49171" x="5995988" y="4805363"/>
          <p14:tracePt t="49187" x="5945188" y="4805363"/>
          <p14:tracePt t="49205" x="5932488" y="4792663"/>
          <p14:tracePt t="49231" x="5921375" y="4792663"/>
          <p14:tracePt t="49255" x="5895975" y="4792663"/>
          <p14:tracePt t="49263" x="5870575" y="4779963"/>
          <p14:tracePt t="49271" x="5845175" y="4779963"/>
          <p14:tracePt t="49288" x="5757863" y="4779963"/>
          <p14:tracePt t="49304" x="5619750" y="4768850"/>
          <p14:tracePt t="49321" x="5519738" y="4743450"/>
          <p14:tracePt t="49338" x="5457825" y="4743450"/>
          <p14:tracePt t="49355" x="5432425" y="4730750"/>
          <p14:tracePt t="49463" x="5432425" y="4718050"/>
          <p14:tracePt t="49487" x="5445125" y="4718050"/>
          <p14:tracePt t="49495" x="5457825" y="4718050"/>
          <p14:tracePt t="49504" x="5470525" y="4718050"/>
          <p14:tracePt t="49521" x="5507038" y="4718050"/>
          <p14:tracePt t="49538" x="5545138" y="4718050"/>
          <p14:tracePt t="49555" x="5570538" y="4718050"/>
          <p14:tracePt t="49572" x="5583238" y="4718050"/>
          <p14:tracePt t="49575" x="5607050" y="4718050"/>
          <p14:tracePt t="49687" x="5595938" y="4718050"/>
          <p14:tracePt t="49695" x="5570538" y="4718050"/>
          <p14:tracePt t="49705" x="5545138" y="4718050"/>
          <p14:tracePt t="49722" x="5457825" y="4718050"/>
          <p14:tracePt t="49739" x="5370513" y="4718050"/>
          <p14:tracePt t="49755" x="5345113" y="4718050"/>
          <p14:tracePt t="49772" x="5332413" y="4718050"/>
          <p14:tracePt t="49815" x="5345113" y="4718050"/>
          <p14:tracePt t="49823" x="5357813" y="4718050"/>
          <p14:tracePt t="49831" x="5407025" y="4718050"/>
          <p14:tracePt t="49839" x="5432425" y="4718050"/>
          <p14:tracePt t="49855" x="5583238" y="4718050"/>
          <p14:tracePt t="49872" x="5845175" y="4718050"/>
          <p14:tracePt t="49889" x="6346825" y="4756150"/>
          <p14:tracePt t="49906" x="6772275" y="4792663"/>
          <p14:tracePt t="49923" x="7010400" y="4830763"/>
          <p14:tracePt t="49940" x="7021513" y="4830763"/>
          <p14:tracePt t="49967" x="6997700" y="4830763"/>
          <p14:tracePt t="49975" x="6921500" y="4830763"/>
          <p14:tracePt t="49989" x="6872288" y="4830763"/>
          <p14:tracePt t="49991" x="6859588" y="4830763"/>
          <p14:tracePt t="50006" x="6684963" y="4830763"/>
          <p14:tracePt t="50023" x="6459538" y="4830763"/>
          <p14:tracePt t="50039" x="6208713" y="4830763"/>
          <p14:tracePt t="50056" x="6057900" y="4830763"/>
          <p14:tracePt t="50073" x="6045200" y="4830763"/>
          <p14:tracePt t="50089" x="6021388" y="4830763"/>
          <p14:tracePt t="50143" x="6034088" y="4830763"/>
          <p14:tracePt t="50160" x="6057900" y="4830763"/>
          <p14:tracePt t="50167" x="6083300" y="4830763"/>
          <p14:tracePt t="50183" x="6121400" y="4830763"/>
          <p14:tracePt t="50190" x="6221413" y="4830763"/>
          <p14:tracePt t="50207" x="6421438" y="4830763"/>
          <p14:tracePt t="50224" x="6584950" y="4830763"/>
          <p14:tracePt t="50240" x="6634163" y="4830763"/>
          <p14:tracePt t="50295" x="6596063" y="4830763"/>
          <p14:tracePt t="50303" x="6508750" y="4830763"/>
          <p14:tracePt t="50311" x="6408738" y="4830763"/>
          <p14:tracePt t="50323" x="6308725" y="4830763"/>
          <p14:tracePt t="50339" x="6108700" y="4830763"/>
          <p14:tracePt t="50356" x="5895975" y="4830763"/>
          <p14:tracePt t="50373" x="5783263" y="4830763"/>
          <p14:tracePt t="50374" x="5770563" y="4830763"/>
          <p14:tracePt t="50471" x="5783263" y="4830763"/>
          <p14:tracePt t="50479" x="5795963" y="4830763"/>
          <p14:tracePt t="50491" x="5808663" y="4830763"/>
          <p14:tracePt t="50508" x="5832475" y="4830763"/>
          <p14:tracePt t="50525" x="5845175" y="4830763"/>
          <p14:tracePt t="50527" x="5857875" y="4830763"/>
          <p14:tracePt t="50541" x="5870575" y="4830763"/>
          <p14:tracePt t="50544" x="5883275" y="4830763"/>
          <p14:tracePt t="50567" x="5908675" y="4830763"/>
          <p14:tracePt t="50711" x="5895975" y="4830763"/>
          <p14:tracePt t="50735" x="5883275" y="4830763"/>
          <p14:tracePt t="50743" x="5870575" y="4830763"/>
          <p14:tracePt t="50855" x="5870575" y="4843463"/>
          <p14:tracePt t="50863" x="5883275" y="4843463"/>
          <p14:tracePt t="50876" x="5921375" y="4856163"/>
          <p14:tracePt t="50892" x="6057900" y="4856163"/>
          <p14:tracePt t="50895" x="6134100" y="4856163"/>
          <p14:tracePt t="50909" x="6208713" y="4879975"/>
          <p14:tracePt t="50911" x="6246813" y="4879975"/>
          <p14:tracePt t="50925" x="6270625" y="4892675"/>
          <p14:tracePt t="50990" x="6270625" y="4905375"/>
          <p14:tracePt t="50998" x="6259513" y="4918075"/>
          <p14:tracePt t="51007" x="6246813" y="4930775"/>
          <p14:tracePt t="51024" x="6221413" y="4943475"/>
          <p14:tracePt t="51040" x="6170613" y="4943475"/>
          <p14:tracePt t="51059" x="6108700" y="4956175"/>
          <p14:tracePt t="51076" x="6034088" y="4968875"/>
          <p14:tracePt t="51079" x="6008688" y="4968875"/>
          <p14:tracePt t="51927" x="6008688" y="4981575"/>
          <p14:tracePt t="52183" x="6008688" y="4992688"/>
          <p14:tracePt t="52487" x="6008688" y="4981575"/>
          <p14:tracePt t="54135" x="6008688" y="4968875"/>
          <p14:tracePt t="54144" x="6008688" y="4956175"/>
          <p14:tracePt t="54159" x="6008688" y="4943475"/>
          <p14:tracePt t="54168" x="6008688" y="4930775"/>
          <p14:tracePt t="54184" x="6008688" y="4918075"/>
          <p14:tracePt t="54201" x="6008688" y="4905375"/>
          <p14:tracePt t="54217" x="6008688" y="4879975"/>
          <p14:tracePt t="54234" x="5995988" y="4868863"/>
          <p14:tracePt t="54251" x="5970588" y="4856163"/>
          <p14:tracePt t="54479" x="5957888" y="4856163"/>
          <p14:tracePt t="54519" x="5957888" y="4843463"/>
          <p14:tracePt t="55655" x="5945188" y="4830763"/>
          <p14:tracePt t="56199" x="5932488" y="4830763"/>
          <p14:tracePt t="56239" x="5921375" y="4843463"/>
          <p14:tracePt t="56255" x="5921375" y="4856163"/>
          <p14:tracePt t="56272" x="5921375" y="4868863"/>
          <p14:tracePt t="56367" x="5932488" y="4879975"/>
          <p14:tracePt t="56375" x="5957888" y="4879975"/>
          <p14:tracePt t="56390" x="6008688" y="4879975"/>
          <p14:tracePt t="56407" x="6034088" y="4879975"/>
          <p14:tracePt t="56519" x="6034088" y="4868863"/>
          <p14:tracePt t="56543" x="6034088" y="4856163"/>
          <p14:tracePt t="56727" x="6021388" y="4856163"/>
          <p14:tracePt t="56735" x="6008688" y="4856163"/>
          <p14:tracePt t="56760" x="5983288" y="4856163"/>
          <p14:tracePt t="56791" x="5957888" y="4856163"/>
          <p14:tracePt t="56815" x="5945188" y="4856163"/>
          <p14:tracePt t="56831" x="5921375" y="4856163"/>
          <p14:tracePt t="56840" x="5908675" y="4868863"/>
          <p14:tracePt t="56855" x="5895975" y="4868863"/>
          <p14:tracePt t="56871" x="5883275" y="4892675"/>
          <p14:tracePt t="56888" x="5883275" y="4905375"/>
          <p14:tracePt t="56903" x="5857875" y="4930775"/>
          <p14:tracePt t="56935" x="5857875" y="4943475"/>
          <p14:tracePt t="56951" x="5857875" y="4968875"/>
          <p14:tracePt t="57479" x="5870575" y="4968875"/>
          <p14:tracePt t="60183" x="5883275" y="4956175"/>
          <p14:tracePt t="60343" x="5883275" y="4943475"/>
          <p14:tracePt t="62535" x="5883275" y="4930775"/>
          <p14:tracePt t="62703" x="5870575" y="4930775"/>
          <p14:tracePt t="63815" x="5857875" y="4930775"/>
          <p14:tracePt t="66239" x="5845175" y="4930775"/>
          <p14:tracePt t="69295" x="5845175" y="4943475"/>
          <p14:tracePt t="69303" x="5845175" y="4968875"/>
          <p14:tracePt t="69318" x="5857875" y="4981575"/>
          <p14:tracePt t="69334" x="5857875" y="4992688"/>
          <p14:tracePt t="69350" x="5870575" y="5005388"/>
          <p14:tracePt t="69359" x="5883275" y="5018088"/>
          <p14:tracePt t="69373" x="5895975" y="5030788"/>
          <p14:tracePt t="69389" x="5895975" y="5043488"/>
          <p14:tracePt t="69943" x="5895975" y="5056188"/>
          <p14:tracePt t="69983" x="5908675" y="5056188"/>
          <p14:tracePt t="69991" x="5921375" y="5056188"/>
          <p14:tracePt t="69999" x="5921375" y="5068888"/>
          <p14:tracePt t="70032" x="5932488" y="5081588"/>
          <p14:tracePt t="70047" x="5932488" y="5092700"/>
          <p14:tracePt t="70071" x="5945188" y="5092700"/>
          <p14:tracePt t="70087" x="5945188" y="5105400"/>
          <p14:tracePt t="70119" x="5957888" y="5105400"/>
          <p14:tracePt t="70151" x="5970588" y="5118100"/>
          <p14:tracePt t="73879" x="5932488" y="5118100"/>
          <p14:tracePt t="73895" x="5921375" y="5118100"/>
          <p14:tracePt t="73902" x="5895975" y="5118100"/>
          <p14:tracePt t="73919" x="5870575" y="5092700"/>
          <p14:tracePt t="73935" x="5857875" y="5068888"/>
          <p14:tracePt t="73968" x="5857875" y="5056188"/>
          <p14:tracePt t="81567" x="5870575" y="5056188"/>
          <p14:tracePt t="81695" x="5883275" y="5056188"/>
          <p14:tracePt t="81703" x="5895975" y="5056188"/>
          <p14:tracePt t="81711" x="5908675" y="5056188"/>
          <p14:tracePt t="81727" x="5921375" y="5056188"/>
          <p14:tracePt t="81739" x="5932488" y="5056188"/>
          <p14:tracePt t="81760" x="5957888" y="5056188"/>
          <p14:tracePt t="81772" x="5983288" y="5056188"/>
          <p14:tracePt t="81774" x="5995988" y="5056188"/>
          <p14:tracePt t="81789" x="6034088" y="5056188"/>
          <p14:tracePt t="81791" x="6057900" y="5056188"/>
          <p14:tracePt t="81806" x="6121400" y="5018088"/>
          <p14:tracePt t="81823" x="6183313" y="5005388"/>
          <p14:tracePt t="81839" x="6246813" y="4992688"/>
          <p14:tracePt t="81856" x="6283325" y="4992688"/>
          <p14:tracePt t="81872" x="6296025" y="4981575"/>
          <p14:tracePt t="81889" x="6308725" y="4981575"/>
          <p14:tracePt t="81906" x="6334125" y="4981575"/>
          <p14:tracePt t="82135" x="6359525" y="4981575"/>
          <p14:tracePt t="82287" x="6383338" y="4981575"/>
          <p14:tracePt t="82295" x="6408738" y="5030788"/>
          <p14:tracePt t="82308" x="6446838" y="5056188"/>
          <p14:tracePt t="82310" x="6459538" y="5092700"/>
          <p14:tracePt t="82324" x="6483350" y="5118100"/>
          <p14:tracePt t="82327" x="6483350" y="5143500"/>
          <p14:tracePt t="82340" x="6508750" y="5168900"/>
          <p14:tracePt t="82343" x="6508750" y="5194300"/>
          <p14:tracePt t="82357" x="6521450" y="5205413"/>
          <p14:tracePt t="82359" x="6521450" y="5218113"/>
          <p14:tracePt t="82374" x="6534150" y="5218113"/>
          <p14:tracePt t="82390" x="6534150" y="5230813"/>
          <p14:tracePt t="82415" x="6534150" y="5243513"/>
          <p14:tracePt t="82463" x="6534150" y="5256213"/>
          <p14:tracePt t="82471" x="6534150" y="5268913"/>
          <p14:tracePt t="82599" x="6534150" y="5281613"/>
          <p14:tracePt t="82631" x="6534150" y="5305425"/>
          <p14:tracePt t="82663" x="6534150" y="5318125"/>
          <p14:tracePt t="82679" x="6534150" y="5330825"/>
          <p14:tracePt t="82687" x="6534150" y="5356225"/>
          <p14:tracePt t="82695" x="6534150" y="5368925"/>
          <p14:tracePt t="82708" x="6534150" y="5381625"/>
          <p14:tracePt t="82710" x="6534150" y="5394325"/>
          <p14:tracePt t="82725" x="6546850" y="5407025"/>
          <p14:tracePt t="82727" x="6546850" y="5418138"/>
          <p14:tracePt t="82742" x="6546850" y="5443538"/>
          <p14:tracePt t="82767" x="6546850" y="5456238"/>
          <p14:tracePt t="82807" x="6546850" y="5468938"/>
          <p14:tracePt t="83063" x="6534150" y="5456238"/>
          <p14:tracePt t="83223" x="6521450" y="5456238"/>
          <p14:tracePt t="83231" x="6508750" y="5443538"/>
          <p14:tracePt t="83254" x="6496050" y="5443538"/>
          <p14:tracePt t="83262" x="6483350" y="5443538"/>
          <p14:tracePt t="83279" x="6472238" y="5430838"/>
          <p14:tracePt t="83293" x="6459538" y="5430838"/>
          <p14:tracePt t="83318" x="6434138" y="5418138"/>
          <p14:tracePt t="83334" x="6421438" y="5418138"/>
          <p14:tracePt t="83349" x="6408738" y="5418138"/>
          <p14:tracePt t="83358" x="6383338" y="5407025"/>
          <p14:tracePt t="87391" x="6383338" y="5394325"/>
          <p14:tracePt t="87399" x="6459538" y="5394325"/>
          <p14:tracePt t="87406" x="6546850" y="5394325"/>
          <p14:tracePt t="87421" x="6646863" y="5381625"/>
          <p14:tracePt t="87423" x="6772275" y="5356225"/>
          <p14:tracePt t="87439" x="7021513" y="5318125"/>
          <p14:tracePt t="87455" x="7235825" y="5318125"/>
          <p14:tracePt t="87471" x="7359650" y="5318125"/>
          <p14:tracePt t="87488" x="7397750" y="5318125"/>
          <p14:tracePt t="88055" x="7397750" y="5305425"/>
          <p14:tracePt t="88495" x="7385050" y="530542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922570" y="995176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Hypothesis Testing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41585"/>
            <a:ext cx="10210374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Hypothesis testing refers to: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 startAt="4"/>
            </a:pPr>
            <a:r>
              <a:rPr lang="en-US" sz="2800" b="1" dirty="0">
                <a:latin typeface="Alexandria"/>
              </a:rPr>
              <a:t>Using sampling </a:t>
            </a:r>
            <a:r>
              <a:rPr lang="en-US" sz="2800" dirty="0">
                <a:latin typeface="Alexandria"/>
              </a:rPr>
              <a:t>to </a:t>
            </a:r>
            <a:r>
              <a:rPr lang="en-US" sz="2800" b="1" dirty="0">
                <a:latin typeface="Alexandria"/>
              </a:rPr>
              <a:t>evaluate the hypothesis </a:t>
            </a:r>
            <a:r>
              <a:rPr lang="en-US" sz="2800" dirty="0">
                <a:latin typeface="Alexandria"/>
              </a:rPr>
              <a:t>(how likely is it that our hypothesized parameter or conclusion regarding the population is correct).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8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554"/>
    </mc:Choice>
    <mc:Fallback xmlns="">
      <p:transition advTm="51554"/>
    </mc:Fallback>
  </mc:AlternateContent>
  <p:extLst>
    <p:ext uri="{3A86A75C-4F4B-4683-9AE1-C65F6400EC91}">
      <p14:laserTraceLst xmlns:p14="http://schemas.microsoft.com/office/powerpoint/2010/main">
        <p14:tracePtLst>
          <p14:tracePt t="10143" x="7397750" y="5305425"/>
          <p14:tracePt t="10152" x="7485063" y="5305425"/>
          <p14:tracePt t="10159" x="7648575" y="5218113"/>
          <p14:tracePt t="10169" x="7823200" y="5143500"/>
          <p14:tracePt t="10186" x="8010525" y="5056188"/>
          <p14:tracePt t="10203" x="8061325" y="5005388"/>
          <p14:tracePt t="10220" x="8135938" y="4918075"/>
          <p14:tracePt t="10224" x="8161338" y="4856163"/>
          <p14:tracePt t="10237" x="8212138" y="4768850"/>
          <p14:tracePt t="10239" x="8223250" y="4692650"/>
          <p14:tracePt t="10254" x="8235950" y="4630738"/>
          <p14:tracePt t="10256" x="8235950" y="4518025"/>
          <p14:tracePt t="10271" x="8235950" y="4443413"/>
          <p14:tracePt t="10273" x="8235950" y="4354513"/>
          <p14:tracePt t="10288" x="8235950" y="4241800"/>
          <p14:tracePt t="10303" x="8235950" y="4129088"/>
          <p14:tracePt t="10320" x="8235950" y="4041775"/>
          <p14:tracePt t="10337" x="8174038" y="3979863"/>
          <p14:tracePt t="10353" x="8135938" y="3954463"/>
          <p14:tracePt t="10370" x="8099425" y="3916363"/>
          <p14:tracePt t="10387" x="8023225" y="3905250"/>
          <p14:tracePt t="10404" x="7974013" y="3892550"/>
          <p14:tracePt t="10420" x="7961313" y="3892550"/>
          <p14:tracePt t="10447" x="7935913" y="3892550"/>
          <p14:tracePt t="10455" x="7886700" y="3892550"/>
          <p14:tracePt t="10471" x="7673975" y="3905250"/>
          <p14:tracePt t="10488" x="7423150" y="3941763"/>
          <p14:tracePt t="10504" x="7297738" y="4054475"/>
          <p14:tracePt t="10521" x="7197725" y="4179888"/>
          <p14:tracePt t="10538" x="7123113" y="4267200"/>
          <p14:tracePt t="10554" x="7085013" y="4318000"/>
          <p14:tracePt t="10640" x="7072313" y="4318000"/>
          <p14:tracePt t="10663" x="7072313" y="4330700"/>
          <p14:tracePt t="10679" x="7046913" y="4330700"/>
          <p14:tracePt t="10687" x="7046913" y="4341813"/>
          <p14:tracePt t="10711" x="7034213" y="4341813"/>
          <p14:tracePt t="10727" x="7034213" y="4354513"/>
          <p14:tracePt t="10735" x="7034213" y="4367213"/>
          <p14:tracePt t="10743" x="7034213" y="4392613"/>
          <p14:tracePt t="10754" x="7021513" y="4418013"/>
          <p14:tracePt t="10771" x="7021513" y="4430713"/>
          <p14:tracePt t="10788" x="6997700" y="4454525"/>
          <p14:tracePt t="10804" x="6972300" y="4479925"/>
          <p14:tracePt t="10807" x="6946900" y="4479925"/>
          <p14:tracePt t="10821" x="6934200" y="4505325"/>
          <p14:tracePt t="10823" x="6921500" y="4518025"/>
          <p14:tracePt t="10838" x="6897688" y="4518025"/>
          <p14:tracePt t="10841" x="6872288" y="4530725"/>
          <p14:tracePt t="10855" x="6846888" y="4543425"/>
          <p14:tracePt t="10871" x="6797675" y="4567238"/>
          <p14:tracePt t="10888" x="6772275" y="4579938"/>
          <p14:tracePt t="10905" x="6746875" y="4592638"/>
          <p14:tracePt t="10921" x="6696075" y="4618038"/>
          <p14:tracePt t="10938" x="6659563" y="4656138"/>
          <p14:tracePt t="10955" x="6634163" y="4679950"/>
          <p14:tracePt t="10972" x="6572250" y="4705350"/>
          <p14:tracePt t="10975" x="6534150" y="4718050"/>
          <p14:tracePt t="10988" x="6483350" y="4756150"/>
          <p14:tracePt t="11005" x="6396038" y="4779963"/>
          <p14:tracePt t="11007" x="6370638" y="4792663"/>
          <p14:tracePt t="11021" x="6334125" y="4830763"/>
          <p14:tracePt t="11023" x="6308725" y="4843463"/>
          <p14:tracePt t="11039" x="6234113" y="4879975"/>
          <p14:tracePt t="11056" x="6208713" y="4905375"/>
          <p14:tracePt t="11072" x="6183313" y="4930775"/>
          <p14:tracePt t="11120" x="6196013" y="4930775"/>
          <p14:tracePt t="11127" x="6246813" y="4930775"/>
          <p14:tracePt t="11139" x="6283325" y="4930775"/>
          <p14:tracePt t="11156" x="6421438" y="4930775"/>
          <p14:tracePt t="11159" x="6521450" y="4930775"/>
          <p14:tracePt t="11172" x="6646863" y="4930775"/>
          <p14:tracePt t="11175" x="6759575" y="4930775"/>
          <p14:tracePt t="11189" x="6897688" y="4930775"/>
          <p14:tracePt t="11192" x="7123113" y="4930775"/>
          <p14:tracePt t="11207" x="7459663" y="4930775"/>
          <p14:tracePt t="11223" x="7623175" y="4930775"/>
          <p14:tracePt t="11240" x="7648575" y="4930775"/>
          <p14:tracePt t="11279" x="7585075" y="4930775"/>
          <p14:tracePt t="11289" x="7497763" y="4956175"/>
          <p14:tracePt t="11297" x="7435850" y="4968875"/>
          <p14:tracePt t="11306" x="7323138" y="5005388"/>
          <p14:tracePt t="11323" x="7085013" y="5068888"/>
          <p14:tracePt t="11339" x="6846888" y="5105400"/>
          <p14:tracePt t="11357" x="6708775" y="5118100"/>
          <p14:tracePt t="11359" x="6634163" y="5118100"/>
          <p14:tracePt t="11373" x="6621463" y="5143500"/>
          <p14:tracePt t="11376" x="6608763" y="5143500"/>
          <p14:tracePt t="11472" x="6634163" y="5143500"/>
          <p14:tracePt t="11479" x="6646863" y="5143500"/>
          <p14:tracePt t="11489" x="6672263" y="5143500"/>
          <p14:tracePt t="11507" x="6734175" y="5143500"/>
          <p14:tracePt t="11523" x="6797675" y="5143500"/>
          <p14:tracePt t="11540" x="6872288" y="5118100"/>
          <p14:tracePt t="11543" x="6897688" y="5118100"/>
          <p14:tracePt t="11557" x="6921500" y="5118100"/>
          <p14:tracePt t="11560" x="6946900" y="5118100"/>
          <p14:tracePt t="11574" x="6959600" y="5118100"/>
          <p14:tracePt t="11591" x="6985000" y="5118100"/>
          <p14:tracePt t="11607" x="6997700" y="5118100"/>
          <p14:tracePt t="11663" x="6997700" y="5130800"/>
          <p14:tracePt t="11696" x="6997700" y="5143500"/>
          <p14:tracePt t="11704" x="6997700" y="5156200"/>
          <p14:tracePt t="11712" x="7010400" y="5156200"/>
          <p14:tracePt t="11724" x="7010400" y="5168900"/>
          <p14:tracePt t="11728" x="7021513" y="5181600"/>
          <p14:tracePt t="11750" x="7034213" y="5194300"/>
          <p14:tracePt t="11766" x="7046913" y="5218113"/>
          <p14:tracePt t="11791" x="7059613" y="5230813"/>
          <p14:tracePt t="11814" x="7072313" y="5243513"/>
          <p14:tracePt t="11822" x="7085013" y="5256213"/>
          <p14:tracePt t="11855" x="7097713" y="5256213"/>
          <p14:tracePt t="11879" x="7123113" y="5256213"/>
          <p14:tracePt t="11896" x="7134225" y="5256213"/>
          <p14:tracePt t="12023" x="7146925" y="5256213"/>
          <p14:tracePt t="12031" x="7146925" y="5243513"/>
          <p14:tracePt t="12063" x="7146925" y="5230813"/>
          <p14:tracePt t="12775" x="7159625" y="5230813"/>
          <p14:tracePt t="12895" x="7172325" y="5230813"/>
          <p14:tracePt t="13111" x="7185025" y="5230813"/>
          <p14:tracePt t="14175" x="7210425" y="5230813"/>
          <p14:tracePt t="14191" x="7235825" y="5230813"/>
          <p14:tracePt t="14199" x="7246938" y="5230813"/>
          <p14:tracePt t="14213" x="7285038" y="5230813"/>
          <p14:tracePt t="14215" x="7335838" y="5230813"/>
          <p14:tracePt t="14231" x="7435850" y="5230813"/>
          <p14:tracePt t="14248" x="7561263" y="5230813"/>
          <p14:tracePt t="14264" x="7661275" y="5230813"/>
          <p14:tracePt t="14280" x="7835900" y="5230813"/>
          <p14:tracePt t="14297" x="8035925" y="5230813"/>
          <p14:tracePt t="14313" x="8274050" y="5230813"/>
          <p14:tracePt t="14330" x="8548688" y="5230813"/>
          <p14:tracePt t="14348" x="8674100" y="5230813"/>
          <p14:tracePt t="14364" x="8886825" y="5230813"/>
          <p14:tracePt t="14367" x="8963025" y="5230813"/>
          <p14:tracePt t="14381" x="9088438" y="5230813"/>
          <p14:tracePt t="14383" x="9188450" y="5230813"/>
          <p14:tracePt t="14398" x="9250363" y="5230813"/>
          <p14:tracePt t="14400" x="9288463" y="5230813"/>
          <p14:tracePt t="14414" x="9375775" y="5230813"/>
          <p14:tracePt t="14430" x="9388475" y="5230813"/>
          <p14:tracePt t="14479" x="9401175" y="5230813"/>
          <p14:tracePt t="14559" x="9388475" y="5230813"/>
          <p14:tracePt t="14567" x="9350375" y="5230813"/>
          <p14:tracePt t="14580" x="9312275" y="5230813"/>
          <p14:tracePt t="14583" x="9301163" y="5230813"/>
          <p14:tracePt t="14598" x="9250363" y="5256213"/>
          <p14:tracePt t="14600" x="9224963" y="5256213"/>
          <p14:tracePt t="14615" x="9163050" y="5281613"/>
          <p14:tracePt t="14631" x="9088438" y="5294313"/>
          <p14:tracePt t="14648" x="9050338" y="5305425"/>
          <p14:tracePt t="14688" x="9024938" y="5305425"/>
          <p14:tracePt t="14704" x="9024938" y="5318125"/>
          <p14:tracePt t="14711" x="9012238" y="5318125"/>
          <p14:tracePt t="14720" x="8999538" y="5318125"/>
          <p14:tracePt t="14731" x="8986838" y="5330825"/>
          <p14:tracePt t="14749" x="8963025" y="5356225"/>
          <p14:tracePt t="14765" x="8950325" y="5381625"/>
          <p14:tracePt t="14782" x="8937625" y="5381625"/>
          <p14:tracePt t="14799" x="8924925" y="5394325"/>
          <p14:tracePt t="14815" x="8924925" y="5407025"/>
          <p14:tracePt t="14832" x="8912225" y="5418138"/>
          <p14:tracePt t="14864" x="8912225" y="5430838"/>
          <p14:tracePt t="14872" x="8912225" y="5443538"/>
          <p14:tracePt t="14881" x="8912225" y="5456238"/>
          <p14:tracePt t="14897" x="8912225" y="5468938"/>
          <p14:tracePt t="14914" x="8912225" y="5481638"/>
          <p14:tracePt t="14930" x="8912225" y="5507038"/>
          <p14:tracePt t="14947" x="8912225" y="5530850"/>
          <p14:tracePt t="14964" x="8912225" y="5556250"/>
          <p14:tracePt t="14980" x="8912225" y="5568950"/>
          <p14:tracePt t="14982" x="8924925" y="5594350"/>
          <p14:tracePt t="14998" x="8924925" y="5607050"/>
          <p14:tracePt t="15014" x="8924925" y="5630863"/>
          <p14:tracePt t="15031" x="8937625" y="5656263"/>
          <p14:tracePt t="15047" x="8937625" y="5694363"/>
          <p14:tracePt t="15064" x="8950325" y="5719763"/>
          <p14:tracePt t="15080" x="8950325" y="5781675"/>
          <p14:tracePt t="15097" x="8986838" y="5856288"/>
          <p14:tracePt t="15114" x="8999538" y="5932488"/>
          <p14:tracePt t="15130" x="9024938" y="6032500"/>
          <p14:tracePt t="15147" x="9088438" y="6194425"/>
          <p14:tracePt t="15164" x="9099550" y="6281738"/>
          <p14:tracePt t="15181" x="9124950" y="6357938"/>
          <p14:tracePt t="15182" x="9137650" y="6381750"/>
          <p14:tracePt t="15199" x="9150350" y="6432550"/>
          <p14:tracePt t="15216" x="9163050" y="6457950"/>
          <p14:tracePt t="15233" x="9163050" y="6470650"/>
          <p14:tracePt t="15255" x="9163050" y="6483350"/>
          <p14:tracePt t="15599" x="9175750" y="6483350"/>
          <p14:tracePt t="16016" x="9163050" y="6483350"/>
          <p14:tracePt t="16032" x="9150350" y="6483350"/>
          <p14:tracePt t="16047" x="9137650" y="6483350"/>
          <p14:tracePt t="16056" x="9124950" y="6470650"/>
          <p14:tracePt t="16071" x="9112250" y="6470650"/>
          <p14:tracePt t="16086" x="9099550" y="6457950"/>
          <p14:tracePt t="16088" x="9088438" y="6457950"/>
          <p14:tracePt t="16103" x="9050338" y="6445250"/>
          <p14:tracePt t="16119" x="9012238" y="6445250"/>
          <p14:tracePt t="16135" x="8963025" y="6432550"/>
          <p14:tracePt t="16152" x="8912225" y="6432550"/>
          <p14:tracePt t="16169" x="8850313" y="6407150"/>
          <p14:tracePt t="16185" x="8786813" y="6381750"/>
          <p14:tracePt t="16202" x="8724900" y="6345238"/>
          <p14:tracePt t="16219" x="8650288" y="6281738"/>
          <p14:tracePt t="16236" x="8512175" y="6207125"/>
          <p14:tracePt t="16239" x="8461375" y="6157913"/>
          <p14:tracePt t="16252" x="8399463" y="6107113"/>
          <p14:tracePt t="16268" x="8274050" y="6007100"/>
          <p14:tracePt t="16271" x="8248650" y="5981700"/>
          <p14:tracePt t="16285" x="8174038" y="5945188"/>
          <p14:tracePt t="16287" x="8123238" y="5907088"/>
          <p14:tracePt t="16303" x="8035925" y="5843588"/>
          <p14:tracePt t="16319" x="7935913" y="5768975"/>
          <p14:tracePt t="16336" x="7886700" y="5732463"/>
          <p14:tracePt t="16352" x="7848600" y="5681663"/>
          <p14:tracePt t="16369" x="7810500" y="5643563"/>
          <p14:tracePt t="16386" x="7773988" y="5607050"/>
          <p14:tracePt t="16403" x="7761288" y="5581650"/>
          <p14:tracePt t="16535" x="7773988" y="5568950"/>
          <p14:tracePt t="16543" x="7797800" y="5568950"/>
          <p14:tracePt t="16552" x="7823200" y="5556250"/>
          <p14:tracePt t="16569" x="7861300" y="5543550"/>
          <p14:tracePt t="16587" x="7874000" y="5543550"/>
          <p14:tracePt t="16656" x="7848600" y="5543550"/>
          <p14:tracePt t="16663" x="7797800" y="5543550"/>
          <p14:tracePt t="16671" x="7761288" y="5543550"/>
          <p14:tracePt t="16687" x="7685088" y="5543550"/>
          <p14:tracePt t="16703" x="7610475" y="5543550"/>
          <p14:tracePt t="16719" x="7548563" y="5543550"/>
          <p14:tracePt t="16737" x="7497763" y="5543550"/>
          <p14:tracePt t="16791" x="7485063" y="5543550"/>
          <p14:tracePt t="16808" x="7485063" y="5530850"/>
          <p14:tracePt t="16815" x="7485063" y="5507038"/>
          <p14:tracePt t="16823" x="7510463" y="5494338"/>
          <p14:tracePt t="16837" x="7561263" y="5468938"/>
          <p14:tracePt t="16840" x="7623175" y="5430838"/>
          <p14:tracePt t="16854" x="7685088" y="5407025"/>
          <p14:tracePt t="16856" x="7785100" y="5368925"/>
          <p14:tracePt t="16871" x="7923213" y="5294313"/>
          <p14:tracePt t="16887" x="8135938" y="5243513"/>
          <p14:tracePt t="16903" x="8261350" y="5205413"/>
          <p14:tracePt t="16920" x="8286750" y="5181600"/>
          <p14:tracePt t="16983" x="8212138" y="5181600"/>
          <p14:tracePt t="16991" x="8110538" y="5181600"/>
          <p14:tracePt t="17003" x="8010525" y="5181600"/>
          <p14:tracePt t="17020" x="7785100" y="5181600"/>
          <p14:tracePt t="17023" x="7685088" y="5181600"/>
          <p14:tracePt t="17037" x="7523163" y="5181600"/>
          <p14:tracePt t="17039" x="7459663" y="5168900"/>
          <p14:tracePt t="17055" x="7359650" y="5156200"/>
          <p14:tracePt t="17071" x="7348538" y="5143500"/>
          <p14:tracePt t="17103" x="7335838" y="5143500"/>
          <p14:tracePt t="17112" x="7335838" y="5130800"/>
          <p14:tracePt t="17120" x="7335838" y="5118100"/>
          <p14:tracePt t="17138" x="7397750" y="5092700"/>
          <p14:tracePt t="17155" x="7497763" y="5043488"/>
          <p14:tracePt t="17171" x="7597775" y="5030788"/>
          <p14:tracePt t="17188" x="7748588" y="4992688"/>
          <p14:tracePt t="17191" x="7797800" y="4981575"/>
          <p14:tracePt t="17205" x="7835900" y="4968875"/>
          <p14:tracePt t="17207" x="7897813" y="4943475"/>
          <p14:tracePt t="17222" x="7923213" y="4930775"/>
          <p14:tracePt t="17736" x="7910513" y="4943475"/>
          <p14:tracePt t="17751" x="7897813" y="4956175"/>
          <p14:tracePt t="17759" x="7886700" y="4968875"/>
          <p14:tracePt t="17773" x="7874000" y="4981575"/>
          <p14:tracePt t="17775" x="7861300" y="4992688"/>
          <p14:tracePt t="17790" x="7835900" y="5018088"/>
          <p14:tracePt t="17792" x="7823200" y="5030788"/>
          <p14:tracePt t="17805" x="7810500" y="5043488"/>
          <p14:tracePt t="17807" x="7785100" y="5056188"/>
          <p14:tracePt t="17822" x="7761288" y="5081588"/>
          <p14:tracePt t="17838" x="7723188" y="5118100"/>
          <p14:tracePt t="17855" x="7673975" y="5143500"/>
          <p14:tracePt t="17873" x="7648575" y="5156200"/>
          <p14:tracePt t="17889" x="7597775" y="5181600"/>
          <p14:tracePt t="17907" x="7561263" y="5194300"/>
          <p14:tracePt t="17923" x="7523163" y="5205413"/>
          <p14:tracePt t="17939" x="7497763" y="5218113"/>
          <p14:tracePt t="17958" x="7448550" y="5243513"/>
          <p14:tracePt t="17975" x="7423150" y="5243513"/>
          <p14:tracePt t="17991" x="7410450" y="5243513"/>
          <p14:tracePt t="18007" x="7385050" y="5268913"/>
          <p14:tracePt t="18023" x="7372350" y="5268913"/>
          <p14:tracePt t="18040" x="7310438" y="5268913"/>
          <p14:tracePt t="18057" x="7297738" y="5268913"/>
          <p14:tracePt t="18073" x="7246938" y="5268913"/>
          <p14:tracePt t="18089" x="7223125" y="5268913"/>
          <p14:tracePt t="18107" x="7159625" y="5268913"/>
          <p14:tracePt t="18124" x="7110413" y="5268913"/>
          <p14:tracePt t="18128" x="7097713" y="5268913"/>
          <p14:tracePt t="18140" x="7072313" y="5268913"/>
          <p14:tracePt t="18142" x="7059613" y="5268913"/>
          <p14:tracePt t="18157" x="7046913" y="5268913"/>
          <p14:tracePt t="18173" x="7021513" y="5268913"/>
          <p14:tracePt t="18191" x="7010400" y="5268913"/>
          <p14:tracePt t="18208" x="6985000" y="5268913"/>
          <p14:tracePt t="18224" x="6959600" y="5268913"/>
          <p14:tracePt t="18240" x="6934200" y="5268913"/>
          <p14:tracePt t="18257" x="6910388" y="5268913"/>
          <p14:tracePt t="18274" x="6884988" y="5268913"/>
          <p14:tracePt t="18290" x="6859588" y="5268913"/>
          <p14:tracePt t="18308" x="6846888" y="5268913"/>
          <p14:tracePt t="18325" x="6821488" y="5268913"/>
          <p14:tracePt t="18341" x="6808788" y="5268913"/>
          <p14:tracePt t="18359" x="6784975" y="5268913"/>
          <p14:tracePt t="18375" x="6772275" y="5268913"/>
          <p14:tracePt t="18391" x="6746875" y="5268913"/>
          <p14:tracePt t="18415" x="6734175" y="5268913"/>
          <p14:tracePt t="18431" x="6721475" y="5268913"/>
          <p14:tracePt t="18441" x="6708775" y="5268913"/>
          <p14:tracePt t="18458" x="6684963" y="5268913"/>
          <p14:tracePt t="18475" x="6672263" y="5268913"/>
          <p14:tracePt t="18492" x="6659563" y="5268913"/>
          <p14:tracePt t="18508" x="6646863" y="5268913"/>
          <p14:tracePt t="18511" x="6634163" y="5268913"/>
          <p14:tracePt t="18535" x="6608763" y="5268913"/>
          <p14:tracePt t="18551" x="6596063" y="5268913"/>
          <p14:tracePt t="18559" x="6584950" y="5268913"/>
          <p14:tracePt t="18575" x="6572250" y="5268913"/>
          <p14:tracePt t="18592" x="6559550" y="5268913"/>
          <p14:tracePt t="18609" x="6546850" y="5268913"/>
          <p14:tracePt t="18631" x="6521450" y="5268913"/>
          <p14:tracePt t="18663" x="6508750" y="5268913"/>
          <p14:tracePt t="18672" x="6496050" y="5268913"/>
          <p14:tracePt t="18679" x="6483350" y="5268913"/>
          <p14:tracePt t="18703" x="6472238" y="5268913"/>
          <p14:tracePt t="18719" x="6459538" y="5268913"/>
          <p14:tracePt t="18744" x="6434138" y="5268913"/>
          <p14:tracePt t="18758" x="6421438" y="5256213"/>
          <p14:tracePt t="18767" x="6408738" y="5256213"/>
          <p14:tracePt t="18807" x="6396038" y="5256213"/>
          <p14:tracePt t="18831" x="6383338" y="5256213"/>
          <p14:tracePt t="18840" x="6370638" y="5256213"/>
          <p14:tracePt t="18854" x="6359525" y="5256213"/>
          <p14:tracePt t="18870" x="6346825" y="5256213"/>
          <p14:tracePt t="18902" x="6334125" y="5256213"/>
          <p14:tracePt t="18927" x="6321425" y="5256213"/>
          <p14:tracePt t="19007" x="6308725" y="5256213"/>
          <p14:tracePt t="19095" x="6296025" y="5256213"/>
          <p14:tracePt t="20287" x="6321425" y="5230813"/>
          <p14:tracePt t="20296" x="6334125" y="5218113"/>
          <p14:tracePt t="20303" x="6383338" y="5194300"/>
          <p14:tracePt t="20312" x="6421438" y="5181600"/>
          <p14:tracePt t="20328" x="6496050" y="5118100"/>
          <p14:tracePt t="20344" x="6584950" y="5092700"/>
          <p14:tracePt t="20361" x="6659563" y="5030788"/>
          <p14:tracePt t="20378" x="6721475" y="4981575"/>
          <p14:tracePt t="20396" x="6797675" y="4930775"/>
          <p14:tracePt t="20399" x="6808788" y="4918075"/>
          <p14:tracePt t="20413" x="6834188" y="4892675"/>
          <p14:tracePt t="20415" x="6846888" y="4879975"/>
          <p14:tracePt t="20431" x="6872288" y="4856163"/>
          <p14:tracePt t="20447" x="6884988" y="4830763"/>
          <p14:tracePt t="20463" x="6884988" y="4818063"/>
          <p14:tracePt t="20480" x="6897688" y="4805363"/>
          <p14:tracePt t="20497" x="6897688" y="4792663"/>
          <p14:tracePt t="20513" x="6910388" y="4768850"/>
          <p14:tracePt t="20530" x="6934200" y="4743450"/>
          <p14:tracePt t="20547" x="6972300" y="4718050"/>
          <p14:tracePt t="20563" x="7034213" y="4656138"/>
          <p14:tracePt t="20580" x="7146925" y="4567238"/>
          <p14:tracePt t="20597" x="7246938" y="4518025"/>
          <p14:tracePt t="20614" x="7310438" y="4479925"/>
          <p14:tracePt t="20616" x="7410450" y="4418013"/>
          <p14:tracePt t="20630" x="7572375" y="4330700"/>
          <p14:tracePt t="20647" x="7748588" y="4217988"/>
          <p14:tracePt t="20664" x="7861300" y="4167188"/>
          <p14:tracePt t="20681" x="7910513" y="4154488"/>
          <p14:tracePt t="20697" x="7935913" y="4141788"/>
          <p14:tracePt t="20713" x="7948613" y="4141788"/>
          <p14:tracePt t="20730" x="7961313" y="4129088"/>
          <p14:tracePt t="20747" x="7974013" y="4129088"/>
          <p14:tracePt t="20764" x="7999413" y="4105275"/>
          <p14:tracePt t="20781" x="8010525" y="4105275"/>
          <p14:tracePt t="20798" x="8035925" y="4092575"/>
          <p14:tracePt t="20815" x="8035925" y="4079875"/>
          <p14:tracePt t="20855" x="8048625" y="4079875"/>
          <p14:tracePt t="20975" x="8074025" y="4079875"/>
          <p14:tracePt t="21015" x="8099425" y="4079875"/>
          <p14:tracePt t="21031" x="8110538" y="4079875"/>
          <p14:tracePt t="21039" x="8123238" y="4079875"/>
          <p14:tracePt t="21048" x="8135938" y="4079875"/>
          <p14:tracePt t="21064" x="8199438" y="4105275"/>
          <p14:tracePt t="21081" x="8274050" y="4129088"/>
          <p14:tracePt t="21098" x="8399463" y="4179888"/>
          <p14:tracePt t="21115" x="8524875" y="4230688"/>
          <p14:tracePt t="21131" x="8599488" y="4279900"/>
          <p14:tracePt t="21148" x="8674100" y="4318000"/>
          <p14:tracePt t="21150" x="8686800" y="4330700"/>
          <p14:tracePt t="21164" x="8699500" y="4341813"/>
          <p14:tracePt t="21181" x="8712200" y="4354513"/>
          <p14:tracePt t="21351" x="8712200" y="4367213"/>
          <p14:tracePt t="21375" x="8699500" y="4367213"/>
          <p14:tracePt t="21383" x="8686800" y="4367213"/>
          <p14:tracePt t="21391" x="8674100" y="4367213"/>
          <p14:tracePt t="21399" x="8661400" y="4367213"/>
          <p14:tracePt t="21415" x="8650288" y="4367213"/>
          <p14:tracePt t="21432" x="8637588" y="4367213"/>
          <p14:tracePt t="21449" x="8624888" y="4367213"/>
          <p14:tracePt t="21465" x="8624888" y="4354513"/>
          <p14:tracePt t="21482" x="8612188" y="4354513"/>
          <p14:tracePt t="21499" x="8599488" y="4354513"/>
          <p14:tracePt t="21517" x="8574088" y="4354513"/>
          <p14:tracePt t="21543" x="8561388" y="4354513"/>
          <p14:tracePt t="21559" x="8548688" y="4354513"/>
          <p14:tracePt t="21583" x="8537575" y="4354513"/>
          <p14:tracePt t="21607" x="8524875" y="4354513"/>
          <p14:tracePt t="21631" x="8499475" y="4354513"/>
          <p14:tracePt t="21639" x="8499475" y="4341813"/>
          <p14:tracePt t="21649" x="8486775" y="4341813"/>
          <p14:tracePt t="21667" x="8461375" y="4341813"/>
          <p14:tracePt t="21683" x="8435975" y="4341813"/>
          <p14:tracePt t="21700" x="8412163" y="4341813"/>
          <p14:tracePt t="21717" x="8386763" y="4341813"/>
          <p14:tracePt t="21734" x="8374063" y="4341813"/>
          <p14:tracePt t="21736" x="8361363" y="4341813"/>
          <p14:tracePt t="21750" x="8335963" y="4341813"/>
          <p14:tracePt t="21775" x="8324850" y="4341813"/>
          <p14:tracePt t="21798" x="8312150" y="4341813"/>
          <p14:tracePt t="21822" x="8299450" y="4341813"/>
          <p14:tracePt t="22151" x="8299450" y="4330700"/>
          <p14:tracePt t="22215" x="8299450" y="4318000"/>
          <p14:tracePt t="22248" x="8299450" y="4305300"/>
          <p14:tracePt t="22255" x="8286750" y="4292600"/>
          <p14:tracePt t="22268" x="8274050" y="4279900"/>
          <p14:tracePt t="22284" x="8274050" y="4267200"/>
          <p14:tracePt t="22287" x="8274050" y="4241800"/>
          <p14:tracePt t="22301" x="8261350" y="4217988"/>
          <p14:tracePt t="22318" x="8261350" y="4205288"/>
          <p14:tracePt t="22333" x="8261350" y="4192588"/>
          <p14:tracePt t="22927" x="8261350" y="4179888"/>
          <p14:tracePt t="22936" x="8274050" y="4179888"/>
          <p14:tracePt t="23871" x="8299450" y="4179888"/>
          <p14:tracePt t="24095" x="8312150" y="4179888"/>
          <p14:tracePt t="24151" x="8324850" y="4179888"/>
          <p14:tracePt t="24183" x="8335963" y="4179888"/>
          <p14:tracePt t="24199" x="8348663" y="4179888"/>
          <p14:tracePt t="24239" x="8361363" y="4179888"/>
          <p14:tracePt t="24271" x="8374063" y="4179888"/>
          <p14:tracePt t="24279" x="8386763" y="4179888"/>
          <p14:tracePt t="24289" x="8399463" y="4205288"/>
          <p14:tracePt t="24307" x="8435975" y="4217988"/>
          <p14:tracePt t="24323" x="8448675" y="4230688"/>
          <p14:tracePt t="24328" x="8461375" y="4241800"/>
          <p14:tracePt t="24340" x="8461375" y="4254500"/>
          <p14:tracePt t="24343" x="8474075" y="4254500"/>
          <p14:tracePt t="24432" x="8474075" y="4279900"/>
          <p14:tracePt t="24455" x="8486775" y="4279900"/>
          <p14:tracePt t="24463" x="8499475" y="4292600"/>
          <p14:tracePt t="24480" x="8512175" y="4292600"/>
          <p14:tracePt t="24490" x="8512175" y="4305300"/>
          <p14:tracePt t="24510" x="8512175" y="4318000"/>
          <p14:tracePt t="24522" x="8524875" y="4330700"/>
          <p14:tracePt t="24543" x="8524875" y="4341813"/>
          <p14:tracePt t="24555" x="8537575" y="4341813"/>
          <p14:tracePt t="24630" x="8537575" y="4367213"/>
          <p14:tracePt t="24639" x="8548688" y="4367213"/>
          <p14:tracePt t="24655" x="8548688" y="4379913"/>
          <p14:tracePt t="24663" x="8561388" y="4392613"/>
          <p14:tracePt t="24687" x="8561388" y="4405313"/>
          <p14:tracePt t="24703" x="8561388" y="4418013"/>
          <p14:tracePt t="24711" x="8574088" y="4418013"/>
          <p14:tracePt t="24735" x="8574088" y="4430713"/>
          <p14:tracePt t="24751" x="8586788" y="4430713"/>
          <p14:tracePt t="24823" x="8586788" y="4443413"/>
          <p14:tracePt t="24903" x="8599488" y="4454525"/>
          <p14:tracePt t="24959" x="8599488" y="4467225"/>
          <p14:tracePt t="24975" x="8612188" y="4479925"/>
          <p14:tracePt t="25071" x="8624888" y="4479925"/>
          <p14:tracePt t="25087" x="8624888" y="4467225"/>
          <p14:tracePt t="25095" x="8624888" y="4454525"/>
          <p14:tracePt t="25109" x="8599488" y="4430713"/>
          <p14:tracePt t="25111" x="8586788" y="4405313"/>
          <p14:tracePt t="25125" x="8561388" y="4392613"/>
          <p14:tracePt t="25142" x="8512175" y="4367213"/>
          <p14:tracePt t="25159" x="8486775" y="4354513"/>
          <p14:tracePt t="25176" x="8424863" y="4341813"/>
          <p14:tracePt t="25192" x="8348663" y="4341813"/>
          <p14:tracePt t="25209" x="8235950" y="4330700"/>
          <p14:tracePt t="25225" x="8161338" y="4305300"/>
          <p14:tracePt t="25242" x="8061325" y="4305300"/>
          <p14:tracePt t="25258" x="7999413" y="4305300"/>
          <p14:tracePt t="25275" x="7948613" y="4305300"/>
          <p14:tracePt t="25292" x="7897813" y="4305300"/>
          <p14:tracePt t="25294" x="7874000" y="4305300"/>
          <p14:tracePt t="25311" x="7848600" y="4305300"/>
          <p14:tracePt t="25326" x="7797800" y="4305300"/>
          <p14:tracePt t="25328" x="7785100" y="4305300"/>
          <p14:tracePt t="25342" x="7735888" y="4305300"/>
          <p14:tracePt t="25360" x="7673975" y="4305300"/>
          <p14:tracePt t="25375" x="7635875" y="4330700"/>
          <p14:tracePt t="25392" x="7610475" y="4330700"/>
          <p14:tracePt t="25409" x="7597775" y="4330700"/>
          <p14:tracePt t="25479" x="7572375" y="4354513"/>
          <p14:tracePt t="25527" x="7561263" y="4367213"/>
          <p14:tracePt t="25559" x="7561263" y="4392613"/>
          <p14:tracePt t="25583" x="7535863" y="4430713"/>
          <p14:tracePt t="25607" x="7535863" y="4443413"/>
          <p14:tracePt t="25615" x="7535863" y="4454525"/>
          <p14:tracePt t="25627" x="7535863" y="4467225"/>
          <p14:tracePt t="25643" x="7510463" y="4479925"/>
          <p14:tracePt t="25661" x="7510463" y="4518025"/>
          <p14:tracePt t="25663" x="7510463" y="4530725"/>
          <p14:tracePt t="25677" x="7485063" y="4554538"/>
          <p14:tracePt t="25679" x="7472363" y="4567238"/>
          <p14:tracePt t="25694" x="7459663" y="4605338"/>
          <p14:tracePt t="25711" x="7459663" y="4656138"/>
          <p14:tracePt t="25727" x="7459663" y="4667250"/>
          <p14:tracePt t="25791" x="7472363" y="4705350"/>
          <p14:tracePt t="25799" x="7472363" y="4718050"/>
          <p14:tracePt t="25810" x="7523163" y="4779963"/>
          <p14:tracePt t="25827" x="7635875" y="4943475"/>
          <p14:tracePt t="25843" x="7785100" y="5143500"/>
          <p14:tracePt t="25860" x="7861300" y="5294313"/>
          <p14:tracePt t="25877" x="7861300" y="5318125"/>
          <p14:tracePt t="25879" x="7861300" y="5343525"/>
          <p14:tracePt t="25893" x="7886700" y="5368925"/>
          <p14:tracePt t="25895" x="7897813" y="5407025"/>
          <p14:tracePt t="25911" x="7923213" y="5443538"/>
          <p14:tracePt t="25928" x="7923213" y="5456238"/>
          <p14:tracePt t="25945" x="7935913" y="5468938"/>
          <p14:tracePt t="26103" x="7935913" y="5456238"/>
          <p14:tracePt t="26111" x="7935913" y="5443538"/>
          <p14:tracePt t="26119" x="7935913" y="5418138"/>
          <p14:tracePt t="26128" x="7935913" y="5381625"/>
          <p14:tracePt t="26144" x="7935913" y="5343525"/>
          <p14:tracePt t="26161" x="7935913" y="5318125"/>
          <p14:tracePt t="26178" x="7935913" y="5281613"/>
          <p14:tracePt t="26194" x="7935913" y="5256213"/>
          <p14:tracePt t="26211" x="7910513" y="5205413"/>
          <p14:tracePt t="26228" x="7897813" y="5181600"/>
          <p14:tracePt t="26230" x="7886700" y="5168900"/>
          <p14:tracePt t="26244" x="7886700" y="5156200"/>
          <p14:tracePt t="26263" x="7874000" y="5130800"/>
          <p14:tracePt t="26503" x="7861300" y="5130800"/>
          <p14:tracePt t="26623" x="7874000" y="5130800"/>
          <p14:tracePt t="26631" x="7886700" y="5130800"/>
          <p14:tracePt t="26646" x="7923213" y="5156200"/>
          <p14:tracePt t="26663" x="7948613" y="5205413"/>
          <p14:tracePt t="26679" x="7999413" y="5294313"/>
          <p14:tracePt t="26697" x="8010525" y="5330825"/>
          <p14:tracePt t="26713" x="8023225" y="5356225"/>
          <p14:tracePt t="26729" x="8035925" y="5407025"/>
          <p14:tracePt t="26747" x="8048625" y="5430838"/>
          <p14:tracePt t="26762" x="8048625" y="5443538"/>
          <p14:tracePt t="26780" x="8048625" y="5468938"/>
          <p14:tracePt t="26782" x="8048625" y="5481638"/>
          <p14:tracePt t="26799" x="8061325" y="5494338"/>
          <p14:tracePt t="26975" x="8061325" y="5468938"/>
          <p14:tracePt t="26982" x="8061325" y="5430838"/>
          <p14:tracePt t="26997" x="8048625" y="5418138"/>
          <p14:tracePt t="26999" x="8048625" y="5381625"/>
          <p14:tracePt t="27014" x="8035925" y="5330825"/>
          <p14:tracePt t="27031" x="8023225" y="5268913"/>
          <p14:tracePt t="27048" x="8010525" y="5218113"/>
          <p14:tracePt t="27063" x="7986713" y="5194300"/>
          <p14:tracePt t="27080" x="7986713" y="5168900"/>
          <p14:tracePt t="27097" x="7974013" y="5168900"/>
          <p14:tracePt t="27151" x="7961313" y="5168900"/>
          <p14:tracePt t="27271" x="7948613" y="5156200"/>
          <p14:tracePt t="27559" x="7948613" y="5143500"/>
          <p14:tracePt t="27607" x="7961313" y="5143500"/>
          <p14:tracePt t="27838" x="7961313" y="5130800"/>
          <p14:tracePt t="27854" x="7961313" y="5118100"/>
          <p14:tracePt t="27862" x="7961313" y="5105400"/>
          <p14:tracePt t="27870" x="7961313" y="5092700"/>
          <p14:tracePt t="27880" x="7961313" y="5081588"/>
          <p14:tracePt t="28192" x="7961313" y="5068888"/>
          <p14:tracePt t="28479" x="7974013" y="5068888"/>
          <p14:tracePt t="28495" x="7986713" y="5068888"/>
          <p14:tracePt t="28951" x="8010525" y="5068888"/>
          <p14:tracePt t="28968" x="8023225" y="5056188"/>
          <p14:tracePt t="29871" x="8035925" y="5056188"/>
          <p14:tracePt t="30423" x="8035925" y="5068888"/>
          <p14:tracePt t="31583" x="8048625" y="5068888"/>
          <p14:tracePt t="33591" x="8048625" y="5092700"/>
          <p14:tracePt t="33599" x="8048625" y="5105400"/>
          <p14:tracePt t="33614" x="8035925" y="5118100"/>
          <p14:tracePt t="33631" x="8023225" y="5130800"/>
          <p14:tracePt t="33648" x="8010525" y="5130800"/>
          <p14:tracePt t="33664" x="7999413" y="5156200"/>
          <p14:tracePt t="33681" x="7986713" y="5156200"/>
          <p14:tracePt t="33697" x="7961313" y="5168900"/>
          <p14:tracePt t="33720" x="7948613" y="5168900"/>
          <p14:tracePt t="33743" x="7935913" y="5168900"/>
          <p14:tracePt t="33759" x="7910513" y="5168900"/>
          <p14:tracePt t="33767" x="7897813" y="5168900"/>
          <p14:tracePt t="33791" x="7886700" y="5168900"/>
          <p14:tracePt t="33798" x="7874000" y="5168900"/>
          <p14:tracePt t="33815" x="7848600" y="5168900"/>
          <p14:tracePt t="33847" x="7823200" y="5168900"/>
          <p14:tracePt t="33855" x="7810500" y="5168900"/>
          <p14:tracePt t="33867" x="7797800" y="5156200"/>
          <p14:tracePt t="33881" x="7785100" y="5156200"/>
          <p14:tracePt t="33898" x="7773988" y="5143500"/>
          <p14:tracePt t="33983" x="7761288" y="5130800"/>
          <p14:tracePt t="33991" x="7748588" y="5130800"/>
          <p14:tracePt t="33998" x="7748588" y="5118100"/>
          <p14:tracePt t="34031" x="7735888" y="5118100"/>
          <p14:tracePt t="34079" x="7723188" y="5105400"/>
          <p14:tracePt t="34247" x="7710488" y="5105400"/>
          <p14:tracePt t="34423" x="7710488" y="5092700"/>
          <p14:tracePt t="34519" x="7710488" y="5081588"/>
          <p14:tracePt t="34646" x="7723188" y="5081588"/>
          <p14:tracePt t="34878" x="7723188" y="5068888"/>
          <p14:tracePt t="35078" x="7735888" y="5068888"/>
          <p14:tracePt t="35104" x="7735888" y="5056188"/>
          <p14:tracePt t="35535" x="7761288" y="5043488"/>
          <p14:tracePt t="35671" x="7761288" y="5030788"/>
          <p14:tracePt t="35697" x="7773988" y="5030788"/>
          <p14:tracePt t="35703" x="7773988" y="5018088"/>
          <p14:tracePt t="36823" x="7785100" y="5018088"/>
          <p14:tracePt t="36831" x="7797800" y="5005388"/>
          <p14:tracePt t="36959" x="7823200" y="4992688"/>
          <p14:tracePt t="38551" x="7835900" y="4992688"/>
          <p14:tracePt t="38679" x="7835900" y="5005388"/>
          <p14:tracePt t="39831" x="7848600" y="5005388"/>
          <p14:tracePt t="40215" x="7861300" y="5005388"/>
          <p14:tracePt t="42175" x="7861300" y="5018088"/>
          <p14:tracePt t="42951" x="7874000" y="5018088"/>
          <p14:tracePt t="43319" x="7874000" y="5005388"/>
          <p14:tracePt t="43383" x="7886700" y="4992688"/>
          <p14:tracePt t="43463" x="7886700" y="4981575"/>
          <p14:tracePt t="44335" x="7897813" y="4981575"/>
          <p14:tracePt t="45271" x="7886700" y="4981575"/>
          <p14:tracePt t="45279" x="7874000" y="4981575"/>
          <p14:tracePt t="45303" x="7861300" y="4981575"/>
          <p14:tracePt t="45319" x="7848600" y="4981575"/>
          <p14:tracePt t="45343" x="7848600" y="4968875"/>
          <p14:tracePt t="45351" x="7823200" y="4968875"/>
          <p14:tracePt t="45361" x="7823200" y="4956175"/>
          <p14:tracePt t="45623" x="7823200" y="4943475"/>
          <p14:tracePt t="45648" x="7848600" y="4943475"/>
          <p14:tracePt t="45671" x="7874000" y="4943475"/>
          <p14:tracePt t="45679" x="7886700" y="4956175"/>
          <p14:tracePt t="45687" x="7897813" y="4968875"/>
          <p14:tracePt t="45696" x="7910513" y="4981575"/>
          <p14:tracePt t="45711" x="7935913" y="5005388"/>
          <p14:tracePt t="45727" x="7948613" y="5018088"/>
          <p14:tracePt t="45744" x="7961313" y="5018088"/>
          <p14:tracePt t="45761" x="7974013" y="5018088"/>
          <p14:tracePt t="45778" x="7974013" y="5030788"/>
          <p14:tracePt t="45794" x="7974013" y="5043488"/>
          <p14:tracePt t="45811" x="7986713" y="5056188"/>
          <p14:tracePt t="45828" x="7999413" y="5068888"/>
          <p14:tracePt t="45845" x="8010525" y="5092700"/>
          <p14:tracePt t="45846" x="8023225" y="5092700"/>
          <p14:tracePt t="45862" x="8035925" y="5130800"/>
          <p14:tracePt t="45878" x="8048625" y="5143500"/>
          <p14:tracePt t="45902" x="8061325" y="5168900"/>
          <p14:tracePt t="46103" x="8061325" y="5181600"/>
          <p14:tracePt t="46143" x="8048625" y="5181600"/>
          <p14:tracePt t="46191" x="8035925" y="5181600"/>
          <p14:tracePt t="46223" x="8010525" y="5181600"/>
          <p14:tracePt t="46239" x="7999413" y="5181600"/>
          <p14:tracePt t="46247" x="7986713" y="5181600"/>
          <p14:tracePt t="46255" x="7974013" y="5181600"/>
          <p14:tracePt t="46271" x="7961313" y="5181600"/>
          <p14:tracePt t="46279" x="7948613" y="5181600"/>
          <p14:tracePt t="46367" x="7935913" y="5181600"/>
          <p14:tracePt t="46375" x="7923213" y="5181600"/>
          <p14:tracePt t="46383" x="7910513" y="5168900"/>
          <p14:tracePt t="46397" x="7910513" y="5156200"/>
          <p14:tracePt t="46414" x="7897813" y="5156200"/>
          <p14:tracePt t="47127" x="7897813" y="5143500"/>
          <p14:tracePt t="47135" x="7923213" y="5105400"/>
          <p14:tracePt t="47151" x="8048625" y="5030788"/>
          <p14:tracePt t="47167" x="8286750" y="4930775"/>
          <p14:tracePt t="47183" x="8512175" y="4830763"/>
          <p14:tracePt t="47199" x="8599488" y="4805363"/>
          <p14:tracePt t="47217" x="8624888" y="4805363"/>
          <p14:tracePt t="47232" x="8650288" y="4792663"/>
          <p14:tracePt t="47263" x="8661400" y="4792663"/>
          <p14:tracePt t="47279" x="8661400" y="4779963"/>
          <p14:tracePt t="47295" x="8674100" y="4779963"/>
          <p14:tracePt t="47310" x="8686800" y="4779963"/>
          <p14:tracePt t="47336" x="8699500" y="4768850"/>
          <p14:tracePt t="47351" x="8712200" y="4768850"/>
          <p14:tracePt t="47358" x="8737600" y="4768850"/>
          <p14:tracePt t="47367" x="8750300" y="4768850"/>
          <p14:tracePt t="47383" x="8774113" y="4768850"/>
          <p14:tracePt t="47400" x="8786813" y="4756150"/>
          <p14:tracePt t="47416" x="8824913" y="4756150"/>
          <p14:tracePt t="47433" x="8837613" y="4756150"/>
          <p14:tracePt t="47450" x="8863013" y="4756150"/>
          <p14:tracePt t="47467" x="8924925" y="4756150"/>
          <p14:tracePt t="47484" x="8986838" y="4756150"/>
          <p14:tracePt t="47486" x="9024938" y="4768850"/>
          <p14:tracePt t="47501" x="9037638" y="4779963"/>
          <p14:tracePt t="47503" x="9099550" y="4805363"/>
          <p14:tracePt t="47518" x="9163050" y="4830763"/>
          <p14:tracePt t="47535" x="9250363" y="4868863"/>
          <p14:tracePt t="47551" x="9312275" y="4905375"/>
          <p14:tracePt t="47568" x="9401175" y="4930775"/>
          <p14:tracePt t="47584" x="9437688" y="4968875"/>
          <p14:tracePt t="47601" x="9501188" y="4992688"/>
          <p14:tracePt t="47617" x="9513888" y="4992688"/>
          <p14:tracePt t="47634" x="9537700" y="5005388"/>
          <p14:tracePt t="47651" x="9563100" y="5018088"/>
          <p14:tracePt t="47654" x="9575800" y="5030788"/>
          <p14:tracePt t="47668" x="9588500" y="5030788"/>
          <p14:tracePt t="47671" x="9588500" y="5043488"/>
          <p14:tracePt t="47687" x="9588500" y="5056188"/>
          <p14:tracePt t="47701" x="9613900" y="5056188"/>
          <p14:tracePt t="47855" x="9613900" y="5068888"/>
          <p14:tracePt t="48439" x="9613900" y="5081588"/>
          <p14:tracePt t="48503" x="9613900" y="5092700"/>
          <p14:tracePt t="48607" x="9601200" y="5092700"/>
          <p14:tracePt t="48615" x="9601200" y="5105400"/>
          <p14:tracePt t="48631" x="9588500" y="5105400"/>
          <p14:tracePt t="48646" x="9575800" y="5130800"/>
          <p14:tracePt t="48663" x="9563100" y="5130800"/>
          <p14:tracePt t="48670" x="9563100" y="5143500"/>
          <p14:tracePt t="48687" x="9550400" y="5156200"/>
          <p14:tracePt t="48704" x="9537700" y="5168900"/>
          <p14:tracePt t="48727" x="9525000" y="5181600"/>
          <p14:tracePt t="48743" x="9513888" y="5194300"/>
          <p14:tracePt t="48759" x="9501188" y="5205413"/>
          <p14:tracePt t="48769" x="9475788" y="5218113"/>
          <p14:tracePt t="48786" x="9463088" y="5230813"/>
          <p14:tracePt t="48814" x="9450388" y="5230813"/>
          <p14:tracePt t="48895" x="9450388" y="5243513"/>
          <p14:tracePt t="48904" x="9437688" y="5256213"/>
          <p14:tracePt t="48913" x="9424988" y="5268913"/>
          <p14:tracePt t="48927" x="9413875" y="5268913"/>
          <p14:tracePt t="48937" x="9401175" y="5281613"/>
          <p14:tracePt t="48955" x="9388475" y="5281613"/>
          <p14:tracePt t="48971" x="9375775" y="5305425"/>
          <p14:tracePt t="48988" x="9350375" y="5305425"/>
          <p14:tracePt t="48990" x="9337675" y="5330825"/>
          <p14:tracePt t="49005" x="9312275" y="5330825"/>
          <p14:tracePt t="49007" x="9301163" y="5330825"/>
          <p14:tracePt t="49022" x="9250363" y="5368925"/>
          <p14:tracePt t="49024" x="9224963" y="5407025"/>
          <p14:tracePt t="49039" x="9137650" y="5456238"/>
          <p14:tracePt t="49056" x="8999538" y="5568950"/>
          <p14:tracePt t="49071" x="8763000" y="5668963"/>
          <p14:tracePt t="49088" x="8312150" y="5781675"/>
          <p14:tracePt t="49104" x="7910513" y="5907088"/>
          <p14:tracePt t="49121" x="7472363" y="5969000"/>
          <p14:tracePt t="49138" x="7085013" y="5969000"/>
          <p14:tracePt t="49156" x="6897688" y="5969000"/>
          <p14:tracePt t="49159" x="6872288" y="5969000"/>
          <p14:tracePt t="49191" x="6985000" y="5969000"/>
          <p14:tracePt t="49199" x="7185025" y="5969000"/>
          <p14:tracePt t="49207" x="7661275" y="5969000"/>
          <p14:tracePt t="49221" x="8235950" y="5969000"/>
          <p14:tracePt t="49223" x="8886825" y="5969000"/>
          <p14:tracePt t="49238" x="10201275" y="5969000"/>
          <p14:tracePt t="49255" x="11341100" y="5945188"/>
          <p14:tracePt t="49272" x="11941175" y="5881688"/>
          <p14:tracePt t="49288" x="12028488" y="5868988"/>
          <p14:tracePt t="49319" x="11979275" y="5868988"/>
          <p14:tracePt t="49327" x="11879263" y="5868988"/>
          <p14:tracePt t="49338" x="11753850" y="5868988"/>
          <p14:tracePt t="49355" x="11064875" y="5868988"/>
          <p14:tracePt t="49372" x="10552113" y="5868988"/>
          <p14:tracePt t="49375" x="10377488" y="5868988"/>
          <p14:tracePt t="49388" x="10226675" y="5868988"/>
          <p14:tracePt t="49391" x="10101263" y="5868988"/>
          <p14:tracePt t="49405" x="10039350" y="5868988"/>
          <p14:tracePt t="49407" x="10013950" y="5868988"/>
          <p14:tracePt t="49422" x="9988550" y="5868988"/>
          <p14:tracePt t="49463" x="9975850" y="5856288"/>
          <p14:tracePt t="49472" x="9988550" y="5843588"/>
          <p14:tracePt t="49479" x="10026650" y="5832475"/>
          <p14:tracePt t="49488" x="10088563" y="5832475"/>
          <p14:tracePt t="49505" x="10139363" y="5819775"/>
          <p14:tracePt t="49522" x="10188575" y="5794375"/>
          <p14:tracePt t="49539" x="10201275" y="5794375"/>
          <p14:tracePt t="49599" x="10177463" y="5794375"/>
          <p14:tracePt t="49607" x="10113963" y="5794375"/>
          <p14:tracePt t="49614" x="10013950" y="5794375"/>
          <p14:tracePt t="49623" x="9901238" y="5794375"/>
          <p14:tracePt t="49639" x="9626600" y="5743575"/>
          <p14:tracePt t="49656" x="9388475" y="5707063"/>
          <p14:tracePt t="49673" x="9324975" y="5694363"/>
          <p14:tracePt t="49689" x="9312275" y="5681663"/>
          <p14:tracePt t="49711" x="9301163" y="5681663"/>
          <p14:tracePt t="49723" x="9312275" y="5656263"/>
          <p14:tracePt t="49727" x="9324975" y="5643563"/>
          <p14:tracePt t="49739" x="9363075" y="5619750"/>
          <p14:tracePt t="49742" x="9401175" y="5594350"/>
          <p14:tracePt t="49756" x="9424988" y="5581650"/>
          <p14:tracePt t="49757" x="9463088" y="5556250"/>
          <p14:tracePt t="49771" x="9513888" y="5543550"/>
          <p14:tracePt t="49788" x="9588500" y="5518150"/>
          <p14:tracePt t="49790" x="9637713" y="5507038"/>
          <p14:tracePt t="49805" x="9663113" y="5481638"/>
          <p14:tracePt t="49806" x="9701213" y="5468938"/>
          <p14:tracePt t="49822" x="9726613" y="5456238"/>
          <p14:tracePt t="49838" x="9750425" y="5443538"/>
          <p14:tracePt t="49886" x="9739313" y="5443538"/>
          <p14:tracePt t="49894" x="9713913" y="5443538"/>
          <p14:tracePt t="49905" x="9688513" y="5443538"/>
          <p14:tracePt t="49922" x="9575800" y="5443538"/>
          <p14:tracePt t="49938" x="9450388" y="5443538"/>
          <p14:tracePt t="49956" x="9363075" y="5443538"/>
          <p14:tracePt t="49959" x="9312275" y="5443538"/>
          <p14:tracePt t="49974" x="9237663" y="5481638"/>
          <p14:tracePt t="49991" x="9163050" y="5481638"/>
          <p14:tracePt t="50007" x="9137650" y="55070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5333F2E-D02E-432A-860F-F1C38A94AD4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rcRect l="2873"/>
          <a:stretch/>
        </p:blipFill>
        <p:spPr>
          <a:xfrm>
            <a:off x="1181062" y="1177794"/>
            <a:ext cx="9345750" cy="52529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739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7869"/>
    </mc:Choice>
    <mc:Fallback xmlns="">
      <p:transition spd="slow" advTm="837869"/>
    </mc:Fallback>
  </mc:AlternateContent>
  <p:extLst>
    <p:ext uri="{3A86A75C-4F4B-4683-9AE1-C65F6400EC91}">
      <p14:laserTraceLst xmlns:p14="http://schemas.microsoft.com/office/powerpoint/2010/main">
        <p14:tracePtLst>
          <p14:tracePt t="104754" x="3473450" y="6259513"/>
          <p14:tracePt t="105510" x="2178050" y="6832600"/>
          <p14:tracePt t="105526" x="2190750" y="6819900"/>
          <p14:tracePt t="105542" x="2203450" y="6819900"/>
          <p14:tracePt t="105549" x="2216150" y="6819900"/>
          <p14:tracePt t="105565" x="2228850" y="6819900"/>
          <p14:tracePt t="105589" x="2239963" y="6819900"/>
          <p14:tracePt t="105599" x="2278063" y="6845300"/>
          <p14:tracePt t="107069" x="1677988" y="6819900"/>
          <p14:tracePt t="107085" x="1665288" y="6807200"/>
          <p14:tracePt t="107109" x="1639888" y="6783388"/>
          <p14:tracePt t="107126" x="1639888" y="6757988"/>
          <p14:tracePt t="107134" x="1639888" y="6745288"/>
          <p14:tracePt t="107142" x="1614488" y="6719888"/>
          <p14:tracePt t="107153" x="1601788" y="6707188"/>
          <p14:tracePt t="107170" x="1601788" y="6696075"/>
          <p14:tracePt t="107187" x="1589088" y="6670675"/>
          <p14:tracePt t="107203" x="1589088" y="6657975"/>
          <p14:tracePt t="107221" x="1577975" y="6632575"/>
          <p14:tracePt t="107237" x="1539875" y="6594475"/>
          <p14:tracePt t="107254" x="1514475" y="6557963"/>
          <p14:tracePt t="107270" x="1476375" y="6532563"/>
          <p14:tracePt t="107287" x="1465263" y="6519863"/>
          <p14:tracePt t="107303" x="1452563" y="6494463"/>
          <p14:tracePt t="107320" x="1427163" y="6483350"/>
          <p14:tracePt t="107336" x="1401763" y="6470650"/>
          <p14:tracePt t="107374" x="1389063" y="6470650"/>
          <p14:tracePt t="107381" x="1376363" y="6457950"/>
          <p14:tracePt t="107390" x="1363663" y="6457950"/>
          <p14:tracePt t="107414" x="1339850" y="6432550"/>
          <p14:tracePt t="107430" x="1314450" y="6419850"/>
          <p14:tracePt t="107437" x="1301750" y="6407150"/>
          <p14:tracePt t="107454" x="1214438" y="6357938"/>
          <p14:tracePt t="107470" x="1127125" y="6281738"/>
          <p14:tracePt t="107487" x="1027113" y="6207125"/>
          <p14:tracePt t="107504" x="925513" y="6145213"/>
          <p14:tracePt t="107520" x="825500" y="6045200"/>
          <p14:tracePt t="107537" x="763588" y="5981700"/>
          <p14:tracePt t="107554" x="688975" y="5843588"/>
          <p14:tracePt t="107557" x="650875" y="5768975"/>
          <p14:tracePt t="107571" x="612775" y="5707063"/>
          <p14:tracePt t="107574" x="588963" y="5619750"/>
          <p14:tracePt t="107588" x="563563" y="5556250"/>
          <p14:tracePt t="107590" x="538163" y="5507038"/>
          <p14:tracePt t="107605" x="488950" y="5381625"/>
          <p14:tracePt t="107621" x="450850" y="5230813"/>
          <p14:tracePt t="107638" x="438150" y="5092700"/>
          <p14:tracePt t="107655" x="438150" y="4956175"/>
          <p14:tracePt t="107671" x="438150" y="4843463"/>
          <p14:tracePt t="107688" x="438150" y="4718050"/>
          <p14:tracePt t="107704" x="438150" y="4618038"/>
          <p14:tracePt t="107721" x="438150" y="4554538"/>
          <p14:tracePt t="107737" x="438150" y="4505325"/>
          <p14:tracePt t="107755" x="425450" y="4443413"/>
          <p14:tracePt t="107757" x="412750" y="4392613"/>
          <p14:tracePt t="107771" x="387350" y="4367213"/>
          <p14:tracePt t="107773" x="387350" y="4330700"/>
          <p14:tracePt t="107788" x="363538" y="4279900"/>
          <p14:tracePt t="107805" x="350838" y="4230688"/>
          <p14:tracePt t="107821" x="338138" y="4167188"/>
          <p14:tracePt t="107838" x="312738" y="4079875"/>
          <p14:tracePt t="107855" x="274638" y="4017963"/>
          <p14:tracePt t="107871" x="238125" y="3929063"/>
          <p14:tracePt t="107888" x="212725" y="3867150"/>
          <p14:tracePt t="107905" x="187325" y="3803650"/>
          <p14:tracePt t="107922" x="174625" y="3754438"/>
          <p14:tracePt t="107938" x="150813" y="3716338"/>
          <p14:tracePt t="107955" x="125413" y="3679825"/>
          <p14:tracePt t="107957" x="112713" y="3629025"/>
          <p14:tracePt t="107973" x="100013" y="3567113"/>
          <p14:tracePt t="107989" x="61913" y="3441700"/>
          <p14:tracePt t="108006" x="25400" y="3328988"/>
          <p14:tracePt t="108022" x="12700" y="3190875"/>
          <p14:tracePt t="108038" x="0" y="3054350"/>
          <p14:tracePt t="108493" x="38100" y="2640013"/>
          <p14:tracePt t="108506" x="100013" y="2590800"/>
          <p14:tracePt t="108509" x="174625" y="2540000"/>
          <p14:tracePt t="108523" x="225425" y="2490788"/>
          <p14:tracePt t="108525" x="325438" y="2439988"/>
          <p14:tracePt t="108540" x="376238" y="2414588"/>
          <p14:tracePt t="108542" x="438150" y="2378075"/>
          <p14:tracePt t="108557" x="563563" y="2339975"/>
          <p14:tracePt t="108574" x="676275" y="2290763"/>
          <p14:tracePt t="108590" x="763588" y="2252663"/>
          <p14:tracePt t="108607" x="801688" y="2214563"/>
          <p14:tracePt t="108629" x="814388" y="2214563"/>
          <p14:tracePt t="108654" x="814388" y="2201863"/>
          <p14:tracePt t="108662" x="814388" y="2190750"/>
          <p14:tracePt t="108790" x="814388" y="2178050"/>
          <p14:tracePt t="108813" x="838200" y="2165350"/>
          <p14:tracePt t="108829" x="850900" y="2165350"/>
          <p14:tracePt t="108838" x="863600" y="2165350"/>
          <p14:tracePt t="108846" x="889000" y="2165350"/>
          <p14:tracePt t="108857" x="914400" y="2165350"/>
          <p14:tracePt t="108874" x="976313" y="2165350"/>
          <p14:tracePt t="108877" x="1027113" y="2165350"/>
          <p14:tracePt t="108891" x="1076325" y="2165350"/>
          <p14:tracePt t="108894" x="1150938" y="2165350"/>
          <p14:tracePt t="108907" x="1276350" y="2165350"/>
          <p14:tracePt t="108909" x="1339850" y="2165350"/>
          <p14:tracePt t="108925" x="1552575" y="2190750"/>
          <p14:tracePt t="108941" x="1765300" y="2201863"/>
          <p14:tracePt t="108957" x="2003425" y="2201863"/>
          <p14:tracePt t="108975" x="2239963" y="2201863"/>
          <p14:tracePt t="108991" x="2416175" y="2201863"/>
          <p14:tracePt t="109007" x="2478088" y="2201863"/>
          <p14:tracePt t="109024" x="2490788" y="2190750"/>
          <p14:tracePt t="109046" x="2490788" y="2178050"/>
          <p14:tracePt t="109062" x="2490788" y="2152650"/>
          <p14:tracePt t="109075" x="2490788" y="2139950"/>
          <p14:tracePt t="109091" x="2478088" y="2114550"/>
          <p14:tracePt t="109094" x="2452688" y="2101850"/>
          <p14:tracePt t="109108" x="2339975" y="2052638"/>
          <p14:tracePt t="109125" x="2290763" y="2014538"/>
          <p14:tracePt t="109142" x="2278063" y="2014538"/>
          <p14:tracePt t="109158" x="2265363" y="2014538"/>
          <p14:tracePt t="109246" x="2265363" y="2001838"/>
          <p14:tracePt t="109398" x="2265363" y="1978025"/>
          <p14:tracePt t="109430" x="2265363" y="1965325"/>
          <p14:tracePt t="109446" x="2265363" y="1952625"/>
          <p14:tracePt t="109454" x="2239963" y="1927225"/>
          <p14:tracePt t="109462" x="2239963" y="1914525"/>
          <p14:tracePt t="109476" x="2239963" y="1901825"/>
          <p14:tracePt t="109478" x="2239963" y="1876425"/>
          <p14:tracePt t="109493" x="2239963" y="1839913"/>
          <p14:tracePt t="109509" x="2239963" y="1814513"/>
          <p14:tracePt t="109526" x="2239963" y="1776413"/>
          <p14:tracePt t="110197" x="2265363" y="1752600"/>
          <p14:tracePt t="110205" x="2328863" y="1714500"/>
          <p14:tracePt t="110213" x="2378075" y="1676400"/>
          <p14:tracePt t="110227" x="2441575" y="1627188"/>
          <p14:tracePt t="110230" x="2516188" y="1563688"/>
          <p14:tracePt t="110244" x="2628900" y="1514475"/>
          <p14:tracePt t="110247" x="2754313" y="1439863"/>
          <p14:tracePt t="110261" x="2928938" y="1339850"/>
          <p14:tracePt t="110278" x="3067050" y="1227138"/>
          <p14:tracePt t="110294" x="3167063" y="1125538"/>
          <p14:tracePt t="110311" x="3192463" y="1050925"/>
          <p14:tracePt t="110327" x="3205163" y="1014413"/>
          <p14:tracePt t="110344" x="3205163" y="989013"/>
          <p14:tracePt t="110361" x="3205163" y="976313"/>
          <p14:tracePt t="110494" x="3216275" y="963613"/>
          <p14:tracePt t="110502" x="3254375" y="963613"/>
          <p14:tracePt t="110511" x="3305175" y="950913"/>
          <p14:tracePt t="110528" x="3392488" y="938213"/>
          <p14:tracePt t="110545" x="3492500" y="938213"/>
          <p14:tracePt t="110562" x="3567113" y="925513"/>
          <p14:tracePt t="110579" x="3654425" y="901700"/>
          <p14:tracePt t="110581" x="3717925" y="901700"/>
          <p14:tracePt t="110596" x="3805238" y="901700"/>
          <p14:tracePt t="110597" x="3943350" y="901700"/>
          <p14:tracePt t="110613" x="4068763" y="901700"/>
          <p14:tracePt t="110615" x="4518025" y="901700"/>
          <p14:tracePt t="110629" x="5407025" y="901700"/>
          <p14:tracePt t="110645" x="6496050" y="876300"/>
          <p14:tracePt t="110662" x="7561263" y="838200"/>
          <p14:tracePt t="110679" x="8512175" y="838200"/>
          <p14:tracePt t="110696" x="9675813" y="812800"/>
          <p14:tracePt t="110712" x="10726738" y="812800"/>
          <p14:tracePt t="110729" x="11503025" y="812800"/>
          <p14:tracePt t="110745" x="11966575" y="812800"/>
          <p14:tracePt t="111382" x="12130088" y="1978025"/>
          <p14:tracePt t="111398" x="12066588" y="2014538"/>
          <p14:tracePt t="111414" x="12004675" y="2039938"/>
          <p14:tracePt t="111431" x="11991975" y="2039938"/>
          <p14:tracePt t="111447" x="11966575" y="2039938"/>
          <p14:tracePt t="111510" x="11953875" y="2065338"/>
          <p14:tracePt t="111525" x="11941175" y="2065338"/>
          <p14:tracePt t="111542" x="11917363" y="2089150"/>
          <p14:tracePt t="111549" x="11891963" y="2089150"/>
          <p14:tracePt t="111565" x="11879263" y="2101850"/>
          <p14:tracePt t="111581" x="11879263" y="2114550"/>
          <p14:tracePt t="111605" x="11866563" y="2114550"/>
          <p14:tracePt t="111621" x="11841163" y="2127250"/>
          <p14:tracePt t="111631" x="11828463" y="2139950"/>
          <p14:tracePt t="111647" x="11804650" y="2139950"/>
          <p14:tracePt t="111664" x="11779250" y="2165350"/>
          <p14:tracePt t="111681" x="11741150" y="2190750"/>
          <p14:tracePt t="111698" x="11691938" y="2214563"/>
          <p14:tracePt t="111701" x="11679238" y="2214563"/>
          <p14:tracePt t="111830" x="11679238" y="2239963"/>
          <p14:tracePt t="111837" x="11653838" y="2252663"/>
          <p14:tracePt t="111849" x="11641138" y="2265363"/>
          <p14:tracePt t="111865" x="11591925" y="2314575"/>
          <p14:tracePt t="111882" x="11541125" y="2339975"/>
          <p14:tracePt t="111885" x="11528425" y="2365375"/>
          <p14:tracePt t="111899" x="11515725" y="2378075"/>
          <p14:tracePt t="111901" x="11490325" y="2390775"/>
          <p14:tracePt t="112205" x="11479213" y="2390775"/>
          <p14:tracePt t="149861" x="11466513" y="2390775"/>
          <p14:tracePt t="149885" x="11453813" y="2390775"/>
          <p14:tracePt t="149917" x="11441113" y="2390775"/>
          <p14:tracePt t="150101" x="11415713" y="2390775"/>
          <p14:tracePt t="150117" x="11390313" y="2390775"/>
          <p14:tracePt t="150125" x="11366500" y="2390775"/>
          <p14:tracePt t="150133" x="11353800" y="2390775"/>
          <p14:tracePt t="150149" x="11328400" y="2390775"/>
          <p14:tracePt t="150166" x="11315700" y="2390775"/>
          <p14:tracePt t="150189" x="11303000" y="2390775"/>
          <p14:tracePt t="150198" x="11303000" y="2403475"/>
          <p14:tracePt t="150215" x="11290300" y="2414588"/>
          <p14:tracePt t="150232" x="11290300" y="2439988"/>
          <p14:tracePt t="150248" x="11290300" y="2478088"/>
          <p14:tracePt t="150266" x="11266488" y="2527300"/>
          <p14:tracePt t="150268" x="11228388" y="2578100"/>
          <p14:tracePt t="150282" x="11202988" y="2603500"/>
          <p14:tracePt t="150285" x="11177588" y="2627313"/>
          <p14:tracePt t="150298" x="11115675" y="2652713"/>
          <p14:tracePt t="150301" x="11077575" y="2678113"/>
          <p14:tracePt t="150316" x="10990263" y="2716213"/>
          <p14:tracePt t="150332" x="10964863" y="2728913"/>
          <p14:tracePt t="150349" x="10952163" y="2728913"/>
          <p14:tracePt t="150469" x="10952163" y="2740025"/>
          <p14:tracePt t="150477" x="10939463" y="2740025"/>
          <p14:tracePt t="150589" x="10964863" y="2740025"/>
          <p14:tracePt t="150605" x="10977563" y="2752725"/>
          <p14:tracePt t="150614" x="10990263" y="2752725"/>
          <p14:tracePt t="150621" x="11002963" y="2778125"/>
          <p14:tracePt t="150633" x="11015663" y="2778125"/>
          <p14:tracePt t="150650" x="11028363" y="2790825"/>
          <p14:tracePt t="150652" x="11028363" y="2803525"/>
          <p14:tracePt t="150667" x="11041063" y="2803525"/>
          <p14:tracePt t="150669" x="11041063" y="2816225"/>
          <p14:tracePt t="150684" x="11052175" y="2828925"/>
          <p14:tracePt t="150685" x="11064875" y="2828925"/>
          <p14:tracePt t="150700" x="11077575" y="2840038"/>
          <p14:tracePt t="150717" x="11077575" y="2852738"/>
          <p14:tracePt t="150733" x="11090275" y="2865438"/>
          <p14:tracePt t="150750" x="11102975" y="2916238"/>
          <p14:tracePt t="150821" x="11102975" y="2928938"/>
          <p14:tracePt t="154773" x="11115675" y="2928938"/>
          <p14:tracePt t="154789" x="11128375" y="2928938"/>
          <p14:tracePt t="154797" x="11141075" y="2928938"/>
          <p14:tracePt t="154813" x="11164888" y="2928938"/>
          <p14:tracePt t="154828" x="11177588" y="2928938"/>
          <p14:tracePt t="154845" x="11202988" y="2916238"/>
          <p14:tracePt t="154997" x="11190288" y="2916238"/>
          <p14:tracePt t="155013" x="11177588" y="2916238"/>
          <p14:tracePt t="155261" x="11177588" y="2903538"/>
          <p14:tracePt t="155269" x="11177588" y="2890838"/>
          <p14:tracePt t="155279" x="11177588" y="2878138"/>
          <p14:tracePt t="155295" x="11177588" y="2865438"/>
          <p14:tracePt t="155312" x="11141075" y="2828925"/>
          <p14:tracePt t="155329" x="11115675" y="2816225"/>
          <p14:tracePt t="155345" x="11102975" y="2803525"/>
          <p14:tracePt t="155348" x="11090275" y="2790825"/>
          <p14:tracePt t="155362" x="11077575" y="2778125"/>
          <p14:tracePt t="155381" x="11064875" y="2765425"/>
          <p14:tracePt t="155469" x="11052175" y="2752725"/>
          <p14:tracePt t="155478" x="11052175" y="2740025"/>
          <p14:tracePt t="155487" x="11041063" y="2740025"/>
          <p14:tracePt t="155517" x="11028363" y="2728913"/>
          <p14:tracePt t="155533" x="11015663" y="2716213"/>
          <p14:tracePt t="155541" x="11015663" y="2703513"/>
          <p14:tracePt t="155548" x="11002963" y="2690813"/>
          <p14:tracePt t="155563" x="10990263" y="2690813"/>
          <p14:tracePt t="155565" x="10977563" y="2690813"/>
          <p14:tracePt t="155580" x="10939463" y="2690813"/>
          <p14:tracePt t="155597" x="10915650" y="2690813"/>
          <p14:tracePt t="155613" x="10864850" y="2690813"/>
          <p14:tracePt t="155630" x="10839450" y="2690813"/>
          <p14:tracePt t="155646" x="10828338" y="2690813"/>
          <p14:tracePt t="155662" x="10815638" y="2690813"/>
          <p14:tracePt t="167781" x="10802938" y="2690813"/>
          <p14:tracePt t="248573" x="10790238" y="2678113"/>
          <p14:tracePt t="391083" x="10790238" y="2665413"/>
          <p14:tracePt t="570152" x="10790238" y="2678113"/>
          <p14:tracePt t="570168" x="10828338" y="2678113"/>
          <p14:tracePt t="570177" x="10864850" y="2678113"/>
          <p14:tracePt t="570184" x="10939463" y="2690813"/>
          <p14:tracePt t="570194" x="11028363" y="2716213"/>
          <p14:tracePt t="570211" x="11241088" y="2752725"/>
          <p14:tracePt t="570227" x="11515725" y="2790825"/>
          <p14:tracePt t="570244" x="11804650" y="2803525"/>
          <p14:tracePt t="570261" x="11966575" y="2803525"/>
          <p14:tracePt t="570264" x="12004675" y="2816225"/>
          <p14:tracePt t="570278" x="12041188" y="2816225"/>
          <p14:tracePt t="570280" x="12053888" y="2828925"/>
          <p14:tracePt t="570409" x="12066588" y="2840038"/>
          <p14:tracePt t="570425" x="12053888" y="2865438"/>
          <p14:tracePt t="570432" x="12041188" y="2878138"/>
          <p14:tracePt t="570445" x="12004675" y="2916238"/>
          <p14:tracePt t="570447" x="11979275" y="2965450"/>
          <p14:tracePt t="570462" x="11953875" y="2990850"/>
          <p14:tracePt t="570464" x="11917363" y="3016250"/>
          <p14:tracePt t="570479" x="11879263" y="3054350"/>
          <p14:tracePt t="570496" x="11853863" y="3078163"/>
          <p14:tracePt t="570512" x="11815763" y="3103563"/>
          <p14:tracePt t="570625" x="11804650" y="3103563"/>
          <p14:tracePt t="570632" x="11804650" y="3128963"/>
          <p14:tracePt t="570645" x="11791950" y="3128963"/>
          <p14:tracePt t="570968" x="11779250" y="3128963"/>
          <p14:tracePt t="570984" x="11766550" y="3128963"/>
          <p14:tracePt t="571000" x="11766550" y="3141663"/>
          <p14:tracePt t="571024" x="11753850" y="3154363"/>
          <p14:tracePt t="571040" x="11753850" y="3165475"/>
          <p14:tracePt t="571072" x="11728450" y="3178175"/>
          <p14:tracePt t="571112" x="11728450" y="3190875"/>
          <p14:tracePt t="571120" x="11703050" y="3203575"/>
          <p14:tracePt t="571130" x="11703050" y="3216275"/>
          <p14:tracePt t="571147" x="11691938" y="3216275"/>
          <p14:tracePt t="571163" x="11666538" y="3216275"/>
          <p14:tracePt t="571180" x="11653838" y="3216275"/>
          <p14:tracePt t="571197" x="11628438" y="3228975"/>
          <p14:tracePt t="571200" x="11628438" y="3241675"/>
          <p14:tracePt t="571216" x="11615738" y="3241675"/>
          <p14:tracePt t="571231" x="11591925" y="3241675"/>
          <p14:tracePt t="571248" x="11579225" y="3267075"/>
          <p14:tracePt t="571264" x="11553825" y="3267075"/>
          <p14:tracePt t="571281" x="11528425" y="3267075"/>
          <p14:tracePt t="571297" x="11503025" y="3267075"/>
          <p14:tracePt t="571320" x="11479213" y="3267075"/>
          <p14:tracePt t="571331" x="11466513" y="3254375"/>
          <p14:tracePt t="571347" x="11453813" y="3216275"/>
          <p14:tracePt t="571364" x="11453813" y="3203575"/>
          <p14:tracePt t="571381" x="11441113" y="3203575"/>
          <p14:tracePt t="572232" x="11415713" y="3241675"/>
          <p14:tracePt t="572256" x="11415713" y="3254375"/>
          <p14:tracePt t="572264" x="11403013" y="3267075"/>
          <p14:tracePt t="572280" x="11403013" y="3278188"/>
          <p14:tracePt t="572289" x="11390313" y="3278188"/>
          <p14:tracePt t="572344" x="11390313" y="3290888"/>
          <p14:tracePt t="572576" x="11377613" y="3303588"/>
          <p14:tracePt t="572600" x="11353800" y="3316288"/>
          <p14:tracePt t="572617" x="11341100" y="3328988"/>
          <p14:tracePt t="572625" x="11328400" y="3341688"/>
          <p14:tracePt t="572634" x="11315700" y="3354388"/>
          <p14:tracePt t="572656" x="11303000" y="3367088"/>
          <p14:tracePt t="572720" x="11303000" y="3378200"/>
          <p14:tracePt t="572744" x="11303000" y="3390900"/>
          <p14:tracePt t="572760" x="11303000" y="3403600"/>
          <p14:tracePt t="572776" x="11303000" y="3416300"/>
          <p14:tracePt t="572800" x="11303000" y="3429000"/>
          <p14:tracePt t="573049" x="11303000" y="3441700"/>
          <p14:tracePt t="573120" x="11303000" y="3454400"/>
          <p14:tracePt t="573144" x="11303000" y="3479800"/>
          <p14:tracePt t="573152" x="11277600" y="3516313"/>
          <p14:tracePt t="573160" x="11277600" y="3529013"/>
          <p14:tracePt t="573169" x="11266488" y="3541713"/>
          <p14:tracePt t="573185" x="11253788" y="3579813"/>
          <p14:tracePt t="573202" x="11228388" y="3616325"/>
          <p14:tracePt t="573360" x="11228388" y="3603625"/>
          <p14:tracePt t="573568" x="11228388" y="3629025"/>
          <p14:tracePt t="573592" x="11228388" y="3641725"/>
          <p14:tracePt t="573601" x="11228388" y="3654425"/>
          <p14:tracePt t="573616" x="11228388" y="3667125"/>
          <p14:tracePt t="573624" x="11228388" y="3679825"/>
          <p14:tracePt t="573637" x="11228388" y="3703638"/>
          <p14:tracePt t="573640" x="11228388" y="3716338"/>
          <p14:tracePt t="573664" x="11228388" y="3741738"/>
          <p14:tracePt t="573680" x="11228388" y="3754438"/>
          <p14:tracePt t="573688" x="11228388" y="3792538"/>
          <p14:tracePt t="573704" x="11202988" y="3829050"/>
          <p14:tracePt t="573720" x="11202988" y="3867150"/>
          <p14:tracePt t="573737" x="11190288" y="3905250"/>
          <p14:tracePt t="573753" x="11164888" y="3916363"/>
          <p14:tracePt t="573769" x="11115675" y="3916363"/>
          <p14:tracePt t="573787" x="11052175" y="3916363"/>
          <p14:tracePt t="573803" x="11015663" y="3916363"/>
          <p14:tracePt t="573820" x="10964863" y="3916363"/>
          <p14:tracePt t="573837" x="10928350" y="3905250"/>
          <p14:tracePt t="573840" x="10902950" y="3867150"/>
          <p14:tracePt t="573856" x="10890250" y="3867150"/>
          <p14:tracePt t="573871" x="10877550" y="3867150"/>
          <p14:tracePt t="573887" x="10864850" y="3854450"/>
          <p14:tracePt t="575168" x="10877550" y="3867150"/>
          <p14:tracePt t="575175" x="10890250" y="3879850"/>
          <p14:tracePt t="575191" x="10928350" y="3892550"/>
          <p14:tracePt t="575193" x="10990263" y="3929063"/>
          <p14:tracePt t="575208" x="11128375" y="4029075"/>
          <p14:tracePt t="575224" x="11190288" y="4054475"/>
          <p14:tracePt t="575248" x="11202988" y="4067175"/>
          <p14:tracePt t="577752" x="11202988" y="4054475"/>
          <p14:tracePt t="577936" x="11202988" y="4041775"/>
          <p14:tracePt t="577944" x="11190288" y="4041775"/>
          <p14:tracePt t="577953" x="11164888" y="4041775"/>
          <p14:tracePt t="577965" x="11128375" y="4041775"/>
          <p14:tracePt t="577967" x="11077575" y="4041775"/>
          <p14:tracePt t="577981" x="11028363" y="4041775"/>
          <p14:tracePt t="577984" x="11002963" y="4041775"/>
          <p14:tracePt t="577998" x="10977563" y="4041775"/>
          <p14:tracePt t="578000" x="10952163" y="4041775"/>
          <p14:tracePt t="578016" x="10890250" y="4041775"/>
          <p14:tracePt t="578033" x="10877550" y="4041775"/>
          <p14:tracePt t="578048" x="10864850" y="4041775"/>
          <p14:tracePt t="578136" x="10852150" y="4041775"/>
          <p14:tracePt t="578160" x="10839450" y="4041775"/>
          <p14:tracePt t="578249" x="10839450" y="4054475"/>
          <p14:tracePt t="578272" x="10839450" y="4067175"/>
          <p14:tracePt t="578281" x="10839450" y="4079875"/>
          <p14:tracePt t="578288" x="10839450" y="4092575"/>
          <p14:tracePt t="578304" x="10839450" y="4105275"/>
          <p14:tracePt t="578337" x="10839450" y="4117975"/>
          <p14:tracePt t="578528" x="10852150" y="4117975"/>
          <p14:tracePt t="578720" x="10852150" y="4105275"/>
          <p14:tracePt t="578728" x="10839450" y="4067175"/>
          <p14:tracePt t="578736" x="10828338" y="4017963"/>
          <p14:tracePt t="578750" x="10828338" y="3992563"/>
          <p14:tracePt t="578753" x="10802938" y="3941763"/>
          <p14:tracePt t="578767" x="10764838" y="3829050"/>
          <p14:tracePt t="578784" x="10726738" y="3716338"/>
          <p14:tracePt t="578801" x="10664825" y="3603625"/>
          <p14:tracePt t="578817" x="10602913" y="3516313"/>
          <p14:tracePt t="578833" x="10502900" y="3416300"/>
          <p14:tracePt t="578851" x="10264775" y="3316288"/>
          <p14:tracePt t="578867" x="10113963" y="3254375"/>
          <p14:tracePt t="578883" x="10013950" y="3228975"/>
          <p14:tracePt t="578900" x="9975850" y="3203575"/>
          <p14:tracePt t="578920" x="9963150" y="3190875"/>
          <p14:tracePt t="579008" x="9952038" y="3190875"/>
          <p14:tracePt t="579018" x="9952038" y="3216275"/>
          <p14:tracePt t="579033" x="9952038" y="3241675"/>
          <p14:tracePt t="579040" x="9939338" y="3254375"/>
          <p14:tracePt t="579057" x="9939338" y="3267075"/>
          <p14:tracePt t="579067" x="9939338" y="3278188"/>
          <p14:tracePt t="579084" x="9913938" y="3303588"/>
          <p14:tracePt t="579128" x="9913938" y="3316288"/>
          <p14:tracePt t="579144" x="9913938" y="3328988"/>
          <p14:tracePt t="579151" x="9913938" y="3341688"/>
          <p14:tracePt t="579168" x="9913938" y="3354388"/>
          <p14:tracePt t="579208" x="9901238" y="3367088"/>
          <p14:tracePt t="579240" x="9888538" y="3367088"/>
          <p14:tracePt t="579257" x="9875838" y="3367088"/>
          <p14:tracePt t="579264" x="9852025" y="3367088"/>
          <p14:tracePt t="579272" x="9826625" y="3367088"/>
          <p14:tracePt t="579285" x="9801225" y="3367088"/>
          <p14:tracePt t="579287" x="9763125" y="3367088"/>
          <p14:tracePt t="579301" x="9701213" y="3367088"/>
          <p14:tracePt t="579304" x="9663113" y="3367088"/>
          <p14:tracePt t="579318" x="9613900" y="3367088"/>
          <p14:tracePt t="579320" x="9563100" y="3367088"/>
          <p14:tracePt t="579335" x="9501188" y="3367088"/>
          <p14:tracePt t="579352" x="9475788" y="3367088"/>
          <p14:tracePt t="579368" x="9463088" y="3367088"/>
          <p14:tracePt t="579386" x="9450388" y="3367088"/>
          <p14:tracePt t="579402" x="9424988" y="3341688"/>
          <p14:tracePt t="579418" x="9388475" y="3278188"/>
          <p14:tracePt t="579434" x="9363075" y="3228975"/>
          <p14:tracePt t="579452" x="9312275" y="3141663"/>
          <p14:tracePt t="579520" x="9312275" y="3116263"/>
          <p14:tracePt t="579616" x="9324975" y="3090863"/>
          <p14:tracePt t="579624" x="9337675" y="3078163"/>
          <p14:tracePt t="579640" x="9350375" y="3054350"/>
          <p14:tracePt t="579652" x="9363075" y="3028950"/>
          <p14:tracePt t="579669" x="9375775" y="2978150"/>
          <p14:tracePt t="579672" x="9375775" y="2952750"/>
          <p14:tracePt t="579686" x="9375775" y="2941638"/>
          <p14:tracePt t="579688" x="9375775" y="2916238"/>
          <p14:tracePt t="579703" x="9375775" y="2903538"/>
          <p14:tracePt t="579705" x="9375775" y="2890838"/>
          <p14:tracePt t="579719" x="9375775" y="2878138"/>
          <p14:tracePt t="579736" x="9375775" y="2828925"/>
          <p14:tracePt t="579753" x="9263063" y="2752725"/>
          <p14:tracePt t="579769" x="9075738" y="2640013"/>
          <p14:tracePt t="579786" x="8850313" y="2590800"/>
          <p14:tracePt t="579803" x="8674100" y="2552700"/>
          <p14:tracePt t="579819" x="8486775" y="2516188"/>
          <p14:tracePt t="579836" x="8324850" y="2490788"/>
          <p14:tracePt t="579852" x="8199438" y="2490788"/>
          <p14:tracePt t="579870" x="8086725" y="2490788"/>
          <p14:tracePt t="579872" x="8048625" y="2490788"/>
          <p14:tracePt t="579886" x="8010525" y="2516188"/>
          <p14:tracePt t="579889" x="7961313" y="2540000"/>
          <p14:tracePt t="579903" x="7897813" y="2578100"/>
          <p14:tracePt t="579920" x="7848600" y="2603500"/>
          <p14:tracePt t="579936" x="7823200" y="2627313"/>
          <p14:tracePt t="579953" x="7773988" y="2627313"/>
          <p14:tracePt t="579969" x="7748588" y="2652713"/>
          <p14:tracePt t="579986" x="7673975" y="2652713"/>
          <p14:tracePt t="580003" x="7597775" y="2690813"/>
          <p14:tracePt t="580020" x="7548563" y="2716213"/>
          <p14:tracePt t="580023" x="7523163" y="2728913"/>
          <p14:tracePt t="580036" x="7497763" y="2740025"/>
          <p14:tracePt t="580040" x="7472363" y="2765425"/>
          <p14:tracePt t="580056" x="7448550" y="2790825"/>
          <p14:tracePt t="580072" x="7435850" y="2790825"/>
          <p14:tracePt t="580088" x="7435850" y="2816225"/>
          <p14:tracePt t="580104" x="7423150" y="2840038"/>
          <p14:tracePt t="580120" x="7423150" y="2852738"/>
          <p14:tracePt t="580216" x="7423150" y="2865438"/>
          <p14:tracePt t="580241" x="7435850" y="2865438"/>
          <p14:tracePt t="580248" x="7448550" y="2865438"/>
          <p14:tracePt t="580257" x="7459663" y="2852738"/>
          <p14:tracePt t="580272" x="7472363" y="2828925"/>
          <p14:tracePt t="580288" x="7472363" y="2803525"/>
          <p14:tracePt t="580304" x="7485063" y="2778125"/>
          <p14:tracePt t="580321" x="7497763" y="2752725"/>
          <p14:tracePt t="580337" x="7510463" y="2690813"/>
          <p14:tracePt t="580354" x="7535863" y="2678113"/>
          <p14:tracePt t="580371" x="7572375" y="2652713"/>
          <p14:tracePt t="580387" x="7597775" y="2652713"/>
          <p14:tracePt t="580404" x="7635875" y="2652713"/>
          <p14:tracePt t="580407" x="7648575" y="2652713"/>
          <p14:tracePt t="580421" x="7673975" y="2640013"/>
          <p14:tracePt t="580424" x="7685088" y="2640013"/>
          <p14:tracePt t="580438" x="7697788" y="2640013"/>
          <p14:tracePt t="580440" x="7710488" y="2640013"/>
          <p14:tracePt t="580455" x="7735888" y="2627313"/>
          <p14:tracePt t="580471" x="7761288" y="2616200"/>
          <p14:tracePt t="580520" x="7773988" y="2603500"/>
          <p14:tracePt t="580536" x="7773988" y="2590800"/>
          <p14:tracePt t="580568" x="7785100" y="2590800"/>
          <p14:tracePt t="580593" x="7797800" y="2578100"/>
          <p14:tracePt t="580624" x="7810500" y="2578100"/>
          <p14:tracePt t="580641" x="7823200" y="2565400"/>
          <p14:tracePt t="580648" x="7835900" y="2552700"/>
          <p14:tracePt t="580656" x="7848600" y="2552700"/>
          <p14:tracePt t="580672" x="7861300" y="2540000"/>
          <p14:tracePt t="580688" x="7886700" y="2527300"/>
          <p14:tracePt t="580705" x="7923213" y="2527300"/>
          <p14:tracePt t="580721" x="7935913" y="2503488"/>
          <p14:tracePt t="580738" x="7948613" y="2503488"/>
          <p14:tracePt t="580768" x="7961313" y="2503488"/>
          <p14:tracePt t="580784" x="7974013" y="2503488"/>
          <p14:tracePt t="580809" x="7986713" y="2503488"/>
          <p14:tracePt t="580824" x="7986713" y="2490788"/>
          <p14:tracePt t="580857" x="7999413" y="2490788"/>
          <p14:tracePt t="580864" x="8010525" y="2490788"/>
          <p14:tracePt t="580905" x="8010525" y="2478088"/>
          <p14:tracePt t="580936" x="8023225" y="2478088"/>
          <p14:tracePt t="580944" x="8035925" y="2478088"/>
          <p14:tracePt t="580956" x="8035925" y="2465388"/>
          <p14:tracePt t="580972" x="8061325" y="2452688"/>
          <p14:tracePt t="580989" x="8110538" y="2439988"/>
          <p14:tracePt t="580992" x="8123238" y="2439988"/>
          <p14:tracePt t="581007" x="8161338" y="2427288"/>
          <p14:tracePt t="581009" x="8199438" y="2414588"/>
          <p14:tracePt t="581022" x="8223250" y="2403475"/>
          <p14:tracePt t="581024" x="8261350" y="2378075"/>
          <p14:tracePt t="581039" x="8299450" y="2378075"/>
          <p14:tracePt t="581057" x="8348663" y="2352675"/>
          <p14:tracePt t="581072" x="8374063" y="2352675"/>
          <p14:tracePt t="581089" x="8386763" y="2339975"/>
          <p14:tracePt t="581106" x="8399463" y="2327275"/>
          <p14:tracePt t="581122" x="8448675" y="2303463"/>
          <p14:tracePt t="581139" x="8524875" y="2290763"/>
          <p14:tracePt t="581157" x="8599488" y="2265363"/>
          <p14:tracePt t="581160" x="8624888" y="2252663"/>
          <p14:tracePt t="581173" x="8674100" y="2227263"/>
          <p14:tracePt t="581175" x="8686800" y="2214563"/>
          <p14:tracePt t="581190" x="8712200" y="2201863"/>
          <p14:tracePt t="581192" x="8724900" y="2190750"/>
          <p14:tracePt t="581208" x="8737600" y="2190750"/>
          <p14:tracePt t="581223" x="8774113" y="2178050"/>
          <p14:tracePt t="581240" x="8799513" y="2178050"/>
          <p14:tracePt t="581256" x="8850313" y="2178050"/>
          <p14:tracePt t="581273" x="8912225" y="2178050"/>
          <p14:tracePt t="581290" x="9037638" y="2178050"/>
          <p14:tracePt t="581307" x="9237663" y="2227263"/>
          <p14:tracePt t="581323" x="9488488" y="2339975"/>
          <p14:tracePt t="581340" x="9750425" y="2452688"/>
          <p14:tracePt t="581357" x="10001250" y="2578100"/>
          <p14:tracePt t="581360" x="10126663" y="2627313"/>
          <p14:tracePt t="581374" x="10226675" y="2665413"/>
          <p14:tracePt t="581376" x="10313988" y="2703513"/>
          <p14:tracePt t="581392" x="10352088" y="2703513"/>
          <p14:tracePt t="581394" x="10390188" y="2716213"/>
          <p14:tracePt t="581408" x="10439400" y="2728913"/>
          <p14:tracePt t="581424" x="10477500" y="2728913"/>
          <p14:tracePt t="581440" x="10490200" y="2728913"/>
          <p14:tracePt t="581473" x="10514013" y="2728913"/>
          <p14:tracePt t="581489" x="10514013" y="2716213"/>
          <p14:tracePt t="581496" x="10526713" y="2690813"/>
          <p14:tracePt t="581507" x="10526713" y="2652713"/>
          <p14:tracePt t="581523" x="10526713" y="2603500"/>
          <p14:tracePt t="581540" x="10526713" y="2527300"/>
          <p14:tracePt t="581557" x="10552113" y="2414588"/>
          <p14:tracePt t="581561" x="10552113" y="2352675"/>
          <p14:tracePt t="581574" x="10577513" y="2290763"/>
          <p14:tracePt t="581576" x="10590213" y="2252663"/>
          <p14:tracePt t="581591" x="10602913" y="2239963"/>
          <p14:tracePt t="582120" x="10602913" y="2227263"/>
          <p14:tracePt t="582127" x="10614025" y="2227263"/>
          <p14:tracePt t="582152" x="10639425" y="2227263"/>
          <p14:tracePt t="582168" x="10652125" y="2214563"/>
          <p14:tracePt t="582184" x="10664825" y="2190750"/>
          <p14:tracePt t="582192" x="10664825" y="2178050"/>
          <p14:tracePt t="582210" x="10677525" y="2139950"/>
          <p14:tracePt t="582225" x="10702925" y="2078038"/>
          <p14:tracePt t="582242" x="10702925" y="2014538"/>
          <p14:tracePt t="582259" x="10702925" y="1978025"/>
          <p14:tracePt t="582276" x="10702925" y="1927225"/>
          <p14:tracePt t="582292" x="10702925" y="1901825"/>
          <p14:tracePt t="582310" x="10664825" y="1876425"/>
          <p14:tracePt t="582312" x="10664825" y="1865313"/>
          <p14:tracePt t="582325" x="10652125" y="1852613"/>
          <p14:tracePt t="582343" x="10626725" y="1827213"/>
          <p14:tracePt t="582360" x="10590213" y="1827213"/>
          <p14:tracePt t="582377" x="10539413" y="1827213"/>
          <p14:tracePt t="582393" x="10464800" y="1801813"/>
          <p14:tracePt t="582410" x="10414000" y="1801813"/>
          <p14:tracePt t="582425" x="10352088" y="1789113"/>
          <p14:tracePt t="582442" x="10326688" y="1789113"/>
          <p14:tracePt t="582460" x="10313988" y="1776413"/>
          <p14:tracePt t="582476" x="10301288" y="1776413"/>
          <p14:tracePt t="582493" x="10252075" y="1776413"/>
          <p14:tracePt t="582496" x="10213975" y="1776413"/>
          <p14:tracePt t="582511" x="10152063" y="1776413"/>
          <p14:tracePt t="582513" x="10064750" y="1776413"/>
          <p14:tracePt t="582527" x="9863138" y="1776413"/>
          <p14:tracePt t="582544" x="9688513" y="1776413"/>
          <p14:tracePt t="582560" x="9550400" y="1827213"/>
          <p14:tracePt t="582577" x="9413875" y="1889125"/>
          <p14:tracePt t="582594" x="9363075" y="1927225"/>
          <p14:tracePt t="582610" x="9337675" y="1939925"/>
          <p14:tracePt t="582664" x="9324975" y="1939925"/>
          <p14:tracePt t="582696" x="9312275" y="1939925"/>
          <p14:tracePt t="582712" x="9301163" y="1939925"/>
          <p14:tracePt t="582720" x="9288463" y="1952625"/>
          <p14:tracePt t="582728" x="9263063" y="1952625"/>
          <p14:tracePt t="582744" x="9175750" y="2001838"/>
          <p14:tracePt t="582760" x="9024938" y="2052638"/>
          <p14:tracePt t="582777" x="8786813" y="2127250"/>
          <p14:tracePt t="582793" x="8561388" y="2214563"/>
          <p14:tracePt t="582811" x="8361363" y="2278063"/>
          <p14:tracePt t="582827" x="8248650" y="2290763"/>
          <p14:tracePt t="582844" x="8161338" y="2290763"/>
          <p14:tracePt t="582861" x="8110538" y="2290763"/>
          <p14:tracePt t="582864" x="8086725" y="2290763"/>
          <p14:tracePt t="582878" x="8074025" y="2290763"/>
          <p14:tracePt t="582880" x="8061325" y="2290763"/>
          <p14:tracePt t="582920" x="8048625" y="2290763"/>
          <p14:tracePt t="582968" x="8035925" y="2290763"/>
          <p14:tracePt t="582977" x="7999413" y="2290763"/>
          <p14:tracePt t="582984" x="7923213" y="2290763"/>
          <p14:tracePt t="582994" x="7835900" y="2278063"/>
          <p14:tracePt t="583011" x="7635875" y="2278063"/>
          <p14:tracePt t="583028" x="7372350" y="2278063"/>
          <p14:tracePt t="583045" x="6959600" y="2278063"/>
          <p14:tracePt t="583048" x="6846888" y="2278063"/>
          <p14:tracePt t="583061" x="6734175" y="2278063"/>
          <p14:tracePt t="583064" x="6659563" y="2278063"/>
          <p14:tracePt t="583079" x="6596063" y="2278063"/>
          <p14:tracePt t="583081" x="6521450" y="2278063"/>
          <p14:tracePt t="583096" x="6421438" y="2278063"/>
          <p14:tracePt t="583112" x="6383338" y="2278063"/>
          <p14:tracePt t="583152" x="6383338" y="2265363"/>
          <p14:tracePt t="583320" x="6383338" y="2252663"/>
          <p14:tracePt t="583328" x="6396038" y="2239963"/>
          <p14:tracePt t="583336" x="6446838" y="2239963"/>
          <p14:tracePt t="583345" x="6483350" y="2227263"/>
          <p14:tracePt t="583362" x="6608763" y="2201863"/>
          <p14:tracePt t="583379" x="6634163" y="2190750"/>
          <p14:tracePt t="583440" x="6608763" y="2190750"/>
          <p14:tracePt t="583448" x="6596063" y="2201863"/>
          <p14:tracePt t="583462" x="6534150" y="2227263"/>
          <p14:tracePt t="583465" x="6483350" y="2252663"/>
          <p14:tracePt t="583480" x="6396038" y="2290763"/>
          <p14:tracePt t="583496" x="6334125" y="2314575"/>
          <p14:tracePt t="583512" x="6321425" y="2314575"/>
          <p14:tracePt t="583576" x="6321425" y="2303463"/>
          <p14:tracePt t="583592" x="6346825" y="2278063"/>
          <p14:tracePt t="583600" x="6359525" y="2278063"/>
          <p14:tracePt t="583612" x="6421438" y="2214563"/>
          <p14:tracePt t="583629" x="6472238" y="2190750"/>
          <p14:tracePt t="583688" x="6459538" y="2190750"/>
          <p14:tracePt t="583696" x="6421438" y="2214563"/>
          <p14:tracePt t="583704" x="6396038" y="2227263"/>
          <p14:tracePt t="583713" x="6396038" y="2239963"/>
          <p14:tracePt t="583730" x="6359525" y="2252663"/>
          <p14:tracePt t="583746" x="6346825" y="2265363"/>
          <p14:tracePt t="583824" x="6346825" y="2252663"/>
          <p14:tracePt t="583831" x="6383338" y="2227263"/>
          <p14:tracePt t="583847" x="6434138" y="2201863"/>
          <p14:tracePt t="583849" x="6472238" y="2178050"/>
          <p14:tracePt t="583864" x="6584950" y="2127250"/>
          <p14:tracePt t="583880" x="6684963" y="2089150"/>
          <p14:tracePt t="583897" x="6708775" y="2089150"/>
          <p14:tracePt t="584296" x="6684963" y="2089150"/>
          <p14:tracePt t="584312" x="6659563" y="2089150"/>
          <p14:tracePt t="584321" x="6646863" y="2101850"/>
          <p14:tracePt t="584331" x="6634163" y="2101850"/>
          <p14:tracePt t="584348" x="6584950" y="2114550"/>
          <p14:tracePt t="584365" x="6534150" y="2127250"/>
          <p14:tracePt t="584368" x="6508750" y="2139950"/>
          <p14:tracePt t="584382" x="6496050" y="2139950"/>
          <p14:tracePt t="584384" x="6472238" y="2152650"/>
          <p14:tracePt t="584398" x="6446838" y="2152650"/>
          <p14:tracePt t="584401" x="6434138" y="2165350"/>
          <p14:tracePt t="584415" x="6421438" y="2165350"/>
          <p14:tracePt t="584432" x="6421438" y="2178050"/>
          <p14:tracePt t="584472" x="6396038" y="2178050"/>
          <p14:tracePt t="584482" x="6370638" y="2190750"/>
          <p14:tracePt t="584489" x="6370638" y="2201863"/>
          <p14:tracePt t="584497" x="6334125" y="2214563"/>
          <p14:tracePt t="584515" x="6308725" y="2239963"/>
          <p14:tracePt t="584532" x="6283325" y="2265363"/>
          <p14:tracePt t="584548" x="6234113" y="2303463"/>
          <p14:tracePt t="584551" x="6208713" y="2339975"/>
          <p14:tracePt t="584565" x="6183313" y="2339975"/>
          <p14:tracePt t="584568" x="6157913" y="2365375"/>
          <p14:tracePt t="584581" x="6134100" y="2378075"/>
          <p14:tracePt t="584584" x="6108700" y="2390775"/>
          <p14:tracePt t="584600" x="6057900" y="2414588"/>
          <p14:tracePt t="584616" x="6021388" y="2439988"/>
          <p14:tracePt t="584632" x="5957888" y="2452688"/>
          <p14:tracePt t="584648" x="5945188" y="2465388"/>
          <p14:tracePt t="584666" x="5921375" y="2465388"/>
          <p14:tracePt t="584682" x="5908675" y="2465388"/>
          <p14:tracePt t="584699" x="5883275" y="2490788"/>
          <p14:tracePt t="584716" x="5870575" y="2490788"/>
          <p14:tracePt t="584732" x="5832475" y="2516188"/>
          <p14:tracePt t="584749" x="5783263" y="2540000"/>
          <p14:tracePt t="584766" x="5757863" y="2565400"/>
          <p14:tracePt t="584769" x="5732463" y="2565400"/>
          <p14:tracePt t="584782" x="5708650" y="2590800"/>
          <p14:tracePt t="584800" x="5683250" y="2590800"/>
          <p14:tracePt t="584816" x="5670550" y="2603500"/>
          <p14:tracePt t="584832" x="5657850" y="2616200"/>
          <p14:tracePt t="584849" x="5632450" y="2640013"/>
          <p14:tracePt t="584866" x="5607050" y="2652713"/>
          <p14:tracePt t="584882" x="5545138" y="2690813"/>
          <p14:tracePt t="584899" x="5457825" y="2752725"/>
          <p14:tracePt t="584916" x="5394325" y="2752725"/>
          <p14:tracePt t="584919" x="5370513" y="2752725"/>
          <p14:tracePt t="584932" x="5319713" y="2778125"/>
          <p14:tracePt t="584949" x="5257800" y="2790825"/>
          <p14:tracePt t="584952" x="5194300" y="2803525"/>
          <p14:tracePt t="584967" x="5132388" y="2816225"/>
          <p14:tracePt t="584983" x="5081588" y="2840038"/>
          <p14:tracePt t="585000" x="5045075" y="2852738"/>
          <p14:tracePt t="585017" x="5019675" y="2865438"/>
          <p14:tracePt t="585033" x="5006975" y="2865438"/>
          <p14:tracePt t="585049" x="4968875" y="2865438"/>
          <p14:tracePt t="585066" x="4906963" y="2865438"/>
          <p14:tracePt t="585083" x="4856163" y="2865438"/>
          <p14:tracePt t="585100" x="4819650" y="2890838"/>
          <p14:tracePt t="585117" x="4794250" y="2890838"/>
          <p14:tracePt t="585120" x="4781550" y="2890838"/>
          <p14:tracePt t="585144" x="4743450" y="2928938"/>
          <p14:tracePt t="585152" x="4719638" y="2928938"/>
          <p14:tracePt t="585168" x="4606925" y="2978150"/>
          <p14:tracePt t="585184" x="4456113" y="3016250"/>
          <p14:tracePt t="585201" x="4318000" y="3028950"/>
          <p14:tracePt t="585217" x="4181475" y="3041650"/>
          <p14:tracePt t="585233" x="4081463" y="3054350"/>
          <p14:tracePt t="585249" x="4005263" y="3078163"/>
          <p14:tracePt t="585267" x="3979863" y="3078163"/>
          <p14:tracePt t="585284" x="3879850" y="3078163"/>
          <p14:tracePt t="585300" x="3743325" y="3078163"/>
          <p14:tracePt t="585318" x="3605213" y="3078163"/>
          <p14:tracePt t="585320" x="3554413" y="3078163"/>
          <p14:tracePt t="585334" x="3517900" y="3078163"/>
          <p14:tracePt t="585336" x="3492500" y="3078163"/>
          <p14:tracePt t="585350" x="3479800" y="3078163"/>
          <p14:tracePt t="585352" x="3467100" y="3078163"/>
          <p14:tracePt t="585432" x="3454400" y="3078163"/>
          <p14:tracePt t="585464" x="3441700" y="3078163"/>
          <p14:tracePt t="585472" x="3429000" y="3078163"/>
          <p14:tracePt t="585496" x="3405188" y="3078163"/>
          <p14:tracePt t="585504" x="3379788" y="3078163"/>
          <p14:tracePt t="585518" x="3341688" y="3078163"/>
          <p14:tracePt t="585521" x="3328988" y="3078163"/>
          <p14:tracePt t="585535" x="3305175" y="3078163"/>
          <p14:tracePt t="585537" x="3279775" y="3078163"/>
          <p14:tracePt t="585552" x="3254375" y="3078163"/>
          <p14:tracePt t="585568" x="3216275" y="3078163"/>
          <p14:tracePt t="585584" x="3205163" y="3078163"/>
          <p14:tracePt t="585601" x="3179763" y="3078163"/>
          <p14:tracePt t="585618" x="3154363" y="3078163"/>
          <p14:tracePt t="585640" x="3141663" y="3078163"/>
          <p14:tracePt t="585673" x="3128963" y="3078163"/>
          <p14:tracePt t="585696" x="3116263" y="3078163"/>
          <p14:tracePt t="585768" x="3103563" y="3078163"/>
          <p14:tracePt t="585776" x="3092450" y="3090863"/>
          <p14:tracePt t="585824" x="3067050" y="3103563"/>
          <p14:tracePt t="585840" x="3041650" y="3103563"/>
          <p14:tracePt t="585848" x="3016250" y="3103563"/>
          <p14:tracePt t="585856" x="3003550" y="3103563"/>
          <p14:tracePt t="585869" x="2979738" y="3128963"/>
          <p14:tracePt t="585872" x="2967038" y="3128963"/>
          <p14:tracePt t="585885" x="2941638" y="3128963"/>
          <p14:tracePt t="585888" x="2916238" y="3128963"/>
          <p14:tracePt t="585904" x="2890838" y="3128963"/>
          <p14:tracePt t="585920" x="2841625" y="3128963"/>
          <p14:tracePt t="585936" x="2816225" y="3128963"/>
          <p14:tracePt t="585960" x="2790825" y="3128963"/>
          <p14:tracePt t="585992" x="2778125" y="3128963"/>
          <p14:tracePt t="586008" x="2754313" y="3154363"/>
          <p14:tracePt t="586024" x="2741613" y="3154363"/>
          <p14:tracePt t="586032" x="2728913" y="3154363"/>
          <p14:tracePt t="586040" x="2716213" y="3154363"/>
          <p14:tracePt t="586051" x="2678113" y="3190875"/>
          <p14:tracePt t="586069" x="2641600" y="3203575"/>
          <p14:tracePt t="586072" x="2616200" y="3203575"/>
          <p14:tracePt t="586088" x="2603500" y="3203575"/>
          <p14:tracePt t="586103" x="2578100" y="3216275"/>
          <p14:tracePt t="586120" x="2565400" y="3216275"/>
          <p14:tracePt t="586152" x="2554288" y="3216275"/>
          <p14:tracePt t="586176" x="2541588" y="3216275"/>
          <p14:tracePt t="586192" x="2528888" y="3228975"/>
          <p14:tracePt t="586200" x="2516188" y="3228975"/>
          <p14:tracePt t="586208" x="2490788" y="3241675"/>
          <p14:tracePt t="586220" x="2478088" y="3241675"/>
          <p14:tracePt t="586236" x="2428875" y="3241675"/>
          <p14:tracePt t="586252" x="2390775" y="3254375"/>
          <p14:tracePt t="586270" x="2365375" y="3254375"/>
          <p14:tracePt t="586288" x="2352675" y="3254375"/>
          <p14:tracePt t="586312" x="2339975" y="3254375"/>
          <p14:tracePt t="586320" x="2328863" y="3254375"/>
          <p14:tracePt t="586336" x="2303463" y="3254375"/>
          <p14:tracePt t="586353" x="2252663" y="3254375"/>
          <p14:tracePt t="586369" x="2228850" y="3254375"/>
          <p14:tracePt t="586386" x="2178050" y="3267075"/>
          <p14:tracePt t="586403" x="2152650" y="3267075"/>
          <p14:tracePt t="586420" x="2090738" y="3290888"/>
          <p14:tracePt t="586423" x="2078038" y="3290888"/>
          <p14:tracePt t="586437" x="2052638" y="3290888"/>
          <p14:tracePt t="586454" x="2027238" y="3303588"/>
          <p14:tracePt t="586456" x="1990725" y="3316288"/>
          <p14:tracePt t="586472" x="1990725" y="3328988"/>
          <p14:tracePt t="586488" x="1965325" y="3367088"/>
          <p14:tracePt t="586504" x="1965325" y="3403600"/>
          <p14:tracePt t="586521" x="1965325" y="3416300"/>
          <p14:tracePt t="586537" x="1965325" y="3454400"/>
          <p14:tracePt t="586553" x="1965325" y="3490913"/>
          <p14:tracePt t="586570" x="1965325" y="3567113"/>
          <p14:tracePt t="586587" x="2078038" y="3641725"/>
          <p14:tracePt t="586604" x="2303463" y="3729038"/>
          <p14:tracePt t="586621" x="2541588" y="3779838"/>
          <p14:tracePt t="586623" x="2678113" y="3792538"/>
          <p14:tracePt t="586637" x="2979738" y="3792538"/>
          <p14:tracePt t="586640" x="3141663" y="3792538"/>
          <p14:tracePt t="586654" x="3392488" y="3703638"/>
          <p14:tracePt t="586656" x="3541713" y="3667125"/>
          <p14:tracePt t="586671" x="3830638" y="3579813"/>
          <p14:tracePt t="586688" x="4043363" y="3503613"/>
          <p14:tracePt t="586704" x="4192588" y="3429000"/>
          <p14:tracePt t="586721" x="4268788" y="3378200"/>
          <p14:tracePt t="586738" x="4294188" y="3354388"/>
          <p14:tracePt t="586753" x="4294188" y="3303588"/>
          <p14:tracePt t="586771" x="4294188" y="3267075"/>
          <p14:tracePt t="586788" x="4294188" y="3254375"/>
          <p14:tracePt t="586804" x="4256088" y="3178175"/>
          <p14:tracePt t="586821" x="4256088" y="3165475"/>
          <p14:tracePt t="586824" x="4256088" y="3154363"/>
          <p14:tracePt t="586838" x="4230688" y="3154363"/>
          <p14:tracePt t="586840" x="4205288" y="3128963"/>
          <p14:tracePt t="586855" x="4105275" y="3128963"/>
          <p14:tracePt t="586871" x="3979863" y="3128963"/>
          <p14:tracePt t="586888" x="3830638" y="3128963"/>
          <p14:tracePt t="586905" x="3679825" y="3128963"/>
          <p14:tracePt t="586922" x="3541713" y="3128963"/>
          <p14:tracePt t="586938" x="3417888" y="3128963"/>
          <p14:tracePt t="586954" x="3328988" y="3141663"/>
          <p14:tracePt t="586971" x="3254375" y="3203575"/>
          <p14:tracePt t="586988" x="3192463" y="3267075"/>
          <p14:tracePt t="586992" x="3192463" y="3278188"/>
          <p14:tracePt t="587004" x="3154363" y="3328988"/>
          <p14:tracePt t="587022" x="3154363" y="3367088"/>
          <p14:tracePt t="587026" x="3154363" y="3390900"/>
          <p14:tracePt t="587038" x="3154363" y="3403600"/>
          <p14:tracePt t="587040" x="3154363" y="3429000"/>
          <p14:tracePt t="587055" x="3154363" y="3467100"/>
          <p14:tracePt t="587072" x="3192463" y="3516313"/>
          <p14:tracePt t="587088" x="3305175" y="3529013"/>
          <p14:tracePt t="587105" x="3479800" y="3529013"/>
          <p14:tracePt t="587122" x="3654425" y="3529013"/>
          <p14:tracePt t="587138" x="3968750" y="3490913"/>
          <p14:tracePt t="587155" x="4268788" y="3403600"/>
          <p14:tracePt t="587172" x="4518025" y="3303588"/>
          <p14:tracePt t="587189" x="4668838" y="3228975"/>
          <p14:tracePt t="587191" x="4694238" y="3216275"/>
          <p14:tracePt t="587206" x="4732338" y="3190875"/>
          <p14:tracePt t="587208" x="4743450" y="3154363"/>
          <p14:tracePt t="587222" x="4743450" y="3128963"/>
          <p14:tracePt t="587225" x="4743450" y="3103563"/>
          <p14:tracePt t="587239" x="4681538" y="3041650"/>
          <p14:tracePt t="587256" x="4581525" y="3016250"/>
          <p14:tracePt t="587272" x="4418013" y="3003550"/>
          <p14:tracePt t="587289" x="4205288" y="2978150"/>
          <p14:tracePt t="587306" x="4005263" y="2978150"/>
          <p14:tracePt t="587322" x="3817938" y="2978150"/>
          <p14:tracePt t="587339" x="3667125" y="3003550"/>
          <p14:tracePt t="587356" x="3567113" y="3054350"/>
          <p14:tracePt t="587372" x="3492500" y="3103563"/>
          <p14:tracePt t="587389" x="3454400" y="3154363"/>
          <p14:tracePt t="587392" x="3429000" y="3165475"/>
          <p14:tracePt t="587406" x="3405188" y="3190875"/>
          <p14:tracePt t="587409" x="3392488" y="3203575"/>
          <p14:tracePt t="587422" x="3379788" y="3228975"/>
          <p14:tracePt t="587425" x="3379788" y="3241675"/>
          <p14:tracePt t="587440" x="3367088" y="3278188"/>
          <p14:tracePt t="587456" x="3367088" y="3290888"/>
          <p14:tracePt t="587472" x="3367088" y="3303588"/>
          <p14:tracePt t="587489" x="3367088" y="3316288"/>
          <p14:tracePt t="587507" x="3392488" y="3328988"/>
          <p14:tracePt t="587523" x="3405188" y="3328988"/>
          <p14:tracePt t="587664" x="3379788" y="3354388"/>
          <p14:tracePt t="587673" x="3354388" y="3378200"/>
          <p14:tracePt t="587681" x="3317875" y="3429000"/>
          <p14:tracePt t="587690" x="3279775" y="3454400"/>
          <p14:tracePt t="587706" x="3216275" y="3529013"/>
          <p14:tracePt t="587724" x="3154363" y="3579813"/>
          <p14:tracePt t="587740" x="3092450" y="3629025"/>
          <p14:tracePt t="587757" x="3016250" y="3667125"/>
          <p14:tracePt t="587759" x="2979738" y="3679825"/>
          <p14:tracePt t="587774" x="2954338" y="3692525"/>
          <p14:tracePt t="587776" x="2941638" y="3692525"/>
          <p14:tracePt t="587790" x="2903538" y="3703638"/>
          <p14:tracePt t="587792" x="2879725" y="3716338"/>
          <p14:tracePt t="587807" x="2854325" y="3716338"/>
          <p14:tracePt t="587824" x="2841625" y="3729038"/>
          <p14:tracePt t="587841" x="2828925" y="3729038"/>
          <p14:tracePt t="587873" x="2816225" y="3741738"/>
          <p14:tracePt t="587976" x="2778125" y="3741738"/>
          <p14:tracePt t="587992" x="2728913" y="3741738"/>
          <p14:tracePt t="588000" x="2703513" y="3741738"/>
          <p14:tracePt t="588016" x="2678113" y="3754438"/>
          <p14:tracePt t="588025" x="2667000" y="3754438"/>
          <p14:tracePt t="588048" x="2641600" y="3754438"/>
          <p14:tracePt t="588320" x="2628900" y="3754438"/>
          <p14:tracePt t="588336" x="2603500" y="3754438"/>
          <p14:tracePt t="588346" x="2590800" y="3754438"/>
          <p14:tracePt t="588359" x="2578100" y="3754438"/>
          <p14:tracePt t="588361" x="2565400" y="3754438"/>
          <p14:tracePt t="588376" x="2516188" y="3741738"/>
          <p14:tracePt t="588392" x="2465388" y="3741738"/>
          <p14:tracePt t="588409" x="2428875" y="3741738"/>
          <p14:tracePt t="588425" x="2416175" y="3741738"/>
          <p14:tracePt t="588442" x="2403475" y="3741738"/>
          <p14:tracePt t="588458" x="2390775" y="3741738"/>
          <p14:tracePt t="588560" x="2390775" y="3729038"/>
          <p14:tracePt t="588568" x="2416175" y="3729038"/>
          <p14:tracePt t="588576" x="2452688" y="3729038"/>
          <p14:tracePt t="588592" x="2528888" y="3729038"/>
          <p14:tracePt t="588609" x="2616200" y="3716338"/>
          <p14:tracePt t="588625" x="2678113" y="3703638"/>
          <p14:tracePt t="588642" x="2728913" y="3667125"/>
          <p14:tracePt t="588659" x="2754313" y="3667125"/>
          <p14:tracePt t="588676" x="2778125" y="3641725"/>
          <p14:tracePt t="588736" x="2754313" y="3641725"/>
          <p14:tracePt t="588744" x="2728913" y="3641725"/>
          <p14:tracePt t="588760" x="2678113" y="3641725"/>
          <p14:tracePt t="588776" x="2616200" y="3667125"/>
          <p14:tracePt t="588793" x="2565400" y="3679825"/>
          <p14:tracePt t="588809" x="2554288" y="3679825"/>
          <p14:tracePt t="588880" x="2565400" y="3679825"/>
          <p14:tracePt t="588896" x="2616200" y="3679825"/>
          <p14:tracePt t="588904" x="2641600" y="3679825"/>
          <p14:tracePt t="588912" x="2703513" y="3679825"/>
          <p14:tracePt t="588927" x="2803525" y="3641725"/>
          <p14:tracePt t="588943" x="2916238" y="3641725"/>
          <p14:tracePt t="588960" x="3003550" y="3629025"/>
          <p14:tracePt t="588976" x="3041650" y="3629025"/>
          <p14:tracePt t="588993" x="3067050" y="3629025"/>
          <p14:tracePt t="589080" x="3041650" y="3629025"/>
          <p14:tracePt t="589088" x="3003550" y="3641725"/>
          <p14:tracePt t="589096" x="2992438" y="3641725"/>
          <p14:tracePt t="589111" x="2916238" y="3654425"/>
          <p14:tracePt t="589128" x="2867025" y="3654425"/>
          <p14:tracePt t="589144" x="2854325" y="3667125"/>
          <p14:tracePt t="589224" x="2879725" y="3667125"/>
          <p14:tracePt t="589232" x="2928938" y="3667125"/>
          <p14:tracePt t="589244" x="2979738" y="3667125"/>
          <p14:tracePt t="589261" x="3092450" y="3667125"/>
          <p14:tracePt t="589263" x="3154363" y="3667125"/>
          <p14:tracePt t="589277" x="3241675" y="3667125"/>
          <p14:tracePt t="589280" x="3292475" y="3654425"/>
          <p14:tracePt t="589295" x="3328988" y="3654425"/>
          <p14:tracePt t="589297" x="3367088" y="3654425"/>
          <p14:tracePt t="589311" x="3379788" y="3654425"/>
          <p14:tracePt t="589392" x="3354388" y="3654425"/>
          <p14:tracePt t="589400" x="3328988" y="3654425"/>
          <p14:tracePt t="589411" x="3279775" y="3667125"/>
          <p14:tracePt t="589428" x="3154363" y="3703638"/>
          <p14:tracePt t="589431" x="3079750" y="3729038"/>
          <p14:tracePt t="589445" x="3028950" y="3729038"/>
          <p14:tracePt t="589448" x="2967038" y="3729038"/>
          <p14:tracePt t="589461" x="2941638" y="3741738"/>
          <p14:tracePt t="589512" x="2941638" y="3754438"/>
          <p14:tracePt t="589520" x="2967038" y="3754438"/>
          <p14:tracePt t="589528" x="2992438" y="3754438"/>
          <p14:tracePt t="589545" x="3092450" y="3754438"/>
          <p14:tracePt t="589561" x="3192463" y="3754438"/>
          <p14:tracePt t="589578" x="3305175" y="3729038"/>
          <p14:tracePt t="589594" x="3405188" y="3716338"/>
          <p14:tracePt t="589611" x="3454400" y="3716338"/>
          <p14:tracePt t="589629" x="3467100" y="3716338"/>
          <p14:tracePt t="589712" x="3429000" y="3729038"/>
          <p14:tracePt t="589720" x="3367088" y="3754438"/>
          <p14:tracePt t="589729" x="3317875" y="3754438"/>
          <p14:tracePt t="589746" x="3216275" y="3816350"/>
          <p14:tracePt t="589762" x="3167063" y="3829050"/>
          <p14:tracePt t="589824" x="3179763" y="3829050"/>
          <p14:tracePt t="589832" x="3205163" y="3829050"/>
          <p14:tracePt t="589845" x="3241675" y="3829050"/>
          <p14:tracePt t="589848" x="3267075" y="3829050"/>
          <p14:tracePt t="589863" x="3354388" y="3829050"/>
          <p14:tracePt t="589879" x="3479800" y="3792538"/>
          <p14:tracePt t="589896" x="3592513" y="3779838"/>
          <p14:tracePt t="589912" x="3643313" y="3754438"/>
          <p14:tracePt t="589930" x="3667125" y="3754438"/>
          <p14:tracePt t="590008" x="3643313" y="3754438"/>
          <p14:tracePt t="590016" x="3579813" y="3754438"/>
          <p14:tracePt t="590030" x="3541713" y="3754438"/>
          <p14:tracePt t="590032" x="3454400" y="3779838"/>
          <p14:tracePt t="590046" x="3392488" y="3792538"/>
          <p14:tracePt t="590048" x="3305175" y="3792538"/>
          <p14:tracePt t="590063" x="3241675" y="3792538"/>
          <p14:tracePt t="590080" x="3228975" y="3792538"/>
          <p14:tracePt t="590136" x="3241675" y="3792538"/>
          <p14:tracePt t="590144" x="3254375" y="3792538"/>
          <p14:tracePt t="590152" x="3279775" y="3792538"/>
          <p14:tracePt t="590162" x="3328988" y="3792538"/>
          <p14:tracePt t="590180" x="3405188" y="3754438"/>
          <p14:tracePt t="590196" x="3530600" y="3716338"/>
          <p14:tracePt t="590199" x="3567113" y="3716338"/>
          <p14:tracePt t="590213" x="3605213" y="3716338"/>
          <p14:tracePt t="590216" x="3643313" y="3703638"/>
          <p14:tracePt t="590230" x="3667125" y="3703638"/>
          <p14:tracePt t="590233" x="3692525" y="3703638"/>
          <p14:tracePt t="590336" x="3667125" y="3703638"/>
          <p14:tracePt t="590344" x="3630613" y="3703638"/>
          <p14:tracePt t="590352" x="3554413" y="3703638"/>
          <p14:tracePt t="590363" x="3479800" y="3703638"/>
          <p14:tracePt t="590380" x="3367088" y="3703638"/>
          <p14:tracePt t="590397" x="3267075" y="3703638"/>
          <p14:tracePt t="590400" x="3241675" y="3703638"/>
          <p14:tracePt t="590414" x="3228975" y="3703638"/>
          <p14:tracePt t="590504" x="3254375" y="3703638"/>
          <p14:tracePt t="590513" x="3292475" y="3703638"/>
          <p14:tracePt t="590520" x="3354388" y="3703638"/>
          <p14:tracePt t="590530" x="3441700" y="3703638"/>
          <p14:tracePt t="590547" x="3554413" y="3692525"/>
          <p14:tracePt t="590564" x="3592513" y="3667125"/>
          <p14:tracePt t="590648" x="3579813" y="3667125"/>
          <p14:tracePt t="590656" x="3554413" y="3667125"/>
          <p14:tracePt t="590664" x="3530600" y="3667125"/>
          <p14:tracePt t="590681" x="3467100" y="3667125"/>
          <p14:tracePt t="590697" x="3441700" y="3692525"/>
          <p14:tracePt t="590976" x="3429000" y="3692525"/>
          <p14:tracePt t="591264" x="3417888" y="3692525"/>
          <p14:tracePt t="591288" x="3392488" y="3692525"/>
          <p14:tracePt t="591304" x="3392488" y="3703638"/>
          <p14:tracePt t="591312" x="3379788" y="3703638"/>
          <p14:tracePt t="591328" x="3367088" y="3716338"/>
          <p14:tracePt t="591344" x="3354388" y="3716338"/>
          <p14:tracePt t="591360" x="3341688" y="3729038"/>
          <p14:tracePt t="591368" x="3328988" y="3729038"/>
          <p14:tracePt t="591383" x="3328988" y="3741738"/>
          <p14:tracePt t="591400" x="3305175" y="3767138"/>
          <p14:tracePt t="591416" x="3292475" y="3767138"/>
          <p14:tracePt t="591433" x="3267075" y="3779838"/>
          <p14:tracePt t="591450" x="3241675" y="3792538"/>
          <p14:tracePt t="591466" x="3179763" y="3803650"/>
          <p14:tracePt t="591483" x="3128963" y="3816350"/>
          <p14:tracePt t="591500" x="3103563" y="3816350"/>
          <p14:tracePt t="591503" x="3079750" y="3816350"/>
          <p14:tracePt t="591528" x="3067050" y="3816350"/>
          <p14:tracePt t="591584" x="3054350" y="3816350"/>
          <p14:tracePt t="591600" x="3041650" y="3816350"/>
          <p14:tracePt t="591624" x="3028950" y="3816350"/>
          <p14:tracePt t="592808" x="3041650" y="3816350"/>
          <p14:tracePt t="592824" x="3054350" y="3816350"/>
          <p14:tracePt t="592832" x="3067050" y="3816350"/>
          <p14:tracePt t="592856" x="3079750" y="3816350"/>
          <p14:tracePt t="594352" x="3116263" y="3816350"/>
          <p14:tracePt t="594360" x="3167063" y="3816350"/>
          <p14:tracePt t="594374" x="3205163" y="3816350"/>
          <p14:tracePt t="594376" x="3254375" y="3816350"/>
          <p14:tracePt t="594391" x="3317875" y="3816350"/>
          <p14:tracePt t="594568" x="3328988" y="3816350"/>
          <p14:tracePt t="594576" x="3328988" y="3829050"/>
          <p14:tracePt t="594591" x="3328988" y="3841750"/>
          <p14:tracePt t="594600" x="3328988" y="3854450"/>
          <p14:tracePt t="594616" x="3328988" y="3867150"/>
          <p14:tracePt t="594632" x="3328988" y="3892550"/>
          <p14:tracePt t="594648" x="3317875" y="3905250"/>
          <p14:tracePt t="594664" x="3317875" y="3916363"/>
          <p14:tracePt t="594674" x="3317875" y="3929063"/>
          <p14:tracePt t="594691" x="3305175" y="3992563"/>
          <p14:tracePt t="594708" x="3292475" y="4017963"/>
          <p14:tracePt t="594711" x="3292475" y="4029075"/>
          <p14:tracePt t="594725" x="3279775" y="4067175"/>
          <p14:tracePt t="594741" x="3267075" y="4092575"/>
          <p14:tracePt t="594760" x="3267075" y="4141788"/>
          <p14:tracePt t="594775" x="3267075" y="4167188"/>
          <p14:tracePt t="594792" x="3254375" y="4179888"/>
          <p14:tracePt t="594808" x="3254375" y="4192588"/>
          <p14:tracePt t="594832" x="3241675" y="4205288"/>
          <p14:tracePt t="594848" x="3241675" y="4230688"/>
          <p14:tracePt t="594858" x="3241675" y="4241800"/>
          <p14:tracePt t="594875" x="3216275" y="4267200"/>
          <p14:tracePt t="594892" x="3216275" y="4292600"/>
          <p14:tracePt t="594909" x="3192463" y="4318000"/>
          <p14:tracePt t="594912" x="3167063" y="4341813"/>
          <p14:tracePt t="594936" x="3154363" y="4367213"/>
          <p14:tracePt t="594952" x="3141663" y="4367213"/>
          <p14:tracePt t="594959" x="3141663" y="4379913"/>
          <p14:tracePt t="594976" x="3128963" y="4405313"/>
          <p14:tracePt t="594992" x="3103563" y="4418013"/>
          <p14:tracePt t="595009" x="3079750" y="4454525"/>
          <p14:tracePt t="595025" x="3079750" y="4479925"/>
          <p14:tracePt t="595042" x="3041650" y="4518025"/>
          <p14:tracePt t="595059" x="3016250" y="4543425"/>
          <p14:tracePt t="595076" x="2979738" y="4567238"/>
          <p14:tracePt t="595092" x="2979738" y="4579938"/>
          <p14:tracePt t="595109" x="2967038" y="4592638"/>
          <p14:tracePt t="595127" x="2954338" y="4605338"/>
          <p14:tracePt t="595152" x="2941638" y="4605338"/>
          <p14:tracePt t="595216" x="2916238" y="4630738"/>
          <p14:tracePt t="595232" x="2916238" y="4643438"/>
          <p14:tracePt t="595240" x="2903538" y="4656138"/>
          <p14:tracePt t="595249" x="2890838" y="4667250"/>
          <p14:tracePt t="595260" x="2879725" y="4667250"/>
          <p14:tracePt t="595276" x="2854325" y="4679950"/>
          <p14:tracePt t="595279" x="2841625" y="4692650"/>
          <p14:tracePt t="595296" x="2828925" y="4705350"/>
          <p14:tracePt t="595310" x="2816225" y="4705350"/>
          <p14:tracePt t="595312" x="2803525" y="4705350"/>
          <p14:tracePt t="595328" x="2778125" y="4730750"/>
          <p14:tracePt t="595343" x="2754313" y="4756150"/>
          <p14:tracePt t="595360" x="2728913" y="4779963"/>
          <p14:tracePt t="595376" x="2678113" y="4805363"/>
          <p14:tracePt t="595393" x="2654300" y="4805363"/>
          <p14:tracePt t="595410" x="2628900" y="4830763"/>
          <p14:tracePt t="595427" x="2603500" y="4830763"/>
          <p14:tracePt t="595443" x="2590800" y="4843463"/>
          <p14:tracePt t="595992" x="2578100" y="4856163"/>
          <p14:tracePt t="596008" x="2578100" y="4879975"/>
          <p14:tracePt t="596016" x="2578100" y="4905375"/>
          <p14:tracePt t="596028" x="2590800" y="4943475"/>
          <p14:tracePt t="596031" x="2603500" y="4956175"/>
          <p14:tracePt t="596045" x="2628900" y="4981575"/>
          <p14:tracePt t="596048" x="2628900" y="4992688"/>
          <p14:tracePt t="596062" x="2641600" y="5005388"/>
          <p14:tracePt t="596232" x="2641600" y="5018088"/>
          <p14:tracePt t="596688" x="2641600" y="4992688"/>
          <p14:tracePt t="596696" x="2667000" y="4981575"/>
          <p14:tracePt t="596704" x="2703513" y="4943475"/>
          <p14:tracePt t="596713" x="2716213" y="4943475"/>
          <p14:tracePt t="596729" x="2728913" y="4918075"/>
          <p14:tracePt t="596747" x="2754313" y="4905375"/>
          <p14:tracePt t="596764" x="2778125" y="4879975"/>
          <p14:tracePt t="596780" x="2790825" y="4868863"/>
          <p14:tracePt t="596896" x="2803525" y="4868863"/>
          <p14:tracePt t="596960" x="2803525" y="4856163"/>
          <p14:tracePt t="597016" x="2803525" y="4843463"/>
          <p14:tracePt t="597031" x="2803525" y="4830763"/>
          <p14:tracePt t="597056" x="2803525" y="4818063"/>
          <p14:tracePt t="597064" x="2803525" y="4805363"/>
          <p14:tracePt t="597072" x="2803525" y="4792663"/>
          <p14:tracePt t="597097" x="2803525" y="4768850"/>
          <p14:tracePt t="597120" x="2803525" y="4756150"/>
          <p14:tracePt t="597128" x="2803525" y="4743450"/>
          <p14:tracePt t="597144" x="2803525" y="4730750"/>
          <p14:tracePt t="597168" x="2803525" y="4718050"/>
          <p14:tracePt t="597216" x="2816225" y="4692650"/>
          <p14:tracePt t="597264" x="2816225" y="4679950"/>
          <p14:tracePt t="597272" x="2828925" y="4667250"/>
          <p14:tracePt t="597288" x="2828925" y="4656138"/>
          <p14:tracePt t="597298" x="2841625" y="4643438"/>
          <p14:tracePt t="597315" x="2867025" y="4618038"/>
          <p14:tracePt t="597344" x="2879725" y="4618038"/>
          <p14:tracePt t="597360" x="2890838" y="4618038"/>
          <p14:tracePt t="597368" x="2903538" y="4618038"/>
          <p14:tracePt t="597384" x="2928938" y="4618038"/>
          <p14:tracePt t="597400" x="2979738" y="4618038"/>
          <p14:tracePt t="597415" x="3003550" y="4618038"/>
          <p14:tracePt t="597432" x="3028950" y="4618038"/>
          <p14:tracePt t="597456" x="3054350" y="4618038"/>
          <p14:tracePt t="597465" x="3067050" y="4605338"/>
          <p14:tracePt t="597482" x="3079750" y="4592638"/>
          <p14:tracePt t="597499" x="3116263" y="4579938"/>
          <p14:tracePt t="597516" x="3141663" y="4579938"/>
          <p14:tracePt t="597532" x="3167063" y="4567238"/>
          <p14:tracePt t="597552" x="3179763" y="4567238"/>
          <p14:tracePt t="597568" x="3192463" y="4567238"/>
          <p14:tracePt t="597582" x="3205163" y="4567238"/>
          <p14:tracePt t="597584" x="3205163" y="4554538"/>
          <p14:tracePt t="597600" x="3241675" y="4554538"/>
          <p14:tracePt t="597616" x="3279775" y="4554538"/>
          <p14:tracePt t="597632" x="3305175" y="4554538"/>
          <p14:tracePt t="597649" x="3328988" y="4554538"/>
          <p14:tracePt t="597666" x="3405188" y="4530725"/>
          <p14:tracePt t="597682" x="3517900" y="4530725"/>
          <p14:tracePt t="597699" x="3643313" y="4530725"/>
          <p14:tracePt t="597716" x="3767138" y="4530725"/>
          <p14:tracePt t="597733" x="3867150" y="4530725"/>
          <p14:tracePt t="597735" x="3905250" y="4530725"/>
          <p14:tracePt t="597750" x="3917950" y="4530725"/>
          <p14:tracePt t="597752" x="3930650" y="4530725"/>
          <p14:tracePt t="597936" x="3943350" y="4530725"/>
          <p14:tracePt t="597944" x="3956050" y="4530725"/>
          <p14:tracePt t="597951" x="3968750" y="4530725"/>
          <p14:tracePt t="597968" x="3979863" y="4530725"/>
          <p14:tracePt t="597986" x="3992563" y="4530725"/>
          <p14:tracePt t="598000" x="4030663" y="4530725"/>
          <p14:tracePt t="598017" x="4068763" y="4530725"/>
          <p14:tracePt t="598033" x="4130675" y="4530725"/>
          <p14:tracePt t="598049" x="4192588" y="4530725"/>
          <p14:tracePt t="598067" x="4243388" y="4530725"/>
          <p14:tracePt t="598084" x="4256088" y="4530725"/>
          <p14:tracePt t="598100" x="4294188" y="4530725"/>
          <p14:tracePt t="598103" x="4305300" y="4530725"/>
          <p14:tracePt t="598117" x="4318000" y="4530725"/>
          <p14:tracePt t="598120" x="4343400" y="4530725"/>
          <p14:tracePt t="598134" x="4356100" y="4530725"/>
          <p14:tracePt t="598136" x="4381500" y="4530725"/>
          <p14:tracePt t="598151" x="4418013" y="4530725"/>
          <p14:tracePt t="598168" x="4430713" y="4530725"/>
          <p14:tracePt t="598184" x="4456113" y="4530725"/>
          <p14:tracePt t="598217" x="4468813" y="4530725"/>
          <p14:tracePt t="598224" x="4481513" y="4530725"/>
          <p14:tracePt t="598233" x="4494213" y="4530725"/>
          <p14:tracePt t="598250" x="4518025" y="4530725"/>
          <p14:tracePt t="598268" x="4530725" y="4530725"/>
          <p14:tracePt t="598296" x="4543425" y="4530725"/>
          <p14:tracePt t="598560" x="4543425" y="4543425"/>
          <p14:tracePt t="598640" x="4556125" y="4543425"/>
          <p14:tracePt t="598904" x="4568825" y="4543425"/>
          <p14:tracePt t="605824" x="4594225" y="4543425"/>
          <p14:tracePt t="605832" x="4606925" y="4543425"/>
          <p14:tracePt t="606080" x="4619625" y="4543425"/>
          <p14:tracePt t="606088" x="4643438" y="4543425"/>
          <p14:tracePt t="606096" x="4656138" y="4579938"/>
          <p14:tracePt t="606104" x="4694238" y="4630738"/>
          <p14:tracePt t="606121" x="4781550" y="4779963"/>
          <p14:tracePt t="606138" x="4843463" y="4892675"/>
          <p14:tracePt t="606154" x="4868863" y="4981575"/>
          <p14:tracePt t="606172" x="4868863" y="5018088"/>
          <p14:tracePt t="606189" x="4881563" y="5056188"/>
          <p14:tracePt t="606192" x="4894263" y="5056188"/>
          <p14:tracePt t="606248" x="4894263" y="5068888"/>
          <p14:tracePt t="606296" x="4894263" y="5092700"/>
          <p14:tracePt t="606320" x="4894263" y="5105400"/>
          <p14:tracePt t="606328" x="4894263" y="5118100"/>
          <p14:tracePt t="606440" x="4881563" y="5130800"/>
          <p14:tracePt t="606448" x="4881563" y="5143500"/>
          <p14:tracePt t="606455" x="4868863" y="5143500"/>
          <p14:tracePt t="606472" x="4856163" y="5168900"/>
          <p14:tracePt t="606489" x="4843463" y="5168900"/>
          <p14:tracePt t="606505" x="4832350" y="5194300"/>
          <p14:tracePt t="606522" x="4806950" y="5205413"/>
          <p14:tracePt t="606544" x="4781550" y="5218113"/>
          <p14:tracePt t="606560" x="4781550" y="5230813"/>
          <p14:tracePt t="606584" x="4768850" y="5230813"/>
          <p14:tracePt t="606592" x="4768850" y="5243513"/>
          <p14:tracePt t="606624" x="4756150" y="5256213"/>
          <p14:tracePt t="606752" x="4743450" y="5268913"/>
          <p14:tracePt t="606759" x="4732338" y="5268913"/>
          <p14:tracePt t="606773" x="4719638" y="5268913"/>
          <p14:tracePt t="606790" x="4719638" y="5281613"/>
          <p14:tracePt t="606840" x="4694238" y="5281613"/>
          <p14:tracePt t="606880" x="4694238" y="5294313"/>
          <p14:tracePt t="606896" x="4681538" y="5305425"/>
          <p14:tracePt t="606928" x="4668838" y="5318125"/>
          <p14:tracePt t="606968" x="4656138" y="5330825"/>
          <p14:tracePt t="607096" x="4630738" y="5343525"/>
          <p14:tracePt t="607104" x="4619625" y="5343525"/>
          <p14:tracePt t="607144" x="4619625" y="5356225"/>
          <p14:tracePt t="607200" x="4606925" y="5356225"/>
          <p14:tracePt t="607712" x="4606925" y="5343525"/>
          <p14:tracePt t="607752" x="4606925" y="5318125"/>
          <p14:tracePt t="607768" x="4594225" y="5305425"/>
          <p14:tracePt t="607775" x="4581525" y="5294313"/>
          <p14:tracePt t="607784" x="4568825" y="5281613"/>
          <p14:tracePt t="607792" x="4556125" y="5281613"/>
          <p14:tracePt t="607809" x="4530725" y="5268913"/>
          <p14:tracePt t="607825" x="4518025" y="5243513"/>
          <p14:tracePt t="607842" x="4494213" y="5230813"/>
          <p14:tracePt t="607864" x="4481513" y="5230813"/>
          <p14:tracePt t="607880" x="4481513" y="5218113"/>
          <p14:tracePt t="607904" x="4468813" y="5205413"/>
          <p14:tracePt t="608208" x="4468813" y="5218113"/>
          <p14:tracePt t="608232" x="4468813" y="5230813"/>
          <p14:tracePt t="608304" x="4468813" y="5243513"/>
          <p14:tracePt t="608391" x="4468813" y="5256213"/>
          <p14:tracePt t="608920" x="4468813" y="5243513"/>
          <p14:tracePt t="609024" x="4468813" y="5230813"/>
          <p14:tracePt t="609160" x="4481513" y="5230813"/>
          <p14:tracePt t="609208" x="4494213" y="5230813"/>
          <p14:tracePt t="609224" x="4506913" y="5230813"/>
          <p14:tracePt t="609232" x="4518025" y="5230813"/>
          <p14:tracePt t="609248" x="4530725" y="5230813"/>
          <p14:tracePt t="609250" x="4568825" y="5230813"/>
          <p14:tracePt t="609264" x="4630738" y="5243513"/>
          <p14:tracePt t="609281" x="4694238" y="5243513"/>
          <p14:tracePt t="609296" x="4732338" y="5256213"/>
          <p14:tracePt t="609314" x="4756150" y="5268913"/>
          <p14:tracePt t="609336" x="4768850" y="5268913"/>
          <p14:tracePt t="609416" x="4781550" y="5268913"/>
          <p14:tracePt t="609424" x="4794250" y="5268913"/>
          <p14:tracePt t="609448" x="4806950" y="5281613"/>
          <p14:tracePt t="609463" x="4819650" y="5281613"/>
          <p14:tracePt t="609471" x="4843463" y="5305425"/>
          <p14:tracePt t="609480" x="4856163" y="5330825"/>
          <p14:tracePt t="609497" x="4919663" y="5368925"/>
          <p14:tracePt t="609513" x="4956175" y="5418138"/>
          <p14:tracePt t="609529" x="4981575" y="5443538"/>
          <p14:tracePt t="610015" x="4994275" y="5430838"/>
          <p14:tracePt t="610576" x="4981575" y="5430838"/>
          <p14:tracePt t="610583" x="4968875" y="5430838"/>
          <p14:tracePt t="610599" x="4956175" y="5430838"/>
          <p14:tracePt t="610608" x="4945063" y="5430838"/>
          <p14:tracePt t="610624" x="4932363" y="5430838"/>
          <p14:tracePt t="610640" x="4919663" y="5430838"/>
          <p14:tracePt t="610650" x="4906963" y="5430838"/>
          <p14:tracePt t="610666" x="4881563" y="5430838"/>
          <p14:tracePt t="610683" x="4843463" y="5430838"/>
          <p14:tracePt t="610700" x="4794250" y="5430838"/>
          <p14:tracePt t="610717" x="4719638" y="5430838"/>
          <p14:tracePt t="610719" x="4681538" y="5430838"/>
          <p14:tracePt t="610734" x="4656138" y="5468938"/>
          <p14:tracePt t="610736" x="4643438" y="5481638"/>
          <p14:tracePt t="610751" x="4581525" y="5518150"/>
          <p14:tracePt t="610767" x="4568825" y="5543550"/>
          <p14:tracePt t="610783" x="4543425" y="5556250"/>
          <p14:tracePt t="610800" x="4543425" y="5568950"/>
          <p14:tracePt t="610976" x="4530725" y="5568950"/>
          <p14:tracePt t="611304" x="4506913" y="5594350"/>
          <p14:tracePt t="611311" x="4494213" y="5607050"/>
          <p14:tracePt t="611319" x="4481513" y="5619750"/>
          <p14:tracePt t="611335" x="4418013" y="5668963"/>
          <p14:tracePt t="611352" x="4406900" y="5668963"/>
          <p14:tracePt t="611399" x="4381500" y="5694363"/>
          <p14:tracePt t="611416" x="4368800" y="5694363"/>
          <p14:tracePt t="611424" x="4343400" y="5694363"/>
          <p14:tracePt t="611435" x="4330700" y="5694363"/>
          <p14:tracePt t="611453" x="4294188" y="5694363"/>
          <p14:tracePt t="611455" x="4268788" y="5694363"/>
          <p14:tracePt t="611528" x="4243388" y="5694363"/>
          <p14:tracePt t="611535" x="4217988" y="5694363"/>
          <p14:tracePt t="611544" x="4181475" y="5694363"/>
          <p14:tracePt t="611553" x="4117975" y="5694363"/>
          <p14:tracePt t="611569" x="4005263" y="5694363"/>
          <p14:tracePt t="611585" x="3917950" y="5694363"/>
          <p14:tracePt t="611602" x="3830638" y="5694363"/>
          <p14:tracePt t="611619" x="3756025" y="5694363"/>
          <p14:tracePt t="611636" x="3705225" y="5707063"/>
          <p14:tracePt t="611653" x="3630613" y="5707063"/>
          <p14:tracePt t="611655" x="3592513" y="5719763"/>
          <p14:tracePt t="611670" x="3554413" y="5719763"/>
          <p14:tracePt t="611671" x="3530600" y="5719763"/>
          <p14:tracePt t="611686" x="3505200" y="5719763"/>
          <p14:tracePt t="611688" x="3454400" y="5732463"/>
          <p14:tracePt t="611703" x="3392488" y="5732463"/>
          <p14:tracePt t="611720" x="3305175" y="5732463"/>
          <p14:tracePt t="611736" x="3167063" y="5732463"/>
          <p14:tracePt t="611753" x="3079750" y="5732463"/>
          <p14:tracePt t="611769" x="3028950" y="5732463"/>
          <p14:tracePt t="611786" x="3016250" y="5732463"/>
          <p14:tracePt t="611808" x="3003550" y="5732463"/>
          <p14:tracePt t="611820" x="3003550" y="5743575"/>
          <p14:tracePt t="611880" x="2979738" y="5743575"/>
          <p14:tracePt t="611887" x="2967038" y="5756275"/>
          <p14:tracePt t="611896" x="2954338" y="5756275"/>
          <p14:tracePt t="611903" x="2941638" y="5768975"/>
          <p14:tracePt t="611920" x="2903538" y="5781675"/>
          <p14:tracePt t="611937" x="2867025" y="5794375"/>
          <p14:tracePt t="611954" x="2841625" y="5794375"/>
          <p14:tracePt t="611969" x="2816225" y="5794375"/>
          <p14:tracePt t="611986" x="2767013" y="5807075"/>
          <p14:tracePt t="612003" x="2703513" y="5807075"/>
          <p14:tracePt t="612020" x="2654300" y="5807075"/>
          <p14:tracePt t="612037" x="2603500" y="5807075"/>
          <p14:tracePt t="612039" x="2578100" y="5807075"/>
          <p14:tracePt t="612054" x="2565400" y="5807075"/>
          <p14:tracePt t="612056" x="2554288" y="5807075"/>
          <p14:tracePt t="612071" x="2528888" y="5807075"/>
          <p14:tracePt t="612087" x="2503488" y="5807075"/>
          <p14:tracePt t="612104" x="2478088" y="5807075"/>
          <p14:tracePt t="612120" x="2465388" y="5807075"/>
          <p14:tracePt t="612816" x="2441575" y="5807075"/>
          <p14:tracePt t="612832" x="2428875" y="5807075"/>
          <p14:tracePt t="612848" x="2416175" y="5807075"/>
          <p14:tracePt t="612864" x="2403475" y="5807075"/>
          <p14:tracePt t="612888" x="2390775" y="5807075"/>
          <p14:tracePt t="613384" x="2390775" y="5794375"/>
          <p14:tracePt t="613416" x="2403475" y="5781675"/>
          <p14:tracePt t="613480" x="2416175" y="5781675"/>
          <p14:tracePt t="613496" x="2428875" y="5781675"/>
          <p14:tracePt t="613505" x="2428875" y="5768975"/>
          <p14:tracePt t="613520" x="2441575" y="5756275"/>
          <p14:tracePt t="613527" x="2452688" y="5756275"/>
          <p14:tracePt t="613540" x="2465388" y="5743575"/>
          <p14:tracePt t="613543" x="2478088" y="5743575"/>
          <p14:tracePt t="613558" x="2490788" y="5743575"/>
          <p14:tracePt t="613560" x="2528888" y="5719763"/>
          <p14:tracePt t="613574" x="2554288" y="5719763"/>
          <p14:tracePt t="613576" x="2578100" y="5707063"/>
          <p14:tracePt t="613591" x="2703513" y="5681663"/>
          <p14:tracePt t="613608" x="2828925" y="5643563"/>
          <p14:tracePt t="613624" x="3003550" y="5607050"/>
          <p14:tracePt t="613641" x="3054350" y="5607050"/>
          <p14:tracePt t="613658" x="3092450" y="5607050"/>
          <p14:tracePt t="613824" x="3103563" y="5607050"/>
          <p14:tracePt t="613832" x="3116263" y="5607050"/>
          <p14:tracePt t="613848" x="3128963" y="5607050"/>
          <p14:tracePt t="613864" x="3141663" y="5607050"/>
          <p14:tracePt t="613912" x="3167063" y="5607050"/>
          <p14:tracePt t="613928" x="3179763" y="5607050"/>
          <p14:tracePt t="613936" x="3192463" y="5607050"/>
          <p14:tracePt t="613943" x="3216275" y="5607050"/>
          <p14:tracePt t="613960" x="3279775" y="5607050"/>
          <p14:tracePt t="613976" x="3328988" y="5607050"/>
          <p14:tracePt t="613992" x="3379788" y="5630863"/>
          <p14:tracePt t="614009" x="3429000" y="5643563"/>
          <p14:tracePt t="614025" x="3441700" y="5668963"/>
          <p14:tracePt t="614041" x="3467100" y="5668963"/>
          <p14:tracePt t="614059" x="3479800" y="5668963"/>
          <p14:tracePt t="614128" x="3517900" y="5668963"/>
          <p14:tracePt t="614136" x="3541713" y="5668963"/>
          <p14:tracePt t="614143" x="3567113" y="5668963"/>
          <p14:tracePt t="614161" x="3630613" y="5668963"/>
          <p14:tracePt t="614176" x="3705225" y="5681663"/>
          <p14:tracePt t="614192" x="3743325" y="5681663"/>
          <p14:tracePt t="614272" x="3756025" y="5681663"/>
          <p14:tracePt t="614336" x="3767138" y="5681663"/>
          <p14:tracePt t="614352" x="3792538" y="5681663"/>
          <p14:tracePt t="614368" x="3805238" y="5681663"/>
          <p14:tracePt t="614376" x="3805238" y="5694363"/>
          <p14:tracePt t="614392" x="3830638" y="5694363"/>
          <p14:tracePt t="614456" x="3843338" y="5707063"/>
          <p14:tracePt t="614496" x="3856038" y="5707063"/>
          <p14:tracePt t="614504" x="3856038" y="5719763"/>
          <p14:tracePt t="614520" x="3867150" y="5719763"/>
          <p14:tracePt t="614527" x="3879850" y="5719763"/>
          <p14:tracePt t="614544" x="3917950" y="5743575"/>
          <p14:tracePt t="614561" x="3943350" y="5756275"/>
          <p14:tracePt t="614576" x="3956050" y="5768975"/>
          <p14:tracePt t="614608" x="3968750" y="5768975"/>
          <p14:tracePt t="614616" x="3979863" y="5768975"/>
          <p14:tracePt t="615688" x="3979863" y="5781675"/>
          <p14:tracePt t="617080" x="3968750" y="5781675"/>
          <p14:tracePt t="617120" x="3956050" y="5781675"/>
          <p14:tracePt t="617608" x="3943350" y="5781675"/>
          <p14:tracePt t="617680" x="3930650" y="5781675"/>
          <p14:tracePt t="617687" x="3930650" y="5794375"/>
          <p14:tracePt t="617824" x="3905250" y="5794375"/>
          <p14:tracePt t="621704" x="3930650" y="5794375"/>
          <p14:tracePt t="622687" x="3943350" y="5794375"/>
          <p14:tracePt t="623554" x="3956050" y="5794375"/>
          <p14:tracePt t="623567" x="3968750" y="5794375"/>
          <p14:tracePt t="623591" x="3979863" y="5781675"/>
          <p14:tracePt t="623776" x="3992563" y="5781675"/>
          <p14:tracePt t="624096" x="4005263" y="5781675"/>
          <p14:tracePt t="624128" x="4005263" y="5768975"/>
          <p14:tracePt t="624135" x="4017963" y="5768975"/>
          <p14:tracePt t="624264" x="4043363" y="5768975"/>
          <p14:tracePt t="624520" x="4056063" y="5768975"/>
          <p14:tracePt t="624528" x="4068763" y="5768975"/>
          <p14:tracePt t="624536" x="4081463" y="5768975"/>
          <p14:tracePt t="624553" x="4117975" y="5768975"/>
          <p14:tracePt t="624569" x="4156075" y="5768975"/>
          <p14:tracePt t="624586" x="4205288" y="5768975"/>
          <p14:tracePt t="624603" x="4268788" y="5768975"/>
          <p14:tracePt t="624620" x="4294188" y="5768975"/>
          <p14:tracePt t="624636" x="4318000" y="5768975"/>
          <p14:tracePt t="624688" x="4330700" y="5768975"/>
          <p14:tracePt t="624736" x="4343400" y="5768975"/>
          <p14:tracePt t="625007" x="4356100" y="5781675"/>
          <p14:tracePt t="625014" x="4368800" y="5794375"/>
          <p14:tracePt t="625031" x="4381500" y="5794375"/>
          <p14:tracePt t="625047" x="4394200" y="5807075"/>
          <p14:tracePt t="625112" x="4406900" y="5807075"/>
          <p14:tracePt t="625224" x="4418013" y="5819775"/>
          <p14:tracePt t="625560" x="4418013" y="5832475"/>
          <p14:tracePt t="625568" x="4430713" y="5843588"/>
          <p14:tracePt t="625584" x="4430713" y="5856288"/>
          <p14:tracePt t="625599" x="4443413" y="5868988"/>
          <p14:tracePt t="625608" x="4456113" y="5894388"/>
          <p14:tracePt t="625623" x="4456113" y="5907088"/>
          <p14:tracePt t="625640" x="4494213" y="5932488"/>
          <p14:tracePt t="625656" x="4518025" y="5956300"/>
          <p14:tracePt t="625672" x="4530725" y="5969000"/>
          <p14:tracePt t="625689" x="4556125" y="5994400"/>
          <p14:tracePt t="625706" x="4568825" y="5994400"/>
          <p14:tracePt t="625728" x="4581525" y="6007100"/>
          <p14:tracePt t="625768" x="4594225" y="6019800"/>
          <p14:tracePt t="626312" x="4606925" y="6019800"/>
          <p14:tracePt t="626504" x="4606925" y="6007100"/>
          <p14:tracePt t="626552" x="4606925" y="5981700"/>
          <p14:tracePt t="626600" x="4606925" y="5994400"/>
          <p14:tracePt t="626608" x="4606925" y="6007100"/>
          <p14:tracePt t="626615" x="4594225" y="6019800"/>
          <p14:tracePt t="626625" x="4594225" y="6056313"/>
          <p14:tracePt t="626642" x="4594225" y="6132513"/>
          <p14:tracePt t="626658" x="4594225" y="6181725"/>
          <p14:tracePt t="626675" x="4594225" y="6232525"/>
          <p14:tracePt t="626691" x="4581525" y="6281738"/>
          <p14:tracePt t="626708" x="4581525" y="6294438"/>
          <p14:tracePt t="626711" x="4581525" y="6307138"/>
          <p14:tracePt t="626725" x="4581525" y="6319838"/>
          <p14:tracePt t="626742" x="4581525" y="6332538"/>
          <p14:tracePt t="626744" x="4568825" y="6332538"/>
          <p14:tracePt t="626784" x="4556125" y="6332538"/>
          <p14:tracePt t="626799" x="4543425" y="6332538"/>
          <p14:tracePt t="626808" x="4530725" y="6332538"/>
          <p14:tracePt t="626815" x="4518025" y="6332538"/>
          <p14:tracePt t="626825" x="4481513" y="6332538"/>
          <p14:tracePt t="626842" x="4430713" y="6332538"/>
          <p14:tracePt t="626859" x="4381500" y="6332538"/>
          <p14:tracePt t="626875" x="4305300" y="6332538"/>
          <p14:tracePt t="626892" x="4230688" y="6357938"/>
          <p14:tracePt t="626909" x="4181475" y="6370638"/>
          <p14:tracePt t="626911" x="4156075" y="6370638"/>
          <p14:tracePt t="626927" x="4117975" y="6381750"/>
          <p14:tracePt t="626929" x="4092575" y="6394450"/>
          <p14:tracePt t="626943" x="4043363" y="6394450"/>
          <p14:tracePt t="626960" x="4005263" y="6394450"/>
          <p14:tracePt t="626976" x="3979863" y="6394450"/>
          <p14:tracePt t="626992" x="3968750" y="6407150"/>
          <p14:tracePt t="627120" x="3956050" y="6407150"/>
          <p14:tracePt t="628488" x="3930650" y="6407150"/>
          <p14:tracePt t="634799" x="3917950" y="6407150"/>
          <p14:tracePt t="634816" x="3905250" y="6407150"/>
          <p14:tracePt t="635008" x="3892550" y="6407150"/>
          <p14:tracePt t="635015" x="3879850" y="6407150"/>
          <p14:tracePt t="635031" x="3856038" y="6407150"/>
          <p14:tracePt t="635055" x="3830638" y="6381750"/>
          <p14:tracePt t="635144" x="3817938" y="6370638"/>
          <p14:tracePt t="635168" x="3805238" y="6370638"/>
          <p14:tracePt t="635175" x="3792538" y="6370638"/>
          <p14:tracePt t="635200" x="3767138" y="6370638"/>
          <p14:tracePt t="635208" x="3743325" y="6370638"/>
          <p14:tracePt t="635215" x="3717925" y="6370638"/>
          <p14:tracePt t="635231" x="3679825" y="6394450"/>
          <p14:tracePt t="635247" x="3630613" y="6419850"/>
          <p14:tracePt t="635264" x="3617913" y="6419850"/>
          <p14:tracePt t="635281" x="3605213" y="6419850"/>
          <p14:tracePt t="635391" x="3592513" y="6407150"/>
          <p14:tracePt t="635703" x="3605213" y="6407150"/>
          <p14:tracePt t="635711" x="3617913" y="6432550"/>
          <p14:tracePt t="635720" x="3617913" y="6445250"/>
          <p14:tracePt t="635732" x="3630613" y="6470650"/>
          <p14:tracePt t="636031" x="3605213" y="6470650"/>
          <p14:tracePt t="636039" x="3592513" y="6470650"/>
          <p14:tracePt t="636049" x="3554413" y="6445250"/>
          <p14:tracePt t="636066" x="3479800" y="6445250"/>
          <p14:tracePt t="636083" x="3417888" y="6445250"/>
          <p14:tracePt t="636100" x="3354388" y="6445250"/>
          <p14:tracePt t="636116" x="3267075" y="6445250"/>
          <p14:tracePt t="636119" x="3205163" y="6445250"/>
          <p14:tracePt t="636133" x="3154363" y="6445250"/>
          <p14:tracePt t="636135" x="3116263" y="6445250"/>
          <p14:tracePt t="636150" x="3092450" y="6445250"/>
          <p14:tracePt t="636152" x="3067050" y="6445250"/>
          <p14:tracePt t="636167" x="3016250" y="6445250"/>
          <p14:tracePt t="636183" x="3003550" y="6445250"/>
          <p14:tracePt t="636200" x="2967038" y="6445250"/>
          <p14:tracePt t="636217" x="2916238" y="6445250"/>
          <p14:tracePt t="636233" x="2867025" y="6419850"/>
          <p14:tracePt t="636250" x="2854325" y="6419850"/>
          <p14:tracePt t="636267" x="2828925" y="6419850"/>
          <p14:tracePt t="636283" x="2754313" y="6394450"/>
          <p14:tracePt t="636300" x="2654300" y="6357938"/>
          <p14:tracePt t="636303" x="2616200" y="6345238"/>
          <p14:tracePt t="636318" x="2554288" y="6319838"/>
          <p14:tracePt t="636320" x="2478088" y="6281738"/>
          <p14:tracePt t="636334" x="2390775" y="6257925"/>
          <p14:tracePt t="636336" x="2316163" y="6219825"/>
          <p14:tracePt t="636351" x="2178050" y="6181725"/>
          <p14:tracePt t="636367" x="2127250" y="6157913"/>
          <p14:tracePt t="636383" x="2116138" y="6145213"/>
          <p14:tracePt t="636823" x="2116138" y="6157913"/>
          <p14:tracePt t="636840" x="2116138" y="6169025"/>
          <p14:tracePt t="636848" x="2116138" y="6194425"/>
          <p14:tracePt t="636863" x="2127250" y="6207125"/>
          <p14:tracePt t="636879" x="2127250" y="6219825"/>
          <p14:tracePt t="636895" x="2139950" y="6232525"/>
          <p14:tracePt t="636903" x="2139950" y="6245225"/>
          <p14:tracePt t="636967" x="2165350" y="6245225"/>
          <p14:tracePt t="636991" x="2178050" y="6257925"/>
          <p14:tracePt t="637039" x="2190750" y="6257925"/>
          <p14:tracePt t="637063" x="2203450" y="6257925"/>
          <p14:tracePt t="637079" x="2216150" y="6257925"/>
          <p14:tracePt t="637263" x="2228850" y="6257925"/>
          <p14:tracePt t="637271" x="2239963" y="6269038"/>
          <p14:tracePt t="637287" x="2290763" y="6294438"/>
          <p14:tracePt t="637303" x="2339975" y="6332538"/>
          <p14:tracePt t="637319" x="2390775" y="6357938"/>
          <p14:tracePt t="637336" x="2441575" y="6381750"/>
          <p14:tracePt t="637353" x="2465388" y="6394450"/>
          <p14:tracePt t="637369" x="2490788" y="6407150"/>
          <p14:tracePt t="637386" x="2503488" y="6419850"/>
          <p14:tracePt t="637408" x="2516188" y="6419850"/>
          <p14:tracePt t="637543" x="2541588" y="6419850"/>
          <p14:tracePt t="637568" x="2554288" y="6419850"/>
          <p14:tracePt t="637575" x="2578100" y="6419850"/>
          <p14:tracePt t="637587" x="2603500" y="6419850"/>
          <p14:tracePt t="637603" x="2654300" y="6419850"/>
          <p14:tracePt t="637620" x="2667000" y="6419850"/>
          <p14:tracePt t="637637" x="2690813" y="6419850"/>
          <p14:tracePt t="637654" x="2703513" y="6419850"/>
          <p14:tracePt t="637911" x="2728913" y="6419850"/>
          <p14:tracePt t="637920" x="2754313" y="6419850"/>
          <p14:tracePt t="637927" x="2803525" y="6432550"/>
          <p14:tracePt t="637937" x="2816225" y="6432550"/>
          <p14:tracePt t="637954" x="2841625" y="6445250"/>
          <p14:tracePt t="637971" x="2903538" y="6445250"/>
          <p14:tracePt t="637988" x="2954338" y="6470650"/>
          <p14:tracePt t="637991" x="2967038" y="6470650"/>
          <p14:tracePt t="638005" x="2979738" y="6470650"/>
          <p14:tracePt t="638007" x="3003550" y="6470650"/>
          <p14:tracePt t="638021" x="3016250" y="6470650"/>
          <p14:tracePt t="638023" x="3028950" y="6470650"/>
          <p14:tracePt t="638038" x="3041650" y="6470650"/>
          <p14:tracePt t="640071" x="3028950" y="6470650"/>
          <p14:tracePt t="642703" x="3028950" y="6483350"/>
          <p14:tracePt t="642711" x="3028950" y="6494463"/>
          <p14:tracePt t="642720" x="3028950" y="6507163"/>
          <p14:tracePt t="642735" x="3003550" y="6545263"/>
          <p14:tracePt t="642751" x="2954338" y="6607175"/>
          <p14:tracePt t="642767" x="2890838" y="6645275"/>
          <p14:tracePt t="642784" x="2879725" y="6645275"/>
          <p14:tracePt t="642800" x="2854325" y="6645275"/>
          <p14:tracePt t="642816" x="2841625" y="6645275"/>
          <p14:tracePt t="642833" x="2803525" y="6645275"/>
          <p14:tracePt t="642856" x="2754313" y="6645275"/>
          <p14:tracePt t="642867" x="2667000" y="6619875"/>
          <p14:tracePt t="642884" x="2503488" y="6583363"/>
          <p14:tracePt t="642887" x="2365375" y="6532563"/>
          <p14:tracePt t="642900" x="2252663" y="6532563"/>
          <p14:tracePt t="642918" x="2039938" y="6494463"/>
          <p14:tracePt t="642920" x="1965325" y="6483350"/>
          <p14:tracePt t="642935" x="1814513" y="6470650"/>
          <p14:tracePt t="642951" x="1765300" y="6470650"/>
          <p14:tracePt t="642969" x="1765300" y="6457950"/>
          <p14:tracePt t="643143" x="1765300" y="6445250"/>
          <p14:tracePt t="643175" x="1765300" y="6432550"/>
          <p14:tracePt t="643191" x="1765300" y="6407150"/>
          <p14:tracePt t="643207" x="1765300" y="6394450"/>
          <p14:tracePt t="643224" x="1765300" y="6381750"/>
          <p14:tracePt t="643607" x="1765300" y="6370638"/>
          <p14:tracePt t="643624" x="1778000" y="6381750"/>
          <p14:tracePt t="643631" x="1790700" y="6407150"/>
          <p14:tracePt t="643640" x="1801813" y="6419850"/>
          <p14:tracePt t="643653" x="1814513" y="6432550"/>
          <p14:tracePt t="643669" x="1814513" y="6445250"/>
          <p14:tracePt t="644184" x="1827213" y="6445250"/>
          <p14:tracePt t="644208" x="1827213" y="6457950"/>
          <p14:tracePt t="648407" x="1814513" y="6457950"/>
          <p14:tracePt t="651847" x="1790700" y="6470650"/>
          <p14:tracePt t="661175" x="1814513" y="6457950"/>
          <p14:tracePt t="661191" x="1827213" y="6457950"/>
          <p14:tracePt t="661198" x="1865313" y="6432550"/>
          <p14:tracePt t="661215" x="1965325" y="6419850"/>
          <p14:tracePt t="661231" x="2090738" y="6370638"/>
          <p14:tracePt t="661248" x="2127250" y="6370638"/>
          <p14:tracePt t="661271" x="2165350" y="6370638"/>
          <p14:tracePt t="661282" x="2216150" y="6345238"/>
          <p14:tracePt t="661299" x="2239963" y="6345238"/>
          <p14:tracePt t="661315" x="2252663" y="6345238"/>
          <p14:tracePt t="661332" x="2278063" y="6345238"/>
          <p14:tracePt t="661368" x="2290763" y="6332538"/>
          <p14:tracePt t="661375" x="2303463" y="6332538"/>
          <p14:tracePt t="661383" x="2303463" y="6319838"/>
          <p14:tracePt t="661575" x="2316163" y="6319838"/>
          <p14:tracePt t="661582" x="2365375" y="6294438"/>
          <p14:tracePt t="661591" x="2416175" y="6294438"/>
          <p14:tracePt t="661599" x="2541588" y="6294438"/>
          <p14:tracePt t="661616" x="2728913" y="6281738"/>
          <p14:tracePt t="661633" x="2916238" y="6219825"/>
          <p14:tracePt t="661649" x="3028950" y="6169025"/>
          <p14:tracePt t="661666" x="3079750" y="6145213"/>
          <p14:tracePt t="661683" x="3103563" y="6132513"/>
          <p14:tracePt t="661783" x="3128963" y="6145213"/>
          <p14:tracePt t="661791" x="3128963" y="6169025"/>
          <p14:tracePt t="661800" x="3167063" y="6207125"/>
          <p14:tracePt t="661816" x="3292475" y="6269038"/>
          <p14:tracePt t="661833" x="3417888" y="6307138"/>
          <p14:tracePt t="661850" x="3479800" y="6345238"/>
          <p14:tracePt t="661867" x="3530600" y="6345238"/>
          <p14:tracePt t="661884" x="3554413" y="6345238"/>
          <p14:tracePt t="661900" x="3567113" y="6345238"/>
          <p14:tracePt t="662863" x="3554413" y="6345238"/>
          <p14:tracePt t="662911" x="3541713" y="6345238"/>
          <p14:tracePt t="662919" x="3505200" y="6332538"/>
          <p14:tracePt t="662927" x="3441700" y="6332538"/>
          <p14:tracePt t="662937" x="3379788" y="6345238"/>
          <p14:tracePt t="662952" x="3279775" y="6345238"/>
          <p14:tracePt t="662969" x="3141663" y="6345238"/>
          <p14:tracePt t="662986" x="3028950" y="6345238"/>
          <p14:tracePt t="663003" x="2967038" y="6345238"/>
          <p14:tracePt t="663183" x="2979738" y="6345238"/>
          <p14:tracePt t="663191" x="2992438" y="6345238"/>
          <p14:tracePt t="663208" x="3016250" y="6319838"/>
          <p14:tracePt t="663223" x="3041650" y="6307138"/>
          <p14:tracePt t="663239" x="3128963" y="6269038"/>
          <p14:tracePt t="663255" x="3228975" y="6257925"/>
          <p14:tracePt t="663271" x="3292475" y="6257925"/>
          <p14:tracePt t="663287" x="3328988" y="6257925"/>
          <p14:tracePt t="663304" x="3354388" y="6257925"/>
          <p14:tracePt t="663321" x="3379788" y="6257925"/>
          <p14:tracePt t="663337" x="3392488" y="6257925"/>
          <p14:tracePt t="663354" x="3417888" y="6257925"/>
          <p14:tracePt t="663370" x="3429000" y="6257925"/>
          <p14:tracePt t="664007" x="3441700" y="6257925"/>
          <p14:tracePt t="664016" x="3467100" y="6257925"/>
          <p14:tracePt t="664022" x="3492500" y="6257925"/>
          <p14:tracePt t="664039" x="3554413" y="6281738"/>
          <p14:tracePt t="664056" x="3579813" y="6294438"/>
          <p14:tracePt t="664072" x="3592513" y="6294438"/>
          <p14:tracePt t="664879" x="3579813" y="6294438"/>
          <p14:tracePt t="664887" x="3567113" y="6307138"/>
          <p14:tracePt t="664903" x="3541713" y="6319838"/>
          <p14:tracePt t="664919" x="3530600" y="6319838"/>
          <p14:tracePt t="664928" x="3517900" y="6319838"/>
          <p14:tracePt t="664941" x="3517900" y="6332538"/>
          <p14:tracePt t="664943" x="3505200" y="6345238"/>
          <p14:tracePt t="664959" x="3454400" y="6357938"/>
          <p14:tracePt t="664977" x="3441700" y="6357938"/>
          <p14:tracePt t="664991" x="3405188" y="6381750"/>
          <p14:tracePt t="665009" x="3341688" y="6381750"/>
          <p14:tracePt t="665025" x="3254375" y="6381750"/>
          <p14:tracePt t="665041" x="3167063" y="6381750"/>
          <p14:tracePt t="665058" x="3028950" y="6370638"/>
          <p14:tracePt t="665075" x="2867025" y="6357938"/>
          <p14:tracePt t="665091" x="2741613" y="6332538"/>
          <p14:tracePt t="665109" x="2641600" y="6332538"/>
          <p14:tracePt t="665111" x="2603500" y="6332538"/>
          <p14:tracePt t="665126" x="2541588" y="6332538"/>
          <p14:tracePt t="665143" x="2528888" y="6332538"/>
          <p14:tracePt t="665167" x="2516188" y="6332538"/>
          <p14:tracePt t="665208" x="2503488" y="6332538"/>
          <p14:tracePt t="665231" x="2490788" y="6332538"/>
          <p14:tracePt t="665239" x="2452688" y="6332538"/>
          <p14:tracePt t="665247" x="2428875" y="6332538"/>
          <p14:tracePt t="665259" x="2403475" y="6332538"/>
          <p14:tracePt t="665276" x="2365375" y="6345238"/>
          <p14:tracePt t="665279" x="2352675" y="6345238"/>
          <p14:tracePt t="665293" x="2328863" y="6345238"/>
          <p14:tracePt t="665295" x="2316163" y="6345238"/>
          <p14:tracePt t="665309" x="2290763" y="6345238"/>
          <p14:tracePt t="665326" x="2265363" y="6370638"/>
          <p14:tracePt t="665343" x="2252663" y="6370638"/>
          <p14:tracePt t="665359" x="2239963" y="6370638"/>
          <p14:tracePt t="665383" x="2216150" y="6394450"/>
          <p14:tracePt t="665399" x="2203450" y="6394450"/>
          <p14:tracePt t="665415" x="2190750" y="6394450"/>
          <p14:tracePt t="665426" x="2165350" y="6419850"/>
          <p14:tracePt t="665443" x="2152650" y="6419850"/>
          <p14:tracePt t="665459" x="2127250" y="6419850"/>
          <p14:tracePt t="665476" x="2116138" y="6419850"/>
          <p14:tracePt t="665493" x="2090738" y="6419850"/>
          <p14:tracePt t="665511" x="2065338" y="6419850"/>
          <p14:tracePt t="665527" x="2052638" y="6419850"/>
          <p14:tracePt t="665543" x="2027238" y="6419850"/>
          <p14:tracePt t="665583" x="2014538" y="6419850"/>
          <p14:tracePt t="665591" x="2003425" y="6419850"/>
          <p14:tracePt t="665671" x="1990725" y="6419850"/>
          <p14:tracePt t="665687" x="1965325" y="6419850"/>
          <p14:tracePt t="665703" x="1952625" y="6419850"/>
          <p14:tracePt t="665783" x="1939925" y="6419850"/>
          <p14:tracePt t="665807" x="1939925" y="6407150"/>
          <p14:tracePt t="665823" x="1927225" y="6394450"/>
          <p14:tracePt t="666111" x="1927225" y="6407150"/>
          <p14:tracePt t="666135" x="1952625" y="6419850"/>
          <p14:tracePt t="666144" x="2003425" y="6445250"/>
          <p14:tracePt t="666152" x="2090738" y="6483350"/>
          <p14:tracePt t="666161" x="2216150" y="6519863"/>
          <p14:tracePt t="666178" x="2490788" y="6607175"/>
          <p14:tracePt t="666195" x="2703513" y="6607175"/>
          <p14:tracePt t="666211" x="2790825" y="6607175"/>
          <p14:tracePt t="666228" x="2803525" y="6607175"/>
          <p14:tracePt t="666231" x="2816225" y="6607175"/>
          <p14:tracePt t="666399" x="2828925" y="6607175"/>
          <p14:tracePt t="666407" x="2841625" y="6594475"/>
          <p14:tracePt t="666439" x="2854325" y="6583363"/>
          <p14:tracePt t="666559" x="2867025" y="6570663"/>
          <p14:tracePt t="666567" x="2879725" y="6557963"/>
          <p14:tracePt t="666579" x="2903538" y="6545263"/>
          <p14:tracePt t="666596" x="2928938" y="6519863"/>
          <p14:tracePt t="666598" x="2941638" y="6519863"/>
          <p14:tracePt t="666613" x="2954338" y="6507163"/>
          <p14:tracePt t="666615" x="2992438" y="6494463"/>
          <p14:tracePt t="666629" x="3016250" y="6483350"/>
          <p14:tracePt t="666631" x="3028950" y="6457950"/>
          <p14:tracePt t="666647" x="3067050" y="6432550"/>
          <p14:tracePt t="666663" x="3092450" y="6407150"/>
          <p14:tracePt t="666679" x="3116263" y="6381750"/>
          <p14:tracePt t="666696" x="3116263" y="6370638"/>
          <p14:tracePt t="666807" x="3128963" y="6370638"/>
          <p14:tracePt t="667031" x="3141663" y="6381750"/>
          <p14:tracePt t="667047" x="3179763" y="6381750"/>
          <p14:tracePt t="667055" x="3279775" y="6381750"/>
          <p14:tracePt t="667064" x="3379788" y="6381750"/>
          <p14:tracePt t="667081" x="3654425" y="6381750"/>
          <p14:tracePt t="667097" x="4406900" y="6457950"/>
          <p14:tracePt t="667113" x="4556125" y="6494463"/>
          <p14:tracePt t="667407" x="4581525" y="6494463"/>
          <p14:tracePt t="667431" x="4581525" y="6483350"/>
          <p14:tracePt t="667439" x="4581525" y="6470650"/>
          <p14:tracePt t="667448" x="4581525" y="6457950"/>
          <p14:tracePt t="667464" x="4606925" y="6432550"/>
          <p14:tracePt t="667481" x="4606925" y="6407150"/>
          <p14:tracePt t="667504" x="4606925" y="6381750"/>
          <p14:tracePt t="667519" x="4619625" y="6357938"/>
          <p14:tracePt t="667535" x="4630738" y="6345238"/>
          <p14:tracePt t="667599" x="4630738" y="6332538"/>
          <p14:tracePt t="667631" x="4630738" y="6319838"/>
          <p14:tracePt t="667655" x="4630738" y="6307138"/>
          <p14:tracePt t="667671" x="4630738" y="6294438"/>
          <p14:tracePt t="667735" x="4619625" y="6281738"/>
          <p14:tracePt t="667767" x="4606925" y="6269038"/>
          <p14:tracePt t="667823" x="4594225" y="6269038"/>
          <p14:tracePt t="667832" x="4581525" y="6257925"/>
          <p14:tracePt t="667855" x="4568825" y="6257925"/>
          <p14:tracePt t="667871" x="4556125" y="6257925"/>
          <p14:tracePt t="669839" x="4530725" y="6257925"/>
          <p14:tracePt t="669847" x="4506913" y="6257925"/>
          <p14:tracePt t="669991" x="4494213" y="6257925"/>
          <p14:tracePt t="669999" x="4481513" y="6257925"/>
          <p14:tracePt t="670007" x="4468813" y="6257925"/>
          <p14:tracePt t="670022" x="4456113" y="6257925"/>
          <p14:tracePt t="670079" x="4456113" y="6245225"/>
          <p14:tracePt t="670311" x="4456113" y="6232525"/>
          <p14:tracePt t="670327" x="4456113" y="6219825"/>
          <p14:tracePt t="670335" x="4456113" y="6194425"/>
          <p14:tracePt t="670343" x="4456113" y="6169025"/>
          <p14:tracePt t="670356" x="4456113" y="6132513"/>
          <p14:tracePt t="670358" x="4456113" y="6081713"/>
          <p14:tracePt t="670372" x="4456113" y="6032500"/>
          <p14:tracePt t="670375" x="4456113" y="5969000"/>
          <p14:tracePt t="670389" x="4456113" y="5932488"/>
          <p14:tracePt t="670415" x="4456113" y="5907088"/>
          <p14:tracePt t="670423" x="4456113" y="5856288"/>
          <p14:tracePt t="670439" x="4481513" y="5694363"/>
          <p14:tracePt t="670456" x="4530725" y="5556250"/>
          <p14:tracePt t="670472" x="4619625" y="5418138"/>
          <p14:tracePt t="670489" x="4681538" y="5281613"/>
          <p14:tracePt t="670506" x="4706938" y="5194300"/>
          <p14:tracePt t="670527" x="4732338" y="5143500"/>
          <p14:tracePt t="670539" x="4743450" y="5092700"/>
          <p14:tracePt t="670556" x="4768850" y="4992688"/>
          <p14:tracePt t="670559" x="4794250" y="4943475"/>
          <p14:tracePt t="670573" x="4806950" y="4879975"/>
          <p14:tracePt t="670575" x="4819650" y="4856163"/>
          <p14:tracePt t="670590" x="4832350" y="4792663"/>
          <p14:tracePt t="670607" x="4843463" y="4756150"/>
          <p14:tracePt t="670623" x="4843463" y="4730750"/>
          <p14:tracePt t="670640" x="4843463" y="4705350"/>
          <p14:tracePt t="670657" x="4856163" y="4656138"/>
          <p14:tracePt t="670672" x="4881563" y="4605338"/>
          <p14:tracePt t="670689" x="4906963" y="4543425"/>
          <p14:tracePt t="670707" x="4945063" y="4454525"/>
          <p14:tracePt t="670723" x="5032375" y="4341813"/>
          <p14:tracePt t="670740" x="5081588" y="4205288"/>
          <p14:tracePt t="670743" x="5119688" y="4129088"/>
          <p14:tracePt t="670757" x="5145088" y="4092575"/>
          <p14:tracePt t="670759" x="5181600" y="4041775"/>
          <p14:tracePt t="670774" x="5207000" y="3979863"/>
          <p14:tracePt t="670791" x="5219700" y="3929063"/>
          <p14:tracePt t="670807" x="5232400" y="3892550"/>
          <p14:tracePt t="670823" x="5232400" y="3879850"/>
          <p14:tracePt t="670840" x="5245100" y="3854450"/>
          <p14:tracePt t="670935" x="5245100" y="3841750"/>
          <p14:tracePt t="670943" x="5257800" y="3841750"/>
          <p14:tracePt t="670959" x="5270500" y="3829050"/>
          <p14:tracePt t="670976" x="5281613" y="3803650"/>
          <p14:tracePt t="670991" x="5307013" y="3792538"/>
          <p14:tracePt t="671008" x="5332413" y="3767138"/>
          <p14:tracePt t="671024" x="5332413" y="3754438"/>
          <p14:tracePt t="671040" x="5345113" y="3716338"/>
          <p14:tracePt t="671057" x="5370513" y="3692525"/>
          <p14:tracePt t="671074" x="5394325" y="3667125"/>
          <p14:tracePt t="671091" x="5419725" y="3654425"/>
          <p14:tracePt t="671108" x="5432425" y="3629025"/>
          <p14:tracePt t="671110" x="5445125" y="3629025"/>
          <p14:tracePt t="671124" x="5470525" y="3603625"/>
          <p14:tracePt t="671127" x="5483225" y="3603625"/>
          <p14:tracePt t="671141" x="5519738" y="3567113"/>
          <p14:tracePt t="671143" x="5532438" y="3567113"/>
          <p14:tracePt t="671159" x="5583238" y="3516313"/>
          <p14:tracePt t="671175" x="5683250" y="3467100"/>
          <p14:tracePt t="671191" x="5719763" y="3429000"/>
          <p14:tracePt t="671208" x="5808663" y="3367088"/>
          <p14:tracePt t="671224" x="5857875" y="3341688"/>
          <p14:tracePt t="671241" x="5921375" y="3290888"/>
          <p14:tracePt t="671258" x="5970588" y="3267075"/>
          <p14:tracePt t="671275" x="6034088" y="3241675"/>
          <p14:tracePt t="671291" x="6108700" y="3216275"/>
          <p14:tracePt t="671308" x="6170613" y="3165475"/>
          <p14:tracePt t="671311" x="6246813" y="3165475"/>
          <p14:tracePt t="671325" x="6321425" y="3128963"/>
          <p14:tracePt t="671327" x="6359525" y="3128963"/>
          <p14:tracePt t="671341" x="6446838" y="3103563"/>
          <p14:tracePt t="671343" x="6508750" y="3103563"/>
          <p14:tracePt t="671359" x="6646863" y="3090863"/>
          <p14:tracePt t="671375" x="6772275" y="3065463"/>
          <p14:tracePt t="671391" x="6884988" y="3065463"/>
          <p14:tracePt t="671408" x="6934200" y="3065463"/>
          <p14:tracePt t="671425" x="6972300" y="3065463"/>
          <p14:tracePt t="671441" x="7034213" y="3065463"/>
          <p14:tracePt t="671459" x="7146925" y="3090863"/>
          <p14:tracePt t="671475" x="7310438" y="3165475"/>
          <p14:tracePt t="671479" x="7410450" y="3190875"/>
          <p14:tracePt t="671492" x="7535863" y="3241675"/>
          <p14:tracePt t="671494" x="7648575" y="3254375"/>
          <p14:tracePt t="671509" x="7773988" y="3290888"/>
          <p14:tracePt t="671511" x="7874000" y="3328988"/>
          <p14:tracePt t="671526" x="8086725" y="3354388"/>
          <p14:tracePt t="671542" x="8161338" y="3367088"/>
          <p14:tracePt t="671559" x="8199438" y="3367088"/>
          <p14:tracePt t="671575" x="8212138" y="3367088"/>
          <p14:tracePt t="671631" x="8223250" y="3378200"/>
          <p14:tracePt t="671640" x="8235950" y="3378200"/>
          <p14:tracePt t="671647" x="8261350" y="3403600"/>
          <p14:tracePt t="671659" x="8299450" y="3416300"/>
          <p14:tracePt t="671675" x="8324850" y="3454400"/>
          <p14:tracePt t="671692" x="8361363" y="3479800"/>
          <p14:tracePt t="671711" x="8374063" y="3490913"/>
          <p14:tracePt t="671767" x="8374063" y="3503613"/>
          <p14:tracePt t="671775" x="8374063" y="3516313"/>
          <p14:tracePt t="671783" x="8374063" y="3529013"/>
          <p14:tracePt t="671792" x="8374063" y="3541713"/>
          <p14:tracePt t="671809" x="8335963" y="3579813"/>
          <p14:tracePt t="671826" x="8286750" y="3603625"/>
          <p14:tracePt t="671842" x="8248650" y="3654425"/>
          <p14:tracePt t="671859" x="8161338" y="3703638"/>
          <p14:tracePt t="671876" x="8110538" y="3741738"/>
          <p14:tracePt t="671879" x="8074025" y="3792538"/>
          <p14:tracePt t="671893" x="8035925" y="3816350"/>
          <p14:tracePt t="671895" x="7986713" y="3841750"/>
          <p14:tracePt t="671910" x="7935913" y="3879850"/>
          <p14:tracePt t="671927" x="7874000" y="3905250"/>
          <p14:tracePt t="671943" x="7797800" y="3954463"/>
          <p14:tracePt t="671960" x="7761288" y="3967163"/>
          <p14:tracePt t="671977" x="7723188" y="3979863"/>
          <p14:tracePt t="671993" x="7710488" y="3979863"/>
          <p14:tracePt t="672010" x="7673975" y="3979863"/>
          <p14:tracePt t="672027" x="7661275" y="3979863"/>
          <p14:tracePt t="672043" x="7648575" y="3979863"/>
          <p14:tracePt t="672060" x="7610475" y="3979863"/>
          <p14:tracePt t="672077" x="7585075" y="3979863"/>
          <p14:tracePt t="672080" x="7572375" y="3979863"/>
          <p14:tracePt t="672094" x="7548563" y="3979863"/>
          <p14:tracePt t="672110" x="7510463" y="3967163"/>
          <p14:tracePt t="672127" x="7497763" y="3954463"/>
          <p14:tracePt t="672144" x="7459663" y="3954463"/>
          <p14:tracePt t="672160" x="7448550" y="3954463"/>
          <p14:tracePt t="672176" x="7448550" y="3941763"/>
          <p14:tracePt t="672199" x="7435850" y="3929063"/>
          <p14:tracePt t="672247" x="7423150" y="3916363"/>
          <p14:tracePt t="672255" x="7410450" y="3905250"/>
          <p14:tracePt t="672263" x="7397750" y="3892550"/>
          <p14:tracePt t="672279" x="7348538" y="3867150"/>
          <p14:tracePt t="672295" x="7246938" y="3829050"/>
          <p14:tracePt t="672311" x="7185025" y="3803650"/>
          <p14:tracePt t="672327" x="7110413" y="3792538"/>
          <p14:tracePt t="672344" x="7059613" y="3779838"/>
          <p14:tracePt t="672361" x="7010400" y="3767138"/>
          <p14:tracePt t="672377" x="6997700" y="3767138"/>
          <p14:tracePt t="672855" x="7010400" y="3767138"/>
          <p14:tracePt t="674415" x="7046913" y="3767138"/>
          <p14:tracePt t="674423" x="7097713" y="3767138"/>
          <p14:tracePt t="674432" x="7146925" y="3767138"/>
          <p14:tracePt t="674450" x="7185025" y="3767138"/>
          <p14:tracePt t="674466" x="7210425" y="3767138"/>
          <p14:tracePt t="674483" x="7223125" y="3767138"/>
          <p14:tracePt t="674503" x="7235825" y="3767138"/>
          <p14:tracePt t="674543" x="7246938" y="3779838"/>
          <p14:tracePt t="674559" x="7272338" y="3779838"/>
          <p14:tracePt t="674567" x="7297738" y="3779838"/>
          <p14:tracePt t="674583" x="7359650" y="3779838"/>
          <p14:tracePt t="674600" x="7448550" y="3779838"/>
          <p14:tracePt t="674616" x="7585075" y="3779838"/>
          <p14:tracePt t="674633" x="7773988" y="3779838"/>
          <p14:tracePt t="674650" x="7986713" y="3779838"/>
          <p14:tracePt t="674667" x="8212138" y="3741738"/>
          <p14:tracePt t="674683" x="8424863" y="3679825"/>
          <p14:tracePt t="674686" x="8486775" y="3667125"/>
          <p14:tracePt t="674700" x="8512175" y="3667125"/>
          <p14:tracePt t="674703" x="8548688" y="3641725"/>
          <p14:tracePt t="674717" x="8574088" y="3641725"/>
          <p14:tracePt t="674815" x="8599488" y="3641725"/>
          <p14:tracePt t="674879" x="8612188" y="3641725"/>
          <p14:tracePt t="674887" x="8624888" y="3641725"/>
          <p14:tracePt t="674901" x="8637588" y="3641725"/>
          <p14:tracePt t="674903" x="8661400" y="3641725"/>
          <p14:tracePt t="674919" x="8686800" y="3641725"/>
          <p14:tracePt t="674935" x="8712200" y="3641725"/>
          <p14:tracePt t="675143" x="8750300" y="3641725"/>
          <p14:tracePt t="675151" x="8774113" y="3641725"/>
          <p14:tracePt t="675159" x="8824913" y="3641725"/>
          <p14:tracePt t="675168" x="8912225" y="3667125"/>
          <p14:tracePt t="675185" x="9063038" y="3667125"/>
          <p14:tracePt t="675201" x="9250363" y="3667125"/>
          <p14:tracePt t="675218" x="9350375" y="3667125"/>
          <p14:tracePt t="675235" x="9424988" y="3667125"/>
          <p14:tracePt t="675252" x="9437688" y="3667125"/>
          <p14:tracePt t="675447" x="9463088" y="3667125"/>
          <p14:tracePt t="675455" x="9488488" y="3667125"/>
          <p14:tracePt t="675469" x="9537700" y="3667125"/>
          <p14:tracePt t="675471" x="9601200" y="3667125"/>
          <p14:tracePt t="675487" x="9726613" y="3667125"/>
          <p14:tracePt t="675503" x="9813925" y="3667125"/>
          <p14:tracePt t="675519" x="9863138" y="3667125"/>
          <p14:tracePt t="675687" x="9875838" y="3667125"/>
          <p14:tracePt t="675711" x="9901238" y="3667125"/>
          <p14:tracePt t="675727" x="9913938" y="3667125"/>
          <p14:tracePt t="675736" x="9926638" y="3654425"/>
          <p14:tracePt t="675759" x="9926638" y="3641725"/>
          <p14:tracePt t="675839" x="9939338" y="3641725"/>
          <p14:tracePt t="675847" x="9952038" y="3641725"/>
          <p14:tracePt t="675855" x="9975850" y="3641725"/>
          <p14:tracePt t="675871" x="10001250" y="3629025"/>
          <p14:tracePt t="675887" x="10013950" y="3616325"/>
          <p14:tracePt t="675952" x="10026650" y="3616325"/>
          <p14:tracePt t="675959" x="10052050" y="3616325"/>
          <p14:tracePt t="675970" x="10075863" y="3616325"/>
          <p14:tracePt t="675987" x="10113963" y="3616325"/>
          <p14:tracePt t="676004" x="10139363" y="3616325"/>
          <p14:tracePt t="676287" x="10152063" y="3616325"/>
          <p14:tracePt t="676439" x="10152063" y="3629025"/>
          <p14:tracePt t="676463" x="10164763" y="3641725"/>
          <p14:tracePt t="676479" x="10177463" y="3654425"/>
          <p14:tracePt t="676511" x="10188575" y="3654425"/>
          <p14:tracePt t="676519" x="10201275" y="3654425"/>
          <p14:tracePt t="676839" x="10188575" y="3654425"/>
          <p14:tracePt t="676847" x="10177463" y="3654425"/>
          <p14:tracePt t="676857" x="10126663" y="3679825"/>
          <p14:tracePt t="676872" x="10064750" y="3703638"/>
          <p14:tracePt t="676889" x="10013950" y="3716338"/>
          <p14:tracePt t="676906" x="9988550" y="3716338"/>
          <p14:tracePt t="676999" x="10013950" y="3716338"/>
          <p14:tracePt t="677007" x="10064750" y="3716338"/>
          <p14:tracePt t="677015" x="10139363" y="3716338"/>
          <p14:tracePt t="677023" x="10177463" y="3716338"/>
          <p14:tracePt t="677040" x="10264775" y="3716338"/>
          <p14:tracePt t="677057" x="10313988" y="3716338"/>
          <p14:tracePt t="677143" x="10288588" y="3716338"/>
          <p14:tracePt t="677151" x="10252075" y="3716338"/>
          <p14:tracePt t="677159" x="10188575" y="3716338"/>
          <p14:tracePt t="677174" x="10039350" y="3716338"/>
          <p14:tracePt t="677190" x="9926638" y="3741738"/>
          <p14:tracePt t="677207" x="9852025" y="3741738"/>
          <p14:tracePt t="677223" x="9813925" y="3754438"/>
          <p14:tracePt t="677311" x="9826625" y="3754438"/>
          <p14:tracePt t="677327" x="9852025" y="3754438"/>
          <p14:tracePt t="677335" x="9852025" y="3741738"/>
          <p14:tracePt t="677351" x="9863138" y="3741738"/>
          <p14:tracePt t="677455" x="9852025" y="3741738"/>
          <p14:tracePt t="677463" x="9839325" y="3741738"/>
          <p14:tracePt t="677991" x="9852025" y="3741738"/>
          <p14:tracePt t="678007" x="9863138" y="3767138"/>
          <p14:tracePt t="678023" x="9875838" y="3767138"/>
          <p14:tracePt t="678031" x="9888538" y="3767138"/>
          <p14:tracePt t="678042" x="9901238" y="3779838"/>
          <p14:tracePt t="678060" x="9926638" y="3792538"/>
          <p14:tracePt t="678079" x="9926638" y="3803650"/>
          <p14:tracePt t="678095" x="9939338" y="3803650"/>
          <p14:tracePt t="678109" x="9939338" y="3816350"/>
          <p14:tracePt t="678247" x="9939338" y="3841750"/>
          <p14:tracePt t="678271" x="9913938" y="3854450"/>
          <p14:tracePt t="678278" x="9913938" y="3867150"/>
          <p14:tracePt t="678293" x="9901238" y="3867150"/>
          <p14:tracePt t="678295" x="9888538" y="3879850"/>
          <p14:tracePt t="678310" x="9852025" y="3916363"/>
          <p14:tracePt t="678327" x="9813925" y="3941763"/>
          <p14:tracePt t="678343" x="9775825" y="3967163"/>
          <p14:tracePt t="678360" x="9763125" y="3967163"/>
          <p14:tracePt t="678376" x="9750425" y="3979863"/>
          <p14:tracePt t="678511" x="9750425" y="3954463"/>
          <p14:tracePt t="678519" x="9750425" y="3941763"/>
          <p14:tracePt t="678527" x="9750425" y="3916363"/>
          <p14:tracePt t="678543" x="9763125" y="3916363"/>
          <p14:tracePt t="678561" x="9788525" y="3892550"/>
          <p14:tracePt t="678577" x="9801225" y="3879850"/>
          <p14:tracePt t="678607" x="9813925" y="3879850"/>
          <p14:tracePt t="678623" x="9839325" y="3867150"/>
          <p14:tracePt t="678975" x="9852025" y="3867150"/>
          <p14:tracePt t="678983" x="9863138" y="3867150"/>
          <p14:tracePt t="678995" x="9888538" y="3867150"/>
          <p14:tracePt t="679011" x="9926638" y="3867150"/>
          <p14:tracePt t="679028" x="9988550" y="3841750"/>
          <p14:tracePt t="679127" x="9975850" y="3841750"/>
          <p14:tracePt t="679135" x="9952038" y="3867150"/>
          <p14:tracePt t="679144" x="9939338" y="3867150"/>
          <p14:tracePt t="679162" x="9875838" y="3905250"/>
          <p14:tracePt t="679178" x="9839325" y="3929063"/>
          <p14:tracePt t="679195" x="9826625" y="3929063"/>
          <p14:tracePt t="679212" x="9801225" y="3941763"/>
          <p14:tracePt t="679287" x="9813925" y="3941763"/>
          <p14:tracePt t="679295" x="9852025" y="3941763"/>
          <p14:tracePt t="679303" x="9875838" y="3941763"/>
          <p14:tracePt t="679312" x="9913938" y="3916363"/>
          <p14:tracePt t="679329" x="10001250" y="3916363"/>
          <p14:tracePt t="679346" x="10064750" y="3892550"/>
          <p14:tracePt t="679362" x="10101263" y="3892550"/>
          <p14:tracePt t="679379" x="10113963" y="3892550"/>
          <p14:tracePt t="679471" x="10088563" y="3905250"/>
          <p14:tracePt t="679479" x="10075863" y="3916363"/>
          <p14:tracePt t="679487" x="10064750" y="3916363"/>
          <p14:tracePt t="679575" x="10075863" y="3916363"/>
          <p14:tracePt t="679582" x="10126663" y="3916363"/>
          <p14:tracePt t="679597" x="10201275" y="3879850"/>
          <p14:tracePt t="679599" x="10252075" y="3867150"/>
          <p14:tracePt t="679613" x="10326688" y="3841750"/>
          <p14:tracePt t="679615" x="10377488" y="3829050"/>
          <p14:tracePt t="679630" x="10426700" y="3816350"/>
          <p14:tracePt t="679655" x="10439400" y="3803650"/>
          <p14:tracePt t="679751" x="10426700" y="3816350"/>
          <p14:tracePt t="679759" x="10401300" y="3829050"/>
          <p14:tracePt t="679775" x="10377488" y="3841750"/>
          <p14:tracePt t="679879" x="10364788" y="3841750"/>
          <p14:tracePt t="680079" x="10364788" y="3829050"/>
          <p14:tracePt t="680095" x="10364788" y="3816350"/>
          <p14:tracePt t="680103" x="10364788" y="3792538"/>
          <p14:tracePt t="680114" x="10364788" y="3754438"/>
          <p14:tracePt t="680130" x="10364788" y="3679825"/>
          <p14:tracePt t="680147" x="10364788" y="3554413"/>
          <p14:tracePt t="680150" x="10364788" y="3454400"/>
          <p14:tracePt t="680165" x="10364788" y="3367088"/>
          <p14:tracePt t="680167" x="10364788" y="3267075"/>
          <p14:tracePt t="680182" x="10364788" y="3128963"/>
          <p14:tracePt t="680199" x="10364788" y="3065463"/>
          <p14:tracePt t="680263" x="10352088" y="3065463"/>
          <p14:tracePt t="680271" x="10339388" y="3065463"/>
          <p14:tracePt t="680281" x="10326688" y="3065463"/>
          <p14:tracePt t="680298" x="10326688" y="3103563"/>
          <p14:tracePt t="680314" x="10326688" y="3128963"/>
          <p14:tracePt t="680331" x="10301288" y="3154363"/>
          <p14:tracePt t="680415" x="10301288" y="3165475"/>
          <p14:tracePt t="680447" x="10301288" y="3190875"/>
          <p14:tracePt t="680463" x="10301288" y="3203575"/>
          <p14:tracePt t="680471" x="10301288" y="3216275"/>
          <p14:tracePt t="680487" x="10301288" y="3228975"/>
          <p14:tracePt t="680503" x="10301288" y="3241675"/>
          <p14:tracePt t="680519" x="10301288" y="3254375"/>
          <p14:tracePt t="680535" x="10301288" y="3267075"/>
          <p14:tracePt t="680550" x="10301288" y="3278188"/>
          <p14:tracePt t="680567" x="10301288" y="3303588"/>
          <p14:tracePt t="680582" x="10301288" y="3316288"/>
          <p14:tracePt t="680599" x="10301288" y="3341688"/>
          <p14:tracePt t="680615" x="10301288" y="3378200"/>
          <p14:tracePt t="680632" x="10301288" y="3403600"/>
          <p14:tracePt t="680649" x="10301288" y="3416300"/>
          <p14:tracePt t="680666" x="10301288" y="3467100"/>
          <p14:tracePt t="680682" x="10301288" y="3479800"/>
          <p14:tracePt t="680699" x="10301288" y="3490913"/>
          <p14:tracePt t="680716" x="10288588" y="3516313"/>
          <p14:tracePt t="680733" x="10288588" y="3529013"/>
          <p14:tracePt t="680750" x="10277475" y="3529013"/>
          <p14:tracePt t="680767" x="10277475" y="3554413"/>
          <p14:tracePt t="680783" x="10252075" y="3579813"/>
          <p14:tracePt t="680799" x="10252075" y="3590925"/>
          <p14:tracePt t="680816" x="10226675" y="3603625"/>
          <p14:tracePt t="680832" x="10213975" y="3629025"/>
          <p14:tracePt t="680849" x="10201275" y="3654425"/>
          <p14:tracePt t="680867" x="10164763" y="3703638"/>
          <p14:tracePt t="680883" x="10139363" y="3741738"/>
          <p14:tracePt t="680900" x="10126663" y="3754438"/>
          <p14:tracePt t="680970" x="10113963" y="3754438"/>
          <p14:tracePt t="681303" x="10113963" y="3767138"/>
          <p14:tracePt t="681318" x="10113963" y="3779838"/>
          <p14:tracePt t="681327" x="10113963" y="3803650"/>
          <p14:tracePt t="681335" x="10126663" y="3816350"/>
          <p14:tracePt t="681351" x="10164763" y="3841750"/>
          <p14:tracePt t="681416" x="10188575" y="3841750"/>
          <p14:tracePt t="681423" x="10213975" y="3841750"/>
          <p14:tracePt t="681434" x="10226675" y="3841750"/>
          <p14:tracePt t="681451" x="10252075" y="3841750"/>
          <p14:tracePt t="681468" x="10264775" y="3829050"/>
          <p14:tracePt t="681485" x="10277475" y="3829050"/>
          <p14:tracePt t="681503" x="10301288" y="3816350"/>
          <p14:tracePt t="681519" x="10326688" y="3803650"/>
          <p14:tracePt t="681535" x="10377488" y="3803650"/>
          <p14:tracePt t="681551" x="10464800" y="3779838"/>
          <p14:tracePt t="681569" x="10526713" y="3767138"/>
          <p14:tracePt t="681585" x="10602913" y="3767138"/>
          <p14:tracePt t="681601" x="10626725" y="3754438"/>
          <p14:tracePt t="681618" x="10677525" y="3741738"/>
          <p14:tracePt t="681635" x="10739438" y="3741738"/>
          <p14:tracePt t="681651" x="10828338" y="3741738"/>
          <p14:tracePt t="681669" x="10915650" y="3741738"/>
          <p14:tracePt t="681671" x="10939463" y="3741738"/>
          <p14:tracePt t="681686" x="11052175" y="3779838"/>
          <p14:tracePt t="681702" x="11164888" y="3867150"/>
          <p14:tracePt t="681719" x="11177588" y="3879850"/>
          <p14:tracePt t="682047" x="11164888" y="3867150"/>
          <p14:tracePt t="682055" x="11153775" y="3867150"/>
          <p14:tracePt t="682070" x="11141075" y="3854450"/>
          <p14:tracePt t="682087" x="11128375" y="3854450"/>
          <p14:tracePt t="682103" x="11102975" y="3854450"/>
          <p14:tracePt t="682119" x="11052175" y="3854450"/>
          <p14:tracePt t="682136" x="10977563" y="3854450"/>
          <p14:tracePt t="682152" x="10852150" y="3841750"/>
          <p14:tracePt t="682169" x="10702925" y="3829050"/>
          <p14:tracePt t="682186" x="10514013" y="3803650"/>
          <p14:tracePt t="682203" x="10313988" y="3803650"/>
          <p14:tracePt t="682221" x="10026650" y="3803650"/>
          <p14:tracePt t="682223" x="9913938" y="3803650"/>
          <p14:tracePt t="682237" x="9839325" y="3829050"/>
          <p14:tracePt t="682239" x="9713913" y="3867150"/>
          <p14:tracePt t="682255" x="9575800" y="3905250"/>
          <p14:tracePt t="682271" x="9450388" y="3941763"/>
          <p14:tracePt t="682287" x="9301163" y="3979863"/>
          <p14:tracePt t="682303" x="9224963" y="4005263"/>
          <p14:tracePt t="682320" x="9163050" y="4005263"/>
          <p14:tracePt t="682336" x="9063038" y="4005263"/>
          <p14:tracePt t="682353" x="8937625" y="4005263"/>
          <p14:tracePt t="682371" x="8824913" y="4005263"/>
          <p14:tracePt t="682387" x="8699500" y="4005263"/>
          <p14:tracePt t="682404" x="8624888" y="4005263"/>
          <p14:tracePt t="682406" x="8599488" y="4005263"/>
          <p14:tracePt t="682420" x="8561388" y="4005263"/>
          <p14:tracePt t="682423" x="8537575" y="4005263"/>
          <p14:tracePt t="682631" x="8537575" y="3992563"/>
          <p14:tracePt t="682639" x="8548688" y="3992563"/>
          <p14:tracePt t="682647" x="8561388" y="3992563"/>
          <p14:tracePt t="682663" x="8586788" y="3967163"/>
          <p14:tracePt t="682903" x="8599488" y="3967163"/>
          <p14:tracePt t="682927" x="8612188" y="3941763"/>
          <p14:tracePt t="682935" x="8624888" y="3941763"/>
          <p14:tracePt t="682943" x="8637588" y="3941763"/>
          <p14:tracePt t="682955" x="8650288" y="3916363"/>
          <p14:tracePt t="682972" x="8661400" y="3916363"/>
          <p14:tracePt t="682975" x="8674100" y="3905250"/>
          <p14:tracePt t="682990" x="8686800" y="3892550"/>
          <p14:tracePt t="683006" x="8699500" y="3879850"/>
          <p14:tracePt t="683023" x="8712200" y="3854450"/>
          <p14:tracePt t="683047" x="8712200" y="3841750"/>
          <p14:tracePt t="683503" x="8712200" y="3829050"/>
          <p14:tracePt t="686343" x="8699500" y="3829050"/>
          <p14:tracePt t="686591" x="8686800" y="3841750"/>
          <p14:tracePt t="686615" x="8661400" y="3841750"/>
          <p14:tracePt t="687151" x="8650288" y="3841750"/>
          <p14:tracePt t="690711" x="8661400" y="3816350"/>
          <p14:tracePt t="690719" x="8674100" y="3816350"/>
          <p14:tracePt t="690727" x="8686800" y="3803650"/>
          <p14:tracePt t="690743" x="8737600" y="3754438"/>
          <p14:tracePt t="690759" x="8763000" y="3729038"/>
          <p14:tracePt t="693399" x="8750300" y="3741738"/>
          <p14:tracePt t="693935" x="8724900" y="3741738"/>
          <p14:tracePt t="696663" x="8763000" y="3741738"/>
          <p14:tracePt t="696671" x="8786813" y="3754438"/>
          <p14:tracePt t="696679" x="8799513" y="3767138"/>
          <p14:tracePt t="697063" x="8812213" y="3767138"/>
          <p14:tracePt t="702407" x="8799513" y="3767138"/>
          <p14:tracePt t="707551" x="8799513" y="3754438"/>
          <p14:tracePt t="707567" x="8799513" y="3729038"/>
          <p14:tracePt t="707575" x="8799513" y="3703638"/>
          <p14:tracePt t="707586" x="8799513" y="3679825"/>
          <p14:tracePt t="707603" x="8750300" y="3603625"/>
          <p14:tracePt t="707619" x="8686800" y="3503613"/>
          <p14:tracePt t="707622" x="8624888" y="3429000"/>
          <p14:tracePt t="707637" x="8586788" y="3367088"/>
          <p14:tracePt t="707639" x="8537575" y="3303588"/>
          <p14:tracePt t="707653" x="8512175" y="3278188"/>
          <p14:tracePt t="707655" x="8486775" y="3254375"/>
          <p14:tracePt t="707670" x="8424863" y="3178175"/>
          <p14:tracePt t="707687" x="8312150" y="3103563"/>
          <p14:tracePt t="707703" x="8212138" y="3054350"/>
          <p14:tracePt t="707720" x="8086725" y="2978150"/>
          <p14:tracePt t="707736" x="7986713" y="2941638"/>
          <p14:tracePt t="707753" x="7848600" y="2865438"/>
          <p14:tracePt t="707770" x="7685088" y="2790825"/>
          <p14:tracePt t="707787" x="7572375" y="2752725"/>
          <p14:tracePt t="707803" x="7472363" y="2703513"/>
          <p14:tracePt t="707806" x="7448550" y="2703513"/>
          <p14:tracePt t="707820" x="7410450" y="2690813"/>
          <p14:tracePt t="707823" x="7359650" y="2665413"/>
          <p14:tracePt t="707838" x="7323138" y="2665413"/>
          <p14:tracePt t="707854" x="7259638" y="2652713"/>
          <p14:tracePt t="707871" x="7210425" y="2652713"/>
          <p14:tracePt t="707887" x="7172325" y="2652713"/>
          <p14:tracePt t="707903" x="7146925" y="2652713"/>
          <p14:tracePt t="707975" x="7146925" y="2640013"/>
          <p14:tracePt t="709782" x="7172325" y="2640013"/>
          <p14:tracePt t="709791" x="7197725" y="2640013"/>
          <p14:tracePt t="709798" x="7223125" y="2640013"/>
          <p14:tracePt t="709808" x="7259638" y="2616200"/>
          <p14:tracePt t="709825" x="7272338" y="2616200"/>
          <p14:tracePt t="709863" x="7297738" y="2616200"/>
          <p14:tracePt t="709879" x="7323138" y="2640013"/>
          <p14:tracePt t="709887" x="7323138" y="2716213"/>
          <p14:tracePt t="709894" x="7335838" y="2803525"/>
          <p14:tracePt t="709909" x="7335838" y="2865438"/>
          <p14:tracePt t="709911" x="7359650" y="2990850"/>
          <p14:tracePt t="709926" x="7359650" y="3178175"/>
          <p14:tracePt t="709942" x="7359650" y="3390900"/>
          <p14:tracePt t="709959" x="7359650" y="3490913"/>
          <p14:tracePt t="709976" x="7372350" y="3567113"/>
          <p14:tracePt t="709992" x="7372350" y="3629025"/>
          <p14:tracePt t="710009" x="7372350" y="3641725"/>
          <p14:tracePt t="710026" x="7372350" y="3654425"/>
          <p14:tracePt t="710071" x="7372350" y="3667125"/>
          <p14:tracePt t="710095" x="7372350" y="3679825"/>
          <p14:tracePt t="710127" x="7372350" y="3692525"/>
          <p14:tracePt t="710135" x="7372350" y="3703638"/>
          <p14:tracePt t="710143" x="7359650" y="3729038"/>
          <p14:tracePt t="710161" x="7285038" y="3754438"/>
          <p14:tracePt t="710176" x="7235825" y="3779838"/>
          <p14:tracePt t="710192" x="7172325" y="3803650"/>
          <p14:tracePt t="710209" x="7123113" y="3829050"/>
          <p14:tracePt t="710226" x="7110413" y="3829050"/>
          <p14:tracePt t="710243" x="7085013" y="3829050"/>
          <p14:tracePt t="710262" x="7072313" y="3829050"/>
          <p14:tracePt t="710278" x="7059613" y="3829050"/>
          <p14:tracePt t="710303" x="7046913" y="3829050"/>
          <p14:tracePt t="710375" x="7034213" y="3829050"/>
          <p14:tracePt t="710638" x="7021513" y="3829050"/>
          <p14:tracePt t="710735" x="7046913" y="3829050"/>
          <p14:tracePt t="710744" x="7085013" y="3829050"/>
          <p14:tracePt t="710751" x="7097713" y="3829050"/>
          <p14:tracePt t="710761" x="7146925" y="3829050"/>
          <p14:tracePt t="710777" x="7210425" y="3829050"/>
          <p14:tracePt t="710794" x="7297738" y="3803650"/>
          <p14:tracePt t="710811" x="7348538" y="3779838"/>
          <p14:tracePt t="710828" x="7459663" y="3767138"/>
          <p14:tracePt t="710831" x="7572375" y="3754438"/>
          <p14:tracePt t="710845" x="7635875" y="3741738"/>
          <p14:tracePt t="710847" x="7685088" y="3741738"/>
          <p14:tracePt t="710862" x="7835900" y="3741738"/>
          <p14:tracePt t="710878" x="8010525" y="3741738"/>
          <p14:tracePt t="710895" x="8148638" y="3741738"/>
          <p14:tracePt t="710911" x="8299450" y="3741738"/>
          <p14:tracePt t="710929" x="8461375" y="3741738"/>
          <p14:tracePt t="710944" x="8650288" y="3716338"/>
          <p14:tracePt t="710962" x="8786813" y="3703638"/>
          <p14:tracePt t="710978" x="8824913" y="3679825"/>
          <p14:tracePt t="711047" x="8750300" y="3692525"/>
          <p14:tracePt t="711055" x="8661400" y="3703638"/>
          <p14:tracePt t="711062" x="8524875" y="3754438"/>
          <p14:tracePt t="711079" x="7861300" y="3816350"/>
          <p14:tracePt t="711095" x="7510463" y="3816350"/>
          <p14:tracePt t="711112" x="7223125" y="3879850"/>
          <p14:tracePt t="711128" x="7197725" y="3879850"/>
          <p14:tracePt t="711159" x="7210425" y="3879850"/>
          <p14:tracePt t="711167" x="7310438" y="3879850"/>
          <p14:tracePt t="711179" x="7448550" y="3879850"/>
          <p14:tracePt t="711195" x="7935913" y="3879850"/>
          <p14:tracePt t="711198" x="8135938" y="3879850"/>
          <p14:tracePt t="711212" x="8174038" y="3879850"/>
          <p14:tracePt t="711214" x="8374063" y="3879850"/>
          <p14:tracePt t="711229" x="8474075" y="3879850"/>
          <p14:tracePt t="711246" x="8599488" y="3892550"/>
          <p14:tracePt t="711263" x="8686800" y="3892550"/>
          <p14:tracePt t="711359" x="8650288" y="3892550"/>
          <p14:tracePt t="711367" x="8599488" y="3905250"/>
          <p14:tracePt t="711379" x="8486775" y="3929063"/>
          <p14:tracePt t="711396" x="8223250" y="3941763"/>
          <p14:tracePt t="711399" x="8123238" y="3941763"/>
          <p14:tracePt t="711413" x="8035925" y="3967163"/>
          <p14:tracePt t="711415" x="7999413" y="3967163"/>
          <p14:tracePt t="711430" x="7986713" y="3979863"/>
          <p14:tracePt t="711479" x="7974013" y="3979863"/>
          <p14:tracePt t="711496" x="8035925" y="3954463"/>
          <p14:tracePt t="711503" x="8074025" y="3941763"/>
          <p14:tracePt t="711512" x="8161338" y="3905250"/>
          <p14:tracePt t="711530" x="8386763" y="3854450"/>
          <p14:tracePt t="711547" x="8524875" y="3829050"/>
          <p14:tracePt t="711550" x="8548688" y="3829050"/>
          <p14:tracePt t="711563" x="8561388" y="3829050"/>
          <p14:tracePt t="711671" x="8548688" y="3829050"/>
          <p14:tracePt t="711711" x="8537575" y="3829050"/>
          <p14:tracePt t="711775" x="8524875" y="3829050"/>
          <p14:tracePt t="711927" x="8499475" y="3841750"/>
          <p14:tracePt t="711935" x="8486775" y="3841750"/>
          <p14:tracePt t="711947" x="8474075" y="3854450"/>
          <p14:tracePt t="712014" x="8435975" y="3892550"/>
          <p14:tracePt t="712023" x="8412163" y="3916363"/>
          <p14:tracePt t="712030" x="8361363" y="3941763"/>
          <p14:tracePt t="712048" x="8348663" y="3954463"/>
          <p14:tracePt t="712064" x="8348663" y="3967163"/>
          <p14:tracePt t="712081" x="8335963" y="3967163"/>
          <p14:tracePt t="712127" x="8312150" y="3979863"/>
          <p14:tracePt t="712175" x="8299450" y="3979863"/>
          <p14:tracePt t="712182" x="8286750" y="3979863"/>
          <p14:tracePt t="712199" x="8248650" y="3992563"/>
          <p14:tracePt t="712215" x="8174038" y="4017963"/>
          <p14:tracePt t="712232" x="8023225" y="4054475"/>
          <p14:tracePt t="712247" x="7823200" y="4117975"/>
          <p14:tracePt t="712265" x="7597775" y="4179888"/>
          <p14:tracePt t="712282" x="7348538" y="4254500"/>
          <p14:tracePt t="712298" x="7123113" y="4318000"/>
          <p14:tracePt t="712314" x="6985000" y="4354513"/>
          <p14:tracePt t="712332" x="6934200" y="4379913"/>
          <p14:tracePt t="712335" x="6910388" y="4379913"/>
          <p14:tracePt t="712423" x="6897688" y="4392613"/>
          <p14:tracePt t="712431" x="6897688" y="4405313"/>
          <p14:tracePt t="712438" x="6884988" y="4405313"/>
          <p14:tracePt t="712448" x="6872288" y="4430713"/>
          <p14:tracePt t="712466" x="6859588" y="4454525"/>
          <p14:tracePt t="712482" x="6846888" y="4505325"/>
          <p14:tracePt t="712499" x="6834188" y="4554538"/>
          <p14:tracePt t="712515" x="6797675" y="4667250"/>
          <p14:tracePt t="712533" x="6784975" y="4756150"/>
          <p14:tracePt t="712535" x="6772275" y="4779963"/>
          <p14:tracePt t="712550" x="6759575" y="4818063"/>
          <p14:tracePt t="712567" x="6746875" y="4856163"/>
          <p14:tracePt t="712582" x="6734175" y="4879975"/>
          <p14:tracePt t="712599" x="6721475" y="4905375"/>
          <p14:tracePt t="712622" x="6721475" y="4918075"/>
          <p14:tracePt t="712632" x="6708775" y="4943475"/>
          <p14:tracePt t="712983" x="6708775" y="4956175"/>
          <p14:tracePt t="713000" x="6721475" y="4956175"/>
          <p14:tracePt t="713006" x="6746875" y="4956175"/>
          <p14:tracePt t="713017" x="6784975" y="4956175"/>
          <p14:tracePt t="713033" x="6834188" y="4968875"/>
          <p14:tracePt t="713050" x="6897688" y="4992688"/>
          <p14:tracePt t="713068" x="6921500" y="4992688"/>
          <p14:tracePt t="713084" x="6921500" y="5005388"/>
          <p14:tracePt t="713399" x="6946900" y="5005388"/>
          <p14:tracePt t="713407" x="6985000" y="5005388"/>
          <p14:tracePt t="713418" x="7021513" y="5005388"/>
          <p14:tracePt t="713435" x="7085013" y="5005388"/>
          <p14:tracePt t="713450" x="7123113" y="5005388"/>
          <p14:tracePt t="713469" x="7134225" y="5005388"/>
          <p14:tracePt t="713718" x="7146925" y="5018088"/>
          <p14:tracePt t="713735" x="7172325" y="5018088"/>
          <p14:tracePt t="713742" x="7235825" y="5030788"/>
          <p14:tracePt t="713751" x="7272338" y="5043488"/>
          <p14:tracePt t="713769" x="7359650" y="5081588"/>
          <p14:tracePt t="713785" x="7410450" y="5081588"/>
          <p14:tracePt t="713802" x="7423150" y="5092700"/>
          <p14:tracePt t="713870" x="7435850" y="5092700"/>
          <p14:tracePt t="713935" x="7448550" y="5105400"/>
          <p14:tracePt t="713967" x="7459663" y="5105400"/>
          <p14:tracePt t="713975" x="7472363" y="5118100"/>
          <p14:tracePt t="713986" x="7485063" y="5118100"/>
          <p14:tracePt t="714003" x="7510463" y="5130800"/>
          <p14:tracePt t="714019" x="7548563" y="5130800"/>
          <p14:tracePt t="714021" x="7561263" y="5143500"/>
          <p14:tracePt t="714055" x="7572375" y="5143500"/>
          <p14:tracePt t="714519" x="7648575" y="5143500"/>
          <p14:tracePt t="714527" x="7773988" y="5143500"/>
          <p14:tracePt t="714537" x="7910513" y="5143500"/>
          <p14:tracePt t="714554" x="8174038" y="5143500"/>
          <p14:tracePt t="714571" x="8435975" y="5118100"/>
          <p14:tracePt t="714588" x="8599488" y="5081588"/>
          <p14:tracePt t="714590" x="8661400" y="5081588"/>
          <p14:tracePt t="714605" x="8763000" y="5068888"/>
          <p14:tracePt t="714607" x="8837613" y="5068888"/>
          <p14:tracePt t="714622" x="9024938" y="5068888"/>
          <p14:tracePt t="714638" x="9199563" y="5068888"/>
          <p14:tracePt t="714654" x="9263063" y="5043488"/>
          <p14:tracePt t="714807" x="9250363" y="5043488"/>
          <p14:tracePt t="714815" x="9224963" y="5043488"/>
          <p14:tracePt t="714822" x="9199563" y="5043488"/>
          <p14:tracePt t="714839" x="9150350" y="5043488"/>
          <p14:tracePt t="714855" x="9112250" y="5043488"/>
          <p14:tracePt t="714872" x="9063038" y="5043488"/>
          <p14:tracePt t="714888" x="8975725" y="5068888"/>
          <p14:tracePt t="714905" x="8899525" y="5068888"/>
          <p14:tracePt t="714922" x="8824913" y="5068888"/>
          <p14:tracePt t="714939" x="8712200" y="5105400"/>
          <p14:tracePt t="714955" x="8612188" y="5130800"/>
          <p14:tracePt t="714958" x="8574088" y="5143500"/>
          <p14:tracePt t="714972" x="8537575" y="5156200"/>
          <p14:tracePt t="714974" x="8499475" y="5168900"/>
          <p14:tracePt t="714989" x="8461375" y="5194300"/>
          <p14:tracePt t="714992" x="8435975" y="5194300"/>
          <p14:tracePt t="715006" x="8412163" y="5194300"/>
          <p14:tracePt t="715024" x="8399463" y="5194300"/>
          <p14:tracePt t="715039" x="8374063" y="5205413"/>
          <p14:tracePt t="715142" x="8361363" y="5205413"/>
          <p14:tracePt t="715191" x="8348663" y="5205413"/>
          <p14:tracePt t="715678" x="8348663" y="5181600"/>
          <p14:tracePt t="715743" x="8335963" y="5181600"/>
          <p14:tracePt t="715751" x="8324850" y="5168900"/>
          <p14:tracePt t="715767" x="8312150" y="5156200"/>
          <p14:tracePt t="715774" x="8299450" y="5156200"/>
          <p14:tracePt t="715791" x="8261350" y="5143500"/>
          <p14:tracePt t="715808" x="8235950" y="5130800"/>
          <p14:tracePt t="715824" x="8223250" y="5118100"/>
          <p14:tracePt t="715841" x="8212138" y="5118100"/>
          <p14:tracePt t="716454" x="8199438" y="5118100"/>
          <p14:tracePt t="716462" x="8199438" y="5105400"/>
          <p14:tracePt t="716487" x="8186738" y="5105400"/>
          <p14:tracePt t="716871" x="8161338" y="5105400"/>
          <p14:tracePt t="716951" x="8148638" y="5105400"/>
          <p14:tracePt t="716966" x="8135938" y="5105400"/>
          <p14:tracePt t="716975" x="8123238" y="5105400"/>
          <p14:tracePt t="716983" x="8099425" y="5105400"/>
          <p14:tracePt t="716994" x="8086725" y="5105400"/>
          <p14:tracePt t="717010" x="8010525" y="5105400"/>
          <p14:tracePt t="717028" x="7961313" y="5105400"/>
          <p14:tracePt t="717044" x="7897813" y="5105400"/>
          <p14:tracePt t="717046" x="7886700" y="5105400"/>
          <p14:tracePt t="717061" x="7861300" y="5105400"/>
          <p14:tracePt t="717063" x="7848600" y="5105400"/>
          <p14:tracePt t="717079" x="7810500" y="5105400"/>
          <p14:tracePt t="717230" x="7848600" y="5105400"/>
          <p14:tracePt t="717238" x="7886700" y="5105400"/>
          <p14:tracePt t="717246" x="7923213" y="5105400"/>
          <p14:tracePt t="717261" x="7974013" y="5105400"/>
          <p14:tracePt t="717279" x="8010525" y="5105400"/>
          <p14:tracePt t="717295" x="8023225" y="5105400"/>
          <p14:tracePt t="717312" x="8074025" y="5092700"/>
          <p14:tracePt t="717329" x="8148638" y="5068888"/>
          <p14:tracePt t="717344" x="8223250" y="5056188"/>
          <p14:tracePt t="717361" x="8286750" y="5056188"/>
          <p14:tracePt t="717378" x="8312150" y="5043488"/>
          <p14:tracePt t="717395" x="8324850" y="5043488"/>
          <p14:tracePt t="717543" x="8312150" y="5043488"/>
          <p14:tracePt t="717550" x="8299450" y="5043488"/>
          <p14:tracePt t="717562" x="8248650" y="5018088"/>
          <p14:tracePt t="717579" x="8223250" y="5018088"/>
          <p14:tracePt t="717598" x="8212138" y="5018088"/>
          <p14:tracePt t="717623" x="8199438" y="5018088"/>
          <p14:tracePt t="718207" x="8199438" y="5030788"/>
          <p14:tracePt t="718319" x="8199438" y="5043488"/>
          <p14:tracePt t="720351" x="8186738" y="5056188"/>
          <p14:tracePt t="730311" x="8174038" y="5056188"/>
          <p14:tracePt t="730518" x="8186738" y="5056188"/>
          <p14:tracePt t="730606" x="8199438" y="5043488"/>
          <p14:tracePt t="730774" x="8186738" y="5043488"/>
          <p14:tracePt t="730790" x="8161338" y="5043488"/>
          <p14:tracePt t="730798" x="8123238" y="5068888"/>
          <p14:tracePt t="730814" x="8048625" y="5068888"/>
          <p14:tracePt t="730830" x="7986713" y="5068888"/>
          <p14:tracePt t="730847" x="7886700" y="5092700"/>
          <p14:tracePt t="730864" x="7810500" y="5092700"/>
          <p14:tracePt t="730880" x="7785100" y="5118100"/>
          <p14:tracePt t="730896" x="7735888" y="5130800"/>
          <p14:tracePt t="730914" x="7710488" y="5143500"/>
          <p14:tracePt t="730951" x="7697788" y="5156200"/>
          <p14:tracePt t="730983" x="7685088" y="5156200"/>
          <p14:tracePt t="730998" x="7673975" y="5156200"/>
          <p14:tracePt t="731007" x="7661275" y="5156200"/>
          <p14:tracePt t="731014" x="7623175" y="5156200"/>
          <p14:tracePt t="731030" x="7572375" y="5181600"/>
          <p14:tracePt t="731047" x="7561263" y="5181600"/>
          <p14:tracePt t="731063" x="7548563" y="5181600"/>
          <p14:tracePt t="731080" x="7535863" y="5194300"/>
          <p14:tracePt t="731098" x="7497763" y="5205413"/>
          <p14:tracePt t="731114" x="7448550" y="5230813"/>
          <p14:tracePt t="731130" x="7397750" y="5243513"/>
          <p14:tracePt t="731148" x="7385050" y="5243513"/>
          <p14:tracePt t="731150" x="7359650" y="5256213"/>
          <p14:tracePt t="731164" x="7348538" y="5256213"/>
          <p14:tracePt t="731167" x="7335838" y="5268913"/>
          <p14:tracePt t="731181" x="7272338" y="5281613"/>
          <p14:tracePt t="731198" x="7123113" y="5330825"/>
          <p14:tracePt t="731214" x="6846888" y="5381625"/>
          <p14:tracePt t="731231" x="6472238" y="5430838"/>
          <p14:tracePt t="731247" x="6421438" y="5430838"/>
          <p14:tracePt t="731264" x="6408738" y="5430838"/>
          <p14:tracePt t="731302" x="6396038" y="5430838"/>
          <p14:tracePt t="731311" x="6370638" y="5430838"/>
          <p14:tracePt t="731319" x="6321425" y="5430838"/>
          <p14:tracePt t="731331" x="6234113" y="5468938"/>
          <p14:tracePt t="731335" x="6134100" y="5494338"/>
          <p14:tracePt t="731348" x="6045200" y="5543550"/>
          <p14:tracePt t="731350" x="5957888" y="5581650"/>
          <p14:tracePt t="731366" x="5845175" y="5619750"/>
          <p14:tracePt t="731382" x="5795963" y="5643563"/>
          <p14:tracePt t="731454" x="5808663" y="5643563"/>
          <p14:tracePt t="731462" x="5832475" y="5643563"/>
          <p14:tracePt t="731471" x="5857875" y="5643563"/>
          <p14:tracePt t="731482" x="5895975" y="5643563"/>
          <p14:tracePt t="731498" x="6021388" y="5630863"/>
          <p14:tracePt t="731515" x="6208713" y="5607050"/>
          <p14:tracePt t="731518" x="6270625" y="5607050"/>
          <p14:tracePt t="731532" x="6334125" y="5607050"/>
          <p14:tracePt t="731534" x="6408738" y="5607050"/>
          <p14:tracePt t="731549" x="6472238" y="5607050"/>
          <p14:tracePt t="731566" x="6496050" y="5607050"/>
          <p14:tracePt t="731654" x="6521450" y="5607050"/>
          <p14:tracePt t="731663" x="6534150" y="5607050"/>
          <p14:tracePt t="731671" x="6534150" y="5630863"/>
          <p14:tracePt t="731682" x="6546850" y="5630863"/>
          <p14:tracePt t="731699" x="6584950" y="5656263"/>
          <p14:tracePt t="731702" x="6608763" y="5694363"/>
          <p14:tracePt t="731715" x="6621463" y="5719763"/>
          <p14:tracePt t="731718" x="6646863" y="5743575"/>
          <p14:tracePt t="731734" x="6672263" y="5768975"/>
          <p14:tracePt t="731736" x="6696075" y="5794375"/>
          <p14:tracePt t="731750" x="6734175" y="5832475"/>
          <p14:tracePt t="731766" x="6797675" y="5856288"/>
          <p14:tracePt t="731782" x="6808788" y="5868988"/>
          <p14:tracePt t="731799" x="6821488" y="5868988"/>
          <p14:tracePt t="731815" x="6834188" y="5868988"/>
          <p14:tracePt t="731832" x="6872288" y="5868988"/>
          <p14:tracePt t="731849" x="6897688" y="5868988"/>
          <p14:tracePt t="731866" x="6921500" y="5868988"/>
          <p14:tracePt t="731883" x="6934200" y="5868988"/>
          <p14:tracePt t="731886" x="6946900" y="5868988"/>
          <p14:tracePt t="731902" x="6959600" y="5856288"/>
          <p14:tracePt t="731918" x="6972300" y="5856288"/>
          <p14:tracePt t="731950" x="6972300" y="5832475"/>
          <p14:tracePt t="731990" x="6972300" y="5819775"/>
          <p14:tracePt t="732000" x="6985000" y="5807075"/>
          <p14:tracePt t="732007" x="6985000" y="5794375"/>
          <p14:tracePt t="732016" x="6985000" y="5768975"/>
          <p14:tracePt t="732033" x="6985000" y="5743575"/>
          <p14:tracePt t="732050" x="6985000" y="5707063"/>
          <p14:tracePt t="732066" x="6985000" y="5681663"/>
          <p14:tracePt t="732083" x="6985000" y="5656263"/>
          <p14:tracePt t="732086" x="6985000" y="5643563"/>
          <p14:tracePt t="732099" x="6985000" y="5630863"/>
          <p14:tracePt t="732117" x="6972300" y="5594350"/>
          <p14:tracePt t="732134" x="6972300" y="5568950"/>
          <p14:tracePt t="732150" x="6946900" y="5530850"/>
          <p14:tracePt t="732167" x="6946900" y="5507038"/>
          <p14:tracePt t="732183" x="6946900" y="5481638"/>
          <p14:tracePt t="732200" x="6946900" y="5468938"/>
          <p14:tracePt t="732217" x="6946900" y="5456238"/>
          <p14:tracePt t="732234" x="6946900" y="5443538"/>
          <p14:tracePt t="732294" x="6946900" y="5418138"/>
          <p14:tracePt t="732310" x="6946900" y="5407025"/>
          <p14:tracePt t="732318" x="6959600" y="5381625"/>
          <p14:tracePt t="732334" x="6985000" y="5343525"/>
          <p14:tracePt t="732351" x="7021513" y="5305425"/>
          <p14:tracePt t="732367" x="7059613" y="5268913"/>
          <p14:tracePt t="732384" x="7072313" y="5256213"/>
          <p14:tracePt t="732400" x="7072313" y="5243513"/>
          <p14:tracePt t="732534" x="7059613" y="5243513"/>
          <p14:tracePt t="732606" x="7072313" y="5243513"/>
          <p14:tracePt t="732614" x="7097713" y="5243513"/>
          <p14:tracePt t="732622" x="7146925" y="5243513"/>
          <p14:tracePt t="732635" x="7223125" y="5243513"/>
          <p14:tracePt t="732638" x="7323138" y="5243513"/>
          <p14:tracePt t="732651" x="7459663" y="5230813"/>
          <p14:tracePt t="732654" x="7585075" y="5218113"/>
          <p14:tracePt t="732668" x="7685088" y="5194300"/>
          <p14:tracePt t="732670" x="7773988" y="5181600"/>
          <p14:tracePt t="732686" x="7848600" y="5143500"/>
          <p14:tracePt t="732701" x="7861300" y="5143500"/>
          <p14:tracePt t="732719" x="7874000" y="5143500"/>
          <p14:tracePt t="732798" x="7861300" y="5156200"/>
          <p14:tracePt t="732806" x="7835900" y="5156200"/>
          <p14:tracePt t="732818" x="7810500" y="5168900"/>
          <p14:tracePt t="732835" x="7697788" y="5218113"/>
          <p14:tracePt t="732838" x="7661275" y="5230813"/>
          <p14:tracePt t="732852" x="7610475" y="5243513"/>
          <p14:tracePt t="732854" x="7572375" y="5268913"/>
          <p14:tracePt t="732869" x="7523163" y="5294313"/>
          <p14:tracePt t="732886" x="7497763" y="5305425"/>
          <p14:tracePt t="732902" x="7485063" y="5318125"/>
          <p14:tracePt t="732951" x="7485063" y="5330825"/>
          <p14:tracePt t="732958" x="7485063" y="5343525"/>
          <p14:tracePt t="732968" x="7510463" y="5356225"/>
          <p14:tracePt t="732986" x="7748588" y="5356225"/>
          <p14:tracePt t="732993" x="7886700" y="5356225"/>
          <p14:tracePt t="733002" x="8135938" y="5356225"/>
          <p14:tracePt t="733020" x="8412163" y="5356225"/>
          <p14:tracePt t="733022" x="8499475" y="5356225"/>
          <p14:tracePt t="733037" x="8574088" y="5368925"/>
          <p14:tracePt t="733039" x="8612188" y="5368925"/>
          <p14:tracePt t="733053" x="8612188" y="5381625"/>
          <p14:tracePt t="733102" x="8612188" y="5394325"/>
          <p14:tracePt t="733126" x="8599488" y="5407025"/>
          <p14:tracePt t="733135" x="8574088" y="5418138"/>
          <p14:tracePt t="733143" x="8537575" y="5430838"/>
          <p14:tracePt t="733152" x="8512175" y="5430838"/>
          <p14:tracePt t="733169" x="8399463" y="5468938"/>
          <p14:tracePt t="733186" x="8335963" y="5481638"/>
          <p14:tracePt t="733203" x="8324850" y="5481638"/>
          <p14:tracePt t="733206" x="8312150" y="5481638"/>
          <p14:tracePt t="733270" x="8335963" y="5481638"/>
          <p14:tracePt t="733278" x="8361363" y="5481638"/>
          <p14:tracePt t="733286" x="8424863" y="5468938"/>
          <p14:tracePt t="733303" x="8537575" y="5430838"/>
          <p14:tracePt t="733320" x="8586788" y="5430838"/>
          <p14:tracePt t="733337" x="8599488" y="5430838"/>
          <p14:tracePt t="733599" x="8612188" y="5430838"/>
          <p14:tracePt t="733606" x="8624888" y="5418138"/>
          <p14:tracePt t="733621" x="8637588" y="5418138"/>
          <p14:tracePt t="733623" x="8661400" y="5407025"/>
          <p14:tracePt t="733638" x="8712200" y="5381625"/>
          <p14:tracePt t="733654" x="8763000" y="5356225"/>
          <p14:tracePt t="733671" x="8774113" y="5356225"/>
          <p14:tracePt t="733734" x="8786813" y="5356225"/>
          <p14:tracePt t="737039" x="8774113" y="5356225"/>
          <p14:tracePt t="737070" x="8763000" y="5356225"/>
          <p14:tracePt t="737166" x="8750300" y="5356225"/>
          <p14:tracePt t="738158" x="8763000" y="5356225"/>
          <p14:tracePt t="738174" x="8774113" y="5356225"/>
          <p14:tracePt t="738191" x="8786813" y="5330825"/>
          <p14:tracePt t="738206" x="8799513" y="5330825"/>
          <p14:tracePt t="738215" x="8812213" y="5305425"/>
          <p14:tracePt t="738223" x="8824913" y="5305425"/>
          <p14:tracePt t="738238" x="8850313" y="5305425"/>
          <p14:tracePt t="738255" x="8874125" y="5294313"/>
          <p14:tracePt t="738266" x="8886825" y="5281613"/>
          <p14:tracePt t="738283" x="8924925" y="5281613"/>
          <p14:tracePt t="738342" x="8937625" y="5281613"/>
          <p14:tracePt t="738350" x="8950325" y="5281613"/>
          <p14:tracePt t="738358" x="8963025" y="5281613"/>
          <p14:tracePt t="738374" x="8999538" y="5281613"/>
          <p14:tracePt t="738390" x="9024938" y="5281613"/>
          <p14:tracePt t="738400" x="9037638" y="5281613"/>
          <p14:tracePt t="738416" x="9075738" y="5281613"/>
          <p14:tracePt t="738542" x="9099550" y="5281613"/>
          <p14:tracePt t="738558" x="9137650" y="5281613"/>
          <p14:tracePt t="738566" x="9188450" y="5256213"/>
          <p14:tracePt t="738574" x="9237663" y="5256213"/>
          <p14:tracePt t="738583" x="9275763" y="5256213"/>
          <p14:tracePt t="738600" x="9324975" y="5256213"/>
          <p14:tracePt t="738617" x="9350375" y="5256213"/>
          <p14:tracePt t="738634" x="9375775" y="5256213"/>
          <p14:tracePt t="738791" x="9388475" y="5256213"/>
          <p14:tracePt t="738822" x="9413875" y="5256213"/>
          <p14:tracePt t="738862" x="9424988" y="5256213"/>
          <p14:tracePt t="738870" x="9437688" y="5256213"/>
          <p14:tracePt t="738885" x="9450388" y="5268913"/>
          <p14:tracePt t="738887" x="9463088" y="5268913"/>
          <p14:tracePt t="738901" x="9488488" y="5268913"/>
          <p14:tracePt t="738918" x="9513888" y="5281613"/>
          <p14:tracePt t="738967" x="9525000" y="5281613"/>
          <p14:tracePt t="739014" x="9525000" y="5294313"/>
          <p14:tracePt t="739270" x="9563100" y="5268913"/>
          <p14:tracePt t="739278" x="9575800" y="5256213"/>
          <p14:tracePt t="739285" x="9613900" y="5181600"/>
          <p14:tracePt t="739302" x="9726613" y="5030788"/>
          <p14:tracePt t="739319" x="9775825" y="4943475"/>
          <p14:tracePt t="739335" x="9801225" y="4918075"/>
          <p14:tracePt t="739352" x="9813925" y="4892675"/>
          <p14:tracePt t="739369" x="9826625" y="4879975"/>
          <p14:tracePt t="739385" x="9839325" y="4868863"/>
          <p14:tracePt t="739414" x="9852025" y="4868863"/>
          <p14:tracePt t="739423" x="9863138" y="4868863"/>
          <p14:tracePt t="739435" x="9875838" y="4868863"/>
          <p14:tracePt t="739453" x="9926638" y="4905375"/>
          <p14:tracePt t="739455" x="9939338" y="4943475"/>
          <p14:tracePt t="739470" x="10001250" y="5056188"/>
          <p14:tracePt t="739486" x="10026650" y="5168900"/>
          <p14:tracePt t="739503" x="10064750" y="5268913"/>
          <p14:tracePt t="739520" x="10088563" y="5343525"/>
          <p14:tracePt t="739536" x="10101263" y="5418138"/>
          <p14:tracePt t="739552" x="10113963" y="5456238"/>
          <p14:tracePt t="739569" x="10126663" y="5481638"/>
          <p14:tracePt t="739586" x="10139363" y="5494338"/>
          <p14:tracePt t="739838" x="10152063" y="5494338"/>
          <p14:tracePt t="739886" x="10164763" y="5507038"/>
          <p14:tracePt t="739903" x="10164763" y="5518150"/>
          <p14:tracePt t="739950" x="10188575" y="5543550"/>
          <p14:tracePt t="739982" x="10188575" y="5568950"/>
          <p14:tracePt t="739989" x="10188575" y="5581650"/>
          <p14:tracePt t="740004" x="10188575" y="5594350"/>
          <p14:tracePt t="740007" x="10213975" y="5619750"/>
          <p14:tracePt t="740021" x="10252075" y="5707063"/>
          <p14:tracePt t="740038" x="10252075" y="5732463"/>
          <p14:tracePt t="740054" x="10277475" y="5768975"/>
          <p14:tracePt t="740071" x="10277475" y="5781675"/>
          <p14:tracePt t="740142" x="10277475" y="5794375"/>
          <p14:tracePt t="740167" x="10277475" y="5819775"/>
          <p14:tracePt t="740182" x="10277475" y="5843588"/>
          <p14:tracePt t="740198" x="10264775" y="5868988"/>
          <p14:tracePt t="740206" x="10239375" y="5881688"/>
          <p14:tracePt t="740221" x="10213975" y="5945188"/>
          <p14:tracePt t="740238" x="10177463" y="5969000"/>
          <p14:tracePt t="740254" x="10164763" y="5994400"/>
          <p14:tracePt t="740271" x="10152063" y="6019800"/>
          <p14:tracePt t="740288" x="10126663" y="6045200"/>
          <p14:tracePt t="740304" x="10113963" y="6069013"/>
          <p14:tracePt t="740321" x="10113963" y="6081713"/>
          <p14:tracePt t="740399" x="10101263" y="6081713"/>
          <p14:tracePt t="740414" x="10088563" y="6081713"/>
          <p14:tracePt t="740422" x="10075863" y="6081713"/>
          <p14:tracePt t="740438" x="10001250" y="6081713"/>
          <p14:tracePt t="740455" x="9913938" y="6081713"/>
          <p14:tracePt t="740471" x="9788525" y="6081713"/>
          <p14:tracePt t="740488" x="9688513" y="6081713"/>
          <p14:tracePt t="740505" x="9637713" y="6081713"/>
          <p14:tracePt t="740522" x="9613900" y="6094413"/>
          <p14:tracePt t="740539" x="9575800" y="6119813"/>
          <p14:tracePt t="740541" x="9563100" y="6119813"/>
          <p14:tracePt t="740555" x="9537700" y="6119813"/>
          <p14:tracePt t="740572" x="9501188" y="6119813"/>
          <p14:tracePt t="740589" x="9475788" y="6132513"/>
          <p14:tracePt t="740606" x="9463088" y="6132513"/>
          <p14:tracePt t="740622" x="9450388" y="6132513"/>
          <p14:tracePt t="740639" x="9424988" y="6132513"/>
          <p14:tracePt t="740655" x="9413875" y="6145213"/>
          <p14:tracePt t="740694" x="9401175" y="6145213"/>
          <p14:tracePt t="740702" x="9388475" y="6145213"/>
          <p14:tracePt t="740710" x="9375775" y="6145213"/>
          <p14:tracePt t="740722" x="9363075" y="6145213"/>
          <p14:tracePt t="740739" x="9312275" y="6145213"/>
          <p14:tracePt t="740742" x="9288463" y="6169025"/>
          <p14:tracePt t="740756" x="9250363" y="6169025"/>
          <p14:tracePt t="740758" x="9224963" y="6169025"/>
          <p14:tracePt t="740774" x="9163050" y="6169025"/>
          <p14:tracePt t="740790" x="9124950" y="6194425"/>
          <p14:tracePt t="740807" x="9088438" y="6194425"/>
          <p14:tracePt t="740823" x="9075738" y="6194425"/>
          <p14:tracePt t="740862" x="9063038" y="6207125"/>
          <p14:tracePt t="740910" x="9063038" y="6232525"/>
          <p14:tracePt t="740918" x="9063038" y="6245225"/>
          <p14:tracePt t="740927" x="9063038" y="6257925"/>
          <p14:tracePt t="740940" x="9063038" y="6269038"/>
          <p14:tracePt t="740956" x="9063038" y="6294438"/>
          <p14:tracePt t="740973" x="9063038" y="6307138"/>
          <p14:tracePt t="740990" x="9063038" y="6319838"/>
          <p14:tracePt t="741023" x="9063038" y="6332538"/>
          <p14:tracePt t="741055" x="9050338" y="6332538"/>
          <p14:tracePt t="741087" x="9037638" y="6345238"/>
          <p14:tracePt t="741102" x="9024938" y="6357938"/>
          <p14:tracePt t="741158" x="9012238" y="6357938"/>
          <p14:tracePt t="741166" x="8999538" y="6357938"/>
          <p14:tracePt t="741182" x="8986838" y="6357938"/>
          <p14:tracePt t="741198" x="8975725" y="6357938"/>
          <p14:tracePt t="741207" x="8963025" y="6357938"/>
          <p14:tracePt t="741224" x="8912225" y="6357938"/>
          <p14:tracePt t="741240" x="8863013" y="6357938"/>
          <p14:tracePt t="741257" x="8799513" y="6357938"/>
          <p14:tracePt t="741274" x="8750300" y="6357938"/>
          <p14:tracePt t="741290" x="8724900" y="6357938"/>
          <p14:tracePt t="741318" x="8712200" y="6357938"/>
          <p14:tracePt t="741343" x="8699500" y="6357938"/>
          <p14:tracePt t="741358" x="8686800" y="6357938"/>
          <p14:tracePt t="741366" x="8674100" y="6357938"/>
          <p14:tracePt t="741382" x="8661400" y="6357938"/>
          <p14:tracePt t="741391" x="8650288" y="6357938"/>
          <p14:tracePt t="741407" x="8599488" y="6357938"/>
          <p14:tracePt t="741424" x="8561388" y="6357938"/>
          <p14:tracePt t="741441" x="8548688" y="6357938"/>
          <p14:tracePt t="741457" x="8512175" y="6357938"/>
          <p14:tracePt t="741475" x="8499475" y="6357938"/>
          <p14:tracePt t="741490" x="8486775" y="6357938"/>
          <p14:tracePt t="741518" x="8461375" y="6345238"/>
          <p14:tracePt t="741694" x="8448675" y="6345238"/>
          <p14:tracePt t="741854" x="8448675" y="6332538"/>
          <p14:tracePt t="741887" x="8448675" y="6319838"/>
          <p14:tracePt t="741894" x="8448675" y="6307138"/>
          <p14:tracePt t="741942" x="8448675" y="6294438"/>
          <p14:tracePt t="742366" x="8448675" y="6319838"/>
          <p14:tracePt t="742374" x="8448675" y="6332538"/>
          <p14:tracePt t="742382" x="8448675" y="6345238"/>
          <p14:tracePt t="742393" x="8448675" y="6370638"/>
          <p14:tracePt t="742410" x="8435975" y="6394450"/>
          <p14:tracePt t="743262" x="8435975" y="6407150"/>
          <p14:tracePt t="743590" x="8435975" y="6419850"/>
          <p14:tracePt t="752198" x="8424863" y="6419850"/>
          <p14:tracePt t="752206" x="8386763" y="6419850"/>
          <p14:tracePt t="752219" x="8312150" y="6457950"/>
          <p14:tracePt t="752222" x="8235950" y="6519863"/>
          <p14:tracePt t="752237" x="8123238" y="6607175"/>
          <p14:tracePt t="752239" x="7999413" y="6707188"/>
          <p14:tracePt t="752254" x="7923213" y="6796088"/>
          <p14:tracePt t="752270" x="7886700" y="6845300"/>
          <p14:tracePt t="752744" x="8061325" y="6683375"/>
          <p14:tracePt t="752754" x="8061325" y="6594475"/>
          <p14:tracePt t="752770" x="8061325" y="6407150"/>
          <p14:tracePt t="752787" x="8061325" y="6207125"/>
          <p14:tracePt t="752790" x="8061325" y="6132513"/>
          <p14:tracePt t="752805" x="8061325" y="6045200"/>
          <p14:tracePt t="752807" x="8061325" y="5981700"/>
          <p14:tracePt t="752821" x="8048625" y="5919788"/>
          <p14:tracePt t="753054" x="8048625" y="5932488"/>
          <p14:tracePt t="753062" x="8048625" y="5956300"/>
          <p14:tracePt t="753078" x="8074025" y="5969000"/>
          <p14:tracePt t="753095" x="8086725" y="5981700"/>
          <p14:tracePt t="753104" x="8086725" y="5994400"/>
          <p14:tracePt t="753121" x="8099425" y="6007100"/>
          <p14:tracePt t="753318" x="8086725" y="6007100"/>
          <p14:tracePt t="753334" x="8074025" y="6007100"/>
          <p14:tracePt t="753359" x="8048625" y="6007100"/>
          <p14:tracePt t="753774" x="8061325" y="6007100"/>
          <p14:tracePt t="753798" x="8074025" y="6019800"/>
          <p14:tracePt t="753814" x="8074025" y="6032500"/>
          <p14:tracePt t="753830" x="8099425" y="6056313"/>
          <p14:tracePt t="753942" x="8123238" y="6081713"/>
          <p14:tracePt t="753958" x="8135938" y="6094413"/>
          <p14:tracePt t="753966" x="8148638" y="6107113"/>
          <p14:tracePt t="753974" x="8174038" y="6132513"/>
          <p14:tracePt t="753990" x="8223250" y="6157913"/>
          <p14:tracePt t="754007" x="8299450" y="6219825"/>
          <p14:tracePt t="754024" x="8335963" y="6232525"/>
          <p14:tracePt t="754040" x="8374063" y="6257925"/>
          <p14:tracePt t="754057" x="8386763" y="6257925"/>
          <p14:tracePt t="754074" x="8399463" y="6269038"/>
          <p14:tracePt t="754090" x="8412163" y="6281738"/>
          <p14:tracePt t="754108" x="8424863" y="6281738"/>
          <p14:tracePt t="754110" x="8435975" y="6294438"/>
          <p14:tracePt t="754134" x="8448675" y="6307138"/>
          <p14:tracePt t="754150" x="8461375" y="6319838"/>
          <p14:tracePt t="754310" x="8461375" y="6332538"/>
          <p14:tracePt t="754326" x="8448675" y="6332538"/>
          <p14:tracePt t="754342" x="8435975" y="6345238"/>
          <p14:tracePt t="754358" x="8424863" y="6357938"/>
          <p14:tracePt t="754374" x="8412163" y="6370638"/>
          <p14:tracePt t="754406" x="8399463" y="6370638"/>
          <p14:tracePt t="754654" x="8386763" y="6381750"/>
          <p14:tracePt t="754702" x="8374063" y="6394450"/>
          <p14:tracePt t="754726" x="8361363" y="6394450"/>
          <p14:tracePt t="754742" x="8348663" y="6394450"/>
          <p14:tracePt t="754750" x="8335963" y="6407150"/>
          <p14:tracePt t="754766" x="8312150" y="6407150"/>
          <p14:tracePt t="754782" x="8286750" y="6419850"/>
          <p14:tracePt t="754806" x="8274050" y="6419850"/>
          <p14:tracePt t="754814" x="8261350" y="6432550"/>
          <p14:tracePt t="754826" x="8248650" y="6432550"/>
          <p14:tracePt t="754843" x="8223250" y="6432550"/>
          <p14:tracePt t="754846" x="8212138" y="6432550"/>
          <p14:tracePt t="754860" x="8199438" y="6445250"/>
          <p14:tracePt t="754886" x="8174038" y="6445250"/>
          <p14:tracePt t="754934" x="8161338" y="6445250"/>
          <p14:tracePt t="754950" x="8148638" y="6445250"/>
          <p14:tracePt t="754959" x="8135938" y="6445250"/>
          <p14:tracePt t="754966" x="8123238" y="6445250"/>
          <p14:tracePt t="754990" x="8110538" y="6445250"/>
          <p14:tracePt t="755006" x="8099425" y="6445250"/>
          <p14:tracePt t="755022" x="8086725" y="6445250"/>
          <p14:tracePt t="755047" x="8061325" y="6445250"/>
          <p14:tracePt t="755078" x="8048625" y="6432550"/>
          <p14:tracePt t="755086" x="8035925" y="6432550"/>
          <p14:tracePt t="755102" x="8010525" y="6432550"/>
          <p14:tracePt t="755254" x="8010525" y="6419850"/>
          <p14:tracePt t="755422" x="8010525" y="6407150"/>
          <p14:tracePt t="755438" x="7999413" y="6407150"/>
          <p14:tracePt t="755446" x="7974013" y="6407150"/>
          <p14:tracePt t="755462" x="7935913" y="6370638"/>
          <p14:tracePt t="755478" x="7886700" y="6319838"/>
          <p14:tracePt t="755494" x="7874000" y="6294438"/>
          <p14:tracePt t="755511" x="7874000" y="6269038"/>
          <p14:tracePt t="755528" x="7835900" y="6194425"/>
          <p14:tracePt t="755544" x="7835900" y="6169025"/>
          <p14:tracePt t="755561" x="7835900" y="6119813"/>
          <p14:tracePt t="755578" x="7835900" y="6069013"/>
          <p14:tracePt t="755581" x="7835900" y="6045200"/>
          <p14:tracePt t="755595" x="7835900" y="6032500"/>
          <p14:tracePt t="755598" x="7835900" y="6019800"/>
          <p14:tracePt t="755614" x="7835900" y="6007100"/>
          <p14:tracePt t="755628" x="7835900" y="5994400"/>
          <p14:tracePt t="755662" x="7835900" y="5981700"/>
          <p14:tracePt t="756030" x="7835900" y="6007100"/>
          <p14:tracePt t="756045" x="7835900" y="6019800"/>
          <p14:tracePt t="756054" x="7835900" y="6032500"/>
          <p14:tracePt t="756062" x="7835900" y="6045200"/>
          <p14:tracePt t="756079" x="7848600" y="6094413"/>
          <p14:tracePt t="756095" x="7886700" y="6145213"/>
          <p14:tracePt t="756112" x="7923213" y="6194425"/>
          <p14:tracePt t="756129" x="7948613" y="6219825"/>
          <p14:tracePt t="756147" x="7974013" y="6257925"/>
          <p14:tracePt t="756150" x="7986713" y="6257925"/>
          <p14:tracePt t="756174" x="7986713" y="6269038"/>
          <p14:tracePt t="756358" x="7999413" y="6269038"/>
          <p14:tracePt t="756406" x="7999413" y="6281738"/>
          <p14:tracePt t="756470" x="7999413" y="6294438"/>
          <p14:tracePt t="756814" x="8010525" y="6294438"/>
          <p14:tracePt t="756822" x="8010525" y="6281738"/>
          <p14:tracePt t="756831" x="8010525" y="6257925"/>
          <p14:tracePt t="756848" x="8035925" y="6207125"/>
          <p14:tracePt t="756864" x="8061325" y="6157913"/>
          <p14:tracePt t="756881" x="8086725" y="6107113"/>
          <p14:tracePt t="756898" x="8086725" y="6094413"/>
          <p14:tracePt t="756915" x="8099425" y="6081713"/>
          <p14:tracePt t="757046" x="8110538" y="6081713"/>
          <p14:tracePt t="757078" x="8123238" y="6094413"/>
          <p14:tracePt t="757086" x="8135938" y="6094413"/>
          <p14:tracePt t="757099" x="8148638" y="6107113"/>
          <p14:tracePt t="757116" x="8174038" y="6132513"/>
          <p14:tracePt t="757118" x="8212138" y="6132513"/>
          <p14:tracePt t="757134" x="8212138" y="6145213"/>
          <p14:tracePt t="757149" x="8223250" y="6157913"/>
          <p14:tracePt t="757622" x="8248650" y="6157913"/>
          <p14:tracePt t="757654" x="8261350" y="6157913"/>
          <p14:tracePt t="757670" x="8274050" y="6157913"/>
          <p14:tracePt t="757678" x="8286750" y="6157913"/>
          <p14:tracePt t="757686" x="8299450" y="6157913"/>
          <p14:tracePt t="757700" x="8324850" y="6157913"/>
          <p14:tracePt t="757703" x="8335963" y="6157913"/>
          <p14:tracePt t="757717" x="8374063" y="6157913"/>
          <p14:tracePt t="757734" x="8412163" y="6157913"/>
          <p14:tracePt t="757750" x="8435975" y="6157913"/>
          <p14:tracePt t="757767" x="8461375" y="6157913"/>
          <p14:tracePt t="757783" x="8474075" y="6157913"/>
          <p14:tracePt t="757799" x="8499475" y="6157913"/>
          <p14:tracePt t="758270" x="8512175" y="6157913"/>
          <p14:tracePt t="758286" x="8524875" y="6157913"/>
          <p14:tracePt t="758310" x="8548688" y="6157913"/>
          <p14:tracePt t="758326" x="8574088" y="6157913"/>
          <p14:tracePt t="758335" x="8586788" y="6157913"/>
          <p14:tracePt t="758342" x="8612188" y="6169025"/>
          <p14:tracePt t="758351" x="8637588" y="6181725"/>
          <p14:tracePt t="758368" x="8737600" y="6207125"/>
          <p14:tracePt t="758385" x="8874125" y="6257925"/>
          <p14:tracePt t="758402" x="9037638" y="6332538"/>
          <p14:tracePt t="758418" x="9150350" y="6370638"/>
          <p14:tracePt t="758422" x="9199563" y="6381750"/>
          <p14:tracePt t="758436" x="9224963" y="6394450"/>
          <p14:tracePt t="758438" x="9237663" y="6394450"/>
          <p14:tracePt t="758453" x="9263063" y="6394450"/>
          <p14:tracePt t="758558" x="9263063" y="6381750"/>
          <p14:tracePt t="758574" x="9275763" y="6357938"/>
          <p14:tracePt t="758582" x="9275763" y="6345238"/>
          <p14:tracePt t="758590" x="9288463" y="6345238"/>
          <p14:tracePt t="758602" x="9288463" y="6319838"/>
          <p14:tracePt t="758605" x="9312275" y="6294438"/>
          <p14:tracePt t="758619" x="9337675" y="6281738"/>
          <p14:tracePt t="758622" x="9337675" y="6269038"/>
          <p14:tracePt t="758636" x="9363075" y="6269038"/>
          <p14:tracePt t="758653" x="9363075" y="6232525"/>
          <p14:tracePt t="758669" x="9375775" y="6232525"/>
          <p14:tracePt t="758686" x="9375775" y="6219825"/>
          <p14:tracePt t="758703" x="9401175" y="6219825"/>
          <p14:tracePt t="758734" x="9413875" y="6219825"/>
          <p14:tracePt t="758742" x="9450388" y="6219825"/>
          <p14:tracePt t="758766" x="9463088" y="6219825"/>
          <p14:tracePt t="758774" x="9475788" y="6219825"/>
          <p14:tracePt t="758854" x="9475788" y="6207125"/>
          <p14:tracePt t="758966" x="9475788" y="6194425"/>
          <p14:tracePt t="759046" x="9488488" y="6194425"/>
          <p14:tracePt t="759070" x="9501188" y="6194425"/>
          <p14:tracePt t="759094" x="9513888" y="6181725"/>
          <p14:tracePt t="759126" x="9537700" y="6181725"/>
          <p14:tracePt t="759134" x="9537700" y="6169025"/>
          <p14:tracePt t="759150" x="9550400" y="6157913"/>
          <p14:tracePt t="759174" x="9563100" y="6157913"/>
          <p14:tracePt t="759182" x="9575800" y="6157913"/>
          <p14:tracePt t="759191" x="9588500" y="6157913"/>
          <p14:tracePt t="759390" x="9601200" y="6157913"/>
          <p14:tracePt t="759614" x="9613900" y="6145213"/>
          <p14:tracePt t="759654" x="9613900" y="6119813"/>
          <p14:tracePt t="759814" x="9601200" y="6119813"/>
          <p14:tracePt t="759870" x="9588500" y="6119813"/>
          <p14:tracePt t="759894" x="9575800" y="6119813"/>
          <p14:tracePt t="759911" x="9563100" y="6119813"/>
          <p14:tracePt t="759927" x="9550400" y="6119813"/>
          <p14:tracePt t="759950" x="9537700" y="6119813"/>
          <p14:tracePt t="759966" x="9513888" y="6119813"/>
          <p14:tracePt t="759973" x="9488488" y="6119813"/>
          <p14:tracePt t="759989" x="9350375" y="6119813"/>
          <p14:tracePt t="760007" x="9224963" y="6145213"/>
          <p14:tracePt t="760023" x="9088438" y="6145213"/>
          <p14:tracePt t="760040" x="8986838" y="6169025"/>
          <p14:tracePt t="760056" x="8950325" y="6194425"/>
          <p14:tracePt t="760073" x="8937625" y="6194425"/>
          <p14:tracePt t="760142" x="8886825" y="6194425"/>
          <p14:tracePt t="760150" x="8874125" y="6194425"/>
          <p14:tracePt t="760158" x="8850313" y="6194425"/>
          <p14:tracePt t="760174" x="8812213" y="6194425"/>
          <p14:tracePt t="760190" x="8774113" y="6194425"/>
          <p14:tracePt t="760207" x="8724900" y="6194425"/>
          <p14:tracePt t="760224" x="8674100" y="6194425"/>
          <p14:tracePt t="760240" x="8650288" y="6194425"/>
          <p14:tracePt t="760257" x="8599488" y="6194425"/>
          <p14:tracePt t="760274" x="8574088" y="6194425"/>
          <p14:tracePt t="760290" x="8524875" y="6181725"/>
          <p14:tracePt t="760307" x="8474075" y="6181725"/>
          <p14:tracePt t="760309" x="8435975" y="6181725"/>
          <p14:tracePt t="760324" x="8399463" y="6169025"/>
          <p14:tracePt t="760327" x="8335963" y="6157913"/>
          <p14:tracePt t="760341" x="8286750" y="6145213"/>
          <p14:tracePt t="760358" x="8212138" y="6107113"/>
          <p14:tracePt t="760374" x="8148638" y="6107113"/>
          <p14:tracePt t="760390" x="8110538" y="6107113"/>
          <p14:tracePt t="760407" x="8099425" y="6107113"/>
          <p14:tracePt t="760424" x="8074025" y="6107113"/>
          <p14:tracePt t="760494" x="8061325" y="6107113"/>
          <p14:tracePt t="760558" x="8048625" y="6107113"/>
          <p14:tracePt t="760630" x="8035925" y="6119813"/>
          <p14:tracePt t="760998" x="8010525" y="6119813"/>
          <p14:tracePt t="761006" x="7999413" y="6119813"/>
          <p14:tracePt t="761022" x="7974013" y="6145213"/>
          <p14:tracePt t="761030" x="7961313" y="6145213"/>
          <p14:tracePt t="761042" x="7948613" y="6157913"/>
          <p14:tracePt t="761059" x="7861300" y="6207125"/>
          <p14:tracePt t="761062" x="7835900" y="6207125"/>
          <p14:tracePt t="761076" x="7785100" y="6232525"/>
          <p14:tracePt t="761078" x="7748588" y="6245225"/>
          <p14:tracePt t="761093" x="7697788" y="6257925"/>
          <p14:tracePt t="761109" x="7673975" y="6281738"/>
          <p14:tracePt t="761222" x="7661275" y="6281738"/>
          <p14:tracePt t="761390" x="7661275" y="6294438"/>
          <p14:tracePt t="761406" x="7661275" y="6307138"/>
          <p14:tracePt t="761415" x="7661275" y="6319838"/>
          <p14:tracePt t="761426" x="7661275" y="6345238"/>
          <p14:tracePt t="761446" x="7661275" y="6370638"/>
          <p14:tracePt t="761486" x="7661275" y="6381750"/>
          <p14:tracePt t="762438" x="7673975" y="6381750"/>
          <p14:tracePt t="762990" x="7685088" y="6381750"/>
          <p14:tracePt t="763198" x="7697788" y="6381750"/>
          <p14:tracePt t="763574" x="7723188" y="6394450"/>
          <p14:tracePt t="763582" x="7748588" y="6407150"/>
          <p14:tracePt t="763590" x="7761288" y="6419850"/>
          <p14:tracePt t="763599" x="7773988" y="6419850"/>
          <p14:tracePt t="763615" x="7797800" y="6432550"/>
          <p14:tracePt t="763632" x="7810500" y="6445250"/>
          <p14:tracePt t="763649" x="7823200" y="6445250"/>
          <p14:tracePt t="763710" x="7823200" y="6457950"/>
          <p14:tracePt t="764190" x="7823200" y="6445250"/>
          <p14:tracePt t="766278" x="7823200" y="6432550"/>
          <p14:tracePt t="767262" x="7810500" y="6432550"/>
          <p14:tracePt t="774086" x="7810500" y="6419850"/>
          <p14:tracePt t="774102" x="7810500" y="6407150"/>
          <p14:tracePt t="774109" x="7810500" y="6394450"/>
          <p14:tracePt t="775302" x="7823200" y="6381750"/>
          <p14:tracePt t="775318" x="7835900" y="6370638"/>
          <p14:tracePt t="775326" x="7848600" y="6357938"/>
          <p14:tracePt t="775334" x="7861300" y="6332538"/>
          <p14:tracePt t="775346" x="7897813" y="6307138"/>
          <p14:tracePt t="775349" x="7935913" y="6281738"/>
          <p14:tracePt t="775363" x="7948613" y="6281738"/>
          <p14:tracePt t="775380" x="7961313" y="6281738"/>
          <p14:tracePt t="775454" x="7974013" y="6281738"/>
          <p14:tracePt t="775463" x="7986713" y="6281738"/>
          <p14:tracePt t="775470" x="7999413" y="6281738"/>
          <p14:tracePt t="775479" x="8010525" y="6281738"/>
          <p14:tracePt t="775606" x="8023225" y="6281738"/>
          <p14:tracePt t="775646" x="8023225" y="6294438"/>
          <p14:tracePt t="775918" x="8010525" y="6294438"/>
          <p14:tracePt t="775942" x="7986713" y="6294438"/>
          <p14:tracePt t="775974" x="7974013" y="6294438"/>
          <p14:tracePt t="775990" x="7961313" y="6294438"/>
          <p14:tracePt t="775998" x="7948613" y="6307138"/>
          <p14:tracePt t="776006" x="7935913" y="6307138"/>
          <p14:tracePt t="776015" x="7910513" y="6319838"/>
          <p14:tracePt t="776031" x="7861300" y="6332538"/>
          <p14:tracePt t="776048" x="7810500" y="6370638"/>
          <p14:tracePt t="776064" x="7761288" y="6381750"/>
          <p14:tracePt t="776081" x="7735888" y="6394450"/>
          <p14:tracePt t="776182" x="7723188" y="6394450"/>
          <p14:tracePt t="776214" x="7710488" y="6394450"/>
          <p14:tracePt t="776222" x="7697788" y="6394450"/>
          <p14:tracePt t="776638" x="7685088" y="6394450"/>
          <p14:tracePt t="776734" x="7685088" y="6370638"/>
          <p14:tracePt t="776742" x="7685088" y="6332538"/>
          <p14:tracePt t="776750" x="7685088" y="6257925"/>
          <p14:tracePt t="776767" x="7648575" y="5969000"/>
          <p14:tracePt t="776783" x="7535863" y="5607050"/>
          <p14:tracePt t="776800" x="7472363" y="5294313"/>
          <p14:tracePt t="776816" x="7472363" y="5181600"/>
          <p14:tracePt t="776833" x="7472363" y="5092700"/>
          <p14:tracePt t="776850" x="7472363" y="5043488"/>
          <p14:tracePt t="776866" x="7472363" y="5018088"/>
          <p14:tracePt t="776884" x="7472363" y="4992688"/>
          <p14:tracePt t="776886" x="7497763" y="4981575"/>
          <p14:tracePt t="776958" x="7510463" y="4968875"/>
          <p14:tracePt t="776967" x="7535863" y="4956175"/>
          <p14:tracePt t="776976" x="7548563" y="4943475"/>
          <p14:tracePt t="776983" x="7561263" y="4943475"/>
          <p14:tracePt t="777001" x="7610475" y="4918075"/>
          <p14:tracePt t="777017" x="7623175" y="4905375"/>
          <p14:tracePt t="777034" x="7635875" y="4892675"/>
          <p14:tracePt t="777051" x="7648575" y="4892675"/>
          <p14:tracePt t="777070" x="7648575" y="4868863"/>
          <p14:tracePt t="777085" x="7685088" y="4856163"/>
          <p14:tracePt t="777087" x="7723188" y="4843463"/>
          <p14:tracePt t="777102" x="7897813" y="4792663"/>
          <p14:tracePt t="777118" x="8099425" y="4730750"/>
          <p14:tracePt t="777134" x="8235950" y="4679950"/>
          <p14:tracePt t="777151" x="8348663" y="4656138"/>
          <p14:tracePt t="777168" x="8399463" y="4643438"/>
          <p14:tracePt t="777184" x="8412163" y="4630738"/>
          <p14:tracePt t="777334" x="8412163" y="4618038"/>
          <p14:tracePt t="777406" x="8399463" y="4618038"/>
          <p14:tracePt t="777414" x="8386763" y="4618038"/>
          <p14:tracePt t="777430" x="8374063" y="4630738"/>
          <p14:tracePt t="777446" x="8348663" y="4643438"/>
          <p14:tracePt t="777462" x="8335963" y="4643438"/>
          <p14:tracePt t="777502" x="8324850" y="4656138"/>
          <p14:tracePt t="777790" x="8324850" y="4667250"/>
          <p14:tracePt t="777798" x="8335963" y="4679950"/>
          <p14:tracePt t="777806" x="8335963" y="4692650"/>
          <p14:tracePt t="777819" x="8361363" y="4718050"/>
          <p14:tracePt t="777822" x="8374063" y="4730750"/>
          <p14:tracePt t="777837" x="8374063" y="4756150"/>
          <p14:tracePt t="777839" x="8386763" y="4768850"/>
          <p14:tracePt t="777853" x="8386763" y="4792663"/>
          <p14:tracePt t="777870" x="8399463" y="4805363"/>
          <p14:tracePt t="777886" x="8399463" y="4830763"/>
          <p14:tracePt t="777903" x="8399463" y="4856163"/>
          <p14:tracePt t="777919" x="8399463" y="4879975"/>
          <p14:tracePt t="777950" x="8399463" y="4892675"/>
          <p14:tracePt t="778086" x="8412163" y="4905375"/>
          <p14:tracePt t="778094" x="8424863" y="4905375"/>
          <p14:tracePt t="778110" x="8448675" y="4905375"/>
          <p14:tracePt t="778120" x="8474075" y="4905375"/>
          <p14:tracePt t="778136" x="8548688" y="4930775"/>
          <p14:tracePt t="778153" x="8612188" y="4930775"/>
          <p14:tracePt t="778171" x="8637588" y="4943475"/>
          <p14:tracePt t="778326" x="8650288" y="4943475"/>
          <p14:tracePt t="778342" x="8674100" y="4956175"/>
          <p14:tracePt t="778358" x="8699500" y="4981575"/>
          <p14:tracePt t="778374" x="8737600" y="5018088"/>
          <p14:tracePt t="778462" x="8750300" y="5018088"/>
          <p14:tracePt t="778471" x="8763000" y="5018088"/>
          <p14:tracePt t="778493" x="8774113" y="5043488"/>
          <p14:tracePt t="778502" x="8786813" y="5043488"/>
          <p14:tracePt t="778518" x="8824913" y="5068888"/>
          <p14:tracePt t="778525" x="8850313" y="5068888"/>
          <p14:tracePt t="778538" x="8863013" y="5092700"/>
          <p14:tracePt t="778554" x="8886825" y="5092700"/>
          <p14:tracePt t="778557" x="8899525" y="5105400"/>
          <p14:tracePt t="778572" x="8899525" y="5118100"/>
          <p14:tracePt t="778588" x="8912225" y="5118100"/>
          <p14:tracePt t="778590" x="8912225" y="5130800"/>
          <p14:tracePt t="778605" x="8924925" y="5143500"/>
          <p14:tracePt t="778742" x="8937625" y="5156200"/>
          <p14:tracePt t="778749" x="8950325" y="5156200"/>
          <p14:tracePt t="778782" x="8950325" y="5168900"/>
          <p14:tracePt t="778798" x="8963025" y="5168900"/>
          <p14:tracePt t="778814" x="8963025" y="5181600"/>
          <p14:tracePt t="778934" x="8963025" y="5194300"/>
          <p14:tracePt t="778950" x="8963025" y="5205413"/>
          <p14:tracePt t="778958" x="8963025" y="5218113"/>
          <p14:tracePt t="778990" x="8986838" y="5230813"/>
          <p14:tracePt t="779350" x="8986838" y="5243513"/>
          <p14:tracePt t="779366" x="8986838" y="5268913"/>
          <p14:tracePt t="779382" x="8986838" y="5294313"/>
          <p14:tracePt t="779390" x="8986838" y="5318125"/>
          <p14:tracePt t="779407" x="8986838" y="5394325"/>
          <p14:tracePt t="779423" x="8986838" y="5468938"/>
          <p14:tracePt t="779440" x="8963025" y="5518150"/>
          <p14:tracePt t="779457" x="8899525" y="5619750"/>
          <p14:tracePt t="779474" x="8837613" y="5694363"/>
          <p14:tracePt t="779477" x="8799513" y="5732463"/>
          <p14:tracePt t="779490" x="8750300" y="5794375"/>
          <p14:tracePt t="779507" x="8686800" y="5856288"/>
          <p14:tracePt t="779510" x="8661400" y="5868988"/>
          <p14:tracePt t="779524" x="8637588" y="5881688"/>
          <p14:tracePt t="779526" x="8612188" y="5894388"/>
          <p14:tracePt t="779573" x="8599488" y="5907088"/>
          <p14:tracePt t="779590" x="8586788" y="5907088"/>
          <p14:tracePt t="779607" x="8574088" y="5907088"/>
          <p14:tracePt t="779614" x="8561388" y="5907088"/>
          <p14:tracePt t="779654" x="8537575" y="5907088"/>
          <p14:tracePt t="779662" x="8524875" y="5919788"/>
          <p14:tracePt t="779674" x="8512175" y="5919788"/>
          <p14:tracePt t="779677" x="8461375" y="5919788"/>
          <p14:tracePt t="779691" x="8435975" y="5919788"/>
          <p14:tracePt t="779693" x="8374063" y="5932488"/>
          <p14:tracePt t="779708" x="8335963" y="5956300"/>
          <p14:tracePt t="779710" x="8299450" y="5956300"/>
          <p14:tracePt t="779724" x="8248650" y="5956300"/>
          <p14:tracePt t="779726" x="8223250" y="5969000"/>
          <p14:tracePt t="779742" x="8186738" y="5981700"/>
          <p14:tracePt t="779758" x="8161338" y="5994400"/>
          <p14:tracePt t="779854" x="8161338" y="6007100"/>
          <p14:tracePt t="779862" x="8161338" y="6032500"/>
          <p14:tracePt t="779878" x="8161338" y="6045200"/>
          <p14:tracePt t="779891" x="8161338" y="6069013"/>
          <p14:tracePt t="779927" x="8161338" y="6081713"/>
          <p14:tracePt t="779950" x="8161338" y="6094413"/>
          <p14:tracePt t="779966" x="8161338" y="6107113"/>
          <p14:tracePt t="780102" x="8161338" y="6119813"/>
          <p14:tracePt t="780198" x="8161338" y="6145213"/>
          <p14:tracePt t="780206" x="8174038" y="6145213"/>
          <p14:tracePt t="780222" x="8186738" y="6157913"/>
          <p14:tracePt t="780326" x="8186738" y="6181725"/>
          <p14:tracePt t="780366" x="8186738" y="6194425"/>
          <p14:tracePt t="780454" x="8186738" y="6207125"/>
          <p14:tracePt t="780598" x="8174038" y="6207125"/>
          <p14:tracePt t="780822" x="8174038" y="6194425"/>
          <p14:tracePt t="780854" x="8186738" y="6194425"/>
          <p14:tracePt t="780861" x="8212138" y="6194425"/>
          <p14:tracePt t="780870" x="8235950" y="6207125"/>
          <p14:tracePt t="780879" x="8248650" y="6245225"/>
          <p14:tracePt t="780894" x="8248650" y="6257925"/>
          <p14:tracePt t="780910" x="8248650" y="6281738"/>
          <p14:tracePt t="781094" x="8235950" y="6281738"/>
          <p14:tracePt t="781126" x="8223250" y="6281738"/>
          <p14:tracePt t="781158" x="8212138" y="6281738"/>
          <p14:tracePt t="781198" x="8212138" y="6269038"/>
          <p14:tracePt t="781206" x="8199438" y="6257925"/>
          <p14:tracePt t="781213" x="8199438" y="6245225"/>
          <p14:tracePt t="781262" x="8199438" y="6232525"/>
          <p14:tracePt t="781350" x="8199438" y="6219825"/>
          <p14:tracePt t="781430" x="8212138" y="6219825"/>
          <p14:tracePt t="781445" x="8235950" y="6219825"/>
          <p14:tracePt t="781478" x="8235950" y="6232525"/>
          <p14:tracePt t="781502" x="8248650" y="6232525"/>
          <p14:tracePt t="781622" x="8261350" y="6232525"/>
          <p14:tracePt t="781629" x="8274050" y="6232525"/>
          <p14:tracePt t="781646" x="8286750" y="6245225"/>
          <p14:tracePt t="781678" x="8299450" y="6245225"/>
          <p14:tracePt t="781701" x="8312150" y="6245225"/>
          <p14:tracePt t="781710" x="8324850" y="6245225"/>
          <p14:tracePt t="781726" x="8335963" y="6245225"/>
          <p14:tracePt t="781742" x="8348663" y="6245225"/>
          <p14:tracePt t="782094" x="8335963" y="6245225"/>
          <p14:tracePt t="782102" x="8324850" y="6245225"/>
          <p14:tracePt t="782114" x="8312150" y="6245225"/>
          <p14:tracePt t="782130" x="8274050" y="6245225"/>
          <p14:tracePt t="782422" x="8261350" y="6245225"/>
          <p14:tracePt t="782437" x="8248650" y="6245225"/>
          <p14:tracePt t="782454" x="8235950" y="6245225"/>
          <p14:tracePt t="782462" x="8223250" y="6257925"/>
          <p14:tracePt t="782470" x="8212138" y="6269038"/>
          <p14:tracePt t="782482" x="8186738" y="6269038"/>
          <p14:tracePt t="782498" x="8174038" y="6269038"/>
          <p14:tracePt t="782501" x="8161338" y="6269038"/>
          <p14:tracePt t="782534" x="8135938" y="6269038"/>
          <p14:tracePt t="782558" x="8123238" y="6269038"/>
          <p14:tracePt t="782582" x="8099425" y="6269038"/>
          <p14:tracePt t="782590" x="8086725" y="6269038"/>
          <p14:tracePt t="782598" x="8061325" y="6269038"/>
          <p14:tracePt t="782615" x="8023225" y="6269038"/>
          <p14:tracePt t="782631" x="7961313" y="6269038"/>
          <p14:tracePt t="782648" x="7910513" y="6269038"/>
          <p14:tracePt t="782666" x="7848600" y="6269038"/>
          <p14:tracePt t="782670" x="7823200" y="6269038"/>
          <p14:tracePt t="782682" x="7810500" y="6269038"/>
          <p14:tracePt t="782686" x="7797800" y="6269038"/>
          <p14:tracePt t="782698" x="7785100" y="6269038"/>
          <p14:tracePt t="782870" x="7773988" y="6269038"/>
          <p14:tracePt t="782926" x="7773988" y="6281738"/>
          <p14:tracePt t="782966" x="7761288" y="6294438"/>
          <p14:tracePt t="782990" x="7761288" y="6307138"/>
          <p14:tracePt t="783070" x="7748588" y="6307138"/>
          <p14:tracePt t="783614" x="7761288" y="6307138"/>
          <p14:tracePt t="783630" x="7773988" y="6307138"/>
          <p14:tracePt t="783637" x="7785100" y="6307138"/>
          <p14:tracePt t="783652" x="7797800" y="6307138"/>
          <p14:tracePt t="783654" x="7810500" y="6307138"/>
          <p14:tracePt t="783670" x="7823200" y="6307138"/>
          <p14:tracePt t="783686" x="7835900" y="6307138"/>
          <p14:tracePt t="783710" x="7848600" y="6294438"/>
          <p14:tracePt t="783718" x="7861300" y="6281738"/>
          <p14:tracePt t="783735" x="7886700" y="6257925"/>
          <p14:tracePt t="783751" x="7897813" y="6257925"/>
          <p14:tracePt t="783768" x="7910513" y="6245225"/>
          <p14:tracePt t="783822" x="7923213" y="6232525"/>
          <p14:tracePt t="783862" x="7935913" y="6207125"/>
          <p14:tracePt t="783870" x="7948613" y="6207125"/>
          <p14:tracePt t="783886" x="7948613" y="6194425"/>
          <p14:tracePt t="783902" x="7974013" y="6194425"/>
          <p14:tracePt t="783918" x="7986713" y="6194425"/>
          <p14:tracePt t="783935" x="7999413" y="6194425"/>
          <p14:tracePt t="783982" x="8010525" y="6181725"/>
          <p14:tracePt t="783990" x="8010525" y="6157913"/>
          <p14:tracePt t="784002" x="8010525" y="6132513"/>
          <p14:tracePt t="784005" x="8010525" y="6081713"/>
          <p14:tracePt t="784019" x="8010525" y="6056313"/>
          <p14:tracePt t="784021" x="8010525" y="6019800"/>
          <p14:tracePt t="784036" x="8010525" y="5994400"/>
          <p14:tracePt t="784038" x="8010525" y="5956300"/>
          <p14:tracePt t="784053" x="8010525" y="5881688"/>
          <p14:tracePt t="784069" x="8010525" y="5807075"/>
          <p14:tracePt t="784086" x="8010525" y="5619750"/>
          <p14:tracePt t="784102" x="7999413" y="5343525"/>
          <p14:tracePt t="784119" x="7961313" y="5030788"/>
          <p14:tracePt t="784135" x="7923213" y="4818063"/>
          <p14:tracePt t="784152" x="7910513" y="4718050"/>
          <p14:tracePt t="784169" x="7886700" y="4630738"/>
          <p14:tracePt t="784186" x="7861300" y="4592638"/>
          <p14:tracePt t="784189" x="7861300" y="4579938"/>
          <p14:tracePt t="784203" x="7848600" y="4567238"/>
          <p14:tracePt t="784239" x="7823200" y="4567238"/>
          <p14:tracePt t="784350" x="7797800" y="4567238"/>
          <p14:tracePt t="784366" x="7773988" y="4567238"/>
          <p14:tracePt t="784390" x="7761288" y="4567238"/>
          <p14:tracePt t="784422" x="7735888" y="4543425"/>
          <p14:tracePt t="784678" x="7697788" y="4518025"/>
          <p14:tracePt t="784687" x="7685088" y="4505325"/>
          <p14:tracePt t="784696" x="7661275" y="4467225"/>
          <p14:tracePt t="784703" x="7610475" y="4405313"/>
          <p14:tracePt t="784720" x="7459663" y="4267200"/>
          <p14:tracePt t="784737" x="7297738" y="4105275"/>
          <p14:tracePt t="784754" x="7085013" y="3992563"/>
          <p14:tracePt t="784771" x="6897688" y="3841750"/>
          <p14:tracePt t="784773" x="6846888" y="3792538"/>
          <p14:tracePt t="784788" x="6772275" y="3716338"/>
          <p14:tracePt t="784791" x="6684963" y="3654425"/>
          <p14:tracePt t="784805" x="6584950" y="3541713"/>
          <p14:tracePt t="784821" x="6472238" y="3367088"/>
          <p14:tracePt t="784838" x="6396038" y="3228975"/>
          <p14:tracePt t="784854" x="6334125" y="3154363"/>
          <p14:tracePt t="784942" x="6321425" y="3154363"/>
          <p14:tracePt t="784950" x="6308725" y="3154363"/>
          <p14:tracePt t="784958" x="6283325" y="3216275"/>
          <p14:tracePt t="784972" x="6234113" y="3316288"/>
          <p14:tracePt t="784974" x="6208713" y="3378200"/>
          <p14:tracePt t="784991" x="6070600" y="4318000"/>
          <p14:tracePt t="785005" x="5821363" y="5707063"/>
          <p14:tracePt t="785022" x="5632450" y="6483350"/>
          <p14:tracePt t="785038" x="5532438" y="6807200"/>
          <p14:tracePt t="785166" x="5194300" y="6307138"/>
          <p14:tracePt t="785174" x="5194300" y="5832475"/>
          <p14:tracePt t="785189" x="5194300" y="5081588"/>
          <p14:tracePt t="785206" x="5194300" y="4567238"/>
          <p14:tracePt t="785222" x="5194300" y="4241800"/>
          <p14:tracePt t="785239" x="5194300" y="4129088"/>
          <p14:tracePt t="785256" x="5194300" y="4092575"/>
          <p14:tracePt t="785286" x="5194300" y="4079875"/>
          <p14:tracePt t="785302" x="5207000" y="4079875"/>
          <p14:tracePt t="785318" x="5219700" y="4067175"/>
          <p14:tracePt t="785325" x="5232400" y="4054475"/>
          <p14:tracePt t="785339" x="5245100" y="4029075"/>
          <p14:tracePt t="785341" x="5270500" y="3979863"/>
          <p14:tracePt t="785356" x="5270500" y="3954463"/>
          <p14:tracePt t="785358" x="5270500" y="3892550"/>
          <p14:tracePt t="785373" x="5270500" y="3779838"/>
          <p14:tracePt t="785390" x="5270500" y="3692525"/>
          <p14:tracePt t="785406" x="5270500" y="3641725"/>
          <p14:tracePt t="785422" x="5270500" y="3603625"/>
          <p14:tracePt t="785440" x="5257800" y="3567113"/>
          <p14:tracePt t="785455" x="5170488" y="3529013"/>
          <p14:tracePt t="785472" x="5032375" y="3503613"/>
          <p14:tracePt t="785490" x="4868863" y="3467100"/>
          <p14:tracePt t="785506" x="4756150" y="3467100"/>
          <p14:tracePt t="785523" x="4668838" y="3467100"/>
          <p14:tracePt t="785525" x="4643438" y="3467100"/>
          <p14:tracePt t="785542" x="4630738" y="3467100"/>
          <p14:tracePt t="785654" x="4643438" y="3467100"/>
          <p14:tracePt t="785661" x="4681538" y="3467100"/>
          <p14:tracePt t="785673" x="4743450" y="3467100"/>
          <p14:tracePt t="785690" x="4894263" y="3416300"/>
          <p14:tracePt t="785693" x="4981575" y="3390900"/>
          <p14:tracePt t="785707" x="5045075" y="3378200"/>
          <p14:tracePt t="785710" x="5106988" y="3378200"/>
          <p14:tracePt t="785724" x="5145088" y="3378200"/>
          <p14:tracePt t="785726" x="5157788" y="3354388"/>
          <p14:tracePt t="785741" x="5181600" y="3354388"/>
          <p14:tracePt t="785758" x="5245100" y="3354388"/>
          <p14:tracePt t="785774" x="5319713" y="3354388"/>
          <p14:tracePt t="785790" x="5407025" y="3354388"/>
          <p14:tracePt t="785807" x="5557838" y="3354388"/>
          <p14:tracePt t="785823" x="5719763" y="3390900"/>
          <p14:tracePt t="785840" x="5795963" y="3416300"/>
          <p14:tracePt t="785857" x="5821363" y="3429000"/>
          <p14:tracePt t="785926" x="5821363" y="3441700"/>
          <p14:tracePt t="785934" x="5832475" y="3441700"/>
          <p14:tracePt t="785941" x="5832475" y="3454400"/>
          <p14:tracePt t="785958" x="5845175" y="3479800"/>
          <p14:tracePt t="785974" x="5870575" y="3503613"/>
          <p14:tracePt t="785991" x="5932488" y="3554413"/>
          <p14:tracePt t="786007" x="5983288" y="3579813"/>
          <p14:tracePt t="786024" x="6121400" y="3603625"/>
          <p14:tracePt t="786040" x="6346825" y="3603625"/>
          <p14:tracePt t="786057" x="6546850" y="3603625"/>
          <p14:tracePt t="786074" x="6772275" y="3603625"/>
          <p14:tracePt t="786077" x="6846888" y="3603625"/>
          <p14:tracePt t="786092" x="6910388" y="3603625"/>
          <p14:tracePt t="786094" x="6946900" y="3603625"/>
          <p14:tracePt t="786108" x="6959600" y="3603625"/>
          <p14:tracePt t="786214" x="6934200" y="3603625"/>
          <p14:tracePt t="786222" x="6872288" y="3603625"/>
          <p14:tracePt t="786230" x="6821488" y="3603625"/>
          <p14:tracePt t="786241" x="6746875" y="3603625"/>
          <p14:tracePt t="786258" x="6608763" y="3603625"/>
          <p14:tracePt t="786261" x="6559550" y="3603625"/>
          <p14:tracePt t="786274" x="6496050" y="3603625"/>
          <p14:tracePt t="786277" x="6446838" y="3603625"/>
          <p14:tracePt t="786292" x="6421438" y="3603625"/>
          <p14:tracePt t="786294" x="6383338" y="3603625"/>
          <p14:tracePt t="786309" x="6334125" y="3603625"/>
          <p14:tracePt t="786326" x="6321425" y="3603625"/>
          <p14:tracePt t="786422" x="6308725" y="3603625"/>
          <p14:tracePt t="786878" x="6308725" y="3590925"/>
          <p14:tracePt t="786886" x="6296025" y="3590925"/>
          <p14:tracePt t="786894" x="6283325" y="3603625"/>
          <p14:tracePt t="786918" x="6270625" y="3616325"/>
          <p14:tracePt t="786933" x="6246813" y="3616325"/>
          <p14:tracePt t="786944" x="6221413" y="3616325"/>
          <p14:tracePt t="786960" x="6170613" y="3629025"/>
          <p14:tracePt t="786976" x="6057900" y="3667125"/>
          <p14:tracePt t="786994" x="5883275" y="3679825"/>
          <p14:tracePt t="787009" x="5732463" y="3703638"/>
          <p14:tracePt t="787027" x="5607050" y="3716338"/>
          <p14:tracePt t="787029" x="5570538" y="3729038"/>
          <p14:tracePt t="787044" x="5545138" y="3729038"/>
          <p14:tracePt t="787046" x="5519738" y="3729038"/>
          <p14:tracePt t="787134" x="5570538" y="3729038"/>
          <p14:tracePt t="787142" x="5619750" y="3716338"/>
          <p14:tracePt t="787150" x="5708650" y="3703638"/>
          <p14:tracePt t="787160" x="5795963" y="3679825"/>
          <p14:tracePt t="787177" x="5932488" y="3641725"/>
          <p14:tracePt t="787194" x="5983288" y="3629025"/>
          <p14:tracePt t="787210" x="5995988" y="3629025"/>
          <p14:tracePt t="787294" x="5970588" y="3629025"/>
          <p14:tracePt t="787302" x="5945188" y="3654425"/>
          <p14:tracePt t="787310" x="5870575" y="3692525"/>
          <p14:tracePt t="787327" x="5783263" y="3692525"/>
          <p14:tracePt t="787344" x="5670550" y="3729038"/>
          <p14:tracePt t="787360" x="5595938" y="3754438"/>
          <p14:tracePt t="787378" x="5583238" y="3754438"/>
          <p14:tracePt t="787446" x="5607050" y="3754438"/>
          <p14:tracePt t="787454" x="5683250" y="3716338"/>
          <p14:tracePt t="787461" x="5770563" y="3692525"/>
          <p14:tracePt t="787477" x="6008688" y="3641725"/>
          <p14:tracePt t="787495" x="6246813" y="3603625"/>
          <p14:tracePt t="787511" x="6472238" y="3579813"/>
          <p14:tracePt t="787528" x="6572250" y="3579813"/>
          <p14:tracePt t="787606" x="6584950" y="3579813"/>
          <p14:tracePt t="787613" x="6584950" y="3590925"/>
          <p14:tracePt t="787629" x="6521450" y="3629025"/>
          <p14:tracePt t="787646" x="6383338" y="3679825"/>
          <p14:tracePt t="787662" x="6157913" y="3729038"/>
          <p14:tracePt t="787678" x="5908675" y="3741738"/>
          <p14:tracePt t="787695" x="5683250" y="3767138"/>
          <p14:tracePt t="787712" x="5595938" y="3767138"/>
          <p14:tracePt t="787729" x="5583238" y="3767138"/>
          <p14:tracePt t="787790" x="5632450" y="3767138"/>
          <p14:tracePt t="787798" x="5683250" y="3741738"/>
          <p14:tracePt t="787813" x="5832475" y="3703638"/>
          <p14:tracePt t="787830" x="6021388" y="3654425"/>
          <p14:tracePt t="787847" x="6170613" y="3616325"/>
          <p14:tracePt t="787862" x="6221413" y="3616325"/>
          <p14:tracePt t="787949" x="6208713" y="3616325"/>
          <p14:tracePt t="787966" x="6196013" y="3616325"/>
          <p14:tracePt t="787974" x="6183313" y="3616325"/>
          <p14:tracePt t="787981" x="6157913" y="3616325"/>
          <p14:tracePt t="790966" x="6121400" y="3616325"/>
          <p14:tracePt t="790987" x="6045200" y="3590925"/>
          <p14:tracePt t="790990" x="6034088" y="3590925"/>
          <p14:tracePt t="791004" x="6008688" y="3567113"/>
          <p14:tracePt t="791007" x="5970588" y="3567113"/>
          <p14:tracePt t="791021" x="5945188" y="3567113"/>
          <p14:tracePt t="791038" x="5921375" y="3567113"/>
          <p14:tracePt t="791214" x="5908675" y="3567113"/>
          <p14:tracePt t="791230" x="5895975" y="3567113"/>
          <p14:tracePt t="791246" x="5883275" y="3567113"/>
          <p14:tracePt t="791262" x="5870575" y="3567113"/>
          <p14:tracePt t="791271" x="5857875" y="3567113"/>
          <p14:tracePt t="791286" x="5845175" y="3567113"/>
          <p14:tracePt t="791294" x="5832475" y="3567113"/>
          <p14:tracePt t="791304" x="5821363" y="3567113"/>
          <p14:tracePt t="791321" x="5808663" y="3567113"/>
          <p14:tracePt t="791406" x="5795963" y="3579813"/>
          <p14:tracePt t="791437" x="5770563" y="3579813"/>
          <p14:tracePt t="791461" x="5757863" y="3579813"/>
          <p14:tracePt t="791470" x="5745163" y="3579813"/>
          <p14:tracePt t="791486" x="5719763" y="3579813"/>
          <p14:tracePt t="791494" x="5708650" y="3579813"/>
          <p14:tracePt t="791505" x="5695950" y="3579813"/>
          <p14:tracePt t="791522" x="5670550" y="3579813"/>
          <p14:tracePt t="791525" x="5657850" y="3579813"/>
          <p14:tracePt t="791538" x="5632450" y="3579813"/>
          <p14:tracePt t="791541" x="5607050" y="3579813"/>
          <p14:tracePt t="791556" x="5583238" y="3579813"/>
          <p14:tracePt t="791558" x="5557838" y="3579813"/>
          <p14:tracePt t="791573" x="5483225" y="3579813"/>
          <p14:tracePt t="791589" x="5432425" y="3579813"/>
          <p14:tracePt t="791606" x="5394325" y="3579813"/>
          <p14:tracePt t="791622" x="5370513" y="3579813"/>
          <p14:tracePt t="791694" x="5345113" y="3579813"/>
          <p14:tracePt t="791711" x="5332413" y="3579813"/>
          <p14:tracePt t="791718" x="5307013" y="3579813"/>
          <p14:tracePt t="791726" x="5257800" y="3603625"/>
          <p14:tracePt t="791740" x="5245100" y="3603625"/>
          <p14:tracePt t="791742" x="5207000" y="3603625"/>
          <p14:tracePt t="791756" x="5194300" y="3603625"/>
          <p14:tracePt t="791759" x="5181600" y="3603625"/>
          <p14:tracePt t="791773" x="5157788" y="3603625"/>
          <p14:tracePt t="791790" x="5119688" y="3603625"/>
          <p14:tracePt t="791814" x="5094288" y="3603625"/>
          <p14:tracePt t="791829" x="5081588" y="3603625"/>
          <p14:tracePt t="791839" x="5068888" y="3603625"/>
          <p14:tracePt t="791856" x="5045075" y="3603625"/>
          <p14:tracePt t="791873" x="5032375" y="3603625"/>
          <p14:tracePt t="791889" x="4968875" y="3616325"/>
          <p14:tracePt t="791906" x="4956175" y="3616325"/>
          <p14:tracePt t="791911" x="4932363" y="3616325"/>
          <p14:tracePt t="791934" x="4919663" y="3616325"/>
          <p14:tracePt t="791960" x="4906963" y="3616325"/>
          <p14:tracePt t="791974" x="4894263" y="3616325"/>
          <p14:tracePt t="791989" x="4881563" y="3616325"/>
          <p14:tracePt t="792006" x="4868863" y="3616325"/>
          <p14:tracePt t="792029" x="4856163" y="3629025"/>
          <p14:tracePt t="792398" x="4868863" y="3629025"/>
          <p14:tracePt t="792407" x="4881563" y="3629025"/>
          <p14:tracePt t="792414" x="4894263" y="3641725"/>
          <p14:tracePt t="792423" x="4919663" y="3641725"/>
          <p14:tracePt t="792441" x="4968875" y="3641725"/>
          <p14:tracePt t="792458" x="4994275" y="3641725"/>
          <p14:tracePt t="792474" x="5006975" y="3641725"/>
          <p14:tracePt t="792477" x="5019675" y="3641725"/>
          <p14:tracePt t="792502" x="5032375" y="3641725"/>
          <p14:tracePt t="792509" x="5045075" y="3641725"/>
          <p14:tracePt t="792525" x="5068888" y="3641725"/>
          <p14:tracePt t="792541" x="5081588" y="3641725"/>
          <p14:tracePt t="792558" x="5132388" y="3641725"/>
          <p14:tracePt t="792574" x="5181600" y="3641725"/>
          <p14:tracePt t="792591" x="5207000" y="3641725"/>
          <p14:tracePt t="792608" x="5281613" y="3641725"/>
          <p14:tracePt t="792624" x="5345113" y="3641725"/>
          <p14:tracePt t="792641" x="5394325" y="3641725"/>
          <p14:tracePt t="792659" x="5432425" y="3641725"/>
          <p14:tracePt t="792662" x="5457825" y="3641725"/>
          <p14:tracePt t="792675" x="5483225" y="3641725"/>
          <p14:tracePt t="792677" x="5495925" y="3641725"/>
          <p14:tracePt t="792692" x="5507038" y="3641725"/>
          <p14:tracePt t="792694" x="5519738" y="3641725"/>
          <p14:tracePt t="792709" x="5545138" y="3641725"/>
          <p14:tracePt t="792758" x="5557838" y="3641725"/>
          <p14:tracePt t="792766" x="5570538" y="3641725"/>
          <p14:tracePt t="792781" x="5583238" y="3641725"/>
          <p14:tracePt t="792791" x="5595938" y="3641725"/>
          <p14:tracePt t="792808" x="5607050" y="3641725"/>
          <p14:tracePt t="792846" x="5632450" y="3641725"/>
          <p14:tracePt t="792870" x="5657850" y="3641725"/>
          <p14:tracePt t="792877" x="5683250" y="3641725"/>
          <p14:tracePt t="792893" x="5745163" y="3641725"/>
          <p14:tracePt t="792909" x="5821363" y="3641725"/>
          <p14:tracePt t="792926" x="5883275" y="3641725"/>
          <p14:tracePt t="792942" x="5957888" y="3641725"/>
          <p14:tracePt t="792959" x="6008688" y="3641725"/>
          <p14:tracePt t="792975" x="6070600" y="3641725"/>
          <p14:tracePt t="792991" x="6134100" y="3641725"/>
          <p14:tracePt t="793009" x="6146800" y="3641725"/>
          <p14:tracePt t="793026" x="6170613" y="3641725"/>
          <p14:tracePt t="793054" x="6183313" y="3641725"/>
          <p14:tracePt t="793062" x="6196013" y="3641725"/>
          <p14:tracePt t="793077" x="6208713" y="3641725"/>
          <p14:tracePt t="793150" x="6234113" y="3641725"/>
          <p14:tracePt t="793159" x="6246813" y="3641725"/>
          <p14:tracePt t="793182" x="6270625" y="3641725"/>
          <p14:tracePt t="793358" x="6283325" y="3641725"/>
          <p14:tracePt t="793398" x="6308725" y="3641725"/>
          <p14:tracePt t="793446" x="6334125" y="3641725"/>
          <p14:tracePt t="793454" x="6346825" y="3641725"/>
          <p14:tracePt t="793461" x="6359525" y="3641725"/>
          <p14:tracePt t="793477" x="6396038" y="3641725"/>
          <p14:tracePt t="793493" x="6421438" y="3641725"/>
          <p14:tracePt t="793510" x="6446838" y="3641725"/>
          <p14:tracePt t="793527" x="6459538" y="3641725"/>
          <p14:tracePt t="793543" x="6559550" y="3641725"/>
          <p14:tracePt t="793560" x="6784975" y="3641725"/>
          <p14:tracePt t="793577" x="7046913" y="3641725"/>
          <p14:tracePt t="793594" x="7610475" y="3641725"/>
          <p14:tracePt t="793610" x="7861300" y="3667125"/>
          <p14:tracePt t="793628" x="8135938" y="3703638"/>
          <p14:tracePt t="793630" x="8199438" y="3716338"/>
          <p14:tracePt t="793645" x="8248650" y="3716338"/>
          <p14:tracePt t="793677" x="8261350" y="3716338"/>
          <p14:tracePt t="793958" x="8248650" y="3716338"/>
          <p14:tracePt t="794318" x="8235950" y="3716338"/>
          <p14:tracePt t="794326" x="8235950" y="3679825"/>
          <p14:tracePt t="794334" x="8212138" y="3603625"/>
          <p14:tracePt t="794346" x="8174038" y="3541713"/>
          <p14:tracePt t="794349" x="8135938" y="3454400"/>
          <p14:tracePt t="794363" x="8123238" y="3403600"/>
          <p14:tracePt t="794367" x="8099425" y="3328988"/>
          <p14:tracePt t="794380" x="8099425" y="3241675"/>
          <p14:tracePt t="794382" x="8074025" y="3154363"/>
          <p14:tracePt t="794396" x="8048625" y="3065463"/>
          <p14:tracePt t="794398" x="8010525" y="2965450"/>
          <p14:tracePt t="794413" x="7948613" y="2803525"/>
          <p14:tracePt t="794430" x="7948613" y="2678113"/>
          <p14:tracePt t="794446" x="7923213" y="2590800"/>
          <p14:tracePt t="794463" x="7923213" y="2452688"/>
          <p14:tracePt t="794479" x="7923213" y="2314575"/>
          <p14:tracePt t="794496" x="7923213" y="2214563"/>
          <p14:tracePt t="794513" x="7923213" y="2139950"/>
          <p14:tracePt t="794529" x="7923213" y="2078038"/>
          <p14:tracePt t="794546" x="7923213" y="2014538"/>
          <p14:tracePt t="794549" x="7923213" y="1978025"/>
          <p14:tracePt t="794564" x="7935913" y="1952625"/>
          <p14:tracePt t="794566" x="7961313" y="1914525"/>
          <p14:tracePt t="794580" x="7974013" y="1889125"/>
          <p14:tracePt t="794582" x="8010525" y="1839913"/>
          <p14:tracePt t="794597" x="8074025" y="1727200"/>
          <p14:tracePt t="794613" x="8135938" y="1614488"/>
          <p14:tracePt t="794630" x="8161338" y="1527175"/>
          <p14:tracePt t="794647" x="8212138" y="1463675"/>
          <p14:tracePt t="794664" x="8223250" y="1414463"/>
          <p14:tracePt t="794686" x="8223250" y="1389063"/>
          <p14:tracePt t="794702" x="8235950" y="1363663"/>
          <p14:tracePt t="794750" x="8235950" y="1339850"/>
          <p14:tracePt t="794774" x="8223250" y="1327150"/>
          <p14:tracePt t="794782" x="8212138" y="1327150"/>
          <p14:tracePt t="794798" x="8186738" y="1314450"/>
          <p14:tracePt t="794814" x="8161338" y="1314450"/>
          <p14:tracePt t="794830" x="8148638" y="1314450"/>
          <p14:tracePt t="794847" x="8123238" y="1314450"/>
          <p14:tracePt t="794864" x="8086725" y="1314450"/>
          <p14:tracePt t="794880" x="8061325" y="1314450"/>
          <p14:tracePt t="794897" x="8023225" y="1314450"/>
          <p14:tracePt t="794914" x="7999413" y="1314450"/>
          <p14:tracePt t="794931" x="7986713" y="1327150"/>
          <p14:tracePt t="794934" x="7961313" y="1327150"/>
          <p14:tracePt t="794948" x="7935913" y="1327150"/>
          <p14:tracePt t="794965" x="7897813" y="1327150"/>
          <p14:tracePt t="794981" x="7886700" y="1327150"/>
          <p14:tracePt t="794998" x="7848600" y="1350963"/>
          <p14:tracePt t="795015" x="7835900" y="1363663"/>
          <p14:tracePt t="795031" x="7785100" y="1389063"/>
          <p14:tracePt t="795048" x="7748588" y="1427163"/>
          <p14:tracePt t="795064" x="7723188" y="1463675"/>
          <p14:tracePt t="795081" x="7697788" y="1489075"/>
          <p14:tracePt t="795098" x="7685088" y="1514475"/>
          <p14:tracePt t="795114" x="7673975" y="1527175"/>
          <p14:tracePt t="795118" x="7661275" y="1527175"/>
          <p14:tracePt t="795131" x="7661275" y="1539875"/>
          <p14:tracePt t="795134" x="7648575" y="1539875"/>
          <p14:tracePt t="795148" x="7623175" y="1539875"/>
          <p14:tracePt t="795150" x="7585075" y="1539875"/>
          <p14:tracePt t="795165" x="7572375" y="1563688"/>
          <p14:tracePt t="795182" x="7548563" y="1563688"/>
          <p14:tracePt t="795558" x="7535863" y="1563688"/>
          <p14:tracePt t="795581" x="7523163" y="1563688"/>
          <p14:tracePt t="795605" x="7497763" y="1563688"/>
          <p14:tracePt t="795686" x="7485063" y="1563688"/>
          <p14:tracePt t="795694" x="7472363" y="1563688"/>
          <p14:tracePt t="795701" x="7459663" y="1563688"/>
          <p14:tracePt t="795717" x="7423150" y="1563688"/>
          <p14:tracePt t="795733" x="7397750" y="1563688"/>
          <p14:tracePt t="795750" x="7385050" y="1563688"/>
          <p14:tracePt t="795767" x="7348538" y="1576388"/>
          <p14:tracePt t="795783" x="7335838" y="1576388"/>
          <p14:tracePt t="795799" x="7323138" y="1589088"/>
          <p14:tracePt t="795823" x="7310438" y="1589088"/>
          <p14:tracePt t="795838" x="7272338" y="1601788"/>
          <p14:tracePt t="795870" x="7259638" y="1601788"/>
          <p14:tracePt t="795878" x="7246938" y="1601788"/>
          <p14:tracePt t="795902" x="7223125" y="1614488"/>
          <p14:tracePt t="796637" x="7223125" y="1601788"/>
          <p14:tracePt t="796654" x="7210425" y="1589088"/>
          <p14:tracePt t="796670" x="7210425" y="1576388"/>
          <p14:tracePt t="796678" x="7197725" y="1576388"/>
          <p14:tracePt t="796686" x="7197725" y="1563688"/>
          <p14:tracePt t="796702" x="7172325" y="1539875"/>
          <p14:tracePt t="796719" x="7159625" y="1527175"/>
          <p14:tracePt t="796735" x="7134225" y="1527175"/>
          <p14:tracePt t="796752" x="7123113" y="1527175"/>
          <p14:tracePt t="796769" x="7097713" y="1527175"/>
          <p14:tracePt t="796786" x="7085013" y="1514475"/>
          <p14:tracePt t="796814" x="7072313" y="1501775"/>
          <p14:tracePt t="796838" x="7059613" y="1501775"/>
          <p14:tracePt t="796862" x="7046913" y="1489075"/>
          <p14:tracePt t="796870" x="7034213" y="1489075"/>
          <p14:tracePt t="796877" x="7010400" y="1476375"/>
          <p14:tracePt t="796886" x="6985000" y="1463675"/>
          <p14:tracePt t="796902" x="6934200" y="1427163"/>
          <p14:tracePt t="796919" x="6872288" y="1389063"/>
          <p14:tracePt t="796935" x="6821488" y="1350963"/>
          <p14:tracePt t="796952" x="6784975" y="1339850"/>
          <p14:tracePt t="796969" x="6759575" y="1314450"/>
          <p14:tracePt t="796998" x="6746875" y="1314450"/>
          <p14:tracePt t="797006" x="6734175" y="1314450"/>
          <p14:tracePt t="797054" x="6721475" y="1314450"/>
          <p14:tracePt t="797062" x="6708775" y="1314450"/>
          <p14:tracePt t="797070" x="6696075" y="1314450"/>
          <p14:tracePt t="797086" x="6672263" y="1314450"/>
          <p14:tracePt t="797103" x="6621463" y="1314450"/>
          <p14:tracePt t="797119" x="6559550" y="1314450"/>
          <p14:tracePt t="797136" x="6521450" y="1314450"/>
          <p14:tracePt t="797153" x="6472238" y="1314450"/>
          <p14:tracePt t="797170" x="6408738" y="1314450"/>
          <p14:tracePt t="797187" x="6383338" y="1314450"/>
          <p14:tracePt t="797189" x="6359525" y="1314450"/>
          <p14:tracePt t="797204" x="6334125" y="1314450"/>
          <p14:tracePt t="797206" x="6308725" y="1314450"/>
          <p14:tracePt t="797221" x="6259513" y="1314450"/>
          <p14:tracePt t="797237" x="6196013" y="1314450"/>
          <p14:tracePt t="797254" x="6096000" y="1327150"/>
          <p14:tracePt t="797270" x="6008688" y="1339850"/>
          <p14:tracePt t="797287" x="5921375" y="1350963"/>
          <p14:tracePt t="797303" x="5870575" y="1363663"/>
          <p14:tracePt t="797320" x="5832475" y="1363663"/>
          <p14:tracePt t="797337" x="5808663" y="1376363"/>
          <p14:tracePt t="797354" x="5770563" y="1376363"/>
          <p14:tracePt t="797370" x="5732463" y="1389063"/>
          <p14:tracePt t="797387" x="5670550" y="1401763"/>
          <p14:tracePt t="797389" x="5645150" y="1414463"/>
          <p14:tracePt t="797404" x="5645150" y="1427163"/>
          <p14:tracePt t="797406" x="5607050" y="1439863"/>
          <p14:tracePt t="797420" x="5583238" y="1450975"/>
          <p14:tracePt t="797437" x="5545138" y="1476375"/>
          <p14:tracePt t="797454" x="5519738" y="1501775"/>
          <p14:tracePt t="797470" x="5507038" y="1514475"/>
          <p14:tracePt t="797487" x="5483225" y="1539875"/>
          <p14:tracePt t="797503" x="5457825" y="1563688"/>
          <p14:tracePt t="797520" x="5457825" y="1576388"/>
          <p14:tracePt t="797537" x="5445125" y="1601788"/>
          <p14:tracePt t="797554" x="5445125" y="1627188"/>
          <p14:tracePt t="797557" x="5432425" y="1639888"/>
          <p14:tracePt t="797571" x="5432425" y="1652588"/>
          <p14:tracePt t="797574" x="5432425" y="1663700"/>
          <p14:tracePt t="797588" x="5419725" y="1676400"/>
          <p14:tracePt t="797590" x="5419725" y="1689100"/>
          <p14:tracePt t="797605" x="5419725" y="1727200"/>
          <p14:tracePt t="797621" x="5407025" y="1752600"/>
          <p14:tracePt t="797638" x="5407025" y="1801813"/>
          <p14:tracePt t="797655" x="5394325" y="1839913"/>
          <p14:tracePt t="797671" x="5394325" y="1876425"/>
          <p14:tracePt t="797688" x="5394325" y="1889125"/>
          <p14:tracePt t="797704" x="5394325" y="1927225"/>
          <p14:tracePt t="797721" x="5394325" y="1965325"/>
          <p14:tracePt t="797738" x="5394325" y="2114550"/>
          <p14:tracePt t="797755" x="5407025" y="2178050"/>
          <p14:tracePt t="797758" x="5419725" y="2201863"/>
          <p14:tracePt t="797772" x="5419725" y="2227263"/>
          <p14:tracePt t="797775" x="5419725" y="2252663"/>
          <p14:tracePt t="797788" x="5445125" y="2278063"/>
          <p14:tracePt t="797805" x="5445125" y="2303463"/>
          <p14:tracePt t="797894" x="5457825" y="2314575"/>
          <p14:tracePt t="797933" x="5483225" y="2314575"/>
          <p14:tracePt t="797958" x="5495925" y="2327275"/>
          <p14:tracePt t="797965" x="5507038" y="2339975"/>
          <p14:tracePt t="797981" x="5532438" y="2352675"/>
          <p14:tracePt t="798190" x="5557838" y="2352675"/>
          <p14:tracePt t="798221" x="5570538" y="2352675"/>
          <p14:tracePt t="798245" x="5583238" y="2352675"/>
          <p14:tracePt t="798261" x="5595938" y="2365375"/>
          <p14:tracePt t="798270" x="5607050" y="2365375"/>
          <p14:tracePt t="798286" x="5632450" y="2365375"/>
          <p14:tracePt t="798294" x="5645150" y="2365375"/>
          <p14:tracePt t="798306" x="5657850" y="2365375"/>
          <p14:tracePt t="798323" x="5695950" y="2365375"/>
          <p14:tracePt t="798326" x="5708650" y="2365375"/>
          <p14:tracePt t="798340" x="5757863" y="2365375"/>
          <p14:tracePt t="798342" x="5783263" y="2365375"/>
          <p14:tracePt t="798357" x="5870575" y="2403475"/>
          <p14:tracePt t="798374" x="5957888" y="2452688"/>
          <p14:tracePt t="798390" x="6096000" y="2490788"/>
          <p14:tracePt t="798406" x="6183313" y="2516188"/>
          <p14:tracePt t="798423" x="6270625" y="2516188"/>
          <p14:tracePt t="798439" x="6321425" y="2516188"/>
          <p14:tracePt t="798456" x="6346825" y="2516188"/>
          <p14:tracePt t="798590" x="6346825" y="2527300"/>
          <p14:tracePt t="798613" x="6334125" y="2540000"/>
          <p14:tracePt t="798623" x="6321425" y="2540000"/>
          <p14:tracePt t="798638" x="6308725" y="2565400"/>
          <p14:tracePt t="798646" x="6296025" y="2565400"/>
          <p14:tracePt t="798657" x="6296025" y="2590800"/>
          <p14:tracePt t="798674" x="6270625" y="2603500"/>
          <p14:tracePt t="798742" x="6270625" y="2616200"/>
          <p14:tracePt t="798918" x="6270625" y="2627313"/>
          <p14:tracePt t="799110" x="6270625" y="2640013"/>
          <p14:tracePt t="799654" x="6270625" y="2652713"/>
          <p14:tracePt t="800141" x="6283325" y="2640013"/>
          <p14:tracePt t="800206" x="6283325" y="2627313"/>
          <p14:tracePt t="800230" x="6296025" y="2627313"/>
          <p14:tracePt t="800254" x="6308725" y="2616200"/>
          <p14:tracePt t="800414" x="6321425" y="2590800"/>
          <p14:tracePt t="800502" x="6334125" y="2590800"/>
          <p14:tracePt t="800877" x="6346825" y="2590800"/>
          <p14:tracePt t="800885" x="6383338" y="2590800"/>
          <p14:tracePt t="800895" x="6472238" y="2603500"/>
          <p14:tracePt t="800913" x="6659563" y="2790825"/>
          <p14:tracePt t="800929" x="6846888" y="2978150"/>
          <p14:tracePt t="800946" x="6921500" y="3078163"/>
          <p14:tracePt t="800949" x="6934200" y="3103563"/>
          <p14:tracePt t="800963" x="6946900" y="3116263"/>
          <p14:tracePt t="800980" x="6946900" y="3128963"/>
          <p14:tracePt t="801085" x="6921500" y="3128963"/>
          <p14:tracePt t="801094" x="6884988" y="3128963"/>
          <p14:tracePt t="801102" x="6846888" y="3128963"/>
          <p14:tracePt t="801113" x="6808788" y="3116263"/>
          <p14:tracePt t="801130" x="6708775" y="3103563"/>
          <p14:tracePt t="801147" x="6659563" y="3090863"/>
          <p14:tracePt t="801149" x="6646863" y="3078163"/>
          <p14:tracePt t="801164" x="6621463" y="3078163"/>
          <p14:tracePt t="801181" x="6596063" y="3054350"/>
          <p14:tracePt t="801197" x="6572250" y="3054350"/>
          <p14:tracePt t="801214" x="6534150" y="3028950"/>
          <p14:tracePt t="801230" x="6496050" y="3016250"/>
          <p14:tracePt t="801247" x="6459538" y="3003550"/>
          <p14:tracePt t="801263" x="6421438" y="2978150"/>
          <p14:tracePt t="801280" x="6383338" y="2965450"/>
          <p14:tracePt t="801297" x="6346825" y="2952750"/>
          <p14:tracePt t="810829" x="6346825" y="2941638"/>
          <p14:tracePt t="810838" x="6359525" y="2928938"/>
          <p14:tracePt t="810854" x="6370638" y="2916238"/>
          <p14:tracePt t="810861" x="6383338" y="2903538"/>
          <p14:tracePt t="810878" x="6396038" y="2903538"/>
          <p14:tracePt t="810894" x="6396038" y="2890838"/>
          <p14:tracePt t="810906" x="6408738" y="2890838"/>
          <p14:tracePt t="810922" x="6408738" y="2878138"/>
          <p14:tracePt t="810925" x="6434138" y="2865438"/>
          <p14:tracePt t="810941" x="6446838" y="2852738"/>
          <p14:tracePt t="810957" x="6459538" y="2852738"/>
          <p14:tracePt t="810982" x="6472238" y="2828925"/>
          <p14:tracePt t="810989" x="6483350" y="2828925"/>
          <p14:tracePt t="811006" x="6508750" y="2816225"/>
          <p14:tracePt t="811023" x="6584950" y="2790825"/>
          <p14:tracePt t="811039" x="6696075" y="2740025"/>
          <p14:tracePt t="811056" x="6846888" y="2678113"/>
          <p14:tracePt t="811073" x="7034213" y="2616200"/>
          <p14:tracePt t="811089" x="7146925" y="2590800"/>
          <p14:tracePt t="811106" x="7185025" y="2590800"/>
          <p14:tracePt t="811109" x="7197725" y="2578100"/>
          <p14:tracePt t="811123" x="7223125" y="2578100"/>
          <p14:tracePt t="811140" x="7246938" y="2578100"/>
          <p14:tracePt t="811157" x="7259638" y="2578100"/>
          <p14:tracePt t="811173" x="7285038" y="2578100"/>
          <p14:tracePt t="811189" x="7297738" y="2578100"/>
          <p14:tracePt t="811238" x="7297738" y="2590800"/>
          <p14:tracePt t="811246" x="7297738" y="2616200"/>
          <p14:tracePt t="811257" x="7297738" y="2640013"/>
          <p14:tracePt t="811273" x="7259638" y="2703513"/>
          <p14:tracePt t="811290" x="7235825" y="2728913"/>
          <p14:tracePt t="829309" x="7235825" y="2740025"/>
          <p14:tracePt t="829326" x="7235825" y="2765425"/>
          <p14:tracePt t="829342" x="7235825" y="2790825"/>
          <p14:tracePt t="829365" x="7235825" y="2816225"/>
          <p14:tracePt t="829373" x="7235825" y="2828925"/>
          <p14:tracePt t="829387" x="7235825" y="2840038"/>
          <p14:tracePt t="829389" x="7246938" y="2852738"/>
          <p14:tracePt t="829404" x="7246938" y="2890838"/>
          <p14:tracePt t="829421" x="7272338" y="2916238"/>
          <p14:tracePt t="829437" x="7323138" y="2965450"/>
          <p14:tracePt t="829454" x="7472363" y="3090863"/>
          <p14:tracePt t="829471" x="7610475" y="3203575"/>
          <p14:tracePt t="829487" x="7710488" y="3278188"/>
          <p14:tracePt t="829504" x="7823200" y="3316288"/>
          <p14:tracePt t="829521" x="7999413" y="3367088"/>
          <p14:tracePt t="829537" x="8186738" y="3403600"/>
          <p14:tracePt t="829555" x="8361363" y="3416300"/>
          <p14:tracePt t="829557" x="8424863" y="3416300"/>
          <p14:tracePt t="829572" x="8461375" y="3416300"/>
          <p14:tracePt t="829574" x="8512175" y="3416300"/>
          <p14:tracePt t="829588" x="8548688" y="3416300"/>
          <p14:tracePt t="829605" x="8574088" y="3416300"/>
          <p14:tracePt t="829621" x="8586788" y="3416300"/>
          <p14:tracePt t="829638" x="8599488" y="3416300"/>
          <p14:tracePt t="829717" x="8586788" y="3416300"/>
          <p14:tracePt t="829742" x="8574088" y="3416300"/>
          <p14:tracePt t="829749" x="8561388" y="3416300"/>
          <p14:tracePt t="829775" x="8548688" y="3416300"/>
          <p14:tracePt t="829781" x="8537575" y="3416300"/>
          <p14:tracePt t="829797" x="8524875" y="3441700"/>
          <p14:tracePt t="829821" x="8512175" y="3441700"/>
          <p14:tracePt t="829838" x="8512175" y="3454400"/>
          <p14:tracePt t="829861" x="8499475" y="3467100"/>
          <p14:tracePt t="829869" x="8499475" y="3479800"/>
          <p14:tracePt t="829877" x="8486775" y="3479800"/>
          <p14:tracePt t="830093" x="8474075" y="3479800"/>
          <p14:tracePt t="830101" x="8474075" y="3490913"/>
          <p14:tracePt t="830110" x="8448675" y="3490913"/>
          <p14:tracePt t="830126" x="8435975" y="3503613"/>
          <p14:tracePt t="830141" x="8424863" y="3503613"/>
          <p14:tracePt t="830157" x="8399463" y="3529013"/>
          <p14:tracePt t="830174" x="8386763" y="3554413"/>
          <p14:tracePt t="830189" x="8374063" y="3567113"/>
          <p14:tracePt t="830206" x="8361363" y="3616325"/>
          <p14:tracePt t="830223" x="8361363" y="3641725"/>
          <p14:tracePt t="830293" x="8361363" y="3654425"/>
          <p14:tracePt t="830301" x="8348663" y="3667125"/>
          <p14:tracePt t="830317" x="8335963" y="3667125"/>
          <p14:tracePt t="830326" x="8324850" y="3667125"/>
          <p14:tracePt t="830340" x="8286750" y="3679825"/>
          <p14:tracePt t="830357" x="8186738" y="3741738"/>
          <p14:tracePt t="830374" x="8074025" y="3829050"/>
          <p14:tracePt t="830390" x="7948613" y="3879850"/>
          <p14:tracePt t="830407" x="7810500" y="3941763"/>
          <p14:tracePt t="830423" x="7735888" y="3967163"/>
          <p14:tracePt t="830440" x="7685088" y="3979863"/>
          <p14:tracePt t="830597" x="7697788" y="3979863"/>
          <p14:tracePt t="830613" x="7710488" y="3979863"/>
          <p14:tracePt t="830621" x="7735888" y="3979863"/>
          <p14:tracePt t="830629" x="7773988" y="3979863"/>
          <p14:tracePt t="830640" x="7810500" y="3979863"/>
          <p14:tracePt t="830657" x="7848600" y="3979863"/>
          <p14:tracePt t="830674" x="7874000" y="3979863"/>
          <p14:tracePt t="830677" x="7886700" y="3979863"/>
          <p14:tracePt t="830781" x="7835900" y="3992563"/>
          <p14:tracePt t="830790" x="7785100" y="4029075"/>
          <p14:tracePt t="830798" x="7748588" y="4041775"/>
          <p14:tracePt t="830807" x="7697788" y="4054475"/>
          <p14:tracePt t="830824" x="7610475" y="4092575"/>
          <p14:tracePt t="830841" x="7535863" y="4117975"/>
          <p14:tracePt t="830858" x="7523163" y="4129088"/>
          <p14:tracePt t="830909" x="7523163" y="4141788"/>
          <p14:tracePt t="830917" x="7548563" y="4141788"/>
          <p14:tracePt t="830925" x="7610475" y="4141788"/>
          <p14:tracePt t="830941" x="7773988" y="4141788"/>
          <p14:tracePt t="830958" x="8099425" y="4141788"/>
          <p14:tracePt t="830975" x="8261350" y="4154488"/>
          <p14:tracePt t="830991" x="8312150" y="4167188"/>
          <p14:tracePt t="831085" x="8312150" y="4192588"/>
          <p14:tracePt t="831093" x="8312150" y="4205288"/>
          <p14:tracePt t="831108" x="8299450" y="4205288"/>
          <p14:tracePt t="831125" x="8286750" y="4205288"/>
          <p14:tracePt t="831237" x="8299450" y="4205288"/>
          <p14:tracePt t="831278" x="8312150" y="4205288"/>
          <p14:tracePt t="831309" x="8324850" y="4205288"/>
          <p14:tracePt t="832157" x="8312150" y="4205288"/>
          <p14:tracePt t="832173" x="8286750" y="4192588"/>
          <p14:tracePt t="832189" x="8274050" y="4179888"/>
          <p14:tracePt t="832197" x="8248650" y="4167188"/>
          <p14:tracePt t="832211" x="8199438" y="4141788"/>
          <p14:tracePt t="832213" x="8161338" y="4117975"/>
          <p14:tracePt t="832229" x="8061325" y="4029075"/>
          <p14:tracePt t="832245" x="7874000" y="3905250"/>
          <p14:tracePt t="832261" x="7697788" y="3803650"/>
          <p14:tracePt t="832278" x="7510463" y="3692525"/>
          <p14:tracePt t="832295" x="7372350" y="3603625"/>
          <p14:tracePt t="832311" x="7323138" y="3567113"/>
          <p14:tracePt t="832328" x="7297738" y="3554413"/>
          <p14:tracePt t="832345" x="7272338" y="3541713"/>
          <p14:tracePt t="832362" x="7246938" y="3529013"/>
          <p14:tracePt t="832364" x="7223125" y="3503613"/>
          <p14:tracePt t="832378" x="7172325" y="3479800"/>
          <p14:tracePt t="832381" x="7159625" y="3479800"/>
          <p14:tracePt t="832395" x="7123113" y="3454400"/>
          <p14:tracePt t="832398" x="7110413" y="3441700"/>
          <p14:tracePt t="832412" x="7034213" y="3416300"/>
          <p14:tracePt t="832429" x="6934200" y="3378200"/>
          <p14:tracePt t="832445" x="6834188" y="3328988"/>
          <p14:tracePt t="832462" x="6784975" y="3316288"/>
          <p14:tracePt t="832479" x="6734175" y="3303588"/>
          <p14:tracePt t="832495" x="6721475" y="3303588"/>
          <p14:tracePt t="832512" x="6721475" y="3290888"/>
          <p14:tracePt t="832529" x="6708775" y="3290888"/>
          <p14:tracePt t="832545" x="6696075" y="3278188"/>
          <p14:tracePt t="832562" x="6659563" y="3267075"/>
          <p14:tracePt t="832579" x="6659563" y="3254375"/>
          <p14:tracePt t="832661" x="6646863" y="3254375"/>
          <p14:tracePt t="832741" x="6621463" y="3278188"/>
          <p14:tracePt t="832757" x="6621463" y="3290888"/>
          <p14:tracePt t="832766" x="6621463" y="3303588"/>
          <p14:tracePt t="832779" x="6596063" y="3328988"/>
          <p14:tracePt t="832782" x="6584950" y="3354388"/>
          <p14:tracePt t="832797" x="6546850" y="3390900"/>
          <p14:tracePt t="832813" x="6508750" y="3429000"/>
          <p14:tracePt t="832829" x="6472238" y="3454400"/>
          <p14:tracePt t="832846" x="6434138" y="3479800"/>
          <p14:tracePt t="832863" x="6396038" y="3503613"/>
          <p14:tracePt t="832879" x="6359525" y="3516313"/>
          <p14:tracePt t="832896" x="6346825" y="3529013"/>
          <p14:tracePt t="832913" x="6321425" y="3529013"/>
          <p14:tracePt t="832941" x="6308725" y="3541713"/>
          <p14:tracePt t="832950" x="6296025" y="3554413"/>
          <p14:tracePt t="832989" x="6270625" y="3554413"/>
          <p14:tracePt t="832998" x="6246813" y="3567113"/>
          <p14:tracePt t="833005" x="6234113" y="3567113"/>
          <p14:tracePt t="833014" x="6221413" y="3579813"/>
          <p14:tracePt t="833030" x="6146800" y="3616325"/>
          <p14:tracePt t="833046" x="6121400" y="3616325"/>
          <p14:tracePt t="833157" x="6121400" y="3629025"/>
          <p14:tracePt t="833277" x="6108700" y="3629025"/>
          <p14:tracePt t="833301" x="6096000" y="3629025"/>
          <p14:tracePt t="833318" x="6083300" y="3629025"/>
          <p14:tracePt t="833333" x="6070600" y="3629025"/>
          <p14:tracePt t="833357" x="6045200" y="3629025"/>
          <p14:tracePt t="833438" x="6034088" y="3629025"/>
          <p14:tracePt t="833445" x="6021388" y="3629025"/>
          <p14:tracePt t="833453" x="5995988" y="3629025"/>
          <p14:tracePt t="833464" x="5970588" y="3629025"/>
          <p14:tracePt t="833481" x="5921375" y="3629025"/>
          <p14:tracePt t="833498" x="5857875" y="3641725"/>
          <p14:tracePt t="833501" x="5845175" y="3654425"/>
          <p14:tracePt t="833515" x="5821363" y="3654425"/>
          <p14:tracePt t="833517" x="5808663" y="3667125"/>
          <p14:tracePt t="833531" x="5795963" y="3667125"/>
          <p14:tracePt t="833548" x="5770563" y="3667125"/>
          <p14:tracePt t="834093" x="5757863" y="3654425"/>
          <p14:tracePt t="834117" x="5757863" y="3641725"/>
          <p14:tracePt t="834125" x="5757863" y="3629025"/>
          <p14:tracePt t="834141" x="5757863" y="3603625"/>
          <p14:tracePt t="834157" x="5757863" y="3579813"/>
          <p14:tracePt t="834167" x="5757863" y="3567113"/>
          <p14:tracePt t="834182" x="5757863" y="3541713"/>
          <p14:tracePt t="834199" x="5757863" y="3516313"/>
          <p14:tracePt t="834216" x="5757863" y="3503613"/>
          <p14:tracePt t="834233" x="5745163" y="3479800"/>
          <p14:tracePt t="834249" x="5732463" y="3467100"/>
          <p14:tracePt t="834267" x="5732463" y="3441700"/>
          <p14:tracePt t="834269" x="5732463" y="3429000"/>
          <p14:tracePt t="834284" x="5732463" y="3416300"/>
          <p14:tracePt t="834287" x="5732463" y="3403600"/>
          <p14:tracePt t="834299" x="5719763" y="3403600"/>
          <p14:tracePt t="834301" x="5719763" y="3390900"/>
          <p14:tracePt t="834317" x="5719763" y="3378200"/>
          <p14:tracePt t="834333" x="5719763" y="3354388"/>
          <p14:tracePt t="834357" x="5708650" y="3354388"/>
          <p14:tracePt t="834389" x="5695950" y="3341688"/>
          <p14:tracePt t="834525" x="5695950" y="3328988"/>
          <p14:tracePt t="834533" x="5695950" y="3316288"/>
          <p14:tracePt t="834541" x="5695950" y="3290888"/>
          <p14:tracePt t="834550" x="5719763" y="3278188"/>
          <p14:tracePt t="834567" x="5745163" y="3254375"/>
          <p14:tracePt t="834584" x="5783263" y="3216275"/>
          <p14:tracePt t="834606" x="5795963" y="3216275"/>
          <p14:tracePt t="834617" x="5795963" y="3203575"/>
          <p14:tracePt t="834702" x="5795963" y="3190875"/>
          <p14:tracePt t="834725" x="5795963" y="3178175"/>
          <p14:tracePt t="834757" x="5770563" y="3165475"/>
          <p14:tracePt t="835533" x="5795963" y="3154363"/>
          <p14:tracePt t="835541" x="5870575" y="3154363"/>
          <p14:tracePt t="835553" x="5970588" y="3128963"/>
          <p14:tracePt t="835569" x="6221413" y="3090863"/>
          <p14:tracePt t="835573" x="6359525" y="3078163"/>
          <p14:tracePt t="835587" x="6596063" y="3041650"/>
          <p14:tracePt t="835590" x="6746875" y="3028950"/>
          <p14:tracePt t="835605" x="6985000" y="2990850"/>
          <p14:tracePt t="835621" x="7123113" y="2952750"/>
          <p14:tracePt t="835637" x="7185025" y="2928938"/>
          <p14:tracePt t="835653" x="7223125" y="2928938"/>
          <p14:tracePt t="835670" x="7235825" y="2928938"/>
          <p14:tracePt t="835949" x="7246938" y="2928938"/>
          <p14:tracePt t="835957" x="7285038" y="2928938"/>
          <p14:tracePt t="835971" x="7335838" y="2928938"/>
          <p14:tracePt t="835973" x="7372350" y="2928938"/>
          <p14:tracePt t="835988" x="7485063" y="2928938"/>
          <p14:tracePt t="836005" x="7610475" y="2928938"/>
          <p14:tracePt t="836021" x="7710488" y="2916238"/>
          <p14:tracePt t="836038" x="7797800" y="2890838"/>
          <p14:tracePt t="836055" x="7835900" y="2878138"/>
          <p14:tracePt t="836070" x="7897813" y="2828925"/>
          <p14:tracePt t="836088" x="7961313" y="2765425"/>
          <p14:tracePt t="836105" x="8035925" y="2627313"/>
          <p14:tracePt t="836121" x="8148638" y="2465388"/>
          <p14:tracePt t="836138" x="8174038" y="2314575"/>
          <p14:tracePt t="836155" x="8212138" y="2227263"/>
          <p14:tracePt t="836158" x="8212138" y="2201863"/>
          <p14:tracePt t="836229" x="8199438" y="2201863"/>
          <p14:tracePt t="836238" x="8174038" y="2201863"/>
          <p14:tracePt t="836245" x="8148638" y="2201863"/>
          <p14:tracePt t="836255" x="8123238" y="2201863"/>
          <p14:tracePt t="836271" x="8035925" y="2227263"/>
          <p14:tracePt t="836288" x="7910513" y="2378075"/>
          <p14:tracePt t="836305" x="7797800" y="2578100"/>
          <p14:tracePt t="836322" x="7697788" y="2852738"/>
          <p14:tracePt t="836325" x="7648575" y="3090863"/>
          <p14:tracePt t="836338" x="7623175" y="3241675"/>
          <p14:tracePt t="836341" x="7610475" y="3416300"/>
          <p14:tracePt t="836356" x="7585075" y="3541713"/>
          <p14:tracePt t="836358" x="7572375" y="3667125"/>
          <p14:tracePt t="836372" x="7572375" y="3879850"/>
          <p14:tracePt t="836389" x="7572375" y="3941763"/>
          <p14:tracePt t="836421" x="7572375" y="3967163"/>
          <p14:tracePt t="836429" x="7548563" y="3992563"/>
          <p14:tracePt t="836445" x="7548563" y="4017963"/>
          <p14:tracePt t="836455" x="7523163" y="4029075"/>
          <p14:tracePt t="836472" x="7523163" y="4067175"/>
          <p14:tracePt t="836489" x="7523163" y="4117975"/>
          <p14:tracePt t="836506" x="7459663" y="4241800"/>
          <p14:tracePt t="836509" x="7410450" y="4330700"/>
          <p14:tracePt t="836523" x="7323138" y="4443413"/>
          <p14:tracePt t="836525" x="7235825" y="4643438"/>
          <p14:tracePt t="836539" x="7046913" y="4818063"/>
          <p14:tracePt t="836541" x="6859588" y="5030788"/>
          <p14:tracePt t="836557" x="6421438" y="5494338"/>
          <p14:tracePt t="836573" x="5908675" y="5819775"/>
          <p14:tracePt t="836589" x="5207000" y="6107113"/>
          <p14:tracePt t="836606" x="4368800" y="6169025"/>
          <p14:tracePt t="836622" x="3328988" y="6081713"/>
          <p14:tracePt t="836639" x="2228850" y="5656263"/>
          <p14:tracePt t="836656" x="1414463" y="5143500"/>
          <p14:tracePt t="836673" x="763588" y="4554538"/>
          <p14:tracePt t="836689" x="512763" y="4154488"/>
          <p14:tracePt t="836706" x="387350" y="3879850"/>
          <p14:tracePt t="836709" x="363538" y="3779838"/>
          <p14:tracePt t="836725" x="350838" y="3692525"/>
          <p14:tracePt t="836741" x="350838" y="3454400"/>
          <p14:tracePt t="836757" x="363538" y="3267075"/>
          <p14:tracePt t="836773" x="387350" y="3078163"/>
          <p14:tracePt t="836790" x="438150" y="2916238"/>
          <p14:tracePt t="836807" x="512763" y="2716213"/>
          <p14:tracePt t="836822" x="576263" y="2516188"/>
          <p14:tracePt t="836839" x="600075" y="2314575"/>
          <p14:tracePt t="836857" x="600075" y="2127250"/>
          <p14:tracePt t="836873" x="550863" y="2001838"/>
          <p14:tracePt t="836890" x="488950" y="1927225"/>
          <p14:tracePt t="836893" x="476250" y="1889125"/>
          <p14:tracePt t="836907" x="463550" y="1876425"/>
          <p14:tracePt t="836909" x="463550" y="1852613"/>
          <p14:tracePt t="836925" x="463550" y="1714500"/>
          <p14:tracePt t="836941" x="463550" y="1514475"/>
          <p14:tracePt t="836957" x="463550" y="1389063"/>
          <p14:tracePt t="836973" x="463550" y="1301750"/>
          <p14:tracePt t="836997" x="476250" y="1250950"/>
          <p14:tracePt t="837007" x="488950" y="1201738"/>
          <p14:tracePt t="837023" x="500063" y="1038225"/>
          <p14:tracePt t="837040" x="500063" y="825500"/>
          <p14:tracePt t="837057" x="438150" y="538163"/>
          <p14:tracePt t="837074" x="287338" y="312738"/>
          <p14:tracePt t="837077" x="212725" y="238125"/>
          <p14:tracePt t="837091" x="150813" y="174625"/>
          <p14:tracePt t="837094" x="87313" y="138113"/>
          <p14:tracePt t="837107" x="50800" y="112713"/>
          <p14:tracePt t="837110" x="0" y="7461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710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Hypothesis Testing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78610" y="2357211"/>
            <a:ext cx="10690059" cy="3892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Resulting P-value of Hypothesis Testing: </a:t>
            </a:r>
          </a:p>
          <a:p>
            <a:pPr marL="800100" lvl="1" indent="-34290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P-value is defined as the probability of obtaining a result equal to or more extreme than what was actually observed</a:t>
            </a:r>
            <a:r>
              <a:rPr lang="en-US" sz="2800" dirty="0"/>
              <a:t>, assuming the null hypothesis is true.</a:t>
            </a:r>
            <a:r>
              <a:rPr lang="en-US" sz="2800" dirty="0">
                <a:latin typeface="Alexandria"/>
              </a:rPr>
              <a:t> </a:t>
            </a:r>
          </a:p>
          <a:p>
            <a:pPr marL="800100" lvl="1" indent="-34290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The smaller the P-value, the larger the significance of my alternative hypothesis.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16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463"/>
    </mc:Choice>
    <mc:Fallback xmlns="">
      <p:transition advTm="70463"/>
    </mc:Fallback>
  </mc:AlternateContent>
  <p:extLst>
    <p:ext uri="{3A86A75C-4F4B-4683-9AE1-C65F6400EC91}">
      <p14:laserTraceLst xmlns:p14="http://schemas.microsoft.com/office/powerpoint/2010/main">
        <p14:tracePtLst>
          <p14:tracePt t="1474" x="11128375" y="6757988"/>
          <p14:tracePt t="1487" x="11015663" y="6670675"/>
          <p14:tracePt t="1489" x="10964863" y="6594475"/>
          <p14:tracePt t="1504" x="10828338" y="6457950"/>
          <p14:tracePt t="1521" x="10739438" y="6345238"/>
          <p14:tracePt t="1537" x="10664825" y="6207125"/>
          <p14:tracePt t="1554" x="10539413" y="6056313"/>
          <p14:tracePt t="1570" x="10452100" y="5969000"/>
          <p14:tracePt t="1587" x="10313988" y="5907088"/>
          <p14:tracePt t="1603" x="10188575" y="5881688"/>
          <p14:tracePt t="1621" x="10126663" y="5881688"/>
          <p14:tracePt t="1639" x="10052050" y="5881688"/>
          <p14:tracePt t="1641" x="10026650" y="5868988"/>
          <p14:tracePt t="1655" x="10013950" y="5856288"/>
          <p14:tracePt t="1657" x="9988550" y="5856288"/>
          <p14:tracePt t="1672" x="9963150" y="5856288"/>
          <p14:tracePt t="1688" x="9939338" y="5856288"/>
          <p14:tracePt t="1704" x="9901238" y="5856288"/>
          <p14:tracePt t="1721" x="9839325" y="5856288"/>
          <p14:tracePt t="1738" x="9763125" y="5856288"/>
          <p14:tracePt t="1754" x="9701213" y="5868988"/>
          <p14:tracePt t="1771" x="9637713" y="5932488"/>
          <p14:tracePt t="1788" x="9588500" y="5945188"/>
          <p14:tracePt t="1805" x="9537700" y="5969000"/>
          <p14:tracePt t="1821" x="9513888" y="5994400"/>
          <p14:tracePt t="1838" x="9488488" y="5994400"/>
          <p14:tracePt t="1841" x="9488488" y="6007100"/>
          <p14:tracePt t="1857" x="9475788" y="6007100"/>
          <p14:tracePt t="1882" x="9475788" y="6019800"/>
          <p14:tracePt t="1889" x="9463088" y="6019800"/>
          <p14:tracePt t="1905" x="9424988" y="6019800"/>
          <p14:tracePt t="1922" x="9363075" y="6032500"/>
          <p14:tracePt t="1938" x="9312275" y="6045200"/>
          <p14:tracePt t="1954" x="9263063" y="6069013"/>
          <p14:tracePt t="1972" x="9224963" y="6069013"/>
          <p14:tracePt t="1988" x="9199563" y="6094413"/>
          <p14:tracePt t="2004" x="9175750" y="6094413"/>
          <p14:tracePt t="2022" x="9150350" y="6119813"/>
          <p14:tracePt t="2039" x="9124950" y="6145213"/>
          <p14:tracePt t="2041" x="9124950" y="6157913"/>
          <p14:tracePt t="2056" x="9099550" y="6169025"/>
          <p14:tracePt t="2072" x="9050338" y="6219825"/>
          <p14:tracePt t="2089" x="8999538" y="6281738"/>
          <p14:tracePt t="2105" x="8874125" y="6370638"/>
          <p14:tracePt t="2122" x="8737600" y="6457950"/>
          <p14:tracePt t="2139" x="8561388" y="6583363"/>
          <p14:tracePt t="2155" x="8312150" y="6732588"/>
          <p14:tracePt t="2547" x="5045075" y="6832600"/>
          <p14:tracePt t="2556" x="5045075" y="6819900"/>
          <p14:tracePt t="2573" x="5045075" y="6757988"/>
          <p14:tracePt t="2576" x="5045075" y="6719888"/>
          <p14:tracePt t="2590" x="5045075" y="6696075"/>
          <p14:tracePt t="2608" x="5045075" y="6619875"/>
          <p14:tracePt t="2610" x="5068888" y="6594475"/>
          <p14:tracePt t="2625" x="5068888" y="6532563"/>
          <p14:tracePt t="2641" x="5068888" y="6445250"/>
          <p14:tracePt t="2657" x="5106988" y="6307138"/>
          <p14:tracePt t="2674" x="5145088" y="6245225"/>
          <p14:tracePt t="2691" x="5157788" y="6145213"/>
          <p14:tracePt t="2706" x="5157788" y="6032500"/>
          <p14:tracePt t="2723" x="5194300" y="5894388"/>
          <p14:tracePt t="2740" x="5232400" y="5794375"/>
          <p14:tracePt t="2758" x="5232400" y="5668963"/>
          <p14:tracePt t="2761" x="5257800" y="5568950"/>
          <p14:tracePt t="2774" x="5257800" y="5494338"/>
          <p14:tracePt t="2777" x="5270500" y="5443538"/>
          <p14:tracePt t="2791" x="5270500" y="5418138"/>
          <p14:tracePt t="2793" x="5270500" y="5381625"/>
          <p14:tracePt t="2808" x="5270500" y="5368925"/>
          <p14:tracePt t="2825" x="5270500" y="5343525"/>
          <p14:tracePt t="2841" x="5270500" y="5330825"/>
          <p14:tracePt t="2858" x="5270500" y="5318125"/>
          <p14:tracePt t="2913" x="5270500" y="5305425"/>
          <p14:tracePt t="3105" x="5281613" y="5294313"/>
          <p14:tracePt t="3201" x="5307013" y="5294313"/>
          <p14:tracePt t="3233" x="5319713" y="5294313"/>
          <p14:tracePt t="3257" x="5332413" y="5294313"/>
          <p14:tracePt t="3289" x="5345113" y="5294313"/>
          <p14:tracePt t="3321" x="5357813" y="5294313"/>
          <p14:tracePt t="3329" x="5370513" y="5294313"/>
          <p14:tracePt t="3345" x="5394325" y="5294313"/>
          <p14:tracePt t="3359" x="5432425" y="5294313"/>
          <p14:tracePt t="3361" x="5470525" y="5294313"/>
          <p14:tracePt t="3375" x="5583238" y="5243513"/>
          <p14:tracePt t="3377" x="5683250" y="5205413"/>
          <p14:tracePt t="3393" x="6070600" y="5068888"/>
          <p14:tracePt t="3409" x="6434138" y="4992688"/>
          <p14:tracePt t="3425" x="6772275" y="4943475"/>
          <p14:tracePt t="3442" x="6910388" y="4943475"/>
          <p14:tracePt t="3529" x="6934200" y="4856163"/>
          <p14:tracePt t="3537" x="6972300" y="4830763"/>
          <p14:tracePt t="3544" x="7034213" y="4792663"/>
          <p14:tracePt t="3559" x="7085013" y="4792663"/>
          <p14:tracePt t="3561" x="7110413" y="4768850"/>
          <p14:tracePt t="3576" x="7146925" y="4718050"/>
          <p14:tracePt t="3593" x="7185025" y="4692650"/>
          <p14:tracePt t="3610" x="7185025" y="4656138"/>
          <p14:tracePt t="3729" x="7172325" y="4656138"/>
          <p14:tracePt t="3769" x="7146925" y="4656138"/>
          <p14:tracePt t="3776" x="7146925" y="4643438"/>
          <p14:tracePt t="3793" x="7134225" y="4630738"/>
          <p14:tracePt t="4121" x="7110413" y="4630738"/>
          <p14:tracePt t="4129" x="7085013" y="4630738"/>
          <p14:tracePt t="4145" x="7010400" y="4630738"/>
          <p14:tracePt t="4209" x="6972300" y="4618038"/>
          <p14:tracePt t="4217" x="6910388" y="4618038"/>
          <p14:tracePt t="4227" x="6834188" y="4618038"/>
          <p14:tracePt t="4245" x="6621463" y="4618038"/>
          <p14:tracePt t="4261" x="6408738" y="4618038"/>
          <p14:tracePt t="4278" x="6170613" y="4618038"/>
          <p14:tracePt t="4280" x="6070600" y="4618038"/>
          <p14:tracePt t="4295" x="5932488" y="4618038"/>
          <p14:tracePt t="4297" x="5757863" y="4592638"/>
          <p14:tracePt t="4312" x="5383213" y="4554538"/>
          <p14:tracePt t="4329" x="5045075" y="4530725"/>
          <p14:tracePt t="4345" x="4843463" y="4530725"/>
          <p14:tracePt t="4361" x="4719638" y="4518025"/>
          <p14:tracePt t="4378" x="4630738" y="4518025"/>
          <p14:tracePt t="4394" x="4494213" y="4518025"/>
          <p14:tracePt t="4411" x="4356100" y="4518025"/>
          <p14:tracePt t="4428" x="4256088" y="4479925"/>
          <p14:tracePt t="4445" x="4156075" y="4467225"/>
          <p14:tracePt t="4462" x="4081463" y="4443413"/>
          <p14:tracePt t="4464" x="4043363" y="4430713"/>
          <p14:tracePt t="4478" x="4005263" y="4405313"/>
          <p14:tracePt t="4481" x="3979863" y="4392613"/>
          <p14:tracePt t="4496" x="3943350" y="4367213"/>
          <p14:tracePt t="4498" x="3879850" y="4341813"/>
          <p14:tracePt t="4512" x="3779838" y="4292600"/>
          <p14:tracePt t="4529" x="3667125" y="4230688"/>
          <p14:tracePt t="4545" x="3554413" y="4192588"/>
          <p14:tracePt t="4562" x="3467100" y="4154488"/>
          <p14:tracePt t="4578" x="3441700" y="4129088"/>
          <p14:tracePt t="4595" x="3354388" y="4079875"/>
          <p14:tracePt t="4611" x="3192463" y="4005263"/>
          <p14:tracePt t="4629" x="3092450" y="3967163"/>
          <p14:tracePt t="4645" x="2979738" y="3854450"/>
          <p14:tracePt t="4649" x="2903538" y="3792538"/>
          <p14:tracePt t="4663" x="2841625" y="3741738"/>
          <p14:tracePt t="4665" x="2778125" y="3679825"/>
          <p14:tracePt t="4679" x="2741613" y="3667125"/>
          <p14:tracePt t="4681" x="2703513" y="3629025"/>
          <p14:tracePt t="4697" x="2654300" y="3603625"/>
          <p14:tracePt t="4721" x="2641600" y="3603625"/>
          <p14:tracePt t="4745" x="2641600" y="3579813"/>
          <p14:tracePt t="4762" x="2628900" y="3567113"/>
          <p14:tracePt t="4833" x="2616200" y="3567113"/>
          <p14:tracePt t="4841" x="2603500" y="3554413"/>
          <p14:tracePt t="4849" x="2590800" y="3554413"/>
          <p14:tracePt t="4865" x="2578100" y="3554413"/>
          <p14:tracePt t="4881" x="2528888" y="3554413"/>
          <p14:tracePt t="4897" x="2452688" y="3554413"/>
          <p14:tracePt t="4913" x="2390775" y="3554413"/>
          <p14:tracePt t="4929" x="2316163" y="3554413"/>
          <p14:tracePt t="4946" x="2265363" y="3554413"/>
          <p14:tracePt t="4962" x="2178050" y="3554413"/>
          <p14:tracePt t="4980" x="2139950" y="3567113"/>
          <p14:tracePt t="4996" x="2116138" y="3579813"/>
          <p14:tracePt t="5013" x="2078038" y="3603625"/>
          <p14:tracePt t="5030" x="2052638" y="3616325"/>
          <p14:tracePt t="5032" x="2039938" y="3616325"/>
          <p14:tracePt t="5046" x="2027238" y="3629025"/>
          <p14:tracePt t="5089" x="2014538" y="3629025"/>
          <p14:tracePt t="5121" x="2014538" y="3641725"/>
          <p14:tracePt t="5130" x="2027238" y="3641725"/>
          <p14:tracePt t="5137" x="2078038" y="3641725"/>
          <p14:tracePt t="5147" x="2152650" y="3641725"/>
          <p14:tracePt t="5163" x="2328863" y="3641725"/>
          <p14:tracePt t="5180" x="2678113" y="3641725"/>
          <p14:tracePt t="5198" x="3003550" y="3579813"/>
          <p14:tracePt t="5200" x="3116263" y="3554413"/>
          <p14:tracePt t="5214" x="3205163" y="3529013"/>
          <p14:tracePt t="5217" x="3228975" y="3516313"/>
          <p14:tracePt t="5273" x="3179763" y="3516313"/>
          <p14:tracePt t="5281" x="3079750" y="3529013"/>
          <p14:tracePt t="5297" x="2879725" y="3567113"/>
          <p14:tracePt t="5313" x="2603500" y="3616325"/>
          <p14:tracePt t="5330" x="2278063" y="3703638"/>
          <p14:tracePt t="5347" x="2090738" y="3741738"/>
          <p14:tracePt t="5364" x="2039938" y="3754438"/>
          <p14:tracePt t="5433" x="2052638" y="3754438"/>
          <p14:tracePt t="5441" x="2103438" y="3754438"/>
          <p14:tracePt t="5449" x="2165350" y="3754438"/>
          <p14:tracePt t="5464" x="2365375" y="3692525"/>
          <p14:tracePt t="5481" x="2628900" y="3654425"/>
          <p14:tracePt t="5497" x="2778125" y="3654425"/>
          <p14:tracePt t="5515" x="2803525" y="3654425"/>
          <p14:tracePt t="5593" x="2778125" y="3654425"/>
          <p14:tracePt t="5600" x="2728913" y="3679825"/>
          <p14:tracePt t="5614" x="2654300" y="3703638"/>
          <p14:tracePt t="5617" x="2565400" y="3741738"/>
          <p14:tracePt t="5631" x="2503488" y="3754438"/>
          <p14:tracePt t="5633" x="2441575" y="3779838"/>
          <p14:tracePt t="5649" x="2390775" y="3792538"/>
          <p14:tracePt t="5665" x="2378075" y="3803650"/>
          <p14:tracePt t="5753" x="2403475" y="3803650"/>
          <p14:tracePt t="5761" x="2428875" y="3803650"/>
          <p14:tracePt t="5769" x="2452688" y="3803650"/>
          <p14:tracePt t="5781" x="2528888" y="3803650"/>
          <p14:tracePt t="5798" x="2603500" y="3767138"/>
          <p14:tracePt t="5800" x="2641600" y="3767138"/>
          <p14:tracePt t="5921" x="2603500" y="3767138"/>
          <p14:tracePt t="5929" x="2554288" y="3767138"/>
          <p14:tracePt t="5937" x="2528888" y="3767138"/>
          <p14:tracePt t="5949" x="2490788" y="3767138"/>
          <p14:tracePt t="5965" x="2428875" y="3779838"/>
          <p14:tracePt t="5981" x="2390775" y="3803650"/>
          <p14:tracePt t="6065" x="2378075" y="3803650"/>
          <p14:tracePt t="6082" x="2390775" y="3779838"/>
          <p14:tracePt t="6097" x="2428875" y="3779838"/>
          <p14:tracePt t="6105" x="2465388" y="3767138"/>
          <p14:tracePt t="6116" x="2516188" y="3754438"/>
          <p14:tracePt t="6133" x="2541588" y="3754438"/>
          <p14:tracePt t="6209" x="2528888" y="3754438"/>
          <p14:tracePt t="6217" x="2490788" y="3754438"/>
          <p14:tracePt t="6225" x="2441575" y="3754438"/>
          <p14:tracePt t="6233" x="2403475" y="3754438"/>
          <p14:tracePt t="6249" x="2316163" y="3779838"/>
          <p14:tracePt t="6267" x="2216150" y="3803650"/>
          <p14:tracePt t="6283" x="2190750" y="3803650"/>
          <p14:tracePt t="6385" x="2216150" y="3803650"/>
          <p14:tracePt t="6393" x="2278063" y="3803650"/>
          <p14:tracePt t="6400" x="2339975" y="3779838"/>
          <p14:tracePt t="6417" x="2403475" y="3767138"/>
          <p14:tracePt t="6433" x="2416175" y="3767138"/>
          <p14:tracePt t="6505" x="2403475" y="3767138"/>
          <p14:tracePt t="6512" x="2378075" y="3767138"/>
          <p14:tracePt t="6521" x="2352675" y="3767138"/>
          <p14:tracePt t="6533" x="2328863" y="3767138"/>
          <p14:tracePt t="6550" x="2228850" y="3792538"/>
          <p14:tracePt t="6552" x="2178050" y="3803650"/>
          <p14:tracePt t="6567" x="2152650" y="3829050"/>
          <p14:tracePt t="6569" x="2127250" y="3829050"/>
          <p14:tracePt t="6584" x="2103438" y="3829050"/>
          <p14:tracePt t="7057" x="2116138" y="3829050"/>
          <p14:tracePt t="7065" x="2152650" y="3829050"/>
          <p14:tracePt t="7080" x="2165350" y="3829050"/>
          <p14:tracePt t="7089" x="2178050" y="3829050"/>
          <p14:tracePt t="7101" x="2190750" y="3829050"/>
          <p14:tracePt t="7104" x="2216150" y="3816350"/>
          <p14:tracePt t="7118" x="2228850" y="3816350"/>
          <p14:tracePt t="7121" x="2239963" y="3816350"/>
          <p14:tracePt t="7135" x="2265363" y="3816350"/>
          <p14:tracePt t="7137" x="2278063" y="3816350"/>
          <p14:tracePt t="7152" x="2303463" y="3816350"/>
          <p14:tracePt t="7168" x="2303463" y="3803650"/>
          <p14:tracePt t="7185" x="2316163" y="3803650"/>
          <p14:tracePt t="7297" x="2328863" y="3803650"/>
          <p14:tracePt t="7321" x="2339975" y="3803650"/>
          <p14:tracePt t="7361" x="2352675" y="3803650"/>
          <p14:tracePt t="7441" x="2365375" y="3803650"/>
          <p14:tracePt t="7505" x="2378075" y="3803650"/>
          <p14:tracePt t="7529" x="2390775" y="3803650"/>
          <p14:tracePt t="7536" x="2390775" y="3792538"/>
          <p14:tracePt t="7553" x="2403475" y="3792538"/>
          <p14:tracePt t="7560" x="2416175" y="3792538"/>
          <p14:tracePt t="7577" x="2428875" y="3792538"/>
          <p14:tracePt t="7586" x="2452688" y="3779838"/>
          <p14:tracePt t="7602" x="2478088" y="3779838"/>
          <p14:tracePt t="7620" x="2503488" y="3779838"/>
          <p14:tracePt t="7637" x="2541588" y="3779838"/>
          <p14:tracePt t="7653" x="2554288" y="3779838"/>
          <p14:tracePt t="7656" x="2565400" y="3767138"/>
          <p14:tracePt t="7673" x="2578100" y="3767138"/>
          <p14:tracePt t="7769" x="2603500" y="3767138"/>
          <p14:tracePt t="7785" x="2616200" y="3767138"/>
          <p14:tracePt t="7801" x="2641600" y="3767138"/>
          <p14:tracePt t="7817" x="2654300" y="3767138"/>
          <p14:tracePt t="7825" x="2690813" y="3767138"/>
          <p14:tracePt t="7841" x="2703513" y="3767138"/>
          <p14:tracePt t="7853" x="2716213" y="3754438"/>
          <p14:tracePt t="7870" x="2741613" y="3741738"/>
          <p14:tracePt t="7888" x="2778125" y="3741738"/>
          <p14:tracePt t="7913" x="2790825" y="3741738"/>
          <p14:tracePt t="7937" x="2803525" y="3741738"/>
          <p14:tracePt t="8177" x="2816225" y="3741738"/>
          <p14:tracePt t="8209" x="2828925" y="3741738"/>
          <p14:tracePt t="8225" x="2841625" y="3741738"/>
          <p14:tracePt t="8241" x="2854325" y="3741738"/>
          <p14:tracePt t="8257" x="2867025" y="3741738"/>
          <p14:tracePt t="8264" x="2890838" y="3716338"/>
          <p14:tracePt t="8272" x="2903538" y="3716338"/>
          <p14:tracePt t="8287" x="2916238" y="3716338"/>
          <p14:tracePt t="8288" x="2941638" y="3716338"/>
          <p14:tracePt t="8303" x="2979738" y="3716338"/>
          <p14:tracePt t="8320" x="3016250" y="3692525"/>
          <p14:tracePt t="8337" x="3054350" y="3679825"/>
          <p14:tracePt t="8353" x="3079750" y="3667125"/>
          <p14:tracePt t="8370" x="3116263" y="3654425"/>
          <p14:tracePt t="8387" x="3167063" y="3641725"/>
          <p14:tracePt t="8405" x="3192463" y="3641725"/>
          <p14:tracePt t="8422" x="3228975" y="3629025"/>
          <p14:tracePt t="8425" x="3241675" y="3629025"/>
          <p14:tracePt t="8440" x="3254375" y="3616325"/>
          <p14:tracePt t="8456" x="3279775" y="3616325"/>
          <p14:tracePt t="8473" x="3292475" y="3616325"/>
          <p14:tracePt t="8505" x="3317875" y="3616325"/>
          <p14:tracePt t="8522" x="3328988" y="3616325"/>
          <p14:tracePt t="8528" x="3354388" y="3616325"/>
          <p14:tracePt t="8539" x="3392488" y="3616325"/>
          <p14:tracePt t="8555" x="3454400" y="3616325"/>
          <p14:tracePt t="8572" x="3530600" y="3616325"/>
          <p14:tracePt t="8589" x="3579813" y="3616325"/>
          <p14:tracePt t="8606" x="3654425" y="3616325"/>
          <p14:tracePt t="8609" x="3667125" y="3616325"/>
          <p14:tracePt t="8623" x="3705225" y="3616325"/>
          <p14:tracePt t="8625" x="3743325" y="3616325"/>
          <p14:tracePt t="8640" x="3779838" y="3616325"/>
          <p14:tracePt t="8656" x="3856038" y="3616325"/>
          <p14:tracePt t="8673" x="3917950" y="3616325"/>
          <p14:tracePt t="8689" x="4005263" y="3616325"/>
          <p14:tracePt t="8706" x="4081463" y="3616325"/>
          <p14:tracePt t="8722" x="4156075" y="3616325"/>
          <p14:tracePt t="8739" x="4230688" y="3616325"/>
          <p14:tracePt t="8756" x="4294188" y="3616325"/>
          <p14:tracePt t="8772" x="4343400" y="3616325"/>
          <p14:tracePt t="8789" x="4394200" y="3616325"/>
          <p14:tracePt t="8805" x="4443413" y="3616325"/>
          <p14:tracePt t="8808" x="4456113" y="3616325"/>
          <p14:tracePt t="8822" x="4468813" y="3616325"/>
          <p14:tracePt t="8824" x="4494213" y="3616325"/>
          <p14:tracePt t="8839" x="4530725" y="3616325"/>
          <p14:tracePt t="8841" x="4556125" y="3616325"/>
          <p14:tracePt t="8856" x="4643438" y="3616325"/>
          <p14:tracePt t="8872" x="4781550" y="3616325"/>
          <p14:tracePt t="8889" x="4881563" y="3616325"/>
          <p14:tracePt t="8907" x="5006975" y="3616325"/>
          <p14:tracePt t="8923" x="5094288" y="3616325"/>
          <p14:tracePt t="8940" x="5181600" y="3616325"/>
          <p14:tracePt t="8957" x="5257800" y="3616325"/>
          <p14:tracePt t="8960" x="5281613" y="3616325"/>
          <p14:tracePt t="8973" x="5307013" y="3616325"/>
          <p14:tracePt t="8991" x="5370513" y="3616325"/>
          <p14:tracePt t="9006" x="5394325" y="3616325"/>
          <p14:tracePt t="9009" x="5419725" y="3616325"/>
          <p14:tracePt t="9023" x="5445125" y="3616325"/>
          <p14:tracePt t="9040" x="5470525" y="3616325"/>
          <p14:tracePt t="9057" x="5483225" y="3616325"/>
          <p14:tracePt t="9073" x="5519738" y="3616325"/>
          <p14:tracePt t="9090" x="5570538" y="3616325"/>
          <p14:tracePt t="9107" x="5657850" y="3641725"/>
          <p14:tracePt t="9124" x="5683250" y="3641725"/>
          <p14:tracePt t="9140" x="5732463" y="3654425"/>
          <p14:tracePt t="9158" x="5757863" y="3654425"/>
          <p14:tracePt t="9161" x="5770563" y="3667125"/>
          <p14:tracePt t="9193" x="5783263" y="3667125"/>
          <p14:tracePt t="9233" x="5795963" y="3667125"/>
          <p14:tracePt t="9240" x="5808663" y="3667125"/>
          <p14:tracePt t="9249" x="5821363" y="3667125"/>
          <p14:tracePt t="9258" x="5832475" y="3667125"/>
          <p14:tracePt t="9274" x="5870575" y="3667125"/>
          <p14:tracePt t="9290" x="5908675" y="3667125"/>
          <p14:tracePt t="9307" x="5932488" y="3667125"/>
          <p14:tracePt t="9324" x="5970588" y="3667125"/>
          <p14:tracePt t="9341" x="5995988" y="3679825"/>
          <p14:tracePt t="9345" x="6021388" y="3679825"/>
          <p14:tracePt t="9358" x="6045200" y="3679825"/>
          <p14:tracePt t="9361" x="6057900" y="3692525"/>
          <p14:tracePt t="9375" x="6096000" y="3703638"/>
          <p14:tracePt t="9377" x="6121400" y="3703638"/>
          <p14:tracePt t="9392" x="6146800" y="3716338"/>
          <p14:tracePt t="9409" x="6196013" y="3729038"/>
          <p14:tracePt t="9433" x="6221413" y="3741738"/>
          <p14:tracePt t="9441" x="6234113" y="3741738"/>
          <p14:tracePt t="9458" x="6270625" y="3741738"/>
          <p14:tracePt t="9474" x="6296025" y="3741738"/>
          <p14:tracePt t="9491" x="6308725" y="3741738"/>
          <p14:tracePt t="9508" x="6321425" y="3741738"/>
          <p14:tracePt t="9633" x="6346825" y="3741738"/>
          <p14:tracePt t="9825" x="6359525" y="3741738"/>
          <p14:tracePt t="9945" x="6370638" y="3741738"/>
          <p14:tracePt t="9953" x="6383338" y="3741738"/>
          <p14:tracePt t="9985" x="6396038" y="3741738"/>
          <p14:tracePt t="10001" x="6408738" y="3741738"/>
          <p14:tracePt t="10017" x="6421438" y="3741738"/>
          <p14:tracePt t="10025" x="6434138" y="3741738"/>
          <p14:tracePt t="10048" x="6459538" y="3741738"/>
          <p14:tracePt t="10065" x="6483350" y="3741738"/>
          <p14:tracePt t="10073" x="6496050" y="3741738"/>
          <p14:tracePt t="10081" x="6508750" y="3741738"/>
          <p14:tracePt t="10092" x="6521450" y="3741738"/>
          <p14:tracePt t="10110" x="6559550" y="3741738"/>
          <p14:tracePt t="10113" x="6572250" y="3741738"/>
          <p14:tracePt t="10126" x="6584950" y="3741738"/>
          <p14:tracePt t="10128" x="6596063" y="3741738"/>
          <p14:tracePt t="10144" x="6621463" y="3741738"/>
          <p14:tracePt t="10160" x="6672263" y="3741738"/>
          <p14:tracePt t="10176" x="6721475" y="3741738"/>
          <p14:tracePt t="10193" x="6772275" y="3741738"/>
          <p14:tracePt t="10210" x="6808788" y="3741738"/>
          <p14:tracePt t="10226" x="6884988" y="3741738"/>
          <p14:tracePt t="10243" x="6972300" y="3741738"/>
          <p14:tracePt t="10260" x="7046913" y="3741738"/>
          <p14:tracePt t="10276" x="7146925" y="3741738"/>
          <p14:tracePt t="10294" x="7259638" y="3741738"/>
          <p14:tracePt t="10297" x="7323138" y="3741738"/>
          <p14:tracePt t="10310" x="7385050" y="3741738"/>
          <p14:tracePt t="10313" x="7423150" y="3741738"/>
          <p14:tracePt t="10328" x="7497763" y="3741738"/>
          <p14:tracePt t="10345" x="7548563" y="3741738"/>
          <p14:tracePt t="10361" x="7597775" y="3741738"/>
          <p14:tracePt t="10377" x="7648575" y="3741738"/>
          <p14:tracePt t="10393" x="7673975" y="3741738"/>
          <p14:tracePt t="10410" x="7685088" y="3741738"/>
          <p14:tracePt t="10601" x="7697788" y="3741738"/>
          <p14:tracePt t="10689" x="7710488" y="3741738"/>
          <p14:tracePt t="10705" x="7723188" y="3741738"/>
          <p14:tracePt t="10720" x="7735888" y="3741738"/>
          <p14:tracePt t="10728" x="7761288" y="3741738"/>
          <p14:tracePt t="10744" x="7785100" y="3716338"/>
          <p14:tracePt t="10761" x="7810500" y="3716338"/>
          <p14:tracePt t="10778" x="7823200" y="3716338"/>
          <p14:tracePt t="10794" x="7848600" y="3716338"/>
          <p14:tracePt t="10810" x="7874000" y="3692525"/>
          <p14:tracePt t="10828" x="7897813" y="3692525"/>
          <p14:tracePt t="10845" x="7948613" y="3692525"/>
          <p14:tracePt t="10862" x="8023225" y="3667125"/>
          <p14:tracePt t="10865" x="8061325" y="3667125"/>
          <p14:tracePt t="10878" x="8086725" y="3667125"/>
          <p14:tracePt t="10881" x="8135938" y="3654425"/>
          <p14:tracePt t="10896" x="8199438" y="3641725"/>
          <p14:tracePt t="10912" x="8248650" y="3641725"/>
          <p14:tracePt t="10929" x="8312150" y="3641725"/>
          <p14:tracePt t="10945" x="8361363" y="3641725"/>
          <p14:tracePt t="10962" x="8412163" y="3641725"/>
          <p14:tracePt t="10978" x="8486775" y="3641725"/>
          <p14:tracePt t="10995" x="8586788" y="3641725"/>
          <p14:tracePt t="11012" x="8712200" y="3641725"/>
          <p14:tracePt t="11029" x="8799513" y="3629025"/>
          <p14:tracePt t="11046" x="8899525" y="3629025"/>
          <p14:tracePt t="11048" x="8924925" y="3629025"/>
          <p14:tracePt t="11063" x="8963025" y="3629025"/>
          <p14:tracePt t="11065" x="9012238" y="3629025"/>
          <p14:tracePt t="11079" x="9024938" y="3629025"/>
          <p14:tracePt t="11081" x="9037638" y="3629025"/>
          <p14:tracePt t="11096" x="9063038" y="3616325"/>
          <p14:tracePt t="11201" x="9075738" y="3616325"/>
          <p14:tracePt t="11209" x="9088438" y="3616325"/>
          <p14:tracePt t="11225" x="9112250" y="3603625"/>
          <p14:tracePt t="11241" x="9124950" y="3603625"/>
          <p14:tracePt t="11249" x="9163050" y="3603625"/>
          <p14:tracePt t="11262" x="9175750" y="3603625"/>
          <p14:tracePt t="11265" x="9199563" y="3603625"/>
          <p14:tracePt t="11277" x="9237663" y="3603625"/>
          <p14:tracePt t="11279" x="9263063" y="3603625"/>
          <p14:tracePt t="11295" x="9312275" y="3603625"/>
          <p14:tracePt t="11296" x="9350375" y="3603625"/>
          <p14:tracePt t="11311" x="9437688" y="3603625"/>
          <p14:tracePt t="11328" x="9501188" y="3603625"/>
          <p14:tracePt t="11344" x="9601200" y="3603625"/>
          <p14:tracePt t="11361" x="9688513" y="3603625"/>
          <p14:tracePt t="11379" x="9750425" y="3603625"/>
          <p14:tracePt t="11396" x="9826625" y="3603625"/>
          <p14:tracePt t="11413" x="9888538" y="3603625"/>
          <p14:tracePt t="11417" x="9926638" y="3603625"/>
          <p14:tracePt t="11430" x="9952038" y="3603625"/>
          <p14:tracePt t="11432" x="9975850" y="3603625"/>
          <p14:tracePt t="11446" x="9988550" y="3603625"/>
          <p14:tracePt t="11448" x="10013950" y="3603625"/>
          <p14:tracePt t="11463" x="10039350" y="3603625"/>
          <p14:tracePt t="11465" x="10075863" y="3603625"/>
          <p14:tracePt t="11480" x="10126663" y="3603625"/>
          <p14:tracePt t="11497" x="10177463" y="3603625"/>
          <p14:tracePt t="11513" x="10239375" y="3603625"/>
          <p14:tracePt t="11530" x="10313988" y="3603625"/>
          <p14:tracePt t="11547" x="10390188" y="3603625"/>
          <p14:tracePt t="11563" x="10439400" y="3603625"/>
          <p14:tracePt t="11580" x="10514013" y="3603625"/>
          <p14:tracePt t="11597" x="10577513" y="3603625"/>
          <p14:tracePt t="11614" x="10614025" y="3603625"/>
          <p14:tracePt t="11616" x="10652125" y="3603625"/>
          <p14:tracePt t="11641" x="10664825" y="3603625"/>
          <p14:tracePt t="11665" x="10677525" y="3603625"/>
          <p14:tracePt t="11680" x="10690225" y="3603625"/>
          <p14:tracePt t="11825" x="10639425" y="3616325"/>
          <p14:tracePt t="11833" x="10577513" y="3641725"/>
          <p14:tracePt t="11848" x="10414000" y="3716338"/>
          <p14:tracePt t="11865" x="10139363" y="3803650"/>
          <p14:tracePt t="11880" x="9601200" y="3954463"/>
          <p14:tracePt t="11898" x="9075738" y="4067175"/>
          <p14:tracePt t="11914" x="8712200" y="4141788"/>
          <p14:tracePt t="11930" x="8186738" y="4241800"/>
          <p14:tracePt t="11948" x="7710488" y="4318000"/>
          <p14:tracePt t="11965" x="7210425" y="4418013"/>
          <p14:tracePt t="11980" x="6808788" y="4505325"/>
          <p14:tracePt t="11998" x="6483350" y="4554538"/>
          <p14:tracePt t="12000" x="6283325" y="4618038"/>
          <p14:tracePt t="12014" x="6108700" y="4643438"/>
          <p14:tracePt t="12016" x="5957888" y="4667250"/>
          <p14:tracePt t="12031" x="5795963" y="4679950"/>
          <p14:tracePt t="12033" x="5632450" y="4705350"/>
          <p14:tracePt t="12048" x="5345113" y="4756150"/>
          <p14:tracePt t="12065" x="4981575" y="4792663"/>
          <p14:tracePt t="12081" x="4630738" y="4843463"/>
          <p14:tracePt t="12098" x="4268788" y="4843463"/>
          <p14:tracePt t="12114" x="3792538" y="4843463"/>
          <p14:tracePt t="12131" x="3379788" y="4843463"/>
          <p14:tracePt t="12148" x="3128963" y="4843463"/>
          <p14:tracePt t="12165" x="3054350" y="4843463"/>
          <p14:tracePt t="12168" x="3016250" y="4843463"/>
          <p14:tracePt t="12181" x="2992438" y="4843463"/>
          <p14:tracePt t="12199" x="2941638" y="4843463"/>
          <p14:tracePt t="12216" x="2928938" y="4843463"/>
          <p14:tracePt t="12241" x="2916238" y="4843463"/>
          <p14:tracePt t="12257" x="2903538" y="4843463"/>
          <p14:tracePt t="12265" x="2890838" y="4843463"/>
          <p14:tracePt t="12282" x="2879725" y="4818063"/>
          <p14:tracePt t="12298" x="2816225" y="4779963"/>
          <p14:tracePt t="12315" x="2716213" y="4743450"/>
          <p14:tracePt t="12332" x="2616200" y="4692650"/>
          <p14:tracePt t="12349" x="2503488" y="4643438"/>
          <p14:tracePt t="12366" x="2465388" y="4630738"/>
          <p14:tracePt t="12369" x="2452688" y="4618038"/>
          <p14:tracePt t="12441" x="2452688" y="4592638"/>
          <p14:tracePt t="12480" x="2452688" y="4579938"/>
          <p14:tracePt t="12488" x="2441575" y="4567238"/>
          <p14:tracePt t="12545" x="2428875" y="4567238"/>
          <p14:tracePt t="12553" x="2403475" y="4543425"/>
          <p14:tracePt t="12569" x="2390775" y="4543425"/>
          <p14:tracePt t="12584" x="2339975" y="4518025"/>
          <p14:tracePt t="12586" x="2316163" y="4505325"/>
          <p14:tracePt t="12600" x="2265363" y="4492625"/>
          <p14:tracePt t="12617" x="2203450" y="4467225"/>
          <p14:tracePt t="12632" x="2190750" y="4467225"/>
          <p14:tracePt t="12650" x="2165350" y="4454525"/>
          <p14:tracePt t="12666" x="2139950" y="4454525"/>
          <p14:tracePt t="12682" x="2127250" y="4454525"/>
          <p14:tracePt t="12699" x="2127250" y="4443413"/>
          <p14:tracePt t="12717" x="2116138" y="4443413"/>
          <p14:tracePt t="13057" x="2103438" y="4430713"/>
          <p14:tracePt t="13449" x="2116138" y="4418013"/>
          <p14:tracePt t="13497" x="2139950" y="4418013"/>
          <p14:tracePt t="13521" x="2165350" y="4418013"/>
          <p14:tracePt t="13529" x="2178050" y="4418013"/>
          <p14:tracePt t="13545" x="2203450" y="4405313"/>
          <p14:tracePt t="13561" x="2216150" y="4405313"/>
          <p14:tracePt t="13577" x="2228850" y="4405313"/>
          <p14:tracePt t="13593" x="2252663" y="4392613"/>
          <p14:tracePt t="13617" x="2265363" y="4392613"/>
          <p14:tracePt t="13633" x="2290763" y="4379913"/>
          <p14:tracePt t="13649" x="2303463" y="4379913"/>
          <p14:tracePt t="13673" x="2328863" y="4379913"/>
          <p14:tracePt t="13689" x="2339975" y="4379913"/>
          <p14:tracePt t="13697" x="2352675" y="4379913"/>
          <p14:tracePt t="13705" x="2365375" y="4379913"/>
          <p14:tracePt t="13719" x="2378075" y="4379913"/>
          <p14:tracePt t="13736" x="2390775" y="4367213"/>
          <p14:tracePt t="13738" x="2416175" y="4367213"/>
          <p14:tracePt t="13753" x="2452688" y="4367213"/>
          <p14:tracePt t="13769" x="2490788" y="4354513"/>
          <p14:tracePt t="13785" x="2528888" y="4354513"/>
          <p14:tracePt t="13802" x="2578100" y="4341813"/>
          <p14:tracePt t="13819" x="2616200" y="4341813"/>
          <p14:tracePt t="13835" x="2678113" y="4341813"/>
          <p14:tracePt t="13853" x="2741613" y="4341813"/>
          <p14:tracePt t="13857" x="2803525" y="4341813"/>
          <p14:tracePt t="13869" x="2841625" y="4341813"/>
          <p14:tracePt t="13887" x="2916238" y="4341813"/>
          <p14:tracePt t="13889" x="2967038" y="4341813"/>
          <p14:tracePt t="13902" x="3041650" y="4341813"/>
          <p14:tracePt t="13904" x="3092450" y="4341813"/>
          <p14:tracePt t="13920" x="3228975" y="4341813"/>
          <p14:tracePt t="13936" x="3305175" y="4341813"/>
          <p14:tracePt t="13953" x="3379788" y="4341813"/>
          <p14:tracePt t="13970" x="3441700" y="4341813"/>
          <p14:tracePt t="13986" x="3492500" y="4341813"/>
          <p14:tracePt t="14003" x="3541713" y="4341813"/>
          <p14:tracePt t="14020" x="3579813" y="4341813"/>
          <p14:tracePt t="14036" x="3617913" y="4341813"/>
          <p14:tracePt t="14053" x="3679825" y="4341813"/>
          <p14:tracePt t="14057" x="3692525" y="4341813"/>
          <p14:tracePt t="14070" x="3717925" y="4341813"/>
          <p14:tracePt t="14073" x="3730625" y="4341813"/>
          <p14:tracePt t="14086" x="3756025" y="4341813"/>
          <p14:tracePt t="14089" x="3767138" y="4341813"/>
          <p14:tracePt t="14103" x="3779838" y="4341813"/>
          <p14:tracePt t="14105" x="3792538" y="4341813"/>
          <p14:tracePt t="14121" x="3817938" y="4341813"/>
          <p14:tracePt t="14137" x="3830638" y="4341813"/>
          <p14:tracePt t="14154" x="3867150" y="4341813"/>
          <p14:tracePt t="14171" x="3905250" y="4341813"/>
          <p14:tracePt t="14186" x="3930650" y="4341813"/>
          <p14:tracePt t="14203" x="3956050" y="4341813"/>
          <p14:tracePt t="14220" x="3979863" y="4341813"/>
          <p14:tracePt t="14249" x="3992563" y="4341813"/>
          <p14:tracePt t="14257" x="4005263" y="4341813"/>
          <p14:tracePt t="14273" x="4017963" y="4341813"/>
          <p14:tracePt t="14286" x="4030663" y="4341813"/>
          <p14:tracePt t="14288" x="4043363" y="4341813"/>
          <p14:tracePt t="14303" x="4056063" y="4341813"/>
          <p14:tracePt t="14304" x="4068763" y="4341813"/>
          <p14:tracePt t="14319" x="4117975" y="4341813"/>
          <p14:tracePt t="14336" x="4168775" y="4341813"/>
          <p14:tracePt t="14353" x="4230688" y="4341813"/>
          <p14:tracePt t="14369" x="4305300" y="4341813"/>
          <p14:tracePt t="14386" x="4368800" y="4330700"/>
          <p14:tracePt t="14403" x="4418013" y="4330700"/>
          <p14:tracePt t="14420" x="4468813" y="4318000"/>
          <p14:tracePt t="14436" x="4530725" y="4305300"/>
          <p14:tracePt t="14453" x="4581525" y="4305300"/>
          <p14:tracePt t="14470" x="4619625" y="4305300"/>
          <p14:tracePt t="14472" x="4630738" y="4305300"/>
          <p14:tracePt t="14487" x="4643438" y="4305300"/>
          <p14:tracePt t="14488" x="4656138" y="4305300"/>
          <p14:tracePt t="14503" x="4681538" y="4305300"/>
          <p14:tracePt t="14520" x="4706938" y="4305300"/>
          <p14:tracePt t="14536" x="4781550" y="4305300"/>
          <p14:tracePt t="14553" x="4868863" y="4305300"/>
          <p14:tracePt t="14570" x="4956175" y="4305300"/>
          <p14:tracePt t="14586" x="5057775" y="4305300"/>
          <p14:tracePt t="14603" x="5145088" y="4305300"/>
          <p14:tracePt t="14620" x="5219700" y="4305300"/>
          <p14:tracePt t="14637" x="5270500" y="4305300"/>
          <p14:tracePt t="14653" x="5332413" y="4305300"/>
          <p14:tracePt t="14670" x="5370513" y="4305300"/>
          <p14:tracePt t="14672" x="5383213" y="4305300"/>
          <p14:tracePt t="14688" x="5445125" y="4305300"/>
          <p14:tracePt t="14704" x="5495925" y="4305300"/>
          <p14:tracePt t="14720" x="5545138" y="4305300"/>
          <p14:tracePt t="14737" x="5595938" y="4305300"/>
          <p14:tracePt t="14753" x="5645150" y="4305300"/>
          <p14:tracePt t="14770" x="5670550" y="4305300"/>
          <p14:tracePt t="14787" x="5757863" y="4305300"/>
          <p14:tracePt t="14803" x="5895975" y="4305300"/>
          <p14:tracePt t="14821" x="6045200" y="4305300"/>
          <p14:tracePt t="14837" x="6208713" y="4305300"/>
          <p14:tracePt t="14839" x="6283325" y="4305300"/>
          <p14:tracePt t="14853" x="6321425" y="4305300"/>
          <p14:tracePt t="14855" x="6346825" y="4305300"/>
          <p14:tracePt t="14870" x="6359525" y="4305300"/>
          <p14:tracePt t="14953" x="6370638" y="4305300"/>
          <p14:tracePt t="15065" x="6383338" y="4305300"/>
          <p14:tracePt t="15089" x="6396038" y="4305300"/>
          <p14:tracePt t="15465" x="6408738" y="4305300"/>
          <p14:tracePt t="15481" x="6421438" y="4305300"/>
          <p14:tracePt t="15505" x="6446838" y="4305300"/>
          <p14:tracePt t="15561" x="6459538" y="4305300"/>
          <p14:tracePt t="15593" x="6472238" y="4305300"/>
          <p14:tracePt t="15601" x="6483350" y="4305300"/>
          <p14:tracePt t="15641" x="6496050" y="4305300"/>
          <p14:tracePt t="15657" x="6508750" y="4305300"/>
          <p14:tracePt t="15664" x="6521450" y="4305300"/>
          <p14:tracePt t="15674" x="6534150" y="4305300"/>
          <p14:tracePt t="15690" x="6584950" y="4305300"/>
          <p14:tracePt t="15708" x="6608763" y="4305300"/>
          <p14:tracePt t="15724" x="6621463" y="4305300"/>
          <p14:tracePt t="15741" x="6659563" y="4305300"/>
          <p14:tracePt t="15758" x="6684963" y="4305300"/>
          <p14:tracePt t="15760" x="6696075" y="4305300"/>
          <p14:tracePt t="15775" x="6708775" y="4305300"/>
          <p14:tracePt t="15791" x="6721475" y="4305300"/>
          <p14:tracePt t="15793" x="6746875" y="4305300"/>
          <p14:tracePt t="15808" x="6759575" y="4305300"/>
          <p14:tracePt t="15825" x="6784975" y="4305300"/>
          <p14:tracePt t="15841" x="6797675" y="4305300"/>
          <p14:tracePt t="15858" x="6846888" y="4305300"/>
          <p14:tracePt t="15874" x="6872288" y="4305300"/>
          <p14:tracePt t="15891" x="6921500" y="4305300"/>
          <p14:tracePt t="15908" x="6985000" y="4305300"/>
          <p14:tracePt t="15925" x="7059613" y="4305300"/>
          <p14:tracePt t="15941" x="7146925" y="4305300"/>
          <p14:tracePt t="15959" x="7235825" y="4305300"/>
          <p14:tracePt t="15961" x="7285038" y="4305300"/>
          <p14:tracePt t="15976" x="7372350" y="4305300"/>
          <p14:tracePt t="15992" x="7448550" y="4305300"/>
          <p14:tracePt t="16009" x="7510463" y="4305300"/>
          <p14:tracePt t="16025" x="7535863" y="4305300"/>
          <p14:tracePt t="16042" x="7548563" y="4305300"/>
          <p14:tracePt t="16065" x="7561263" y="4305300"/>
          <p14:tracePt t="16096" x="7585075" y="4305300"/>
          <p14:tracePt t="16121" x="7597775" y="4305300"/>
          <p14:tracePt t="16377" x="7610475" y="4305300"/>
          <p14:tracePt t="16385" x="7623175" y="4305300"/>
          <p14:tracePt t="16392" x="7648575" y="4305300"/>
          <p14:tracePt t="16410" x="7673975" y="4305300"/>
          <p14:tracePt t="16426" x="7761288" y="4305300"/>
          <p14:tracePt t="16442" x="7961313" y="4305300"/>
          <p14:tracePt t="16459" x="8186738" y="4305300"/>
          <p14:tracePt t="16477" x="8386763" y="4305300"/>
          <p14:tracePt t="16493" x="8624888" y="4305300"/>
          <p14:tracePt t="16496" x="8686800" y="4305300"/>
          <p14:tracePt t="16510" x="8750300" y="4305300"/>
          <p14:tracePt t="16512" x="8786813" y="4305300"/>
          <p14:tracePt t="16526" x="8799513" y="4305300"/>
          <p14:tracePt t="16617" x="8824913" y="4305300"/>
          <p14:tracePt t="16696" x="8837613" y="4279900"/>
          <p14:tracePt t="16705" x="8850313" y="4279900"/>
          <p14:tracePt t="16737" x="8863013" y="4279900"/>
          <p14:tracePt t="16809" x="8874125" y="4279900"/>
          <p14:tracePt t="16929" x="8837613" y="4279900"/>
          <p14:tracePt t="16937" x="8774113" y="4279900"/>
          <p14:tracePt t="16944" x="8661400" y="4292600"/>
          <p14:tracePt t="16961" x="8412163" y="4318000"/>
          <p14:tracePt t="16978" x="8235950" y="4354513"/>
          <p14:tracePt t="16994" x="8135938" y="4367213"/>
          <p14:tracePt t="17010" x="8086725" y="4367213"/>
          <p14:tracePt t="17073" x="8123238" y="4367213"/>
          <p14:tracePt t="17080" x="8212138" y="4367213"/>
          <p14:tracePt t="17095" x="8312150" y="4367213"/>
          <p14:tracePt t="17097" x="8448675" y="4354513"/>
          <p14:tracePt t="17112" x="8661400" y="4318000"/>
          <p14:tracePt t="17129" x="8799513" y="4305300"/>
          <p14:tracePt t="17144" x="8874125" y="4305300"/>
          <p14:tracePt t="17233" x="8850313" y="4305300"/>
          <p14:tracePt t="17241" x="8774113" y="4305300"/>
          <p14:tracePt t="17248" x="8674100" y="4305300"/>
          <p14:tracePt t="17261" x="8624888" y="4305300"/>
          <p14:tracePt t="17279" x="8524875" y="4305300"/>
          <p14:tracePt t="17281" x="8499475" y="4305300"/>
          <p14:tracePt t="17296" x="8486775" y="4305300"/>
          <p14:tracePt t="17345" x="8474075" y="4305300"/>
          <p14:tracePt t="17489" x="8486775" y="4305300"/>
          <p14:tracePt t="17633" x="8474075" y="4305300"/>
          <p14:tracePt t="17641" x="8448675" y="4305300"/>
          <p14:tracePt t="17648" x="8399463" y="4305300"/>
          <p14:tracePt t="17663" x="8348663" y="4305300"/>
          <p14:tracePt t="17665" x="8274050" y="4305300"/>
          <p14:tracePt t="17680" x="8135938" y="4318000"/>
          <p14:tracePt t="17697" x="7935913" y="4392613"/>
          <p14:tracePt t="17713" x="7823200" y="4418013"/>
          <p14:tracePt t="17729" x="7723188" y="4418013"/>
          <p14:tracePt t="17746" x="7661275" y="4430713"/>
          <p14:tracePt t="17762" x="7610475" y="4430713"/>
          <p14:tracePt t="17779" x="7585075" y="4443413"/>
          <p14:tracePt t="17797" x="7561263" y="4443413"/>
          <p14:tracePt t="17800" x="7548563" y="4443413"/>
          <p14:tracePt t="17812" x="7535863" y="4443413"/>
          <p14:tracePt t="17829" x="7497763" y="4443413"/>
          <p14:tracePt t="17846" x="7459663" y="4454525"/>
          <p14:tracePt t="17848" x="7423150" y="4479925"/>
          <p14:tracePt t="17864" x="7397750" y="4479925"/>
          <p14:tracePt t="17881" x="7372350" y="4479925"/>
          <p14:tracePt t="17897" x="7335838" y="4479925"/>
          <p14:tracePt t="18369" x="7335838" y="4454525"/>
          <p14:tracePt t="18377" x="7335838" y="4443413"/>
          <p14:tracePt t="18393" x="7335838" y="4430713"/>
          <p14:tracePt t="18401" x="7335838" y="4405313"/>
          <p14:tracePt t="18416" x="7335838" y="4379913"/>
          <p14:tracePt t="18432" x="7335838" y="4354513"/>
          <p14:tracePt t="18449" x="7335838" y="4318000"/>
          <p14:tracePt t="18465" x="7335838" y="4305300"/>
          <p14:tracePt t="18481" x="7335838" y="4279900"/>
          <p14:tracePt t="18498" x="7335838" y="4267200"/>
          <p14:tracePt t="18514" x="7335838" y="4254500"/>
          <p14:tracePt t="18531" x="7323138" y="4230688"/>
          <p14:tracePt t="18548" x="7323138" y="4217988"/>
          <p14:tracePt t="18601" x="7310438" y="4205288"/>
          <p14:tracePt t="18633" x="7310438" y="4192588"/>
          <p14:tracePt t="18657" x="7297738" y="4179888"/>
          <p14:tracePt t="18681" x="7285038" y="4179888"/>
          <p14:tracePt t="18689" x="7259638" y="4154488"/>
          <p14:tracePt t="18704" x="7246938" y="4154488"/>
          <p14:tracePt t="18715" x="7210425" y="4129088"/>
          <p14:tracePt t="18732" x="7185025" y="4129088"/>
          <p14:tracePt t="18749" x="7146925" y="4117975"/>
          <p14:tracePt t="18766" x="7097713" y="4105275"/>
          <p14:tracePt t="18768" x="7059613" y="4105275"/>
          <p14:tracePt t="18783" x="7046913" y="4079875"/>
          <p14:tracePt t="18785" x="7021513" y="4079875"/>
          <p14:tracePt t="18799" x="6985000" y="4067175"/>
          <p14:tracePt t="18801" x="6946900" y="4067175"/>
          <p14:tracePt t="18815" x="6946900" y="4054475"/>
          <p14:tracePt t="18833" x="6934200" y="4054475"/>
          <p14:tracePt t="18849" x="6897688" y="4029075"/>
          <p14:tracePt t="18866" x="6859588" y="4029075"/>
          <p14:tracePt t="18882" x="6834188" y="4017963"/>
          <p14:tracePt t="18905" x="6821488" y="4017963"/>
          <p14:tracePt t="18917" x="6797675" y="4017963"/>
          <p14:tracePt t="18932" x="6797675" y="4005263"/>
          <p14:tracePt t="18949" x="6784975" y="4005263"/>
          <p14:tracePt t="18967" x="6772275" y="4005263"/>
          <p14:tracePt t="18993" x="6759575" y="4005263"/>
          <p14:tracePt t="19017" x="6759575" y="3992563"/>
          <p14:tracePt t="19033" x="6759575" y="3979863"/>
          <p14:tracePt t="19040" x="6759575" y="3967163"/>
          <p14:tracePt t="19056" x="6759575" y="3954463"/>
          <p14:tracePt t="19066" x="6759575" y="3929063"/>
          <p14:tracePt t="19083" x="6797675" y="3879850"/>
          <p14:tracePt t="19100" x="6910388" y="3829050"/>
          <p14:tracePt t="19116" x="6985000" y="3754438"/>
          <p14:tracePt t="19133" x="7059613" y="3741738"/>
          <p14:tracePt t="19150" x="7185025" y="3741738"/>
          <p14:tracePt t="19152" x="7246938" y="3716338"/>
          <p14:tracePt t="19167" x="7335838" y="3716338"/>
          <p14:tracePt t="19169" x="7423150" y="3716338"/>
          <p14:tracePt t="19184" x="7697788" y="3716338"/>
          <p14:tracePt t="19200" x="7886700" y="3716338"/>
          <p14:tracePt t="19217" x="8074025" y="3716338"/>
          <p14:tracePt t="19234" x="8199438" y="3716338"/>
          <p14:tracePt t="19250" x="8235950" y="3741738"/>
          <p14:tracePt t="19267" x="8248650" y="3741738"/>
          <p14:tracePt t="19289" x="8248650" y="3754438"/>
          <p14:tracePt t="19329" x="8248650" y="3779838"/>
          <p14:tracePt t="19345" x="8248650" y="3803650"/>
          <p14:tracePt t="19352" x="8235950" y="3816350"/>
          <p14:tracePt t="19368" x="8148638" y="3841750"/>
          <p14:tracePt t="19384" x="8010525" y="3879850"/>
          <p14:tracePt t="19401" x="7823200" y="3916363"/>
          <p14:tracePt t="19418" x="7610475" y="3941763"/>
          <p14:tracePt t="19434" x="7448550" y="3954463"/>
          <p14:tracePt t="19451" x="7323138" y="3967163"/>
          <p14:tracePt t="19481" x="7310438" y="3967163"/>
          <p14:tracePt t="19585" x="7323138" y="3967163"/>
          <p14:tracePt t="19593" x="7385050" y="3967163"/>
          <p14:tracePt t="19600" x="7459663" y="3967163"/>
          <p14:tracePt t="19618" x="7661275" y="3967163"/>
          <p14:tracePt t="19634" x="7874000" y="3967163"/>
          <p14:tracePt t="19651" x="8110538" y="3967163"/>
          <p14:tracePt t="19668" x="8212138" y="3967163"/>
          <p14:tracePt t="19685" x="8286750" y="3967163"/>
          <p14:tracePt t="19701" x="8312150" y="3967163"/>
          <p14:tracePt t="19704" x="8324850" y="3967163"/>
          <p14:tracePt t="19801" x="8299450" y="3967163"/>
          <p14:tracePt t="19808" x="8235950" y="3967163"/>
          <p14:tracePt t="19818" x="8148638" y="3967163"/>
          <p14:tracePt t="19835" x="8048625" y="3967163"/>
          <p14:tracePt t="19852" x="7935913" y="3967163"/>
          <p14:tracePt t="19868" x="7797800" y="3992563"/>
          <p14:tracePt t="19885" x="7748588" y="4005263"/>
          <p14:tracePt t="19888" x="7723188" y="4017963"/>
          <p14:tracePt t="19901" x="7710488" y="4017963"/>
          <p14:tracePt t="19904" x="7697788" y="4029075"/>
          <p14:tracePt t="19918" x="7685088" y="4041775"/>
          <p14:tracePt t="19936" x="7673975" y="4054475"/>
          <p14:tracePt t="19952" x="7648575" y="4067175"/>
          <p14:tracePt t="19968" x="7635875" y="4079875"/>
          <p14:tracePt t="19985" x="7610475" y="4092575"/>
          <p14:tracePt t="20002" x="7610475" y="4105275"/>
          <p14:tracePt t="20019" x="7585075" y="4117975"/>
          <p14:tracePt t="20035" x="7585075" y="4129088"/>
          <p14:tracePt t="20057" x="7561263" y="4141788"/>
          <p14:tracePt t="20097" x="7548563" y="4154488"/>
          <p14:tracePt t="20113" x="7548563" y="4167188"/>
          <p14:tracePt t="20120" x="7548563" y="4179888"/>
          <p14:tracePt t="20161" x="7548563" y="4205288"/>
          <p14:tracePt t="20177" x="7561263" y="4230688"/>
          <p14:tracePt t="20185" x="7597775" y="4230688"/>
          <p14:tracePt t="20193" x="7685088" y="4230688"/>
          <p14:tracePt t="20202" x="7773988" y="4241800"/>
          <p14:tracePt t="20219" x="7974013" y="4241800"/>
          <p14:tracePt t="20237" x="8174038" y="4241800"/>
          <p14:tracePt t="20253" x="8348663" y="4241800"/>
          <p14:tracePt t="20270" x="8499475" y="4241800"/>
          <p14:tracePt t="20273" x="8548688" y="4241800"/>
          <p14:tracePt t="20287" x="8599488" y="4241800"/>
          <p14:tracePt t="20289" x="8637588" y="4241800"/>
          <p14:tracePt t="20303" x="8661400" y="4241800"/>
          <p14:tracePt t="20305" x="8674100" y="4241800"/>
          <p14:tracePt t="20319" x="8686800" y="4241800"/>
          <p14:tracePt t="20400" x="8650288" y="4241800"/>
          <p14:tracePt t="20409" x="8561388" y="4267200"/>
          <p14:tracePt t="20419" x="8448675" y="4267200"/>
          <p14:tracePt t="20435" x="8199438" y="4267200"/>
          <p14:tracePt t="20453" x="7835900" y="4267200"/>
          <p14:tracePt t="20456" x="7673975" y="4267200"/>
          <p14:tracePt t="20470" x="7510463" y="4267200"/>
          <p14:tracePt t="20473" x="7385050" y="4267200"/>
          <p14:tracePt t="20487" x="7310438" y="4267200"/>
          <p14:tracePt t="20489" x="7259638" y="4267200"/>
          <p14:tracePt t="20504" x="7246938" y="4267200"/>
          <p14:tracePt t="20552" x="7259638" y="4267200"/>
          <p14:tracePt t="20561" x="7348538" y="4267200"/>
          <p14:tracePt t="20570" x="7472363" y="4267200"/>
          <p14:tracePt t="20586" x="7761288" y="4267200"/>
          <p14:tracePt t="20603" x="8110538" y="4241800"/>
          <p14:tracePt t="20621" x="8324850" y="4230688"/>
          <p14:tracePt t="20637" x="8474075" y="4205288"/>
          <p14:tracePt t="20640" x="8499475" y="4205288"/>
          <p14:tracePt t="20654" x="8512175" y="4205288"/>
          <p14:tracePt t="20721" x="8486775" y="4205288"/>
          <p14:tracePt t="20729" x="8435975" y="4205288"/>
          <p14:tracePt t="20738" x="8361363" y="4205288"/>
          <p14:tracePt t="20754" x="8235950" y="4230688"/>
          <p14:tracePt t="20770" x="8074025" y="4241800"/>
          <p14:tracePt t="20787" x="7923213" y="4241800"/>
          <p14:tracePt t="20804" x="7797800" y="4241800"/>
          <p14:tracePt t="20821" x="7773988" y="4241800"/>
          <p14:tracePt t="20881" x="7823200" y="4241800"/>
          <p14:tracePt t="20888" x="7897813" y="4241800"/>
          <p14:tracePt t="20897" x="7948613" y="4241800"/>
          <p14:tracePt t="20904" x="8048625" y="4241800"/>
          <p14:tracePt t="20921" x="8248650" y="4241800"/>
          <p14:tracePt t="20939" x="8412163" y="4241800"/>
          <p14:tracePt t="20954" x="8461375" y="4241800"/>
          <p14:tracePt t="20970" x="8474075" y="4241800"/>
          <p14:tracePt t="21025" x="8474075" y="4254500"/>
          <p14:tracePt t="21033" x="8448675" y="4254500"/>
          <p14:tracePt t="21040" x="8424863" y="4267200"/>
          <p14:tracePt t="21055" x="8386763" y="4267200"/>
          <p14:tracePt t="21057" x="8312150" y="4292600"/>
          <p14:tracePt t="21072" x="8235950" y="4292600"/>
          <p14:tracePt t="21088" x="8212138" y="4292600"/>
          <p14:tracePt t="21105" x="8186738" y="4292600"/>
          <p14:tracePt t="21169" x="8199438" y="4292600"/>
          <p14:tracePt t="21177" x="8235950" y="4292600"/>
          <p14:tracePt t="21189" x="8261350" y="4318000"/>
          <p14:tracePt t="21205" x="8324850" y="4318000"/>
          <p14:tracePt t="21222" x="8386763" y="4330700"/>
          <p14:tracePt t="21239" x="8399463" y="4330700"/>
          <p14:tracePt t="21473" x="8412163" y="4330700"/>
          <p14:tracePt t="21537" x="8412163" y="4318000"/>
          <p14:tracePt t="21561" x="8424863" y="4318000"/>
          <p14:tracePt t="21609" x="8435975" y="4318000"/>
          <p14:tracePt t="21657" x="8435975" y="4305300"/>
          <p14:tracePt t="21665" x="8448675" y="4279900"/>
          <p14:tracePt t="21689" x="8461375" y="4254500"/>
          <p14:tracePt t="21696" x="8461375" y="4241800"/>
          <p14:tracePt t="21712" x="8461375" y="4217988"/>
          <p14:tracePt t="21722" x="8474075" y="4205288"/>
          <p14:tracePt t="21740" x="8474075" y="4167188"/>
          <p14:tracePt t="21757" x="8474075" y="4105275"/>
          <p14:tracePt t="21760" x="8474075" y="4079875"/>
          <p14:tracePt t="21773" x="8474075" y="4054475"/>
          <p14:tracePt t="21776" x="8474075" y="4029075"/>
          <p14:tracePt t="21791" x="8486775" y="4005263"/>
          <p14:tracePt t="21793" x="8486775" y="3979863"/>
          <p14:tracePt t="21807" x="8499475" y="3941763"/>
          <p14:tracePt t="21809" x="8499475" y="3929063"/>
          <p14:tracePt t="21824" x="8499475" y="3916363"/>
          <p14:tracePt t="21826" x="8499475" y="3905250"/>
          <p14:tracePt t="21841" x="8537575" y="3867150"/>
          <p14:tracePt t="21858" x="8537575" y="3854450"/>
          <p14:tracePt t="21874" x="8537575" y="3841750"/>
          <p14:tracePt t="21890" x="8561388" y="3816350"/>
          <p14:tracePt t="21906" x="8561388" y="3803650"/>
          <p14:tracePt t="21924" x="8574088" y="3792538"/>
          <p14:tracePt t="21941" x="8586788" y="3779838"/>
          <p14:tracePt t="21958" x="8599488" y="3754438"/>
          <p14:tracePt t="21960" x="8612188" y="3741738"/>
          <p14:tracePt t="21974" x="8612188" y="3729038"/>
          <p14:tracePt t="21976" x="8624888" y="3716338"/>
          <p14:tracePt t="21992" x="8637588" y="3703638"/>
          <p14:tracePt t="22008" x="8637588" y="3692525"/>
          <p14:tracePt t="22024" x="8650288" y="3679825"/>
          <p14:tracePt t="22057" x="8650288" y="3667125"/>
          <p14:tracePt t="22064" x="8650288" y="3654425"/>
          <p14:tracePt t="22074" x="8661400" y="3641725"/>
          <p14:tracePt t="22091" x="8674100" y="3616325"/>
          <p14:tracePt t="22113" x="8686800" y="3590925"/>
          <p14:tracePt t="22137" x="8686800" y="3567113"/>
          <p14:tracePt t="22265" x="8686800" y="3554413"/>
          <p14:tracePt t="22274" x="8686800" y="3541713"/>
          <p14:tracePt t="22305" x="8699500" y="3529013"/>
          <p14:tracePt t="22321" x="8712200" y="3516313"/>
          <p14:tracePt t="22385" x="8737600" y="3490913"/>
          <p14:tracePt t="22408" x="8750300" y="3490913"/>
          <p14:tracePt t="22417" x="8763000" y="3490913"/>
          <p14:tracePt t="22425" x="8774113" y="3490913"/>
          <p14:tracePt t="22442" x="8824913" y="3490913"/>
          <p14:tracePt t="22459" x="8863013" y="3490913"/>
          <p14:tracePt t="22475" x="8912225" y="3490913"/>
          <p14:tracePt t="22492" x="8950325" y="3490913"/>
          <p14:tracePt t="22508" x="9012238" y="3503613"/>
          <p14:tracePt t="22525" x="9063038" y="3516313"/>
          <p14:tracePt t="22528" x="9075738" y="3541713"/>
          <p14:tracePt t="22542" x="9088438" y="3541713"/>
          <p14:tracePt t="22544" x="9099550" y="3541713"/>
          <p14:tracePt t="22559" x="9112250" y="3567113"/>
          <p14:tracePt t="22576" x="9137650" y="3590925"/>
          <p14:tracePt t="22601" x="9150350" y="3603625"/>
          <p14:tracePt t="22625" x="9150350" y="3616325"/>
          <p14:tracePt t="22642" x="9150350" y="3629025"/>
          <p14:tracePt t="22665" x="9137650" y="3654425"/>
          <p14:tracePt t="22681" x="9099550" y="3679825"/>
          <p14:tracePt t="22689" x="9088438" y="3679825"/>
          <p14:tracePt t="22696" x="9037638" y="3692525"/>
          <p14:tracePt t="22708" x="8963025" y="3716338"/>
          <p14:tracePt t="22725" x="8750300" y="3754438"/>
          <p14:tracePt t="22728" x="8650288" y="3754438"/>
          <p14:tracePt t="22742" x="8561388" y="3767138"/>
          <p14:tracePt t="22744" x="8524875" y="3779838"/>
          <p14:tracePt t="22759" x="8499475" y="3803650"/>
          <p14:tracePt t="22761" x="8448675" y="3803650"/>
          <p14:tracePt t="22777" x="8412163" y="3803650"/>
          <p14:tracePt t="22793" x="8386763" y="3803650"/>
          <p14:tracePt t="22928" x="8386763" y="3816350"/>
          <p14:tracePt t="22937" x="8412163" y="3816350"/>
          <p14:tracePt t="22944" x="8435975" y="3816350"/>
          <p14:tracePt t="22960" x="8512175" y="3816350"/>
          <p14:tracePt t="22977" x="8548688" y="3816350"/>
          <p14:tracePt t="23073" x="8512175" y="3829050"/>
          <p14:tracePt t="23080" x="8486775" y="3841750"/>
          <p14:tracePt t="23094" x="8448675" y="3879850"/>
          <p14:tracePt t="23096" x="8335963" y="3905250"/>
          <p14:tracePt t="23110" x="8186738" y="3954463"/>
          <p14:tracePt t="23112" x="8035925" y="4017963"/>
          <p14:tracePt t="23127" x="7835900" y="4054475"/>
          <p14:tracePt t="23129" x="7635875" y="4105275"/>
          <p14:tracePt t="23144" x="7134225" y="4154488"/>
          <p14:tracePt t="23161" x="6746875" y="4205288"/>
          <p14:tracePt t="23177" x="6408738" y="4205288"/>
          <p14:tracePt t="23194" x="6196013" y="4179888"/>
          <p14:tracePt t="23210" x="6170613" y="4154488"/>
          <p14:tracePt t="23248" x="6170613" y="4105275"/>
          <p14:tracePt t="23265" x="6196013" y="4067175"/>
          <p14:tracePt t="23273" x="6221413" y="4041775"/>
          <p14:tracePt t="23281" x="6246813" y="4017963"/>
          <p14:tracePt t="23295" x="6308725" y="3979863"/>
          <p14:tracePt t="23297" x="6359525" y="3967163"/>
          <p14:tracePt t="23310" x="6408738" y="3941763"/>
          <p14:tracePt t="23312" x="6446838" y="3905250"/>
          <p14:tracePt t="23327" x="6521450" y="3867150"/>
          <p14:tracePt t="23329" x="6634163" y="3841750"/>
          <p14:tracePt t="23345" x="6784975" y="3829050"/>
          <p14:tracePt t="23361" x="7021513" y="3829050"/>
          <p14:tracePt t="23377" x="7223125" y="3829050"/>
          <p14:tracePt t="23394" x="7335838" y="3829050"/>
          <p14:tracePt t="23410" x="7423150" y="3829050"/>
          <p14:tracePt t="23427" x="7548563" y="3829050"/>
          <p14:tracePt t="23445" x="7635875" y="3841750"/>
          <p14:tracePt t="23461" x="7735888" y="3867150"/>
          <p14:tracePt t="23464" x="7797800" y="3879850"/>
          <p14:tracePt t="23478" x="7823200" y="3879850"/>
          <p14:tracePt t="23481" x="7874000" y="3879850"/>
          <p14:tracePt t="23495" x="7923213" y="3892550"/>
          <p14:tracePt t="23497" x="7986713" y="3892550"/>
          <p14:tracePt t="23511" x="8061325" y="3905250"/>
          <p14:tracePt t="23513" x="8110538" y="3905250"/>
          <p14:tracePt t="23528" x="8212138" y="3929063"/>
          <p14:tracePt t="23545" x="8299450" y="3941763"/>
          <p14:tracePt t="23562" x="8324850" y="3941763"/>
          <p14:tracePt t="23578" x="8335963" y="3941763"/>
          <p14:tracePt t="23617" x="8348663" y="3941763"/>
          <p14:tracePt t="23633" x="8386763" y="3941763"/>
          <p14:tracePt t="23641" x="8412163" y="3941763"/>
          <p14:tracePt t="23649" x="8424863" y="3941763"/>
          <p14:tracePt t="23661" x="8461375" y="3941763"/>
          <p14:tracePt t="23664" x="8486775" y="3941763"/>
          <p14:tracePt t="23678" x="8524875" y="3941763"/>
          <p14:tracePt t="23680" x="8561388" y="3941763"/>
          <p14:tracePt t="23696" x="8612188" y="3941763"/>
          <p14:tracePt t="23712" x="8674100" y="3929063"/>
          <p14:tracePt t="23729" x="8712200" y="3929063"/>
          <p14:tracePt t="23745" x="8750300" y="3929063"/>
          <p14:tracePt t="23762" x="8799513" y="3929063"/>
          <p14:tracePt t="23778" x="8824913" y="3929063"/>
          <p14:tracePt t="23795" x="8850313" y="3929063"/>
          <p14:tracePt t="23817" x="8863013" y="3929063"/>
          <p14:tracePt t="24880" x="8850313" y="3929063"/>
          <p14:tracePt t="24888" x="8837613" y="3929063"/>
          <p14:tracePt t="24898" x="8824913" y="3929063"/>
          <p14:tracePt t="24914" x="8763000" y="3929063"/>
          <p14:tracePt t="24932" x="8674100" y="3929063"/>
          <p14:tracePt t="24948" x="8599488" y="3929063"/>
          <p14:tracePt t="24965" x="8499475" y="3929063"/>
          <p14:tracePt t="24968" x="8424863" y="3929063"/>
          <p14:tracePt t="24982" x="8348663" y="3929063"/>
          <p14:tracePt t="24985" x="8286750" y="3929063"/>
          <p14:tracePt t="24999" x="8186738" y="3929063"/>
          <p14:tracePt t="25001" x="8035925" y="3929063"/>
          <p14:tracePt t="25015" x="7910513" y="3929063"/>
          <p14:tracePt t="25017" x="7785100" y="3929063"/>
          <p14:tracePt t="25032" x="7561263" y="3929063"/>
          <p14:tracePt t="25048" x="7472363" y="3929063"/>
          <p14:tracePt t="25137" x="7472363" y="3916363"/>
          <p14:tracePt t="25153" x="7485063" y="3892550"/>
          <p14:tracePt t="25160" x="7497763" y="3892550"/>
          <p14:tracePt t="25168" x="7523163" y="3892550"/>
          <p14:tracePt t="25183" x="7561263" y="3879850"/>
          <p14:tracePt t="25185" x="7572375" y="3867150"/>
          <p14:tracePt t="25200" x="7685088" y="3841750"/>
          <p14:tracePt t="25216" x="7735888" y="3841750"/>
          <p14:tracePt t="25233" x="7797800" y="3829050"/>
          <p14:tracePt t="25249" x="7810500" y="3829050"/>
          <p14:tracePt t="25305" x="7823200" y="3829050"/>
          <p14:tracePt t="25313" x="7773988" y="3854450"/>
          <p14:tracePt t="25321" x="7697788" y="3867150"/>
          <p14:tracePt t="25333" x="7610475" y="3916363"/>
          <p14:tracePt t="25350" x="7323138" y="4005263"/>
          <p14:tracePt t="25353" x="7210425" y="4054475"/>
          <p14:tracePt t="25367" x="7010400" y="4054475"/>
          <p14:tracePt t="25370" x="6772275" y="4054475"/>
          <p14:tracePt t="25383" x="6521450" y="4067175"/>
          <p14:tracePt t="25385" x="6246813" y="4067175"/>
          <p14:tracePt t="25400" x="5708650" y="4067175"/>
          <p14:tracePt t="25416" x="5194300" y="4005263"/>
          <p14:tracePt t="25431" x="4981575" y="3954463"/>
          <p14:tracePt t="25448" x="4932363" y="3941763"/>
          <p14:tracePt t="25465" x="4919663" y="3929063"/>
          <p14:tracePt t="25520" x="4919663" y="3916363"/>
          <p14:tracePt t="25528" x="4919663" y="3905250"/>
          <p14:tracePt t="25536" x="4932363" y="3879850"/>
          <p14:tracePt t="25549" x="4932363" y="3854450"/>
          <p14:tracePt t="25565" x="4945063" y="3816350"/>
          <p14:tracePt t="25582" x="5006975" y="3716338"/>
          <p14:tracePt t="25583" x="5032375" y="3703638"/>
          <p14:tracePt t="25599" x="5145088" y="3667125"/>
          <p14:tracePt t="25615" x="5245100" y="3579813"/>
          <p14:tracePt t="25632" x="5345113" y="3567113"/>
          <p14:tracePt t="25648" x="5483225" y="3529013"/>
          <p14:tracePt t="25665" x="5519738" y="3503613"/>
          <p14:tracePt t="25682" x="5583238" y="3490913"/>
          <p14:tracePt t="25699" x="5595938" y="3490913"/>
          <p14:tracePt t="25715" x="5607050" y="3490913"/>
          <p14:tracePt t="25776" x="5619750" y="3490913"/>
          <p14:tracePt t="25801" x="5632450" y="3490913"/>
          <p14:tracePt t="25825" x="5632450" y="3516313"/>
          <p14:tracePt t="25840" x="5632450" y="3541713"/>
          <p14:tracePt t="25849" x="5632450" y="3579813"/>
          <p14:tracePt t="25857" x="5619750" y="3616325"/>
          <p14:tracePt t="25867" x="5619750" y="3629025"/>
          <p14:tracePt t="25884" x="5570538" y="3629025"/>
          <p14:tracePt t="25900" x="5419725" y="3641725"/>
          <p14:tracePt t="25917" x="5106988" y="3692525"/>
          <p14:tracePt t="25921" x="4981575" y="3692525"/>
          <p14:tracePt t="25935" x="4856163" y="3692525"/>
          <p14:tracePt t="25937" x="4756150" y="3692525"/>
          <p14:tracePt t="25951" x="4656138" y="3692525"/>
          <p14:tracePt t="25953" x="4543425" y="3692525"/>
          <p14:tracePt t="25968" x="4394200" y="3692525"/>
          <p14:tracePt t="25985" x="4318000" y="3667125"/>
          <p14:tracePt t="26001" x="4305300" y="3667125"/>
          <p14:tracePt t="26041" x="4305300" y="3641725"/>
          <p14:tracePt t="26056" x="4305300" y="3629025"/>
          <p14:tracePt t="26065" x="4305300" y="3616325"/>
          <p14:tracePt t="26072" x="4305300" y="3603625"/>
          <p14:tracePt t="26089" x="4305300" y="3579813"/>
          <p14:tracePt t="26101" x="4305300" y="3567113"/>
          <p14:tracePt t="26104" x="4330700" y="3554413"/>
          <p14:tracePt t="26118" x="4343400" y="3541713"/>
          <p14:tracePt t="26120" x="4368800" y="3516313"/>
          <p14:tracePt t="26136" x="4481513" y="3479800"/>
          <p14:tracePt t="26152" x="4568825" y="3429000"/>
          <p14:tracePt t="26169" x="4630738" y="3429000"/>
          <p14:tracePt t="26171" x="4694238" y="3429000"/>
          <p14:tracePt t="26185" x="4819650" y="3429000"/>
          <p14:tracePt t="26201" x="4894263" y="3429000"/>
          <p14:tracePt t="26218" x="4968875" y="3429000"/>
          <p14:tracePt t="26234" x="5045075" y="3429000"/>
          <p14:tracePt t="26252" x="5094288" y="3467100"/>
          <p14:tracePt t="26269" x="5294313" y="3579813"/>
          <p14:tracePt t="26285" x="5595938" y="3679825"/>
          <p14:tracePt t="26288" x="5745163" y="3692525"/>
          <p14:tracePt t="26302" x="5870575" y="3729038"/>
          <p14:tracePt t="26305" x="5995988" y="3767138"/>
          <p14:tracePt t="26318" x="6121400" y="3792538"/>
          <p14:tracePt t="26320" x="6246813" y="3841750"/>
          <p14:tracePt t="26336" x="6421438" y="3879850"/>
          <p14:tracePt t="26353" x="6534150" y="3892550"/>
          <p14:tracePt t="26369" x="6659563" y="3905250"/>
          <p14:tracePt t="26386" x="6734175" y="3916363"/>
          <p14:tracePt t="26402" x="6821488" y="3916363"/>
          <p14:tracePt t="26419" x="6910388" y="3916363"/>
          <p14:tracePt t="26435" x="6985000" y="3916363"/>
          <p14:tracePt t="26453" x="7059613" y="3916363"/>
          <p14:tracePt t="26457" x="7172325" y="3905250"/>
          <p14:tracePt t="26469" x="7172325" y="3892550"/>
          <p14:tracePt t="26472" x="7185025" y="3879850"/>
          <p14:tracePt t="26486" x="7210425" y="3854450"/>
          <p14:tracePt t="26489" x="7223125" y="3841750"/>
          <p14:tracePt t="26503" x="7235825" y="3841750"/>
          <p14:tracePt t="26505" x="7259638" y="3829050"/>
          <p14:tracePt t="26519" x="7259638" y="3816350"/>
          <p14:tracePt t="26537" x="7272338" y="3803650"/>
          <p14:tracePt t="26769" x="7246938" y="3816350"/>
          <p14:tracePt t="26776" x="7235825" y="3841750"/>
          <p14:tracePt t="26786" x="7210425" y="3854450"/>
          <p14:tracePt t="26803" x="7172325" y="3892550"/>
          <p14:tracePt t="26819" x="7146925" y="3941763"/>
          <p14:tracePt t="26837" x="7110413" y="3954463"/>
          <p14:tracePt t="26840" x="7072313" y="3967163"/>
          <p14:tracePt t="26853" x="7046913" y="3992563"/>
          <p14:tracePt t="26870" x="6934200" y="4067175"/>
          <p14:tracePt t="26872" x="6897688" y="4105275"/>
          <p14:tracePt t="26888" x="6784975" y="4167188"/>
          <p14:tracePt t="26904" x="6684963" y="4279900"/>
          <p14:tracePt t="26921" x="6534150" y="4341813"/>
          <p14:tracePt t="26937" x="6421438" y="4379913"/>
          <p14:tracePt t="26954" x="6321425" y="4392613"/>
          <p14:tracePt t="26970" x="6259513" y="4392613"/>
          <p14:tracePt t="27040" x="6270625" y="4392613"/>
          <p14:tracePt t="27049" x="6346825" y="4392613"/>
          <p14:tracePt t="27057" x="6383338" y="4392613"/>
          <p14:tracePt t="27071" x="6459538" y="4392613"/>
          <p14:tracePt t="27074" x="6584950" y="4392613"/>
          <p14:tracePt t="27088" x="7097713" y="4392613"/>
          <p14:tracePt t="27104" x="7448550" y="4392613"/>
          <p14:tracePt t="27121" x="7710488" y="4392613"/>
          <p14:tracePt t="27137" x="7848600" y="4392613"/>
          <p14:tracePt t="27154" x="7874000" y="4392613"/>
          <p14:tracePt t="27217" x="7861300" y="4392613"/>
          <p14:tracePt t="27224" x="7797800" y="4392613"/>
          <p14:tracePt t="27238" x="7697788" y="4392613"/>
          <p14:tracePt t="27240" x="7561263" y="4392613"/>
          <p14:tracePt t="27255" x="7435850" y="4392613"/>
          <p14:tracePt t="27256" x="7146925" y="4392613"/>
          <p14:tracePt t="27272" x="6934200" y="4392613"/>
          <p14:tracePt t="27289" x="6821488" y="4379913"/>
          <p14:tracePt t="27312" x="6808788" y="4379913"/>
          <p14:tracePt t="27345" x="6834188" y="4379913"/>
          <p14:tracePt t="27353" x="6872288" y="4367213"/>
          <p14:tracePt t="27361" x="6910388" y="4367213"/>
          <p14:tracePt t="27371" x="6959600" y="4354513"/>
          <p14:tracePt t="27388" x="7085013" y="4330700"/>
          <p14:tracePt t="27405" x="7172325" y="4318000"/>
          <p14:tracePt t="27408" x="7197725" y="4318000"/>
          <p14:tracePt t="27422" x="7223125" y="4305300"/>
          <p14:tracePt t="27713" x="7210425" y="4305300"/>
          <p14:tracePt t="27722" x="7185025" y="4305300"/>
          <p14:tracePt t="27737" x="7172325" y="4305300"/>
          <p14:tracePt t="27745" x="7134225" y="4305300"/>
          <p14:tracePt t="27756" x="7110413" y="4305300"/>
          <p14:tracePt t="27773" x="7021513" y="4305300"/>
          <p14:tracePt t="27776" x="6972300" y="4305300"/>
          <p14:tracePt t="27789" x="6921500" y="4305300"/>
          <p14:tracePt t="27792" x="6859588" y="4305300"/>
          <p14:tracePt t="27806" x="6808788" y="4305300"/>
          <p14:tracePt t="27808" x="6734175" y="4305300"/>
          <p14:tracePt t="27822" x="6672263" y="4305300"/>
          <p14:tracePt t="27824" x="6596063" y="4305300"/>
          <p14:tracePt t="27840" x="6521450" y="4305300"/>
          <p14:tracePt t="27857" x="6446838" y="4305300"/>
          <p14:tracePt t="27873" x="6334125" y="4305300"/>
          <p14:tracePt t="27889" x="6259513" y="4305300"/>
          <p14:tracePt t="27906" x="6196013" y="4305300"/>
          <p14:tracePt t="27922" x="6108700" y="4318000"/>
          <p14:tracePt t="27939" x="5995988" y="4367213"/>
          <p14:tracePt t="27957" x="5783263" y="4405313"/>
          <p14:tracePt t="27960" x="5708650" y="4443413"/>
          <p14:tracePt t="27973" x="5595938" y="4479925"/>
          <p14:tracePt t="27976" x="5507038" y="4505325"/>
          <p14:tracePt t="27989" x="5370513" y="4543425"/>
          <p14:tracePt t="27992" x="5345113" y="4554538"/>
          <p14:tracePt t="28007" x="5270500" y="4592638"/>
          <p14:tracePt t="28009" x="5232400" y="4630738"/>
          <p14:tracePt t="28023" x="5145088" y="4656138"/>
          <p14:tracePt t="28024" x="5119688" y="4656138"/>
          <p14:tracePt t="28040" x="5045075" y="4692650"/>
          <p14:tracePt t="28056" x="4994275" y="4718050"/>
          <p14:tracePt t="28072" x="4919663" y="4743450"/>
          <p14:tracePt t="28089" x="4781550" y="4792663"/>
          <p14:tracePt t="28104" x="4656138" y="4818063"/>
          <p14:tracePt t="28121" x="4481513" y="4879975"/>
          <p14:tracePt t="28138" x="4243388" y="4943475"/>
          <p14:tracePt t="28155" x="4030663" y="4981575"/>
          <p14:tracePt t="28172" x="3792538" y="5056188"/>
          <p14:tracePt t="28189" x="3605213" y="5081588"/>
          <p14:tracePt t="28205" x="3429000" y="5092700"/>
          <p14:tracePt t="28207" x="3341688" y="5118100"/>
          <p14:tracePt t="28222" x="3241675" y="5130800"/>
          <p14:tracePt t="28224" x="3154363" y="5130800"/>
          <p14:tracePt t="28239" x="3003550" y="5156200"/>
          <p14:tracePt t="28255" x="2828925" y="5168900"/>
          <p14:tracePt t="28272" x="2728913" y="5194300"/>
          <p14:tracePt t="28289" x="2603500" y="5194300"/>
          <p14:tracePt t="28305" x="2490788" y="5194300"/>
          <p14:tracePt t="28322" x="2339975" y="5194300"/>
          <p14:tracePt t="28339" x="2203450" y="5194300"/>
          <p14:tracePt t="28356" x="2116138" y="5194300"/>
          <p14:tracePt t="28372" x="2065338" y="5194300"/>
          <p14:tracePt t="28389" x="2039938" y="5194300"/>
          <p14:tracePt t="28449" x="2078038" y="5194300"/>
          <p14:tracePt t="28457" x="2116138" y="5181600"/>
          <p14:tracePt t="28465" x="2127250" y="5168900"/>
          <p14:tracePt t="28474" x="2165350" y="5143500"/>
          <p14:tracePt t="28490" x="2239963" y="5092700"/>
          <p14:tracePt t="28508" x="2290763" y="5056188"/>
          <p14:tracePt t="28524" x="2303463" y="5056188"/>
          <p14:tracePt t="28608" x="2290763" y="5056188"/>
          <p14:tracePt t="28617" x="2278063" y="5056188"/>
          <p14:tracePt t="28625" x="2252663" y="5056188"/>
          <p14:tracePt t="28641" x="2228850" y="5056188"/>
          <p14:tracePt t="28658" x="2190750" y="5056188"/>
          <p14:tracePt t="28674" x="2152650" y="5081588"/>
          <p14:tracePt t="28691" x="2139950" y="5081588"/>
          <p14:tracePt t="29001" x="2127250" y="5105400"/>
          <p14:tracePt t="29008" x="2103438" y="5105400"/>
          <p14:tracePt t="29016" x="2078038" y="5105400"/>
          <p14:tracePt t="29025" x="2065338" y="5118100"/>
          <p14:tracePt t="29042" x="2027238" y="5118100"/>
          <p14:tracePt t="29058" x="2003425" y="5118100"/>
          <p14:tracePt t="29076" x="1978025" y="5118100"/>
          <p14:tracePt t="29273" x="1990725" y="5118100"/>
          <p14:tracePt t="29297" x="2065338" y="5118100"/>
          <p14:tracePt t="29304" x="2116138" y="5118100"/>
          <p14:tracePt t="29312" x="2152650" y="5118100"/>
          <p14:tracePt t="29326" x="2239963" y="5092700"/>
          <p14:tracePt t="29328" x="2316163" y="5092700"/>
          <p14:tracePt t="29342" x="2352675" y="5092700"/>
          <p14:tracePt t="29343" x="2416175" y="5092700"/>
          <p14:tracePt t="29359" x="2465388" y="5068888"/>
          <p14:tracePt t="29360" x="2503488" y="5068888"/>
          <p14:tracePt t="29375" x="2565400" y="5068888"/>
          <p14:tracePt t="29392" x="2578100" y="5068888"/>
          <p14:tracePt t="29473" x="2503488" y="5068888"/>
          <p14:tracePt t="29480" x="2403475" y="5068888"/>
          <p14:tracePt t="29493" x="2265363" y="5068888"/>
          <p14:tracePt t="29496" x="2139950" y="5068888"/>
          <p14:tracePt t="29511" x="2090738" y="5068888"/>
          <p14:tracePt t="29513" x="2014538" y="5068888"/>
          <p14:tracePt t="29527" x="1965325" y="5068888"/>
          <p14:tracePt t="29529" x="1903413" y="5068888"/>
          <p14:tracePt t="29544" x="1878013" y="5068888"/>
          <p14:tracePt t="29560" x="1865313" y="5068888"/>
          <p14:tracePt t="29648" x="1878013" y="5068888"/>
          <p14:tracePt t="29657" x="1952625" y="5068888"/>
          <p14:tracePt t="29664" x="2052638" y="5068888"/>
          <p14:tracePt t="29677" x="2252663" y="5068888"/>
          <p14:tracePt t="29680" x="2465388" y="5068888"/>
          <p14:tracePt t="29695" x="2703513" y="5068888"/>
          <p14:tracePt t="29697" x="2854325" y="5068888"/>
          <p14:tracePt t="29712" x="3254375" y="5092700"/>
          <p14:tracePt t="29728" x="3743325" y="5092700"/>
          <p14:tracePt t="29745" x="4105275" y="5092700"/>
          <p14:tracePt t="29761" x="4356100" y="5092700"/>
          <p14:tracePt t="29778" x="4418013" y="5092700"/>
          <p14:tracePt t="29849" x="4406900" y="5092700"/>
          <p14:tracePt t="29857" x="4381500" y="5092700"/>
          <p14:tracePt t="29864" x="4343400" y="5092700"/>
          <p14:tracePt t="29878" x="4281488" y="5092700"/>
          <p14:tracePt t="29881" x="4181475" y="5092700"/>
          <p14:tracePt t="29894" x="4068763" y="5092700"/>
          <p14:tracePt t="29896" x="3930650" y="5092700"/>
          <p14:tracePt t="29911" x="3554413" y="5092700"/>
          <p14:tracePt t="29913" x="3267075" y="5092700"/>
          <p14:tracePt t="29928" x="3041650" y="5043488"/>
          <p14:tracePt t="29930" x="2778125" y="5005388"/>
          <p14:tracePt t="29944" x="2390775" y="5005388"/>
          <p14:tracePt t="29961" x="2239963" y="5005388"/>
          <p14:tracePt t="29978" x="2228850" y="5005388"/>
          <p14:tracePt t="30016" x="2252663" y="5005388"/>
          <p14:tracePt t="30025" x="2316163" y="5005388"/>
          <p14:tracePt t="30032" x="2390775" y="5005388"/>
          <p14:tracePt t="30044" x="2478088" y="5005388"/>
          <p14:tracePt t="30061" x="2741613" y="5005388"/>
          <p14:tracePt t="30064" x="3054350" y="5005388"/>
          <p14:tracePt t="30078" x="3292475" y="5005388"/>
          <p14:tracePt t="30081" x="3630613" y="5005388"/>
          <p14:tracePt t="30096" x="4481513" y="5005388"/>
          <p14:tracePt t="30112" x="5294313" y="5005388"/>
          <p14:tracePt t="30129" x="5983288" y="5005388"/>
          <p14:tracePt t="30145" x="6434138" y="5005388"/>
          <p14:tracePt t="30162" x="6634163" y="5005388"/>
          <p14:tracePt t="30179" x="6659563" y="5005388"/>
          <p14:tracePt t="30233" x="6646863" y="5005388"/>
          <p14:tracePt t="30241" x="6621463" y="5005388"/>
          <p14:tracePt t="30248" x="6572250" y="5005388"/>
          <p14:tracePt t="30261" x="6521450" y="5005388"/>
          <p14:tracePt t="30277" x="6308725" y="5005388"/>
          <p14:tracePt t="30279" x="6170613" y="5005388"/>
          <p14:tracePt t="30294" x="6034088" y="5005388"/>
          <p14:tracePt t="30295" x="5607050" y="5005388"/>
          <p14:tracePt t="30311" x="5006975" y="4956175"/>
          <p14:tracePt t="30328" x="4456113" y="4956175"/>
          <p14:tracePt t="30344" x="4105275" y="4943475"/>
          <p14:tracePt t="30360" x="3956050" y="4905375"/>
          <p14:tracePt t="30377" x="3943350" y="4905375"/>
          <p14:tracePt t="30481" x="3968750" y="4905375"/>
          <p14:tracePt t="30489" x="4043363" y="4905375"/>
          <p14:tracePt t="30496" x="4143375" y="4905375"/>
          <p14:tracePt t="30513" x="4381500" y="4905375"/>
          <p14:tracePt t="30530" x="4732338" y="4905375"/>
          <p14:tracePt t="30546" x="5006975" y="4905375"/>
          <p14:tracePt t="30562" x="5157788" y="4905375"/>
          <p14:tracePt t="30580" x="5194300" y="4905375"/>
          <p14:tracePt t="30672" x="5157788" y="4918075"/>
          <p14:tracePt t="30680" x="5106988" y="4930775"/>
          <p14:tracePt t="30689" x="5019675" y="4943475"/>
          <p14:tracePt t="30697" x="4919663" y="4968875"/>
          <p14:tracePt t="30713" x="4706938" y="4981575"/>
          <p14:tracePt t="30731" x="4619625" y="5005388"/>
          <p14:tracePt t="30747" x="4568825" y="5018088"/>
          <p14:tracePt t="30800" x="4581525" y="5018088"/>
          <p14:tracePt t="30809" x="4656138" y="5030788"/>
          <p14:tracePt t="30817" x="4743450" y="5043488"/>
          <p14:tracePt t="30832" x="4945063" y="5043488"/>
          <p14:tracePt t="30848" x="5170488" y="5043488"/>
          <p14:tracePt t="30864" x="5407025" y="5068888"/>
          <p14:tracePt t="30881" x="5583238" y="5068888"/>
          <p14:tracePt t="30897" x="5607050" y="5068888"/>
          <p14:tracePt t="30914" x="5619750" y="5068888"/>
          <p14:tracePt t="30952" x="5632450" y="5081588"/>
          <p14:tracePt t="30961" x="5619750" y="5081588"/>
          <p14:tracePt t="30976" x="5595938" y="5081588"/>
          <p14:tracePt t="30984" x="5545138" y="5081588"/>
          <p14:tracePt t="30996" x="5457825" y="5105400"/>
          <p14:tracePt t="31013" x="5207000" y="5105400"/>
          <p14:tracePt t="31030" x="4643438" y="5105400"/>
          <p14:tracePt t="31031" x="4406900" y="5105400"/>
          <p14:tracePt t="31046" x="4168775" y="5105400"/>
          <p14:tracePt t="31048" x="4005263" y="5105400"/>
          <p14:tracePt t="31063" x="3630613" y="5105400"/>
          <p14:tracePt t="31079" x="3492500" y="5105400"/>
          <p14:tracePt t="31120" x="3505200" y="5105400"/>
          <p14:tracePt t="31137" x="3554413" y="5105400"/>
          <p14:tracePt t="31145" x="3605213" y="5105400"/>
          <p14:tracePt t="31152" x="3654425" y="5105400"/>
          <p14:tracePt t="31164" x="3743325" y="5105400"/>
          <p14:tracePt t="31181" x="3917950" y="5105400"/>
          <p14:tracePt t="31184" x="4105275" y="5105400"/>
          <p14:tracePt t="31198" x="4205288" y="5105400"/>
          <p14:tracePt t="31200" x="4343400" y="5105400"/>
          <p14:tracePt t="31216" x="4643438" y="5105400"/>
          <p14:tracePt t="31232" x="4856163" y="5105400"/>
          <p14:tracePt t="31249" x="4894263" y="5105400"/>
          <p14:tracePt t="31265" x="4919663" y="5105400"/>
          <p14:tracePt t="31361" x="4881563" y="5105400"/>
          <p14:tracePt t="31368" x="4832350" y="5105400"/>
          <p14:tracePt t="31382" x="4706938" y="5130800"/>
          <p14:tracePt t="31385" x="4568825" y="5156200"/>
          <p14:tracePt t="31399" x="4430713" y="5181600"/>
          <p14:tracePt t="31401" x="4305300" y="5181600"/>
          <p14:tracePt t="31417" x="4056063" y="5181600"/>
          <p14:tracePt t="31432" x="3856038" y="5194300"/>
          <p14:tracePt t="31449" x="3792538" y="5205413"/>
          <p14:tracePt t="31465" x="3779838" y="5205413"/>
          <p14:tracePt t="31504" x="3830638" y="5205413"/>
          <p14:tracePt t="31513" x="3905250" y="5205413"/>
          <p14:tracePt t="31521" x="3992563" y="5205413"/>
          <p14:tracePt t="31532" x="4068763" y="5205413"/>
          <p14:tracePt t="31549" x="4268788" y="5205413"/>
          <p14:tracePt t="31565" x="4506913" y="5205413"/>
          <p14:tracePt t="31568" x="4619625" y="5218113"/>
          <p14:tracePt t="31583" x="4719638" y="5218113"/>
          <p14:tracePt t="31585" x="4843463" y="5243513"/>
          <p14:tracePt t="31600" x="5019675" y="5281613"/>
          <p14:tracePt t="31616" x="5106988" y="5294313"/>
          <p14:tracePt t="31633" x="5119688" y="5294313"/>
          <p14:tracePt t="31713" x="5094288" y="5318125"/>
          <p14:tracePt t="31720" x="5057775" y="5318125"/>
          <p14:tracePt t="31732" x="4981575" y="5343525"/>
          <p14:tracePt t="31749" x="4794250" y="5343525"/>
          <p14:tracePt t="31752" x="4681538" y="5343525"/>
          <p14:tracePt t="31767" x="4581525" y="5343525"/>
          <p14:tracePt t="31769" x="4481513" y="5343525"/>
          <p14:tracePt t="31784" x="4381500" y="5343525"/>
          <p14:tracePt t="31800" x="4368800" y="5343525"/>
          <p14:tracePt t="31841" x="4394200" y="5343525"/>
          <p14:tracePt t="31849" x="4456113" y="5343525"/>
          <p14:tracePt t="31856" x="4518025" y="5343525"/>
          <p14:tracePt t="31866" x="4606925" y="5343525"/>
          <p14:tracePt t="31883" x="4768850" y="5343525"/>
          <p14:tracePt t="31890" x="4856163" y="5343525"/>
          <p14:tracePt t="31899" x="4968875" y="5343525"/>
          <p14:tracePt t="31917" x="5145088" y="5343525"/>
          <p14:tracePt t="31920" x="5181600" y="5343525"/>
          <p14:tracePt t="31933" x="5232400" y="5343525"/>
          <p14:tracePt t="32017" x="5207000" y="5343525"/>
          <p14:tracePt t="32025" x="5170488" y="5343525"/>
          <p14:tracePt t="32034" x="5145088" y="5343525"/>
          <p14:tracePt t="32050" x="5068888" y="5343525"/>
          <p14:tracePt t="32066" x="5045075" y="5343525"/>
          <p14:tracePt t="32152" x="5094288" y="5343525"/>
          <p14:tracePt t="32160" x="5132388" y="5343525"/>
          <p14:tracePt t="32168" x="5181600" y="5343525"/>
          <p14:tracePt t="32184" x="5257800" y="5343525"/>
          <p14:tracePt t="32201" x="5307013" y="5343525"/>
          <p14:tracePt t="32233" x="5332413" y="5343525"/>
          <p14:tracePt t="32360" x="5332413" y="5330825"/>
          <p14:tracePt t="32433" x="5319713" y="5318125"/>
          <p14:tracePt t="32465" x="5307013" y="5318125"/>
          <p14:tracePt t="32481" x="5281613" y="5318125"/>
          <p14:tracePt t="32496" x="5281613" y="5305425"/>
          <p14:tracePt t="32505" x="5270500" y="5305425"/>
          <p14:tracePt t="32519" x="5245100" y="5294313"/>
          <p14:tracePt t="32535" x="5219700" y="5281613"/>
          <p14:tracePt t="32552" x="5194300" y="5281613"/>
          <p14:tracePt t="32568" x="5181600" y="5281613"/>
          <p14:tracePt t="32600" x="5181600" y="5268913"/>
          <p14:tracePt t="32656" x="5181600" y="5256213"/>
          <p14:tracePt t="32768" x="5181600" y="5243513"/>
          <p14:tracePt t="32809" x="5170488" y="5230813"/>
          <p14:tracePt t="32817" x="5145088" y="5230813"/>
          <p14:tracePt t="32824" x="5119688" y="5230813"/>
          <p14:tracePt t="32836" x="5094288" y="5230813"/>
          <p14:tracePt t="32852" x="4994275" y="5230813"/>
          <p14:tracePt t="32869" x="4832350" y="5230813"/>
          <p14:tracePt t="32872" x="4706938" y="5230813"/>
          <p14:tracePt t="32886" x="4594225" y="5230813"/>
          <p14:tracePt t="32889" x="4494213" y="5230813"/>
          <p14:tracePt t="32903" x="4381500" y="5230813"/>
          <p14:tracePt t="32905" x="4281488" y="5230813"/>
          <p14:tracePt t="32919" x="4168775" y="5230813"/>
          <p14:tracePt t="32922" x="4105275" y="5230813"/>
          <p14:tracePt t="32935" x="4056063" y="5230813"/>
          <p14:tracePt t="32936" x="4043363" y="5230813"/>
          <p14:tracePt t="32951" x="4017963" y="5230813"/>
          <p14:tracePt t="33033" x="4005263" y="5230813"/>
          <p14:tracePt t="33048" x="4005263" y="5243513"/>
          <p14:tracePt t="33065" x="3992563" y="5243513"/>
          <p14:tracePt t="33072" x="3979863" y="5243513"/>
          <p14:tracePt t="33086" x="3956050" y="5256213"/>
          <p14:tracePt t="33089" x="3930650" y="5256213"/>
          <p14:tracePt t="33104" x="3856038" y="5268913"/>
          <p14:tracePt t="33120" x="3730625" y="5268913"/>
          <p14:tracePt t="33137" x="3579813" y="5268913"/>
          <p14:tracePt t="33153" x="3379788" y="5268913"/>
          <p14:tracePt t="33170" x="3241675" y="5268913"/>
          <p14:tracePt t="33186" x="3092450" y="5268913"/>
          <p14:tracePt t="33203" x="2954338" y="5268913"/>
          <p14:tracePt t="33220" x="2828925" y="5268913"/>
          <p14:tracePt t="33237" x="2767013" y="5268913"/>
          <p14:tracePt t="33240" x="2741613" y="5268913"/>
          <p14:tracePt t="33253" x="2690813" y="5268913"/>
          <p14:tracePt t="33256" x="2654300" y="5268913"/>
          <p14:tracePt t="33270" x="2603500" y="5268913"/>
          <p14:tracePt t="33272" x="2565400" y="5268913"/>
          <p14:tracePt t="33288" x="2528888" y="5268913"/>
          <p14:tracePt t="33304" x="2478088" y="5268913"/>
          <p14:tracePt t="33320" x="2452688" y="5268913"/>
          <p14:tracePt t="33337" x="2441575" y="5268913"/>
          <p14:tracePt t="33354" x="2428875" y="5268913"/>
          <p14:tracePt t="33370" x="2416175" y="5268913"/>
          <p14:tracePt t="33497" x="2416175" y="5256213"/>
          <p14:tracePt t="33513" x="2416175" y="5243513"/>
          <p14:tracePt t="33529" x="2452688" y="5218113"/>
          <p14:tracePt t="33537" x="2465388" y="5205413"/>
          <p14:tracePt t="33545" x="2528888" y="5194300"/>
          <p14:tracePt t="33554" x="2616200" y="5181600"/>
          <p14:tracePt t="33570" x="2803525" y="5156200"/>
          <p14:tracePt t="33587" x="2979738" y="5143500"/>
          <p14:tracePt t="33604" x="3354388" y="5105400"/>
          <p14:tracePt t="33621" x="3643313" y="5105400"/>
          <p14:tracePt t="33624" x="3756025" y="5105400"/>
          <p14:tracePt t="33638" x="3867150" y="5105400"/>
          <p14:tracePt t="33640" x="3943350" y="5105400"/>
          <p14:tracePt t="33655" x="3992563" y="5105400"/>
          <p14:tracePt t="33657" x="4017963" y="5105400"/>
          <p14:tracePt t="33713" x="4017963" y="5118100"/>
          <p14:tracePt t="33720" x="3979863" y="5118100"/>
          <p14:tracePt t="33728" x="3943350" y="5143500"/>
          <p14:tracePt t="33737" x="3867150" y="5156200"/>
          <p14:tracePt t="33754" x="3717925" y="5156200"/>
          <p14:tracePt t="33771" x="3554413" y="5156200"/>
          <p14:tracePt t="33788" x="3405188" y="5156200"/>
          <p14:tracePt t="33805" x="3292475" y="5156200"/>
          <p14:tracePt t="33872" x="3305175" y="5156200"/>
          <p14:tracePt t="33880" x="3379788" y="5156200"/>
          <p14:tracePt t="33888" x="3441700" y="5156200"/>
          <p14:tracePt t="33904" x="3541713" y="5156200"/>
          <p14:tracePt t="33922" x="3617913" y="5156200"/>
          <p14:tracePt t="33938" x="3667125" y="5168900"/>
          <p14:tracePt t="34016" x="3679825" y="5181600"/>
          <p14:tracePt t="34032" x="3667125" y="5181600"/>
          <p14:tracePt t="34040" x="3654425" y="5194300"/>
          <p14:tracePt t="34056" x="3630613" y="5194300"/>
          <p14:tracePt t="34072" x="3630613" y="5205413"/>
          <p14:tracePt t="34153" x="3617913" y="5205413"/>
          <p14:tracePt t="34177" x="3630613" y="5230813"/>
          <p14:tracePt t="34184" x="3705225" y="5243513"/>
          <p14:tracePt t="34193" x="3817938" y="5281613"/>
          <p14:tracePt t="34206" x="3956050" y="5330825"/>
          <p14:tracePt t="34209" x="4092575" y="5356225"/>
          <p14:tracePt t="34223" x="4719638" y="5430838"/>
          <p14:tracePt t="34240" x="5157788" y="5481638"/>
          <p14:tracePt t="34257" x="5532438" y="5518150"/>
          <p14:tracePt t="34272" x="5832475" y="5568950"/>
          <p14:tracePt t="34289" x="6070600" y="5607050"/>
          <p14:tracePt t="34306" x="6221413" y="5630863"/>
          <p14:tracePt t="34322" x="6308725" y="5643563"/>
          <p14:tracePt t="34339" x="6383338" y="5656263"/>
          <p14:tracePt t="34356" x="6408738" y="5668963"/>
          <p14:tracePt t="34373" x="6459538" y="5668963"/>
          <p14:tracePt t="34377" x="6496050" y="5668963"/>
          <p14:tracePt t="34390" x="6521450" y="5668963"/>
          <p14:tracePt t="34392" x="6534150" y="5668963"/>
          <p14:tracePt t="34407" x="6559550" y="5668963"/>
          <p14:tracePt t="34409" x="6572250" y="5668963"/>
          <p14:tracePt t="34424" x="6596063" y="5668963"/>
          <p14:tracePt t="34448" x="6621463" y="5668963"/>
          <p14:tracePt t="34457" x="6634163" y="5668963"/>
          <p14:tracePt t="34473" x="6659563" y="5668963"/>
          <p14:tracePt t="34490" x="6708775" y="5668963"/>
          <p14:tracePt t="34506" x="6746875" y="5643563"/>
          <p14:tracePt t="34523" x="6797675" y="5630863"/>
          <p14:tracePt t="34541" x="6834188" y="5619750"/>
          <p14:tracePt t="34557" x="6859588" y="5619750"/>
          <p14:tracePt t="34560" x="6859588" y="5607050"/>
          <p14:tracePt t="34584" x="6872288" y="5607050"/>
          <p14:tracePt t="34601" x="6884988" y="5594350"/>
          <p14:tracePt t="34624" x="6884988" y="5581650"/>
          <p14:tracePt t="34639" x="6897688" y="5581650"/>
          <p14:tracePt t="34648" x="6910388" y="5581650"/>
          <p14:tracePt t="34656" x="6934200" y="5568950"/>
          <p14:tracePt t="34672" x="6946900" y="5556250"/>
          <p14:tracePt t="34689" x="6972300" y="5543550"/>
          <p14:tracePt t="34706" x="6997700" y="5530850"/>
          <p14:tracePt t="34722" x="7034213" y="5507038"/>
          <p14:tracePt t="34740" x="7059613" y="5494338"/>
          <p14:tracePt t="34758" x="7059613" y="5468938"/>
          <p14:tracePt t="34761" x="7072313" y="5468938"/>
          <p14:tracePt t="34774" x="7072313" y="5456238"/>
          <p14:tracePt t="34800" x="7072313" y="5443538"/>
          <p14:tracePt t="34841" x="7072313" y="5418138"/>
          <p14:tracePt t="34864" x="7072313" y="5407025"/>
          <p14:tracePt t="34873" x="7072313" y="5394325"/>
          <p14:tracePt t="34881" x="7072313" y="5381625"/>
          <p14:tracePt t="34897" x="7072313" y="5368925"/>
          <p14:tracePt t="34908" x="7072313" y="5356225"/>
          <p14:tracePt t="34925" x="7072313" y="5343525"/>
          <p14:tracePt t="34941" x="7072313" y="5330825"/>
          <p14:tracePt t="34960" x="7072313" y="5318125"/>
          <p14:tracePt t="35000" x="7072313" y="5305425"/>
          <p14:tracePt t="35016" x="7072313" y="5294313"/>
          <p14:tracePt t="35033" x="7072313" y="5281613"/>
          <p14:tracePt t="35041" x="7072313" y="5268913"/>
          <p14:tracePt t="35057" x="7072313" y="5256213"/>
          <p14:tracePt t="35064" x="7072313" y="5243513"/>
          <p14:tracePt t="35096" x="7072313" y="5218113"/>
          <p14:tracePt t="35113" x="7097713" y="5205413"/>
          <p14:tracePt t="35129" x="7134225" y="5205413"/>
          <p14:tracePt t="35136" x="7159625" y="5181600"/>
          <p14:tracePt t="35152" x="7172325" y="5181600"/>
          <p14:tracePt t="35257" x="7134225" y="5181600"/>
          <p14:tracePt t="35264" x="7097713" y="5181600"/>
          <p14:tracePt t="35274" x="7072313" y="5181600"/>
          <p14:tracePt t="35292" x="6959600" y="5205413"/>
          <p14:tracePt t="35309" x="6921500" y="5230813"/>
          <p14:tracePt t="35326" x="6884988" y="5243513"/>
          <p14:tracePt t="35328" x="6872288" y="5243513"/>
          <p14:tracePt t="35342" x="6859588" y="5243513"/>
          <p14:tracePt t="35648" x="6859588" y="5256213"/>
          <p14:tracePt t="35673" x="6859588" y="5268913"/>
          <p14:tracePt t="35689" x="6859588" y="5281613"/>
          <p14:tracePt t="35720" x="6859588" y="5294313"/>
          <p14:tracePt t="35728" x="6846888" y="5305425"/>
          <p14:tracePt t="35744" x="6846888" y="5318125"/>
          <p14:tracePt t="35769" x="6834188" y="5318125"/>
          <p14:tracePt t="35809" x="6821488" y="5330825"/>
          <p14:tracePt t="35816" x="6808788" y="5330825"/>
          <p14:tracePt t="35857" x="6808788" y="5343525"/>
          <p14:tracePt t="35937" x="6797675" y="5343525"/>
          <p14:tracePt t="35984" x="6797675" y="5356225"/>
          <p14:tracePt t="36009" x="6808788" y="5356225"/>
          <p14:tracePt t="36025" x="6821488" y="5356225"/>
          <p14:tracePt t="36041" x="6834188" y="5356225"/>
          <p14:tracePt t="36072" x="6859588" y="5356225"/>
          <p14:tracePt t="36256" x="6884988" y="5356225"/>
          <p14:tracePt t="36440" x="6872288" y="5356225"/>
          <p14:tracePt t="36465" x="6859588" y="5343525"/>
          <p14:tracePt t="36472" x="6846888" y="5343525"/>
          <p14:tracePt t="36504" x="6834188" y="5330825"/>
          <p14:tracePt t="36520" x="6821488" y="5318125"/>
          <p14:tracePt t="36561" x="6821488" y="5305425"/>
          <p14:tracePt t="36592" x="6821488" y="5294313"/>
          <p14:tracePt t="36600" x="6821488" y="5268913"/>
          <p14:tracePt t="36612" x="6808788" y="5268913"/>
          <p14:tracePt t="36629" x="6784975" y="5243513"/>
          <p14:tracePt t="36632" x="6784975" y="5230813"/>
          <p14:tracePt t="36645" x="6759575" y="5218113"/>
          <p14:tracePt t="36648" x="6759575" y="5205413"/>
          <p14:tracePt t="36663" x="6734175" y="5194300"/>
          <p14:tracePt t="36665" x="6721475" y="5181600"/>
          <p14:tracePt t="36680" x="6672263" y="5181600"/>
          <p14:tracePt t="36696" x="6608763" y="5156200"/>
          <p14:tracePt t="36713" x="6534150" y="5156200"/>
          <p14:tracePt t="36730" x="6472238" y="5130800"/>
          <p14:tracePt t="36746" x="6408738" y="5130800"/>
          <p14:tracePt t="36762" x="6359525" y="5130800"/>
          <p14:tracePt t="36779" x="6308725" y="5130800"/>
          <p14:tracePt t="36796" x="6270625" y="5130800"/>
          <p14:tracePt t="36813" x="6246813" y="5130800"/>
          <p14:tracePt t="36816" x="6234113" y="5130800"/>
          <p14:tracePt t="36829" x="6221413" y="5130800"/>
          <p14:tracePt t="36896" x="6246813" y="5130800"/>
          <p14:tracePt t="36904" x="6296025" y="5130800"/>
          <p14:tracePt t="36912" x="6370638" y="5130800"/>
          <p14:tracePt t="36929" x="6534150" y="5130800"/>
          <p14:tracePt t="36946" x="6797675" y="5130800"/>
          <p14:tracePt t="36963" x="7285038" y="5130800"/>
          <p14:tracePt t="36979" x="7697788" y="5130800"/>
          <p14:tracePt t="36997" x="8074025" y="5130800"/>
          <p14:tracePt t="37001" x="8186738" y="5156200"/>
          <p14:tracePt t="37013" x="8223250" y="5156200"/>
          <p14:tracePt t="37016" x="8261350" y="5156200"/>
          <p14:tracePt t="37030" x="8274050" y="5156200"/>
          <p14:tracePt t="37032" x="8286750" y="5156200"/>
          <p14:tracePt t="37047" x="8286750" y="5168900"/>
          <p14:tracePt t="37120" x="8235950" y="5168900"/>
          <p14:tracePt t="37130" x="8174038" y="5168900"/>
          <p14:tracePt t="37137" x="8086725" y="5168900"/>
          <p14:tracePt t="37147" x="7974013" y="5168900"/>
          <p14:tracePt t="37163" x="7697788" y="5168900"/>
          <p14:tracePt t="37180" x="7323138" y="5168900"/>
          <p14:tracePt t="37197" x="7097713" y="5168900"/>
          <p14:tracePt t="37201" x="7072313" y="5168900"/>
          <p14:tracePt t="37214" x="7059613" y="5168900"/>
          <p14:tracePt t="37240" x="7046913" y="5168900"/>
          <p14:tracePt t="37248" x="7046913" y="5181600"/>
          <p14:tracePt t="37264" x="7085013" y="5181600"/>
          <p14:tracePt t="37280" x="7285038" y="5181600"/>
          <p14:tracePt t="37297" x="7535863" y="5181600"/>
          <p14:tracePt t="37314" x="7974013" y="5181600"/>
          <p14:tracePt t="37330" x="8274050" y="5181600"/>
          <p14:tracePt t="37347" x="8486775" y="5181600"/>
          <p14:tracePt t="37364" x="8599488" y="5194300"/>
          <p14:tracePt t="37381" x="8624888" y="5194300"/>
          <p14:tracePt t="37480" x="8624888" y="5205413"/>
          <p14:tracePt t="37488" x="8599488" y="5230813"/>
          <p14:tracePt t="37498" x="8561388" y="5243513"/>
          <p14:tracePt t="37514" x="8399463" y="5268913"/>
          <p14:tracePt t="37530" x="8212138" y="5281613"/>
          <p14:tracePt t="37548" x="8074025" y="5281613"/>
          <p14:tracePt t="37565" x="8023225" y="5281613"/>
          <p14:tracePt t="37649" x="8061325" y="5281613"/>
          <p14:tracePt t="37656" x="8110538" y="5281613"/>
          <p14:tracePt t="37665" x="8161338" y="5281613"/>
          <p14:tracePt t="37681" x="8299450" y="5281613"/>
          <p14:tracePt t="37698" x="8424863" y="5281613"/>
          <p14:tracePt t="37715" x="8561388" y="5281613"/>
          <p14:tracePt t="37732" x="8624888" y="5281613"/>
          <p14:tracePt t="37749" x="8637588" y="5281613"/>
          <p14:tracePt t="37849" x="8612188" y="5281613"/>
          <p14:tracePt t="37856" x="8561388" y="5281613"/>
          <p14:tracePt t="37865" x="8512175" y="5281613"/>
          <p14:tracePt t="37881" x="8361363" y="5281613"/>
          <p14:tracePt t="37898" x="8212138" y="5318125"/>
          <p14:tracePt t="37915" x="8074025" y="5343525"/>
          <p14:tracePt t="37932" x="7974013" y="5343525"/>
          <p14:tracePt t="37949" x="7897813" y="5381625"/>
          <p14:tracePt t="37952" x="7835900" y="5394325"/>
          <p14:tracePt t="37966" x="7785100" y="5407025"/>
          <p14:tracePt t="37968" x="7697788" y="5407025"/>
          <p14:tracePt t="37983" x="7610475" y="5430838"/>
          <p14:tracePt t="37985" x="7523163" y="5443538"/>
          <p14:tracePt t="38000" x="7323138" y="5468938"/>
          <p14:tracePt t="38016" x="7034213" y="5530850"/>
          <p14:tracePt t="38033" x="6759575" y="5568950"/>
          <p14:tracePt t="38050" x="6572250" y="5594350"/>
          <p14:tracePt t="38066" x="6157913" y="5694363"/>
          <p14:tracePt t="38082" x="5821363" y="5732463"/>
          <p14:tracePt t="38099" x="5470525" y="5768975"/>
          <p14:tracePt t="38117" x="5081588" y="5768975"/>
          <p14:tracePt t="38120" x="4843463" y="5768975"/>
          <p14:tracePt t="38132" x="4606925" y="5768975"/>
          <p14:tracePt t="38149" x="4243388" y="5768975"/>
          <p14:tracePt t="38152" x="4056063" y="5768975"/>
          <p14:tracePt t="38167" x="3892550" y="5768975"/>
          <p14:tracePt t="38169" x="3743325" y="5768975"/>
          <p14:tracePt t="38183" x="3429000" y="5768975"/>
          <p14:tracePt t="38200" x="3179763" y="5768975"/>
          <p14:tracePt t="38217" x="3028950" y="5768975"/>
          <p14:tracePt t="38233" x="2890838" y="5768975"/>
          <p14:tracePt t="38250" x="2790825" y="5768975"/>
          <p14:tracePt t="38267" x="2703513" y="5768975"/>
          <p14:tracePt t="38283" x="2641600" y="5768975"/>
          <p14:tracePt t="38300" x="2628900" y="5768975"/>
          <p14:tracePt t="38317" x="2616200" y="5768975"/>
          <p14:tracePt t="38320" x="2603500" y="5768975"/>
          <p14:tracePt t="38333" x="2590800" y="5768975"/>
          <p14:tracePt t="38336" x="2565400" y="5768975"/>
          <p14:tracePt t="38350" x="2541588" y="5768975"/>
          <p14:tracePt t="38353" x="2516188" y="5768975"/>
          <p14:tracePt t="38368" x="2465388" y="5768975"/>
          <p14:tracePt t="38384" x="2378075" y="5768975"/>
          <p14:tracePt t="38400" x="2316163" y="5768975"/>
          <p14:tracePt t="38417" x="2303463" y="5768975"/>
          <p14:tracePt t="38433" x="2278063" y="5768975"/>
          <p14:tracePt t="38497" x="2265363" y="5768975"/>
          <p14:tracePt t="38640" x="2252663" y="5768975"/>
          <p14:tracePt t="38697" x="2265363" y="5768975"/>
          <p14:tracePt t="38705" x="2290763" y="5756275"/>
          <p14:tracePt t="38718" x="2316163" y="5756275"/>
          <p14:tracePt t="38720" x="2339975" y="5756275"/>
          <p14:tracePt t="38735" x="2378075" y="5743575"/>
          <p14:tracePt t="38737" x="2403475" y="5743575"/>
          <p14:tracePt t="38751" x="2452688" y="5743575"/>
          <p14:tracePt t="38753" x="2478088" y="5743575"/>
          <p14:tracePt t="38768" x="2541588" y="5743575"/>
          <p14:tracePt t="38785" x="2590800" y="5743575"/>
          <p14:tracePt t="38801" x="2678113" y="5743575"/>
          <p14:tracePt t="38818" x="2778125" y="5743575"/>
          <p14:tracePt t="38834" x="2903538" y="5743575"/>
          <p14:tracePt t="38851" x="3041650" y="5743575"/>
          <p14:tracePt t="38868" x="3128963" y="5743575"/>
          <p14:tracePt t="38885" x="3228975" y="5743575"/>
          <p14:tracePt t="38888" x="3279775" y="5743575"/>
          <p14:tracePt t="38902" x="3305175" y="5743575"/>
          <p14:tracePt t="38904" x="3317875" y="5743575"/>
          <p14:tracePt t="38918" x="3328988" y="5743575"/>
          <p14:tracePt t="38920" x="3367088" y="5743575"/>
          <p14:tracePt t="38935" x="3379788" y="5743575"/>
          <p14:tracePt t="38937" x="3405188" y="5743575"/>
          <p14:tracePt t="38952" x="3454400" y="5743575"/>
          <p14:tracePt t="38969" x="3541713" y="5743575"/>
          <p14:tracePt t="38985" x="3679825" y="5743575"/>
          <p14:tracePt t="39002" x="3817938" y="5732463"/>
          <p14:tracePt t="39018" x="3979863" y="5732463"/>
          <p14:tracePt t="39035" x="4156075" y="5732463"/>
          <p14:tracePt t="39052" x="4356100" y="5732463"/>
          <p14:tracePt t="39068" x="4530725" y="5732463"/>
          <p14:tracePt t="39086" x="4694238" y="5732463"/>
          <p14:tracePt t="39088" x="4756150" y="5732463"/>
          <p14:tracePt t="39102" x="4819650" y="5732463"/>
          <p14:tracePt t="39105" x="4881563" y="5732463"/>
          <p14:tracePt t="39119" x="4932363" y="5732463"/>
          <p14:tracePt t="39121" x="4968875" y="5732463"/>
          <p14:tracePt t="39136" x="5019675" y="5732463"/>
          <p14:tracePt t="39153" x="5032375" y="5732463"/>
          <p14:tracePt t="39392" x="5032375" y="5719763"/>
          <p14:tracePt t="39856" x="5032375" y="5707063"/>
          <p14:tracePt t="39880" x="5032375" y="5694363"/>
          <p14:tracePt t="39920" x="5045075" y="5668963"/>
          <p14:tracePt t="39937" x="5045075" y="5656263"/>
          <p14:tracePt t="39945" x="5057775" y="5656263"/>
          <p14:tracePt t="39953" x="5057775" y="5643563"/>
          <p14:tracePt t="39970" x="5057775" y="5607050"/>
          <p14:tracePt t="39988" x="5057775" y="5543550"/>
          <p14:tracePt t="40004" x="5057775" y="5494338"/>
          <p14:tracePt t="40021" x="5057775" y="5468938"/>
          <p14:tracePt t="40024" x="5057775" y="5430838"/>
          <p14:tracePt t="40038" x="5057775" y="5407025"/>
          <p14:tracePt t="40055" x="5057775" y="5381625"/>
          <p14:tracePt t="40058" x="5057775" y="5356225"/>
          <p14:tracePt t="40072" x="5057775" y="5330825"/>
          <p14:tracePt t="40088" x="5057775" y="5294313"/>
          <p14:tracePt t="40104" x="5057775" y="5268913"/>
          <p14:tracePt t="40128" x="5057775" y="5243513"/>
          <p14:tracePt t="40144" x="5057775" y="5230813"/>
          <p14:tracePt t="40154" x="5057775" y="5218113"/>
          <p14:tracePt t="40171" x="5057775" y="5205413"/>
          <p14:tracePt t="40188" x="5057775" y="5181600"/>
          <p14:tracePt t="40205" x="5045075" y="5143500"/>
          <p14:tracePt t="40208" x="5032375" y="5143500"/>
          <p14:tracePt t="40221" x="5032375" y="5130800"/>
          <p14:tracePt t="40224" x="5006975" y="5118100"/>
          <p14:tracePt t="40239" x="5006975" y="5105400"/>
          <p14:tracePt t="40256" x="4994275" y="5092700"/>
          <p14:tracePt t="40272" x="4981575" y="5068888"/>
          <p14:tracePt t="40288" x="4981575" y="5056188"/>
          <p14:tracePt t="40305" x="4981575" y="5043488"/>
          <p14:tracePt t="40321" x="4981575" y="5030788"/>
          <p14:tracePt t="40368" x="4981575" y="5018088"/>
          <p14:tracePt t="40377" x="4968875" y="5018088"/>
          <p14:tracePt t="40425" x="4968875" y="5005388"/>
          <p14:tracePt t="40768" x="4968875" y="5018088"/>
          <p14:tracePt t="40784" x="4968875" y="5043488"/>
          <p14:tracePt t="40800" x="4968875" y="5068888"/>
          <p14:tracePt t="40808" x="4968875" y="5081588"/>
          <p14:tracePt t="40823" x="4968875" y="5118100"/>
          <p14:tracePt t="40840" x="4968875" y="5143500"/>
          <p14:tracePt t="40857" x="4968875" y="5168900"/>
          <p14:tracePt t="40873" x="4968875" y="5181600"/>
          <p14:tracePt t="40890" x="4968875" y="5205413"/>
          <p14:tracePt t="40906" x="4968875" y="5218113"/>
          <p14:tracePt t="40923" x="4968875" y="5230813"/>
          <p14:tracePt t="40945" x="4968875" y="5243513"/>
          <p14:tracePt t="41032" x="4968875" y="5256213"/>
          <p14:tracePt t="41056" x="4956175" y="5256213"/>
          <p14:tracePt t="41073" x="4932363" y="5256213"/>
          <p14:tracePt t="41080" x="4919663" y="5256213"/>
          <p14:tracePt t="41090" x="4894263" y="5256213"/>
          <p14:tracePt t="41107" x="4856163" y="5256213"/>
          <p14:tracePt t="41122" x="4832350" y="5243513"/>
          <p14:tracePt t="41139" x="4806950" y="5218113"/>
          <p14:tracePt t="41160" x="4794250" y="5205413"/>
          <p14:tracePt t="41328" x="4806950" y="5205413"/>
          <p14:tracePt t="41361" x="4819650" y="5205413"/>
          <p14:tracePt t="41552" x="4832350" y="5205413"/>
          <p14:tracePt t="41560" x="4843463" y="5205413"/>
          <p14:tracePt t="41576" x="4894263" y="5205413"/>
          <p14:tracePt t="41592" x="4994275" y="5230813"/>
          <p14:tracePt t="41609" x="5094288" y="5243513"/>
          <p14:tracePt t="41625" x="5257800" y="5268913"/>
          <p14:tracePt t="41642" x="5394325" y="5294313"/>
          <p14:tracePt t="41658" x="5570538" y="5305425"/>
          <p14:tracePt t="41675" x="5770563" y="5330825"/>
          <p14:tracePt t="41692" x="5957888" y="5368925"/>
          <p14:tracePt t="41708" x="6196013" y="5394325"/>
          <p14:tracePt t="41725" x="6434138" y="5394325"/>
          <p14:tracePt t="41728" x="6534150" y="5394325"/>
          <p14:tracePt t="41741" x="6646863" y="5394325"/>
          <p14:tracePt t="41744" x="6734175" y="5394325"/>
          <p14:tracePt t="41759" x="6834188" y="5394325"/>
          <p14:tracePt t="41761" x="6897688" y="5394325"/>
          <p14:tracePt t="41776" x="6997700" y="5394325"/>
          <p14:tracePt t="41792" x="7123113" y="5394325"/>
          <p14:tracePt t="41809" x="7246938" y="5394325"/>
          <p14:tracePt t="41826" x="7335838" y="5394325"/>
          <p14:tracePt t="41842" x="7385050" y="5394325"/>
          <p14:tracePt t="41859" x="7472363" y="5394325"/>
          <p14:tracePt t="41877" x="7535863" y="5381625"/>
          <p14:tracePt t="41883" x="7585075" y="5356225"/>
          <p14:tracePt t="41892" x="7623175" y="5356225"/>
          <p14:tracePt t="41909" x="7710488" y="5356225"/>
          <p14:tracePt t="41911" x="7748588" y="5356225"/>
          <p14:tracePt t="41926" x="7810500" y="5356225"/>
          <p14:tracePt t="41928" x="7861300" y="5330825"/>
          <p14:tracePt t="41942" x="7897813" y="5330825"/>
          <p14:tracePt t="41945" x="7935913" y="5330825"/>
          <p14:tracePt t="41959" x="7999413" y="5330825"/>
          <p14:tracePt t="41977" x="8035925" y="5318125"/>
          <p14:tracePt t="41993" x="8048625" y="5318125"/>
          <p14:tracePt t="42010" x="8061325" y="5318125"/>
          <p14:tracePt t="42057" x="8074025" y="5318125"/>
          <p14:tracePt t="42128" x="8023225" y="5318125"/>
          <p14:tracePt t="42136" x="7986713" y="5318125"/>
          <p14:tracePt t="42144" x="7910513" y="5318125"/>
          <p14:tracePt t="42160" x="7710488" y="5318125"/>
          <p14:tracePt t="42177" x="7459663" y="5318125"/>
          <p14:tracePt t="42194" x="7159625" y="5318125"/>
          <p14:tracePt t="42210" x="6959600" y="5318125"/>
          <p14:tracePt t="42226" x="6808788" y="5294313"/>
          <p14:tracePt t="42243" x="6721475" y="5281613"/>
          <p14:tracePt t="42260" x="6684963" y="5281613"/>
          <p14:tracePt t="42304" x="6684963" y="5268913"/>
          <p14:tracePt t="42312" x="6696075" y="5268913"/>
          <p14:tracePt t="42328" x="6746875" y="5268913"/>
          <p14:tracePt t="42344" x="6846888" y="5268913"/>
          <p14:tracePt t="42360" x="7021513" y="5268913"/>
          <p14:tracePt t="42377" x="7235825" y="5268913"/>
          <p14:tracePt t="42394" x="7623175" y="5268913"/>
          <p14:tracePt t="42410" x="7999413" y="5268913"/>
          <p14:tracePt t="42427" x="8248650" y="5268913"/>
          <p14:tracePt t="42444" x="8524875" y="5268913"/>
          <p14:tracePt t="42461" x="8786813" y="5268913"/>
          <p14:tracePt t="42464" x="8912225" y="5268913"/>
          <p14:tracePt t="42478" x="8986838" y="5268913"/>
          <p14:tracePt t="42480" x="9088438" y="5268913"/>
          <p14:tracePt t="42495" x="9163050" y="5256213"/>
          <p14:tracePt t="42497" x="9275763" y="5256213"/>
          <p14:tracePt t="42512" x="9413875" y="5256213"/>
          <p14:tracePt t="42528" x="9513888" y="5230813"/>
          <p14:tracePt t="42544" x="9563100" y="5218113"/>
          <p14:tracePt t="42560" x="9588500" y="5218113"/>
          <p14:tracePt t="42577" x="9601200" y="5218113"/>
          <p14:tracePt t="42696" x="9588500" y="5218113"/>
          <p14:tracePt t="42704" x="9537700" y="5218113"/>
          <p14:tracePt t="42711" x="9488488" y="5243513"/>
          <p14:tracePt t="42728" x="9250363" y="5268913"/>
          <p14:tracePt t="42745" x="8799513" y="5343525"/>
          <p14:tracePt t="42761" x="8448675" y="5394325"/>
          <p14:tracePt t="42778" x="8123238" y="5430838"/>
          <p14:tracePt t="42794" x="7835900" y="5481638"/>
          <p14:tracePt t="42811" x="7648575" y="5518150"/>
          <p14:tracePt t="42828" x="7597775" y="5518150"/>
          <p14:tracePt t="42920" x="7635875" y="5518150"/>
          <p14:tracePt t="42928" x="7735888" y="5518150"/>
          <p14:tracePt t="42936" x="7874000" y="5518150"/>
          <p14:tracePt t="42945" x="7999413" y="5518150"/>
          <p14:tracePt t="42962" x="8537575" y="5518150"/>
          <p14:tracePt t="42978" x="9150350" y="5518150"/>
          <p14:tracePt t="42995" x="9663113" y="5518150"/>
          <p14:tracePt t="43012" x="9939338" y="5518150"/>
          <p14:tracePt t="43028" x="10088563" y="5518150"/>
          <p14:tracePt t="43045" x="10126663" y="5518150"/>
          <p14:tracePt t="43152" x="10075863" y="5518150"/>
          <p14:tracePt t="43160" x="9988550" y="5518150"/>
          <p14:tracePt t="43168" x="9863138" y="5518150"/>
          <p14:tracePt t="43178" x="9739313" y="5518150"/>
          <p14:tracePt t="43197" x="9375775" y="5518150"/>
          <p14:tracePt t="43201" x="9224963" y="5518150"/>
          <p14:tracePt t="43212" x="9112250" y="5518150"/>
          <p14:tracePt t="43229" x="8963025" y="5518150"/>
          <p14:tracePt t="43246" x="8837613" y="5518150"/>
          <p14:tracePt t="43248" x="8812213" y="5518150"/>
          <p14:tracePt t="43336" x="8874125" y="5518150"/>
          <p14:tracePt t="43345" x="8937625" y="5518150"/>
          <p14:tracePt t="43352" x="8999538" y="5518150"/>
          <p14:tracePt t="43362" x="9112250" y="5518150"/>
          <p14:tracePt t="43378" x="9312275" y="5518150"/>
          <p14:tracePt t="43395" x="9513888" y="5518150"/>
          <p14:tracePt t="43412" x="9626600" y="5518150"/>
          <p14:tracePt t="43428" x="9637713" y="5518150"/>
          <p14:tracePt t="43504" x="9613900" y="5518150"/>
          <p14:tracePt t="43513" x="9513888" y="5518150"/>
          <p14:tracePt t="43520" x="9413875" y="5518150"/>
          <p14:tracePt t="43530" x="9288463" y="5518150"/>
          <p14:tracePt t="43547" x="8712200" y="5518150"/>
          <p14:tracePt t="43564" x="7999413" y="5507038"/>
          <p14:tracePt t="43580" x="7072313" y="5507038"/>
          <p14:tracePt t="43598" x="6634163" y="5507038"/>
          <p14:tracePt t="43624" x="6608763" y="5507038"/>
          <p14:tracePt t="43632" x="6596063" y="5507038"/>
          <p14:tracePt t="43752" x="6646863" y="5507038"/>
          <p14:tracePt t="43776" x="6772275" y="5507038"/>
          <p14:tracePt t="43784" x="6997700" y="5507038"/>
          <p14:tracePt t="43797" x="7223125" y="5507038"/>
          <p14:tracePt t="43800" x="7385050" y="5507038"/>
          <p14:tracePt t="43813" x="7548563" y="5507038"/>
          <p14:tracePt t="43816" x="7661275" y="5518150"/>
          <p14:tracePt t="43831" x="7797800" y="5530850"/>
          <p14:tracePt t="43832" x="7835900" y="5543550"/>
          <p14:tracePt t="43848" x="7897813" y="5543550"/>
          <p14:tracePt t="43936" x="7874000" y="5556250"/>
          <p14:tracePt t="43944" x="7810500" y="5568950"/>
          <p14:tracePt t="43952" x="7748588" y="5581650"/>
          <p14:tracePt t="43964" x="7623175" y="5581650"/>
          <p14:tracePt t="43982" x="7010400" y="5607050"/>
          <p14:tracePt t="43984" x="6708775" y="5607050"/>
          <p14:tracePt t="43997" x="6396038" y="5607050"/>
          <p14:tracePt t="44000" x="6021388" y="5607050"/>
          <p14:tracePt t="44015" x="5445125" y="5607050"/>
          <p14:tracePt t="44032" x="4694238" y="5607050"/>
          <p14:tracePt t="44048" x="4305300" y="5607050"/>
          <p14:tracePt t="44065" x="4117975" y="5607050"/>
          <p14:tracePt t="44082" x="4092575" y="5607050"/>
          <p14:tracePt t="44144" x="4168775" y="5607050"/>
          <p14:tracePt t="44152" x="4192588" y="5607050"/>
          <p14:tracePt t="44166" x="4294188" y="5607050"/>
          <p14:tracePt t="44168" x="4430713" y="5607050"/>
          <p14:tracePt t="44182" x="4756150" y="5607050"/>
          <p14:tracePt t="44185" x="4956175" y="5607050"/>
          <p14:tracePt t="44199" x="5145088" y="5607050"/>
          <p14:tracePt t="44201" x="5319713" y="5607050"/>
          <p14:tracePt t="44216" x="5645150" y="5607050"/>
          <p14:tracePt t="44232" x="5857875" y="5607050"/>
          <p14:tracePt t="44249" x="5883275" y="5607050"/>
          <p14:tracePt t="44321" x="5857875" y="5607050"/>
          <p14:tracePt t="44329" x="5770563" y="5607050"/>
          <p14:tracePt t="44336" x="5645150" y="5619750"/>
          <p14:tracePt t="44349" x="5532438" y="5619750"/>
          <p14:tracePt t="44351" x="5394325" y="5619750"/>
          <p14:tracePt t="44365" x="5045075" y="5619750"/>
          <p14:tracePt t="44368" x="4806950" y="5619750"/>
          <p14:tracePt t="44382" x="4568825" y="5619750"/>
          <p14:tracePt t="44384" x="4294188" y="5619750"/>
          <p14:tracePt t="44399" x="4105275" y="5619750"/>
          <p14:tracePt t="44401" x="3856038" y="5619750"/>
          <p14:tracePt t="44417" x="3541713" y="5619750"/>
          <p14:tracePt t="44433" x="3392488" y="5619750"/>
          <p14:tracePt t="44449" x="3379788" y="5619750"/>
          <p14:tracePt t="44488" x="3392488" y="5619750"/>
          <p14:tracePt t="44497" x="3429000" y="5619750"/>
          <p14:tracePt t="44504" x="3479800" y="5619750"/>
          <p14:tracePt t="44516" x="3541713" y="5619750"/>
          <p14:tracePt t="44532" x="3792538" y="5581650"/>
          <p14:tracePt t="44549" x="4256088" y="5568950"/>
          <p14:tracePt t="44552" x="4430713" y="5543550"/>
          <p14:tracePt t="44566" x="4656138" y="5543550"/>
          <p14:tracePt t="44569" x="4932363" y="5543550"/>
          <p14:tracePt t="44582" x="5207000" y="5543550"/>
          <p14:tracePt t="44584" x="5445125" y="5543550"/>
          <p14:tracePt t="44600" x="5821363" y="5543550"/>
          <p14:tracePt t="44617" x="6021388" y="5543550"/>
          <p14:tracePt t="44632" x="6034088" y="5543550"/>
          <p14:tracePt t="44720" x="6021388" y="5543550"/>
          <p14:tracePt t="44728" x="5957888" y="5543550"/>
          <p14:tracePt t="44736" x="5883275" y="5543550"/>
          <p14:tracePt t="44750" x="5757863" y="5543550"/>
          <p14:tracePt t="44752" x="5632450" y="5543550"/>
          <p14:tracePt t="44768" x="5094288" y="5543550"/>
          <p14:tracePt t="44784" x="4619625" y="5543550"/>
          <p14:tracePt t="44800" x="4243388" y="5543550"/>
          <p14:tracePt t="44817" x="4005263" y="5543550"/>
          <p14:tracePt t="44833" x="3956050" y="5543550"/>
          <p14:tracePt t="44872" x="3943350" y="5530850"/>
          <p14:tracePt t="44880" x="3956050" y="5494338"/>
          <p14:tracePt t="44888" x="4130675" y="5456238"/>
          <p14:tracePt t="44900" x="4394200" y="5407025"/>
          <p14:tracePt t="44918" x="4781550" y="5305425"/>
          <p14:tracePt t="44920" x="5057775" y="5205413"/>
          <p14:tracePt t="44934" x="5207000" y="5168900"/>
          <p14:tracePt t="44937" x="5519738" y="5118100"/>
          <p14:tracePt t="44951" x="5795963" y="5092700"/>
          <p14:tracePt t="44953" x="5970588" y="5056188"/>
          <p14:tracePt t="44968" x="6096000" y="5018088"/>
          <p14:tracePt t="44984" x="6146800" y="5005388"/>
          <p14:tracePt t="45144" x="6134100" y="5005388"/>
          <p14:tracePt t="45151" x="6121400" y="5018088"/>
          <p14:tracePt t="45168" x="6083300" y="5056188"/>
          <p14:tracePt t="45185" x="5983288" y="5092700"/>
          <p14:tracePt t="45201" x="5932488" y="5130800"/>
          <p14:tracePt t="45218" x="5808663" y="5181600"/>
          <p14:tracePt t="45234" x="5683250" y="5218113"/>
          <p14:tracePt t="45251" x="5557838" y="5243513"/>
          <p14:tracePt t="45268" x="5345113" y="5281613"/>
          <p14:tracePt t="45285" x="5132388" y="5318125"/>
          <p14:tracePt t="45288" x="5006975" y="5330825"/>
          <p14:tracePt t="45302" x="4743450" y="5356225"/>
          <p14:tracePt t="45304" x="4594225" y="5356225"/>
          <p14:tracePt t="45319" x="4468813" y="5356225"/>
          <p14:tracePt t="45320" x="4343400" y="5356225"/>
          <p14:tracePt t="45336" x="4081463" y="5356225"/>
          <p14:tracePt t="45352" x="4043363" y="5356225"/>
          <p14:tracePt t="45392" x="4043363" y="5343525"/>
          <p14:tracePt t="45401" x="4043363" y="5294313"/>
          <p14:tracePt t="45408" x="4056063" y="5268913"/>
          <p14:tracePt t="45418" x="4056063" y="5243513"/>
          <p14:tracePt t="45435" x="4105275" y="5181600"/>
          <p14:tracePt t="45452" x="4130675" y="5130800"/>
          <p14:tracePt t="45468" x="4156075" y="5081588"/>
          <p14:tracePt t="45486" x="4294188" y="5030788"/>
          <p14:tracePt t="45488" x="4368800" y="5018088"/>
          <p14:tracePt t="45502" x="4430713" y="5018088"/>
          <p14:tracePt t="45504" x="4494213" y="4992688"/>
          <p14:tracePt t="45519" x="4656138" y="4992688"/>
          <p14:tracePt t="45536" x="4832350" y="4992688"/>
          <p14:tracePt t="45552" x="4832350" y="5018088"/>
          <p14:tracePt t="45569" x="4856163" y="5030788"/>
          <p14:tracePt t="45586" x="4881563" y="5056188"/>
          <p14:tracePt t="45602" x="4919663" y="5081588"/>
          <p14:tracePt t="45618" x="4968875" y="5118100"/>
          <p14:tracePt t="45636" x="5068888" y="5181600"/>
          <p14:tracePt t="45652" x="5207000" y="5256213"/>
          <p14:tracePt t="45668" x="5470525" y="5343525"/>
          <p14:tracePt t="45685" x="5895975" y="5430838"/>
          <p14:tracePt t="45688" x="6070600" y="5456238"/>
          <p14:tracePt t="45702" x="6221413" y="5481638"/>
          <p14:tracePt t="45704" x="6346825" y="5507038"/>
          <p14:tracePt t="45719" x="6621463" y="5507038"/>
          <p14:tracePt t="45736" x="6846888" y="5507038"/>
          <p14:tracePt t="45753" x="7034213" y="5507038"/>
          <p14:tracePt t="45769" x="7323138" y="5507038"/>
          <p14:tracePt t="45786" x="7510463" y="5481638"/>
          <p14:tracePt t="45802" x="7635875" y="5443538"/>
          <p14:tracePt t="45819" x="7723188" y="5407025"/>
          <p14:tracePt t="45837" x="7785100" y="5381625"/>
          <p14:tracePt t="45853" x="7797800" y="5381625"/>
          <p14:tracePt t="45944" x="7797800" y="5368925"/>
          <p14:tracePt t="46208" x="7810500" y="5368925"/>
          <p14:tracePt t="46225" x="7823200" y="5368925"/>
          <p14:tracePt t="46232" x="7835900" y="5368925"/>
          <p14:tracePt t="46240" x="7861300" y="5381625"/>
          <p14:tracePt t="46256" x="7886700" y="5381625"/>
          <p14:tracePt t="46269" x="7910513" y="5394325"/>
          <p14:tracePt t="46271" x="7923213" y="5394325"/>
          <p14:tracePt t="46285" x="7948613" y="5407025"/>
          <p14:tracePt t="46287" x="7974013" y="5407025"/>
          <p14:tracePt t="46303" x="8023225" y="5430838"/>
          <p14:tracePt t="46319" x="8161338" y="5468938"/>
          <p14:tracePt t="46336" x="8274050" y="5507038"/>
          <p14:tracePt t="46352" x="8399463" y="5530850"/>
          <p14:tracePt t="46369" x="8524875" y="5556250"/>
          <p14:tracePt t="46386" x="8650288" y="5568950"/>
          <p14:tracePt t="46402" x="8724900" y="5568950"/>
          <p14:tracePt t="46419" x="8799513" y="5568950"/>
          <p14:tracePt t="46436" x="8863013" y="5594350"/>
          <p14:tracePt t="46453" x="8899525" y="5594350"/>
          <p14:tracePt t="46470" x="8950325" y="5594350"/>
          <p14:tracePt t="46471" x="8975725" y="5594350"/>
          <p14:tracePt t="46487" x="9024938" y="5594350"/>
          <p14:tracePt t="46503" x="9075738" y="5594350"/>
          <p14:tracePt t="46520" x="9088438" y="5594350"/>
          <p14:tracePt t="46537" x="9099550" y="5594350"/>
          <p14:tracePt t="46553" x="9124950" y="5594350"/>
          <p14:tracePt t="46570" x="9150350" y="5568950"/>
          <p14:tracePt t="46587" x="9175750" y="5543550"/>
          <p14:tracePt t="46603" x="9224963" y="5494338"/>
          <p14:tracePt t="46620" x="9263063" y="5468938"/>
          <p14:tracePt t="46637" x="9312275" y="5430838"/>
          <p14:tracePt t="46653" x="9350375" y="5394325"/>
          <p14:tracePt t="46655" x="9388475" y="5368925"/>
          <p14:tracePt t="46670" x="9401175" y="5368925"/>
          <p14:tracePt t="46672" x="9424988" y="5343525"/>
          <p14:tracePt t="46687" x="9450388" y="5318125"/>
          <p14:tracePt t="46703" x="9488488" y="5294313"/>
          <p14:tracePt t="46719" x="9501188" y="5294313"/>
          <p14:tracePt t="46736" x="9513888" y="5281613"/>
          <p14:tracePt t="47031" x="9525000" y="5281613"/>
          <p14:tracePt t="47039" x="9537700" y="5281613"/>
          <p14:tracePt t="47047" x="9563100" y="5281613"/>
          <p14:tracePt t="47055" x="9613900" y="5305425"/>
          <p14:tracePt t="47071" x="9650413" y="5318125"/>
          <p14:tracePt t="47087" x="9688513" y="5318125"/>
          <p14:tracePt t="47104" x="9713913" y="5318125"/>
          <p14:tracePt t="47129" x="9739313" y="5330825"/>
          <p14:tracePt t="47210" x="9750425" y="5330825"/>
          <p14:tracePt t="47223" x="9750425" y="5343525"/>
          <p14:tracePt t="47232" x="9750425" y="5356225"/>
          <p14:tracePt t="47239" x="9739313" y="5356225"/>
          <p14:tracePt t="47255" x="9713913" y="5381625"/>
          <p14:tracePt t="47271" x="9675813" y="5407025"/>
          <p14:tracePt t="47288" x="9637713" y="5430838"/>
          <p14:tracePt t="47304" x="9626600" y="5443538"/>
          <p14:tracePt t="47321" x="9613900" y="5456238"/>
          <p14:tracePt t="47338" x="9575800" y="5468938"/>
          <p14:tracePt t="47355" x="9563100" y="5468938"/>
          <p14:tracePt t="47371" x="9563100" y="5481638"/>
          <p14:tracePt t="47388" x="9550400" y="5481638"/>
          <p14:tracePt t="47407" x="9537700" y="5481638"/>
          <p14:tracePt t="47423" x="9525000" y="5481638"/>
          <p14:tracePt t="47529" x="9525000" y="5494338"/>
          <p14:tracePt t="47561" x="9513888" y="5494338"/>
          <p14:tracePt t="47577" x="9501188" y="5494338"/>
          <p14:tracePt t="47584" x="9488488" y="5494338"/>
          <p14:tracePt t="47600" x="9475788" y="5518150"/>
          <p14:tracePt t="47623" x="9450388" y="5518150"/>
          <p14:tracePt t="47648" x="9437688" y="5518150"/>
          <p14:tracePt t="47671" x="9413875" y="5518150"/>
          <p14:tracePt t="47799" x="9413875" y="5530850"/>
          <p14:tracePt t="47832" x="9413875" y="5543550"/>
          <p14:tracePt t="47839" x="9401175" y="5543550"/>
          <p14:tracePt t="47849" x="9401175" y="5556250"/>
          <p14:tracePt t="47865" x="9401175" y="5581650"/>
          <p14:tracePt t="47873" x="9388475" y="5581650"/>
          <p14:tracePt t="47890" x="9375775" y="5607050"/>
          <p14:tracePt t="47906" x="9350375" y="5643563"/>
          <p14:tracePt t="47923" x="9350375" y="5656263"/>
          <p14:tracePt t="47940" x="9324975" y="5707063"/>
          <p14:tracePt t="47957" x="9324975" y="5743575"/>
          <p14:tracePt t="47974" x="9324975" y="5807075"/>
          <p14:tracePt t="47991" x="9324975" y="5832475"/>
          <p14:tracePt t="48008" x="9324975" y="5843588"/>
          <p14:tracePt t="48032" x="9324975" y="5856288"/>
          <p14:tracePt t="48112" x="9324975" y="5868988"/>
          <p14:tracePt t="48192" x="9337675" y="5868988"/>
          <p14:tracePt t="48200" x="9350375" y="5868988"/>
          <p14:tracePt t="48209" x="9375775" y="5868988"/>
          <p14:tracePt t="48224" x="9413875" y="5868988"/>
          <p14:tracePt t="48240" x="9437688" y="5868988"/>
          <p14:tracePt t="48257" x="9463088" y="5868988"/>
          <p14:tracePt t="48274" x="9475788" y="5868988"/>
          <p14:tracePt t="48293" x="9488488" y="5868988"/>
          <p14:tracePt t="48312" x="9501188" y="5856288"/>
          <p14:tracePt t="48352" x="9501188" y="5843588"/>
          <p14:tracePt t="48360" x="9513888" y="5832475"/>
          <p14:tracePt t="48384" x="9525000" y="5819775"/>
          <p14:tracePt t="48392" x="9525000" y="5807075"/>
          <p14:tracePt t="48400" x="9537700" y="5807075"/>
          <p14:tracePt t="48416" x="9537700" y="5781675"/>
          <p14:tracePt t="48440" x="9537700" y="5768975"/>
          <p14:tracePt t="48448" x="9537700" y="5756275"/>
          <p14:tracePt t="48464" x="9537700" y="5732463"/>
          <p14:tracePt t="48477" x="9537700" y="5719763"/>
          <p14:tracePt t="48481" x="9550400" y="5694363"/>
          <p14:tracePt t="48513" x="9550400" y="5681663"/>
          <p14:tracePt t="48544" x="9550400" y="5656263"/>
          <p14:tracePt t="48584" x="9563100" y="5656263"/>
          <p14:tracePt t="48593" x="9575800" y="5630863"/>
          <p14:tracePt t="48609" x="9588500" y="5607050"/>
          <p14:tracePt t="48760" x="9563100" y="5607050"/>
          <p14:tracePt t="48768" x="9550400" y="5607050"/>
          <p14:tracePt t="48777" x="9525000" y="5607050"/>
          <p14:tracePt t="48793" x="9501188" y="5607050"/>
          <p14:tracePt t="48810" x="9463088" y="5619750"/>
          <p14:tracePt t="48827" x="9413875" y="5656263"/>
          <p14:tracePt t="48844" x="9375775" y="5656263"/>
          <p14:tracePt t="48860" x="9324975" y="5694363"/>
          <p14:tracePt t="48878" x="9263063" y="5707063"/>
          <p14:tracePt t="48881" x="9224963" y="5707063"/>
          <p14:tracePt t="48894" x="9175750" y="5707063"/>
          <p14:tracePt t="48896" x="9137650" y="5719763"/>
          <p14:tracePt t="48911" x="9124950" y="5719763"/>
          <p14:tracePt t="48912" x="9112250" y="5719763"/>
          <p14:tracePt t="48928" x="9099550" y="5719763"/>
          <p14:tracePt t="49072" x="9112250" y="5719763"/>
          <p14:tracePt t="49080" x="9137650" y="5719763"/>
          <p14:tracePt t="49096" x="9199563" y="5719763"/>
          <p14:tracePt t="49112" x="9301163" y="5694363"/>
          <p14:tracePt t="49129" x="9363075" y="5668963"/>
          <p14:tracePt t="49145" x="9463088" y="5619750"/>
          <p14:tracePt t="49161" x="9525000" y="5594350"/>
          <p14:tracePt t="49178" x="9588500" y="5568950"/>
          <p14:tracePt t="49194" x="9675813" y="5518150"/>
          <p14:tracePt t="49212" x="9750425" y="5468938"/>
          <p14:tracePt t="49229" x="9813925" y="5430838"/>
          <p14:tracePt t="49244" x="9875838" y="5407025"/>
          <p14:tracePt t="49262" x="9926638" y="5381625"/>
          <p14:tracePt t="49264" x="9952038" y="5368925"/>
          <p14:tracePt t="49278" x="10001250" y="5343525"/>
          <p14:tracePt t="49280" x="10039350" y="5318125"/>
          <p14:tracePt t="49296" x="10088563" y="5268913"/>
          <p14:tracePt t="49312" x="10139363" y="5168900"/>
          <p14:tracePt t="49329" x="10152063" y="5156200"/>
          <p14:tracePt t="49392" x="10152063" y="5143500"/>
          <p14:tracePt t="49400" x="10177463" y="5143500"/>
          <p14:tracePt t="49416" x="10177463" y="5118100"/>
          <p14:tracePt t="49432" x="10164763" y="5130800"/>
          <p14:tracePt t="49445" x="10152063" y="5130800"/>
          <p14:tracePt t="49448" x="10139363" y="5130800"/>
          <p14:tracePt t="49464" x="10113963" y="5130800"/>
          <p14:tracePt t="49478" x="10113963" y="5143500"/>
          <p14:tracePt t="49496" x="10113963" y="5168900"/>
          <p14:tracePt t="49512" x="10088563" y="5181600"/>
          <p14:tracePt t="49529" x="10026650" y="5205413"/>
          <p14:tracePt t="49545" x="9975850" y="5218113"/>
          <p14:tracePt t="49562" x="9888538" y="5243513"/>
          <p14:tracePt t="49579" x="9750425" y="5305425"/>
          <p14:tracePt t="49596" x="9637713" y="5356225"/>
          <p14:tracePt t="49613" x="9550400" y="5381625"/>
          <p14:tracePt t="49616" x="9488488" y="5407025"/>
          <p14:tracePt t="49629" x="9437688" y="5418138"/>
          <p14:tracePt t="49632" x="9375775" y="5443538"/>
          <p14:tracePt t="49647" x="9363075" y="5443538"/>
          <p14:tracePt t="49649" x="9337675" y="5468938"/>
          <p14:tracePt t="49663" x="9312275" y="5468938"/>
          <p14:tracePt t="49664" x="9275763" y="5468938"/>
          <p14:tracePt t="49680" x="9188450" y="5481638"/>
          <p14:tracePt t="49696" x="9124950" y="5494338"/>
          <p14:tracePt t="49713" x="9050338" y="5530850"/>
          <p14:tracePt t="49729" x="8975725" y="5530850"/>
          <p14:tracePt t="49746" x="8874125" y="5568950"/>
          <p14:tracePt t="49763" x="8786813" y="5594350"/>
          <p14:tracePt t="49779" x="8674100" y="5594350"/>
          <p14:tracePt t="49797" x="8574088" y="5630863"/>
          <p14:tracePt t="49800" x="8512175" y="5656263"/>
          <p14:tracePt t="49813" x="8474075" y="5668963"/>
          <p14:tracePt t="49816" x="8412163" y="5668963"/>
          <p14:tracePt t="49829" x="8335963" y="5694363"/>
          <p14:tracePt t="49832" x="8274050" y="5694363"/>
          <p14:tracePt t="49846" x="8212138" y="5694363"/>
          <p14:tracePt t="49848" x="8161338" y="5694363"/>
          <p14:tracePt t="49863" x="8023225" y="5719763"/>
          <p14:tracePt t="49880" x="7861300" y="5756275"/>
          <p14:tracePt t="49897" x="7723188" y="5756275"/>
          <p14:tracePt t="49913" x="7548563" y="5756275"/>
          <p14:tracePt t="49930" x="7323138" y="5756275"/>
          <p14:tracePt t="49947" x="7110413" y="5756275"/>
          <p14:tracePt t="49964" x="6797675" y="5756275"/>
          <p14:tracePt t="49980" x="6459538" y="5756275"/>
          <p14:tracePt t="49997" x="6221413" y="5756275"/>
          <p14:tracePt t="50000" x="6096000" y="5756275"/>
          <p14:tracePt t="50014" x="5945188" y="5732463"/>
          <p14:tracePt t="50016" x="5821363" y="5719763"/>
          <p14:tracePt t="50031" x="5708650" y="5719763"/>
          <p14:tracePt t="50032" x="5583238" y="5719763"/>
          <p14:tracePt t="50048" x="5457825" y="5694363"/>
          <p14:tracePt t="50064" x="5257800" y="5656263"/>
          <p14:tracePt t="50080" x="5057775" y="5607050"/>
          <p14:tracePt t="50097" x="4881563" y="5568950"/>
          <p14:tracePt t="50113" x="4819650" y="5543550"/>
          <p14:tracePt t="50131" x="4806950" y="5543550"/>
          <p14:tracePt t="50147" x="4781550" y="5530850"/>
          <p14:tracePt t="50164" x="4781550" y="5507038"/>
          <p14:tracePt t="50181" x="4781550" y="5481638"/>
          <p14:tracePt t="50197" x="4781550" y="5468938"/>
          <p14:tracePt t="50214" x="4781550" y="5456238"/>
          <p14:tracePt t="50232" x="4781550" y="5443538"/>
          <p14:tracePt t="50248" x="4756150" y="5430838"/>
          <p14:tracePt t="50264" x="4732338" y="5407025"/>
          <p14:tracePt t="50281" x="4681538" y="5368925"/>
          <p14:tracePt t="50297" x="4619625" y="5343525"/>
          <p14:tracePt t="50314" x="4530725" y="5318125"/>
          <p14:tracePt t="50331" x="4468813" y="5281613"/>
          <p14:tracePt t="50348" x="4430713" y="5268913"/>
          <p14:tracePt t="50416" x="4430713" y="5243513"/>
          <p14:tracePt t="50424" x="4456113" y="5230813"/>
          <p14:tracePt t="50431" x="4518025" y="5194300"/>
          <p14:tracePt t="50448" x="4568825" y="5168900"/>
          <p14:tracePt t="50465" x="4694238" y="5068888"/>
          <p14:tracePt t="50481" x="4881563" y="5030788"/>
          <p14:tracePt t="50498" x="5032375" y="5005388"/>
          <p14:tracePt t="50515" x="5057775" y="4968875"/>
          <p14:tracePt t="50560" x="4994275" y="4968875"/>
          <p14:tracePt t="50568" x="4843463" y="4968875"/>
          <p14:tracePt t="50582" x="4732338" y="4968875"/>
          <p14:tracePt t="50585" x="4568825" y="4968875"/>
          <p14:tracePt t="50599" x="4230688" y="4968875"/>
          <p14:tracePt t="50616" x="3968750" y="4930775"/>
          <p14:tracePt t="50632" x="3892550" y="4930775"/>
          <p14:tracePt t="50649" x="3867150" y="4930775"/>
          <p14:tracePt t="50681" x="3879850" y="4905375"/>
          <p14:tracePt t="50688" x="3905250" y="4905375"/>
          <p14:tracePt t="50698" x="3968750" y="4879975"/>
          <p14:tracePt t="50716" x="4056063" y="4879975"/>
          <p14:tracePt t="50732" x="4181475" y="4856163"/>
          <p14:tracePt t="50748" x="4318000" y="4843463"/>
          <p14:tracePt t="50766" x="4494213" y="4843463"/>
          <p14:tracePt t="50768" x="4594225" y="4843463"/>
          <p14:tracePt t="50783" x="4732338" y="4843463"/>
          <p14:tracePt t="50799" x="4794250" y="4843463"/>
          <p14:tracePt t="50801" x="4819650" y="4843463"/>
          <p14:tracePt t="50816" x="4843463" y="4843463"/>
          <p14:tracePt t="50880" x="4868863" y="4843463"/>
          <p14:tracePt t="50920" x="4856163" y="4843463"/>
          <p14:tracePt t="50928" x="4806950" y="4843463"/>
          <p14:tracePt t="50936" x="4756150" y="4843463"/>
          <p14:tracePt t="50949" x="4681538" y="4843463"/>
          <p14:tracePt t="50952" x="4619625" y="4843463"/>
          <p14:tracePt t="50966" x="4594225" y="4843463"/>
          <p14:tracePt t="50969" x="4556125" y="4843463"/>
          <p14:tracePt t="50984" x="4494213" y="4843463"/>
          <p14:tracePt t="51000" x="4481513" y="4843463"/>
          <p14:tracePt t="51112" x="4494213" y="4843463"/>
          <p14:tracePt t="51120" x="4543425" y="4843463"/>
          <p14:tracePt t="51134" x="4581525" y="4843463"/>
          <p14:tracePt t="51136" x="4630738" y="4843463"/>
          <p14:tracePt t="51150" x="4681538" y="4843463"/>
          <p14:tracePt t="51152" x="4719638" y="4843463"/>
          <p14:tracePt t="51167" x="4768850" y="4843463"/>
          <p14:tracePt t="51169" x="4806950" y="4843463"/>
          <p14:tracePt t="51184" x="4856163" y="4843463"/>
          <p14:tracePt t="51200" x="4881563" y="4843463"/>
          <p14:tracePt t="51296" x="4868863" y="4843463"/>
          <p14:tracePt t="51304" x="4843463" y="4843463"/>
          <p14:tracePt t="51317" x="4832350" y="4843463"/>
          <p14:tracePt t="51320" x="4806950" y="4843463"/>
          <p14:tracePt t="51334" x="4781550" y="4843463"/>
          <p14:tracePt t="51337" x="4743450" y="4843463"/>
          <p14:tracePt t="51351" x="4681538" y="4843463"/>
          <p14:tracePt t="51368" x="4656138" y="4843463"/>
          <p14:tracePt t="51392" x="4643438" y="4843463"/>
          <p14:tracePt t="51424" x="4630738" y="4843463"/>
          <p14:tracePt t="51448" x="4619625" y="4843463"/>
          <p14:tracePt t="51456" x="4606925" y="4843463"/>
          <p14:tracePt t="51468" x="4594225" y="4843463"/>
          <p14:tracePt t="51484" x="4568825" y="4843463"/>
          <p14:tracePt t="51600" x="4581525" y="4843463"/>
          <p14:tracePt t="51608" x="4606925" y="4843463"/>
          <p14:tracePt t="51618" x="4681538" y="4843463"/>
          <p14:tracePt t="51634" x="4781550" y="4843463"/>
          <p14:tracePt t="51651" x="4843463" y="4843463"/>
          <p14:tracePt t="51668" x="4894263" y="4843463"/>
          <p14:tracePt t="51684" x="4919663" y="4843463"/>
          <p14:tracePt t="51702" x="4932363" y="4843463"/>
          <p14:tracePt t="51720" x="4956175" y="4843463"/>
          <p14:tracePt t="51784" x="4956175" y="4830763"/>
          <p14:tracePt t="51801" x="4932363" y="4818063"/>
          <p14:tracePt t="51808" x="4906963" y="4792663"/>
          <p14:tracePt t="51818" x="4868863" y="4792663"/>
          <p14:tracePt t="51835" x="4719638" y="4768850"/>
          <p14:tracePt t="51852" x="4643438" y="4756150"/>
          <p14:tracePt t="51868" x="4556125" y="4730750"/>
          <p14:tracePt t="51885" x="4494213" y="4718050"/>
          <p14:tracePt t="51888" x="4456113" y="4718050"/>
          <p14:tracePt t="51902" x="4430713" y="4718050"/>
          <p14:tracePt t="51904" x="4418013" y="4718050"/>
          <p14:tracePt t="51960" x="4406900" y="4718050"/>
          <p14:tracePt t="52048" x="4418013" y="4718050"/>
          <p14:tracePt t="52056" x="4443413" y="4718050"/>
          <p14:tracePt t="52068" x="4481513" y="4718050"/>
          <p14:tracePt t="52085" x="4518025" y="4718050"/>
          <p14:tracePt t="52088" x="4530725" y="4705350"/>
          <p14:tracePt t="52136" x="4543425" y="4705350"/>
          <p14:tracePt t="52160" x="4556125" y="4705350"/>
          <p14:tracePt t="52168" x="4568825" y="4705350"/>
          <p14:tracePt t="52184" x="4594225" y="4705350"/>
          <p14:tracePt t="52192" x="4619625" y="4692650"/>
          <p14:tracePt t="52202" x="4643438" y="4692650"/>
          <p14:tracePt t="52220" x="4694238" y="4679950"/>
          <p14:tracePt t="52236" x="4743450" y="4667250"/>
          <p14:tracePt t="52253" x="4781550" y="4667250"/>
          <p14:tracePt t="52256" x="4794250" y="4667250"/>
          <p14:tracePt t="52270" x="4806950" y="4656138"/>
          <p14:tracePt t="52287" x="4819650" y="4656138"/>
          <p14:tracePt t="52289" x="4819650" y="4643438"/>
          <p14:tracePt t="52304" x="4832350" y="4643438"/>
          <p14:tracePt t="52320" x="4843463" y="4630738"/>
          <p14:tracePt t="52337" x="4868863" y="4605338"/>
          <p14:tracePt t="52353" x="4881563" y="4592638"/>
          <p14:tracePt t="52370" x="4894263" y="4567238"/>
          <p14:tracePt t="52392" x="4894263" y="4543425"/>
          <p14:tracePt t="52403" x="4894263" y="4518025"/>
          <p14:tracePt t="52424" x="4894263" y="4505325"/>
          <p14:tracePt t="52437" x="4894263" y="4492625"/>
          <p14:tracePt t="52440" x="4894263" y="4479925"/>
          <p14:tracePt t="52453" x="4868863" y="4479925"/>
          <p14:tracePt t="52455" x="4843463" y="4479925"/>
          <p14:tracePt t="52470" x="4843463" y="4467225"/>
          <p14:tracePt t="52472" x="4832350" y="4467225"/>
          <p14:tracePt t="52487" x="4806950" y="4467225"/>
          <p14:tracePt t="52489" x="4756150" y="4443413"/>
          <p14:tracePt t="52504" x="4681538" y="4443413"/>
          <p14:tracePt t="52520" x="4581525" y="4443413"/>
          <p14:tracePt t="52537" x="4481513" y="4443413"/>
          <p14:tracePt t="52554" x="4394200" y="4443413"/>
          <p14:tracePt t="52570" x="4330700" y="4443413"/>
          <p14:tracePt t="52587" x="4305300" y="4467225"/>
          <p14:tracePt t="52604" x="4268788" y="4479925"/>
          <p14:tracePt t="52621" x="4256088" y="4505325"/>
          <p14:tracePt t="52640" x="4243388" y="4530725"/>
          <p14:tracePt t="52654" x="4230688" y="4543425"/>
          <p14:tracePt t="52671" x="4205288" y="4567238"/>
          <p14:tracePt t="52688" x="4205288" y="4592638"/>
          <p14:tracePt t="52704" x="4192588" y="4618038"/>
          <p14:tracePt t="52721" x="4181475" y="4630738"/>
          <p14:tracePt t="52737" x="4181475" y="4643438"/>
          <p14:tracePt t="52754" x="4181475" y="4679950"/>
          <p14:tracePt t="52770" x="4181475" y="4718050"/>
          <p14:tracePt t="52787" x="4181475" y="4756150"/>
          <p14:tracePt t="52804" x="4181475" y="4792663"/>
          <p14:tracePt t="52821" x="4181475" y="4818063"/>
          <p14:tracePt t="52824" x="4181475" y="4830763"/>
          <p14:tracePt t="52837" x="4205288" y="4856163"/>
          <p14:tracePt t="52855" x="4230688" y="4918075"/>
          <p14:tracePt t="52872" x="4256088" y="4930775"/>
          <p14:tracePt t="52888" x="4318000" y="4968875"/>
          <p14:tracePt t="52904" x="4356100" y="4992688"/>
          <p14:tracePt t="52922" x="4381500" y="5005388"/>
          <p14:tracePt t="52937" x="4406900" y="5018088"/>
          <p14:tracePt t="52954" x="4456113" y="5043488"/>
          <p14:tracePt t="52971" x="4530725" y="5056188"/>
          <p14:tracePt t="52988" x="4643438" y="5068888"/>
          <p14:tracePt t="53005" x="4819650" y="5081588"/>
          <p14:tracePt t="53008" x="4856163" y="5105400"/>
          <p14:tracePt t="53020" x="4932363" y="5105400"/>
          <p14:tracePt t="53037" x="5081588" y="5105400"/>
          <p14:tracePt t="53053" x="5232400" y="5105400"/>
          <p14:tracePt t="53055" x="5281613" y="5105400"/>
          <p14:tracePt t="53071" x="5357813" y="5105400"/>
          <p14:tracePt t="53087" x="5394325" y="5105400"/>
          <p14:tracePt t="53103" x="5407025" y="5105400"/>
          <p14:tracePt t="53120" x="5457825" y="5092700"/>
          <p14:tracePt t="53137" x="5495925" y="5081588"/>
          <p14:tracePt t="53155" x="5532438" y="5056188"/>
          <p14:tracePt t="53172" x="5570538" y="5005388"/>
          <p14:tracePt t="53189" x="5632450" y="4956175"/>
          <p14:tracePt t="53191" x="5657850" y="4943475"/>
          <p14:tracePt t="53205" x="5683250" y="4918075"/>
          <p14:tracePt t="53208" x="5708650" y="4879975"/>
          <p14:tracePt t="53223" x="5719763" y="4868863"/>
          <p14:tracePt t="53225" x="5732463" y="4843463"/>
          <p14:tracePt t="53240" x="5745163" y="4830763"/>
          <p14:tracePt t="53256" x="5745163" y="4805363"/>
          <p14:tracePt t="53272" x="5745163" y="4768850"/>
          <p14:tracePt t="53289" x="5745163" y="4743450"/>
          <p14:tracePt t="53306" x="5732463" y="4718050"/>
          <p14:tracePt t="53322" x="5695950" y="4692650"/>
          <p14:tracePt t="53338" x="5619750" y="4630738"/>
          <p14:tracePt t="53355" x="5519738" y="4605338"/>
          <p14:tracePt t="53373" x="5407025" y="4567238"/>
          <p14:tracePt t="53376" x="5357813" y="4554538"/>
          <p14:tracePt t="53389" x="5281613" y="4530725"/>
          <p14:tracePt t="53407" x="5170488" y="4530725"/>
          <p14:tracePt t="53409" x="5145088" y="4518025"/>
          <p14:tracePt t="53423" x="5081588" y="4492625"/>
          <p14:tracePt t="53439" x="5019675" y="4492625"/>
          <p14:tracePt t="53456" x="4981575" y="4479925"/>
          <p14:tracePt t="53472" x="4945063" y="4479925"/>
          <p14:tracePt t="53489" x="4881563" y="4479925"/>
          <p14:tracePt t="53506" x="4819650" y="4479925"/>
          <p14:tracePt t="53522" x="4768850" y="4479925"/>
          <p14:tracePt t="53540" x="4719638" y="4479925"/>
          <p14:tracePt t="53556" x="4656138" y="4505325"/>
          <p14:tracePt t="53572" x="4594225" y="4554538"/>
          <p14:tracePt t="53590" x="4543425" y="4630738"/>
          <p14:tracePt t="53592" x="4530725" y="4656138"/>
          <p14:tracePt t="53607" x="4481513" y="4718050"/>
          <p14:tracePt t="53624" x="4468813" y="4792663"/>
          <p14:tracePt t="53640" x="4456113" y="4843463"/>
          <p14:tracePt t="53657" x="4456113" y="4868863"/>
          <p14:tracePt t="53673" x="4481513" y="4918075"/>
          <p14:tracePt t="53690" x="4506913" y="4943475"/>
          <p14:tracePt t="53707" x="4556125" y="4968875"/>
          <p14:tracePt t="53723" x="4594225" y="4968875"/>
          <p14:tracePt t="53740" x="4668838" y="4981575"/>
          <p14:tracePt t="53757" x="4768850" y="4981575"/>
          <p14:tracePt t="53774" x="4894263" y="4981575"/>
          <p14:tracePt t="53776" x="4945063" y="4981575"/>
          <p14:tracePt t="53791" x="5006975" y="4981575"/>
          <p14:tracePt t="53793" x="5081588" y="4981575"/>
          <p14:tracePt t="53807" x="5207000" y="4943475"/>
          <p14:tracePt t="53824" x="5307013" y="4905375"/>
          <p14:tracePt t="53840" x="5357813" y="4843463"/>
          <p14:tracePt t="53857" x="5432425" y="4805363"/>
          <p14:tracePt t="53873" x="5483225" y="4730750"/>
          <p14:tracePt t="53889" x="5483225" y="4692650"/>
          <p14:tracePt t="53907" x="5483225" y="4643438"/>
          <p14:tracePt t="53924" x="5483225" y="4579938"/>
          <p14:tracePt t="53941" x="5457825" y="4518025"/>
          <p14:tracePt t="53943" x="5394325" y="4492625"/>
          <p14:tracePt t="53958" x="5345113" y="4479925"/>
          <p14:tracePt t="53960" x="5307013" y="4467225"/>
          <p14:tracePt t="53974" x="5257800" y="4454525"/>
          <p14:tracePt t="53977" x="5245100" y="4454525"/>
          <p14:tracePt t="53992" x="5157788" y="4454525"/>
          <p14:tracePt t="54008" x="5106988" y="4454525"/>
          <p14:tracePt t="54024" x="5045075" y="4467225"/>
          <p14:tracePt t="54041" x="5019675" y="4479925"/>
          <p14:tracePt t="54058" x="4906963" y="4554538"/>
          <p14:tracePt t="54073" x="4832350" y="4630738"/>
          <p14:tracePt t="54091" x="4806950" y="4679950"/>
          <p14:tracePt t="54108" x="4768850" y="4756150"/>
          <p14:tracePt t="54125" x="4756150" y="4779963"/>
          <p14:tracePt t="54141" x="4756150" y="4830763"/>
          <p14:tracePt t="54144" x="4756150" y="4843463"/>
          <p14:tracePt t="54158" x="4756150" y="4868863"/>
          <p14:tracePt t="54160" x="4756150" y="4879975"/>
          <p14:tracePt t="54175" x="4756150" y="4918075"/>
          <p14:tracePt t="54192" x="4794250" y="4943475"/>
          <p14:tracePt t="54208" x="4894263" y="4968875"/>
          <p14:tracePt t="54225" x="5094288" y="4992688"/>
          <p14:tracePt t="54241" x="5332413" y="5030788"/>
          <p14:tracePt t="54258" x="5632450" y="5043488"/>
          <p14:tracePt t="54274" x="5895975" y="5043488"/>
          <p14:tracePt t="54291" x="6108700" y="5068888"/>
          <p14:tracePt t="54308" x="6259513" y="5068888"/>
          <p14:tracePt t="54325" x="6321425" y="5068888"/>
          <p14:tracePt t="54328" x="6370638" y="5068888"/>
          <p14:tracePt t="54342" x="6396038" y="5068888"/>
          <p14:tracePt t="54359" x="6434138" y="5068888"/>
          <p14:tracePt t="54361" x="6446838" y="5068888"/>
          <p14:tracePt t="54375" x="6508750" y="5056188"/>
          <p14:tracePt t="54392" x="6546850" y="5056188"/>
          <p14:tracePt t="54408" x="6621463" y="5043488"/>
          <p14:tracePt t="54425" x="6684963" y="5043488"/>
          <p14:tracePt t="54441" x="6821488" y="5043488"/>
          <p14:tracePt t="54458" x="6997700" y="5043488"/>
          <p14:tracePt t="54476" x="7246938" y="5043488"/>
          <p14:tracePt t="54492" x="7635875" y="5043488"/>
          <p14:tracePt t="54509" x="8035925" y="5068888"/>
          <p14:tracePt t="54512" x="8223250" y="5092700"/>
          <p14:tracePt t="54525" x="8474075" y="5118100"/>
          <p14:tracePt t="54527" x="8612188" y="5143500"/>
          <p14:tracePt t="54542" x="8786813" y="5143500"/>
          <p14:tracePt t="54544" x="8975725" y="5143500"/>
          <p14:tracePt t="54559" x="9199563" y="5143500"/>
          <p14:tracePt t="54561" x="9363075" y="5143500"/>
          <p14:tracePt t="54576" x="9601200" y="5143500"/>
          <p14:tracePt t="54592" x="9663113" y="5143500"/>
          <p14:tracePt t="54688" x="9650413" y="5143500"/>
          <p14:tracePt t="54696" x="9601200" y="5143500"/>
          <p14:tracePt t="54710" x="9513888" y="5143500"/>
          <p14:tracePt t="54713" x="9401175" y="5143500"/>
          <p14:tracePt t="54727" x="9263063" y="5143500"/>
          <p14:tracePt t="54729" x="8886825" y="5143500"/>
          <p14:tracePt t="54743" x="8412163" y="5143500"/>
          <p14:tracePt t="54760" x="8061325" y="5130800"/>
          <p14:tracePt t="54776" x="7923213" y="5130800"/>
          <p14:tracePt t="54793" x="7874000" y="5130800"/>
          <p14:tracePt t="54810" x="7861300" y="5130800"/>
          <p14:tracePt t="54848" x="7961313" y="5143500"/>
          <p14:tracePt t="54856" x="8148638" y="5168900"/>
          <p14:tracePt t="54864" x="8435975" y="5205413"/>
          <p14:tracePt t="54876" x="8786813" y="5230813"/>
          <p14:tracePt t="54893" x="9588500" y="5294313"/>
          <p14:tracePt t="54896" x="10013950" y="5356225"/>
          <p14:tracePt t="54910" x="10401300" y="5418138"/>
          <p14:tracePt t="54912" x="10715625" y="5418138"/>
          <p14:tracePt t="54928" x="11128375" y="5481638"/>
          <p14:tracePt t="54944" x="11341100" y="5518150"/>
          <p14:tracePt t="54960" x="11366500" y="5518150"/>
          <p14:tracePt t="55016" x="11341100" y="5530850"/>
          <p14:tracePt t="55024" x="11290300" y="5530850"/>
          <p14:tracePt t="55032" x="11190288" y="5530850"/>
          <p14:tracePt t="55043" x="11052175" y="5530850"/>
          <p14:tracePt t="55059" x="10514013" y="5530850"/>
          <p14:tracePt t="55077" x="9826625" y="5530850"/>
          <p14:tracePt t="55080" x="9388475" y="5530850"/>
          <p14:tracePt t="55093" x="8950325" y="5530850"/>
          <p14:tracePt t="55096" x="8599488" y="5530850"/>
          <p14:tracePt t="55110" x="8324850" y="5530850"/>
          <p14:tracePt t="55112" x="8199438" y="5530850"/>
          <p14:tracePt t="55127" x="8148638" y="5530850"/>
          <p14:tracePt t="55129" x="8123238" y="5530850"/>
          <p14:tracePt t="55176" x="8161338" y="5530850"/>
          <p14:tracePt t="55184" x="8223250" y="5530850"/>
          <p14:tracePt t="55193" x="8312150" y="5507038"/>
          <p14:tracePt t="55210" x="8486775" y="5507038"/>
          <p14:tracePt t="55228" x="8674100" y="5507038"/>
          <p14:tracePt t="55244" x="8837613" y="5507038"/>
          <p14:tracePt t="55261" x="8937625" y="5507038"/>
          <p14:tracePt t="55304" x="8950325" y="5507038"/>
          <p14:tracePt t="55328" x="8924925" y="5507038"/>
          <p14:tracePt t="55336" x="8863013" y="5507038"/>
          <p14:tracePt t="55344" x="8774113" y="5507038"/>
          <p14:tracePt t="55360" x="8524875" y="5456238"/>
          <p14:tracePt t="55377" x="8324850" y="5456238"/>
          <p14:tracePt t="55394" x="8248650" y="5456238"/>
          <p14:tracePt t="55448" x="8235950" y="5456238"/>
          <p14:tracePt t="55464" x="8235950" y="5443538"/>
          <p14:tracePt t="55472" x="8248650" y="5443538"/>
          <p14:tracePt t="55480" x="8286750" y="5443538"/>
          <p14:tracePt t="55493" x="8312150" y="5443538"/>
          <p14:tracePt t="55510" x="8361363" y="5430838"/>
          <p14:tracePt t="55511" x="8374063" y="5418138"/>
          <p14:tracePt t="55592" x="8386763" y="5418138"/>
          <p14:tracePt t="55624" x="8386763" y="5394325"/>
          <p14:tracePt t="55632" x="8348663" y="5394325"/>
          <p14:tracePt t="55645" x="8261350" y="5394325"/>
          <p14:tracePt t="55662" x="7910513" y="5356225"/>
          <p14:tracePt t="55664" x="7723188" y="5305425"/>
          <p14:tracePt t="55679" x="7497763" y="5294313"/>
          <p14:tracePt t="55681" x="7246938" y="5256213"/>
          <p14:tracePt t="55696" x="6759575" y="5181600"/>
          <p14:tracePt t="55712" x="6208713" y="5105400"/>
          <p14:tracePt t="55729" x="5783263" y="5043488"/>
          <p14:tracePt t="55746" x="5545138" y="5018088"/>
          <p14:tracePt t="55762" x="5281613" y="4992688"/>
          <p14:tracePt t="55778" x="5170488" y="4981575"/>
          <p14:tracePt t="55796" x="5132388" y="4981575"/>
          <p14:tracePt t="55811" x="5106988" y="4981575"/>
          <p14:tracePt t="55828" x="5081588" y="4981575"/>
          <p14:tracePt t="55846" x="5057775" y="4981575"/>
          <p14:tracePt t="55863" x="5045075" y="4981575"/>
          <p14:tracePt t="55865" x="5032375" y="4981575"/>
          <p14:tracePt t="55879" x="5019675" y="4968875"/>
          <p14:tracePt t="55896" x="5006975" y="4956175"/>
          <p14:tracePt t="55912" x="4968875" y="4956175"/>
          <p14:tracePt t="55930" x="4956175" y="4943475"/>
          <p14:tracePt t="55992" x="4932363" y="4930775"/>
          <p14:tracePt t="56008" x="4932363" y="4905375"/>
          <p14:tracePt t="56016" x="4906963" y="4892675"/>
          <p14:tracePt t="56032" x="4881563" y="4856163"/>
          <p14:tracePt t="56045" x="4843463" y="4830763"/>
          <p14:tracePt t="56048" x="4819650" y="4818063"/>
          <p14:tracePt t="56062" x="4806950" y="4805363"/>
          <p14:tracePt t="56064" x="4794250" y="4792663"/>
          <p14:tracePt t="56080" x="4781550" y="4768850"/>
          <p14:tracePt t="56096" x="4768850" y="4768850"/>
          <p14:tracePt t="56376" x="4756150" y="4792663"/>
          <p14:tracePt t="56384" x="4756150" y="4805363"/>
          <p14:tracePt t="56417" x="4743450" y="4818063"/>
          <p14:tracePt t="56424" x="4743450" y="4830763"/>
          <p14:tracePt t="56440" x="4743450" y="4843463"/>
          <p14:tracePt t="56472" x="4743450" y="4868863"/>
          <p14:tracePt t="56489" x="4732338" y="4868863"/>
          <p14:tracePt t="56504" x="4732338" y="4879975"/>
          <p14:tracePt t="56536" x="4732338" y="4905375"/>
          <p14:tracePt t="56560" x="4732338" y="4918075"/>
          <p14:tracePt t="56568" x="4719638" y="4930775"/>
          <p14:tracePt t="56581" x="4706938" y="4930775"/>
          <p14:tracePt t="56596" x="4706938" y="4943475"/>
          <p14:tracePt t="56612" x="4706938" y="4956175"/>
          <p14:tracePt t="56630" x="4706938" y="4968875"/>
          <p14:tracePt t="56647" x="4706938" y="4992688"/>
          <p14:tracePt t="56672" x="4706938" y="5005388"/>
          <p14:tracePt t="56680" x="4694238" y="5018088"/>
          <p14:tracePt t="56760" x="4694238" y="5030788"/>
          <p14:tracePt t="56776" x="4681538" y="5043488"/>
          <p14:tracePt t="56944" x="4668838" y="5043488"/>
          <p14:tracePt t="56952" x="4668838" y="5030788"/>
          <p14:tracePt t="56965" x="4656138" y="5005388"/>
          <p14:tracePt t="56981" x="4643438" y="4968875"/>
          <p14:tracePt t="56984" x="4643438" y="4956175"/>
          <p14:tracePt t="56999" x="4643438" y="4943475"/>
          <p14:tracePt t="57001" x="4630738" y="4930775"/>
          <p14:tracePt t="57016" x="4630738" y="4918075"/>
          <p14:tracePt t="57032" x="4619625" y="4905375"/>
          <p14:tracePt t="57072" x="4606925" y="4905375"/>
          <p14:tracePt t="57184" x="4594225" y="4905375"/>
          <p14:tracePt t="57216" x="4594225" y="4918075"/>
          <p14:tracePt t="57240" x="4594225" y="4930775"/>
          <p14:tracePt t="57249" x="4568825" y="4956175"/>
          <p14:tracePt t="57256" x="4556125" y="4968875"/>
          <p14:tracePt t="57266" x="4543425" y="4981575"/>
          <p14:tracePt t="57281" x="4530725" y="4992688"/>
          <p14:tracePt t="57298" x="4506913" y="5005388"/>
          <p14:tracePt t="57314" x="4494213" y="5018088"/>
          <p14:tracePt t="57336" x="4481513" y="5018088"/>
          <p14:tracePt t="57424" x="4468813" y="5018088"/>
          <p14:tracePt t="57568" x="4456113" y="5018088"/>
          <p14:tracePt t="57992" x="4443413" y="5018088"/>
          <p14:tracePt t="58009" x="4430713" y="5018088"/>
          <p14:tracePt t="58024" x="4418013" y="5018088"/>
          <p14:tracePt t="58128" x="4406900" y="5018088"/>
          <p14:tracePt t="59080" x="4418013" y="5018088"/>
          <p14:tracePt t="59096" x="4430713" y="5018088"/>
          <p14:tracePt t="59104" x="4456113" y="5018088"/>
          <p14:tracePt t="59112" x="4518025" y="5018088"/>
          <p14:tracePt t="59121" x="4619625" y="5018088"/>
          <p14:tracePt t="59138" x="4881563" y="5018088"/>
          <p14:tracePt t="59154" x="5319713" y="4981575"/>
          <p14:tracePt t="59170" x="5607050" y="4943475"/>
          <p14:tracePt t="59188" x="5821363" y="4905375"/>
          <p14:tracePt t="59205" x="5870575" y="4879975"/>
          <p14:tracePt t="59288" x="5857875" y="4879975"/>
          <p14:tracePt t="59304" x="5832475" y="4892675"/>
          <p14:tracePt t="59312" x="5821363" y="4892675"/>
          <p14:tracePt t="59322" x="5795963" y="4892675"/>
          <p14:tracePt t="59338" x="5745163" y="4918075"/>
          <p14:tracePt t="59354" x="5708650" y="4918075"/>
          <p14:tracePt t="59371" x="5683250" y="4943475"/>
          <p14:tracePt t="59400" x="5670550" y="4968875"/>
          <p14:tracePt t="59440" x="5670550" y="4981575"/>
          <p14:tracePt t="59448" x="5670550" y="4992688"/>
          <p14:tracePt t="59455" x="5683250" y="5018088"/>
          <p14:tracePt t="59472" x="5695950" y="5030788"/>
          <p14:tracePt t="59488" x="5757863" y="5056188"/>
          <p14:tracePt t="59505" x="5808663" y="5092700"/>
          <p14:tracePt t="59521" x="5857875" y="5130800"/>
          <p14:tracePt t="59538" x="5908675" y="5156200"/>
          <p14:tracePt t="59554" x="5983288" y="5194300"/>
          <p14:tracePt t="59571" x="6021388" y="5218113"/>
          <p14:tracePt t="59589" x="6070600" y="5230813"/>
          <p14:tracePt t="59606" x="6083300" y="5243513"/>
          <p14:tracePt t="59696" x="6096000" y="5256213"/>
          <p14:tracePt t="59713" x="6121400" y="5256213"/>
          <p14:tracePt t="59720" x="6146800" y="5256213"/>
          <p14:tracePt t="59728" x="6146800" y="5268913"/>
          <p14:tracePt t="59744" x="6157913" y="5268913"/>
          <p14:tracePt t="59755" x="6170613" y="5268913"/>
          <p14:tracePt t="59772" x="6221413" y="5281613"/>
          <p14:tracePt t="59789" x="6296025" y="5305425"/>
          <p14:tracePt t="59792" x="6334125" y="5305425"/>
          <p14:tracePt t="59806" x="6370638" y="5305425"/>
          <p14:tracePt t="59808" x="6421438" y="5318125"/>
          <p14:tracePt t="59824" x="6521450" y="5318125"/>
          <p14:tracePt t="59840" x="6659563" y="5318125"/>
          <p14:tracePt t="59856" x="6797675" y="5343525"/>
          <p14:tracePt t="59872" x="6997700" y="5356225"/>
          <p14:tracePt t="59890" x="7359650" y="5407025"/>
          <p14:tracePt t="59906" x="7673975" y="5443538"/>
          <p14:tracePt t="59923" x="8099425" y="5518150"/>
          <p14:tracePt t="59939" x="8486775" y="5568950"/>
          <p14:tracePt t="59957" x="8774113" y="5594350"/>
          <p14:tracePt t="59960" x="8863013" y="5607050"/>
          <p14:tracePt t="59972" x="8912225" y="5619750"/>
          <p14:tracePt t="59989" x="9012238" y="5630863"/>
          <p14:tracePt t="59991" x="9037638" y="5630863"/>
          <p14:tracePt t="60006" x="9063038" y="5643563"/>
          <p14:tracePt t="60024" x="9112250" y="5656263"/>
          <p14:tracePt t="60040" x="9175750" y="5681663"/>
          <p14:tracePt t="60057" x="9237663" y="5719763"/>
          <p14:tracePt t="60073" x="9301163" y="5719763"/>
          <p14:tracePt t="60090" x="9324975" y="5732463"/>
          <p14:tracePt t="60240" x="9301163" y="5732463"/>
          <p14:tracePt t="60248" x="9288463" y="5732463"/>
          <p14:tracePt t="60257" x="9263063" y="5732463"/>
          <p14:tracePt t="60273" x="9224963" y="5732463"/>
          <p14:tracePt t="60290" x="9212263" y="5732463"/>
          <p14:tracePt t="60307" x="9188450" y="5732463"/>
          <p14:tracePt t="60324" x="9163050" y="5719763"/>
          <p14:tracePt t="60344" x="9137650" y="5707063"/>
          <p14:tracePt t="60357" x="9112250" y="5694363"/>
          <p14:tracePt t="60360" x="9088438" y="5694363"/>
          <p14:tracePt t="60373" x="9050338" y="5681663"/>
          <p14:tracePt t="60391" x="9024938" y="5681663"/>
          <p14:tracePt t="60393" x="8986838" y="5668963"/>
          <p14:tracePt t="60408" x="8963025" y="5656263"/>
          <p14:tracePt t="60424" x="8924925" y="5643563"/>
          <p14:tracePt t="60440" x="8899525" y="5643563"/>
          <p14:tracePt t="60458" x="8863013" y="5630863"/>
          <p14:tracePt t="60473" x="8763000" y="5619750"/>
          <p14:tracePt t="60491" x="8724900" y="5607050"/>
          <p14:tracePt t="60508" x="8661400" y="5607050"/>
          <p14:tracePt t="60524" x="8599488" y="5607050"/>
          <p14:tracePt t="60541" x="8548688" y="5607050"/>
          <p14:tracePt t="60544" x="8524875" y="5594350"/>
          <p14:tracePt t="60558" x="8499475" y="5594350"/>
          <p14:tracePt t="60560" x="8474075" y="5594350"/>
          <p14:tracePt t="60575" x="8461375" y="5594350"/>
          <p14:tracePt t="60577" x="8424863" y="5594350"/>
          <p14:tracePt t="60592" x="8386763" y="5581650"/>
          <p14:tracePt t="60608" x="8361363" y="5581650"/>
          <p14:tracePt t="60625" x="8348663" y="5581650"/>
          <p14:tracePt t="60641" x="8324850" y="5581650"/>
          <p14:tracePt t="60658" x="8274050" y="5581650"/>
          <p14:tracePt t="60674" x="8212138" y="5568950"/>
          <p14:tracePt t="60692" x="8161338" y="5568950"/>
          <p14:tracePt t="60708" x="8035925" y="5568950"/>
          <p14:tracePt t="60725" x="7897813" y="5568950"/>
          <p14:tracePt t="60728" x="7797800" y="5556250"/>
          <p14:tracePt t="60742" x="7748588" y="5543550"/>
          <p14:tracePt t="60744" x="7648575" y="5530850"/>
          <p14:tracePt t="60759" x="7572375" y="5518150"/>
          <p14:tracePt t="60761" x="7523163" y="5518150"/>
          <p14:tracePt t="60775" x="7472363" y="5494338"/>
          <p14:tracePt t="60792" x="7459663" y="5494338"/>
          <p14:tracePt t="60809" x="7448550" y="5494338"/>
          <p14:tracePt t="60904" x="7435850" y="5494338"/>
          <p14:tracePt t="60968" x="7435850" y="5481638"/>
          <p14:tracePt t="60992" x="7435850" y="5456238"/>
          <p14:tracePt t="61009" x="7423150" y="5443538"/>
          <p14:tracePt t="61016" x="7410450" y="5443538"/>
          <p14:tracePt t="61032" x="7410450" y="5430838"/>
          <p14:tracePt t="61048" x="7410450" y="5418138"/>
          <p14:tracePt t="61058" x="7410450" y="5407025"/>
          <p14:tracePt t="61075" x="7397750" y="5407025"/>
          <p14:tracePt t="61093" x="7385050" y="5394325"/>
          <p14:tracePt t="61096" x="7385050" y="5368925"/>
          <p14:tracePt t="61109" x="7372350" y="5356225"/>
          <p14:tracePt t="61127" x="7372350" y="5343525"/>
          <p14:tracePt t="61129" x="7359650" y="5330825"/>
          <p14:tracePt t="61144" x="7348538" y="5318125"/>
          <p14:tracePt t="61168" x="7348538" y="5305425"/>
          <p14:tracePt t="61176" x="7348538" y="5281613"/>
          <p14:tracePt t="61193" x="7348538" y="5256213"/>
          <p14:tracePt t="61210" x="7348538" y="5205413"/>
          <p14:tracePt t="61225" x="7385050" y="5143500"/>
          <p14:tracePt t="61242" x="7410450" y="5056188"/>
          <p14:tracePt t="61259" x="7435850" y="5018088"/>
          <p14:tracePt t="61276" x="7448550" y="4981575"/>
          <p14:tracePt t="61293" x="7459663" y="4943475"/>
          <p14:tracePt t="61296" x="7472363" y="4930775"/>
          <p14:tracePt t="61310" x="7485063" y="4905375"/>
          <p14:tracePt t="61312" x="7497763" y="4905375"/>
          <p14:tracePt t="61327" x="7548563" y="4856163"/>
          <p14:tracePt t="61344" x="7648575" y="4805363"/>
          <p14:tracePt t="61360" x="7748588" y="4756150"/>
          <p14:tracePt t="61377" x="7785100" y="4679950"/>
          <p14:tracePt t="61393" x="7861300" y="4630738"/>
          <p14:tracePt t="61410" x="7874000" y="4567238"/>
          <p14:tracePt t="61432" x="7874000" y="4554538"/>
          <p14:tracePt t="61443" x="7897813" y="4530725"/>
          <p14:tracePt t="61460" x="7999413" y="4492625"/>
          <p14:tracePt t="61477" x="8010525" y="4479925"/>
          <p14:tracePt t="61480" x="8023225" y="4467225"/>
          <p14:tracePt t="61493" x="8061325" y="4430713"/>
          <p14:tracePt t="61511" x="8099425" y="4379913"/>
          <p14:tracePt t="61527" x="8148638" y="4367213"/>
          <p14:tracePt t="61544" x="8212138" y="4318000"/>
          <p14:tracePt t="61560" x="8274050" y="4292600"/>
          <p14:tracePt t="61577" x="8324850" y="4267200"/>
          <p14:tracePt t="61593" x="8386763" y="4217988"/>
          <p14:tracePt t="61610" x="8412163" y="4205288"/>
          <p14:tracePt t="61627" x="8435975" y="4192588"/>
          <p14:tracePt t="61644" x="8486775" y="4167188"/>
          <p14:tracePt t="61660" x="8512175" y="4154488"/>
          <p14:tracePt t="61677" x="8561388" y="4141788"/>
          <p14:tracePt t="61680" x="8599488" y="4141788"/>
          <p14:tracePt t="61694" x="8624888" y="4141788"/>
          <p14:tracePt t="61696" x="8686800" y="4129088"/>
          <p14:tracePt t="61711" x="8712200" y="4129088"/>
          <p14:tracePt t="61712" x="8774113" y="4129088"/>
          <p14:tracePt t="61728" x="8912225" y="4129088"/>
          <p14:tracePt t="61744" x="9050338" y="4129088"/>
          <p14:tracePt t="61760" x="9188450" y="4129088"/>
          <p14:tracePt t="61777" x="9275763" y="4129088"/>
          <p14:tracePt t="61794" x="9375775" y="4129088"/>
          <p14:tracePt t="61811" x="9550400" y="4141788"/>
          <p14:tracePt t="61827" x="9688513" y="4167188"/>
          <p14:tracePt t="61845" x="9788525" y="4205288"/>
          <p14:tracePt t="61848" x="9852025" y="4205288"/>
          <p14:tracePt t="61861" x="9901238" y="4205288"/>
          <p14:tracePt t="61864" x="9939338" y="4205288"/>
          <p14:tracePt t="61878" x="9975850" y="4217988"/>
          <p14:tracePt t="61880" x="10013950" y="4230688"/>
          <p14:tracePt t="61894" x="10039350" y="4241800"/>
          <p14:tracePt t="61897" x="10052050" y="4241800"/>
          <p14:tracePt t="61912" x="10088563" y="4241800"/>
          <p14:tracePt t="61928" x="10113963" y="4254500"/>
          <p14:tracePt t="61945" x="10139363" y="4279900"/>
          <p14:tracePt t="61962" x="10177463" y="4279900"/>
          <p14:tracePt t="61978" x="10252075" y="4330700"/>
          <p14:tracePt t="61994" x="10326688" y="4367213"/>
          <p14:tracePt t="62012" x="10439400" y="4443413"/>
          <p14:tracePt t="62027" x="10502900" y="4454525"/>
          <p14:tracePt t="62043" x="10526713" y="4479925"/>
          <p14:tracePt t="62060" x="10564813" y="4492625"/>
          <p14:tracePt t="62077" x="10577513" y="4518025"/>
          <p14:tracePt t="62079" x="10590213" y="4543425"/>
          <p14:tracePt t="62095" x="10602913" y="4554538"/>
          <p14:tracePt t="62111" x="10614025" y="4567238"/>
          <p14:tracePt t="62127" x="10626725" y="4592638"/>
          <p14:tracePt t="62144" x="10639425" y="4618038"/>
          <p14:tracePt t="62160" x="10639425" y="4643438"/>
          <p14:tracePt t="62177" x="10639425" y="4667250"/>
          <p14:tracePt t="62194" x="10639425" y="4718050"/>
          <p14:tracePt t="62211" x="10639425" y="4805363"/>
          <p14:tracePt t="62227" x="10639425" y="4943475"/>
          <p14:tracePt t="62244" x="10639425" y="5030788"/>
          <p14:tracePt t="62261" x="10639425" y="5068888"/>
          <p14:tracePt t="62263" x="10639425" y="5092700"/>
          <p14:tracePt t="62277" x="10626725" y="5118100"/>
          <p14:tracePt t="62279" x="10626725" y="5130800"/>
          <p14:tracePt t="62294" x="10590213" y="5181600"/>
          <p14:tracePt t="62311" x="10552113" y="5243513"/>
          <p14:tracePt t="62328" x="10514013" y="5305425"/>
          <p14:tracePt t="62344" x="10464800" y="5343525"/>
          <p14:tracePt t="62361" x="10364788" y="5394325"/>
          <p14:tracePt t="62378" x="10277475" y="5443538"/>
          <p14:tracePt t="62394" x="10252075" y="5468938"/>
          <p14:tracePt t="62411" x="10239375" y="5468938"/>
          <p14:tracePt t="62428" x="10213975" y="5481638"/>
          <p14:tracePt t="62448" x="10188575" y="5481638"/>
          <p14:tracePt t="62461" x="10152063" y="5481638"/>
          <p14:tracePt t="62463" x="10139363" y="5507038"/>
          <p14:tracePt t="62478" x="10088563" y="5518150"/>
          <p14:tracePt t="62479" x="10039350" y="5518150"/>
          <p14:tracePt t="62495" x="9939338" y="5518150"/>
          <p14:tracePt t="62511" x="9813925" y="5518150"/>
          <p14:tracePt t="62528" x="9637713" y="5518150"/>
          <p14:tracePt t="62545" x="9488488" y="5543550"/>
          <p14:tracePt t="62562" x="9363075" y="5556250"/>
          <p14:tracePt t="62578" x="9188450" y="5581650"/>
          <p14:tracePt t="62595" x="9112250" y="5581650"/>
          <p14:tracePt t="62612" x="9063038" y="5581650"/>
          <p14:tracePt t="62628" x="8999538" y="5607050"/>
          <p14:tracePt t="62645" x="8937625" y="5607050"/>
          <p14:tracePt t="62647" x="8899525" y="5607050"/>
          <p14:tracePt t="62662" x="8863013" y="5607050"/>
          <p14:tracePt t="62663" x="8824913" y="5607050"/>
          <p14:tracePt t="62679" x="8774113" y="5619750"/>
          <p14:tracePt t="62695" x="8724900" y="5630863"/>
          <p14:tracePt t="62712" x="8661400" y="5630863"/>
          <p14:tracePt t="62728" x="8637588" y="5643563"/>
          <p14:tracePt t="62745" x="8599488" y="5643563"/>
          <p14:tracePt t="62762" x="8548688" y="5656263"/>
          <p14:tracePt t="62780" x="8537575" y="5656263"/>
          <p14:tracePt t="62797" x="8524875" y="5656263"/>
          <p14:tracePt t="62945" x="8537575" y="5656263"/>
          <p14:tracePt t="62952" x="8548688" y="5643563"/>
          <p14:tracePt t="62964" x="8561388" y="5630863"/>
          <p14:tracePt t="62984" x="8574088" y="5607050"/>
          <p14:tracePt t="63000" x="8574088" y="5594350"/>
          <p14:tracePt t="63016" x="8574088" y="5568950"/>
          <p14:tracePt t="63032" x="8574088" y="5543550"/>
          <p14:tracePt t="63048" x="8499475" y="5481638"/>
          <p14:tracePt t="63064" x="8386763" y="5418138"/>
          <p14:tracePt t="63081" x="8199438" y="5330825"/>
          <p14:tracePt t="63098" x="7923213" y="5268913"/>
          <p14:tracePt t="63114" x="7310438" y="5218113"/>
          <p14:tracePt t="63129" x="6959600" y="5168900"/>
          <p14:tracePt t="63146" x="6721475" y="5168900"/>
          <p14:tracePt t="63163" x="6684963" y="5168900"/>
          <p14:tracePt t="63180" x="6672263" y="5168900"/>
          <p14:tracePt t="63248" x="6684963" y="5168900"/>
          <p14:tracePt t="63256" x="6696075" y="5168900"/>
          <p14:tracePt t="63265" x="6708775" y="5168900"/>
          <p14:tracePt t="63281" x="6759575" y="5168900"/>
          <p14:tracePt t="63298" x="6821488" y="5168900"/>
          <p14:tracePt t="63315" x="6897688" y="5168900"/>
          <p14:tracePt t="63331" x="7010400" y="5168900"/>
          <p14:tracePt t="63349" x="7146925" y="5168900"/>
          <p14:tracePt t="63353" x="7210425" y="5168900"/>
          <p14:tracePt t="63364" x="7297738" y="5168900"/>
          <p14:tracePt t="63368" x="7385050" y="5168900"/>
          <p14:tracePt t="63381" x="7448550" y="5168900"/>
          <p14:tracePt t="63384" x="7497763" y="5168900"/>
          <p14:tracePt t="63397" x="7572375" y="5168900"/>
          <p14:tracePt t="63399" x="7635875" y="5168900"/>
          <p14:tracePt t="63414" x="7710488" y="5168900"/>
          <p14:tracePt t="63416" x="7773988" y="5168900"/>
          <p14:tracePt t="63431" x="7910513" y="5168900"/>
          <p14:tracePt t="63447" x="8010525" y="5168900"/>
          <p14:tracePt t="63466" x="8099425" y="5168900"/>
          <p14:tracePt t="63482" x="8186738" y="5168900"/>
          <p14:tracePt t="63498" x="8335963" y="5143500"/>
          <p14:tracePt t="63516" x="8461375" y="5143500"/>
          <p14:tracePt t="63532" x="8650288" y="5143500"/>
          <p14:tracePt t="63536" x="8737600" y="5143500"/>
          <p14:tracePt t="63549" x="8837613" y="5143500"/>
          <p14:tracePt t="63552" x="8924925" y="5143500"/>
          <p14:tracePt t="63566" x="8999538" y="5143500"/>
          <p14:tracePt t="63568" x="9075738" y="5143500"/>
          <p14:tracePt t="63582" x="9112250" y="5143500"/>
          <p14:tracePt t="63584" x="9137650" y="5143500"/>
          <p14:tracePt t="63599" x="9150350" y="5143500"/>
          <p14:tracePt t="63632" x="9163050" y="5143500"/>
          <p14:tracePt t="63688" x="9124950" y="5143500"/>
          <p14:tracePt t="63696" x="9075738" y="5143500"/>
          <p14:tracePt t="63703" x="9012238" y="5143500"/>
          <p14:tracePt t="63715" x="8912225" y="5143500"/>
          <p14:tracePt t="63732" x="8637588" y="5143500"/>
          <p14:tracePt t="63750" x="8223250" y="5143500"/>
          <p14:tracePt t="63752" x="8074025" y="5143500"/>
          <p14:tracePt t="63767" x="7935913" y="5143500"/>
          <p14:tracePt t="63769" x="7874000" y="5168900"/>
          <p14:tracePt t="63782" x="7810500" y="5168900"/>
          <p14:tracePt t="63784" x="7797800" y="5168900"/>
          <p14:tracePt t="63848" x="7785100" y="5168900"/>
          <p14:tracePt t="63872" x="7835900" y="5181600"/>
          <p14:tracePt t="63883" x="7923213" y="5194300"/>
          <p14:tracePt t="63890" x="8023225" y="5230813"/>
          <p14:tracePt t="63900" x="8299450" y="5230813"/>
          <p14:tracePt t="63915" x="8886825" y="5256213"/>
          <p14:tracePt t="63932" x="9375775" y="5256213"/>
          <p14:tracePt t="63948" x="9537700" y="5268913"/>
          <p14:tracePt t="63951" x="9663113" y="5268913"/>
          <p14:tracePt t="63968" x="9726613" y="5268913"/>
          <p14:tracePt t="64081" x="9713913" y="5268913"/>
          <p14:tracePt t="64088" x="9688513" y="5268913"/>
          <p14:tracePt t="64101" x="9626600" y="5256213"/>
          <p14:tracePt t="64103" x="9575800" y="5256213"/>
          <p14:tracePt t="64118" x="9525000" y="5256213"/>
          <p14:tracePt t="64133" x="9501188" y="5256213"/>
          <p14:tracePt t="64136" x="9437688" y="5256213"/>
          <p14:tracePt t="64150" x="9401175" y="5256213"/>
          <p14:tracePt t="64152" x="9388475" y="5256213"/>
          <p14:tracePt t="64167" x="9363075" y="5256213"/>
          <p14:tracePt t="64336" x="9388475" y="5256213"/>
          <p14:tracePt t="64344" x="9401175" y="5256213"/>
          <p14:tracePt t="64351" x="9424988" y="5256213"/>
          <p14:tracePt t="64368" x="9450388" y="5256213"/>
          <p14:tracePt t="64384" x="9488488" y="5256213"/>
          <p14:tracePt t="64386" x="9501188" y="5256213"/>
          <p14:tracePt t="64401" x="9513888" y="5256213"/>
          <p14:tracePt t="64418" x="9550400" y="5256213"/>
          <p14:tracePt t="64434" x="9588500" y="5256213"/>
          <p14:tracePt t="64452" x="9650413" y="5256213"/>
          <p14:tracePt t="64472" x="9663113" y="5256213"/>
          <p14:tracePt t="64616" x="9675813" y="5256213"/>
          <p14:tracePt t="64664" x="9688513" y="5256213"/>
          <p14:tracePt t="64704" x="9663113" y="5256213"/>
          <p14:tracePt t="64712" x="9601200" y="5256213"/>
          <p14:tracePt t="64720" x="9563100" y="5256213"/>
          <p14:tracePt t="64736" x="9550400" y="5256213"/>
          <p14:tracePt t="64752" x="9488488" y="5268913"/>
          <p14:tracePt t="64769" x="9363075" y="5281613"/>
          <p14:tracePt t="64786" x="9237663" y="5305425"/>
          <p14:tracePt t="64802" x="9088438" y="5305425"/>
          <p14:tracePt t="64819" x="8899525" y="5318125"/>
          <p14:tracePt t="64835" x="8712200" y="5343525"/>
          <p14:tracePt t="64853" x="8548688" y="5343525"/>
          <p14:tracePt t="64855" x="8461375" y="5343525"/>
          <p14:tracePt t="64869" x="8386763" y="5343525"/>
          <p14:tracePt t="64872" x="8324850" y="5343525"/>
          <p14:tracePt t="64885" x="8223250" y="5343525"/>
          <p14:tracePt t="64902" x="8010525" y="5343525"/>
          <p14:tracePt t="64904" x="7910513" y="5343525"/>
          <p14:tracePt t="64920" x="7635875" y="5343525"/>
          <p14:tracePt t="64936" x="7297738" y="5343525"/>
          <p14:tracePt t="64952" x="6959600" y="5343525"/>
          <p14:tracePt t="64969" x="6421438" y="5343525"/>
          <p14:tracePt t="64986" x="5570538" y="5368925"/>
          <p14:tracePt t="65002" x="4506913" y="5356225"/>
          <p14:tracePt t="65020" x="3592513" y="5356225"/>
          <p14:tracePt t="65037" x="3041650" y="5356225"/>
          <p14:tracePt t="65040" x="2879725" y="5356225"/>
          <p14:tracePt t="65053" x="2778125" y="5356225"/>
          <p14:tracePt t="65056" x="2754313" y="5356225"/>
          <p14:tracePt t="65070" x="2741613" y="5356225"/>
          <p14:tracePt t="65296" x="2716213" y="5356225"/>
          <p14:tracePt t="65303" x="2690813" y="5356225"/>
          <p14:tracePt t="65312" x="2667000" y="5356225"/>
          <p14:tracePt t="65320" x="2654300" y="5356225"/>
          <p14:tracePt t="65337" x="2578100" y="5418138"/>
          <p14:tracePt t="65353" x="2528888" y="5443538"/>
          <p14:tracePt t="65370" x="2503488" y="5468938"/>
          <p14:tracePt t="65424" x="2503488" y="5481638"/>
          <p14:tracePt t="65432" x="2528888" y="5494338"/>
          <p14:tracePt t="65440" x="2616200" y="5494338"/>
          <p14:tracePt t="65454" x="2754313" y="5494338"/>
          <p14:tracePt t="65456" x="2879725" y="5494338"/>
          <p14:tracePt t="65471" x="3016250" y="5494338"/>
          <p14:tracePt t="65473" x="3467100" y="5494338"/>
          <p14:tracePt t="65488" x="3867150" y="5494338"/>
          <p14:tracePt t="65504" x="4105275" y="5481638"/>
          <p14:tracePt t="65521" x="4168775" y="5481638"/>
          <p14:tracePt t="65576" x="4156075" y="5481638"/>
          <p14:tracePt t="65585" x="4056063" y="5481638"/>
          <p14:tracePt t="65592" x="3968750" y="5481638"/>
          <p14:tracePt t="65604" x="3856038" y="5494338"/>
          <p14:tracePt t="65620" x="3479800" y="5518150"/>
          <p14:tracePt t="65638" x="3154363" y="5530850"/>
          <p14:tracePt t="65640" x="3028950" y="5530850"/>
          <p14:tracePt t="65655" x="2967038" y="5543550"/>
          <p14:tracePt t="65672" x="2954338" y="5556250"/>
          <p14:tracePt t="65768" x="2979738" y="5556250"/>
          <p14:tracePt t="65774" x="3016250" y="5556250"/>
          <p14:tracePt t="65786" x="3092450" y="5556250"/>
          <p14:tracePt t="65803" x="3216275" y="5556250"/>
          <p14:tracePt t="65819" x="3328988" y="5556250"/>
          <p14:tracePt t="65839" x="3392488" y="5556250"/>
          <p14:tracePt t="66208" x="3405188" y="5556250"/>
          <p14:tracePt t="66217" x="3454400" y="5556250"/>
          <p14:tracePt t="66224" x="3505200" y="5556250"/>
          <p14:tracePt t="66240" x="3579813" y="5556250"/>
          <p14:tracePt t="66256" x="3667125" y="5556250"/>
          <p14:tracePt t="66273" x="3779838" y="5556250"/>
          <p14:tracePt t="66290" x="3856038" y="5556250"/>
          <p14:tracePt t="66306" x="3905250" y="5556250"/>
          <p14:tracePt t="66323" x="3943350" y="5556250"/>
          <p14:tracePt t="66344" x="3956050" y="5556250"/>
          <p14:tracePt t="66354" x="3968750" y="5543550"/>
          <p14:tracePt t="66373" x="3979863" y="5518150"/>
          <p14:tracePt t="66376" x="4005263" y="5468938"/>
          <p14:tracePt t="66389" x="4030663" y="5430838"/>
          <p14:tracePt t="66392" x="4043363" y="5394325"/>
          <p14:tracePt t="66405" x="4056063" y="5343525"/>
          <p14:tracePt t="66422" x="4081463" y="5281613"/>
          <p14:tracePt t="66423" x="4081463" y="5268913"/>
          <p14:tracePt t="66438" x="4081463" y="5230813"/>
          <p14:tracePt t="66455" x="4081463" y="5205413"/>
          <p14:tracePt t="66472" x="4092575" y="5143500"/>
          <p14:tracePt t="66488" x="4105275" y="5081588"/>
          <p14:tracePt t="66505" x="4156075" y="4943475"/>
          <p14:tracePt t="66522" x="4205288" y="4856163"/>
          <p14:tracePt t="66538" x="4243388" y="4756150"/>
          <p14:tracePt t="66555" x="4281488" y="4679950"/>
          <p14:tracePt t="66572" x="4294188" y="4630738"/>
          <p14:tracePt t="66589" x="4305300" y="4592638"/>
          <p14:tracePt t="66606" x="4305300" y="4579938"/>
          <p14:tracePt t="66607" x="4305300" y="4567238"/>
          <p14:tracePt t="66712" x="4305300" y="4579938"/>
          <p14:tracePt t="66720" x="4294188" y="4579938"/>
          <p14:tracePt t="66728" x="4268788" y="4618038"/>
          <p14:tracePt t="66740" x="4243388" y="4630738"/>
          <p14:tracePt t="66757" x="4156075" y="4679950"/>
          <p14:tracePt t="66759" x="4130675" y="4718050"/>
          <p14:tracePt t="66774" x="4068763" y="4768850"/>
          <p14:tracePt t="66776" x="4043363" y="4768850"/>
          <p14:tracePt t="66791" x="3979863" y="4805363"/>
          <p14:tracePt t="66792" x="3917950" y="4830763"/>
          <p14:tracePt t="66808" x="3756025" y="4879975"/>
          <p14:tracePt t="66824" x="3567113" y="4943475"/>
          <p14:tracePt t="66841" x="3392488" y="4956175"/>
          <p14:tracePt t="66857" x="3154363" y="4992688"/>
          <p14:tracePt t="66874" x="2954338" y="4992688"/>
          <p14:tracePt t="66890" x="2803525" y="4992688"/>
          <p14:tracePt t="66908" x="2703513" y="4992688"/>
          <p14:tracePt t="66925" x="2641600" y="4992688"/>
          <p14:tracePt t="66928" x="2616200" y="4992688"/>
          <p14:tracePt t="66952" x="2590800" y="4992688"/>
          <p14:tracePt t="66968" x="2590800" y="4981575"/>
          <p14:tracePt t="66976" x="2578100" y="4981575"/>
          <p14:tracePt t="66991" x="2541588" y="4956175"/>
          <p14:tracePt t="67008" x="2528888" y="4956175"/>
          <p14:tracePt t="67025" x="2516188" y="4930775"/>
          <p14:tracePt t="67042" x="2516188" y="4905375"/>
          <p14:tracePt t="67058" x="2490788" y="4868863"/>
          <p14:tracePt t="67074" x="2490788" y="4818063"/>
          <p14:tracePt t="67091" x="2490788" y="4756150"/>
          <p14:tracePt t="67108" x="2490788" y="4730750"/>
          <p14:tracePt t="67125" x="2503488" y="4692650"/>
          <p14:tracePt t="67128" x="2590800" y="4630738"/>
          <p14:tracePt t="67142" x="2603500" y="4630738"/>
          <p14:tracePt t="67144" x="2641600" y="4618038"/>
          <p14:tracePt t="67158" x="2690813" y="4592638"/>
          <p14:tracePt t="67160" x="2790825" y="4567238"/>
          <p14:tracePt t="67175" x="2992438" y="4554538"/>
          <p14:tracePt t="67192" x="3228975" y="4518025"/>
          <p14:tracePt t="67209" x="3429000" y="4518025"/>
          <p14:tracePt t="67225" x="3654425" y="4518025"/>
          <p14:tracePt t="67241" x="3843338" y="4554538"/>
          <p14:tracePt t="67258" x="3979863" y="4605338"/>
          <p14:tracePt t="67276" x="4181475" y="4705350"/>
          <p14:tracePt t="67292" x="4394200" y="4805363"/>
          <p14:tracePt t="67309" x="4494213" y="4868863"/>
          <p14:tracePt t="67326" x="4668838" y="4943475"/>
          <p14:tracePt t="67328" x="4819650" y="5018088"/>
          <p14:tracePt t="67344" x="5207000" y="5118100"/>
          <p14:tracePt t="67359" x="5670550" y="5194300"/>
          <p14:tracePt t="67376" x="6045200" y="5243513"/>
          <p14:tracePt t="67392" x="6234113" y="5243513"/>
          <p14:tracePt t="67409" x="6621463" y="5281613"/>
          <p14:tracePt t="67425" x="6696075" y="5281613"/>
          <p14:tracePt t="67442" x="6797675" y="5281613"/>
          <p14:tracePt t="67459" x="6821488" y="5281613"/>
          <p14:tracePt t="67476" x="6872288" y="5268913"/>
          <p14:tracePt t="67492" x="6934200" y="5243513"/>
          <p14:tracePt t="67509" x="6997700" y="5205413"/>
          <p14:tracePt t="67512" x="7021513" y="5205413"/>
          <p14:tracePt t="67527" x="7085013" y="5181600"/>
          <p14:tracePt t="67543" x="7123113" y="5168900"/>
          <p14:tracePt t="67560" x="7159625" y="5143500"/>
          <p14:tracePt t="67577" x="7185025" y="5143500"/>
          <p14:tracePt t="67593" x="7210425" y="5143500"/>
          <p14:tracePt t="67610" x="7235825" y="5130800"/>
          <p14:tracePt t="67626" x="7246938" y="5130800"/>
          <p14:tracePt t="67643" x="7285038" y="5130800"/>
          <p14:tracePt t="67660" x="7359650" y="5130800"/>
          <p14:tracePt t="67677" x="7459663" y="5130800"/>
          <p14:tracePt t="67680" x="7510463" y="5130800"/>
          <p14:tracePt t="67693" x="7585075" y="5130800"/>
          <p14:tracePt t="67710" x="7697788" y="5156200"/>
          <p14:tracePt t="67712" x="7761288" y="5181600"/>
          <p14:tracePt t="67728" x="7897813" y="5230813"/>
          <p14:tracePt t="67743" x="7961313" y="5230813"/>
          <p14:tracePt t="67745" x="8010525" y="5268913"/>
          <p14:tracePt t="67760" x="8135938" y="5294313"/>
          <p14:tracePt t="67777" x="8274050" y="5356225"/>
          <p14:tracePt t="67793" x="8386763" y="5394325"/>
          <p14:tracePt t="67810" x="8512175" y="5430838"/>
          <p14:tracePt t="67826" x="8612188" y="5430838"/>
          <p14:tracePt t="67844" x="8686800" y="5468938"/>
          <p14:tracePt t="67860" x="8712200" y="5481638"/>
          <p14:tracePt t="67877" x="8750300" y="5481638"/>
          <p14:tracePt t="67880" x="8774113" y="5481638"/>
          <p14:tracePt t="67894" x="8786813" y="5494338"/>
          <p14:tracePt t="67896" x="8824913" y="5494338"/>
          <p14:tracePt t="67911" x="8886825" y="5494338"/>
          <p14:tracePt t="67928" x="8975725" y="5494338"/>
          <p14:tracePt t="67944" x="9024938" y="5494338"/>
          <p14:tracePt t="67977" x="9050338" y="5494338"/>
          <p14:tracePt t="68056" x="9075738" y="5494338"/>
          <p14:tracePt t="68072" x="9124950" y="5494338"/>
          <p14:tracePt t="68088" x="9150350" y="5494338"/>
          <p14:tracePt t="68104" x="9175750" y="5494338"/>
          <p14:tracePt t="68240" x="9199563" y="5494338"/>
          <p14:tracePt t="68440" x="9212263" y="5494338"/>
          <p14:tracePt t="68472" x="9224963" y="5494338"/>
          <p14:tracePt t="68640" x="9237663" y="5494338"/>
          <p14:tracePt t="69256" x="9224963" y="5507038"/>
          <p14:tracePt t="69296" x="9212263" y="5507038"/>
          <p14:tracePt t="69313" x="9199563" y="5507038"/>
          <p14:tracePt t="69344" x="9188450" y="5507038"/>
          <p14:tracePt t="69384" x="9175750" y="5507038"/>
          <p14:tracePt t="69400" x="9063038" y="5507038"/>
          <p14:tracePt t="69408" x="8824913" y="5456238"/>
          <p14:tracePt t="69416" x="8386763" y="5368925"/>
          <p14:tracePt t="69432" x="7272338" y="5030788"/>
          <p14:tracePt t="69448" x="5583238" y="4554538"/>
          <p14:tracePt t="69464" x="4056063" y="4041775"/>
          <p14:tracePt t="69481" x="2352675" y="3541713"/>
          <p14:tracePt t="69498" x="1614488" y="3254375"/>
          <p14:tracePt t="69514" x="1076325" y="3041650"/>
          <p14:tracePt t="69531" x="925513" y="2928938"/>
          <p14:tracePt t="69547" x="914400" y="2890838"/>
          <p14:tracePt t="69565" x="914400" y="2765425"/>
          <p14:tracePt t="69568" x="914400" y="2678113"/>
          <p14:tracePt t="69582" x="925513" y="2578100"/>
          <p14:tracePt t="69584" x="976313" y="2465388"/>
          <p14:tracePt t="69598" x="989013" y="2378075"/>
          <p14:tracePt t="69600" x="989013" y="2303463"/>
          <p14:tracePt t="69615" x="1027113" y="2190750"/>
          <p14:tracePt t="69632" x="1027113" y="2101850"/>
          <p14:tracePt t="69648" x="1027113" y="2014538"/>
          <p14:tracePt t="69665" x="989013" y="1901825"/>
          <p14:tracePt t="69681" x="901700" y="1814513"/>
          <p14:tracePt t="69698" x="838200" y="1752600"/>
          <p14:tracePt t="69715" x="801688" y="1714500"/>
          <p14:tracePt t="69732" x="750888" y="1639888"/>
          <p14:tracePt t="69748" x="712788" y="1576388"/>
          <p14:tracePt t="69766" x="600075" y="1439863"/>
          <p14:tracePt t="69768" x="488950" y="1389063"/>
          <p14:tracePt t="69782" x="463550" y="1339850"/>
          <p14:tracePt t="69784" x="425450" y="1276350"/>
          <p14:tracePt t="69800" x="274638" y="1125538"/>
          <p14:tracePt t="69816" x="163513" y="1025525"/>
          <p14:tracePt t="69832" x="25400" y="863600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Hypothesis Testing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57211"/>
            <a:ext cx="10120434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  <a:cs typeface="Alexandria" charset="0"/>
              </a:rPr>
              <a:t>Resulting P-value of Hypothesis Testing: </a:t>
            </a:r>
          </a:p>
          <a:p>
            <a:pPr marL="342900" indent="-34290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For any hypothesis testing:</a:t>
            </a:r>
          </a:p>
          <a:p>
            <a:pPr marL="842963" lvl="1" indent="-385763" algn="just">
              <a:lnSpc>
                <a:spcPct val="160000"/>
              </a:lnSpc>
              <a:buFont typeface="+mj-lt"/>
              <a:buAutoNum type="alphaUcPeriod"/>
            </a:pPr>
            <a:r>
              <a:rPr lang="en-US" sz="2000" b="1" dirty="0">
                <a:latin typeface="Alexandria"/>
              </a:rPr>
              <a:t>Arbitrary cut-off 0.05 </a:t>
            </a:r>
            <a:r>
              <a:rPr lang="en-US" sz="2000" dirty="0">
                <a:latin typeface="Alexandria"/>
              </a:rPr>
              <a:t>(5% chance of false positive conclusion) is commonly set.</a:t>
            </a:r>
          </a:p>
          <a:p>
            <a:pPr marL="842963" lvl="1" indent="-385763" algn="just">
              <a:lnSpc>
                <a:spcPct val="160000"/>
              </a:lnSpc>
              <a:buFont typeface="+mj-lt"/>
              <a:buAutoNum type="alphaUcPeriod"/>
            </a:pPr>
            <a:r>
              <a:rPr lang="en-US" sz="2000" b="1" dirty="0">
                <a:latin typeface="Alexandria"/>
              </a:rPr>
              <a:t>If </a:t>
            </a:r>
            <a:r>
              <a:rPr lang="en-US" sz="2000" b="1" i="1" u="sng" dirty="0">
                <a:latin typeface="Alexandria"/>
              </a:rPr>
              <a:t>P-value &lt; 0.05</a:t>
            </a:r>
            <a:r>
              <a:rPr lang="en-US" sz="2000" b="1" dirty="0">
                <a:latin typeface="Alexandria"/>
              </a:rPr>
              <a:t>: </a:t>
            </a:r>
            <a:r>
              <a:rPr lang="en-US" sz="2000" dirty="0">
                <a:latin typeface="Alexandria"/>
              </a:rPr>
              <a:t>Reject the Null Hypothesis, and accept the Alternative hypothesis.</a:t>
            </a:r>
          </a:p>
          <a:p>
            <a:pPr marL="842963" lvl="1" indent="-385763" algn="just">
              <a:lnSpc>
                <a:spcPct val="160000"/>
              </a:lnSpc>
              <a:buFont typeface="+mj-lt"/>
              <a:buAutoNum type="alphaUcPeriod"/>
            </a:pPr>
            <a:r>
              <a:rPr lang="en-US" sz="2000" b="1" dirty="0">
                <a:latin typeface="Alexandria"/>
              </a:rPr>
              <a:t>If </a:t>
            </a:r>
            <a:r>
              <a:rPr lang="en-US" sz="2000" b="1" i="1" u="sng" dirty="0">
                <a:latin typeface="Alexandria"/>
              </a:rPr>
              <a:t>P-value &gt; 0.05</a:t>
            </a:r>
            <a:r>
              <a:rPr lang="en-US" sz="2000" b="1" dirty="0">
                <a:latin typeface="Alexandria"/>
              </a:rPr>
              <a:t>: </a:t>
            </a:r>
            <a:r>
              <a:rPr lang="en-US" sz="2000" dirty="0">
                <a:latin typeface="Alexandria"/>
              </a:rPr>
              <a:t>Accept the Null Hypothesis, and reject the Alternative hypothesis.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11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392"/>
    </mc:Choice>
    <mc:Fallback xmlns="">
      <p:transition advTm="53392"/>
    </mc:Fallback>
  </mc:AlternateContent>
  <p:extLst>
    <p:ext uri="{3A86A75C-4F4B-4683-9AE1-C65F6400EC91}">
      <p14:laserTraceLst xmlns:p14="http://schemas.microsoft.com/office/powerpoint/2010/main">
        <p14:tracePtLst>
          <p14:tracePt t="138" x="4706938" y="4856163"/>
          <p14:tracePt t="146" x="4694238" y="4868863"/>
          <p14:tracePt t="154" x="4681538" y="4879975"/>
          <p14:tracePt t="168" x="4656138" y="4918075"/>
          <p14:tracePt t="185" x="4606925" y="4943475"/>
          <p14:tracePt t="186" x="4568825" y="4968875"/>
          <p14:tracePt t="202" x="4518025" y="4992688"/>
          <p14:tracePt t="221" x="4456113" y="5030788"/>
          <p14:tracePt t="237" x="4406900" y="5068888"/>
          <p14:tracePt t="253" x="4330700" y="5118100"/>
          <p14:tracePt t="270" x="4281488" y="5143500"/>
          <p14:tracePt t="287" x="4268788" y="5156200"/>
          <p14:tracePt t="304" x="4230688" y="5168900"/>
          <p14:tracePt t="318" x="4192588" y="5181600"/>
          <p14:tracePt t="335" x="4181475" y="5194300"/>
          <p14:tracePt t="352" x="4130675" y="5218113"/>
          <p14:tracePt t="369" x="4081463" y="5243513"/>
          <p14:tracePt t="370" x="4056063" y="5281613"/>
          <p14:tracePt t="386" x="3992563" y="5305425"/>
          <p14:tracePt t="402" x="3943350" y="5330825"/>
          <p14:tracePt t="419" x="3879850" y="5356225"/>
          <p14:tracePt t="435" x="3830638" y="5381625"/>
          <p14:tracePt t="452" x="3779838" y="5394325"/>
          <p14:tracePt t="469" x="3717925" y="5407025"/>
          <p14:tracePt t="485" x="3667125" y="5407025"/>
          <p14:tracePt t="502" x="3617913" y="5407025"/>
          <p14:tracePt t="519" x="3554413" y="5407025"/>
          <p14:tracePt t="536" x="3492500" y="5407025"/>
          <p14:tracePt t="552" x="3441700" y="5407025"/>
          <p14:tracePt t="554" x="3417888" y="5407025"/>
          <p14:tracePt t="570" x="3405188" y="5407025"/>
          <p14:tracePt t="571" x="3379788" y="5407025"/>
          <p14:tracePt t="586" x="3367088" y="5407025"/>
          <p14:tracePt t="634" x="3367088" y="5381625"/>
          <p14:tracePt t="660" x="3367088" y="5368925"/>
          <p14:tracePt t="667" x="3341688" y="5343525"/>
          <p14:tracePt t="692" x="3341688" y="5330825"/>
          <p14:tracePt t="716" x="3341688" y="5318125"/>
          <p14:tracePt t="740" x="3341688" y="5305425"/>
          <p14:tracePt t="763" x="3341688" y="5294313"/>
          <p14:tracePt t="812" x="3341688" y="5268913"/>
          <p14:tracePt t="820" x="3341688" y="5243513"/>
          <p14:tracePt t="835" x="3341688" y="5218113"/>
          <p14:tracePt t="843" x="3354388" y="5181600"/>
          <p14:tracePt t="854" x="3379788" y="5168900"/>
          <p14:tracePt t="872" x="3479800" y="5068888"/>
          <p14:tracePt t="876" x="3517900" y="5030788"/>
          <p14:tracePt t="889" x="3554413" y="4968875"/>
          <p14:tracePt t="892" x="3605213" y="4905375"/>
          <p14:tracePt t="909" x="3705225" y="4805363"/>
          <p14:tracePt t="920" x="3756025" y="4743450"/>
          <p14:tracePt t="922" x="3817938" y="4667250"/>
          <p14:tracePt t="938" x="3905250" y="4592638"/>
          <p14:tracePt t="939" x="3968750" y="4530725"/>
          <p14:tracePt t="954" x="4105275" y="4443413"/>
          <p14:tracePt t="970" x="4156075" y="4341813"/>
          <p14:tracePt t="987" x="4217988" y="4241800"/>
          <p14:tracePt t="1003" x="4268788" y="4179888"/>
          <p14:tracePt t="1020" x="4305300" y="4117975"/>
          <p14:tracePt t="1039" x="4330700" y="4041775"/>
          <p14:tracePt t="1055" x="4368800" y="3979863"/>
          <p14:tracePt t="1073" x="4381500" y="3892550"/>
          <p14:tracePt t="1090" x="4381500" y="3867150"/>
          <p14:tracePt t="1092" x="4381500" y="3841750"/>
          <p14:tracePt t="1106" x="4381500" y="3829050"/>
          <p14:tracePt t="1108" x="4381500" y="3816350"/>
          <p14:tracePt t="1123" x="4381500" y="3779838"/>
          <p14:tracePt t="1139" x="4368800" y="3767138"/>
          <p14:tracePt t="1156" x="4330700" y="3767138"/>
          <p14:tracePt t="1173" x="4294188" y="3754438"/>
          <p14:tracePt t="1189" x="4243388" y="3741738"/>
          <p14:tracePt t="1205" x="4230688" y="3741738"/>
          <p14:tracePt t="1223" x="4217988" y="3741738"/>
          <p14:tracePt t="1283" x="4205288" y="3741738"/>
          <p14:tracePt t="1308" x="4181475" y="3741738"/>
          <p14:tracePt t="1323" x="4156075" y="3741738"/>
          <p14:tracePt t="1339" x="4143375" y="3741738"/>
          <p14:tracePt t="1347" x="4130675" y="3741738"/>
          <p14:tracePt t="1404" x="4105275" y="3754438"/>
          <p14:tracePt t="1420" x="4092575" y="3779838"/>
          <p14:tracePt t="1435" x="4081463" y="3779838"/>
          <p14:tracePt t="1516" x="4068763" y="3803650"/>
          <p14:tracePt t="1540" x="4056063" y="3803650"/>
          <p14:tracePt t="1556" x="4043363" y="3829050"/>
          <p14:tracePt t="1572" x="4017963" y="3829050"/>
          <p14:tracePt t="1580" x="4005263" y="3854450"/>
          <p14:tracePt t="1590" x="3992563" y="3854450"/>
          <p14:tracePt t="1607" x="3979863" y="3867150"/>
          <p14:tracePt t="1624" x="3956050" y="3905250"/>
          <p14:tracePt t="1641" x="3892550" y="3929063"/>
          <p14:tracePt t="1644" x="3856038" y="3929063"/>
          <p14:tracePt t="1658" x="3767138" y="3967163"/>
          <p14:tracePt t="1660" x="3705225" y="3992563"/>
          <p14:tracePt t="1674" x="3630613" y="4005263"/>
          <p14:tracePt t="1676" x="3530600" y="4017963"/>
          <p14:tracePt t="1691" x="3441700" y="4041775"/>
          <p14:tracePt t="1707" x="3292475" y="4041775"/>
          <p14:tracePt t="1724" x="3167063" y="4041775"/>
          <p14:tracePt t="1741" x="3092450" y="4041775"/>
          <p14:tracePt t="1757" x="3003550" y="4041775"/>
          <p14:tracePt t="1774" x="2916238" y="4041775"/>
          <p14:tracePt t="1791" x="2828925" y="4041775"/>
          <p14:tracePt t="1808" x="2767013" y="4041775"/>
          <p14:tracePt t="1824" x="2716213" y="4041775"/>
          <p14:tracePt t="1827" x="2678113" y="4041775"/>
          <p14:tracePt t="1842" x="2667000" y="4041775"/>
          <p14:tracePt t="1844" x="2641600" y="4041775"/>
          <p14:tracePt t="1868" x="2616200" y="4041775"/>
          <p14:tracePt t="1892" x="2603500" y="4041775"/>
          <p14:tracePt t="1972" x="2590800" y="4041775"/>
          <p14:tracePt t="1988" x="2578100" y="4041775"/>
          <p14:tracePt t="2028" x="2565400" y="4041775"/>
          <p14:tracePt t="2068" x="2554288" y="4041775"/>
          <p14:tracePt t="2108" x="2541588" y="4041775"/>
          <p14:tracePt t="2179" x="2528888" y="4041775"/>
          <p14:tracePt t="2187" x="2516188" y="4041775"/>
          <p14:tracePt t="2196" x="2478088" y="4054475"/>
          <p14:tracePt t="2209" x="2441575" y="4067175"/>
          <p14:tracePt t="2212" x="2403475" y="4092575"/>
          <p14:tracePt t="2226" x="2365375" y="4105275"/>
          <p14:tracePt t="2228" x="2339975" y="4154488"/>
          <p14:tracePt t="2243" x="2328863" y="4154488"/>
          <p14:tracePt t="2245" x="2303463" y="4154488"/>
          <p14:tracePt t="2259" x="2278063" y="4192588"/>
          <p14:tracePt t="2276" x="2239963" y="4217988"/>
          <p14:tracePt t="2293" x="2203450" y="4241800"/>
          <p14:tracePt t="2309" x="2178050" y="4254500"/>
          <p14:tracePt t="2325" x="2165350" y="4267200"/>
          <p14:tracePt t="2343" x="2152650" y="4267200"/>
          <p14:tracePt t="2359" x="2139950" y="4267200"/>
          <p14:tracePt t="2380" x="2127250" y="4279900"/>
          <p14:tracePt t="2404" x="2090738" y="4305300"/>
          <p14:tracePt t="2420" x="2078038" y="4305300"/>
          <p14:tracePt t="2435" x="2065338" y="4318000"/>
          <p14:tracePt t="2452" x="2065338" y="4341813"/>
          <p14:tracePt t="2468" x="2052638" y="4354513"/>
          <p14:tracePt t="2476" x="2039938" y="4367213"/>
          <p14:tracePt t="2493" x="2014538" y="4392613"/>
          <p14:tracePt t="2509" x="2003425" y="4405313"/>
          <p14:tracePt t="2526" x="1952625" y="4443413"/>
          <p14:tracePt t="2543" x="1903413" y="4492625"/>
          <p14:tracePt t="2559" x="1865313" y="4543425"/>
          <p14:tracePt t="2576" x="1827213" y="4579938"/>
          <p14:tracePt t="2594" x="1790700" y="4618038"/>
          <p14:tracePt t="2596" x="1778000" y="4630738"/>
          <p14:tracePt t="2611" x="1752600" y="4667250"/>
          <p14:tracePt t="2627" x="1739900" y="4692650"/>
          <p14:tracePt t="2644" x="1727200" y="4743450"/>
          <p14:tracePt t="2660" x="1689100" y="4779963"/>
          <p14:tracePt t="2677" x="1652588" y="4843463"/>
          <p14:tracePt t="2693" x="1589088" y="4918075"/>
          <p14:tracePt t="2709" x="1589088" y="4943475"/>
          <p14:tracePt t="2726" x="1552575" y="4981575"/>
          <p14:tracePt t="2743" x="1527175" y="5043488"/>
          <p14:tracePt t="2760" x="1514475" y="5081588"/>
          <p14:tracePt t="2763" x="1501775" y="5118100"/>
          <p14:tracePt t="2776" x="1501775" y="5143500"/>
          <p14:tracePt t="2779" x="1501775" y="5168900"/>
          <p14:tracePt t="2793" x="1476375" y="5194300"/>
          <p14:tracePt t="2795" x="1476375" y="5205413"/>
          <p14:tracePt t="2810" x="1476375" y="5230813"/>
          <p14:tracePt t="2812" x="1452563" y="5281613"/>
          <p14:tracePt t="2827" x="1439863" y="5356225"/>
          <p14:tracePt t="2844" x="1414463" y="5481638"/>
          <p14:tracePt t="2860" x="1376363" y="5581650"/>
          <p14:tracePt t="2877" x="1352550" y="5643563"/>
          <p14:tracePt t="2893" x="1352550" y="5694363"/>
          <p14:tracePt t="2910" x="1352550" y="5732463"/>
          <p14:tracePt t="2927" x="1352550" y="5756275"/>
          <p14:tracePt t="2947" x="1352550" y="5781675"/>
          <p14:tracePt t="2996" x="1339850" y="5781675"/>
          <p14:tracePt t="3283" x="1352550" y="5756275"/>
          <p14:tracePt t="3300" x="1363663" y="5756275"/>
          <p14:tracePt t="3308" x="1376363" y="5743575"/>
          <p14:tracePt t="3332" x="1389063" y="5743575"/>
          <p14:tracePt t="3339" x="1401763" y="5743575"/>
          <p14:tracePt t="3347" x="1414463" y="5732463"/>
          <p14:tracePt t="3363" x="1414463" y="5719763"/>
          <p14:tracePt t="3379" x="1427163" y="5719763"/>
          <p14:tracePt t="3395" x="1452563" y="5707063"/>
          <p14:tracePt t="3420" x="1476375" y="5707063"/>
          <p14:tracePt t="3436" x="1501775" y="5694363"/>
          <p14:tracePt t="3445" x="1514475" y="5681663"/>
          <p14:tracePt t="3462" x="1539875" y="5681663"/>
          <p14:tracePt t="3479" x="1601788" y="5668963"/>
          <p14:tracePt t="3496" x="1689100" y="5619750"/>
          <p14:tracePt t="3513" x="1814513" y="5568950"/>
          <p14:tracePt t="3515" x="1865313" y="5543550"/>
          <p14:tracePt t="3529" x="1939925" y="5507038"/>
          <p14:tracePt t="3532" x="1978025" y="5507038"/>
          <p14:tracePt t="3546" x="2003425" y="5468938"/>
          <p14:tracePt t="3548" x="2065338" y="5443538"/>
          <p14:tracePt t="3562" x="2078038" y="5443538"/>
          <p14:tracePt t="3565" x="2090738" y="5443538"/>
          <p14:tracePt t="3579" x="2103438" y="5418138"/>
          <p14:tracePt t="3595" x="2116138" y="5418138"/>
          <p14:tracePt t="3610" x="2139950" y="5407025"/>
          <p14:tracePt t="3627" x="2178050" y="5368925"/>
          <p14:tracePt t="3643" x="2228850" y="5330825"/>
          <p14:tracePt t="3660" x="2278063" y="5281613"/>
          <p14:tracePt t="3677" x="2378075" y="5218113"/>
          <p14:tracePt t="3693" x="2452688" y="5168900"/>
          <p14:tracePt t="3710" x="2554288" y="5081588"/>
          <p14:tracePt t="3727" x="2690813" y="4968875"/>
          <p14:tracePt t="3744" x="2816225" y="4856163"/>
          <p14:tracePt t="3760" x="2928938" y="4756150"/>
          <p14:tracePt t="3762" x="2992438" y="4692650"/>
          <p14:tracePt t="3778" x="3154363" y="4543425"/>
          <p14:tracePt t="3796" x="3254375" y="4430713"/>
          <p14:tracePt t="3813" x="3328988" y="4354513"/>
          <p14:tracePt t="3829" x="3417888" y="4267200"/>
          <p14:tracePt t="3846" x="3454400" y="4230688"/>
          <p14:tracePt t="3863" x="3505200" y="4192588"/>
          <p14:tracePt t="3880" x="3517900" y="4167188"/>
          <p14:tracePt t="3896" x="3530600" y="4141788"/>
          <p14:tracePt t="3913" x="3541713" y="4129088"/>
          <p14:tracePt t="3931" x="3541713" y="4117975"/>
          <p14:tracePt t="3947" x="3541713" y="4092575"/>
          <p14:tracePt t="3963" x="3541713" y="4079875"/>
          <p14:tracePt t="3980" x="3541713" y="4054475"/>
          <p14:tracePt t="3996" x="3541713" y="4041775"/>
          <p14:tracePt t="4019" x="3541713" y="4017963"/>
          <p14:tracePt t="4030" x="3530600" y="4005263"/>
          <p14:tracePt t="4046" x="3492500" y="3992563"/>
          <p14:tracePt t="4063" x="3454400" y="3967163"/>
          <p14:tracePt t="4080" x="3405188" y="3941763"/>
          <p14:tracePt t="4083" x="3379788" y="3941763"/>
          <p14:tracePt t="4096" x="3367088" y="3941763"/>
          <p14:tracePt t="4099" x="3367088" y="3929063"/>
          <p14:tracePt t="4113" x="3341688" y="3916363"/>
          <p14:tracePt t="4115" x="3328988" y="3905250"/>
          <p14:tracePt t="4131" x="3292475" y="3905250"/>
          <p14:tracePt t="4148" x="3254375" y="3905250"/>
          <p14:tracePt t="4164" x="3241675" y="3892550"/>
          <p14:tracePt t="4180" x="3205163" y="3892550"/>
          <p14:tracePt t="4197" x="3179763" y="3892550"/>
          <p14:tracePt t="4213" x="3154363" y="3892550"/>
          <p14:tracePt t="4231" x="3154363" y="3879850"/>
          <p14:tracePt t="4259" x="3141663" y="3879850"/>
          <p14:tracePt t="4308" x="3128963" y="3879850"/>
          <p14:tracePt t="4324" x="3116263" y="3879850"/>
          <p14:tracePt t="4468" x="3141663" y="3879850"/>
          <p14:tracePt t="4475" x="3228975" y="3879850"/>
          <p14:tracePt t="4483" x="3254375" y="3879850"/>
          <p14:tracePt t="4499" x="3441700" y="3879850"/>
          <p14:tracePt t="4515" x="3692525" y="3879850"/>
          <p14:tracePt t="4532" x="3917950" y="3867150"/>
          <p14:tracePt t="4548" x="4130675" y="3841750"/>
          <p14:tracePt t="4565" x="4217988" y="3841750"/>
          <p14:tracePt t="4582" x="4243388" y="3841750"/>
          <p14:tracePt t="4598" x="4256088" y="3841750"/>
          <p14:tracePt t="4676" x="4243388" y="3841750"/>
          <p14:tracePt t="4684" x="4205288" y="3841750"/>
          <p14:tracePt t="4699" x="4181475" y="3841750"/>
          <p14:tracePt t="4716" x="4143375" y="3841750"/>
          <p14:tracePt t="4732" x="4068763" y="3841750"/>
          <p14:tracePt t="4748" x="4017963" y="3841750"/>
          <p14:tracePt t="4765" x="4005263" y="3841750"/>
          <p14:tracePt t="4836" x="4030663" y="3829050"/>
          <p14:tracePt t="4852" x="4056063" y="3829050"/>
          <p14:tracePt t="4859" x="4081463" y="3816350"/>
          <p14:tracePt t="4867" x="4130675" y="3816350"/>
          <p14:tracePt t="4882" x="4143375" y="3816350"/>
          <p14:tracePt t="4996" x="4117975" y="3816350"/>
          <p14:tracePt t="5003" x="4092575" y="3816350"/>
          <p14:tracePt t="5015" x="4081463" y="3816350"/>
          <p14:tracePt t="5033" x="4030663" y="3816350"/>
          <p14:tracePt t="5035" x="4017963" y="3816350"/>
          <p14:tracePt t="5060" x="4017963" y="3829050"/>
          <p14:tracePt t="5124" x="4043363" y="3829050"/>
          <p14:tracePt t="5132" x="4081463" y="3829050"/>
          <p14:tracePt t="5140" x="4117975" y="3829050"/>
          <p14:tracePt t="5149" x="4156075" y="3841750"/>
          <p14:tracePt t="5166" x="4243388" y="3841750"/>
          <p14:tracePt t="5183" x="4294188" y="3854450"/>
          <p14:tracePt t="5259" x="4305300" y="3867150"/>
          <p14:tracePt t="5291" x="4305300" y="3892550"/>
          <p14:tracePt t="5299" x="4294188" y="3905250"/>
          <p14:tracePt t="5307" x="4281488" y="3905250"/>
          <p14:tracePt t="5315" x="4268788" y="3929063"/>
          <p14:tracePt t="5332" x="4243388" y="3929063"/>
          <p14:tracePt t="5348" x="4217988" y="3941763"/>
          <p14:tracePt t="5427" x="4205288" y="3954463"/>
          <p14:tracePt t="5452" x="4217988" y="3954463"/>
          <p14:tracePt t="5460" x="4230688" y="3954463"/>
          <p14:tracePt t="5468" x="4268788" y="3967163"/>
          <p14:tracePt t="5484" x="4406900" y="3979863"/>
          <p14:tracePt t="5501" x="4530725" y="4005263"/>
          <p14:tracePt t="5517" x="4681538" y="4029075"/>
          <p14:tracePt t="5533" x="4794250" y="4041775"/>
          <p14:tracePt t="5550" x="4832350" y="4041775"/>
          <p14:tracePt t="5604" x="4843463" y="4054475"/>
          <p14:tracePt t="5636" x="4819650" y="4067175"/>
          <p14:tracePt t="5643" x="4781550" y="4067175"/>
          <p14:tracePt t="5652" x="4706938" y="4092575"/>
          <p14:tracePt t="5668" x="4619625" y="4092575"/>
          <p14:tracePt t="5685" x="4568825" y="4092575"/>
          <p14:tracePt t="5764" x="4581525" y="4092575"/>
          <p14:tracePt t="5772" x="4643438" y="4092575"/>
          <p14:tracePt t="5785" x="4743450" y="4092575"/>
          <p14:tracePt t="5788" x="4819650" y="4092575"/>
          <p14:tracePt t="5802" x="4894263" y="4092575"/>
          <p14:tracePt t="5804" x="4981575" y="4092575"/>
          <p14:tracePt t="5819" x="5081588" y="4092575"/>
          <p14:tracePt t="5835" x="5132388" y="4092575"/>
          <p14:tracePt t="5916" x="5145088" y="4105275"/>
          <p14:tracePt t="5923" x="5145088" y="4117975"/>
          <p14:tracePt t="5939" x="5132388" y="4117975"/>
          <p14:tracePt t="5951" x="5106988" y="4117975"/>
          <p14:tracePt t="5969" x="5068888" y="4117975"/>
          <p14:tracePt t="6067" x="5068888" y="4141788"/>
          <p14:tracePt t="6083" x="5081588" y="4141788"/>
          <p14:tracePt t="6091" x="5106988" y="4141788"/>
          <p14:tracePt t="6102" x="5119688" y="4141788"/>
          <p14:tracePt t="6119" x="5132388" y="4141788"/>
          <p14:tracePt t="6136" x="5145088" y="4141788"/>
          <p14:tracePt t="6419" x="5132388" y="4141788"/>
          <p14:tracePt t="6444" x="5119688" y="4141788"/>
          <p14:tracePt t="6453" x="5094288" y="4141788"/>
          <p14:tracePt t="6459" x="5068888" y="4117975"/>
          <p14:tracePt t="6469" x="5032375" y="4117975"/>
          <p14:tracePt t="6486" x="4945063" y="4117975"/>
          <p14:tracePt t="6504" x="4868863" y="4092575"/>
          <p14:tracePt t="6507" x="4843463" y="4092575"/>
          <p14:tracePt t="6520" x="4819650" y="4092575"/>
          <p14:tracePt t="6523" x="4806950" y="4079875"/>
          <p14:tracePt t="6588" x="4794250" y="4079875"/>
          <p14:tracePt t="6620" x="4794250" y="4067175"/>
          <p14:tracePt t="6628" x="4794250" y="4054475"/>
          <p14:tracePt t="6636" x="4794250" y="4041775"/>
          <p14:tracePt t="6653" x="4806950" y="4041775"/>
          <p14:tracePt t="6670" x="4843463" y="4017963"/>
          <p14:tracePt t="6687" x="4881563" y="3992563"/>
          <p14:tracePt t="6876" x="4906963" y="3967163"/>
          <p14:tracePt t="6884" x="4932363" y="3954463"/>
          <p14:tracePt t="6891" x="5006975" y="3954463"/>
          <p14:tracePt t="6904" x="5068888" y="3941763"/>
          <p14:tracePt t="6907" x="5145088" y="3941763"/>
          <p14:tracePt t="6922" x="5207000" y="3941763"/>
          <p14:tracePt t="6924" x="5281613" y="3941763"/>
          <p14:tracePt t="6936" x="5345113" y="3941763"/>
          <p14:tracePt t="6938" x="5394325" y="3941763"/>
          <p14:tracePt t="6953" x="5419725" y="3941763"/>
          <p14:tracePt t="6954" x="5432425" y="3941763"/>
          <p14:tracePt t="6970" x="5445125" y="3941763"/>
          <p14:tracePt t="7204" x="5432425" y="3941763"/>
          <p14:tracePt t="7211" x="5419725" y="3941763"/>
          <p14:tracePt t="7221" x="5394325" y="3929063"/>
          <p14:tracePt t="7239" x="5383213" y="3929063"/>
          <p14:tracePt t="7255" x="5370513" y="3929063"/>
          <p14:tracePt t="7272" x="5357813" y="3929063"/>
          <p14:tracePt t="7292" x="5332413" y="3929063"/>
          <p14:tracePt t="7307" x="5307013" y="3929063"/>
          <p14:tracePt t="7323" x="5257800" y="3929063"/>
          <p14:tracePt t="7339" x="5232400" y="3929063"/>
          <p14:tracePt t="7355" x="5181600" y="3929063"/>
          <p14:tracePt t="7372" x="5157788" y="3929063"/>
          <p14:tracePt t="7388" x="5145088" y="3916363"/>
          <p14:tracePt t="7406" x="5132388" y="3916363"/>
          <p14:tracePt t="7596" x="5157788" y="3916363"/>
          <p14:tracePt t="7604" x="5170488" y="3916363"/>
          <p14:tracePt t="7611" x="5194300" y="3916363"/>
          <p14:tracePt t="7623" x="5245100" y="3916363"/>
          <p14:tracePt t="7640" x="5345113" y="3916363"/>
          <p14:tracePt t="7656" x="5457825" y="3916363"/>
          <p14:tracePt t="7673" x="5545138" y="3916363"/>
          <p14:tracePt t="7675" x="5570538" y="3916363"/>
          <p14:tracePt t="7689" x="5583238" y="3916363"/>
          <p14:tracePt t="7691" x="5607050" y="3916363"/>
          <p14:tracePt t="7706" x="5619750" y="3905250"/>
          <p14:tracePt t="7723" x="5632450" y="3905250"/>
          <p14:tracePt t="7748" x="5645150" y="3905250"/>
          <p14:tracePt t="7763" x="5670550" y="3905250"/>
          <p14:tracePt t="7773" x="5683250" y="3905250"/>
          <p14:tracePt t="7789" x="5719763" y="3905250"/>
          <p14:tracePt t="7806" x="5745163" y="3905250"/>
          <p14:tracePt t="7828" x="5757863" y="3905250"/>
          <p14:tracePt t="8107" x="5783263" y="3905250"/>
          <p14:tracePt t="8115" x="5821363" y="3905250"/>
          <p14:tracePt t="8124" x="5870575" y="3905250"/>
          <p14:tracePt t="8141" x="5957888" y="3905250"/>
          <p14:tracePt t="8157" x="6146800" y="3905250"/>
          <p14:tracePt t="8174" x="6308725" y="3905250"/>
          <p14:tracePt t="8190" x="6370638" y="3905250"/>
          <p14:tracePt t="8207" x="6434138" y="3905250"/>
          <p14:tracePt t="8224" x="6472238" y="3905250"/>
          <p14:tracePt t="8242" x="6483350" y="3905250"/>
          <p14:tracePt t="8452" x="6496050" y="3905250"/>
          <p14:tracePt t="8468" x="6508750" y="3905250"/>
          <p14:tracePt t="8475" x="6521450" y="3905250"/>
          <p14:tracePt t="8492" x="6559550" y="3905250"/>
          <p14:tracePt t="8508" x="6608763" y="3905250"/>
          <p14:tracePt t="8525" x="6634163" y="3905250"/>
          <p14:tracePt t="8542" x="6696075" y="3905250"/>
          <p14:tracePt t="8559" x="6772275" y="3905250"/>
          <p14:tracePt t="8575" x="6821488" y="3929063"/>
          <p14:tracePt t="8592" x="6872288" y="3941763"/>
          <p14:tracePt t="8595" x="6897688" y="3941763"/>
          <p14:tracePt t="8608" x="6921500" y="3941763"/>
          <p14:tracePt t="8611" x="6946900" y="3941763"/>
          <p14:tracePt t="8625" x="6972300" y="3941763"/>
          <p14:tracePt t="8627" x="6985000" y="3941763"/>
          <p14:tracePt t="8642" x="6997700" y="3941763"/>
          <p14:tracePt t="8644" x="7010400" y="3941763"/>
          <p14:tracePt t="8659" x="7021513" y="3941763"/>
          <p14:tracePt t="8675" x="7046913" y="3941763"/>
          <p14:tracePt t="8692" x="7072313" y="3941763"/>
          <p14:tracePt t="8709" x="7085013" y="3941763"/>
          <p14:tracePt t="8726" x="7110413" y="3941763"/>
          <p14:tracePt t="8742" x="7159625" y="3941763"/>
          <p14:tracePt t="8759" x="7235825" y="3941763"/>
          <p14:tracePt t="8776" x="7285038" y="3941763"/>
          <p14:tracePt t="8793" x="7372350" y="3941763"/>
          <p14:tracePt t="8796" x="7423150" y="3941763"/>
          <p14:tracePt t="8809" x="7459663" y="3941763"/>
          <p14:tracePt t="8812" x="7485063" y="3941763"/>
          <p14:tracePt t="8826" x="7597775" y="3941763"/>
          <p14:tracePt t="8843" x="7697788" y="3954463"/>
          <p14:tracePt t="8859" x="7797800" y="3954463"/>
          <p14:tracePt t="8876" x="7874000" y="3954463"/>
          <p14:tracePt t="8893" x="7923213" y="3954463"/>
          <p14:tracePt t="8909" x="7948613" y="3954463"/>
          <p14:tracePt t="8926" x="7974013" y="3954463"/>
          <p14:tracePt t="8943" x="7986713" y="3954463"/>
          <p14:tracePt t="8959" x="8023225" y="3954463"/>
          <p14:tracePt t="8977" x="8086725" y="3954463"/>
          <p14:tracePt t="8979" x="8099425" y="3954463"/>
          <p14:tracePt t="8996" x="8123238" y="3954463"/>
          <p14:tracePt t="9010" x="8148638" y="3954463"/>
          <p14:tracePt t="9027" x="8174038" y="3954463"/>
          <p14:tracePt t="9052" x="8199438" y="3954463"/>
          <p14:tracePt t="9076" x="8212138" y="3954463"/>
          <p14:tracePt t="9083" x="8223250" y="3954463"/>
          <p14:tracePt t="9093" x="8235950" y="3954463"/>
          <p14:tracePt t="9109" x="8274050" y="3954463"/>
          <p14:tracePt t="9127" x="8286750" y="3954463"/>
          <p14:tracePt t="9143" x="8335963" y="3954463"/>
          <p14:tracePt t="9160" x="8361363" y="3954463"/>
          <p14:tracePt t="9177" x="8374063" y="3954463"/>
          <p14:tracePt t="9179" x="8386763" y="3954463"/>
          <p14:tracePt t="9194" x="8399463" y="3954463"/>
          <p14:tracePt t="9196" x="8412163" y="3954463"/>
          <p14:tracePt t="9211" x="8424863" y="3954463"/>
          <p14:tracePt t="9227" x="8461375" y="3954463"/>
          <p14:tracePt t="9244" x="8499475" y="3954463"/>
          <p14:tracePt t="9260" x="8524875" y="3954463"/>
          <p14:tracePt t="9277" x="8561388" y="3954463"/>
          <p14:tracePt t="9293" x="8599488" y="3954463"/>
          <p14:tracePt t="9310" x="8661400" y="3954463"/>
          <p14:tracePt t="9327" x="8686800" y="3954463"/>
          <p14:tracePt t="9344" x="8737600" y="3954463"/>
          <p14:tracePt t="9347" x="8750300" y="3954463"/>
          <p14:tracePt t="9364" x="8774113" y="3954463"/>
          <p14:tracePt t="9379" x="8799513" y="3954463"/>
          <p14:tracePt t="9395" x="8812213" y="3954463"/>
          <p14:tracePt t="9411" x="8824913" y="3954463"/>
          <p14:tracePt t="9428" x="8837613" y="3954463"/>
          <p14:tracePt t="9500" x="8850313" y="3954463"/>
          <p14:tracePt t="9507" x="8863013" y="3954463"/>
          <p14:tracePt t="9515" x="8874125" y="3954463"/>
          <p14:tracePt t="9527" x="8886825" y="3954463"/>
          <p14:tracePt t="9544" x="8912225" y="3954463"/>
          <p14:tracePt t="9562" x="8963025" y="3954463"/>
          <p14:tracePt t="9596" x="8975725" y="3954463"/>
          <p14:tracePt t="9627" x="8986838" y="3954463"/>
          <p14:tracePt t="10035" x="8975725" y="3967163"/>
          <p14:tracePt t="10059" x="8975725" y="3979863"/>
          <p14:tracePt t="10107" x="8963025" y="3992563"/>
          <p14:tracePt t="10123" x="8937625" y="4029075"/>
          <p14:tracePt t="10132" x="8912225" y="4067175"/>
          <p14:tracePt t="10147" x="8786813" y="4230688"/>
          <p14:tracePt t="10164" x="8537575" y="4405313"/>
          <p14:tracePt t="10179" x="7848600" y="4618038"/>
          <p14:tracePt t="10196" x="7172325" y="4618038"/>
          <p14:tracePt t="10213" x="6183313" y="4618038"/>
          <p14:tracePt t="10229" x="5319713" y="4454525"/>
          <p14:tracePt t="10246" x="4919663" y="4443413"/>
          <p14:tracePt t="10292" x="4919663" y="4467225"/>
          <p14:tracePt t="10298" x="4919663" y="4479925"/>
          <p14:tracePt t="10313" x="4919663" y="4505325"/>
          <p14:tracePt t="10315" x="4919663" y="4518025"/>
          <p14:tracePt t="10331" x="4968875" y="4543425"/>
          <p14:tracePt t="10347" x="5006975" y="4543425"/>
          <p14:tracePt t="10363" x="5045075" y="4543425"/>
          <p14:tracePt t="10379" x="5045075" y="4530725"/>
          <p14:tracePt t="10405" x="5057775" y="4518025"/>
          <p14:tracePt t="10419" x="5068888" y="4505325"/>
          <p14:tracePt t="10430" x="5081588" y="4492625"/>
          <p14:tracePt t="10445" x="5157788" y="4443413"/>
          <p14:tracePt t="10462" x="5345113" y="4367213"/>
          <p14:tracePt t="10478" x="5607050" y="4318000"/>
          <p14:tracePt t="10496" x="6008688" y="4267200"/>
          <p14:tracePt t="10512" x="6370638" y="4267200"/>
          <p14:tracePt t="10529" x="6708775" y="4267200"/>
          <p14:tracePt t="10531" x="6884988" y="4267200"/>
          <p14:tracePt t="10546" x="7210425" y="4267200"/>
          <p14:tracePt t="10563" x="7410450" y="4267200"/>
          <p14:tracePt t="10579" x="7535863" y="4267200"/>
          <p14:tracePt t="10595" x="7710488" y="4241800"/>
          <p14:tracePt t="10612" x="7886700" y="4230688"/>
          <p14:tracePt t="10629" x="8035925" y="4205288"/>
          <p14:tracePt t="10646" x="8174038" y="4192588"/>
          <p14:tracePt t="10663" x="8286750" y="4167188"/>
          <p14:tracePt t="10679" x="8435975" y="4167188"/>
          <p14:tracePt t="10696" x="8650288" y="4117975"/>
          <p14:tracePt t="10712" x="8863013" y="4105275"/>
          <p14:tracePt t="10714" x="8986838" y="4092575"/>
          <p14:tracePt t="10730" x="9112250" y="4092575"/>
          <p14:tracePt t="10746" x="9175750" y="4092575"/>
          <p14:tracePt t="10771" x="9188450" y="4092575"/>
          <p14:tracePt t="10827" x="9188450" y="4067175"/>
          <p14:tracePt t="10843" x="9150350" y="4067175"/>
          <p14:tracePt t="10851" x="9124950" y="4067175"/>
          <p14:tracePt t="10863" x="9099550" y="4067175"/>
          <p14:tracePt t="10880" x="9012238" y="4041775"/>
          <p14:tracePt t="10897" x="8963025" y="4029075"/>
          <p14:tracePt t="10898" x="8950325" y="4029075"/>
          <p14:tracePt t="10913" x="8912225" y="4029075"/>
          <p14:tracePt t="10914" x="8899525" y="4029075"/>
          <p14:tracePt t="10930" x="8863013" y="4029075"/>
          <p14:tracePt t="10947" x="8837613" y="4029075"/>
          <p14:tracePt t="10963" x="8812213" y="4029075"/>
          <p14:tracePt t="10986" x="8799513" y="4017963"/>
          <p14:tracePt t="11075" x="8786813" y="4017963"/>
          <p14:tracePt t="11083" x="8763000" y="4017963"/>
          <p14:tracePt t="11099" x="8699500" y="4017963"/>
          <p14:tracePt t="11115" x="8586788" y="4017963"/>
          <p14:tracePt t="11132" x="8448675" y="4017963"/>
          <p14:tracePt t="11148" x="8248650" y="4017963"/>
          <p14:tracePt t="11165" x="7986713" y="4041775"/>
          <p14:tracePt t="11182" x="7623175" y="4054475"/>
          <p14:tracePt t="11199" x="7335838" y="4105275"/>
          <p14:tracePt t="11216" x="7097713" y="4141788"/>
          <p14:tracePt t="11233" x="6946900" y="4167188"/>
          <p14:tracePt t="11235" x="6859588" y="4179888"/>
          <p14:tracePt t="11249" x="6808788" y="4179888"/>
          <p14:tracePt t="11252" x="6746875" y="4205288"/>
          <p14:tracePt t="11265" x="6696075" y="4217988"/>
          <p14:tracePt t="11267" x="6659563" y="4230688"/>
          <p14:tracePt t="11282" x="6559550" y="4267200"/>
          <p14:tracePt t="11299" x="6472238" y="4305300"/>
          <p14:tracePt t="11315" x="6370638" y="4330700"/>
          <p14:tracePt t="11332" x="6283325" y="4367213"/>
          <p14:tracePt t="11348" x="6196013" y="4392613"/>
          <p14:tracePt t="11365" x="6045200" y="4430713"/>
          <p14:tracePt t="11383" x="5921375" y="4467225"/>
          <p14:tracePt t="11399" x="5783263" y="4505325"/>
          <p14:tracePt t="11416" x="5632450" y="4543425"/>
          <p14:tracePt t="11433" x="5495925" y="4543425"/>
          <p14:tracePt t="11436" x="5419725" y="4567238"/>
          <p14:tracePt t="11451" x="5357813" y="4567238"/>
          <p14:tracePt t="11453" x="5281613" y="4579938"/>
          <p14:tracePt t="11466" x="5132388" y="4618038"/>
          <p14:tracePt t="11483" x="4945063" y="4656138"/>
          <p14:tracePt t="11499" x="4743450" y="4692650"/>
          <p14:tracePt t="11516" x="4594225" y="4718050"/>
          <p14:tracePt t="11533" x="4556125" y="4730750"/>
          <p14:tracePt t="11549" x="4418013" y="4768850"/>
          <p14:tracePt t="11566" x="4268788" y="4792663"/>
          <p14:tracePt t="11583" x="4217988" y="4805363"/>
          <p14:tracePt t="11600" x="4156075" y="4818063"/>
          <p14:tracePt t="11617" x="4092575" y="4818063"/>
          <p14:tracePt t="11619" x="4056063" y="4830763"/>
          <p14:tracePt t="11633" x="4030663" y="4830763"/>
          <p14:tracePt t="11635" x="3992563" y="4830763"/>
          <p14:tracePt t="11650" x="3968750" y="4830763"/>
          <p14:tracePt t="11652" x="3930650" y="4843463"/>
          <p14:tracePt t="11667" x="3856038" y="4843463"/>
          <p14:tracePt t="11683" x="3767138" y="4856163"/>
          <p14:tracePt t="11700" x="3630613" y="4879975"/>
          <p14:tracePt t="11717" x="3505200" y="4892675"/>
          <p14:tracePt t="11733" x="3405188" y="4918075"/>
          <p14:tracePt t="11750" x="3279775" y="4918075"/>
          <p14:tracePt t="11767" x="3179763" y="4918075"/>
          <p14:tracePt t="11784" x="3092450" y="4918075"/>
          <p14:tracePt t="11788" x="3041650" y="4918075"/>
          <p14:tracePt t="11801" x="2992438" y="4918075"/>
          <p14:tracePt t="11804" x="2979738" y="4918075"/>
          <p14:tracePt t="11816" x="2954338" y="4918075"/>
          <p14:tracePt t="11819" x="2916238" y="4918075"/>
          <p14:tracePt t="11834" x="2879725" y="4918075"/>
          <p14:tracePt t="11836" x="2841625" y="4918075"/>
          <p14:tracePt t="11851" x="2754313" y="4905375"/>
          <p14:tracePt t="11868" x="2667000" y="4892675"/>
          <p14:tracePt t="11883" x="2590800" y="4868863"/>
          <p14:tracePt t="11901" x="2465388" y="4868863"/>
          <p14:tracePt t="11917" x="2378075" y="4856163"/>
          <p14:tracePt t="11934" x="2339975" y="4856163"/>
          <p14:tracePt t="11951" x="2303463" y="4843463"/>
          <p14:tracePt t="11967" x="2290763" y="4830763"/>
          <p14:tracePt t="11984" x="2278063" y="4830763"/>
          <p14:tracePt t="12043" x="2265363" y="4818063"/>
          <p14:tracePt t="12099" x="2252663" y="4805363"/>
          <p14:tracePt t="12155" x="2252663" y="4792663"/>
          <p14:tracePt t="12163" x="2252663" y="4779963"/>
          <p14:tracePt t="12203" x="2239963" y="4768850"/>
          <p14:tracePt t="12235" x="2239963" y="4756150"/>
          <p14:tracePt t="12251" x="2239963" y="4730750"/>
          <p14:tracePt t="12268" x="2239963" y="4718050"/>
          <p14:tracePt t="12275" x="2239963" y="4692650"/>
          <p14:tracePt t="12284" x="2239963" y="4679950"/>
          <p14:tracePt t="12301" x="2239963" y="4630738"/>
          <p14:tracePt t="12318" x="2239963" y="4592638"/>
          <p14:tracePt t="12335" x="2239963" y="4567238"/>
          <p14:tracePt t="12352" x="2239963" y="4530725"/>
          <p14:tracePt t="12355" x="2239963" y="4505325"/>
          <p14:tracePt t="12369" x="2252663" y="4479925"/>
          <p14:tracePt t="12371" x="2252663" y="4454525"/>
          <p14:tracePt t="12385" x="2252663" y="4443413"/>
          <p14:tracePt t="12387" x="2252663" y="4430713"/>
          <p14:tracePt t="12402" x="2252663" y="4418013"/>
          <p14:tracePt t="12403" x="2252663" y="4392613"/>
          <p14:tracePt t="12419" x="2252663" y="4367213"/>
          <p14:tracePt t="12435" x="2252663" y="4341813"/>
          <p14:tracePt t="12459" x="2252663" y="4330700"/>
          <p14:tracePt t="12469" x="2252663" y="4318000"/>
          <p14:tracePt t="12485" x="2265363" y="4305300"/>
          <p14:tracePt t="12508" x="2278063" y="4292600"/>
          <p14:tracePt t="12519" x="2290763" y="4279900"/>
          <p14:tracePt t="12536" x="2316163" y="4279900"/>
          <p14:tracePt t="12553" x="2416175" y="4254500"/>
          <p14:tracePt t="12555" x="2452688" y="4230688"/>
          <p14:tracePt t="12568" x="2490788" y="4230688"/>
          <p14:tracePt t="12571" x="2516188" y="4230688"/>
          <p14:tracePt t="12585" x="2541588" y="4205288"/>
          <p14:tracePt t="12587" x="2565400" y="4205288"/>
          <p14:tracePt t="12603" x="2628900" y="4192588"/>
          <p14:tracePt t="12619" x="2641600" y="4192588"/>
          <p14:tracePt t="12659" x="2654300" y="4192588"/>
          <p14:tracePt t="12675" x="2667000" y="4192588"/>
          <p14:tracePt t="12691" x="2690813" y="4192588"/>
          <p14:tracePt t="12699" x="2716213" y="4192588"/>
          <p14:tracePt t="12715" x="2741613" y="4192588"/>
          <p14:tracePt t="12723" x="2767013" y="4192588"/>
          <p14:tracePt t="12735" x="2803525" y="4192588"/>
          <p14:tracePt t="12752" x="2879725" y="4192588"/>
          <p14:tracePt t="12754" x="2903538" y="4192588"/>
          <p14:tracePt t="12769" x="2928938" y="4192588"/>
          <p14:tracePt t="12771" x="2967038" y="4192588"/>
          <p14:tracePt t="12787" x="3016250" y="4192588"/>
          <p14:tracePt t="12803" x="3079750" y="4192588"/>
          <p14:tracePt t="12820" x="3103563" y="4192588"/>
          <p14:tracePt t="12837" x="3179763" y="4205288"/>
          <p14:tracePt t="12853" x="3228975" y="4205288"/>
          <p14:tracePt t="13051" x="3254375" y="4205288"/>
          <p14:tracePt t="13059" x="3267075" y="4205288"/>
          <p14:tracePt t="13076" x="3279775" y="4217988"/>
          <p14:tracePt t="13086" x="3305175" y="4217988"/>
          <p14:tracePt t="13104" x="3354388" y="4230688"/>
          <p14:tracePt t="13107" x="3379788" y="4241800"/>
          <p14:tracePt t="13120" x="3405188" y="4254500"/>
          <p14:tracePt t="13137" x="3441700" y="4254500"/>
          <p14:tracePt t="13139" x="3454400" y="4267200"/>
          <p14:tracePt t="13153" x="3492500" y="4267200"/>
          <p14:tracePt t="13155" x="3530600" y="4267200"/>
          <p14:tracePt t="13171" x="3567113" y="4279900"/>
          <p14:tracePt t="13187" x="3605213" y="4279900"/>
          <p14:tracePt t="13204" x="3630613" y="4279900"/>
          <p14:tracePt t="13220" x="3654425" y="4279900"/>
          <p14:tracePt t="13467" x="3654425" y="4292600"/>
          <p14:tracePt t="13492" x="3643313" y="4318000"/>
          <p14:tracePt t="13508" x="3617913" y="4318000"/>
          <p14:tracePt t="13515" x="3592513" y="4341813"/>
          <p14:tracePt t="13523" x="3579813" y="4341813"/>
          <p14:tracePt t="13539" x="3567113" y="4367213"/>
          <p14:tracePt t="13555" x="3554413" y="4367213"/>
          <p14:tracePt t="13572" x="3530600" y="4392613"/>
          <p14:tracePt t="13588" x="3492500" y="4405313"/>
          <p14:tracePt t="13605" x="3467100" y="4418013"/>
          <p14:tracePt t="13621" x="3429000" y="4443413"/>
          <p14:tracePt t="13638" x="3392488" y="4454525"/>
          <p14:tracePt t="13655" x="3354388" y="4492625"/>
          <p14:tracePt t="13672" x="3279775" y="4530725"/>
          <p14:tracePt t="13689" x="3254375" y="4543425"/>
          <p14:tracePt t="13691" x="3228975" y="4554538"/>
          <p14:tracePt t="13705" x="3216275" y="4567238"/>
          <p14:tracePt t="13723" x="3192463" y="4592638"/>
          <p14:tracePt t="13764" x="3192463" y="4605338"/>
          <p14:tracePt t="13963" x="3216275" y="4605338"/>
          <p14:tracePt t="13987" x="3241675" y="4605338"/>
          <p14:tracePt t="14004" x="3254375" y="4605338"/>
          <p14:tracePt t="14012" x="3267075" y="4605338"/>
          <p14:tracePt t="14023" x="3279775" y="4605338"/>
          <p14:tracePt t="14039" x="3305175" y="4579938"/>
          <p14:tracePt t="14056" x="3354388" y="4554538"/>
          <p14:tracePt t="14074" x="3367088" y="4543425"/>
          <p14:tracePt t="14076" x="3379788" y="4530725"/>
          <p14:tracePt t="14090" x="3417888" y="4505325"/>
          <p14:tracePt t="14115" x="3417888" y="4492625"/>
          <p14:tracePt t="14139" x="3429000" y="4479925"/>
          <p14:tracePt t="14147" x="3441700" y="4479925"/>
          <p14:tracePt t="14172" x="3441700" y="4467225"/>
          <p14:tracePt t="14195" x="3454400" y="4467225"/>
          <p14:tracePt t="14212" x="3454400" y="4454525"/>
          <p14:tracePt t="14595" x="3454400" y="4443413"/>
          <p14:tracePt t="14795" x="3429000" y="4443413"/>
          <p14:tracePt t="14819" x="3417888" y="4443413"/>
          <p14:tracePt t="14835" x="3405188" y="4443413"/>
          <p14:tracePt t="14851" x="3392488" y="4443413"/>
          <p14:tracePt t="14868" x="3367088" y="4443413"/>
          <p14:tracePt t="14924" x="3354388" y="4443413"/>
          <p14:tracePt t="14940" x="3341688" y="4443413"/>
          <p14:tracePt t="14947" x="3328988" y="4443413"/>
          <p14:tracePt t="14959" x="3305175" y="4443413"/>
          <p14:tracePt t="14975" x="3279775" y="4443413"/>
          <p14:tracePt t="14992" x="3241675" y="4443413"/>
          <p14:tracePt t="14995" x="3228975" y="4443413"/>
          <p14:tracePt t="15008" x="3216275" y="4443413"/>
          <p14:tracePt t="15011" x="3205163" y="4443413"/>
          <p14:tracePt t="15025" x="3179763" y="4443413"/>
          <p14:tracePt t="15027" x="3154363" y="4443413"/>
          <p14:tracePt t="15042" x="3128963" y="4443413"/>
          <p14:tracePt t="15044" x="3092450" y="4443413"/>
          <p14:tracePt t="15059" x="3028950" y="4443413"/>
          <p14:tracePt t="15075" x="2928938" y="4443413"/>
          <p14:tracePt t="15093" x="2803525" y="4443413"/>
          <p14:tracePt t="15109" x="2703513" y="4443413"/>
          <p14:tracePt t="15125" x="2654300" y="4443413"/>
          <p14:tracePt t="15142" x="2603500" y="4443413"/>
          <p14:tracePt t="15159" x="2590800" y="4443413"/>
          <p14:tracePt t="15175" x="2578100" y="4443413"/>
          <p14:tracePt t="15193" x="2565400" y="4443413"/>
          <p14:tracePt t="15235" x="2554288" y="4443413"/>
          <p14:tracePt t="15258" x="2541588" y="4443413"/>
          <p14:tracePt t="15274" x="2528888" y="4454525"/>
          <p14:tracePt t="15282" x="2516188" y="4454525"/>
          <p14:tracePt t="15298" x="2490788" y="4454525"/>
          <p14:tracePt t="15307" x="2465388" y="4454525"/>
          <p14:tracePt t="15324" x="2441575" y="4454525"/>
          <p14:tracePt t="15343" x="2416175" y="4454525"/>
          <p14:tracePt t="15359" x="2365375" y="4454525"/>
          <p14:tracePt t="15376" x="2316163" y="4454525"/>
          <p14:tracePt t="15379" x="2278063" y="4454525"/>
          <p14:tracePt t="15393" x="2252663" y="4454525"/>
          <p14:tracePt t="15395" x="2228850" y="4454525"/>
          <p14:tracePt t="15409" x="2216150" y="4454525"/>
          <p14:tracePt t="15411" x="2203450" y="4454525"/>
          <p14:tracePt t="15426" x="2152650" y="4454525"/>
          <p14:tracePt t="15443" x="2139950" y="4454525"/>
          <p14:tracePt t="15460" x="2116138" y="4454525"/>
          <p14:tracePt t="15476" x="2090738" y="4454525"/>
          <p14:tracePt t="15493" x="2065338" y="4454525"/>
          <p14:tracePt t="15510" x="2039938" y="4454525"/>
          <p14:tracePt t="15540" x="2027238" y="4454525"/>
          <p14:tracePt t="15723" x="2039938" y="4454525"/>
          <p14:tracePt t="15731" x="2065338" y="4454525"/>
          <p14:tracePt t="15779" x="2090738" y="4454525"/>
          <p14:tracePt t="15804" x="2103438" y="4454525"/>
          <p14:tracePt t="15811" x="2116138" y="4454525"/>
          <p14:tracePt t="15819" x="2127250" y="4454525"/>
          <p14:tracePt t="15827" x="2139950" y="4454525"/>
          <p14:tracePt t="15860" x="2165350" y="4454525"/>
          <p14:tracePt t="16395" x="2178050" y="4454525"/>
          <p14:tracePt t="16412" x="2190750" y="4454525"/>
          <p14:tracePt t="16428" x="2203450" y="4454525"/>
          <p14:tracePt t="16444" x="2216150" y="4454525"/>
          <p14:tracePt t="16467" x="2228850" y="4454525"/>
          <p14:tracePt t="16539" x="2252663" y="4454525"/>
          <p14:tracePt t="16547" x="2278063" y="4454525"/>
          <p14:tracePt t="16563" x="2303463" y="4454525"/>
          <p14:tracePt t="16579" x="2328863" y="4454525"/>
          <p14:tracePt t="16587" x="2352675" y="4454525"/>
          <p14:tracePt t="16596" x="2378075" y="4454525"/>
          <p14:tracePt t="16613" x="2428875" y="4454525"/>
          <p14:tracePt t="16629" x="2490788" y="4454525"/>
          <p14:tracePt t="16645" x="2578100" y="4454525"/>
          <p14:tracePt t="16663" x="2690813" y="4454525"/>
          <p14:tracePt t="16679" x="2754313" y="4454525"/>
          <p14:tracePt t="16697" x="2816225" y="4454525"/>
          <p14:tracePt t="16715" x="2828925" y="4454525"/>
          <p14:tracePt t="16730" x="2841625" y="4454525"/>
          <p14:tracePt t="17083" x="2828925" y="4454525"/>
          <p14:tracePt t="17115" x="2816225" y="4454525"/>
          <p14:tracePt t="17125" x="2803525" y="4454525"/>
          <p14:tracePt t="17139" x="2790825" y="4454525"/>
          <p14:tracePt t="17148" x="2778125" y="4454525"/>
          <p14:tracePt t="17164" x="2767013" y="4454525"/>
          <p14:tracePt t="17187" x="2754313" y="4454525"/>
          <p14:tracePt t="17212" x="2741613" y="4454525"/>
          <p14:tracePt t="17243" x="2728913" y="4454525"/>
          <p14:tracePt t="17251" x="2716213" y="4454525"/>
          <p14:tracePt t="17267" x="2703513" y="4454525"/>
          <p14:tracePt t="17283" x="2690813" y="4454525"/>
          <p14:tracePt t="17324" x="2678113" y="4454525"/>
          <p14:tracePt t="17451" x="2667000" y="4467225"/>
          <p14:tracePt t="17971" x="2678113" y="4467225"/>
          <p14:tracePt t="17980" x="2703513" y="4479925"/>
          <p14:tracePt t="17987" x="2716213" y="4492625"/>
          <p14:tracePt t="18000" x="2728913" y="4492625"/>
          <p14:tracePt t="18003" x="2778125" y="4505325"/>
          <p14:tracePt t="18016" x="2790825" y="4505325"/>
          <p14:tracePt t="18034" x="2828925" y="4518025"/>
          <p14:tracePt t="18036" x="2854325" y="4518025"/>
          <p14:tracePt t="18050" x="2879725" y="4518025"/>
          <p14:tracePt t="18067" x="2941638" y="4543425"/>
          <p14:tracePt t="18083" x="2992438" y="4543425"/>
          <p14:tracePt t="18100" x="3054350" y="4543425"/>
          <p14:tracePt t="18117" x="3128963" y="4543425"/>
          <p14:tracePt t="18133" x="3179763" y="4543425"/>
          <p14:tracePt t="18150" x="3216275" y="4543425"/>
          <p14:tracePt t="18167" x="3228975" y="4543425"/>
          <p14:tracePt t="18183" x="3254375" y="4543425"/>
          <p14:tracePt t="18201" x="3267075" y="4543425"/>
          <p14:tracePt t="18203" x="3279775" y="4543425"/>
          <p14:tracePt t="18412" x="3305175" y="4543425"/>
          <p14:tracePt t="18428" x="3328988" y="4543425"/>
          <p14:tracePt t="18467" x="3341688" y="4543425"/>
          <p14:tracePt t="18491" x="3354388" y="4543425"/>
          <p14:tracePt t="18507" x="3367088" y="4543425"/>
          <p14:tracePt t="18532" x="3379788" y="4543425"/>
          <p14:tracePt t="18628" x="3392488" y="4543425"/>
          <p14:tracePt t="18731" x="3417888" y="4543425"/>
          <p14:tracePt t="18843" x="3429000" y="4543425"/>
          <p14:tracePt t="18852" x="3441700" y="4543425"/>
          <p14:tracePt t="18900" x="3454400" y="4543425"/>
          <p14:tracePt t="18931" x="3467100" y="4543425"/>
          <p14:tracePt t="18963" x="3479800" y="4543425"/>
          <p14:tracePt t="19043" x="3505200" y="4543425"/>
          <p14:tracePt t="19059" x="3517900" y="4543425"/>
          <p14:tracePt t="19068" x="3530600" y="4543425"/>
          <p14:tracePt t="19075" x="3541713" y="4543425"/>
          <p14:tracePt t="19092" x="3554413" y="4543425"/>
          <p14:tracePt t="19103" x="3567113" y="4543425"/>
          <p14:tracePt t="19119" x="3579813" y="4543425"/>
          <p14:tracePt t="19770" x="3592513" y="4543425"/>
          <p14:tracePt t="19786" x="3605213" y="4543425"/>
          <p14:tracePt t="19796" x="3617913" y="4543425"/>
          <p14:tracePt t="19802" x="3630613" y="4543425"/>
          <p14:tracePt t="19819" x="3643313" y="4543425"/>
          <p14:tracePt t="19842" x="3679825" y="4543425"/>
          <p14:tracePt t="19844" x="3692525" y="4554538"/>
          <p14:tracePt t="19853" x="3717925" y="4567238"/>
          <p14:tracePt t="19869" x="3743325" y="4567238"/>
          <p14:tracePt t="19886" x="3792538" y="4567238"/>
          <p14:tracePt t="19903" x="3843338" y="4567238"/>
          <p14:tracePt t="19920" x="3892550" y="4567238"/>
          <p14:tracePt t="19921" x="3905250" y="4567238"/>
          <p14:tracePt t="19936" x="3917950" y="4567238"/>
          <p14:tracePt t="19953" x="3956050" y="4567238"/>
          <p14:tracePt t="19954" x="3968750" y="4567238"/>
          <p14:tracePt t="19969" x="3992563" y="4567238"/>
          <p14:tracePt t="19986" x="4030663" y="4567238"/>
          <p14:tracePt t="20003" x="4081463" y="4567238"/>
          <p14:tracePt t="20020" x="4130675" y="4567238"/>
          <p14:tracePt t="20036" x="4168775" y="4567238"/>
          <p14:tracePt t="20053" x="4192588" y="4567238"/>
          <p14:tracePt t="20070" x="4230688" y="4567238"/>
          <p14:tracePt t="20086" x="4256088" y="4567238"/>
          <p14:tracePt t="20103" x="4281488" y="4567238"/>
          <p14:tracePt t="20120" x="4318000" y="4567238"/>
          <p14:tracePt t="20136" x="4356100" y="4592638"/>
          <p14:tracePt t="20138" x="4381500" y="4592638"/>
          <p14:tracePt t="20153" x="4430713" y="4592638"/>
          <p14:tracePt t="20170" x="4456113" y="4592638"/>
          <p14:tracePt t="20308" x="4468813" y="4605338"/>
          <p14:tracePt t="20387" x="4468813" y="4630738"/>
          <p14:tracePt t="20413" x="4456113" y="4643438"/>
          <p14:tracePt t="20421" x="4443413" y="4643438"/>
          <p14:tracePt t="20429" x="4418013" y="4656138"/>
          <p14:tracePt t="20439" x="4406900" y="4656138"/>
          <p14:tracePt t="20456" x="4368800" y="4667250"/>
          <p14:tracePt t="20458" x="4318000" y="4692650"/>
          <p14:tracePt t="20473" x="4294188" y="4692650"/>
          <p14:tracePt t="20475" x="4281488" y="4692650"/>
          <p14:tracePt t="20490" x="4243388" y="4692650"/>
          <p14:tracePt t="20492" x="4217988" y="4692650"/>
          <p14:tracePt t="20507" x="4156075" y="4692650"/>
          <p14:tracePt t="20523" x="4092575" y="4718050"/>
          <p14:tracePt t="20539" x="4043363" y="4718050"/>
          <p14:tracePt t="20556" x="3979863" y="4718050"/>
          <p14:tracePt t="20573" x="3943350" y="4718050"/>
          <p14:tracePt t="20590" x="3917950" y="4718050"/>
          <p14:tracePt t="20606" x="3892550" y="4730750"/>
          <p14:tracePt t="20866" x="3905250" y="4730750"/>
          <p14:tracePt t="20890" x="3917950" y="4730750"/>
          <p14:tracePt t="20988" x="3943350" y="4730750"/>
          <p14:tracePt t="21307" x="3956050" y="4730750"/>
          <p14:tracePt t="21315" x="3968750" y="4730750"/>
          <p14:tracePt t="21324" x="3979863" y="4730750"/>
          <p14:tracePt t="21342" x="4005263" y="4730750"/>
          <p14:tracePt t="21358" x="4056063" y="4730750"/>
          <p14:tracePt t="21375" x="4092575" y="4730750"/>
          <p14:tracePt t="21391" x="4143375" y="4730750"/>
          <p14:tracePt t="21409" x="4217988" y="4718050"/>
          <p14:tracePt t="21412" x="4243388" y="4718050"/>
          <p14:tracePt t="21426" x="4281488" y="4705350"/>
          <p14:tracePt t="21428" x="4318000" y="4692650"/>
          <p14:tracePt t="21443" x="4381500" y="4692650"/>
          <p14:tracePt t="21459" x="4430713" y="4667250"/>
          <p14:tracePt t="21476" x="4456113" y="4667250"/>
          <p14:tracePt t="21492" x="4481513" y="4667250"/>
          <p14:tracePt t="21547" x="4494213" y="4667250"/>
          <p14:tracePt t="21564" x="4506913" y="4667250"/>
          <p14:tracePt t="21580" x="4518025" y="4667250"/>
          <p14:tracePt t="21587" x="4530725" y="4667250"/>
          <p14:tracePt t="21595" x="4543425" y="4667250"/>
          <p14:tracePt t="21611" x="4568825" y="4656138"/>
          <p14:tracePt t="21626" x="4630738" y="4643438"/>
          <p14:tracePt t="21643" x="4706938" y="4618038"/>
          <p14:tracePt t="21659" x="4843463" y="4605338"/>
          <p14:tracePt t="21676" x="4981575" y="4579938"/>
          <p14:tracePt t="21692" x="5057775" y="4579938"/>
          <p14:tracePt t="21709" x="5132388" y="4579938"/>
          <p14:tracePt t="21726" x="5194300" y="4579938"/>
          <p14:tracePt t="21743" x="5219700" y="4579938"/>
          <p14:tracePt t="21939" x="5207000" y="4579938"/>
          <p14:tracePt t="21947" x="5157788" y="4579938"/>
          <p14:tracePt t="21960" x="5119688" y="4579938"/>
          <p14:tracePt t="21962" x="5068888" y="4579938"/>
          <p14:tracePt t="21976" x="5032375" y="4579938"/>
          <p14:tracePt t="21979" x="4981575" y="4579938"/>
          <p14:tracePt t="21994" x="4932363" y="4579938"/>
          <p14:tracePt t="21996" x="4856163" y="4579938"/>
          <p14:tracePt t="22011" x="4756150" y="4579938"/>
          <p14:tracePt t="22027" x="4668838" y="4579938"/>
          <p14:tracePt t="22044" x="4568825" y="4579938"/>
          <p14:tracePt t="22060" x="4481513" y="4579938"/>
          <p14:tracePt t="22077" x="4418013" y="4579938"/>
          <p14:tracePt t="22093" x="4368800" y="4579938"/>
          <p14:tracePt t="22111" x="4318000" y="4579938"/>
          <p14:tracePt t="22127" x="4268788" y="4579938"/>
          <p14:tracePt t="22144" x="4256088" y="4579938"/>
          <p14:tracePt t="22147" x="4243388" y="4579938"/>
          <p14:tracePt t="22160" x="4230688" y="4579938"/>
          <p14:tracePt t="22163" x="4217988" y="4579938"/>
          <p14:tracePt t="22178" x="4192588" y="4579938"/>
          <p14:tracePt t="22195" x="4181475" y="4579938"/>
          <p14:tracePt t="22212" x="4156075" y="4579938"/>
          <p14:tracePt t="22228" x="4130675" y="4579938"/>
          <p14:tracePt t="22245" x="4092575" y="4579938"/>
          <p14:tracePt t="22261" x="4068763" y="4579938"/>
          <p14:tracePt t="22277" x="4056063" y="4579938"/>
          <p14:tracePt t="22295" x="4043363" y="4579938"/>
          <p14:tracePt t="22522" x="4056063" y="4579938"/>
          <p14:tracePt t="22530" x="4092575" y="4579938"/>
          <p14:tracePt t="22538" x="4130675" y="4554538"/>
          <p14:tracePt t="22546" x="4156075" y="4543425"/>
          <p14:tracePt t="22559" x="4205288" y="4543425"/>
          <p14:tracePt t="22577" x="4281488" y="4518025"/>
          <p14:tracePt t="22578" x="4356100" y="4492625"/>
          <p14:tracePt t="22593" x="4381500" y="4479925"/>
          <p14:tracePt t="22594" x="4430713" y="4479925"/>
          <p14:tracePt t="22610" x="4530725" y="4467225"/>
          <p14:tracePt t="22628" x="4594225" y="4454525"/>
          <p14:tracePt t="22645" x="4656138" y="4454525"/>
          <p14:tracePt t="22662" x="4694238" y="4430713"/>
          <p14:tracePt t="22679" x="4732338" y="4430713"/>
          <p14:tracePt t="22695" x="4756150" y="4430713"/>
          <p14:tracePt t="22713" x="4806950" y="4430713"/>
          <p14:tracePt t="22729" x="4832350" y="4430713"/>
          <p14:tracePt t="22745" x="4856163" y="4430713"/>
          <p14:tracePt t="22747" x="4881563" y="4430713"/>
          <p14:tracePt t="22763" x="4932363" y="4430713"/>
          <p14:tracePt t="22779" x="4994275" y="4430713"/>
          <p14:tracePt t="22796" x="5106988" y="4430713"/>
          <p14:tracePt t="22812" x="5194300" y="4430713"/>
          <p14:tracePt t="22829" x="5319713" y="4430713"/>
          <p14:tracePt t="22851" x="5332413" y="4430713"/>
          <p14:tracePt t="22862" x="5383213" y="4430713"/>
          <p14:tracePt t="22879" x="5407025" y="4430713"/>
          <p14:tracePt t="22896" x="5457825" y="4443413"/>
          <p14:tracePt t="22899" x="5483225" y="4443413"/>
          <p14:tracePt t="22913" x="5507038" y="4443413"/>
          <p14:tracePt t="22915" x="5519738" y="4443413"/>
          <p14:tracePt t="22930" x="5545138" y="4443413"/>
          <p14:tracePt t="22933" x="5557838" y="4454525"/>
          <p14:tracePt t="22947" x="5570538" y="4454525"/>
          <p14:tracePt t="22963" x="5595938" y="4454525"/>
          <p14:tracePt t="22979" x="5619750" y="4454525"/>
          <p14:tracePt t="23115" x="5632450" y="4467225"/>
          <p14:tracePt t="23140" x="5619750" y="4467225"/>
          <p14:tracePt t="23147" x="5557838" y="4479925"/>
          <p14:tracePt t="23163" x="5407025" y="4479925"/>
          <p14:tracePt t="23180" x="5232400" y="4479925"/>
          <p14:tracePt t="23196" x="5145088" y="4479925"/>
          <p14:tracePt t="23213" x="5132388" y="4479925"/>
          <p14:tracePt t="23347" x="5181600" y="4479925"/>
          <p14:tracePt t="23355" x="5245100" y="4479925"/>
          <p14:tracePt t="23364" x="5307013" y="4479925"/>
          <p14:tracePt t="23381" x="5407025" y="4479925"/>
          <p14:tracePt t="23397" x="5457825" y="4479925"/>
          <p14:tracePt t="23413" x="5483225" y="4479925"/>
          <p14:tracePt t="23431" x="5495925" y="4479925"/>
          <p14:tracePt t="23468" x="5507038" y="4479925"/>
          <p14:tracePt t="23475" x="5532438" y="4479925"/>
          <p14:tracePt t="23491" x="5557838" y="4479925"/>
          <p14:tracePt t="23499" x="5570538" y="4479925"/>
          <p14:tracePt t="23515" x="5607050" y="4479925"/>
          <p14:tracePt t="23531" x="5619750" y="4479925"/>
          <p14:tracePt t="23547" x="5632450" y="4479925"/>
          <p14:tracePt t="23565" x="5657850" y="4505325"/>
          <p14:tracePt t="23581" x="5657850" y="4592638"/>
          <p14:tracePt t="23598" x="5632450" y="4805363"/>
          <p14:tracePt t="23615" x="5545138" y="4968875"/>
          <p14:tracePt t="23632" x="5383213" y="5168900"/>
          <p14:tracePt t="23636" x="5281613" y="5218113"/>
          <p14:tracePt t="23647" x="5157788" y="5243513"/>
          <p14:tracePt t="23664" x="4868863" y="5243513"/>
          <p14:tracePt t="23666" x="4781550" y="5218113"/>
          <p14:tracePt t="23681" x="4656138" y="5168900"/>
          <p14:tracePt t="23683" x="4581525" y="5168900"/>
          <p14:tracePt t="23698" x="4530725" y="5092700"/>
          <p14:tracePt t="23700" x="4506913" y="5092700"/>
          <p14:tracePt t="23755" x="4481513" y="5092700"/>
          <p14:tracePt t="23771" x="4468813" y="5092700"/>
          <p14:tracePt t="23819" x="4468813" y="5081588"/>
          <p14:tracePt t="23827" x="4481513" y="5056188"/>
          <p14:tracePt t="23835" x="4481513" y="5030788"/>
          <p14:tracePt t="23848" x="4506913" y="5005388"/>
          <p14:tracePt t="23851" x="4530725" y="4992688"/>
          <p14:tracePt t="23865" x="4556125" y="4981575"/>
          <p14:tracePt t="23867" x="4606925" y="4956175"/>
          <p14:tracePt t="23883" x="4756150" y="4918075"/>
          <p14:tracePt t="23899" x="4981575" y="4879975"/>
          <p14:tracePt t="23915" x="5332413" y="4868863"/>
          <p14:tracePt t="23932" x="5695950" y="4868863"/>
          <p14:tracePt t="23949" x="5995988" y="4868863"/>
          <p14:tracePt t="23965" x="6308725" y="4868863"/>
          <p14:tracePt t="23982" x="6646863" y="4868863"/>
          <p14:tracePt t="23999" x="6897688" y="4868863"/>
          <p14:tracePt t="24016" x="7059613" y="4868863"/>
          <p14:tracePt t="24019" x="7085013" y="4868863"/>
          <p14:tracePt t="24032" x="7159625" y="4856163"/>
          <p14:tracePt t="24034" x="7210425" y="4856163"/>
          <p14:tracePt t="24050" x="7235825" y="4856163"/>
          <p14:tracePt t="24052" x="7246938" y="4843463"/>
          <p14:tracePt t="24065" x="7272338" y="4843463"/>
          <p14:tracePt t="24067" x="7297738" y="4843463"/>
          <p14:tracePt t="24083" x="7323138" y="4818063"/>
          <p14:tracePt t="24179" x="7323138" y="4805363"/>
          <p14:tracePt t="24211" x="7323138" y="4792663"/>
          <p14:tracePt t="24227" x="7323138" y="4768850"/>
          <p14:tracePt t="24252" x="7323138" y="4756150"/>
          <p14:tracePt t="24267" x="7310438" y="4756150"/>
          <p14:tracePt t="24275" x="7297738" y="4743450"/>
          <p14:tracePt t="24291" x="7297738" y="4730750"/>
          <p14:tracePt t="24315" x="7285038" y="4718050"/>
          <p14:tracePt t="24339" x="7272338" y="4718050"/>
          <p14:tracePt t="24355" x="7259638" y="4718050"/>
          <p14:tracePt t="24563" x="7259638" y="4692650"/>
          <p14:tracePt t="24571" x="7272338" y="4692650"/>
          <p14:tracePt t="24584" x="7323138" y="4667250"/>
          <p14:tracePt t="24587" x="7348538" y="4656138"/>
          <p14:tracePt t="24601" x="7359650" y="4643438"/>
          <p14:tracePt t="24603" x="7385050" y="4630738"/>
          <p14:tracePt t="24618" x="7397750" y="4630738"/>
          <p14:tracePt t="24620" x="7423150" y="4618038"/>
          <p14:tracePt t="24634" x="7459663" y="4605338"/>
          <p14:tracePt t="24651" x="7485063" y="4592638"/>
          <p14:tracePt t="24667" x="7510463" y="4592638"/>
          <p14:tracePt t="24684" x="7548563" y="4579938"/>
          <p14:tracePt t="24701" x="7585075" y="4567238"/>
          <p14:tracePt t="24717" x="7648575" y="4554538"/>
          <p14:tracePt t="24734" x="7673975" y="4543425"/>
          <p14:tracePt t="24750" x="7697788" y="4530725"/>
          <p14:tracePt t="24768" x="7710488" y="4530725"/>
          <p14:tracePt t="24916" x="7673975" y="4530725"/>
          <p14:tracePt t="24923" x="7623175" y="4530725"/>
          <p14:tracePt t="24935" x="7597775" y="4530725"/>
          <p14:tracePt t="24951" x="7561263" y="4518025"/>
          <p14:tracePt t="24968" x="7510463" y="4505325"/>
          <p14:tracePt t="24987" x="7497763" y="4505325"/>
          <p14:tracePt t="25002" x="7485063" y="4505325"/>
          <p14:tracePt t="25019" x="7459663" y="4505325"/>
          <p14:tracePt t="25035" x="7435850" y="4492625"/>
          <p14:tracePt t="25051" x="7423150" y="4492625"/>
          <p14:tracePt t="25068" x="7410450" y="4492625"/>
          <p14:tracePt t="25923" x="7397750" y="4492625"/>
          <p14:tracePt t="25931" x="7385050" y="4492625"/>
          <p14:tracePt t="25939" x="7372350" y="4492625"/>
          <p14:tracePt t="25955" x="7348538" y="4492625"/>
          <p14:tracePt t="25972" x="7310438" y="4492625"/>
          <p14:tracePt t="25987" x="7285038" y="4492625"/>
          <p14:tracePt t="26005" x="7246938" y="4492625"/>
          <p14:tracePt t="26020" x="7197725" y="4492625"/>
          <p14:tracePt t="26037" x="7146925" y="4492625"/>
          <p14:tracePt t="26054" x="7085013" y="4492625"/>
          <p14:tracePt t="26071" x="7046913" y="4492625"/>
          <p14:tracePt t="26088" x="7034213" y="4492625"/>
          <p14:tracePt t="26091" x="6997700" y="4492625"/>
          <p14:tracePt t="26107" x="6985000" y="4492625"/>
          <p14:tracePt t="26122" x="6946900" y="4492625"/>
          <p14:tracePt t="26138" x="6910388" y="4492625"/>
          <p14:tracePt t="26155" x="6884988" y="4492625"/>
          <p14:tracePt t="26171" x="6872288" y="4492625"/>
          <p14:tracePt t="26188" x="6859588" y="4492625"/>
          <p14:tracePt t="26211" x="6846888" y="4492625"/>
          <p14:tracePt t="26235" x="6834188" y="4492625"/>
          <p14:tracePt t="26331" x="6846888" y="4479925"/>
          <p14:tracePt t="26339" x="6884988" y="4479925"/>
          <p14:tracePt t="26347" x="6934200" y="4479925"/>
          <p14:tracePt t="26355" x="6985000" y="4479925"/>
          <p14:tracePt t="26372" x="7072313" y="4479925"/>
          <p14:tracePt t="26388" x="7185025" y="4479925"/>
          <p14:tracePt t="26405" x="7310438" y="4479925"/>
          <p14:tracePt t="26422" x="7423150" y="4479925"/>
          <p14:tracePt t="26439" x="7485063" y="4479925"/>
          <p14:tracePt t="26454" x="7585075" y="4454525"/>
          <p14:tracePt t="26472" x="7685088" y="4443413"/>
          <p14:tracePt t="26474" x="7735888" y="4443413"/>
          <p14:tracePt t="26489" x="7773988" y="4443413"/>
          <p14:tracePt t="26491" x="7810500" y="4430713"/>
          <p14:tracePt t="26507" x="7948613" y="4418013"/>
          <p14:tracePt t="26523" x="8099425" y="4392613"/>
          <p14:tracePt t="26539" x="8312150" y="4379913"/>
          <p14:tracePt t="26555" x="8699500" y="4379913"/>
          <p14:tracePt t="26572" x="9075738" y="4354513"/>
          <p14:tracePt t="26589" x="9324975" y="4341813"/>
          <p14:tracePt t="26605" x="9563100" y="4318000"/>
          <p14:tracePt t="26622" x="9726613" y="4318000"/>
          <p14:tracePt t="26639" x="9852025" y="4318000"/>
          <p14:tracePt t="26655" x="9901238" y="4305300"/>
          <p14:tracePt t="26673" x="9963150" y="4292600"/>
          <p14:tracePt t="26690" x="9975850" y="4292600"/>
          <p14:tracePt t="26693" x="10026650" y="4279900"/>
          <p14:tracePt t="26724" x="10052050" y="4267200"/>
          <p14:tracePt t="26755" x="10064750" y="4267200"/>
          <p14:tracePt t="26795" x="10088563" y="4267200"/>
          <p14:tracePt t="26811" x="10101263" y="4267200"/>
          <p14:tracePt t="26819" x="10113963" y="4267200"/>
          <p14:tracePt t="26827" x="10139363" y="4267200"/>
          <p14:tracePt t="26839" x="10164763" y="4267200"/>
          <p14:tracePt t="26856" x="10213975" y="4267200"/>
          <p14:tracePt t="26873" x="10301288" y="4267200"/>
          <p14:tracePt t="26875" x="10352088" y="4267200"/>
          <p14:tracePt t="26891" x="10414000" y="4267200"/>
          <p14:tracePt t="26907" x="10477500" y="4267200"/>
          <p14:tracePt t="26923" x="10552113" y="4267200"/>
          <p14:tracePt t="26940" x="10602913" y="4267200"/>
          <p14:tracePt t="26956" x="10677525" y="4267200"/>
          <p14:tracePt t="26973" x="10752138" y="4292600"/>
          <p14:tracePt t="26989" x="10839450" y="4318000"/>
          <p14:tracePt t="27007" x="10890250" y="4341813"/>
          <p14:tracePt t="27023" x="10928350" y="4341813"/>
          <p14:tracePt t="27040" x="10952163" y="4341813"/>
          <p14:tracePt t="27043" x="10952163" y="4354513"/>
          <p14:tracePt t="27939" x="10939463" y="4354513"/>
          <p14:tracePt t="27964" x="10928350" y="4354513"/>
          <p14:tracePt t="27980" x="10915650" y="4354513"/>
          <p14:tracePt t="27987" x="10902950" y="4354513"/>
          <p14:tracePt t="28003" x="10890250" y="4354513"/>
          <p14:tracePt t="28011" x="10877550" y="4354513"/>
          <p14:tracePt t="28027" x="10864850" y="4354513"/>
          <p14:tracePt t="28043" x="10852150" y="4354513"/>
          <p14:tracePt t="28059" x="10828338" y="4354513"/>
          <p14:tracePt t="28076" x="10777538" y="4354513"/>
          <p14:tracePt t="28093" x="10726738" y="4354513"/>
          <p14:tracePt t="28109" x="10664825" y="4354513"/>
          <p14:tracePt t="28126" x="10626725" y="4354513"/>
          <p14:tracePt t="28143" x="10577513" y="4367213"/>
          <p14:tracePt t="28160" x="10514013" y="4405313"/>
          <p14:tracePt t="28164" x="10490200" y="4418013"/>
          <p14:tracePt t="28176" x="10452100" y="4430713"/>
          <p14:tracePt t="28212" x="10401300" y="4454525"/>
          <p14:tracePt t="28219" x="10339388" y="4467225"/>
          <p14:tracePt t="28226" x="10288588" y="4479925"/>
          <p14:tracePt t="28243" x="10139363" y="4530725"/>
          <p14:tracePt t="28259" x="10064750" y="4567238"/>
          <p14:tracePt t="28277" x="9888538" y="4618038"/>
          <p14:tracePt t="28293" x="9701213" y="4692650"/>
          <p14:tracePt t="28310" x="9501188" y="4792663"/>
          <p14:tracePt t="28327" x="9312275" y="4892675"/>
          <p14:tracePt t="28343" x="9137650" y="4981575"/>
          <p14:tracePt t="28360" x="8963025" y="5105400"/>
          <p14:tracePt t="28363" x="8874125" y="5143500"/>
          <p14:tracePt t="28376" x="8863013" y="5143500"/>
          <p14:tracePt t="28379" x="8824913" y="5168900"/>
          <p14:tracePt t="28394" x="8750300" y="5230813"/>
          <p14:tracePt t="28396" x="8674100" y="5305425"/>
          <p14:tracePt t="28411" x="8474075" y="5394325"/>
          <p14:tracePt t="28427" x="8261350" y="5494338"/>
          <p14:tracePt t="28444" x="8074025" y="5556250"/>
          <p14:tracePt t="28460" x="7797800" y="5607050"/>
          <p14:tracePt t="28477" x="7448550" y="5656263"/>
          <p14:tracePt t="28493" x="6972300" y="5732463"/>
          <p14:tracePt t="28510" x="6483350" y="5743575"/>
          <p14:tracePt t="28528" x="6121400" y="5743575"/>
          <p14:tracePt t="28544" x="5719763" y="5794375"/>
          <p14:tracePt t="28546" x="5532438" y="5794375"/>
          <p14:tracePt t="28560" x="5370513" y="5794375"/>
          <p14:tracePt t="28578" x="5019675" y="5794375"/>
          <p14:tracePt t="28595" x="4732338" y="5794375"/>
          <p14:tracePt t="28612" x="4518025" y="5794375"/>
          <p14:tracePt t="28628" x="4418013" y="5794375"/>
          <p14:tracePt t="28644" x="4294188" y="5794375"/>
          <p14:tracePt t="28660" x="4192588" y="5794375"/>
          <p14:tracePt t="28677" x="4043363" y="5756275"/>
          <p14:tracePt t="28694" x="3879850" y="5707063"/>
          <p14:tracePt t="28712" x="3705225" y="5656263"/>
          <p14:tracePt t="28715" x="3605213" y="5630863"/>
          <p14:tracePt t="28728" x="3467100" y="5594350"/>
          <p14:tracePt t="28731" x="3328988" y="5556250"/>
          <p14:tracePt t="28745" x="3216275" y="5518150"/>
          <p14:tracePt t="28747" x="3116263" y="5507038"/>
          <p14:tracePt t="28761" x="3092450" y="5481638"/>
          <p14:tracePt t="28763" x="3003550" y="5443538"/>
          <p14:tracePt t="28777" x="2954338" y="5430838"/>
          <p14:tracePt t="28778" x="2903538" y="5418138"/>
          <p14:tracePt t="28794" x="2841625" y="5407025"/>
          <p14:tracePt t="28810" x="2790825" y="5381625"/>
          <p14:tracePt t="28827" x="2703513" y="5356225"/>
          <p14:tracePt t="28843" x="2641600" y="5318125"/>
          <p14:tracePt t="28860" x="2590800" y="5294313"/>
          <p14:tracePt t="28877" x="2565400" y="5281613"/>
          <p14:tracePt t="28893" x="2503488" y="5268913"/>
          <p14:tracePt t="28911" x="2478088" y="5243513"/>
          <p14:tracePt t="28927" x="2390775" y="5205413"/>
          <p14:tracePt t="28944" x="2316163" y="5168900"/>
          <p14:tracePt t="28960" x="2239963" y="5130800"/>
          <p14:tracePt t="28962" x="2216150" y="5118100"/>
          <p14:tracePt t="28977" x="2190750" y="5105400"/>
          <p14:tracePt t="29660" x="2203450" y="5105400"/>
          <p14:tracePt t="29684" x="2216150" y="5092700"/>
          <p14:tracePt t="29715" x="2228850" y="5092700"/>
          <p14:tracePt t="29730" x="2239963" y="5092700"/>
          <p14:tracePt t="29739" x="2252663" y="5092700"/>
          <p14:tracePt t="29755" x="2278063" y="5092700"/>
          <p14:tracePt t="29779" x="2290763" y="5081588"/>
          <p14:tracePt t="29795" x="2303463" y="5081588"/>
          <p14:tracePt t="29803" x="2316163" y="5068888"/>
          <p14:tracePt t="29827" x="2328863" y="5068888"/>
          <p14:tracePt t="29843" x="2339975" y="5068888"/>
          <p14:tracePt t="29859" x="2352675" y="5068888"/>
          <p14:tracePt t="29867" x="2365375" y="5056188"/>
          <p14:tracePt t="29883" x="2390775" y="5056188"/>
          <p14:tracePt t="29898" x="2403475" y="5056188"/>
          <p14:tracePt t="29915" x="2441575" y="5043488"/>
          <p14:tracePt t="29931" x="2452688" y="5030788"/>
          <p14:tracePt t="29948" x="2452688" y="5018088"/>
          <p14:tracePt t="29964" x="2465388" y="5005388"/>
          <p14:tracePt t="29981" x="2503488" y="4992688"/>
          <p14:tracePt t="29997" x="2516188" y="4981575"/>
          <p14:tracePt t="30014" x="2578100" y="4968875"/>
          <p14:tracePt t="30032" x="2641600" y="4968875"/>
          <p14:tracePt t="30035" x="2678113" y="4956175"/>
          <p14:tracePt t="30048" x="2703513" y="4956175"/>
          <p14:tracePt t="30051" x="2716213" y="4956175"/>
          <p14:tracePt t="30064" x="2778125" y="4930775"/>
          <p14:tracePt t="30067" x="2790825" y="4930775"/>
          <p14:tracePt t="30083" x="2841625" y="4930775"/>
          <p14:tracePt t="30099" x="2890838" y="4918075"/>
          <p14:tracePt t="30115" x="2979738" y="4918075"/>
          <p14:tracePt t="30132" x="3116263" y="4918075"/>
          <p14:tracePt t="30148" x="3279775" y="4918075"/>
          <p14:tracePt t="30165" x="3479800" y="4918075"/>
          <p14:tracePt t="30182" x="3630613" y="4918075"/>
          <p14:tracePt t="30198" x="3756025" y="4918075"/>
          <p14:tracePt t="30215" x="3792538" y="4918075"/>
          <p14:tracePt t="30659" x="3779838" y="4918075"/>
          <p14:tracePt t="30683" x="3756025" y="4930775"/>
          <p14:tracePt t="30691" x="3743325" y="4930775"/>
          <p14:tracePt t="30700" x="3730625" y="4930775"/>
          <p14:tracePt t="30716" x="3717925" y="4930775"/>
          <p14:tracePt t="30747" x="3705225" y="4930775"/>
          <p14:tracePt t="30772" x="3679825" y="4943475"/>
          <p14:tracePt t="31067" x="3654425" y="4943475"/>
          <p14:tracePt t="32187" x="3654425" y="4956175"/>
          <p14:tracePt t="33092" x="3643313" y="4956175"/>
          <p14:tracePt t="33115" x="3630613" y="4968875"/>
          <p14:tracePt t="33163" x="3617913" y="4981575"/>
          <p14:tracePt t="33619" x="3617913" y="4992688"/>
          <p14:tracePt t="33995" x="3605213" y="4992688"/>
          <p14:tracePt t="34012" x="3605213" y="5005388"/>
          <p14:tracePt t="34035" x="3592513" y="5018088"/>
          <p14:tracePt t="34043" x="3579813" y="5018088"/>
          <p14:tracePt t="34699" x="3567113" y="5030788"/>
          <p14:tracePt t="34707" x="3567113" y="5043488"/>
          <p14:tracePt t="34715" x="3554413" y="5056188"/>
          <p14:tracePt t="34727" x="3541713" y="5081588"/>
          <p14:tracePt t="34742" x="3530600" y="5105400"/>
          <p14:tracePt t="34759" x="3530600" y="5143500"/>
          <p14:tracePt t="34775" x="3517900" y="5168900"/>
          <p14:tracePt t="34794" x="3505200" y="5168900"/>
          <p14:tracePt t="34843" x="3505200" y="5181600"/>
          <p14:tracePt t="35019" x="3492500" y="5181600"/>
          <p14:tracePt t="35027" x="3479800" y="5181600"/>
          <p14:tracePt t="35051" x="3467100" y="5181600"/>
          <p14:tracePt t="35061" x="3441700" y="5194300"/>
          <p14:tracePt t="35075" x="3441700" y="5218113"/>
          <p14:tracePt t="35092" x="3441700" y="5243513"/>
          <p14:tracePt t="35099" x="3441700" y="5256213"/>
          <p14:tracePt t="35111" x="3441700" y="5268913"/>
          <p14:tracePt t="35127" x="3417888" y="5305425"/>
          <p14:tracePt t="35144" x="3405188" y="5368925"/>
          <p14:tracePt t="35162" x="3405188" y="5407025"/>
          <p14:tracePt t="35164" x="3405188" y="5418138"/>
          <p14:tracePt t="35179" x="3405188" y="5481638"/>
          <p14:tracePt t="35195" x="3405188" y="5518150"/>
          <p14:tracePt t="35211" x="3392488" y="5556250"/>
          <p14:tracePt t="35228" x="3392488" y="5568950"/>
          <p14:tracePt t="35251" x="3392488" y="5594350"/>
          <p14:tracePt t="35371" x="3379788" y="5594350"/>
          <p14:tracePt t="35403" x="3367088" y="5594350"/>
          <p14:tracePt t="35419" x="3354388" y="5594350"/>
          <p14:tracePt t="35435" x="3341688" y="5594350"/>
          <p14:tracePt t="35444" x="3328988" y="5581650"/>
          <p14:tracePt t="35467" x="3305175" y="5581650"/>
          <p14:tracePt t="35475" x="3279775" y="5556250"/>
          <p14:tracePt t="35499" x="3254375" y="5543550"/>
          <p14:tracePt t="35507" x="3216275" y="5543550"/>
          <p14:tracePt t="35516" x="3205163" y="5530850"/>
          <p14:tracePt t="35528" x="3167063" y="5518150"/>
          <p14:tracePt t="35531" x="3141663" y="5518150"/>
          <p14:tracePt t="35546" x="3128963" y="5518150"/>
          <p14:tracePt t="35548" x="3116263" y="5494338"/>
          <p14:tracePt t="35562" x="3079750" y="5481638"/>
          <p14:tracePt t="35579" x="3067050" y="5481638"/>
          <p14:tracePt t="35596" x="3041650" y="5481638"/>
          <p14:tracePt t="35612" x="3016250" y="5468938"/>
          <p14:tracePt t="35629" x="2979738" y="5456238"/>
          <p14:tracePt t="35645" x="2941638" y="5456238"/>
          <p14:tracePt t="35663" x="2879725" y="5443538"/>
          <p14:tracePt t="35680" x="2790825" y="5430838"/>
          <p14:tracePt t="35696" x="2767013" y="5430838"/>
          <p14:tracePt t="35699" x="2741613" y="5430838"/>
          <p14:tracePt t="35712" x="2716213" y="5418138"/>
          <p14:tracePt t="35715" x="2703513" y="5418138"/>
          <p14:tracePt t="35729" x="2667000" y="5418138"/>
          <p14:tracePt t="35732" x="2641600" y="5418138"/>
          <p14:tracePt t="35747" x="2616200" y="5418138"/>
          <p14:tracePt t="35763" x="2565400" y="5418138"/>
          <p14:tracePt t="35780" x="2516188" y="5418138"/>
          <p14:tracePt t="35796" x="2490788" y="5418138"/>
          <p14:tracePt t="35813" x="2441575" y="5418138"/>
          <p14:tracePt t="35829" x="2390775" y="5418138"/>
          <p14:tracePt t="35846" x="2352675" y="5418138"/>
          <p14:tracePt t="35863" x="2303463" y="5418138"/>
          <p14:tracePt t="35878" x="2252663" y="5418138"/>
          <p14:tracePt t="35884" x="2228850" y="5418138"/>
          <p14:tracePt t="35894" x="2216150" y="5418138"/>
          <p14:tracePt t="35911" x="2178050" y="5418138"/>
          <p14:tracePt t="35928" x="2139950" y="5418138"/>
          <p14:tracePt t="35929" x="2116138" y="5418138"/>
          <p14:tracePt t="35944" x="2103438" y="5418138"/>
          <p14:tracePt t="35946" x="2090738" y="5418138"/>
          <p14:tracePt t="35961" x="2027238" y="5418138"/>
          <p14:tracePt t="35985" x="2003425" y="5418138"/>
          <p14:tracePt t="35994" x="1990725" y="5418138"/>
          <p14:tracePt t="36011" x="1952625" y="5418138"/>
          <p14:tracePt t="36028" x="1927225" y="5418138"/>
          <p14:tracePt t="36044" x="1890713" y="5418138"/>
          <p14:tracePt t="36061" x="1865313" y="5418138"/>
          <p14:tracePt t="36078" x="1839913" y="5443538"/>
          <p14:tracePt t="36095" x="1827213" y="5443538"/>
          <p14:tracePt t="36111" x="1814513" y="5443538"/>
          <p14:tracePt t="36128" x="1801813" y="5443538"/>
          <p14:tracePt t="36145" x="1790700" y="5443538"/>
          <p14:tracePt t="36162" x="1778000" y="5443538"/>
          <p14:tracePt t="36178" x="1765300" y="5443538"/>
          <p14:tracePt t="36195" x="1752600" y="5443538"/>
          <p14:tracePt t="36212" x="1727200" y="5443538"/>
          <p14:tracePt t="36242" x="1727200" y="5430838"/>
          <p14:tracePt t="36250" x="1714500" y="5430838"/>
          <p14:tracePt t="36262" x="1714500" y="5418138"/>
          <p14:tracePt t="36279" x="1714500" y="5407025"/>
          <p14:tracePt t="36298" x="1714500" y="5394325"/>
          <p14:tracePt t="36330" x="1714500" y="5368925"/>
          <p14:tracePt t="36354" x="1714500" y="5343525"/>
          <p14:tracePt t="36362" x="1714500" y="5330825"/>
          <p14:tracePt t="36370" x="1714500" y="5318125"/>
          <p14:tracePt t="36379" x="1714500" y="5294313"/>
          <p14:tracePt t="36398" x="1714500" y="5268913"/>
          <p14:tracePt t="36414" x="1714500" y="5256213"/>
          <p14:tracePt t="36432" x="1714500" y="5205413"/>
          <p14:tracePt t="36448" x="1714500" y="5194300"/>
          <p14:tracePt t="36464" x="1714500" y="5181600"/>
          <p14:tracePt t="36479" x="1714500" y="5156200"/>
          <p14:tracePt t="36496" x="1727200" y="5143500"/>
          <p14:tracePt t="36498" x="1739900" y="5130800"/>
          <p14:tracePt t="36513" x="1739900" y="5118100"/>
          <p14:tracePt t="36530" x="1765300" y="5105400"/>
          <p14:tracePt t="36547" x="1790700" y="5081588"/>
          <p14:tracePt t="36563" x="1801813" y="5056188"/>
          <p14:tracePt t="36580" x="1865313" y="5030788"/>
          <p14:tracePt t="36597" x="1903413" y="5005388"/>
          <p14:tracePt t="36613" x="1939925" y="5005388"/>
          <p14:tracePt t="36630" x="1965325" y="4992688"/>
          <p14:tracePt t="36647" x="1990725" y="4992688"/>
          <p14:tracePt t="36663" x="2065338" y="4956175"/>
          <p14:tracePt t="36682" x="2203450" y="4930775"/>
          <p14:tracePt t="36684" x="2265363" y="4930775"/>
          <p14:tracePt t="36699" x="2452688" y="4918075"/>
          <p14:tracePt t="36715" x="2603500" y="4918075"/>
          <p14:tracePt t="36732" x="2690813" y="4918075"/>
          <p14:tracePt t="36748" x="2767013" y="4918075"/>
          <p14:tracePt t="36765" x="2803525" y="4918075"/>
          <p14:tracePt t="36907" x="2816225" y="4918075"/>
          <p14:tracePt t="36963" x="2803525" y="4930775"/>
          <p14:tracePt t="36971" x="2803525" y="4943475"/>
          <p14:tracePt t="36984" x="2790825" y="4956175"/>
          <p14:tracePt t="36986" x="2767013" y="4968875"/>
          <p14:tracePt t="37011" x="2741613" y="4981575"/>
          <p14:tracePt t="37020" x="2728913" y="4981575"/>
          <p14:tracePt t="37035" x="2716213" y="5005388"/>
          <p14:tracePt t="37050" x="2703513" y="5005388"/>
          <p14:tracePt t="37123" x="2690813" y="5005388"/>
          <p14:tracePt t="37132" x="2703513" y="5005388"/>
          <p14:tracePt t="37139" x="2854325" y="5005388"/>
          <p14:tracePt t="37149" x="3079750" y="5005388"/>
          <p14:tracePt t="37166" x="3479800" y="5005388"/>
          <p14:tracePt t="37183" x="3879850" y="5005388"/>
          <p14:tracePt t="37200" x="4143375" y="5005388"/>
          <p14:tracePt t="37203" x="4230688" y="5005388"/>
          <p14:tracePt t="37217" x="4268788" y="5005388"/>
          <p14:tracePt t="37219" x="4305300" y="5005388"/>
          <p14:tracePt t="37347" x="4281488" y="5030788"/>
          <p14:tracePt t="37355" x="4256088" y="5030788"/>
          <p14:tracePt t="37367" x="4205288" y="5030788"/>
          <p14:tracePt t="37384" x="4081463" y="5043488"/>
          <p14:tracePt t="37387" x="4043363" y="5043488"/>
          <p14:tracePt t="37401" x="3992563" y="5043488"/>
          <p14:tracePt t="37403" x="3892550" y="5043488"/>
          <p14:tracePt t="37417" x="3830638" y="5043488"/>
          <p14:tracePt t="37419" x="3767138" y="5056188"/>
          <p14:tracePt t="37435" x="3454400" y="5118100"/>
          <p14:tracePt t="37451" x="3267075" y="5143500"/>
          <p14:tracePt t="37467" x="3092450" y="5156200"/>
          <p14:tracePt t="37484" x="2979738" y="5181600"/>
          <p14:tracePt t="37501" x="2890838" y="5181600"/>
          <p14:tracePt t="37516" x="2841625" y="5181600"/>
          <p14:tracePt t="37659" x="2867025" y="5181600"/>
          <p14:tracePt t="37667" x="2890838" y="5181600"/>
          <p14:tracePt t="37675" x="2916238" y="5181600"/>
          <p14:tracePt t="37684" x="2954338" y="5181600"/>
          <p14:tracePt t="37701" x="3028950" y="5156200"/>
          <p14:tracePt t="37717" x="3079750" y="5156200"/>
          <p14:tracePt t="37735" x="3103563" y="5156200"/>
          <p14:tracePt t="37752" x="3141663" y="5156200"/>
          <p14:tracePt t="37755" x="3154363" y="5156200"/>
          <p14:tracePt t="37768" x="3179763" y="5130800"/>
          <p14:tracePt t="37785" x="3192463" y="5118100"/>
          <p14:tracePt t="37787" x="3192463" y="5105400"/>
          <p14:tracePt t="37930" x="3192463" y="5092700"/>
          <p14:tracePt t="38123" x="3205163" y="5081588"/>
          <p14:tracePt t="38131" x="3228975" y="5068888"/>
          <p14:tracePt t="38147" x="3254375" y="5056188"/>
          <p14:tracePt t="38154" x="3279775" y="5056188"/>
          <p14:tracePt t="38170" x="3305175" y="5043488"/>
          <p14:tracePt t="38185" x="3317875" y="5043488"/>
          <p14:tracePt t="38202" x="3328988" y="5043488"/>
          <p14:tracePt t="38403" x="3317875" y="5043488"/>
          <p14:tracePt t="38411" x="3292475" y="5043488"/>
          <p14:tracePt t="38420" x="3279775" y="5043488"/>
          <p14:tracePt t="38437" x="3254375" y="5043488"/>
          <p14:tracePt t="38453" x="3228975" y="5043488"/>
          <p14:tracePt t="38469" x="3192463" y="5043488"/>
          <p14:tracePt t="38487" x="3167063" y="5043488"/>
          <p14:tracePt t="38503" x="3128963" y="5043488"/>
          <p14:tracePt t="38520" x="3103563" y="5043488"/>
          <p14:tracePt t="38537" x="3092450" y="5043488"/>
          <p14:tracePt t="38540" x="3079750" y="5043488"/>
          <p14:tracePt t="38555" x="3067050" y="5043488"/>
          <p14:tracePt t="38579" x="3041650" y="5043488"/>
          <p14:tracePt t="39563" x="3054350" y="5043488"/>
          <p14:tracePt t="39579" x="3067050" y="5043488"/>
          <p14:tracePt t="39587" x="3067050" y="5056188"/>
          <p14:tracePt t="39611" x="3079750" y="5056188"/>
          <p14:tracePt t="39635" x="3092450" y="5056188"/>
          <p14:tracePt t="39651" x="3103563" y="5068888"/>
          <p14:tracePt t="39723" x="3116263" y="5068888"/>
          <p14:tracePt t="41347" x="3141663" y="5068888"/>
          <p14:tracePt t="41355" x="3154363" y="5068888"/>
          <p14:tracePt t="41364" x="3167063" y="5068888"/>
          <p14:tracePt t="41379" x="3179763" y="5068888"/>
          <p14:tracePt t="41395" x="3205163" y="5068888"/>
          <p14:tracePt t="41411" x="3228975" y="5068888"/>
          <p14:tracePt t="41428" x="3241675" y="5068888"/>
          <p14:tracePt t="41445" x="3254375" y="5068888"/>
          <p14:tracePt t="41461" x="3267075" y="5068888"/>
          <p14:tracePt t="42891" x="3267075" y="5081588"/>
          <p14:tracePt t="42907" x="3267075" y="5092700"/>
          <p14:tracePt t="42914" x="3267075" y="5105400"/>
          <p14:tracePt t="42922" x="3267075" y="5118100"/>
          <p14:tracePt t="42930" x="3254375" y="5143500"/>
          <p14:tracePt t="42947" x="3254375" y="5181600"/>
          <p14:tracePt t="42963" x="3254375" y="5218113"/>
          <p14:tracePt t="42980" x="3254375" y="5243513"/>
          <p14:tracePt t="42997" x="3228975" y="5281613"/>
          <p14:tracePt t="43014" x="3228975" y="5318125"/>
          <p14:tracePt t="43030" x="3228975" y="5356225"/>
          <p14:tracePt t="43049" x="3205163" y="5381625"/>
          <p14:tracePt t="43051" x="3205163" y="5394325"/>
          <p14:tracePt t="43066" x="3205163" y="5418138"/>
          <p14:tracePt t="43068" x="3205163" y="5430838"/>
          <p14:tracePt t="43082" x="3205163" y="5456238"/>
          <p14:tracePt t="43099" x="3179763" y="5481638"/>
          <p14:tracePt t="43115" x="3154363" y="5494338"/>
          <p14:tracePt t="43132" x="3154363" y="5518150"/>
          <p14:tracePt t="43148" x="3128963" y="5556250"/>
          <p14:tracePt t="43179" x="3128963" y="5568950"/>
          <p14:tracePt t="43204" x="3128963" y="5594350"/>
          <p14:tracePt t="43259" x="3116263" y="5594350"/>
          <p14:tracePt t="43331" x="3092450" y="5594350"/>
          <p14:tracePt t="43346" x="3079750" y="5594350"/>
          <p14:tracePt t="43354" x="3041650" y="5594350"/>
          <p14:tracePt t="43365" x="3003550" y="5594350"/>
          <p14:tracePt t="43382" x="2879725" y="5630863"/>
          <p14:tracePt t="43398" x="2741613" y="5643563"/>
          <p14:tracePt t="43415" x="2554288" y="5719763"/>
          <p14:tracePt t="43432" x="2278063" y="5807075"/>
          <p14:tracePt t="43433" x="2203450" y="5832475"/>
          <p14:tracePt t="43448" x="2152650" y="5832475"/>
          <p14:tracePt t="43450" x="2139950" y="5832475"/>
          <p14:tracePt t="43587" x="2116138" y="5832475"/>
          <p14:tracePt t="43595" x="2090738" y="5832475"/>
          <p14:tracePt t="43604" x="2090738" y="5819775"/>
          <p14:tracePt t="43616" x="2090738" y="5807075"/>
          <p14:tracePt t="43619" x="2090738" y="5794375"/>
          <p14:tracePt t="43633" x="2090738" y="5781675"/>
          <p14:tracePt t="43635" x="2090738" y="5768975"/>
          <p14:tracePt t="43651" x="2090738" y="5743575"/>
          <p14:tracePt t="43667" x="2090738" y="5719763"/>
          <p14:tracePt t="43682" x="2090738" y="5707063"/>
          <p14:tracePt t="43698" x="2116138" y="5681663"/>
          <p14:tracePt t="43715" x="2116138" y="5668963"/>
          <p14:tracePt t="43732" x="2139950" y="5656263"/>
          <p14:tracePt t="43749" x="2165350" y="5643563"/>
          <p14:tracePt t="43765" x="2265363" y="5594350"/>
          <p14:tracePt t="43782" x="2403475" y="5543550"/>
          <p14:tracePt t="43799" x="2565400" y="5507038"/>
          <p14:tracePt t="43816" x="2703513" y="5468938"/>
          <p14:tracePt t="43818" x="2767013" y="5443538"/>
          <p14:tracePt t="43833" x="2803525" y="5443538"/>
          <p14:tracePt t="43834" x="2828925" y="5443538"/>
          <p14:tracePt t="43850" x="2879725" y="5443538"/>
          <p14:tracePt t="43866" x="2890838" y="5443538"/>
          <p14:tracePt t="43883" x="2916238" y="5418138"/>
          <p14:tracePt t="43901" x="2928938" y="5418138"/>
          <p14:tracePt t="43916" x="2954338" y="5418138"/>
          <p14:tracePt t="43970" x="2967038" y="5418138"/>
          <p14:tracePt t="43987" x="2979738" y="5418138"/>
          <p14:tracePt t="44003" x="2992438" y="5418138"/>
          <p14:tracePt t="44018" x="3028950" y="5394325"/>
          <p14:tracePt t="44034" x="3041650" y="5394325"/>
          <p14:tracePt t="44042" x="3067050" y="5394325"/>
          <p14:tracePt t="44058" x="3079750" y="5394325"/>
          <p14:tracePt t="44066" x="3103563" y="5394325"/>
          <p14:tracePt t="44083" x="3128963" y="5394325"/>
          <p14:tracePt t="44100" x="3154363" y="5394325"/>
          <p14:tracePt t="44117" x="3205163" y="5368925"/>
          <p14:tracePt t="44133" x="3241675" y="5368925"/>
          <p14:tracePt t="44150" x="3317875" y="5343525"/>
          <p14:tracePt t="44166" x="3379788" y="5318125"/>
          <p14:tracePt t="44183" x="3505200" y="5305425"/>
          <p14:tracePt t="44200" x="3567113" y="5268913"/>
          <p14:tracePt t="44202" x="3630613" y="5268913"/>
          <p14:tracePt t="44217" x="3767138" y="5218113"/>
          <p14:tracePt t="44234" x="3879850" y="5194300"/>
          <p14:tracePt t="44250" x="3930650" y="5168900"/>
          <p14:tracePt t="44267" x="3979863" y="5156200"/>
          <p14:tracePt t="44283" x="4030663" y="5143500"/>
          <p14:tracePt t="44300" x="4068763" y="5130800"/>
          <p14:tracePt t="44317" x="4092575" y="5118100"/>
          <p14:tracePt t="44334" x="4143375" y="5105400"/>
          <p14:tracePt t="44351" x="4143375" y="5092700"/>
          <p14:tracePt t="44367" x="4168775" y="5081588"/>
          <p14:tracePt t="44384" x="4181475" y="5068888"/>
          <p14:tracePt t="44401" x="4205288" y="5056188"/>
          <p14:tracePt t="44715" x="4192588" y="5056188"/>
          <p14:tracePt t="44722" x="4192588" y="5068888"/>
          <p14:tracePt t="44735" x="4192588" y="5092700"/>
          <p14:tracePt t="44753" x="4130675" y="5143500"/>
          <p14:tracePt t="44755" x="4130675" y="5156200"/>
          <p14:tracePt t="44769" x="4105275" y="5181600"/>
          <p14:tracePt t="44772" x="4105275" y="5194300"/>
          <p14:tracePt t="44787" x="4081463" y="5256213"/>
          <p14:tracePt t="44803" x="4068763" y="5268913"/>
          <p14:tracePt t="44827" x="4068763" y="5281613"/>
          <p14:tracePt t="44837" x="4056063" y="5281613"/>
          <p14:tracePt t="44867" x="4043363" y="5294313"/>
          <p14:tracePt t="44899" x="4030663" y="5305425"/>
          <p14:tracePt t="45011" x="4017963" y="5305425"/>
          <p14:tracePt t="45020" x="4005263" y="5305425"/>
          <p14:tracePt t="45059" x="4005263" y="5294313"/>
          <p14:tracePt t="45075" x="4005263" y="5281613"/>
          <p14:tracePt t="45091" x="4005263" y="5268913"/>
          <p14:tracePt t="45098" x="3992563" y="5256213"/>
          <p14:tracePt t="45107" x="3992563" y="5243513"/>
          <p14:tracePt t="45123" x="3979863" y="5218113"/>
          <p14:tracePt t="45147" x="3968750" y="5205413"/>
          <p14:tracePt t="45179" x="3956050" y="5194300"/>
          <p14:tracePt t="45195" x="3956050" y="5181600"/>
          <p14:tracePt t="45211" x="3943350" y="5181600"/>
          <p14:tracePt t="45220" x="3930650" y="5168900"/>
          <p14:tracePt t="45243" x="3917950" y="5168900"/>
          <p14:tracePt t="45339" x="3917950" y="5156200"/>
          <p14:tracePt t="45363" x="3905250" y="5143500"/>
          <p14:tracePt t="45675" x="3905250" y="5130800"/>
          <p14:tracePt t="45683" x="3917950" y="5130800"/>
          <p14:tracePt t="45699" x="3917950" y="5118100"/>
          <p14:tracePt t="45731" x="3930650" y="5118100"/>
          <p14:tracePt t="45738" x="3943350" y="5118100"/>
          <p14:tracePt t="45747" x="3956050" y="5118100"/>
          <p14:tracePt t="45763" x="3956050" y="5105400"/>
          <p14:tracePt t="45779" x="3979863" y="5092700"/>
          <p14:tracePt t="45789" x="3979863" y="5081588"/>
          <p14:tracePt t="45811" x="3992563" y="5081588"/>
          <p14:tracePt t="45826" x="4005263" y="5068888"/>
          <p14:tracePt t="45838" x="4017963" y="5056188"/>
          <p14:tracePt t="45875" x="4030663" y="5056188"/>
          <p14:tracePt t="45890" x="4043363" y="5056188"/>
          <p14:tracePt t="45898" x="4056063" y="5056188"/>
          <p14:tracePt t="45906" x="4068763" y="5056188"/>
          <p14:tracePt t="45922" x="4081463" y="5043488"/>
          <p14:tracePt t="45938" x="4092575" y="5030788"/>
          <p14:tracePt t="45955" x="4105275" y="5030788"/>
          <p14:tracePt t="45971" x="4117975" y="5018088"/>
          <p14:tracePt t="46010" x="4130675" y="5005388"/>
          <p14:tracePt t="46034" x="4143375" y="5005388"/>
          <p14:tracePt t="46050" x="4156075" y="5005388"/>
          <p14:tracePt t="46075" x="4156075" y="4992688"/>
          <p14:tracePt t="46275" x="4143375" y="4992688"/>
          <p14:tracePt t="46283" x="4130675" y="4992688"/>
          <p14:tracePt t="46291" x="4117975" y="4992688"/>
          <p14:tracePt t="46307" x="4092575" y="4992688"/>
          <p14:tracePt t="46324" x="4081463" y="4992688"/>
          <p14:tracePt t="46340" x="4056063" y="4992688"/>
          <p14:tracePt t="46379" x="4043363" y="4992688"/>
          <p14:tracePt t="46387" x="4030663" y="4992688"/>
          <p14:tracePt t="46434" x="4017963" y="4992688"/>
          <p14:tracePt t="46450" x="4005263" y="4992688"/>
          <p14:tracePt t="46467" x="4005263" y="5005388"/>
          <p14:tracePt t="46483" x="3992563" y="5005388"/>
          <p14:tracePt t="46515" x="3968750" y="5005388"/>
          <p14:tracePt t="46524" x="3956050" y="5030788"/>
          <p14:tracePt t="46531" x="3943350" y="5030788"/>
          <p14:tracePt t="46563" x="3930650" y="5030788"/>
          <p14:tracePt t="46571" x="3917950" y="5030788"/>
          <p14:tracePt t="46587" x="3905250" y="5030788"/>
          <p14:tracePt t="46595" x="3892550" y="5030788"/>
          <p14:tracePt t="46612" x="3879850" y="5056188"/>
          <p14:tracePt t="46635" x="3867150" y="5056188"/>
          <p14:tracePt t="46811" x="3879850" y="5056188"/>
          <p14:tracePt t="46827" x="3905250" y="5056188"/>
          <p14:tracePt t="46843" x="3917950" y="5056188"/>
          <p14:tracePt t="46851" x="3930650" y="5056188"/>
          <p14:tracePt t="46859" x="3943350" y="5056188"/>
          <p14:tracePt t="46891" x="3956050" y="5056188"/>
          <p14:tracePt t="46899" x="3956050" y="5043488"/>
          <p14:tracePt t="46908" x="3968750" y="5043488"/>
          <p14:tracePt t="46925" x="3968750" y="5030788"/>
          <p14:tracePt t="46987" x="3992563" y="5030788"/>
          <p14:tracePt t="46994" x="4017963" y="5030788"/>
          <p14:tracePt t="47009" x="4030663" y="5030788"/>
          <p14:tracePt t="47011" x="4056063" y="5030788"/>
          <p14:tracePt t="47027" x="4092575" y="5030788"/>
          <p14:tracePt t="47043" x="4143375" y="5030788"/>
          <p14:tracePt t="47059" x="4181475" y="5030788"/>
          <p14:tracePt t="47075" x="4294188" y="5030788"/>
          <p14:tracePt t="47092" x="4530725" y="5030788"/>
          <p14:tracePt t="47109" x="4832350" y="5056188"/>
          <p14:tracePt t="47125" x="5194300" y="5118100"/>
          <p14:tracePt t="47143" x="5545138" y="5130800"/>
          <p14:tracePt t="47159" x="5821363" y="5181600"/>
          <p14:tracePt t="47162" x="5921375" y="5205413"/>
          <p14:tracePt t="47175" x="6008688" y="5205413"/>
          <p14:tracePt t="47193" x="6057900" y="5205413"/>
          <p14:tracePt t="47195" x="6070600" y="5205413"/>
          <p14:tracePt t="47435" x="6021388" y="5205413"/>
          <p14:tracePt t="47443" x="5957888" y="5205413"/>
          <p14:tracePt t="47451" x="5908675" y="5218113"/>
          <p14:tracePt t="47459" x="5870575" y="5218113"/>
          <p14:tracePt t="47476" x="5683250" y="5218113"/>
          <p14:tracePt t="47493" x="5657850" y="5218113"/>
          <p14:tracePt t="47510" x="5583238" y="5218113"/>
          <p14:tracePt t="47675" x="5607050" y="5218113"/>
          <p14:tracePt t="47683" x="5632450" y="5218113"/>
          <p14:tracePt t="47694" x="5670550" y="5218113"/>
          <p14:tracePt t="47711" x="5745163" y="5218113"/>
          <p14:tracePt t="47727" x="5757863" y="5218113"/>
          <p14:tracePt t="47827" x="5745163" y="5218113"/>
          <p14:tracePt t="47835" x="5708650" y="5218113"/>
          <p14:tracePt t="47844" x="5670550" y="5218113"/>
          <p14:tracePt t="47860" x="5619750" y="5218113"/>
          <p14:tracePt t="47877" x="5583238" y="5218113"/>
          <p14:tracePt t="48523" x="5607050" y="5205413"/>
          <p14:tracePt t="48531" x="5632450" y="5205413"/>
          <p14:tracePt t="48547" x="5719763" y="5205413"/>
          <p14:tracePt t="48563" x="5832475" y="5205413"/>
          <p14:tracePt t="48580" x="6008688" y="5205413"/>
          <p14:tracePt t="48596" x="6221413" y="5205413"/>
          <p14:tracePt t="48613" x="6496050" y="5168900"/>
          <p14:tracePt t="48629" x="6821488" y="5118100"/>
          <p14:tracePt t="48646" x="7021513" y="5105400"/>
          <p14:tracePt t="48663" x="7172325" y="5081588"/>
          <p14:tracePt t="48679" x="7246938" y="5056188"/>
          <p14:tracePt t="48697" x="7272338" y="5056188"/>
          <p14:tracePt t="48699" x="7297738" y="5056188"/>
          <p14:tracePt t="48723" x="7310438" y="5056188"/>
          <p14:tracePt t="48739" x="7323138" y="5030788"/>
          <p14:tracePt t="48747" x="7335838" y="5030788"/>
          <p14:tracePt t="48811" x="7348538" y="5030788"/>
          <p14:tracePt t="48820" x="7359650" y="5030788"/>
          <p14:tracePt t="48835" x="7372350" y="5030788"/>
          <p14:tracePt t="48847" x="7397750" y="5030788"/>
          <p14:tracePt t="48864" x="7435850" y="5030788"/>
          <p14:tracePt t="48866" x="7485063" y="5030788"/>
          <p14:tracePt t="48880" x="7510463" y="5030788"/>
          <p14:tracePt t="48883" x="7572375" y="5030788"/>
          <p14:tracePt t="48897" x="7610475" y="5030788"/>
          <p14:tracePt t="48899" x="7635875" y="5030788"/>
          <p14:tracePt t="48914" x="7673975" y="5030788"/>
          <p14:tracePt t="48931" x="7761288" y="5030788"/>
          <p14:tracePt t="48947" x="7823200" y="5043488"/>
          <p14:tracePt t="48964" x="7861300" y="5043488"/>
          <p14:tracePt t="48980" x="7910513" y="5056188"/>
          <p14:tracePt t="48997" x="7974013" y="5056188"/>
          <p14:tracePt t="49014" x="7999413" y="5081588"/>
          <p14:tracePt t="49031" x="8023225" y="5081588"/>
          <p14:tracePt t="49035" x="8048625" y="5081588"/>
          <p14:tracePt t="49051" x="8061325" y="5081588"/>
          <p14:tracePt t="49083" x="8074025" y="5081588"/>
          <p14:tracePt t="49091" x="8086725" y="5081588"/>
          <p14:tracePt t="49106" x="8123238" y="5081588"/>
          <p14:tracePt t="49131" x="8135938" y="5105400"/>
          <p14:tracePt t="49139" x="8148638" y="5105400"/>
          <p14:tracePt t="49171" x="8174038" y="5105400"/>
          <p14:tracePt t="49179" x="8186738" y="5130800"/>
          <p14:tracePt t="49195" x="8223250" y="5130800"/>
          <p14:tracePt t="49211" x="8235950" y="5130800"/>
          <p14:tracePt t="49219" x="8248650" y="5130800"/>
          <p14:tracePt t="49251" x="8261350" y="5130800"/>
          <p14:tracePt t="49267" x="8274050" y="5130800"/>
          <p14:tracePt t="49299" x="8286750" y="5130800"/>
          <p14:tracePt t="49331" x="8299450" y="5143500"/>
          <p14:tracePt t="49411" x="8286750" y="5156200"/>
          <p14:tracePt t="49419" x="8248650" y="5156200"/>
          <p14:tracePt t="49432" x="8199438" y="5156200"/>
          <p14:tracePt t="49435" x="8148638" y="5181600"/>
          <p14:tracePt t="49449" x="8099425" y="5181600"/>
          <p14:tracePt t="49451" x="8023225" y="5194300"/>
          <p14:tracePt t="49464" x="7961313" y="5194300"/>
          <p14:tracePt t="49480" x="7797800" y="5218113"/>
          <p14:tracePt t="49482" x="7735888" y="5218113"/>
          <p14:tracePt t="49497" x="7661275" y="5218113"/>
          <p14:tracePt t="49514" x="7597775" y="5218113"/>
          <p14:tracePt t="49532" x="7572375" y="5218113"/>
          <p14:tracePt t="49611" x="7561263" y="5218113"/>
          <p14:tracePt t="49763" x="7610475" y="5218113"/>
          <p14:tracePt t="49771" x="7685088" y="5194300"/>
          <p14:tracePt t="49782" x="7748588" y="5181600"/>
          <p14:tracePt t="49799" x="7961313" y="5118100"/>
          <p14:tracePt t="49816" x="8248650" y="5068888"/>
          <p14:tracePt t="49819" x="8399463" y="5056188"/>
          <p14:tracePt t="49833" x="8561388" y="5056188"/>
          <p14:tracePt t="49835" x="8737600" y="5030788"/>
          <p14:tracePt t="49849" x="8886825" y="5030788"/>
          <p14:tracePt t="49851" x="9024938" y="5030788"/>
          <p14:tracePt t="49867" x="9263063" y="5018088"/>
          <p14:tracePt t="49883" x="9401175" y="5018088"/>
          <p14:tracePt t="49900" x="9475788" y="5018088"/>
          <p14:tracePt t="49916" x="9501188" y="5018088"/>
          <p14:tracePt t="50067" x="9488488" y="5018088"/>
          <p14:tracePt t="50075" x="9463088" y="5043488"/>
          <p14:tracePt t="50084" x="9401175" y="5056188"/>
          <p14:tracePt t="50100" x="9237663" y="5092700"/>
          <p14:tracePt t="50117" x="8986838" y="5118100"/>
          <p14:tracePt t="50133" x="8750300" y="5118100"/>
          <p14:tracePt t="50150" x="8586788" y="5118100"/>
          <p14:tracePt t="50167" x="8499475" y="5130800"/>
          <p14:tracePt t="50171" x="8474075" y="5130800"/>
          <p14:tracePt t="50183" x="8461375" y="5130800"/>
          <p14:tracePt t="50331" x="8474075" y="5130800"/>
          <p14:tracePt t="50339" x="8499475" y="5130800"/>
          <p14:tracePt t="50351" x="8524875" y="5130800"/>
          <p14:tracePt t="50354" x="8561388" y="5143500"/>
          <p14:tracePt t="50367" x="8586788" y="5143500"/>
          <p14:tracePt t="50384" x="8661400" y="5143500"/>
          <p14:tracePt t="50402" x="8737600" y="5143500"/>
          <p14:tracePt t="50404" x="8763000" y="5143500"/>
          <p14:tracePt t="50418" x="8799513" y="5143500"/>
          <p14:tracePt t="50435" x="8850313" y="5143500"/>
          <p14:tracePt t="50452" x="8912225" y="5143500"/>
          <p14:tracePt t="50468" x="8950325" y="5143500"/>
          <p14:tracePt t="50485" x="8963025" y="5143500"/>
          <p14:tracePt t="50502" x="8975725" y="5143500"/>
          <p14:tracePt t="50731" x="8963025" y="5143500"/>
          <p14:tracePt t="50739" x="8950325" y="5143500"/>
          <p14:tracePt t="50752" x="8924925" y="5143500"/>
          <p14:tracePt t="50755" x="8899525" y="5143500"/>
          <p14:tracePt t="50769" x="8886825" y="5143500"/>
          <p14:tracePt t="50771" x="8874125" y="5143500"/>
          <p14:tracePt t="50785" x="8863013" y="5156200"/>
          <p14:tracePt t="50802" x="8824913" y="5168900"/>
          <p14:tracePt t="50819" x="8812213" y="5168900"/>
          <p14:tracePt t="51059" x="8824913" y="5168900"/>
          <p14:tracePt t="51091" x="8837613" y="5168900"/>
          <p14:tracePt t="51315" x="8837613" y="5181600"/>
          <p14:tracePt t="51483" x="8837613" y="5194300"/>
          <p14:tracePt t="51571" x="8837613" y="5205413"/>
          <p14:tracePt t="51587" x="8824913" y="5218113"/>
          <p14:tracePt t="51619" x="8812213" y="5218113"/>
          <p14:tracePt t="51627" x="8812213" y="5230813"/>
          <p14:tracePt t="51659" x="8799513" y="5230813"/>
          <p14:tracePt t="51683" x="8799513" y="5256213"/>
          <p14:tracePt t="51691" x="8799513" y="5268913"/>
          <p14:tracePt t="51704" x="8786813" y="5268913"/>
          <p14:tracePt t="51722" x="8786813" y="5281613"/>
          <p14:tracePt t="51738" x="8786813" y="5294313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Type I </a:t>
            </a:r>
            <a:r>
              <a:rPr lang="en-US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vs.</a:t>
            </a: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 Type II error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92828"/>
            <a:ext cx="10120434" cy="2955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A hospital management researcher is conducting a study to assess the effectiveness of a new staff training program designed to reduce medication errors in the hospital. </a:t>
            </a: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50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5525"/>
    </mc:Choice>
    <mc:Fallback xmlns="">
      <p:transition advTm="155525"/>
    </mc:Fallback>
  </mc:AlternateContent>
  <p:extLst>
    <p:ext uri="{3A86A75C-4F4B-4683-9AE1-C65F6400EC91}">
      <p14:laserTraceLst xmlns:p14="http://schemas.microsoft.com/office/powerpoint/2010/main">
        <p14:tracePtLst>
          <p14:tracePt t="1284" x="8786813" y="5305425"/>
          <p14:tracePt t="1629" x="8774113" y="5305425"/>
          <p14:tracePt t="3004" x="8763000" y="5305425"/>
          <p14:tracePt t="3012" x="8750300" y="5305425"/>
          <p14:tracePt t="3020" x="8737600" y="5305425"/>
          <p14:tracePt t="3036" x="8724900" y="5305425"/>
          <p14:tracePt t="3053" x="8712200" y="5305425"/>
          <p14:tracePt t="3070" x="8699500" y="5305425"/>
          <p14:tracePt t="5060" x="8724900" y="5305425"/>
          <p14:tracePt t="5068" x="8737600" y="5305425"/>
          <p14:tracePt t="5076" x="8763000" y="5305425"/>
          <p14:tracePt t="5092" x="8774113" y="5305425"/>
          <p14:tracePt t="5108" x="8786813" y="5305425"/>
          <p14:tracePt t="5141" x="8799513" y="5305425"/>
          <p14:tracePt t="5404" x="8812213" y="5305425"/>
          <p14:tracePt t="5412" x="8824913" y="5305425"/>
          <p14:tracePt t="5425" x="8837613" y="5305425"/>
          <p14:tracePt t="5428" x="8850313" y="5305425"/>
          <p14:tracePt t="5442" x="8863013" y="5305425"/>
          <p14:tracePt t="5444" x="8886825" y="5305425"/>
          <p14:tracePt t="5460" x="8912225" y="5305425"/>
          <p14:tracePt t="5476" x="8937625" y="5305425"/>
          <p14:tracePt t="5493" x="8999538" y="5281613"/>
          <p14:tracePt t="5510" x="9024938" y="5281613"/>
          <p14:tracePt t="5526" x="9075738" y="5281613"/>
          <p14:tracePt t="5542" x="9124950" y="5281613"/>
          <p14:tracePt t="5559" x="9150350" y="5281613"/>
          <p14:tracePt t="5576" x="9175750" y="5281613"/>
          <p14:tracePt t="5593" x="9199563" y="5281613"/>
          <p14:tracePt t="5611" x="9224963" y="5268913"/>
          <p14:tracePt t="5613" x="9237663" y="5268913"/>
          <p14:tracePt t="5628" x="9263063" y="5268913"/>
          <p14:tracePt t="5644" x="9275763" y="5268913"/>
          <p14:tracePt t="5661" x="9301163" y="5256213"/>
          <p14:tracePt t="6093" x="9312275" y="5256213"/>
          <p14:tracePt t="9564" x="9301163" y="5256213"/>
          <p14:tracePt t="9572" x="9288463" y="5256213"/>
          <p14:tracePt t="9700" x="9275763" y="5256213"/>
          <p14:tracePt t="9756" x="9263063" y="5256213"/>
          <p14:tracePt t="9933" x="9250363" y="5256213"/>
          <p14:tracePt t="11412" x="9237663" y="5256213"/>
          <p14:tracePt t="11453" x="9224963" y="5256213"/>
          <p14:tracePt t="11564" x="9212263" y="5256213"/>
          <p14:tracePt t="11836" x="9199563" y="5256213"/>
          <p14:tracePt t="11916" x="9188450" y="5256213"/>
          <p14:tracePt t="11933" x="9175750" y="5256213"/>
          <p14:tracePt t="11941" x="9163050" y="5256213"/>
          <p14:tracePt t="11948" x="9150350" y="5256213"/>
          <p14:tracePt t="11960" x="9137650" y="5256213"/>
          <p14:tracePt t="11976" x="9112250" y="5256213"/>
          <p14:tracePt t="11994" x="9075738" y="5256213"/>
          <p14:tracePt t="11996" x="9063038" y="5256213"/>
          <p14:tracePt t="12011" x="9024938" y="5256213"/>
          <p14:tracePt t="12013" x="8999538" y="5256213"/>
          <p14:tracePt t="12028" x="8912225" y="5256213"/>
          <p14:tracePt t="12043" x="8812213" y="5256213"/>
          <p14:tracePt t="12061" x="8737600" y="5256213"/>
          <p14:tracePt t="12077" x="8624888" y="5256213"/>
          <p14:tracePt t="12094" x="8486775" y="5243513"/>
          <p14:tracePt t="12110" x="8374063" y="5218113"/>
          <p14:tracePt t="12126" x="8299450" y="5194300"/>
          <p14:tracePt t="12143" x="8186738" y="5168900"/>
          <p14:tracePt t="12161" x="8135938" y="5168900"/>
          <p14:tracePt t="12177" x="8110538" y="5168900"/>
          <p14:tracePt t="12180" x="8086725" y="5156200"/>
          <p14:tracePt t="12195" x="8023225" y="5156200"/>
          <p14:tracePt t="12197" x="7974013" y="5130800"/>
          <p14:tracePt t="12211" x="7897813" y="5118100"/>
          <p14:tracePt t="12213" x="7823200" y="5081588"/>
          <p14:tracePt t="12228" x="7648575" y="5043488"/>
          <p14:tracePt t="12244" x="7435850" y="5005388"/>
          <p14:tracePt t="12259" x="7259638" y="4968875"/>
          <p14:tracePt t="12275" x="6846888" y="4843463"/>
          <p14:tracePt t="12292" x="6508750" y="4805363"/>
          <p14:tracePt t="12309" x="6270625" y="4768850"/>
          <p14:tracePt t="12325" x="6057900" y="4730750"/>
          <p14:tracePt t="12342" x="5857875" y="4692650"/>
          <p14:tracePt t="12359" x="5757863" y="4679950"/>
          <p14:tracePt t="12375" x="5557838" y="4643438"/>
          <p14:tracePt t="12392" x="5357813" y="4618038"/>
          <p14:tracePt t="12409" x="5157788" y="4605338"/>
          <p14:tracePt t="12426" x="5032375" y="4605338"/>
          <p14:tracePt t="12427" x="4994275" y="4605338"/>
          <p14:tracePt t="12442" x="4932363" y="4605338"/>
          <p14:tracePt t="12459" x="4881563" y="4605338"/>
          <p14:tracePt t="12476" x="4819650" y="4605338"/>
          <p14:tracePt t="12492" x="4806950" y="4605338"/>
          <p14:tracePt t="12509" x="4756150" y="4605338"/>
          <p14:tracePt t="12526" x="4732338" y="4605338"/>
          <p14:tracePt t="12555" x="4706938" y="4605338"/>
          <p14:tracePt t="12565" x="4694238" y="4605338"/>
          <p14:tracePt t="12580" x="4681538" y="4605338"/>
          <p14:tracePt t="12595" x="4681538" y="4618038"/>
          <p14:tracePt t="12597" x="4656138" y="4630738"/>
          <p14:tracePt t="12612" x="4656138" y="4643438"/>
          <p14:tracePt t="12628" x="4630738" y="4667250"/>
          <p14:tracePt t="12645" x="4630738" y="4679950"/>
          <p14:tracePt t="12662" x="4630738" y="4692650"/>
          <p14:tracePt t="12678" x="4630738" y="4705350"/>
          <p14:tracePt t="12695" x="4619625" y="4718050"/>
          <p14:tracePt t="13084" x="4619625" y="4692650"/>
          <p14:tracePt t="13092" x="4619625" y="4667250"/>
          <p14:tracePt t="13100" x="4619625" y="4643438"/>
          <p14:tracePt t="13113" x="4619625" y="4618038"/>
          <p14:tracePt t="13116" x="4619625" y="4592638"/>
          <p14:tracePt t="13129" x="4619625" y="4567238"/>
          <p14:tracePt t="13146" x="4619625" y="4543425"/>
          <p14:tracePt t="13149" x="4619625" y="4530725"/>
          <p14:tracePt t="13163" x="4619625" y="4492625"/>
          <p14:tracePt t="13181" x="4619625" y="4443413"/>
          <p14:tracePt t="13197" x="4619625" y="4354513"/>
          <p14:tracePt t="13213" x="4630738" y="4292600"/>
          <p14:tracePt t="13230" x="4656138" y="4192588"/>
          <p14:tracePt t="13246" x="4668838" y="4117975"/>
          <p14:tracePt t="13261" x="4743450" y="3967163"/>
          <p14:tracePt t="13278" x="4781550" y="3905250"/>
          <p14:tracePt t="13294" x="4819650" y="3841750"/>
          <p14:tracePt t="13311" x="4856163" y="3779838"/>
          <p14:tracePt t="13328" x="4932363" y="3692525"/>
          <p14:tracePt t="13344" x="4956175" y="3616325"/>
          <p14:tracePt t="13361" x="4968875" y="3590925"/>
          <p14:tracePt t="13378" x="5032375" y="3541713"/>
          <p14:tracePt t="13379" x="5081588" y="3490913"/>
          <p14:tracePt t="13395" x="5145088" y="3490913"/>
          <p14:tracePt t="13411" x="5194300" y="3490913"/>
          <p14:tracePt t="13676" x="5157788" y="3490913"/>
          <p14:tracePt t="13684" x="5094288" y="3490913"/>
          <p14:tracePt t="13698" x="5068888" y="3490913"/>
          <p14:tracePt t="13700" x="5019675" y="3490913"/>
          <p14:tracePt t="13715" x="4981575" y="3490913"/>
          <p14:tracePt t="13717" x="4956175" y="3490913"/>
          <p14:tracePt t="13731" x="4906963" y="3467100"/>
          <p14:tracePt t="13748" x="4843463" y="3454400"/>
          <p14:tracePt t="13764" x="4806950" y="3441700"/>
          <p14:tracePt t="13781" x="4768850" y="3403600"/>
          <p14:tracePt t="13798" x="4694238" y="3390900"/>
          <p14:tracePt t="13814" x="4643438" y="3378200"/>
          <p14:tracePt t="13831" x="4606925" y="3367088"/>
          <p14:tracePt t="13848" x="4568825" y="3341688"/>
          <p14:tracePt t="13865" x="4543425" y="3290888"/>
          <p14:tracePt t="13868" x="4518025" y="3241675"/>
          <p14:tracePt t="13881" x="4506913" y="3154363"/>
          <p14:tracePt t="13884" x="4481513" y="3054350"/>
          <p14:tracePt t="13899" x="4468813" y="2978150"/>
          <p14:tracePt t="13901" x="4468813" y="2928938"/>
          <p14:tracePt t="13916" x="4468813" y="2790825"/>
          <p14:tracePt t="13932" x="4468813" y="2690813"/>
          <p14:tracePt t="13948" x="4468813" y="2552700"/>
          <p14:tracePt t="13965" x="4506913" y="2414588"/>
          <p14:tracePt t="13981" x="4556125" y="2265363"/>
          <p14:tracePt t="13998" x="4594225" y="2114550"/>
          <p14:tracePt t="14014" x="4619625" y="2027238"/>
          <p14:tracePt t="14032" x="4656138" y="1927225"/>
          <p14:tracePt t="14048" x="4681538" y="1876425"/>
          <p14:tracePt t="14065" x="4681538" y="1814513"/>
          <p14:tracePt t="14068" x="4681538" y="1776413"/>
          <p14:tracePt t="14082" x="4706938" y="1752600"/>
          <p14:tracePt t="14084" x="4706938" y="1739900"/>
          <p14:tracePt t="14100" x="4743450" y="1689100"/>
          <p14:tracePt t="14117" x="4768850" y="1639888"/>
          <p14:tracePt t="14132" x="4794250" y="1589088"/>
          <p14:tracePt t="14151" x="4806950" y="1576388"/>
          <p14:tracePt t="14165" x="4832350" y="1527175"/>
          <p14:tracePt t="14182" x="4868863" y="1476375"/>
          <p14:tracePt t="14199" x="4881563" y="1439863"/>
          <p14:tracePt t="14216" x="4894263" y="1401763"/>
          <p14:tracePt t="14232" x="4894263" y="1389063"/>
          <p14:tracePt t="14249" x="4919663" y="1376363"/>
          <p14:tracePt t="14508" x="4919663" y="1401763"/>
          <p14:tracePt t="14532" x="4919663" y="1414463"/>
          <p14:tracePt t="14550" x="4919663" y="1427163"/>
          <p14:tracePt t="14556" x="4919663" y="1439863"/>
          <p14:tracePt t="14572" x="4919663" y="1450975"/>
          <p14:tracePt t="14692" x="4919663" y="1463675"/>
          <p14:tracePt t="14700" x="4919663" y="1476375"/>
          <p14:tracePt t="14708" x="4906963" y="1476375"/>
          <p14:tracePt t="14740" x="4894263" y="1476375"/>
          <p14:tracePt t="14781" x="4881563" y="1476375"/>
          <p14:tracePt t="14813" x="4868863" y="1476375"/>
          <p14:tracePt t="14837" x="4843463" y="1476375"/>
          <p14:tracePt t="14868" x="4819650" y="1489075"/>
          <p14:tracePt t="14876" x="4806950" y="1489075"/>
          <p14:tracePt t="14901" x="4794250" y="1489075"/>
          <p14:tracePt t="14924" x="4781550" y="1489075"/>
          <p14:tracePt t="15068" x="4794250" y="1489075"/>
          <p14:tracePt t="15076" x="4819650" y="1489075"/>
          <p14:tracePt t="15084" x="4868863" y="1489075"/>
          <p14:tracePt t="15102" x="4981575" y="1489075"/>
          <p14:tracePt t="15117" x="5081588" y="1489075"/>
          <p14:tracePt t="15134" x="5106988" y="1489075"/>
          <p14:tracePt t="15196" x="5106988" y="1501775"/>
          <p14:tracePt t="15228" x="5106988" y="1514475"/>
          <p14:tracePt t="15244" x="5106988" y="1527175"/>
          <p14:tracePt t="15260" x="5081588" y="1539875"/>
          <p14:tracePt t="15300" x="5068888" y="1539875"/>
          <p14:tracePt t="15372" x="5081588" y="1539875"/>
          <p14:tracePt t="15380" x="5119688" y="1539875"/>
          <p14:tracePt t="15388" x="5194300" y="1539875"/>
          <p14:tracePt t="15402" x="5245100" y="1539875"/>
          <p14:tracePt t="15405" x="5332413" y="1539875"/>
          <p14:tracePt t="15419" x="5419725" y="1563688"/>
          <p14:tracePt t="15421" x="5507038" y="1614488"/>
          <p14:tracePt t="15436" x="5645150" y="1614488"/>
          <p14:tracePt t="15452" x="5808663" y="1639888"/>
          <p14:tracePt t="15469" x="5895975" y="1689100"/>
          <p14:tracePt t="15485" x="5983288" y="1701800"/>
          <p14:tracePt t="15502" x="6057900" y="1714500"/>
          <p14:tracePt t="15519" x="6157913" y="1727200"/>
          <p14:tracePt t="15535" x="6259513" y="1739900"/>
          <p14:tracePt t="15553" x="6308725" y="1739900"/>
          <p14:tracePt t="15556" x="6359525" y="1739900"/>
          <p14:tracePt t="15569" x="6396038" y="1739900"/>
          <p14:tracePt t="15572" x="6421438" y="1739900"/>
          <p14:tracePt t="15585" x="6459538" y="1765300"/>
          <p14:tracePt t="15587" x="6496050" y="1765300"/>
          <p14:tracePt t="15602" x="6521450" y="1765300"/>
          <p14:tracePt t="15605" x="6546850" y="1765300"/>
          <p14:tracePt t="15620" x="6608763" y="1765300"/>
          <p14:tracePt t="15636" x="6659563" y="1765300"/>
          <p14:tracePt t="15653" x="6708775" y="1765300"/>
          <p14:tracePt t="15669" x="6772275" y="1765300"/>
          <p14:tracePt t="15686" x="6846888" y="1765300"/>
          <p14:tracePt t="15702" x="6946900" y="1765300"/>
          <p14:tracePt t="15720" x="7034213" y="1765300"/>
          <p14:tracePt t="15736" x="7097713" y="1765300"/>
          <p14:tracePt t="15754" x="7110413" y="1765300"/>
          <p14:tracePt t="15756" x="7134225" y="1765300"/>
          <p14:tracePt t="15892" x="7123113" y="1765300"/>
          <p14:tracePt t="15901" x="7097713" y="1765300"/>
          <p14:tracePt t="15908" x="7034213" y="1765300"/>
          <p14:tracePt t="15921" x="7010400" y="1765300"/>
          <p14:tracePt t="15924" x="6959600" y="1765300"/>
          <p14:tracePt t="15937" x="6921500" y="1765300"/>
          <p14:tracePt t="15955" x="6910388" y="1765300"/>
          <p14:tracePt t="16020" x="6921500" y="1752600"/>
          <p14:tracePt t="16028" x="6946900" y="1752600"/>
          <p14:tracePt t="16037" x="6985000" y="1739900"/>
          <p14:tracePt t="16054" x="7085013" y="1714500"/>
          <p14:tracePt t="16069" x="7159625" y="1689100"/>
          <p14:tracePt t="16087" x="7223125" y="1689100"/>
          <p14:tracePt t="16228" x="7210425" y="1689100"/>
          <p14:tracePt t="16588" x="7210425" y="1701800"/>
          <p14:tracePt t="16612" x="7210425" y="1714500"/>
          <p14:tracePt t="16628" x="7210425" y="1727200"/>
          <p14:tracePt t="16644" x="7210425" y="1739900"/>
          <p14:tracePt t="16660" x="7210425" y="1752600"/>
          <p14:tracePt t="16676" x="7210425" y="1765300"/>
          <p14:tracePt t="16724" x="7210425" y="1789113"/>
          <p14:tracePt t="16748" x="7210425" y="1801813"/>
          <p14:tracePt t="16756" x="7210425" y="1814513"/>
          <p14:tracePt t="16764" x="7210425" y="1839913"/>
          <p14:tracePt t="16772" x="7210425" y="1852613"/>
          <p14:tracePt t="16788" x="7210425" y="1889125"/>
          <p14:tracePt t="16805" x="7210425" y="1901825"/>
          <p14:tracePt t="16822" x="7185025" y="1952625"/>
          <p14:tracePt t="16839" x="7146925" y="2001838"/>
          <p14:tracePt t="16856" x="7097713" y="2065338"/>
          <p14:tracePt t="16872" x="7046913" y="2114550"/>
          <p14:tracePt t="16889" x="7021513" y="2178050"/>
          <p14:tracePt t="16892" x="6985000" y="2214563"/>
          <p14:tracePt t="16907" x="6972300" y="2239963"/>
          <p14:tracePt t="16909" x="6946900" y="2290763"/>
          <p14:tracePt t="16924" x="6910388" y="2339975"/>
          <p14:tracePt t="16940" x="6897688" y="2378075"/>
          <p14:tracePt t="16956" x="6897688" y="2390775"/>
          <p14:tracePt t="16973" x="6897688" y="2403475"/>
          <p14:tracePt t="16996" x="6884988" y="2414588"/>
          <p14:tracePt t="17012" x="6884988" y="2427288"/>
          <p14:tracePt t="17284" x="6884988" y="2439988"/>
          <p14:tracePt t="17316" x="6884988" y="2452688"/>
          <p14:tracePt t="17356" x="6884988" y="2465388"/>
          <p14:tracePt t="17588" x="6884988" y="2478088"/>
          <p14:tracePt t="17604" x="6897688" y="2503488"/>
          <p14:tracePt t="17620" x="6897688" y="2516188"/>
          <p14:tracePt t="17636" x="6910388" y="2540000"/>
          <p14:tracePt t="17645" x="6921500" y="2540000"/>
          <p14:tracePt t="17660" x="6921500" y="2552700"/>
          <p14:tracePt t="17675" x="6921500" y="2578100"/>
          <p14:tracePt t="17692" x="6934200" y="2603500"/>
          <p14:tracePt t="17708" x="6946900" y="2627313"/>
          <p14:tracePt t="17725" x="6946900" y="2652713"/>
          <p14:tracePt t="17742" x="6972300" y="2678113"/>
          <p14:tracePt t="17758" x="6972300" y="2690813"/>
          <p14:tracePt t="17774" x="6972300" y="2703513"/>
          <p14:tracePt t="17792" x="6972300" y="2716213"/>
          <p14:tracePt t="18716" x="6985000" y="2728913"/>
          <p14:tracePt t="18724" x="6985000" y="2752725"/>
          <p14:tracePt t="18749" x="6985000" y="2765425"/>
          <p14:tracePt t="18756" x="6985000" y="2778125"/>
          <p14:tracePt t="19724" x="6997700" y="2778125"/>
          <p14:tracePt t="19820" x="7010400" y="2778125"/>
          <p14:tracePt t="19852" x="7021513" y="2778125"/>
          <p14:tracePt t="19956" x="7034213" y="2778125"/>
          <p14:tracePt t="19996" x="7046913" y="2778125"/>
          <p14:tracePt t="20004" x="7059613" y="2790825"/>
          <p14:tracePt t="20014" x="7059613" y="2803525"/>
          <p14:tracePt t="20031" x="7059613" y="2816225"/>
          <p14:tracePt t="20548" x="7072313" y="2816225"/>
          <p14:tracePt t="20932" x="7085013" y="2816225"/>
          <p14:tracePt t="21116" x="7110413" y="2816225"/>
          <p14:tracePt t="21148" x="7123113" y="2816225"/>
          <p14:tracePt t="21164" x="7123113" y="2803525"/>
          <p14:tracePt t="21172" x="7134225" y="2803525"/>
          <p14:tracePt t="21196" x="7134225" y="2790825"/>
          <p14:tracePt t="21380" x="7159625" y="2778125"/>
          <p14:tracePt t="21396" x="7159625" y="2765425"/>
          <p14:tracePt t="24524" x="7172325" y="2765425"/>
          <p14:tracePt t="27180" x="7159625" y="2765425"/>
          <p14:tracePt t="27211" x="7146925" y="2765425"/>
          <p14:tracePt t="27452" x="7146925" y="2752725"/>
          <p14:tracePt t="27492" x="7146925" y="2740025"/>
          <p14:tracePt t="27508" x="7146925" y="2728913"/>
          <p14:tracePt t="27516" x="7172325" y="2716213"/>
          <p14:tracePt t="27524" x="7185025" y="2690813"/>
          <p14:tracePt t="27534" x="7197725" y="2690813"/>
          <p14:tracePt t="27550" x="7210425" y="2652713"/>
          <p14:tracePt t="27567" x="7235825" y="2616200"/>
          <p14:tracePt t="27589" x="7235825" y="2603500"/>
          <p14:tracePt t="27605" x="7246938" y="2578100"/>
          <p14:tracePt t="27652" x="7246938" y="2552700"/>
          <p14:tracePt t="27708" x="7259638" y="2540000"/>
          <p14:tracePt t="28068" x="7259638" y="2527300"/>
          <p14:tracePt t="28100" x="7259638" y="2516188"/>
          <p14:tracePt t="28116" x="7272338" y="2503488"/>
          <p14:tracePt t="28220" x="7285038" y="2503488"/>
          <p14:tracePt t="28244" x="7285038" y="2490788"/>
          <p14:tracePt t="28284" x="7285038" y="2465388"/>
          <p14:tracePt t="28300" x="7285038" y="2452688"/>
          <p14:tracePt t="28316" x="7297738" y="2439988"/>
          <p14:tracePt t="28332" x="7335838" y="2414588"/>
          <p14:tracePt t="28341" x="7359650" y="2414588"/>
          <p14:tracePt t="28352" x="7397750" y="2390775"/>
          <p14:tracePt t="28369" x="7459663" y="2365375"/>
          <p14:tracePt t="28372" x="7523163" y="2352675"/>
          <p14:tracePt t="28386" x="7572375" y="2327275"/>
          <p14:tracePt t="28389" x="7635875" y="2314575"/>
          <p14:tracePt t="28403" x="7710488" y="2303463"/>
          <p14:tracePt t="28405" x="7797800" y="2290763"/>
          <p14:tracePt t="28419" x="7923213" y="2252663"/>
          <p14:tracePt t="28436" x="8023225" y="2214563"/>
          <p14:tracePt t="28453" x="8110538" y="2190750"/>
          <p14:tracePt t="28470" x="8199438" y="2190750"/>
          <p14:tracePt t="28485" x="8248650" y="2165350"/>
          <p14:tracePt t="28503" x="8335963" y="2152650"/>
          <p14:tracePt t="28520" x="8399463" y="2152650"/>
          <p14:tracePt t="28536" x="8474075" y="2152650"/>
          <p14:tracePt t="28552" x="8574088" y="2152650"/>
          <p14:tracePt t="28570" x="8699500" y="2152650"/>
          <p14:tracePt t="28572" x="8750300" y="2152650"/>
          <p14:tracePt t="28588" x="8874125" y="2152650"/>
          <p14:tracePt t="28603" x="8986838" y="2152650"/>
          <p14:tracePt t="28620" x="9137650" y="2152650"/>
          <p14:tracePt t="28636" x="9301163" y="2152650"/>
          <p14:tracePt t="28653" x="9450388" y="2190750"/>
          <p14:tracePt t="28670" x="9588500" y="2201863"/>
          <p14:tracePt t="28686" x="9701213" y="2239963"/>
          <p14:tracePt t="28703" x="9801225" y="2265363"/>
          <p14:tracePt t="28721" x="9888538" y="2303463"/>
          <p14:tracePt t="28724" x="9913938" y="2303463"/>
          <p14:tracePt t="28737" x="9988550" y="2314575"/>
          <p14:tracePt t="28740" x="10013950" y="2327275"/>
          <p14:tracePt t="28754" x="10039350" y="2327275"/>
          <p14:tracePt t="28756" x="10075863" y="2339975"/>
          <p14:tracePt t="28771" x="10201275" y="2378075"/>
          <p14:tracePt t="28788" x="10313988" y="2427288"/>
          <p14:tracePt t="28804" x="10401300" y="2490788"/>
          <p14:tracePt t="28820" x="10464800" y="2527300"/>
          <p14:tracePt t="28837" x="10502900" y="2552700"/>
          <p14:tracePt t="28853" x="10514013" y="2565400"/>
          <p14:tracePt t="28870" x="10526713" y="2578100"/>
          <p14:tracePt t="28887" x="10539413" y="2578100"/>
          <p14:tracePt t="28904" x="10539413" y="2590800"/>
          <p14:tracePt t="28925" x="10539413" y="2603500"/>
          <p14:tracePt t="28938" x="10552113" y="2603500"/>
          <p14:tracePt t="28954" x="10552113" y="2616200"/>
          <p14:tracePt t="28971" x="10564813" y="2627313"/>
          <p14:tracePt t="28988" x="10564813" y="2640013"/>
          <p14:tracePt t="29004" x="10590213" y="2652713"/>
          <p14:tracePt t="29100" x="10602913" y="2665413"/>
          <p14:tracePt t="29180" x="10602913" y="2678113"/>
          <p14:tracePt t="29204" x="10602913" y="2690813"/>
          <p14:tracePt t="29212" x="10602913" y="2703513"/>
          <p14:tracePt t="29221" x="10602913" y="2716213"/>
          <p14:tracePt t="29244" x="10602913" y="2728913"/>
          <p14:tracePt t="29254" x="10602913" y="2740025"/>
          <p14:tracePt t="29272" x="10602913" y="2752725"/>
          <p14:tracePt t="29289" x="10602913" y="2778125"/>
          <p14:tracePt t="29292" x="10602913" y="2790825"/>
          <p14:tracePt t="29305" x="10602913" y="2803525"/>
          <p14:tracePt t="29321" x="10602913" y="2828925"/>
          <p14:tracePt t="29336" x="10590213" y="2852738"/>
          <p14:tracePt t="29353" x="10577513" y="2878138"/>
          <p14:tracePt t="29355" x="10564813" y="2903538"/>
          <p14:tracePt t="29369" x="10552113" y="2903538"/>
          <p14:tracePt t="29386" x="10526713" y="2978150"/>
          <p14:tracePt t="29403" x="10502900" y="3041650"/>
          <p14:tracePt t="29420" x="10464800" y="3103563"/>
          <p14:tracePt t="29438" x="10439400" y="3178175"/>
          <p14:tracePt t="29455" x="10414000" y="3228975"/>
          <p14:tracePt t="29472" x="10390188" y="3267075"/>
          <p14:tracePt t="29489" x="10390188" y="3303588"/>
          <p14:tracePt t="29492" x="10364788" y="3316288"/>
          <p14:tracePt t="29506" x="10352088" y="3354388"/>
          <p14:tracePt t="29508" x="10326688" y="3390900"/>
          <p14:tracePt t="29524" x="10326688" y="3416300"/>
          <p14:tracePt t="29540" x="10277475" y="3454400"/>
          <p14:tracePt t="29556" x="10226675" y="3529013"/>
          <p14:tracePt t="29572" x="10188575" y="3579813"/>
          <p14:tracePt t="29589" x="10139363" y="3667125"/>
          <p14:tracePt t="29605" x="10101263" y="3741738"/>
          <p14:tracePt t="29622" x="10039350" y="3829050"/>
          <p14:tracePt t="29639" x="10001250" y="3916363"/>
          <p14:tracePt t="29655" x="9952038" y="4017963"/>
          <p14:tracePt t="29672" x="9913938" y="4079875"/>
          <p14:tracePt t="29689" x="9888538" y="4141788"/>
          <p14:tracePt t="29692" x="9875838" y="4179888"/>
          <p14:tracePt t="29706" x="9863138" y="4205288"/>
          <p14:tracePt t="29709" x="9852025" y="4230688"/>
          <p14:tracePt t="29724" x="9826625" y="4305300"/>
          <p14:tracePt t="29740" x="9801225" y="4354513"/>
          <p14:tracePt t="29756" x="9739313" y="4443413"/>
          <p14:tracePt t="29773" x="9726613" y="4479925"/>
          <p14:tracePt t="29789" x="9675813" y="4554538"/>
          <p14:tracePt t="29805" x="9650413" y="4592638"/>
          <p14:tracePt t="29822" x="9626600" y="4643438"/>
          <p14:tracePt t="29840" x="9601200" y="4705350"/>
          <p14:tracePt t="29856" x="9563100" y="4756150"/>
          <p14:tracePt t="29860" x="9563100" y="4768850"/>
          <p14:tracePt t="29872" x="9537700" y="4792663"/>
          <p14:tracePt t="29875" x="9525000" y="4818063"/>
          <p14:tracePt t="29889" x="9513888" y="4830763"/>
          <p14:tracePt t="29892" x="9475788" y="4856163"/>
          <p14:tracePt t="29906" x="9463088" y="4879975"/>
          <p14:tracePt t="29908" x="9450388" y="4879975"/>
          <p14:tracePt t="29924" x="9437688" y="4918075"/>
          <p14:tracePt t="29940" x="9375775" y="4943475"/>
          <p14:tracePt t="29957" x="9324975" y="4981575"/>
          <p14:tracePt t="29974" x="9250363" y="5030788"/>
          <p14:tracePt t="29989" x="9137650" y="5092700"/>
          <p14:tracePt t="30006" x="9037638" y="5130800"/>
          <p14:tracePt t="30023" x="8937625" y="5181600"/>
          <p14:tracePt t="30041" x="8874125" y="5205413"/>
          <p14:tracePt t="30044" x="8824913" y="5230813"/>
          <p14:tracePt t="30056" x="8799513" y="5230813"/>
          <p14:tracePt t="30073" x="8737600" y="5268913"/>
          <p14:tracePt t="30075" x="8712200" y="5268913"/>
          <p14:tracePt t="30090" x="8686800" y="5281613"/>
          <p14:tracePt t="30093" x="8637588" y="5294313"/>
          <p14:tracePt t="30108" x="8586788" y="5305425"/>
          <p14:tracePt t="30124" x="8548688" y="5305425"/>
          <p14:tracePt t="30141" x="8524875" y="5318125"/>
          <p14:tracePt t="30157" x="8474075" y="5330825"/>
          <p14:tracePt t="30174" x="8448675" y="5343525"/>
          <p14:tracePt t="30191" x="8424863" y="5343525"/>
          <p14:tracePt t="30207" x="8374063" y="5343525"/>
          <p14:tracePt t="30224" x="8348663" y="5356225"/>
          <p14:tracePt t="30241" x="8324850" y="5356225"/>
          <p14:tracePt t="30244" x="8299450" y="5356225"/>
          <p14:tracePt t="30258" x="8274050" y="5356225"/>
          <p14:tracePt t="30260" x="8248650" y="5356225"/>
          <p14:tracePt t="30275" x="8186738" y="5356225"/>
          <p14:tracePt t="30291" x="8148638" y="5356225"/>
          <p14:tracePt t="30308" x="8110538" y="5356225"/>
          <p14:tracePt t="30324" x="8061325" y="5356225"/>
          <p14:tracePt t="30341" x="7999413" y="5356225"/>
          <p14:tracePt t="30357" x="7974013" y="5356225"/>
          <p14:tracePt t="30373" x="7935913" y="5356225"/>
          <p14:tracePt t="30391" x="7910513" y="5356225"/>
          <p14:tracePt t="30408" x="7897813" y="5368925"/>
          <p14:tracePt t="30425" x="7848600" y="5368925"/>
          <p14:tracePt t="30442" x="7823200" y="5368925"/>
          <p14:tracePt t="30444" x="7810500" y="5368925"/>
          <p14:tracePt t="30458" x="7785100" y="5368925"/>
          <p14:tracePt t="30461" x="7773988" y="5368925"/>
          <p14:tracePt t="30476" x="7735888" y="5368925"/>
          <p14:tracePt t="30492" x="7723188" y="5368925"/>
          <p14:tracePt t="30508" x="7697788" y="5368925"/>
          <p14:tracePt t="30525" x="7685088" y="5368925"/>
          <p14:tracePt t="30542" x="7635875" y="5368925"/>
          <p14:tracePt t="30557" x="7610475" y="5368925"/>
          <p14:tracePt t="30574" x="7561263" y="5368925"/>
          <p14:tracePt t="30592" x="7497763" y="5368925"/>
          <p14:tracePt t="30608" x="7472363" y="5368925"/>
          <p14:tracePt t="30625" x="7423150" y="5368925"/>
          <p14:tracePt t="30628" x="7397750" y="5368925"/>
          <p14:tracePt t="30642" x="7385050" y="5368925"/>
          <p14:tracePt t="30644" x="7372350" y="5368925"/>
          <p14:tracePt t="30658" x="7335838" y="5381625"/>
          <p14:tracePt t="30660" x="7323138" y="5381625"/>
          <p14:tracePt t="30676" x="7297738" y="5381625"/>
          <p14:tracePt t="30692" x="7246938" y="5381625"/>
          <p14:tracePt t="30708" x="7172325" y="5381625"/>
          <p14:tracePt t="30725" x="7010400" y="5381625"/>
          <p14:tracePt t="30742" x="6797675" y="5381625"/>
          <p14:tracePt t="30758" x="6584950" y="5394325"/>
          <p14:tracePt t="30776" x="6459538" y="5430838"/>
          <p14:tracePt t="30792" x="6296025" y="5456238"/>
          <p14:tracePt t="30808" x="6134100" y="5494338"/>
          <p14:tracePt t="30826" x="6045200" y="5507038"/>
          <p14:tracePt t="30828" x="6021388" y="5507038"/>
          <p14:tracePt t="30842" x="5957888" y="5507038"/>
          <p14:tracePt t="30844" x="5908675" y="5530850"/>
          <p14:tracePt t="30859" x="5832475" y="5530850"/>
          <p14:tracePt t="30876" x="5795963" y="5530850"/>
          <p14:tracePt t="30892" x="5757863" y="5556250"/>
          <p14:tracePt t="30909" x="5708650" y="5568950"/>
          <p14:tracePt t="30925" x="5657850" y="5581650"/>
          <p14:tracePt t="30942" x="5607050" y="5594350"/>
          <p14:tracePt t="30958" x="5557838" y="5607050"/>
          <p14:tracePt t="30976" x="5519738" y="5607050"/>
          <p14:tracePt t="30992" x="5483225" y="5607050"/>
          <p14:tracePt t="31009" x="5419725" y="5619750"/>
          <p14:tracePt t="31012" x="5394325" y="5619750"/>
          <p14:tracePt t="31028" x="5370513" y="5630863"/>
          <p14:tracePt t="31043" x="5345113" y="5630863"/>
          <p14:tracePt t="31060" x="5307013" y="5630863"/>
          <p14:tracePt t="31076" x="5281613" y="5630863"/>
          <p14:tracePt t="31093" x="5245100" y="5643563"/>
          <p14:tracePt t="31109" x="5232400" y="5643563"/>
          <p14:tracePt t="31125" x="5207000" y="5656263"/>
          <p14:tracePt t="31143" x="5194300" y="5656263"/>
          <p14:tracePt t="31160" x="5181600" y="5656263"/>
          <p14:tracePt t="31181" x="5157788" y="5656263"/>
          <p14:tracePt t="31196" x="5132388" y="5668963"/>
          <p14:tracePt t="31229" x="5119688" y="5668963"/>
          <p14:tracePt t="31236" x="5106988" y="5668963"/>
          <p14:tracePt t="31244" x="5106988" y="5681663"/>
          <p14:tracePt t="31259" x="5081588" y="5681663"/>
          <p14:tracePt t="31283" x="5068888" y="5681663"/>
          <p14:tracePt t="31315" x="5045075" y="5681663"/>
          <p14:tracePt t="31355" x="5032375" y="5681663"/>
          <p14:tracePt t="31380" x="5019675" y="5681663"/>
          <p14:tracePt t="31388" x="5006975" y="5681663"/>
          <p14:tracePt t="31404" x="4994275" y="5681663"/>
          <p14:tracePt t="31524" x="4994275" y="5668963"/>
          <p14:tracePt t="31532" x="4994275" y="5656263"/>
          <p14:tracePt t="31544" x="4994275" y="5630863"/>
          <p14:tracePt t="31561" x="4994275" y="5607050"/>
          <p14:tracePt t="31578" x="4994275" y="5594350"/>
          <p14:tracePt t="31604" x="5006975" y="5568950"/>
          <p14:tracePt t="31612" x="5019675" y="5556250"/>
          <p14:tracePt t="31628" x="5032375" y="5543550"/>
          <p14:tracePt t="31644" x="5032375" y="5530850"/>
          <p14:tracePt t="31661" x="5045075" y="5530850"/>
          <p14:tracePt t="32700" x="5094288" y="5530850"/>
          <p14:tracePt t="32708" x="5181600" y="5507038"/>
          <p14:tracePt t="32716" x="5294313" y="5494338"/>
          <p14:tracePt t="32731" x="5432425" y="5456238"/>
          <p14:tracePt t="32733" x="5570538" y="5443538"/>
          <p14:tracePt t="32748" x="5719763" y="5430838"/>
          <p14:tracePt t="32764" x="5832475" y="5418138"/>
          <p14:tracePt t="32781" x="5883275" y="5394325"/>
          <p14:tracePt t="32797" x="5945188" y="5381625"/>
          <p14:tracePt t="32814" x="5970588" y="5381625"/>
          <p14:tracePt t="32831" x="5983288" y="5368925"/>
          <p14:tracePt t="32848" x="6008688" y="5368925"/>
          <p14:tracePt t="32864" x="6021388" y="5356225"/>
          <p14:tracePt t="32972" x="6034088" y="5356225"/>
          <p14:tracePt t="32981" x="6045200" y="5356225"/>
          <p14:tracePt t="32997" x="6045200" y="5343525"/>
          <p14:tracePt t="33005" x="6057900" y="5343525"/>
          <p14:tracePt t="33020" x="6083300" y="5318125"/>
          <p14:tracePt t="33032" x="6096000" y="5318125"/>
          <p14:tracePt t="33048" x="6134100" y="5305425"/>
          <p14:tracePt t="33065" x="6146800" y="5294313"/>
          <p14:tracePt t="33068" x="6157913" y="5294313"/>
          <p14:tracePt t="33081" x="6157913" y="5281613"/>
          <p14:tracePt t="33098" x="6170613" y="5281613"/>
          <p14:tracePt t="33100" x="6183313" y="5268913"/>
          <p14:tracePt t="33116" x="6208713" y="5256213"/>
          <p14:tracePt t="37020" x="6221413" y="5256213"/>
          <p14:tracePt t="37027" x="6259513" y="5256213"/>
          <p14:tracePt t="37041" x="6308725" y="5256213"/>
          <p14:tracePt t="37044" x="6359525" y="5256213"/>
          <p14:tracePt t="37058" x="6408738" y="5256213"/>
          <p14:tracePt t="37060" x="6446838" y="5256213"/>
          <p14:tracePt t="37076" x="6508750" y="5256213"/>
          <p14:tracePt t="37092" x="6584950" y="5256213"/>
          <p14:tracePt t="37108" x="6634163" y="5256213"/>
          <p14:tracePt t="37125" x="6708775" y="5256213"/>
          <p14:tracePt t="37141" x="6734175" y="5230813"/>
          <p14:tracePt t="37158" x="6759575" y="5218113"/>
          <p14:tracePt t="37175" x="6772275" y="5194300"/>
          <p14:tracePt t="37192" x="6772275" y="5168900"/>
          <p14:tracePt t="37209" x="6772275" y="5143500"/>
          <p14:tracePt t="37212" x="6772275" y="5118100"/>
          <p14:tracePt t="37226" x="6772275" y="5105400"/>
          <p14:tracePt t="37243" x="6721475" y="4956175"/>
          <p14:tracePt t="37260" x="6696075" y="4879975"/>
          <p14:tracePt t="37275" x="6672263" y="4756150"/>
          <p14:tracePt t="37293" x="6608763" y="4679950"/>
          <p14:tracePt t="37309" x="6521450" y="4554538"/>
          <p14:tracePt t="37326" x="6421438" y="4443413"/>
          <p14:tracePt t="37342" x="6283325" y="4267200"/>
          <p14:tracePt t="37359" x="5995988" y="4079875"/>
          <p14:tracePt t="37375" x="5808663" y="3929063"/>
          <p14:tracePt t="37393" x="5719763" y="3854450"/>
          <p14:tracePt t="37396" x="5670550" y="3816350"/>
          <p14:tracePt t="37409" x="5632450" y="3779838"/>
          <p14:tracePt t="37411" x="5595938" y="3716338"/>
          <p14:tracePt t="37425" x="5495925" y="3641725"/>
          <p14:tracePt t="37428" x="5394325" y="3554413"/>
          <p14:tracePt t="37443" x="5332413" y="3529013"/>
          <p14:tracePt t="37444" x="5232400" y="3479800"/>
          <p14:tracePt t="37460" x="5157788" y="3454400"/>
          <p14:tracePt t="37524" x="5157788" y="3441700"/>
          <p14:tracePt t="37532" x="5119688" y="3403600"/>
          <p14:tracePt t="37543" x="5081588" y="3378200"/>
          <p14:tracePt t="37560" x="4945063" y="3241675"/>
          <p14:tracePt t="37565" x="4868863" y="3154363"/>
          <p14:tracePt t="37576" x="4806950" y="3065463"/>
          <p14:tracePt t="37593" x="4694238" y="2941638"/>
          <p14:tracePt t="37595" x="4681538" y="2890838"/>
          <p14:tracePt t="37609" x="4643438" y="2828925"/>
          <p14:tracePt t="37612" x="4581525" y="2765425"/>
          <p14:tracePt t="37627" x="4556125" y="2678113"/>
          <p14:tracePt t="37644" x="4543425" y="2603500"/>
          <p14:tracePt t="37660" x="4543425" y="2527300"/>
          <p14:tracePt t="37676" x="4543425" y="2465388"/>
          <p14:tracePt t="37693" x="4543425" y="2390775"/>
          <p14:tracePt t="37710" x="4568825" y="2290763"/>
          <p14:tracePt t="37726" x="4619625" y="2227263"/>
          <p14:tracePt t="37744" x="4681538" y="2101850"/>
          <p14:tracePt t="37761" x="4732338" y="2014538"/>
          <p14:tracePt t="37764" x="4743450" y="1965325"/>
          <p14:tracePt t="37776" x="4794250" y="1927225"/>
          <p14:tracePt t="37793" x="4832350" y="1876425"/>
          <p14:tracePt t="37796" x="4832350" y="1865313"/>
          <p14:tracePt t="37810" x="4856163" y="1839913"/>
          <p14:tracePt t="37812" x="4881563" y="1801813"/>
          <p14:tracePt t="37827" x="4906963" y="1776413"/>
          <p14:tracePt t="37844" x="4956175" y="1739900"/>
          <p14:tracePt t="37860" x="4981575" y="1727200"/>
          <p14:tracePt t="37877" x="5019675" y="1701800"/>
          <p14:tracePt t="37893" x="5045075" y="1689100"/>
          <p14:tracePt t="37956" x="5057775" y="1676400"/>
          <p14:tracePt t="37972" x="5068888" y="1663700"/>
          <p14:tracePt t="37988" x="5068888" y="1652588"/>
          <p14:tracePt t="37995" x="5094288" y="1639888"/>
          <p14:tracePt t="38012" x="5094288" y="1627188"/>
          <p14:tracePt t="38036" x="5106988" y="1627188"/>
          <p14:tracePt t="38052" x="5106988" y="1614488"/>
          <p14:tracePt t="38252" x="5119688" y="1614488"/>
          <p14:tracePt t="38268" x="5132388" y="1614488"/>
          <p14:tracePt t="38284" x="5145088" y="1614488"/>
          <p14:tracePt t="38292" x="5157788" y="1627188"/>
          <p14:tracePt t="38300" x="5181600" y="1639888"/>
          <p14:tracePt t="38310" x="5194300" y="1663700"/>
          <p14:tracePt t="38326" x="5281613" y="1689100"/>
          <p14:tracePt t="38344" x="5419725" y="1752600"/>
          <p14:tracePt t="38362" x="5619750" y="1765300"/>
          <p14:tracePt t="38364" x="5745163" y="1789113"/>
          <p14:tracePt t="38379" x="5870575" y="1801813"/>
          <p14:tracePt t="38381" x="6008688" y="1801813"/>
          <p14:tracePt t="38396" x="6421438" y="1801813"/>
          <p14:tracePt t="38412" x="6672263" y="1801813"/>
          <p14:tracePt t="38429" x="6808788" y="1789113"/>
          <p14:tracePt t="38446" x="6859588" y="1765300"/>
          <p14:tracePt t="38462" x="6910388" y="1739900"/>
          <p14:tracePt t="38524" x="6910388" y="1727200"/>
          <p14:tracePt t="38540" x="6921500" y="1714500"/>
          <p14:tracePt t="38548" x="6921500" y="1701800"/>
          <p14:tracePt t="38563" x="6934200" y="1676400"/>
          <p14:tracePt t="38579" x="6934200" y="1663700"/>
          <p14:tracePt t="38604" x="6946900" y="1652588"/>
          <p14:tracePt t="38828" x="6946900" y="1663700"/>
          <p14:tracePt t="38835" x="6946900" y="1689100"/>
          <p14:tracePt t="38846" x="6946900" y="1701800"/>
          <p14:tracePt t="38863" x="6946900" y="1739900"/>
          <p14:tracePt t="38880" x="6946900" y="1765300"/>
          <p14:tracePt t="38897" x="6910388" y="1814513"/>
          <p14:tracePt t="38899" x="6884988" y="1839913"/>
          <p14:tracePt t="38914" x="6846888" y="1876425"/>
          <p14:tracePt t="38916" x="6821488" y="1889125"/>
          <p14:tracePt t="38930" x="6772275" y="1914525"/>
          <p14:tracePt t="38932" x="6696075" y="1939925"/>
          <p14:tracePt t="38948" x="6483350" y="1952625"/>
          <p14:tracePt t="38964" x="6146800" y="1952625"/>
          <p14:tracePt t="38980" x="5857875" y="1939925"/>
          <p14:tracePt t="38997" x="5632450" y="1901825"/>
          <p14:tracePt t="39013" x="5583238" y="1889125"/>
          <p14:tracePt t="39030" x="5570538" y="1876425"/>
          <p14:tracePt t="39052" x="5532438" y="1876425"/>
          <p14:tracePt t="39064" x="5532438" y="1839913"/>
          <p14:tracePt t="39080" x="5557838" y="1765300"/>
          <p14:tracePt t="39097" x="5607050" y="1701800"/>
          <p14:tracePt t="39100" x="5607050" y="1676400"/>
          <p14:tracePt t="39124" x="5632450" y="1676400"/>
          <p14:tracePt t="39132" x="5632450" y="1652588"/>
          <p14:tracePt t="39268" x="5632450" y="1663700"/>
          <p14:tracePt t="39276" x="5607050" y="1701800"/>
          <p14:tracePt t="39284" x="5607050" y="1714500"/>
          <p14:tracePt t="39298" x="5595938" y="1752600"/>
          <p14:tracePt t="39300" x="5570538" y="1814513"/>
          <p14:tracePt t="39315" x="5532438" y="1901825"/>
          <p14:tracePt t="39332" x="5507038" y="1989138"/>
          <p14:tracePt t="39348" x="5483225" y="2052638"/>
          <p14:tracePt t="39364" x="5483225" y="2101850"/>
          <p14:tracePt t="39381" x="5483225" y="2127250"/>
          <p14:tracePt t="39398" x="5483225" y="2139950"/>
          <p14:tracePt t="39415" x="5483225" y="2152650"/>
          <p14:tracePt t="39444" x="5483225" y="2165350"/>
          <p14:tracePt t="39452" x="5483225" y="2178050"/>
          <p14:tracePt t="39492" x="5495925" y="2190750"/>
          <p14:tracePt t="39508" x="5507038" y="2190750"/>
          <p14:tracePt t="39540" x="5519738" y="2190750"/>
          <p14:tracePt t="39580" x="5532438" y="2190750"/>
          <p14:tracePt t="39612" x="5557838" y="2190750"/>
          <p14:tracePt t="39620" x="5570538" y="2165350"/>
          <p14:tracePt t="39631" x="5595938" y="2127250"/>
          <p14:tracePt t="39648" x="5619750" y="2014538"/>
          <p14:tracePt t="39665" x="5632450" y="1927225"/>
          <p14:tracePt t="39668" x="5670550" y="1865313"/>
          <p14:tracePt t="39681" x="5670550" y="1827213"/>
          <p14:tracePt t="39684" x="5670550" y="1789113"/>
          <p14:tracePt t="39699" x="5695950" y="1663700"/>
          <p14:tracePt t="39716" x="5695950" y="1589088"/>
          <p14:tracePt t="39732" x="5695950" y="1527175"/>
          <p14:tracePt t="39748" x="5695950" y="1476375"/>
          <p14:tracePt t="39765" x="5695950" y="1450975"/>
          <p14:tracePt t="39782" x="5670550" y="1401763"/>
          <p14:tracePt t="39799" x="5670550" y="1376363"/>
          <p14:tracePt t="39816" x="5645150" y="1327150"/>
          <p14:tracePt t="39832" x="5645150" y="1314450"/>
          <p14:tracePt t="39849" x="5619750" y="1301750"/>
          <p14:tracePt t="39866" x="5619750" y="1289050"/>
          <p14:tracePt t="39868" x="5607050" y="1289050"/>
          <p14:tracePt t="39882" x="5583238" y="1289050"/>
          <p14:tracePt t="39884" x="5557838" y="1263650"/>
          <p14:tracePt t="39900" x="5532438" y="1263650"/>
          <p14:tracePt t="39916" x="5507038" y="1250950"/>
          <p14:tracePt t="39933" x="5483225" y="1238250"/>
          <p14:tracePt t="39949" x="5445125" y="1227138"/>
          <p14:tracePt t="39966" x="5432425" y="1227138"/>
          <p14:tracePt t="39983" x="5394325" y="1214438"/>
          <p14:tracePt t="40000" x="5357813" y="1201738"/>
          <p14:tracePt t="40016" x="5307013" y="1201738"/>
          <p14:tracePt t="40033" x="5245100" y="1201738"/>
          <p14:tracePt t="40050" x="5181600" y="1201738"/>
          <p14:tracePt t="40052" x="5170488" y="1201738"/>
          <p14:tracePt t="40067" x="5132388" y="1201738"/>
          <p14:tracePt t="40083" x="5068888" y="1214438"/>
          <p14:tracePt t="40100" x="5032375" y="1227138"/>
          <p14:tracePt t="40116" x="5032375" y="1263650"/>
          <p14:tracePt t="40133" x="5006975" y="1289050"/>
          <p14:tracePt t="40150" x="4994275" y="1314450"/>
          <p14:tracePt t="40166" x="4981575" y="1327150"/>
          <p14:tracePt t="40183" x="4956175" y="1363663"/>
          <p14:tracePt t="40200" x="4956175" y="1376363"/>
          <p14:tracePt t="40217" x="4945063" y="1414463"/>
          <p14:tracePt t="40236" x="4945063" y="1427163"/>
          <p14:tracePt t="40251" x="4945063" y="1439863"/>
          <p14:tracePt t="40276" x="4945063" y="1450975"/>
          <p14:tracePt t="40316" x="4968875" y="1450975"/>
          <p14:tracePt t="40324" x="4981575" y="1450975"/>
          <p14:tracePt t="40333" x="5032375" y="1450975"/>
          <p14:tracePt t="40350" x="5106988" y="1401763"/>
          <p14:tracePt t="40367" x="5194300" y="1301750"/>
          <p14:tracePt t="40383" x="5245100" y="1214438"/>
          <p14:tracePt t="40401" x="5257800" y="1176338"/>
          <p14:tracePt t="40404" x="5257800" y="1150938"/>
          <p14:tracePt t="40420" x="5257800" y="1138238"/>
          <p14:tracePt t="40453" x="5257800" y="1114425"/>
          <p14:tracePt t="40492" x="5245100" y="1114425"/>
          <p14:tracePt t="40588" x="5270500" y="1125538"/>
          <p14:tracePt t="40596" x="5319713" y="1150938"/>
          <p14:tracePt t="40604" x="5407025" y="1176338"/>
          <p14:tracePt t="40617" x="5495925" y="1176338"/>
          <p14:tracePt t="40620" x="5632450" y="1201738"/>
          <p14:tracePt t="40636" x="5883275" y="1214438"/>
          <p14:tracePt t="40651" x="6472238" y="1250950"/>
          <p14:tracePt t="40668" x="6759575" y="1250950"/>
          <p14:tracePt t="40684" x="6985000" y="1250950"/>
          <p14:tracePt t="40701" x="7046913" y="1250950"/>
          <p14:tracePt t="40717" x="7123113" y="1250950"/>
          <p14:tracePt t="40740" x="7146925" y="1250950"/>
          <p14:tracePt t="40764" x="7172325" y="1250950"/>
          <p14:tracePt t="40924" x="7197725" y="1250950"/>
          <p14:tracePt t="40948" x="7223125" y="1250950"/>
          <p14:tracePt t="40956" x="7259638" y="1276350"/>
          <p14:tracePt t="40968" x="7259638" y="1301750"/>
          <p14:tracePt t="40985" x="7285038" y="1363663"/>
          <p14:tracePt t="40988" x="7285038" y="1401763"/>
          <p14:tracePt t="41002" x="7285038" y="1450975"/>
          <p14:tracePt t="41004" x="7285038" y="1476375"/>
          <p14:tracePt t="41019" x="7285038" y="1539875"/>
          <p14:tracePt t="41036" x="7285038" y="1589088"/>
          <p14:tracePt t="41052" x="7259638" y="1639888"/>
          <p14:tracePt t="41069" x="7223125" y="1676400"/>
          <p14:tracePt t="41085" x="7172325" y="1714500"/>
          <p14:tracePt t="41101" x="7085013" y="1739900"/>
          <p14:tracePt t="41119" x="6946900" y="1765300"/>
          <p14:tracePt t="41136" x="6872288" y="1765300"/>
          <p14:tracePt t="41152" x="6859588" y="1765300"/>
          <p14:tracePt t="41169" x="6846888" y="1765300"/>
          <p14:tracePt t="41220" x="6859588" y="1765300"/>
          <p14:tracePt t="41229" x="6897688" y="1752600"/>
          <p14:tracePt t="41244" x="6934200" y="1752600"/>
          <p14:tracePt t="41252" x="6972300" y="1752600"/>
          <p14:tracePt t="41269" x="7159625" y="1776413"/>
          <p14:tracePt t="41285" x="7359650" y="1939925"/>
          <p14:tracePt t="41302" x="7548563" y="2139950"/>
          <p14:tracePt t="41320" x="7697788" y="2365375"/>
          <p14:tracePt t="41336" x="7848600" y="2716213"/>
          <p14:tracePt t="41340" x="7861300" y="2928938"/>
          <p14:tracePt t="41353" x="7948613" y="3203575"/>
          <p14:tracePt t="41356" x="8010525" y="3467100"/>
          <p14:tracePt t="41369" x="8074025" y="3679825"/>
          <p14:tracePt t="41372" x="8074025" y="3879850"/>
          <p14:tracePt t="41386" x="8074025" y="4017963"/>
          <p14:tracePt t="41388" x="8074025" y="4167188"/>
          <p14:tracePt t="41402" x="8074025" y="4292600"/>
          <p14:tracePt t="41403" x="8048625" y="4418013"/>
          <p14:tracePt t="41419" x="7986713" y="4656138"/>
          <p14:tracePt t="41435" x="7974013" y="4743450"/>
          <p14:tracePt t="41451" x="7923213" y="4856163"/>
          <p14:tracePt t="41468" x="7897813" y="4930775"/>
          <p14:tracePt t="41485" x="7848600" y="5005388"/>
          <p14:tracePt t="41502" x="7810500" y="5043488"/>
          <p14:tracePt t="41519" x="7773988" y="5081588"/>
          <p14:tracePt t="41535" x="7710488" y="5143500"/>
          <p14:tracePt t="41552" x="7685088" y="5168900"/>
          <p14:tracePt t="41571" x="7661275" y="5194300"/>
          <p14:tracePt t="41573" x="7648575" y="5194300"/>
          <p14:tracePt t="41587" x="7648575" y="5205413"/>
          <p14:tracePt t="41588" x="7623175" y="5218113"/>
          <p14:tracePt t="41604" x="7572375" y="5230813"/>
          <p14:tracePt t="41620" x="7523163" y="5230813"/>
          <p14:tracePt t="41637" x="7510463" y="5230813"/>
          <p14:tracePt t="41653" x="7485063" y="5243513"/>
          <p14:tracePt t="41716" x="7472363" y="5243513"/>
          <p14:tracePt t="42252" x="7459663" y="5243513"/>
          <p14:tracePt t="42268" x="7459663" y="5268913"/>
          <p14:tracePt t="42276" x="7459663" y="5281613"/>
          <p14:tracePt t="42288" x="7459663" y="5318125"/>
          <p14:tracePt t="42306" x="7459663" y="5394325"/>
          <p14:tracePt t="42308" x="7459663" y="5407025"/>
          <p14:tracePt t="42323" x="7459663" y="5456238"/>
          <p14:tracePt t="42340" x="7459663" y="5530850"/>
          <p14:tracePt t="42356" x="7459663" y="5607050"/>
          <p14:tracePt t="42372" x="7459663" y="5656263"/>
          <p14:tracePt t="42389" x="7459663" y="5719763"/>
          <p14:tracePt t="42405" x="7459663" y="5768975"/>
          <p14:tracePt t="42422" x="7459663" y="5832475"/>
          <p14:tracePt t="42439" x="7459663" y="5843588"/>
          <p14:tracePt t="42455" x="7459663" y="5868988"/>
          <p14:tracePt t="42472" x="7459663" y="5894388"/>
          <p14:tracePt t="42488" x="7459663" y="5907088"/>
          <p14:tracePt t="42588" x="7459663" y="5919788"/>
          <p14:tracePt t="42604" x="7448550" y="5919788"/>
          <p14:tracePt t="42620" x="7435850" y="5919788"/>
          <p14:tracePt t="42644" x="7410450" y="5919788"/>
          <p14:tracePt t="42668" x="7397750" y="5919788"/>
          <p14:tracePt t="42675" x="7385050" y="5919788"/>
          <p14:tracePt t="42692" x="7372350" y="5919788"/>
          <p14:tracePt t="42708" x="7359650" y="5919788"/>
          <p14:tracePt t="42724" x="7348538" y="5919788"/>
          <p14:tracePt t="42740" x="7335838" y="5919788"/>
          <p14:tracePt t="42757" x="7323138" y="5919788"/>
          <p14:tracePt t="42780" x="7297738" y="5907088"/>
          <p14:tracePt t="42820" x="7297738" y="5894388"/>
          <p14:tracePt t="42828" x="7285038" y="5894388"/>
          <p14:tracePt t="42840" x="7246938" y="5881688"/>
          <p14:tracePt t="42857" x="7223125" y="5881688"/>
          <p14:tracePt t="42860" x="7197725" y="5868988"/>
          <p14:tracePt t="42873" x="7159625" y="5856288"/>
          <p14:tracePt t="42875" x="7146925" y="5856288"/>
          <p14:tracePt t="44028" x="7134225" y="5843588"/>
          <p14:tracePt t="44068" x="7134225" y="5832475"/>
          <p14:tracePt t="44084" x="7146925" y="5819775"/>
          <p14:tracePt t="44093" x="7159625" y="5807075"/>
          <p14:tracePt t="44100" x="7172325" y="5794375"/>
          <p14:tracePt t="44109" x="7185025" y="5781675"/>
          <p14:tracePt t="44126" x="7210425" y="5756275"/>
          <p14:tracePt t="44143" x="7210425" y="5732463"/>
          <p14:tracePt t="44161" x="7235825" y="5719763"/>
          <p14:tracePt t="44164" x="7235825" y="5707063"/>
          <p14:tracePt t="44180" x="7235825" y="5668963"/>
          <p14:tracePt t="44204" x="7235825" y="5656263"/>
          <p14:tracePt t="44211" x="7235825" y="5643563"/>
          <p14:tracePt t="44227" x="7235825" y="5630863"/>
          <p14:tracePt t="44243" x="7235825" y="5619750"/>
          <p14:tracePt t="44276" x="7235825" y="5607050"/>
          <p14:tracePt t="44294" x="7235825" y="5594350"/>
          <p14:tracePt t="44572" x="7235825" y="5581650"/>
          <p14:tracePt t="44644" x="7223125" y="5581650"/>
          <p14:tracePt t="47076" x="7197725" y="5581650"/>
          <p14:tracePt t="47092" x="7185025" y="5581650"/>
          <p14:tracePt t="47101" x="7172325" y="5581650"/>
          <p14:tracePt t="47116" x="7159625" y="5581650"/>
          <p14:tracePt t="47124" x="7146925" y="5581650"/>
          <p14:tracePt t="47134" x="7134225" y="5581650"/>
          <p14:tracePt t="47151" x="7097713" y="5581650"/>
          <p14:tracePt t="47168" x="6997700" y="5581650"/>
          <p14:tracePt t="47171" x="6946900" y="5581650"/>
          <p14:tracePt t="47185" x="6884988" y="5607050"/>
          <p14:tracePt t="47188" x="6808788" y="5607050"/>
          <p14:tracePt t="47202" x="6797675" y="5607050"/>
          <p14:tracePt t="47204" x="6759575" y="5607050"/>
          <p14:tracePt t="47219" x="6672263" y="5607050"/>
          <p14:tracePt t="47236" x="6472238" y="5607050"/>
          <p14:tracePt t="47252" x="6221413" y="5607050"/>
          <p14:tracePt t="47268" x="5983288" y="5607050"/>
          <p14:tracePt t="47285" x="5832475" y="5594350"/>
          <p14:tracePt t="47302" x="5795963" y="5581650"/>
          <p14:tracePt t="47318" x="5708650" y="5568950"/>
          <p14:tracePt t="47335" x="5619750" y="5543550"/>
          <p14:tracePt t="47351" x="5483225" y="5507038"/>
          <p14:tracePt t="47369" x="5432425" y="5481638"/>
          <p14:tracePt t="47372" x="5370513" y="5468938"/>
          <p14:tracePt t="47386" x="5345113" y="5456238"/>
          <p14:tracePt t="47388" x="5319713" y="5443538"/>
          <p14:tracePt t="47403" x="5257800" y="5418138"/>
          <p14:tracePt t="47404" x="5170488" y="5381625"/>
          <p14:tracePt t="47419" x="4919663" y="5294313"/>
          <p14:tracePt t="47436" x="4719638" y="5181600"/>
          <p14:tracePt t="47452" x="4581525" y="5105400"/>
          <p14:tracePt t="47469" x="4381500" y="5018088"/>
          <p14:tracePt t="47485" x="4205288" y="4930775"/>
          <p14:tracePt t="47502" x="4030663" y="4830763"/>
          <p14:tracePt t="47519" x="3692525" y="4667250"/>
          <p14:tracePt t="47536" x="3630613" y="4592638"/>
          <p14:tracePt t="47552" x="3530600" y="4505325"/>
          <p14:tracePt t="47570" x="3417888" y="4405313"/>
          <p14:tracePt t="47572" x="3354388" y="4330700"/>
          <p14:tracePt t="47587" x="3292475" y="4254500"/>
          <p14:tracePt t="47589" x="3228975" y="4205288"/>
          <p14:tracePt t="47604" x="3205163" y="4192588"/>
          <p14:tracePt t="47620" x="3103563" y="4092575"/>
          <p14:tracePt t="47636" x="3028950" y="3992563"/>
          <p14:tracePt t="47652" x="2954338" y="3905250"/>
          <p14:tracePt t="47669" x="2890838" y="3829050"/>
          <p14:tracePt t="47685" x="2803525" y="3754438"/>
          <p14:tracePt t="47703" x="2778125" y="3703638"/>
          <p14:tracePt t="47720" x="2767013" y="3679825"/>
          <p14:tracePt t="47736" x="2754313" y="3641725"/>
          <p14:tracePt t="47739" x="2741613" y="3616325"/>
          <p14:tracePt t="47755" x="2741613" y="3579813"/>
          <p14:tracePt t="47771" x="2716213" y="3554413"/>
          <p14:tracePt t="47785" x="2716213" y="3541713"/>
          <p14:tracePt t="47802" x="2716213" y="3490913"/>
          <p14:tracePt t="47820" x="2716213" y="3441700"/>
          <p14:tracePt t="47837" x="2716213" y="3416300"/>
          <p14:tracePt t="47853" x="2716213" y="3367088"/>
          <p14:tracePt t="47869" x="2716213" y="3328988"/>
          <p14:tracePt t="47887" x="2716213" y="3316288"/>
          <p14:tracePt t="47904" x="2716213" y="3290888"/>
          <p14:tracePt t="47921" x="2716213" y="3267075"/>
          <p14:tracePt t="47924" x="2716213" y="3241675"/>
          <p14:tracePt t="47937" x="2741613" y="3228975"/>
          <p14:tracePt t="47953" x="2741613" y="3216275"/>
          <p14:tracePt t="47956" x="2741613" y="3190875"/>
          <p14:tracePt t="47971" x="2741613" y="3178175"/>
          <p14:tracePt t="47987" x="2767013" y="3154363"/>
          <p14:tracePt t="48012" x="2767013" y="3128963"/>
          <p14:tracePt t="48044" x="2778125" y="3116263"/>
          <p14:tracePt t="48068" x="2790825" y="3103563"/>
          <p14:tracePt t="48100" x="2816225" y="3090863"/>
          <p14:tracePt t="48132" x="2828925" y="3078163"/>
          <p14:tracePt t="48180" x="2841625" y="3078163"/>
          <p14:tracePt t="48212" x="2854325" y="3078163"/>
          <p14:tracePt t="48221" x="2867025" y="3078163"/>
          <p14:tracePt t="48228" x="2879725" y="3078163"/>
          <p14:tracePt t="48237" x="2890838" y="3078163"/>
          <p14:tracePt t="48254" x="2903538" y="3078163"/>
          <p14:tracePt t="48271" x="2916238" y="3065463"/>
          <p14:tracePt t="48288" x="2941638" y="3065463"/>
          <p14:tracePt t="48304" x="2954338" y="3065463"/>
          <p14:tracePt t="48307" x="2967038" y="3065463"/>
          <p14:tracePt t="48322" x="2979738" y="3065463"/>
          <p14:tracePt t="48324" x="2992438" y="3065463"/>
          <p14:tracePt t="48338" x="3003550" y="3065463"/>
          <p14:tracePt t="48354" x="3028950" y="3065463"/>
          <p14:tracePt t="48372" x="3054350" y="3065463"/>
          <p14:tracePt t="48388" x="3079750" y="3065463"/>
          <p14:tracePt t="48405" x="3103563" y="3065463"/>
          <p14:tracePt t="48421" x="3103563" y="3054350"/>
          <p14:tracePt t="48438" x="3128963" y="3054350"/>
          <p14:tracePt t="48454" x="3179763" y="3054350"/>
          <p14:tracePt t="48472" x="3267075" y="3054350"/>
          <p14:tracePt t="48488" x="3392488" y="3054350"/>
          <p14:tracePt t="48505" x="3567113" y="3054350"/>
          <p14:tracePt t="48508" x="3630613" y="3054350"/>
          <p14:tracePt t="48522" x="3705225" y="3054350"/>
          <p14:tracePt t="48524" x="3756025" y="3054350"/>
          <p14:tracePt t="48540" x="3830638" y="3054350"/>
          <p14:tracePt t="48555" x="3879850" y="3054350"/>
          <p14:tracePt t="48572" x="3905250" y="3054350"/>
          <p14:tracePt t="48589" x="3930650" y="3054350"/>
          <p14:tracePt t="48620" x="3956050" y="3054350"/>
          <p14:tracePt t="48772" x="3968750" y="3054350"/>
          <p14:tracePt t="48780" x="3979863" y="3054350"/>
          <p14:tracePt t="48796" x="3992563" y="3054350"/>
          <p14:tracePt t="48812" x="4005263" y="3054350"/>
          <p14:tracePt t="48822" x="4030663" y="3054350"/>
          <p14:tracePt t="48839" x="4068763" y="3054350"/>
          <p14:tracePt t="48855" x="4105275" y="3054350"/>
          <p14:tracePt t="48873" x="4143375" y="3054350"/>
          <p14:tracePt t="48875" x="4156075" y="3054350"/>
          <p14:tracePt t="48889" x="4168775" y="3054350"/>
          <p14:tracePt t="48891" x="4192588" y="3054350"/>
          <p14:tracePt t="48908" x="4217988" y="3054350"/>
          <p14:tracePt t="48923" x="4281488" y="3054350"/>
          <p14:tracePt t="48940" x="4330700" y="3054350"/>
          <p14:tracePt t="48956" x="4406900" y="3054350"/>
          <p14:tracePt t="48973" x="4468813" y="3054350"/>
          <p14:tracePt t="48989" x="4518025" y="3054350"/>
          <p14:tracePt t="49006" x="4581525" y="3054350"/>
          <p14:tracePt t="49023" x="4619625" y="3054350"/>
          <p14:tracePt t="49040" x="4643438" y="3054350"/>
          <p14:tracePt t="49060" x="4668838" y="3054350"/>
          <p14:tracePt t="49084" x="4681538" y="3054350"/>
          <p14:tracePt t="49092" x="4694238" y="3054350"/>
          <p14:tracePt t="49108" x="4732338" y="3054350"/>
          <p14:tracePt t="49124" x="4756150" y="3054350"/>
          <p14:tracePt t="49148" x="4768850" y="3054350"/>
          <p14:tracePt t="49492" x="4768850" y="3065463"/>
          <p14:tracePt t="49508" x="4768850" y="3078163"/>
          <p14:tracePt t="49515" x="4768850" y="3090863"/>
          <p14:tracePt t="49524" x="4768850" y="3116263"/>
          <p14:tracePt t="49541" x="4768850" y="3165475"/>
          <p14:tracePt t="49558" x="4768850" y="3216275"/>
          <p14:tracePt t="49574" x="4768850" y="3290888"/>
          <p14:tracePt t="49591" x="4768850" y="3367088"/>
          <p14:tracePt t="49608" x="4768850" y="3441700"/>
          <p14:tracePt t="49625" x="4768850" y="3516313"/>
          <p14:tracePt t="49627" x="4768850" y="3554413"/>
          <p14:tracePt t="49641" x="4781550" y="3579813"/>
          <p14:tracePt t="49643" x="4794250" y="3579813"/>
          <p14:tracePt t="49676" x="4794250" y="3603625"/>
          <p14:tracePt t="49828" x="4794250" y="3616325"/>
          <p14:tracePt t="49836" x="4794250" y="3629025"/>
          <p14:tracePt t="49844" x="4794250" y="3641725"/>
          <p14:tracePt t="49858" x="4794250" y="3654425"/>
          <p14:tracePt t="49860" x="4794250" y="3679825"/>
          <p14:tracePt t="49875" x="4768850" y="3767138"/>
          <p14:tracePt t="49891" x="4719638" y="3916363"/>
          <p14:tracePt t="49907" x="4656138" y="4079875"/>
          <p14:tracePt t="49924" x="4606925" y="4279900"/>
          <p14:tracePt t="49941" x="4530725" y="4479925"/>
          <p14:tracePt t="49958" x="4468813" y="4730750"/>
          <p14:tracePt t="49975" x="4456113" y="4968875"/>
          <p14:tracePt t="49992" x="4368800" y="5407025"/>
          <p14:tracePt t="50009" x="4356100" y="5781675"/>
          <p14:tracePt t="50026" x="4318000" y="6069013"/>
          <p14:tracePt t="50028" x="4281488" y="6207125"/>
          <p14:tracePt t="50043" x="4243388" y="6419850"/>
          <p14:tracePt t="50060" x="4217988" y="6632575"/>
          <p14:tracePt t="50076" x="4192588" y="6819900"/>
          <p14:tracePt t="50387" x="4643438" y="6719888"/>
          <p14:tracePt t="50395" x="4694238" y="6607175"/>
          <p14:tracePt t="50408" x="4781550" y="6483350"/>
          <p14:tracePt t="50426" x="4856163" y="6245225"/>
          <p14:tracePt t="50427" x="4919663" y="6119813"/>
          <p14:tracePt t="50442" x="4968875" y="5956300"/>
          <p14:tracePt t="50459" x="4981575" y="5945188"/>
          <p14:tracePt t="50475" x="4994275" y="5832475"/>
          <p14:tracePt t="50492" x="5068888" y="5681663"/>
          <p14:tracePt t="50509" x="5119688" y="5568950"/>
          <p14:tracePt t="50526" x="5157788" y="5494338"/>
          <p14:tracePt t="50543" x="5181600" y="5443538"/>
          <p14:tracePt t="50559" x="5194300" y="5394325"/>
          <p14:tracePt t="50576" x="5219700" y="5356225"/>
          <p14:tracePt t="50592" x="5232400" y="5330825"/>
          <p14:tracePt t="50609" x="5245100" y="5318125"/>
          <p14:tracePt t="50611" x="5245100" y="5305425"/>
          <p14:tracePt t="50626" x="5257800" y="5294313"/>
          <p14:tracePt t="50642" x="5270500" y="5281613"/>
          <p14:tracePt t="50659" x="5281613" y="5268913"/>
          <p14:tracePt t="50676" x="5307013" y="5256213"/>
          <p14:tracePt t="50692" x="5319713" y="5230813"/>
          <p14:tracePt t="50709" x="5345113" y="5230813"/>
          <p14:tracePt t="50726" x="5383213" y="5205413"/>
          <p14:tracePt t="50743" x="5445125" y="5181600"/>
          <p14:tracePt t="50759" x="5495925" y="5168900"/>
          <p14:tracePt t="50776" x="5583238" y="5118100"/>
          <p14:tracePt t="50793" x="5683250" y="5105400"/>
          <p14:tracePt t="50794" x="5719763" y="5092700"/>
          <p14:tracePt t="50810" x="5770563" y="5081588"/>
          <p14:tracePt t="50812" x="5821363" y="5081588"/>
          <p14:tracePt t="50827" x="5921375" y="5056188"/>
          <p14:tracePt t="50843" x="6034088" y="5043488"/>
          <p14:tracePt t="50860" x="6108700" y="5043488"/>
          <p14:tracePt t="50876" x="6157913" y="5043488"/>
          <p14:tracePt t="50893" x="6183313" y="5043488"/>
          <p14:tracePt t="50910" x="6208713" y="5043488"/>
          <p14:tracePt t="51348" x="6221413" y="5043488"/>
          <p14:tracePt t="52132" x="6246813" y="5043488"/>
          <p14:tracePt t="52436" x="6259513" y="5043488"/>
          <p14:tracePt t="52700" x="6270625" y="5056188"/>
          <p14:tracePt t="52716" x="6283325" y="5056188"/>
          <p14:tracePt t="52723" x="6296025" y="5056188"/>
          <p14:tracePt t="52733" x="6296025" y="5068888"/>
          <p14:tracePt t="52749" x="6308725" y="5068888"/>
          <p14:tracePt t="52788" x="6334125" y="5068888"/>
          <p14:tracePt t="52956" x="6346825" y="5068888"/>
          <p14:tracePt t="53060" x="6359525" y="5068888"/>
          <p14:tracePt t="53092" x="6359525" y="5056188"/>
          <p14:tracePt t="53100" x="6359525" y="5043488"/>
          <p14:tracePt t="53268" x="6359525" y="5030788"/>
          <p14:tracePt t="53292" x="6346825" y="5030788"/>
          <p14:tracePt t="53316" x="6334125" y="5030788"/>
          <p14:tracePt t="53332" x="6321425" y="5030788"/>
          <p14:tracePt t="53348" x="6308725" y="5030788"/>
          <p14:tracePt t="53380" x="6283325" y="5030788"/>
          <p14:tracePt t="53412" x="6270625" y="5030788"/>
          <p14:tracePt t="53476" x="6259513" y="5030788"/>
          <p14:tracePt t="53500" x="6246813" y="5030788"/>
          <p14:tracePt t="53620" x="6234113" y="5030788"/>
          <p14:tracePt t="53628" x="6234113" y="5043488"/>
          <p14:tracePt t="53652" x="6221413" y="5056188"/>
          <p14:tracePt t="53692" x="6208713" y="5068888"/>
          <p14:tracePt t="54028" x="6196013" y="5068888"/>
          <p14:tracePt t="54060" x="6183313" y="5068888"/>
          <p14:tracePt t="54092" x="6170613" y="5068888"/>
          <p14:tracePt t="54116" x="6157913" y="5068888"/>
          <p14:tracePt t="54141" x="6146800" y="5068888"/>
          <p14:tracePt t="54156" x="6134100" y="5068888"/>
          <p14:tracePt t="54380" x="6108700" y="5068888"/>
          <p14:tracePt t="55500" x="6121400" y="5068888"/>
          <p14:tracePt t="55509" x="6134100" y="5068888"/>
          <p14:tracePt t="55523" x="6157913" y="5068888"/>
          <p14:tracePt t="55531" x="6183313" y="5068888"/>
          <p14:tracePt t="55548" x="6221413" y="5068888"/>
          <p14:tracePt t="55556" x="6234113" y="5068888"/>
          <p14:tracePt t="55572" x="6283325" y="5068888"/>
          <p14:tracePt t="55588" x="6296025" y="5068888"/>
          <p14:tracePt t="55605" x="6308725" y="5068888"/>
          <p14:tracePt t="55622" x="6334125" y="5068888"/>
          <p14:tracePt t="55828" x="6334125" y="5081588"/>
          <p14:tracePt t="55844" x="6334125" y="5105400"/>
          <p14:tracePt t="55852" x="6359525" y="5130800"/>
          <p14:tracePt t="55859" x="6359525" y="5168900"/>
          <p14:tracePt t="55874" x="6359525" y="5218113"/>
          <p14:tracePt t="55891" x="6359525" y="5330825"/>
          <p14:tracePt t="55908" x="6134100" y="5581650"/>
          <p14:tracePt t="55924" x="5708650" y="5819775"/>
          <p14:tracePt t="55941" x="5068888" y="6081713"/>
          <p14:tracePt t="55957" x="5006975" y="6081713"/>
          <p14:tracePt t="56116" x="5006975" y="6056313"/>
          <p14:tracePt t="56148" x="5032375" y="6032500"/>
          <p14:tracePt t="56156" x="5057775" y="6019800"/>
          <p14:tracePt t="56163" x="5081588" y="5994400"/>
          <p14:tracePt t="56175" x="5119688" y="5956300"/>
          <p14:tracePt t="56192" x="5181600" y="5881688"/>
          <p14:tracePt t="56209" x="5245100" y="5781675"/>
          <p14:tracePt t="56211" x="5270500" y="5732463"/>
          <p14:tracePt t="56226" x="5270500" y="5694363"/>
          <p14:tracePt t="56228" x="5281613" y="5656263"/>
          <p14:tracePt t="56242" x="5307013" y="5619750"/>
          <p14:tracePt t="56259" x="5383213" y="5543550"/>
          <p14:tracePt t="56276" x="5483225" y="5481638"/>
          <p14:tracePt t="56292" x="5595938" y="5407025"/>
          <p14:tracePt t="56309" x="5719763" y="5330825"/>
          <p14:tracePt t="56325" x="5832475" y="5294313"/>
          <p14:tracePt t="56341" x="5995988" y="5230813"/>
          <p14:tracePt t="56359" x="6170613" y="5156200"/>
          <p14:tracePt t="56376" x="6383338" y="5068888"/>
          <p14:tracePt t="56392" x="6508750" y="5030788"/>
          <p14:tracePt t="56395" x="6572250" y="5005388"/>
          <p14:tracePt t="56408" x="6646863" y="4968875"/>
          <p14:tracePt t="56412" x="6659563" y="4968875"/>
          <p14:tracePt t="56425" x="6696075" y="4930775"/>
          <p14:tracePt t="56428" x="6708775" y="4930775"/>
          <p14:tracePt t="56444" x="6734175" y="4918075"/>
          <p14:tracePt t="56508" x="6734175" y="4905375"/>
          <p14:tracePt t="56540" x="6734175" y="4892675"/>
          <p14:tracePt t="56548" x="6746875" y="4892675"/>
          <p14:tracePt t="56558" x="6759575" y="4879975"/>
          <p14:tracePt t="56577" x="6784975" y="4868863"/>
          <p14:tracePt t="56579" x="6797675" y="4856163"/>
          <p14:tracePt t="56594" x="6821488" y="4830763"/>
          <p14:tracePt t="56596" x="6821488" y="4818063"/>
          <p14:tracePt t="56608" x="6834188" y="4792663"/>
          <p14:tracePt t="56625" x="6846888" y="4779963"/>
          <p14:tracePt t="56642" x="6859588" y="4756150"/>
          <p14:tracePt t="56643" x="6872288" y="4743450"/>
          <p14:tracePt t="56667" x="6872288" y="4730750"/>
          <p14:tracePt t="56675" x="6872288" y="4718050"/>
          <p14:tracePt t="56691" x="6897688" y="4692650"/>
          <p14:tracePt t="56708" x="6959600" y="4679950"/>
          <p14:tracePt t="56725" x="7123113" y="4656138"/>
          <p14:tracePt t="56743" x="7246938" y="4605338"/>
          <p14:tracePt t="56760" x="7310438" y="4554538"/>
          <p14:tracePt t="56763" x="7348538" y="4543425"/>
          <p14:tracePt t="56776" x="7410450" y="4530725"/>
          <p14:tracePt t="56780" x="7448550" y="4518025"/>
          <p14:tracePt t="56793" x="7485063" y="4518025"/>
          <p14:tracePt t="56796" x="7510463" y="4492625"/>
          <p14:tracePt t="56811" x="7535863" y="4492625"/>
          <p14:tracePt t="56813" x="7548563" y="4492625"/>
          <p14:tracePt t="56868" x="7561263" y="4492625"/>
          <p14:tracePt t="56877" x="7561263" y="4479925"/>
          <p14:tracePt t="56884" x="7561263" y="4467225"/>
          <p14:tracePt t="56893" x="7561263" y="4454525"/>
          <p14:tracePt t="56924" x="7561263" y="4430713"/>
          <p14:tracePt t="56932" x="7561263" y="4405313"/>
          <p14:tracePt t="56943" x="7561263" y="4379913"/>
          <p14:tracePt t="56961" x="7585075" y="4341813"/>
          <p14:tracePt t="56963" x="7610475" y="4318000"/>
          <p14:tracePt t="56978" x="7635875" y="4305300"/>
          <p14:tracePt t="56980" x="7685088" y="4292600"/>
          <p14:tracePt t="56995" x="7723188" y="4267200"/>
          <p14:tracePt t="56997" x="7761288" y="4254500"/>
          <p14:tracePt t="57011" x="7823200" y="4205288"/>
          <p14:tracePt t="57028" x="7935913" y="4154488"/>
          <p14:tracePt t="57044" x="8035925" y="4092575"/>
          <p14:tracePt t="57059" x="8123238" y="4029075"/>
          <p14:tracePt t="57076" x="8212138" y="4005263"/>
          <p14:tracePt t="57094" x="8286750" y="3979863"/>
          <p14:tracePt t="57110" x="8348663" y="3941763"/>
          <p14:tracePt t="57128" x="8386763" y="3941763"/>
          <p14:tracePt t="57144" x="8435975" y="3916363"/>
          <p14:tracePt t="57147" x="8474075" y="3905250"/>
          <p14:tracePt t="57161" x="8486775" y="3905250"/>
          <p14:tracePt t="57164" x="8524875" y="3892550"/>
          <p14:tracePt t="57180" x="8561388" y="3892550"/>
          <p14:tracePt t="57195" x="8612188" y="3892550"/>
          <p14:tracePt t="57212" x="8650288" y="3892550"/>
          <p14:tracePt t="57228" x="8712200" y="3892550"/>
          <p14:tracePt t="57244" x="8763000" y="3892550"/>
          <p14:tracePt t="57261" x="8786813" y="3892550"/>
          <p14:tracePt t="57277" x="8837613" y="3892550"/>
          <p14:tracePt t="57294" x="8850313" y="3892550"/>
          <p14:tracePt t="57332" x="8863013" y="3892550"/>
          <p14:tracePt t="57404" x="8874125" y="3892550"/>
          <p14:tracePt t="57420" x="8874125" y="3905250"/>
          <p14:tracePt t="57435" x="8874125" y="3916363"/>
          <p14:tracePt t="57444" x="8863013" y="3929063"/>
          <p14:tracePt t="57460" x="8837613" y="3941763"/>
          <p14:tracePt t="57468" x="8824913" y="3954463"/>
          <p14:tracePt t="57478" x="8812213" y="3967163"/>
          <p14:tracePt t="57495" x="8763000" y="3992563"/>
          <p14:tracePt t="57512" x="8686800" y="4041775"/>
          <p14:tracePt t="57529" x="8599488" y="4105275"/>
          <p14:tracePt t="57532" x="8524875" y="4117975"/>
          <p14:tracePt t="57546" x="8424863" y="4154488"/>
          <p14:tracePt t="57548" x="8274050" y="4205288"/>
          <p14:tracePt t="57563" x="7948613" y="4305300"/>
          <p14:tracePt t="57580" x="7635875" y="4392613"/>
          <p14:tracePt t="57596" x="7359650" y="4467225"/>
          <p14:tracePt t="57612" x="7172325" y="4530725"/>
          <p14:tracePt t="57629" x="7085013" y="4554538"/>
          <p14:tracePt t="57645" x="7010400" y="4630738"/>
          <p14:tracePt t="57662" x="6946900" y="4667250"/>
          <p14:tracePt t="57679" x="6872288" y="4679950"/>
          <p14:tracePt t="57696" x="6797675" y="4730750"/>
          <p14:tracePt t="57712" x="6708775" y="4756150"/>
          <p14:tracePt t="57729" x="6559550" y="4792663"/>
          <p14:tracePt t="57733" x="6472238" y="4830763"/>
          <p14:tracePt t="57746" x="6396038" y="4856163"/>
          <p14:tracePt t="57748" x="6283325" y="4892675"/>
          <p14:tracePt t="57763" x="6045200" y="4905375"/>
          <p14:tracePt t="57780" x="5708650" y="4981575"/>
          <p14:tracePt t="57796" x="5407025" y="4992688"/>
          <p14:tracePt t="57812" x="5181600" y="5030788"/>
          <p14:tracePt t="57829" x="5045075" y="5030788"/>
          <p14:tracePt t="57845" x="4881563" y="5030788"/>
          <p14:tracePt t="57862" x="4719638" y="5030788"/>
          <p14:tracePt t="57880" x="4543425" y="5030788"/>
          <p14:tracePt t="57883" x="4443413" y="5030788"/>
          <p14:tracePt t="57896" x="4381500" y="5030788"/>
          <p14:tracePt t="57899" x="4281488" y="5030788"/>
          <p14:tracePt t="57913" x="4217988" y="5030788"/>
          <p14:tracePt t="57915" x="4143375" y="5030788"/>
          <p14:tracePt t="57930" x="4056063" y="5030788"/>
          <p14:tracePt t="57933" x="3979863" y="5030788"/>
          <p14:tracePt t="57948" x="3792538" y="4981575"/>
          <p14:tracePt t="57963" x="3554413" y="4905375"/>
          <p14:tracePt t="57980" x="3379788" y="4868863"/>
          <p14:tracePt t="57996" x="3179763" y="4843463"/>
          <p14:tracePt t="58013" x="3016250" y="4805363"/>
          <p14:tracePt t="58029" x="2841625" y="4792663"/>
          <p14:tracePt t="58046" x="2690813" y="4768850"/>
          <p14:tracePt t="58064" x="2554288" y="4718050"/>
          <p14:tracePt t="58080" x="2452688" y="4667250"/>
          <p14:tracePt t="58083" x="2416175" y="4656138"/>
          <p14:tracePt t="58097" x="2365375" y="4630738"/>
          <p14:tracePt t="58100" x="2303463" y="4618038"/>
          <p14:tracePt t="58114" x="2265363" y="4618038"/>
          <p14:tracePt t="58116" x="2228850" y="4605338"/>
          <p14:tracePt t="58131" x="2203450" y="4592638"/>
          <p14:tracePt t="58147" x="2178050" y="4579938"/>
          <p14:tracePt t="58166" x="2165350" y="4579938"/>
          <p14:tracePt t="58181" x="2152650" y="4567238"/>
          <p14:tracePt t="58692" x="2165350" y="4567238"/>
          <p14:tracePt t="59787" x="2178050" y="4567238"/>
          <p14:tracePt t="59820" x="2190750" y="4567238"/>
          <p14:tracePt t="60132" x="2203450" y="4567238"/>
          <p14:tracePt t="60148" x="2228850" y="4567238"/>
          <p14:tracePt t="60156" x="2239963" y="4567238"/>
          <p14:tracePt t="60168" x="2265363" y="4567238"/>
          <p14:tracePt t="60185" x="2316163" y="4567238"/>
          <p14:tracePt t="60189" x="2352675" y="4567238"/>
          <p14:tracePt t="60202" x="2478088" y="4605338"/>
          <p14:tracePt t="60204" x="2528888" y="4618038"/>
          <p14:tracePt t="60219" x="2667000" y="4718050"/>
          <p14:tracePt t="60236" x="2767013" y="4779963"/>
          <p14:tracePt t="60252" x="2803525" y="4818063"/>
          <p14:tracePt t="60269" x="2828925" y="4818063"/>
          <p14:tracePt t="60285" x="2841625" y="4830763"/>
          <p14:tracePt t="60348" x="2854325" y="4830763"/>
          <p14:tracePt t="60404" x="2867025" y="4830763"/>
          <p14:tracePt t="60460" x="2879725" y="4830763"/>
          <p14:tracePt t="60580" x="2890838" y="4830763"/>
          <p14:tracePt t="60660" x="2903538" y="4830763"/>
          <p14:tracePt t="62420" x="2928938" y="4830763"/>
          <p14:tracePt t="62427" x="2979738" y="4830763"/>
          <p14:tracePt t="62441" x="3016250" y="4830763"/>
          <p14:tracePt t="62443" x="3079750" y="4830763"/>
          <p14:tracePt t="62459" x="3141663" y="4830763"/>
          <p14:tracePt t="62500" x="3192463" y="4830763"/>
          <p14:tracePt t="62508" x="3228975" y="4830763"/>
          <p14:tracePt t="62515" x="3267075" y="4830763"/>
          <p14:tracePt t="62524" x="3305175" y="4830763"/>
          <p14:tracePt t="62541" x="3405188" y="4830763"/>
          <p14:tracePt t="62558" x="3492500" y="4830763"/>
          <p14:tracePt t="62575" x="3554413" y="4830763"/>
          <p14:tracePt t="62592" x="3579813" y="4830763"/>
          <p14:tracePt t="62609" x="3592513" y="4830763"/>
          <p14:tracePt t="62612" x="3605213" y="4830763"/>
          <p14:tracePt t="62628" x="3617913" y="4830763"/>
          <p14:tracePt t="62642" x="3630613" y="4830763"/>
          <p14:tracePt t="62659" x="3654425" y="4830763"/>
          <p14:tracePt t="62732" x="3667125" y="4830763"/>
          <p14:tracePt t="62740" x="3692525" y="4830763"/>
          <p14:tracePt t="62748" x="3730625" y="4830763"/>
          <p14:tracePt t="62759" x="3756025" y="4830763"/>
          <p14:tracePt t="62776" x="3805238" y="4830763"/>
          <p14:tracePt t="62792" x="3867150" y="4830763"/>
          <p14:tracePt t="62796" x="3917950" y="4830763"/>
          <p14:tracePt t="62810" x="3930650" y="4830763"/>
          <p14:tracePt t="62812" x="3968750" y="4830763"/>
          <p14:tracePt t="62826" x="4005263" y="4830763"/>
          <p14:tracePt t="62828" x="4030663" y="4830763"/>
          <p14:tracePt t="62843" x="4117975" y="4830763"/>
          <p14:tracePt t="62859" x="4168775" y="4830763"/>
          <p14:tracePt t="62875" x="4205288" y="4830763"/>
          <p14:tracePt t="62892" x="4217988" y="4830763"/>
          <p14:tracePt t="63180" x="4192588" y="4830763"/>
          <p14:tracePt t="63196" x="4168775" y="4830763"/>
          <p14:tracePt t="63211" x="4156075" y="4830763"/>
          <p14:tracePt t="63236" x="4143375" y="4830763"/>
          <p14:tracePt t="63243" x="4130675" y="4830763"/>
          <p14:tracePt t="63260" x="4117975" y="4830763"/>
          <p14:tracePt t="63276" x="4105275" y="4830763"/>
          <p14:tracePt t="63316" x="4081463" y="4830763"/>
          <p14:tracePt t="63540" x="4092575" y="4830763"/>
          <p14:tracePt t="63547" x="4105275" y="4830763"/>
          <p14:tracePt t="63572" x="4130675" y="4830763"/>
          <p14:tracePt t="63588" x="4143375" y="4830763"/>
          <p14:tracePt t="63596" x="4156075" y="4830763"/>
          <p14:tracePt t="63612" x="4168775" y="4830763"/>
          <p14:tracePt t="63628" x="4181475" y="4830763"/>
          <p14:tracePt t="63644" x="4192588" y="4830763"/>
          <p14:tracePt t="63662" x="4217988" y="4830763"/>
          <p14:tracePt t="63677" x="4243388" y="4830763"/>
          <p14:tracePt t="63695" x="4268788" y="4830763"/>
          <p14:tracePt t="63712" x="4318000" y="4830763"/>
          <p14:tracePt t="63728" x="4343400" y="4830763"/>
          <p14:tracePt t="63731" x="4368800" y="4830763"/>
          <p14:tracePt t="63744" x="4381500" y="4830763"/>
          <p14:tracePt t="63761" x="4443413" y="4830763"/>
          <p14:tracePt t="63764" x="4481513" y="4830763"/>
          <p14:tracePt t="63778" x="4506913" y="4830763"/>
          <p14:tracePt t="63780" x="4518025" y="4830763"/>
          <p14:tracePt t="63796" x="4581525" y="4830763"/>
          <p14:tracePt t="63812" x="4606925" y="4830763"/>
          <p14:tracePt t="63828" x="4656138" y="4830763"/>
          <p14:tracePt t="63845" x="4681538" y="4830763"/>
          <p14:tracePt t="63861" x="4706938" y="4830763"/>
          <p14:tracePt t="63878" x="4756150" y="4843463"/>
          <p14:tracePt t="63895" x="4781550" y="4856163"/>
          <p14:tracePt t="63912" x="4819650" y="4868863"/>
          <p14:tracePt t="63929" x="4856163" y="4868863"/>
          <p14:tracePt t="63931" x="4881563" y="4868863"/>
          <p14:tracePt t="63946" x="4932363" y="4879975"/>
          <p14:tracePt t="63948" x="4968875" y="4879975"/>
          <p14:tracePt t="63963" x="5132388" y="4930775"/>
          <p14:tracePt t="63979" x="5294313" y="4968875"/>
          <p14:tracePt t="63996" x="5495925" y="5005388"/>
          <p14:tracePt t="64012" x="5708650" y="5043488"/>
          <p14:tracePt t="64029" x="5870575" y="5068888"/>
          <p14:tracePt t="64045" x="6045200" y="5105400"/>
          <p14:tracePt t="64062" x="6196013" y="5118100"/>
          <p14:tracePt t="64079" x="6321425" y="5118100"/>
          <p14:tracePt t="64096" x="6370638" y="5118100"/>
          <p14:tracePt t="64113" x="6396038" y="5118100"/>
          <p14:tracePt t="64130" x="6408738" y="5118100"/>
          <p14:tracePt t="64132" x="6421438" y="5118100"/>
          <p14:tracePt t="64145" x="6434138" y="5118100"/>
          <p14:tracePt t="64147" x="6459538" y="5118100"/>
          <p14:tracePt t="64162" x="6483350" y="5118100"/>
          <p14:tracePt t="64164" x="6534150" y="5118100"/>
          <p14:tracePt t="64180" x="6608763" y="5092700"/>
          <p14:tracePt t="64196" x="6734175" y="5043488"/>
          <p14:tracePt t="64213" x="6872288" y="5005388"/>
          <p14:tracePt t="64229" x="7010400" y="4918075"/>
          <p14:tracePt t="64246" x="7097713" y="4905375"/>
          <p14:tracePt t="64262" x="7210425" y="4868863"/>
          <p14:tracePt t="64280" x="7285038" y="4868863"/>
          <p14:tracePt t="64283" x="7323138" y="4856163"/>
          <p14:tracePt t="64296" x="7348538" y="4856163"/>
          <p14:tracePt t="64300" x="7397750" y="4843463"/>
          <p14:tracePt t="64314" x="7423150" y="4843463"/>
          <p14:tracePt t="64316" x="7435850" y="4843463"/>
          <p14:tracePt t="64331" x="7448550" y="4843463"/>
          <p14:tracePt t="64444" x="7423150" y="4843463"/>
          <p14:tracePt t="64452" x="7359650" y="4843463"/>
          <p14:tracePt t="64464" x="7285038" y="4843463"/>
          <p14:tracePt t="64481" x="7172325" y="4843463"/>
          <p14:tracePt t="64484" x="7097713" y="4843463"/>
          <p14:tracePt t="64497" x="7059613" y="4843463"/>
          <p14:tracePt t="64500" x="6997700" y="4843463"/>
          <p14:tracePt t="64513" x="6972300" y="4843463"/>
          <p14:tracePt t="64555" x="7021513" y="4843463"/>
          <p14:tracePt t="64563" x="7272338" y="4843463"/>
          <p14:tracePt t="64571" x="7748588" y="4843463"/>
          <p14:tracePt t="64580" x="8261350" y="4843463"/>
          <p14:tracePt t="64597" x="9650413" y="4643438"/>
          <p14:tracePt t="64613" x="10977563" y="4467225"/>
          <p14:tracePt t="64630" x="11866563" y="4292600"/>
          <p14:tracePt t="64741" x="12104688" y="4341813"/>
          <p14:tracePt t="64747" x="12028488" y="4379913"/>
          <p14:tracePt t="64764" x="11866563" y="4443413"/>
          <p14:tracePt t="64781" x="11679238" y="4492625"/>
          <p14:tracePt t="64797" x="11353800" y="4530725"/>
          <p14:tracePt t="64814" x="11090275" y="4530725"/>
          <p14:tracePt t="64831" x="10839450" y="4530725"/>
          <p14:tracePt t="64848" x="10602913" y="4530725"/>
          <p14:tracePt t="64864" x="10464800" y="4530725"/>
          <p14:tracePt t="64881" x="10401300" y="4530725"/>
          <p14:tracePt t="64898" x="10377488" y="4554538"/>
          <p14:tracePt t="64964" x="10352088" y="4554538"/>
          <p14:tracePt t="65028" x="10352088" y="4567238"/>
          <p14:tracePt t="65044" x="10352088" y="4592638"/>
          <p14:tracePt t="65051" x="10326688" y="4605338"/>
          <p14:tracePt t="65065" x="10301288" y="4605338"/>
          <p14:tracePt t="65067" x="10252075" y="4630738"/>
          <p14:tracePt t="65081" x="10201275" y="4643438"/>
          <p14:tracePt t="65084" x="10139363" y="4667250"/>
          <p14:tracePt t="65099" x="10039350" y="4679950"/>
          <p14:tracePt t="65116" x="9926638" y="4692650"/>
          <p14:tracePt t="65132" x="9826625" y="4705350"/>
          <p14:tracePt t="65149" x="9763125" y="4705350"/>
          <p14:tracePt t="65165" x="9663113" y="4730750"/>
          <p14:tracePt t="65182" x="9575800" y="4730750"/>
          <p14:tracePt t="65198" x="9501188" y="4743450"/>
          <p14:tracePt t="65215" x="9463088" y="4743450"/>
          <p14:tracePt t="65232" x="9401175" y="4756150"/>
          <p14:tracePt t="65235" x="9363075" y="4756150"/>
          <p14:tracePt t="65249" x="9337675" y="4768850"/>
          <p14:tracePt t="65252" x="9324975" y="4768850"/>
          <p14:tracePt t="65265" x="9312275" y="4768850"/>
          <p14:tracePt t="65267" x="9288463" y="4768850"/>
          <p14:tracePt t="65282" x="9263063" y="4768850"/>
          <p14:tracePt t="65300" x="9212263" y="4768850"/>
          <p14:tracePt t="65316" x="9163050" y="4768850"/>
          <p14:tracePt t="65332" x="9088438" y="4768850"/>
          <p14:tracePt t="65349" x="9012238" y="4768850"/>
          <p14:tracePt t="65365" x="8950325" y="4768850"/>
          <p14:tracePt t="65382" x="8863013" y="4768850"/>
          <p14:tracePt t="65399" x="8786813" y="4768850"/>
          <p14:tracePt t="65416" x="8737600" y="4768850"/>
          <p14:tracePt t="65419" x="8712200" y="4768850"/>
          <p14:tracePt t="65432" x="8686800" y="4768850"/>
          <p14:tracePt t="65435" x="8661400" y="4768850"/>
          <p14:tracePt t="65449" x="8624888" y="4768850"/>
          <p14:tracePt t="65451" x="8599488" y="4768850"/>
          <p14:tracePt t="65466" x="8561388" y="4768850"/>
          <p14:tracePt t="65467" x="8512175" y="4768850"/>
          <p14:tracePt t="65483" x="8386763" y="4768850"/>
          <p14:tracePt t="65500" x="8261350" y="4768850"/>
          <p14:tracePt t="65516" x="8110538" y="4768850"/>
          <p14:tracePt t="65533" x="7910513" y="4768850"/>
          <p14:tracePt t="65549" x="7761288" y="4768850"/>
          <p14:tracePt t="65566" x="7673975" y="4768850"/>
          <p14:tracePt t="65583" x="7610475" y="4768850"/>
          <p14:tracePt t="65600" x="7585075" y="4768850"/>
          <p14:tracePt t="65684" x="7610475" y="4768850"/>
          <p14:tracePt t="65692" x="7661275" y="4768850"/>
          <p14:tracePt t="65700" x="7710488" y="4768850"/>
          <p14:tracePt t="65717" x="7861300" y="4768850"/>
          <p14:tracePt t="65733" x="8035925" y="4768850"/>
          <p14:tracePt t="65750" x="8212138" y="4768850"/>
          <p14:tracePt t="65766" x="8348663" y="4768850"/>
          <p14:tracePt t="65784" x="8435975" y="4768850"/>
          <p14:tracePt t="65801" x="8461375" y="4768850"/>
          <p14:tracePt t="65817" x="8474075" y="4768850"/>
          <p14:tracePt t="65907" x="8461375" y="4779963"/>
          <p14:tracePt t="65916" x="8435975" y="4779963"/>
          <p14:tracePt t="65924" x="8399463" y="4779963"/>
          <p14:tracePt t="65932" x="8335963" y="4792663"/>
          <p14:tracePt t="65949" x="8174038" y="4792663"/>
          <p14:tracePt t="65965" x="7999413" y="4792663"/>
          <p14:tracePt t="65982" x="7874000" y="4792663"/>
          <p14:tracePt t="65999" x="7835900" y="4792663"/>
          <p14:tracePt t="66100" x="7861300" y="4792663"/>
          <p14:tracePt t="66108" x="7923213" y="4792663"/>
          <p14:tracePt t="66117" x="7999413" y="4792663"/>
          <p14:tracePt t="66134" x="8148638" y="4792663"/>
          <p14:tracePt t="66151" x="8361363" y="4792663"/>
          <p14:tracePt t="66167" x="8537575" y="4818063"/>
          <p14:tracePt t="66184" x="8612188" y="4830763"/>
          <p14:tracePt t="66276" x="8599488" y="4843463"/>
          <p14:tracePt t="66284" x="8574088" y="4843463"/>
          <p14:tracePt t="66291" x="8537575" y="4843463"/>
          <p14:tracePt t="66301" x="8499475" y="4843463"/>
          <p14:tracePt t="66318" x="8348663" y="4843463"/>
          <p14:tracePt t="66334" x="8199438" y="4843463"/>
          <p14:tracePt t="66352" x="8061325" y="4843463"/>
          <p14:tracePt t="66368" x="7974013" y="4843463"/>
          <p14:tracePt t="66371" x="7948613" y="4843463"/>
          <p14:tracePt t="66384" x="7935913" y="4843463"/>
          <p14:tracePt t="66387" x="7923213" y="4843463"/>
          <p14:tracePt t="66402" x="7910513" y="4843463"/>
          <p14:tracePt t="66419" x="7897813" y="4843463"/>
          <p14:tracePt t="66436" x="7848600" y="4856163"/>
          <p14:tracePt t="66452" x="7797800" y="4879975"/>
          <p14:tracePt t="66468" x="7710488" y="4905375"/>
          <p14:tracePt t="66485" x="7585075" y="4943475"/>
          <p14:tracePt t="66501" x="7472363" y="4968875"/>
          <p14:tracePt t="66518" x="7285038" y="5018088"/>
          <p14:tracePt t="66535" x="7059613" y="5130800"/>
          <p14:tracePt t="66552" x="6821488" y="5256213"/>
          <p14:tracePt t="66569" x="6359525" y="5468938"/>
          <p14:tracePt t="66572" x="6096000" y="5619750"/>
          <p14:tracePt t="66586" x="5870575" y="5743575"/>
          <p14:tracePt t="66588" x="5683250" y="5819775"/>
          <p14:tracePt t="66603" x="5145088" y="6045200"/>
          <p14:tracePt t="66620" x="4694238" y="6169025"/>
          <p14:tracePt t="66636" x="4156075" y="6319838"/>
          <p14:tracePt t="66653" x="3679825" y="6370638"/>
          <p14:tracePt t="66669" x="3367088" y="6381750"/>
          <p14:tracePt t="66685" x="3103563" y="6419850"/>
          <p14:tracePt t="66702" x="2890838" y="6419850"/>
          <p14:tracePt t="66720" x="2728913" y="6419850"/>
          <p14:tracePt t="66736" x="2603500" y="6419850"/>
          <p14:tracePt t="66753" x="2541588" y="6419850"/>
          <p14:tracePt t="66755" x="2503488" y="6419850"/>
          <p14:tracePt t="66769" x="2465388" y="6419850"/>
          <p14:tracePt t="66771" x="2441575" y="6419850"/>
          <p14:tracePt t="66786" x="2416175" y="6419850"/>
          <p14:tracePt t="66787" x="2390775" y="6419850"/>
          <p14:tracePt t="66803" x="2352675" y="6419850"/>
          <p14:tracePt t="66820" x="2328863" y="6419850"/>
          <p14:tracePt t="66836" x="2316163" y="6419850"/>
          <p14:tracePt t="66876" x="2303463" y="6419850"/>
          <p14:tracePt t="66884" x="2303463" y="6407150"/>
          <p14:tracePt t="66900" x="2303463" y="6394450"/>
          <p14:tracePt t="66907" x="2303463" y="6381750"/>
          <p14:tracePt t="66919" x="2303463" y="6370638"/>
          <p14:tracePt t="66937" x="2303463" y="6332538"/>
          <p14:tracePt t="66939" x="2316163" y="6307138"/>
          <p14:tracePt t="66953" x="2352675" y="6269038"/>
          <p14:tracePt t="66955" x="2378075" y="6245225"/>
          <p14:tracePt t="66971" x="2465388" y="6145213"/>
          <p14:tracePt t="66987" x="2578100" y="6045200"/>
          <p14:tracePt t="67004" x="2690813" y="5907088"/>
          <p14:tracePt t="67020" x="2803525" y="5794375"/>
          <p14:tracePt t="67037" x="2928938" y="5707063"/>
          <p14:tracePt t="67053" x="3079750" y="5607050"/>
          <p14:tracePt t="67070" x="3179763" y="5543550"/>
          <p14:tracePt t="67087" x="3241675" y="5494338"/>
          <p14:tracePt t="67104" x="3267075" y="5468938"/>
          <p14:tracePt t="67121" x="3292475" y="5468938"/>
          <p14:tracePt t="67140" x="3305175" y="5468938"/>
          <p14:tracePt t="67203" x="3317875" y="5456238"/>
          <p14:tracePt t="67724" x="3328988" y="5456238"/>
          <p14:tracePt t="74868" x="3354388" y="5456238"/>
          <p14:tracePt t="74875" x="3392488" y="5456238"/>
          <p14:tracePt t="74891" x="3467100" y="5456238"/>
          <p14:tracePt t="74908" x="3530600" y="5456238"/>
          <p14:tracePt t="74924" x="3579813" y="5456238"/>
          <p14:tracePt t="74941" x="3605213" y="5456238"/>
          <p14:tracePt t="74957" x="3667125" y="5456238"/>
          <p14:tracePt t="74973" x="3705225" y="5456238"/>
          <p14:tracePt t="74991" x="3717925" y="5456238"/>
          <p14:tracePt t="75204" x="3730625" y="5456238"/>
          <p14:tracePt t="75252" x="3756025" y="5456238"/>
          <p14:tracePt t="75268" x="3779838" y="5443538"/>
          <p14:tracePt t="75291" x="3805238" y="5443538"/>
          <p14:tracePt t="75396" x="3817938" y="5443538"/>
          <p14:tracePt t="75412" x="3830638" y="5430838"/>
          <p14:tracePt t="75507" x="3843338" y="5430838"/>
          <p14:tracePt t="75572" x="3856038" y="5430838"/>
          <p14:tracePt t="75580" x="3856038" y="5418138"/>
          <p14:tracePt t="75592" x="3867150" y="5418138"/>
          <p14:tracePt t="75676" x="3879850" y="5418138"/>
          <p14:tracePt t="75692" x="3905250" y="5407025"/>
          <p14:tracePt t="75708" x="3917950" y="5407025"/>
          <p14:tracePt t="75716" x="3943350" y="5394325"/>
          <p14:tracePt t="75726" x="3968750" y="5394325"/>
          <p14:tracePt t="75743" x="4056063" y="5368925"/>
          <p14:tracePt t="75760" x="4156075" y="5330825"/>
          <p14:tracePt t="75763" x="4243388" y="5305425"/>
          <p14:tracePt t="75776" x="4330700" y="5294313"/>
          <p14:tracePt t="75779" x="4443413" y="5268913"/>
          <p14:tracePt t="75792" x="4568825" y="5256213"/>
          <p14:tracePt t="75795" x="4706938" y="5256213"/>
          <p14:tracePt t="75809" x="5006975" y="5256213"/>
          <p14:tracePt t="75811" x="5245100" y="5256213"/>
          <p14:tracePt t="75826" x="5483225" y="5256213"/>
          <p14:tracePt t="75828" x="5719763" y="5256213"/>
          <p14:tracePt t="75843" x="6108700" y="5256213"/>
          <p14:tracePt t="75859" x="6346825" y="5230813"/>
          <p14:tracePt t="75876" x="6434138" y="5230813"/>
          <p14:tracePt t="76060" x="6396038" y="5230813"/>
          <p14:tracePt t="76068" x="6359525" y="5230813"/>
          <p14:tracePt t="76077" x="6334125" y="5230813"/>
          <p14:tracePt t="76093" x="6296025" y="5230813"/>
          <p14:tracePt t="76110" x="6246813" y="5230813"/>
          <p14:tracePt t="76127" x="6234113" y="5230813"/>
          <p14:tracePt t="76144" x="6221413" y="5230813"/>
          <p14:tracePt t="76160" x="6196013" y="5230813"/>
          <p14:tracePt t="76163" x="6183313" y="5230813"/>
          <p14:tracePt t="76177" x="6170613" y="5230813"/>
          <p14:tracePt t="76180" x="6157913" y="5230813"/>
          <p14:tracePt t="76194" x="6146800" y="5230813"/>
          <p14:tracePt t="76211" x="6134100" y="5230813"/>
          <p14:tracePt t="76227" x="6121400" y="5230813"/>
          <p14:tracePt t="76244" x="6108700" y="5230813"/>
          <p14:tracePt t="76276" x="6083300" y="5230813"/>
          <p14:tracePt t="76315" x="6070600" y="5230813"/>
          <p14:tracePt t="76338" x="6057900" y="5230813"/>
          <p14:tracePt t="76363" x="6045200" y="5230813"/>
          <p14:tracePt t="76379" x="6034088" y="5230813"/>
          <p14:tracePt t="76426" x="6021388" y="5230813"/>
          <p14:tracePt t="76460" x="6008688" y="5230813"/>
          <p14:tracePt t="76468" x="5995988" y="5230813"/>
          <p14:tracePt t="76477" x="5995988" y="5218113"/>
          <p14:tracePt t="82292" x="5983288" y="5218113"/>
          <p14:tracePt t="82300" x="5970588" y="5218113"/>
          <p14:tracePt t="82309" x="5957888" y="5218113"/>
          <p14:tracePt t="82326" x="5932488" y="5218113"/>
          <p14:tracePt t="82595" x="5908675" y="5218113"/>
          <p14:tracePt t="82667" x="5895975" y="5218113"/>
          <p14:tracePt t="82691" x="5883275" y="5218113"/>
          <p14:tracePt t="82732" x="5870575" y="5218113"/>
          <p14:tracePt t="82836" x="5845175" y="5218113"/>
          <p14:tracePt t="82844" x="5832475" y="5218113"/>
          <p14:tracePt t="83507" x="5832475" y="5230813"/>
          <p14:tracePt t="83532" x="5832475" y="5243513"/>
          <p14:tracePt t="83539" x="5832475" y="5256213"/>
          <p14:tracePt t="83580" x="5832475" y="5281613"/>
          <p14:tracePt t="83612" x="5832475" y="5294313"/>
          <p14:tracePt t="83628" x="5821363" y="5318125"/>
          <p14:tracePt t="83644" x="5808663" y="5318125"/>
          <p14:tracePt t="83660" x="5808663" y="5343525"/>
          <p14:tracePt t="83715" x="5808663" y="5356225"/>
          <p14:tracePt t="95363" x="5795963" y="5356225"/>
          <p14:tracePt t="113579" x="5808663" y="5356225"/>
          <p14:tracePt t="113779" x="5821363" y="5356225"/>
          <p14:tracePt t="114435" x="5832475" y="535622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4A195D2C-E87F-8D20-1239-AC7FC27293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128991"/>
              </p:ext>
            </p:extLst>
          </p:nvPr>
        </p:nvGraphicFramePr>
        <p:xfrm>
          <a:off x="1181062" y="1155869"/>
          <a:ext cx="9345749" cy="5147256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1770405">
                  <a:extLst>
                    <a:ext uri="{9D8B030D-6E8A-4147-A177-3AD203B41FA5}">
                      <a16:colId xmlns:a16="http://schemas.microsoft.com/office/drawing/2014/main" val="3203286658"/>
                    </a:ext>
                  </a:extLst>
                </a:gridCol>
                <a:gridCol w="2838308">
                  <a:extLst>
                    <a:ext uri="{9D8B030D-6E8A-4147-A177-3AD203B41FA5}">
                      <a16:colId xmlns:a16="http://schemas.microsoft.com/office/drawing/2014/main" val="2391717825"/>
                    </a:ext>
                  </a:extLst>
                </a:gridCol>
                <a:gridCol w="2916604">
                  <a:extLst>
                    <a:ext uri="{9D8B030D-6E8A-4147-A177-3AD203B41FA5}">
                      <a16:colId xmlns:a16="http://schemas.microsoft.com/office/drawing/2014/main" val="1556968069"/>
                    </a:ext>
                  </a:extLst>
                </a:gridCol>
                <a:gridCol w="1820432">
                  <a:extLst>
                    <a:ext uri="{9D8B030D-6E8A-4147-A177-3AD203B41FA5}">
                      <a16:colId xmlns:a16="http://schemas.microsoft.com/office/drawing/2014/main" val="3726795903"/>
                    </a:ext>
                  </a:extLst>
                </a:gridCol>
              </a:tblGrid>
              <a:tr h="644443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>
                          <a:solidFill>
                            <a:srgbClr val="203E5F"/>
                          </a:solidFill>
                          <a:latin typeface="Alexandria"/>
                        </a:rPr>
                        <a:t>Type of error</a:t>
                      </a:r>
                      <a:endParaRPr lang="ar-EG" sz="1800" dirty="0">
                        <a:solidFill>
                          <a:srgbClr val="203E5F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>
                          <a:solidFill>
                            <a:srgbClr val="203E5F"/>
                          </a:solidFill>
                          <a:latin typeface="Alexandria"/>
                        </a:rPr>
                        <a:t>The truth</a:t>
                      </a:r>
                      <a:endParaRPr lang="ar-EG" sz="1800" dirty="0">
                        <a:solidFill>
                          <a:srgbClr val="203E5F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>
                          <a:solidFill>
                            <a:srgbClr val="203E5F"/>
                          </a:solidFill>
                          <a:latin typeface="Alexandria"/>
                        </a:rPr>
                        <a:t>Manager concluded</a:t>
                      </a:r>
                      <a:endParaRPr lang="ar-EG" sz="1800" dirty="0">
                        <a:solidFill>
                          <a:srgbClr val="203E5F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>
                          <a:solidFill>
                            <a:srgbClr val="203E5F"/>
                          </a:solidFill>
                          <a:latin typeface="Alexandria"/>
                        </a:rPr>
                        <a:t>P-value</a:t>
                      </a:r>
                      <a:endParaRPr lang="ar-EG" sz="1800" dirty="0">
                        <a:solidFill>
                          <a:srgbClr val="203E5F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7604773"/>
                  </a:ext>
                </a:extLst>
              </a:tr>
              <a:tr h="1075191">
                <a:tc>
                  <a:txBody>
                    <a:bodyPr/>
                    <a:lstStyle/>
                    <a:p>
                      <a:pPr algn="ctr" rtl="1"/>
                      <a:r>
                        <a:rPr lang="en-US" sz="1400" b="1" dirty="0">
                          <a:solidFill>
                            <a:srgbClr val="FF0000"/>
                          </a:solidFill>
                          <a:latin typeface="Alexandria"/>
                        </a:rPr>
                        <a:t>Type I error</a:t>
                      </a:r>
                      <a:endParaRPr lang="ar-EG" sz="1400" b="1" dirty="0">
                        <a:solidFill>
                          <a:srgbClr val="FF000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Alexandria"/>
                        </a:rPr>
                        <a:t>The new training program </a:t>
                      </a:r>
                      <a:r>
                        <a:rPr lang="en-US" sz="1400" b="1" dirty="0">
                          <a:latin typeface="Alexandria"/>
                        </a:rPr>
                        <a:t>does not reduce</a:t>
                      </a:r>
                      <a:r>
                        <a:rPr lang="en-US" sz="1400" dirty="0">
                          <a:latin typeface="Alexandria"/>
                        </a:rPr>
                        <a:t> medication errors compared to the standard training.</a:t>
                      </a:r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>
                          <a:latin typeface="Alexandria"/>
                        </a:rPr>
                        <a:t>The new training program </a:t>
                      </a:r>
                      <a:r>
                        <a:rPr lang="en-US" sz="1400" b="1" dirty="0">
                          <a:latin typeface="Alexandria"/>
                        </a:rPr>
                        <a:t>reduces medication errors </a:t>
                      </a:r>
                      <a:r>
                        <a:rPr lang="en-US" sz="1400" dirty="0">
                          <a:latin typeface="Alexandria"/>
                        </a:rPr>
                        <a:t>compared to the standard training.</a:t>
                      </a:r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100" b="1" dirty="0">
                          <a:solidFill>
                            <a:srgbClr val="0070C0"/>
                          </a:solidFill>
                          <a:latin typeface="Alexandria"/>
                        </a:rPr>
                        <a:t>&lt; 0.05</a:t>
                      </a:r>
                      <a:endParaRPr lang="ar-EG" sz="2100" b="1" dirty="0">
                        <a:solidFill>
                          <a:srgbClr val="0070C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1696137"/>
                  </a:ext>
                </a:extLst>
              </a:tr>
              <a:tr h="1277240">
                <a:tc>
                  <a:txBody>
                    <a:bodyPr/>
                    <a:lstStyle/>
                    <a:p>
                      <a:pPr algn="ctr" rtl="1"/>
                      <a:r>
                        <a:rPr lang="en-US" sz="1400" b="1" dirty="0">
                          <a:solidFill>
                            <a:srgbClr val="FF0000"/>
                          </a:solidFill>
                          <a:latin typeface="Alexandria"/>
                        </a:rPr>
                        <a:t>Type II error</a:t>
                      </a:r>
                      <a:endParaRPr lang="ar-EG" sz="1400" b="1" dirty="0">
                        <a:solidFill>
                          <a:srgbClr val="FF000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>
                          <a:latin typeface="Alexandria"/>
                        </a:rPr>
                        <a:t>The new training program </a:t>
                      </a:r>
                      <a:r>
                        <a:rPr lang="en-US" sz="1400" b="1" dirty="0">
                          <a:latin typeface="Alexandria"/>
                        </a:rPr>
                        <a:t>reduces medication errors </a:t>
                      </a:r>
                      <a:r>
                        <a:rPr lang="en-US" sz="1400" dirty="0">
                          <a:latin typeface="Alexandria"/>
                        </a:rPr>
                        <a:t>compared to the standard training.</a:t>
                      </a:r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>
                          <a:latin typeface="Alexandria"/>
                        </a:rPr>
                        <a:t>The new training program </a:t>
                      </a:r>
                      <a:r>
                        <a:rPr lang="en-US" sz="1400" b="1" dirty="0">
                          <a:latin typeface="Alexandria"/>
                        </a:rPr>
                        <a:t>does not reduce</a:t>
                      </a:r>
                      <a:r>
                        <a:rPr lang="en-US" sz="1400" dirty="0">
                          <a:latin typeface="Alexandria"/>
                        </a:rPr>
                        <a:t> medication errors compared to the standard training.</a:t>
                      </a:r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100" b="1" dirty="0">
                          <a:solidFill>
                            <a:srgbClr val="0070C0"/>
                          </a:solidFill>
                          <a:latin typeface="Alexandria"/>
                        </a:rPr>
                        <a:t>&gt; 0.05</a:t>
                      </a:r>
                      <a:endParaRPr lang="ar-EG" sz="2100" b="1" dirty="0">
                        <a:solidFill>
                          <a:srgbClr val="0070C0"/>
                        </a:solidFill>
                        <a:latin typeface="Alexandria"/>
                      </a:endParaRPr>
                    </a:p>
                    <a:p>
                      <a:pPr rtl="1"/>
                      <a:endParaRPr lang="ar-EG" sz="1400" dirty="0">
                        <a:solidFill>
                          <a:srgbClr val="0070C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6764096"/>
                  </a:ext>
                </a:extLst>
              </a:tr>
              <a:tr h="1075191">
                <a:tc>
                  <a:txBody>
                    <a:bodyPr/>
                    <a:lstStyle/>
                    <a:p>
                      <a:pPr algn="ctr" rtl="1"/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>
                          <a:latin typeface="Alexandria"/>
                        </a:rPr>
                        <a:t>The new training program </a:t>
                      </a:r>
                      <a:r>
                        <a:rPr lang="en-US" sz="1400" b="1" dirty="0">
                          <a:latin typeface="Alexandria"/>
                        </a:rPr>
                        <a:t>reduces medication errors </a:t>
                      </a:r>
                      <a:r>
                        <a:rPr lang="en-US" sz="1400" dirty="0">
                          <a:latin typeface="Alexandria"/>
                        </a:rPr>
                        <a:t>compared to the standard training.</a:t>
                      </a:r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>
                          <a:latin typeface="Alexandria"/>
                        </a:rPr>
                        <a:t>The new training program </a:t>
                      </a:r>
                      <a:r>
                        <a:rPr lang="en-US" sz="1400" b="1" dirty="0">
                          <a:latin typeface="Alexandria"/>
                        </a:rPr>
                        <a:t>reduces medication errors</a:t>
                      </a:r>
                      <a:r>
                        <a:rPr lang="en-US" sz="1400" dirty="0">
                          <a:latin typeface="Alexandria"/>
                        </a:rPr>
                        <a:t> compared to the standard training.</a:t>
                      </a:r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100" b="1" dirty="0">
                          <a:solidFill>
                            <a:srgbClr val="0070C0"/>
                          </a:solidFill>
                          <a:latin typeface="Alexandria"/>
                        </a:rPr>
                        <a:t>&lt; 0.05</a:t>
                      </a:r>
                      <a:endParaRPr lang="ar-EG" sz="2100" b="1" dirty="0">
                        <a:solidFill>
                          <a:srgbClr val="0070C0"/>
                        </a:solidFill>
                        <a:latin typeface="Alexandria"/>
                      </a:endParaRPr>
                    </a:p>
                    <a:p>
                      <a:pPr rtl="1"/>
                      <a:endParaRPr lang="ar-EG" sz="1400" dirty="0">
                        <a:solidFill>
                          <a:srgbClr val="0070C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6655103"/>
                  </a:ext>
                </a:extLst>
              </a:tr>
              <a:tr h="1075191">
                <a:tc>
                  <a:txBody>
                    <a:bodyPr/>
                    <a:lstStyle/>
                    <a:p>
                      <a:pPr algn="ctr" rtl="1"/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Alexandria"/>
                        </a:rPr>
                        <a:t>The new training program </a:t>
                      </a:r>
                      <a:r>
                        <a:rPr lang="en-US" sz="1400" b="1" dirty="0">
                          <a:latin typeface="Alexandria"/>
                        </a:rPr>
                        <a:t>does not reduce</a:t>
                      </a:r>
                      <a:r>
                        <a:rPr lang="en-US" sz="1400" dirty="0">
                          <a:latin typeface="Alexandria"/>
                        </a:rPr>
                        <a:t> medication errors compared to the standard training.</a:t>
                      </a:r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Alexandria"/>
                        </a:rPr>
                        <a:t>The new training program </a:t>
                      </a:r>
                      <a:r>
                        <a:rPr lang="en-US" sz="1400" b="1" dirty="0">
                          <a:latin typeface="Alexandria"/>
                        </a:rPr>
                        <a:t>does not reduce</a:t>
                      </a:r>
                      <a:r>
                        <a:rPr lang="en-US" sz="1400" dirty="0">
                          <a:latin typeface="Alexandria"/>
                        </a:rPr>
                        <a:t> medication errors compared to the standard training.</a:t>
                      </a:r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100" b="1" dirty="0">
                          <a:solidFill>
                            <a:srgbClr val="0070C0"/>
                          </a:solidFill>
                          <a:latin typeface="Alexandria"/>
                        </a:rPr>
                        <a:t>&gt; 0.05</a:t>
                      </a:r>
                      <a:endParaRPr lang="ar-EG" sz="2100" b="1" dirty="0">
                        <a:solidFill>
                          <a:srgbClr val="0070C0"/>
                        </a:solidFill>
                        <a:latin typeface="Alexandria"/>
                      </a:endParaRPr>
                    </a:p>
                    <a:p>
                      <a:pPr rtl="1"/>
                      <a:endParaRPr lang="ar-EG" sz="1400" dirty="0">
                        <a:solidFill>
                          <a:srgbClr val="0070C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3019016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B37D2BA1-7C5F-7F65-FFCF-554D55844C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4198" y="4227227"/>
            <a:ext cx="1573966" cy="89941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37D2BA1-7C5F-7F65-FFCF-554D55844C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4198" y="5326127"/>
            <a:ext cx="1573966" cy="8994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7504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386"/>
    </mc:Choice>
    <mc:Fallback xmlns="">
      <p:transition spd="slow" advTm="2363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951" x="5821363" y="5356225"/>
          <p14:tracePt t="3959" x="5808663" y="5356225"/>
          <p14:tracePt t="3967" x="5783263" y="5356225"/>
          <p14:tracePt t="3979" x="5719763" y="5356225"/>
          <p14:tracePt t="3995" x="5519738" y="5356225"/>
          <p14:tracePt t="3998" x="5383213" y="5356225"/>
          <p14:tracePt t="4012" x="5319713" y="5356225"/>
          <p14:tracePt t="4014" x="5307013" y="5356225"/>
          <p14:tracePt t="4071" x="5307013" y="5343525"/>
          <p14:tracePt t="4086" x="5307013" y="5318125"/>
          <p14:tracePt t="4095" x="5307013" y="5281613"/>
          <p14:tracePt t="4104" x="5232400" y="5230813"/>
          <p14:tracePt t="4111" x="5145088" y="5194300"/>
          <p14:tracePt t="4128" x="4881563" y="5056188"/>
          <p14:tracePt t="4144" x="4630738" y="4956175"/>
          <p14:tracePt t="4161" x="4443413" y="4856163"/>
          <p14:tracePt t="4177" x="4394200" y="4830763"/>
          <p14:tracePt t="4194" x="4330700" y="4792663"/>
          <p14:tracePt t="4211" x="4330700" y="4779963"/>
          <p14:tracePt t="4228" x="4330700" y="4743450"/>
          <p14:tracePt t="4245" x="4330700" y="4730750"/>
          <p14:tracePt t="4261" x="4330700" y="4718050"/>
          <p14:tracePt t="4558" x="4305300" y="4718050"/>
          <p14:tracePt t="4574" x="4305300" y="4730750"/>
          <p14:tracePt t="4583" x="4294188" y="4756150"/>
          <p14:tracePt t="4598" x="4281488" y="4779963"/>
          <p14:tracePt t="4614" x="4281488" y="4792663"/>
          <p14:tracePt t="4630" x="4256088" y="4818063"/>
          <p14:tracePt t="4646" x="4256088" y="4856163"/>
          <p14:tracePt t="4663" x="4230688" y="4892675"/>
          <p14:tracePt t="4680" x="4230688" y="4918075"/>
          <p14:tracePt t="4697" x="4205288" y="4981575"/>
          <p14:tracePt t="4714" x="4168775" y="5043488"/>
          <p14:tracePt t="4730" x="4130675" y="5118100"/>
          <p14:tracePt t="4747" x="4043363" y="5230813"/>
          <p14:tracePt t="4750" x="4017963" y="5281613"/>
          <p14:tracePt t="4764" x="3979863" y="5343525"/>
          <p14:tracePt t="4766" x="3943350" y="5381625"/>
          <p14:tracePt t="4781" x="3930650" y="5456238"/>
          <p14:tracePt t="4783" x="3905250" y="5543550"/>
          <p14:tracePt t="4798" x="3892550" y="5732463"/>
          <p14:tracePt t="4814" x="3892550" y="5932488"/>
          <p14:tracePt t="4831" x="3892550" y="6219825"/>
          <p14:tracePt t="4847" x="4017963" y="6494463"/>
          <p14:tracePt t="4864" x="4156075" y="6696075"/>
          <p14:tracePt t="5265" x="5132388" y="6483350"/>
          <p14:tracePt t="5281" x="4806950" y="6032500"/>
          <p14:tracePt t="5299" x="4594225" y="5768975"/>
          <p14:tracePt t="5316" x="4430713" y="5581650"/>
          <p14:tracePt t="5318" x="4356100" y="5518150"/>
          <p14:tracePt t="5332" x="4356100" y="5494338"/>
          <p14:tracePt t="5334" x="4305300" y="5443538"/>
          <p14:tracePt t="5350" x="4268788" y="5381625"/>
          <p14:tracePt t="5366" x="4243388" y="5356225"/>
          <p14:tracePt t="6108" x="4217988" y="5343525"/>
          <p14:tracePt t="6110" x="4205288" y="5330825"/>
          <p14:tracePt t="6119" x="4192588" y="5318125"/>
          <p14:tracePt t="6134" x="4092575" y="5256213"/>
          <p14:tracePt t="6151" x="3979863" y="5194300"/>
          <p14:tracePt t="6167" x="3867150" y="5118100"/>
          <p14:tracePt t="6184" x="3767138" y="5056188"/>
          <p14:tracePt t="6200" x="3667125" y="4981575"/>
          <p14:tracePt t="6218" x="3592513" y="4918075"/>
          <p14:tracePt t="6234" x="3541713" y="4879975"/>
          <p14:tracePt t="6251" x="3517900" y="4856163"/>
          <p14:tracePt t="6254" x="3492500" y="4843463"/>
          <p14:tracePt t="6268" x="3479800" y="4830763"/>
          <p14:tracePt t="6270" x="3454400" y="4830763"/>
          <p14:tracePt t="6284" x="3454400" y="4818063"/>
          <p14:tracePt t="6286" x="3429000" y="4792663"/>
          <p14:tracePt t="6301" x="3417888" y="4779963"/>
          <p14:tracePt t="6303" x="3379788" y="4756150"/>
          <p14:tracePt t="6318" x="3328988" y="4705350"/>
          <p14:tracePt t="6335" x="3254375" y="4643438"/>
          <p14:tracePt t="6351" x="3079750" y="4505325"/>
          <p14:tracePt t="6368" x="2890838" y="4341813"/>
          <p14:tracePt t="6384" x="2778125" y="4179888"/>
          <p14:tracePt t="6401" x="2654300" y="4029075"/>
          <p14:tracePt t="6418" x="2528888" y="3892550"/>
          <p14:tracePt t="6435" x="2352675" y="3641725"/>
          <p14:tracePt t="6438" x="2265363" y="3541713"/>
          <p14:tracePt t="6452" x="2190750" y="3416300"/>
          <p14:tracePt t="6454" x="2103438" y="3316288"/>
          <p14:tracePt t="6468" x="2039938" y="3216275"/>
          <p14:tracePt t="6470" x="2003425" y="3116263"/>
          <p14:tracePt t="6485" x="1965325" y="2941638"/>
          <p14:tracePt t="6502" x="1878013" y="2703513"/>
          <p14:tracePt t="6519" x="1839913" y="2540000"/>
          <p14:tracePt t="6535" x="1827213" y="2414588"/>
          <p14:tracePt t="6552" x="1814513" y="2290763"/>
          <p14:tracePt t="6568" x="1801813" y="2201863"/>
          <p14:tracePt t="6585" x="1801813" y="2152650"/>
          <p14:tracePt t="6601" x="1801813" y="2101850"/>
          <p14:tracePt t="6619" x="1801813" y="2065338"/>
          <p14:tracePt t="6622" x="1827213" y="2039938"/>
          <p14:tracePt t="6638" x="1839913" y="2027238"/>
          <p14:tracePt t="6651" x="1852613" y="1989138"/>
          <p14:tracePt t="6669" x="1878013" y="1978025"/>
          <p14:tracePt t="6686" x="1890713" y="1965325"/>
          <p14:tracePt t="6727" x="1903413" y="1952625"/>
          <p14:tracePt t="6758" x="1914525" y="1939925"/>
          <p14:tracePt t="6767" x="1927225" y="1939925"/>
          <p14:tracePt t="6775" x="1952625" y="1927225"/>
          <p14:tracePt t="7382" x="1939925" y="1927225"/>
          <p14:tracePt t="7431" x="1927225" y="1927225"/>
          <p14:tracePt t="7494" x="1914525" y="1927225"/>
          <p14:tracePt t="7519" x="1903413" y="1927225"/>
          <p14:tracePt t="7526" x="1890713" y="1927225"/>
          <p14:tracePt t="7558" x="1878013" y="1927225"/>
          <p14:tracePt t="7575" x="1865313" y="1939925"/>
          <p14:tracePt t="7591" x="1852613" y="1952625"/>
          <p14:tracePt t="7600" x="1852613" y="1965325"/>
          <p14:tracePt t="7614" x="1827213" y="1989138"/>
          <p14:tracePt t="7638" x="1814513" y="2001838"/>
          <p14:tracePt t="7662" x="1814513" y="2014538"/>
          <p14:tracePt t="7734" x="1814513" y="2027238"/>
          <p14:tracePt t="7742" x="1801813" y="2027238"/>
          <p14:tracePt t="7814" x="1801813" y="2052638"/>
          <p14:tracePt t="7847" x="1790700" y="2065338"/>
          <p14:tracePt t="7855" x="1790700" y="2078038"/>
          <p14:tracePt t="7872" x="1790700" y="2089150"/>
          <p14:tracePt t="8015" x="1790700" y="2101850"/>
          <p14:tracePt t="8023" x="1801813" y="2127250"/>
          <p14:tracePt t="8039" x="1827213" y="2139950"/>
          <p14:tracePt t="8055" x="1852613" y="2152650"/>
          <p14:tracePt t="8072" x="1878013" y="2165350"/>
          <p14:tracePt t="8089" x="1890713" y="2178050"/>
          <p14:tracePt t="8106" x="1903413" y="2178050"/>
          <p14:tracePt t="8123" x="1914525" y="2178050"/>
          <p14:tracePt t="8143" x="1939925" y="2178050"/>
          <p14:tracePt t="8158" x="1952625" y="2201863"/>
          <p14:tracePt t="8171" x="1965325" y="2201863"/>
          <p14:tracePt t="8206" x="1978025" y="2201863"/>
          <p14:tracePt t="8221" x="1990725" y="2201863"/>
          <p14:tracePt t="8229" x="2003425" y="2201863"/>
          <p14:tracePt t="8245" x="2014538" y="2201863"/>
          <p14:tracePt t="8286" x="2027238" y="2201863"/>
          <p14:tracePt t="8293" x="2052638" y="2201863"/>
          <p14:tracePt t="8305" x="2065338" y="2227263"/>
          <p14:tracePt t="8322" x="2127250" y="2265363"/>
          <p14:tracePt t="8338" x="2252663" y="2403475"/>
          <p14:tracePt t="8355" x="2339975" y="2552700"/>
          <p14:tracePt t="8371" x="2465388" y="2740025"/>
          <p14:tracePt t="8373" x="2503488" y="2828925"/>
          <p14:tracePt t="8389" x="2578100" y="2978150"/>
          <p14:tracePt t="8405" x="2616200" y="3078163"/>
          <p14:tracePt t="8422" x="2616200" y="3154363"/>
          <p14:tracePt t="8439" x="2628900" y="3165475"/>
          <p14:tracePt t="8455" x="2628900" y="3178175"/>
          <p14:tracePt t="8598" x="2616200" y="3178175"/>
          <p14:tracePt t="8638" x="2603500" y="3178175"/>
          <p14:tracePt t="8646" x="2590800" y="3165475"/>
          <p14:tracePt t="8662" x="2590800" y="3154363"/>
          <p14:tracePt t="8673" x="2578100" y="3141663"/>
          <p14:tracePt t="8689" x="2554288" y="3128963"/>
          <p14:tracePt t="8706" x="2541588" y="3116263"/>
          <p14:tracePt t="8750" x="2528888" y="3103563"/>
          <p14:tracePt t="8773" x="2528888" y="3090863"/>
          <p14:tracePt t="8781" x="2528888" y="3078163"/>
          <p14:tracePt t="8798" x="2528888" y="3054350"/>
          <p14:tracePt t="8822" x="2516188" y="3028950"/>
          <p14:tracePt t="8838" x="2503488" y="3016250"/>
          <p14:tracePt t="8861" x="2503488" y="3003550"/>
          <p14:tracePt t="8885" x="2490788" y="3003550"/>
          <p14:tracePt t="8910" x="2478088" y="2978150"/>
          <p14:tracePt t="8934" x="2465388" y="2952750"/>
          <p14:tracePt t="8950" x="2452688" y="2941638"/>
          <p14:tracePt t="8957" x="2452688" y="2928938"/>
          <p14:tracePt t="8965" x="2428875" y="2916238"/>
          <p14:tracePt t="8974" x="2428875" y="2890838"/>
          <p14:tracePt t="8990" x="2403475" y="2852738"/>
          <p14:tracePt t="9006" x="2390775" y="2816225"/>
          <p14:tracePt t="9025" x="2390775" y="2778125"/>
          <p14:tracePt t="9041" x="2378075" y="2752725"/>
          <p14:tracePt t="9058" x="2378075" y="2703513"/>
          <p14:tracePt t="9086" x="2378075" y="2690813"/>
          <p14:tracePt t="9166" x="2378075" y="2678113"/>
          <p14:tracePt t="9254" x="2390775" y="2678113"/>
          <p14:tracePt t="9262" x="2416175" y="2678113"/>
          <p14:tracePt t="9276" x="2428875" y="2678113"/>
          <p14:tracePt t="9278" x="2441575" y="2678113"/>
          <p14:tracePt t="9293" x="2465388" y="2678113"/>
          <p14:tracePt t="9309" x="2478088" y="2678113"/>
          <p14:tracePt t="9310" x="2490788" y="2678113"/>
          <p14:tracePt t="10903" x="2478088" y="2690813"/>
          <p14:tracePt t="10943" x="2465388" y="2703513"/>
          <p14:tracePt t="10967" x="2465388" y="2716213"/>
          <p14:tracePt t="10974" x="2452688" y="2716213"/>
          <p14:tracePt t="10982" x="2441575" y="2716213"/>
          <p14:tracePt t="10998" x="2428875" y="2716213"/>
          <p14:tracePt t="11014" x="2390775" y="2716213"/>
          <p14:tracePt t="11030" x="2365375" y="2716213"/>
          <p14:tracePt t="11055" x="2352675" y="2716213"/>
          <p14:tracePt t="11110" x="2339975" y="2716213"/>
          <p14:tracePt t="11126" x="2316163" y="2716213"/>
          <p14:tracePt t="11143" x="2316163" y="2703513"/>
          <p14:tracePt t="11159" x="2303463" y="2678113"/>
          <p14:tracePt t="11169" x="2303463" y="2652713"/>
          <p14:tracePt t="11181" x="2290763" y="2565400"/>
          <p14:tracePt t="11196" x="2290763" y="2527300"/>
          <p14:tracePt t="11197" x="2290763" y="2503488"/>
          <p14:tracePt t="11213" x="2278063" y="2427288"/>
          <p14:tracePt t="11229" x="2278063" y="2352675"/>
          <p14:tracePt t="11248" x="2278063" y="2290763"/>
          <p14:tracePt t="11264" x="2278063" y="2278063"/>
          <p14:tracePt t="11280" x="2278063" y="2214563"/>
          <p14:tracePt t="11298" x="2278063" y="2165350"/>
          <p14:tracePt t="11313" x="2290763" y="2101850"/>
          <p14:tracePt t="11329" x="2290763" y="2039938"/>
          <p14:tracePt t="11346" x="2290763" y="1989138"/>
          <p14:tracePt t="11363" x="2303463" y="1965325"/>
          <p14:tracePt t="11380" x="2303463" y="1952625"/>
          <p14:tracePt t="11397" x="2303463" y="1939925"/>
          <p14:tracePt t="11495" x="2303463" y="1978025"/>
          <p14:tracePt t="11502" x="2303463" y="2065338"/>
          <p14:tracePt t="11514" x="2303463" y="2139950"/>
          <p14:tracePt t="11529" x="2303463" y="2339975"/>
          <p14:tracePt t="11547" x="2303463" y="2527300"/>
          <p14:tracePt t="11564" x="2278063" y="2627313"/>
          <p14:tracePt t="11565" x="2252663" y="2690813"/>
          <p14:tracePt t="11581" x="2252663" y="2716213"/>
          <p14:tracePt t="11582" x="2239963" y="2740025"/>
          <p14:tracePt t="11597" x="2239963" y="2778125"/>
          <p14:tracePt t="11614" x="2228850" y="2778125"/>
          <p14:tracePt t="11630" x="2228850" y="2790825"/>
          <p14:tracePt t="11750" x="2228850" y="2816225"/>
          <p14:tracePt t="11774" x="2228850" y="2828925"/>
          <p14:tracePt t="11782" x="2228850" y="2840038"/>
          <p14:tracePt t="11799" x="2228850" y="2852738"/>
          <p14:tracePt t="11815" x="2228850" y="2865438"/>
          <p14:tracePt t="11855" x="2228850" y="2878138"/>
          <p14:tracePt t="11902" x="2228850" y="2890838"/>
          <p14:tracePt t="11982" x="2216150" y="2890838"/>
          <p14:tracePt t="12006" x="2203450" y="2878138"/>
          <p14:tracePt t="12062" x="2190750" y="2878138"/>
          <p14:tracePt t="12134" x="2190750" y="2865438"/>
          <p14:tracePt t="12463" x="2178050" y="2865438"/>
          <p14:tracePt t="12534" x="2165350" y="2865438"/>
          <p14:tracePt t="12566" x="2139950" y="2865438"/>
          <p14:tracePt t="12574" x="2127250" y="2852738"/>
          <p14:tracePt t="12584" x="2116138" y="2852738"/>
          <p14:tracePt t="12599" x="2065338" y="2852738"/>
          <p14:tracePt t="12616" x="2003425" y="2852738"/>
          <p14:tracePt t="12632" x="1978025" y="2852738"/>
          <p14:tracePt t="12649" x="1939925" y="2852738"/>
          <p14:tracePt t="12666" x="1914525" y="2852738"/>
          <p14:tracePt t="12683" x="1890713" y="2852738"/>
          <p14:tracePt t="12838" x="1914525" y="2852738"/>
          <p14:tracePt t="12846" x="1965325" y="2852738"/>
          <p14:tracePt t="12862" x="1978025" y="2852738"/>
          <p14:tracePt t="15182" x="1990725" y="2840038"/>
          <p14:tracePt t="15198" x="1990725" y="2828925"/>
          <p14:tracePt t="15207" x="1990725" y="2816225"/>
          <p14:tracePt t="15224" x="1990725" y="2803525"/>
          <p14:tracePt t="15241" x="1990725" y="2790825"/>
          <p14:tracePt t="15258" x="2003425" y="2778125"/>
          <p14:tracePt t="16438" x="2014538" y="2778125"/>
          <p14:tracePt t="16470" x="2039938" y="2778125"/>
          <p14:tracePt t="17102" x="2052638" y="2778125"/>
          <p14:tracePt t="18342" x="2078038" y="2778125"/>
          <p14:tracePt t="18350" x="2116138" y="2778125"/>
          <p14:tracePt t="18366" x="2190750" y="2778125"/>
          <p14:tracePt t="18383" x="2228850" y="2778125"/>
          <p14:tracePt t="18399" x="2252663" y="2778125"/>
          <p14:tracePt t="18416" x="2278063" y="2778125"/>
          <p14:tracePt t="18433" x="2303463" y="2778125"/>
          <p14:tracePt t="18450" x="2316163" y="2778125"/>
          <p14:tracePt t="18466" x="2328863" y="2765425"/>
          <p14:tracePt t="18542" x="2339975" y="2765425"/>
          <p14:tracePt t="18566" x="2352675" y="2765425"/>
          <p14:tracePt t="18574" x="2390775" y="2765425"/>
          <p14:tracePt t="18583" x="2390775" y="2752725"/>
          <p14:tracePt t="18599" x="2465388" y="2752725"/>
          <p14:tracePt t="18616" x="2541588" y="2740025"/>
          <p14:tracePt t="18633" x="2616200" y="2728913"/>
          <p14:tracePt t="18650" x="2690813" y="2703513"/>
          <p14:tracePt t="18667" x="2790825" y="2703513"/>
          <p14:tracePt t="18670" x="2828925" y="2690813"/>
          <p14:tracePt t="18684" x="2903538" y="2690813"/>
          <p14:tracePt t="18686" x="2954338" y="2678113"/>
          <p14:tracePt t="18701" x="3003550" y="2678113"/>
          <p14:tracePt t="18703" x="3067050" y="2665413"/>
          <p14:tracePt t="18718" x="3154363" y="2640013"/>
          <p14:tracePt t="18734" x="3228975" y="2640013"/>
          <p14:tracePt t="18749" x="3254375" y="2627313"/>
          <p14:tracePt t="18765" x="3292475" y="2627313"/>
          <p14:tracePt t="18789" x="3305175" y="2627313"/>
          <p14:tracePt t="18805" x="3317875" y="2627313"/>
          <p14:tracePt t="18816" x="3328988" y="2616200"/>
          <p14:tracePt t="18832" x="3341688" y="2616200"/>
          <p14:tracePt t="18849" x="3392488" y="2578100"/>
          <p14:tracePt t="18867" x="3417888" y="2565400"/>
          <p14:tracePt t="18870" x="3429000" y="2552700"/>
          <p14:tracePt t="18884" x="3441700" y="2552700"/>
          <p14:tracePt t="18899" x="3467100" y="2527300"/>
          <p14:tracePt t="18925" x="3492500" y="2516188"/>
          <p14:tracePt t="18942" x="3505200" y="2503488"/>
          <p14:tracePt t="18958" x="3517900" y="2503488"/>
          <p14:tracePt t="18967" x="3517900" y="2490788"/>
          <p14:tracePt t="18984" x="3541713" y="2490788"/>
          <p14:tracePt t="19001" x="3541713" y="2478088"/>
          <p14:tracePt t="19018" x="3541713" y="2465388"/>
          <p14:tracePt t="19034" x="3567113" y="2452688"/>
          <p14:tracePt t="19071" x="3567113" y="2439988"/>
          <p14:tracePt t="19078" x="3579813" y="2427288"/>
          <p14:tracePt t="19089" x="3592513" y="2414588"/>
          <p14:tracePt t="19102" x="3592513" y="2403475"/>
          <p14:tracePt t="19119" x="3617913" y="2378075"/>
          <p14:tracePt t="19135" x="3630613" y="2365375"/>
          <p14:tracePt t="19198" x="3643313" y="2352675"/>
          <p14:tracePt t="19238" x="3654425" y="2339975"/>
          <p14:tracePt t="19254" x="3667125" y="2327275"/>
          <p14:tracePt t="19286" x="3679825" y="2327275"/>
          <p14:tracePt t="19294" x="3679825" y="2314575"/>
          <p14:tracePt t="19302" x="3692525" y="2314575"/>
          <p14:tracePt t="19317" x="3705225" y="2314575"/>
          <p14:tracePt t="19422" x="3717925" y="2314575"/>
          <p14:tracePt t="19446" x="3730625" y="2314575"/>
          <p14:tracePt t="19454" x="3743325" y="2314575"/>
          <p14:tracePt t="19470" x="3779838" y="2314575"/>
          <p14:tracePt t="19486" x="3805238" y="2314575"/>
          <p14:tracePt t="19502" x="3843338" y="2314575"/>
          <p14:tracePt t="19519" x="3905250" y="2314575"/>
          <p14:tracePt t="19536" x="3979863" y="2314575"/>
          <p14:tracePt t="19552" x="4068763" y="2303463"/>
          <p14:tracePt t="19569" x="4143375" y="2278063"/>
          <p14:tracePt t="19587" x="4256088" y="2265363"/>
          <p14:tracePt t="19590" x="4268788" y="2265363"/>
          <p14:tracePt t="19603" x="4294188" y="2265363"/>
          <p14:tracePt t="19606" x="4330700" y="2252663"/>
          <p14:tracePt t="19619" x="4356100" y="2252663"/>
          <p14:tracePt t="19635" x="4381500" y="2252663"/>
          <p14:tracePt t="19638" x="4394200" y="2252663"/>
          <p14:tracePt t="19652" x="4406900" y="2252663"/>
          <p14:tracePt t="19654" x="4418013" y="2239963"/>
          <p14:tracePt t="19670" x="4443413" y="2239963"/>
          <p14:tracePt t="19686" x="4468813" y="2239963"/>
          <p14:tracePt t="19703" x="4494213" y="2227263"/>
          <p14:tracePt t="19720" x="4543425" y="2227263"/>
          <p14:tracePt t="19735" x="4568825" y="2227263"/>
          <p14:tracePt t="19753" x="4594225" y="2214563"/>
          <p14:tracePt t="19769" x="4643438" y="2214563"/>
          <p14:tracePt t="19822" x="4668838" y="2201863"/>
          <p14:tracePt t="19838" x="4681538" y="2201863"/>
          <p14:tracePt t="19847" x="4694238" y="2201863"/>
          <p14:tracePt t="19853" x="4706938" y="2201863"/>
          <p14:tracePt t="19869" x="4732338" y="2201863"/>
          <p14:tracePt t="19893" x="4756150" y="2201863"/>
          <p14:tracePt t="19909" x="4768850" y="2201863"/>
          <p14:tracePt t="19918" x="4781550" y="2201863"/>
          <p14:tracePt t="19935" x="4806950" y="2201863"/>
          <p14:tracePt t="19952" x="4832350" y="2201863"/>
          <p14:tracePt t="19968" x="4843463" y="2201863"/>
          <p14:tracePt t="19985" x="4881563" y="2201863"/>
          <p14:tracePt t="20002" x="4894263" y="2201863"/>
          <p14:tracePt t="20019" x="4919663" y="2201863"/>
          <p14:tracePt t="20035" x="4956175" y="2201863"/>
          <p14:tracePt t="20037" x="4968875" y="2201863"/>
          <p14:tracePt t="20052" x="4981575" y="2201863"/>
          <p14:tracePt t="20093" x="5006975" y="2201863"/>
          <p14:tracePt t="20182" x="5019675" y="2201863"/>
          <p14:tracePt t="20191" x="5032375" y="2201863"/>
          <p14:tracePt t="20206" x="5045075" y="2201863"/>
          <p14:tracePt t="20222" x="5057775" y="2201863"/>
          <p14:tracePt t="20246" x="5068888" y="2201863"/>
          <p14:tracePt t="20254" x="5081588" y="2201863"/>
          <p14:tracePt t="20277" x="5094288" y="2201863"/>
          <p14:tracePt t="20293" x="5106988" y="2201863"/>
          <p14:tracePt t="20302" x="5119688" y="2201863"/>
          <p14:tracePt t="20319" x="5145088" y="2201863"/>
          <p14:tracePt t="20336" x="5181600" y="2201863"/>
          <p14:tracePt t="20353" x="5219700" y="2201863"/>
          <p14:tracePt t="20370" x="5257800" y="2201863"/>
          <p14:tracePt t="20386" x="5294313" y="2201863"/>
          <p14:tracePt t="20403" x="5332413" y="2201863"/>
          <p14:tracePt t="20405" x="5345113" y="2201863"/>
          <p14:tracePt t="20420" x="5357813" y="2201863"/>
          <p14:tracePt t="20421" x="5370513" y="2201863"/>
          <p14:tracePt t="20437" x="5383213" y="2201863"/>
          <p14:tracePt t="20453" x="5394325" y="2201863"/>
          <p14:tracePt t="20470" x="5419725" y="2201863"/>
          <p14:tracePt t="20486" x="5432425" y="2201863"/>
          <p14:tracePt t="20503" x="5457825" y="2201863"/>
          <p14:tracePt t="20520" x="5470525" y="2201863"/>
          <p14:tracePt t="20537" x="5495925" y="2201863"/>
          <p14:tracePt t="20553" x="5507038" y="2201863"/>
          <p14:tracePt t="20572" x="5532438" y="2201863"/>
          <p14:tracePt t="20590" x="5545138" y="2201863"/>
          <p14:tracePt t="20606" x="5557838" y="2201863"/>
          <p14:tracePt t="20622" x="5570538" y="2201863"/>
          <p14:tracePt t="20638" x="5595938" y="2201863"/>
          <p14:tracePt t="20656" x="5619750" y="2201863"/>
          <p14:tracePt t="20687" x="5632450" y="2201863"/>
          <p14:tracePt t="20697" x="5645150" y="2214563"/>
          <p14:tracePt t="20758" x="5657850" y="2214563"/>
          <p14:tracePt t="20766" x="5670550" y="2214563"/>
          <p14:tracePt t="20798" x="5683250" y="2214563"/>
          <p14:tracePt t="20910" x="5695950" y="2227263"/>
          <p14:tracePt t="20926" x="5683250" y="2239963"/>
          <p14:tracePt t="20943" x="5670550" y="2239963"/>
          <p14:tracePt t="20951" x="5632450" y="2252663"/>
          <p14:tracePt t="20962" x="5595938" y="2252663"/>
          <p14:tracePt t="20971" x="5570538" y="2265363"/>
          <p14:tracePt t="20973" x="5545138" y="2265363"/>
          <p14:tracePt t="20987" x="5519738" y="2265363"/>
          <p14:tracePt t="21004" x="5445125" y="2290763"/>
          <p14:tracePt t="21005" x="5407025" y="2290763"/>
          <p14:tracePt t="21021" x="5319713" y="2314575"/>
          <p14:tracePt t="21038" x="5270500" y="2327275"/>
          <p14:tracePt t="21054" x="5232400" y="2339975"/>
          <p14:tracePt t="21071" x="5119688" y="2352675"/>
          <p14:tracePt t="21088" x="5057775" y="2365375"/>
          <p14:tracePt t="21105" x="4956175" y="2378075"/>
          <p14:tracePt t="21121" x="4843463" y="2403475"/>
          <p14:tracePt t="21138" x="4756150" y="2439988"/>
          <p14:tracePt t="21154" x="4706938" y="2439988"/>
          <p14:tracePt t="21172" x="4643438" y="2465388"/>
          <p14:tracePt t="21174" x="4606925" y="2465388"/>
          <p14:tracePt t="21191" x="4530725" y="2478088"/>
          <p14:tracePt t="21205" x="4430713" y="2490788"/>
          <p14:tracePt t="21222" x="4343400" y="2527300"/>
          <p14:tracePt t="21238" x="4243388" y="2552700"/>
          <p14:tracePt t="21255" x="4205288" y="2552700"/>
          <p14:tracePt t="21272" x="4168775" y="2552700"/>
          <p14:tracePt t="21289" x="4143375" y="2565400"/>
          <p14:tracePt t="21305" x="4130675" y="2565400"/>
          <p14:tracePt t="21323" x="4105275" y="2578100"/>
          <p14:tracePt t="21339" x="4068763" y="2578100"/>
          <p14:tracePt t="21341" x="4056063" y="2578100"/>
          <p14:tracePt t="21355" x="4030663" y="2590800"/>
          <p14:tracePt t="21357" x="4017963" y="2590800"/>
          <p14:tracePt t="21372" x="3992563" y="2590800"/>
          <p14:tracePt t="21374" x="3968750" y="2590800"/>
          <p14:tracePt t="21389" x="3917950" y="2616200"/>
          <p14:tracePt t="21405" x="3867150" y="2616200"/>
          <p14:tracePt t="21422" x="3843338" y="2616200"/>
          <p14:tracePt t="21439" x="3805238" y="2616200"/>
          <p14:tracePt t="21456" x="3779838" y="2616200"/>
          <p14:tracePt t="21474" x="3743325" y="2640013"/>
          <p14:tracePt t="21491" x="3692525" y="2640013"/>
          <p14:tracePt t="21508" x="3630613" y="2640013"/>
          <p14:tracePt t="21510" x="3605213" y="2640013"/>
          <p14:tracePt t="21524" x="3579813" y="2640013"/>
          <p14:tracePt t="21526" x="3567113" y="2640013"/>
          <p14:tracePt t="21541" x="3530600" y="2640013"/>
          <p14:tracePt t="21558" x="3492500" y="2640013"/>
          <p14:tracePt t="21575" x="3454400" y="2640013"/>
          <p14:tracePt t="21592" x="3429000" y="2640013"/>
          <p14:tracePt t="21607" x="3417888" y="2640013"/>
          <p14:tracePt t="21734" x="3417888" y="2627313"/>
          <p14:tracePt t="21774" x="3417888" y="2616200"/>
          <p14:tracePt t="21791" x="3441700" y="2603500"/>
          <p14:tracePt t="21806" x="3467100" y="2603500"/>
          <p14:tracePt t="21816" x="3479800" y="2603500"/>
          <p14:tracePt t="21824" x="3492500" y="2590800"/>
          <p14:tracePt t="21841" x="3541713" y="2578100"/>
          <p14:tracePt t="21858" x="3567113" y="2565400"/>
          <p14:tracePt t="21875" x="3617913" y="2552700"/>
          <p14:tracePt t="21878" x="3630613" y="2540000"/>
          <p14:tracePt t="21894" x="3643313" y="2540000"/>
          <p14:tracePt t="21909" x="3654425" y="2527300"/>
          <p14:tracePt t="21926" x="3667125" y="2516188"/>
          <p14:tracePt t="21942" x="3679825" y="2516188"/>
          <p14:tracePt t="21998" x="3705225" y="2516188"/>
          <p14:tracePt t="22006" x="3730625" y="2503488"/>
          <p14:tracePt t="22030" x="3743325" y="2503488"/>
          <p14:tracePt t="22046" x="3756025" y="2490788"/>
          <p14:tracePt t="22062" x="3767138" y="2490788"/>
          <p14:tracePt t="22086" x="3779838" y="2490788"/>
          <p14:tracePt t="22102" x="3805238" y="2490788"/>
          <p14:tracePt t="22111" x="3817938" y="2478088"/>
          <p14:tracePt t="22126" x="3843338" y="2478088"/>
          <p14:tracePt t="22142" x="3867150" y="2478088"/>
          <p14:tracePt t="22166" x="3879850" y="2478088"/>
          <p14:tracePt t="22182" x="3892550" y="2478088"/>
          <p14:tracePt t="22193" x="3917950" y="2478088"/>
          <p14:tracePt t="22209" x="3956050" y="2478088"/>
          <p14:tracePt t="22226" x="3992563" y="2478088"/>
          <p14:tracePt t="22243" x="4030663" y="2478088"/>
          <p14:tracePt t="22246" x="4043363" y="2478088"/>
          <p14:tracePt t="22260" x="4056063" y="2478088"/>
          <p14:tracePt t="22262" x="4068763" y="2478088"/>
          <p14:tracePt t="22277" x="4092575" y="2478088"/>
          <p14:tracePt t="22279" x="4105275" y="2478088"/>
          <p14:tracePt t="22294" x="4130675" y="2478088"/>
          <p14:tracePt t="22318" x="4143375" y="2478088"/>
          <p14:tracePt t="22326" x="4156075" y="2478088"/>
          <p14:tracePt t="22343" x="4181475" y="2478088"/>
          <p14:tracePt t="22360" x="4205288" y="2478088"/>
          <p14:tracePt t="22376" x="4217988" y="2478088"/>
          <p14:tracePt t="22393" x="4268788" y="2478088"/>
          <p14:tracePt t="22410" x="4294188" y="2478088"/>
          <p14:tracePt t="22427" x="4305300" y="2478088"/>
          <p14:tracePt t="22431" x="4318000" y="2478088"/>
          <p14:tracePt t="22443" x="4330700" y="2478088"/>
          <p14:tracePt t="22460" x="4356100" y="2478088"/>
          <p14:tracePt t="22477" x="4381500" y="2478088"/>
          <p14:tracePt t="22493" x="4406900" y="2478088"/>
          <p14:tracePt t="22496" x="4418013" y="2478088"/>
          <p14:tracePt t="22510" x="4456113" y="2478088"/>
          <p14:tracePt t="22526" x="4481513" y="2478088"/>
          <p14:tracePt t="22543" x="4506913" y="2478088"/>
          <p14:tracePt t="22560" x="4518025" y="2478088"/>
          <p14:tracePt t="22576" x="4543425" y="2478088"/>
          <p14:tracePt t="22594" x="4568825" y="2478088"/>
          <p14:tracePt t="22610" x="4594225" y="2478088"/>
          <p14:tracePt t="22627" x="4619625" y="2478088"/>
          <p14:tracePt t="22629" x="4630738" y="2478088"/>
          <p14:tracePt t="22643" x="4668838" y="2478088"/>
          <p14:tracePt t="22645" x="4681538" y="2478088"/>
          <p14:tracePt t="22660" x="4706938" y="2478088"/>
          <p14:tracePt t="22662" x="4719638" y="2478088"/>
          <p14:tracePt t="22678" x="4756150" y="2478088"/>
          <p14:tracePt t="22695" x="4781550" y="2478088"/>
          <p14:tracePt t="22711" x="4843463" y="2478088"/>
          <p14:tracePt t="22727" x="4881563" y="2478088"/>
          <p14:tracePt t="22743" x="4919663" y="2478088"/>
          <p14:tracePt t="22761" x="4932363" y="2478088"/>
          <p14:tracePt t="22777" x="4956175" y="2478088"/>
          <p14:tracePt t="22794" x="4994275" y="2478088"/>
          <p14:tracePt t="22798" x="5006975" y="2478088"/>
          <p14:tracePt t="22811" x="5019675" y="2478088"/>
          <p14:tracePt t="22814" x="5032375" y="2478088"/>
          <p14:tracePt t="22828" x="5057775" y="2478088"/>
          <p14:tracePt t="22830" x="5068888" y="2478088"/>
          <p14:tracePt t="22844" x="5081588" y="2478088"/>
          <p14:tracePt t="22846" x="5094288" y="2478088"/>
          <p14:tracePt t="22862" x="5119688" y="2478088"/>
          <p14:tracePt t="22880" x="5145088" y="2478088"/>
          <p14:tracePt t="22910" x="5170488" y="2478088"/>
          <p14:tracePt t="22935" x="5181600" y="2478088"/>
          <p14:tracePt t="22944" x="5194300" y="2478088"/>
          <p14:tracePt t="22953" x="5207000" y="2478088"/>
          <p14:tracePt t="22961" x="5219700" y="2478088"/>
          <p14:tracePt t="22978" x="5281613" y="2478088"/>
          <p14:tracePt t="22995" x="5345113" y="2478088"/>
          <p14:tracePt t="22998" x="5383213" y="2478088"/>
          <p14:tracePt t="23012" x="5407025" y="2478088"/>
          <p14:tracePt t="23014" x="5419725" y="2478088"/>
          <p14:tracePt t="23028" x="5445125" y="2478088"/>
          <p14:tracePt t="23030" x="5457825" y="2478088"/>
          <p14:tracePt t="23045" x="5470525" y="2478088"/>
          <p14:tracePt t="23062" x="5483225" y="2478088"/>
          <p14:tracePt t="23078" x="5495925" y="2478088"/>
          <p14:tracePt t="23510" x="5495925" y="2490788"/>
          <p14:tracePt t="23518" x="5483225" y="2516188"/>
          <p14:tracePt t="23535" x="5457825" y="2516188"/>
          <p14:tracePt t="23546" x="5445125" y="2540000"/>
          <p14:tracePt t="23563" x="5407025" y="2552700"/>
          <p14:tracePt t="23566" x="5394325" y="2565400"/>
          <p14:tracePt t="23580" x="5370513" y="2578100"/>
          <p14:tracePt t="23582" x="5357813" y="2578100"/>
          <p14:tracePt t="23596" x="5332413" y="2590800"/>
          <p14:tracePt t="23598" x="5307013" y="2603500"/>
          <p14:tracePt t="23611" x="5270500" y="2616200"/>
          <p14:tracePt t="23613" x="5245100" y="2627313"/>
          <p14:tracePt t="23628" x="5207000" y="2640013"/>
          <p14:tracePt t="23629" x="5181600" y="2652713"/>
          <p14:tracePt t="23645" x="5119688" y="2652713"/>
          <p14:tracePt t="23661" x="5081588" y="2678113"/>
          <p14:tracePt t="23678" x="5045075" y="2678113"/>
          <p14:tracePt t="23696" x="5006975" y="2703513"/>
          <p14:tracePt t="23713" x="4956175" y="2703513"/>
          <p14:tracePt t="23730" x="4894263" y="2716213"/>
          <p14:tracePt t="23746" x="4843463" y="2716213"/>
          <p14:tracePt t="23762" x="4794250" y="2740025"/>
          <p14:tracePt t="23778" x="4743450" y="2752725"/>
          <p14:tracePt t="23795" x="4681538" y="2752725"/>
          <p14:tracePt t="23797" x="4656138" y="2765425"/>
          <p14:tracePt t="23812" x="4630738" y="2765425"/>
          <p14:tracePt t="23813" x="4594225" y="2765425"/>
          <p14:tracePt t="23829" x="4556125" y="2790825"/>
          <p14:tracePt t="23845" x="4518025" y="2790825"/>
          <p14:tracePt t="23862" x="4494213" y="2790825"/>
          <p14:tracePt t="23878" x="4443413" y="2790825"/>
          <p14:tracePt t="23896" x="4394200" y="2790825"/>
          <p14:tracePt t="23912" x="4368800" y="2790825"/>
          <p14:tracePt t="23929" x="4318000" y="2790825"/>
          <p14:tracePt t="23946" x="4268788" y="2790825"/>
          <p14:tracePt t="23962" x="4217988" y="2790825"/>
          <p14:tracePt t="23979" x="4168775" y="2790825"/>
          <p14:tracePt t="23981" x="4143375" y="2790825"/>
          <p14:tracePt t="23997" x="4117975" y="2790825"/>
          <p14:tracePt t="24013" x="4092575" y="2790825"/>
          <p14:tracePt t="24029" x="4068763" y="2790825"/>
          <p14:tracePt t="24046" x="4043363" y="2790825"/>
          <p14:tracePt t="24062" x="4030663" y="2790825"/>
          <p14:tracePt t="24079" x="4017963" y="2790825"/>
          <p14:tracePt t="24096" x="4005263" y="2790825"/>
          <p14:tracePt t="24158" x="3979863" y="2790825"/>
          <p14:tracePt t="24198" x="3968750" y="2790825"/>
          <p14:tracePt t="24575" x="3979863" y="2790825"/>
          <p14:tracePt t="24830" x="3992563" y="2790825"/>
          <p14:tracePt t="24847" x="4005263" y="2790825"/>
          <p14:tracePt t="24858" x="4017963" y="2790825"/>
          <p14:tracePt t="24867" x="4030663" y="2790825"/>
          <p14:tracePt t="24888" x="4056063" y="2790825"/>
          <p14:tracePt t="24900" x="4081463" y="2790825"/>
          <p14:tracePt t="24902" x="4081463" y="2778125"/>
          <p14:tracePt t="24916" x="4105275" y="2778125"/>
          <p14:tracePt t="24934" x="4117975" y="2778125"/>
          <p14:tracePt t="24949" x="4143375" y="2778125"/>
          <p14:tracePt t="24965" x="4156075" y="2778125"/>
          <p14:tracePt t="24982" x="4168775" y="2778125"/>
          <p14:tracePt t="24998" x="4192588" y="2778125"/>
          <p14:tracePt t="25254" x="4168775" y="2778125"/>
          <p14:tracePt t="25262" x="4156075" y="2778125"/>
          <p14:tracePt t="25271" x="4130675" y="2790825"/>
          <p14:tracePt t="25284" x="4117975" y="2790825"/>
          <p14:tracePt t="25285" x="4092575" y="2816225"/>
          <p14:tracePt t="25299" x="4081463" y="2816225"/>
          <p14:tracePt t="25301" x="4068763" y="2816225"/>
          <p14:tracePt t="25486" x="4056063" y="2816225"/>
          <p14:tracePt t="25526" x="4081463" y="2816225"/>
          <p14:tracePt t="25535" x="4105275" y="2816225"/>
          <p14:tracePt t="25551" x="4181475" y="2816225"/>
          <p14:tracePt t="25567" x="4256088" y="2816225"/>
          <p14:tracePt t="25584" x="4305300" y="2816225"/>
          <p14:tracePt t="25602" x="4343400" y="2816225"/>
          <p14:tracePt t="25618" x="4381500" y="2816225"/>
          <p14:tracePt t="25639" x="4406900" y="2816225"/>
          <p14:tracePt t="25702" x="4443413" y="2803525"/>
          <p14:tracePt t="25726" x="4456113" y="2803525"/>
          <p14:tracePt t="25751" x="4481513" y="2803525"/>
          <p14:tracePt t="25766" x="4506913" y="2803525"/>
          <p14:tracePt t="25776" x="4518025" y="2790825"/>
          <p14:tracePt t="25785" x="4530725" y="2790825"/>
          <p14:tracePt t="25807" x="4543425" y="2790825"/>
          <p14:tracePt t="25819" x="4568825" y="2790825"/>
          <p14:tracePt t="25822" x="4581525" y="2790825"/>
          <p14:tracePt t="25835" x="4594225" y="2790825"/>
          <p14:tracePt t="25852" x="4606925" y="2790825"/>
          <p14:tracePt t="25855" x="4619625" y="2790825"/>
          <p14:tracePt t="25869" x="4630738" y="2765425"/>
          <p14:tracePt t="25886" x="4656138" y="2765425"/>
          <p14:tracePt t="25902" x="4668838" y="2765425"/>
          <p14:tracePt t="25926" x="4694238" y="2765425"/>
          <p14:tracePt t="25942" x="4719638" y="2765425"/>
          <p14:tracePt t="25952" x="4732338" y="2765425"/>
          <p14:tracePt t="25969" x="4756150" y="2765425"/>
          <p14:tracePt t="25986" x="4781550" y="2740025"/>
          <p14:tracePt t="26003" x="4794250" y="2740025"/>
          <p14:tracePt t="26006" x="4806950" y="2740025"/>
          <p14:tracePt t="26022" x="4832350" y="2740025"/>
          <p14:tracePt t="26046" x="4843463" y="2740025"/>
          <p14:tracePt t="26056" x="4856163" y="2740025"/>
          <p14:tracePt t="26070" x="4868863" y="2740025"/>
          <p14:tracePt t="26094" x="4881563" y="2740025"/>
          <p14:tracePt t="26110" x="4894263" y="2740025"/>
          <p14:tracePt t="26126" x="4919663" y="2740025"/>
          <p14:tracePt t="26486" x="4906963" y="2740025"/>
          <p14:tracePt t="26494" x="4881563" y="2740025"/>
          <p14:tracePt t="26503" x="4843463" y="2740025"/>
          <p14:tracePt t="26520" x="4819650" y="2740025"/>
          <p14:tracePt t="26538" x="4768850" y="2740025"/>
          <p14:tracePt t="26553" x="4719638" y="2740025"/>
          <p14:tracePt t="26571" x="4668838" y="2740025"/>
          <p14:tracePt t="26574" x="4656138" y="2740025"/>
          <p14:tracePt t="26588" x="4630738" y="2740025"/>
          <p14:tracePt t="26590" x="4581525" y="2740025"/>
          <p14:tracePt t="26604" x="4556125" y="2740025"/>
          <p14:tracePt t="26622" x="4506913" y="2716213"/>
          <p14:tracePt t="26638" x="4430713" y="2716213"/>
          <p14:tracePt t="26655" x="4330700" y="2690813"/>
          <p14:tracePt t="26671" x="4217988" y="2652713"/>
          <p14:tracePt t="26687" x="4130675" y="2640013"/>
          <p14:tracePt t="26704" x="4030663" y="2616200"/>
          <p14:tracePt t="26720" x="3992563" y="2616200"/>
          <p14:tracePt t="26736" x="3979863" y="2616200"/>
          <p14:tracePt t="26806" x="3968750" y="2616200"/>
          <p14:tracePt t="26821" x="3956050" y="2616200"/>
          <p14:tracePt t="26854" x="3943350" y="2616200"/>
          <p14:tracePt t="26894" x="3917950" y="2616200"/>
          <p14:tracePt t="26926" x="3905250" y="2616200"/>
          <p14:tracePt t="26934" x="3892550" y="2616200"/>
          <p14:tracePt t="26946" x="3879850" y="2616200"/>
          <p14:tracePt t="26955" x="3867150" y="2616200"/>
          <p14:tracePt t="26973" x="3830638" y="2616200"/>
          <p14:tracePt t="26975" x="3805238" y="2616200"/>
          <p14:tracePt t="26989" x="3792538" y="2616200"/>
          <p14:tracePt t="26990" x="3767138" y="2616200"/>
          <p14:tracePt t="27006" x="3730625" y="2616200"/>
          <p14:tracePt t="27023" x="3667125" y="2616200"/>
          <p14:tracePt t="27039" x="3643313" y="2616200"/>
          <p14:tracePt t="27062" x="3630613" y="2616200"/>
          <p14:tracePt t="27158" x="3643313" y="2616200"/>
          <p14:tracePt t="27174" x="3667125" y="2616200"/>
          <p14:tracePt t="27190" x="3679825" y="2616200"/>
          <p14:tracePt t="27198" x="3717925" y="2616200"/>
          <p14:tracePt t="27206" x="3730625" y="2590800"/>
          <p14:tracePt t="27222" x="3779838" y="2590800"/>
          <p14:tracePt t="27239" x="3817938" y="2590800"/>
          <p14:tracePt t="27255" x="3856038" y="2565400"/>
          <p14:tracePt t="27272" x="3879850" y="2552700"/>
          <p14:tracePt t="27289" x="3917950" y="2540000"/>
          <p14:tracePt t="27306" x="3943350" y="2527300"/>
          <p14:tracePt t="27455" x="3930650" y="2527300"/>
          <p14:tracePt t="27464" x="3917950" y="2527300"/>
          <p14:tracePt t="27472" x="3879850" y="2527300"/>
          <p14:tracePt t="27488" x="3843338" y="2527300"/>
          <p14:tracePt t="27607" x="3905250" y="2527300"/>
          <p14:tracePt t="27615" x="3956050" y="2527300"/>
          <p14:tracePt t="27623" x="3992563" y="2527300"/>
          <p14:tracePt t="27640" x="4056063" y="2527300"/>
          <p14:tracePt t="27657" x="4081463" y="2527300"/>
          <p14:tracePt t="27674" x="4092575" y="2527300"/>
          <p14:tracePt t="27750" x="4068763" y="2527300"/>
          <p14:tracePt t="27759" x="4017963" y="2527300"/>
          <p14:tracePt t="27773" x="3879850" y="2527300"/>
          <p14:tracePt t="27789" x="3792538" y="2540000"/>
          <p14:tracePt t="27806" x="3705225" y="2565400"/>
          <p14:tracePt t="27822" x="3679825" y="2565400"/>
          <p14:tracePt t="27942" x="3705225" y="2565400"/>
          <p14:tracePt t="27950" x="3730625" y="2565400"/>
          <p14:tracePt t="27959" x="3779838" y="2565400"/>
          <p14:tracePt t="27974" x="3905250" y="2565400"/>
          <p14:tracePt t="27991" x="3968750" y="2565400"/>
          <p14:tracePt t="28007" x="3992563" y="2565400"/>
          <p14:tracePt t="28102" x="3956050" y="2578100"/>
          <p14:tracePt t="28112" x="3917950" y="2578100"/>
          <p14:tracePt t="28125" x="3856038" y="2603500"/>
          <p14:tracePt t="28142" x="3843338" y="2603500"/>
          <p14:tracePt t="28158" x="3817938" y="2616200"/>
          <p14:tracePt t="28230" x="3843338" y="2616200"/>
          <p14:tracePt t="28238" x="3879850" y="2616200"/>
          <p14:tracePt t="28248" x="3943350" y="2616200"/>
          <p14:tracePt t="28257" x="4043363" y="2590800"/>
          <p14:tracePt t="28274" x="4156075" y="2578100"/>
          <p14:tracePt t="28290" x="4268788" y="2565400"/>
          <p14:tracePt t="28307" x="4294188" y="2552700"/>
          <p14:tracePt t="28390" x="4281488" y="2552700"/>
          <p14:tracePt t="28400" x="4230688" y="2552700"/>
          <p14:tracePt t="28408" x="4192588" y="2552700"/>
          <p14:tracePt t="28425" x="4130675" y="2565400"/>
          <p14:tracePt t="28443" x="4117975" y="2565400"/>
          <p14:tracePt t="28558" x="4143375" y="2565400"/>
          <p14:tracePt t="28566" x="4168775" y="2565400"/>
          <p14:tracePt t="28576" x="4243388" y="2565400"/>
          <p14:tracePt t="28592" x="4343400" y="2552700"/>
          <p14:tracePt t="28610" x="4418013" y="2527300"/>
          <p14:tracePt t="28626" x="4443413" y="2527300"/>
          <p14:tracePt t="28774" x="4430713" y="2527300"/>
          <p14:tracePt t="28782" x="4406900" y="2527300"/>
          <p14:tracePt t="28793" x="4356100" y="2527300"/>
          <p14:tracePt t="28808" x="4294188" y="2565400"/>
          <p14:tracePt t="28825" x="4181475" y="2578100"/>
          <p14:tracePt t="28842" x="4130675" y="2590800"/>
          <p14:tracePt t="28858" x="4105275" y="2590800"/>
          <p14:tracePt t="28875" x="4068763" y="2603500"/>
          <p14:tracePt t="28877" x="4056063" y="2603500"/>
          <p14:tracePt t="29006" x="4081463" y="2603500"/>
          <p14:tracePt t="29018" x="4117975" y="2603500"/>
          <p14:tracePt t="29026" x="4168775" y="2603500"/>
          <p14:tracePt t="29044" x="4305300" y="2603500"/>
          <p14:tracePt t="29046" x="4343400" y="2603500"/>
          <p14:tracePt t="29061" x="4406900" y="2603500"/>
          <p14:tracePt t="29063" x="4456113" y="2603500"/>
          <p14:tracePt t="29078" x="4494213" y="2603500"/>
          <p14:tracePt t="29094" x="4506913" y="2603500"/>
          <p14:tracePt t="29126" x="4518025" y="2603500"/>
          <p14:tracePt t="29222" x="4506913" y="2603500"/>
          <p14:tracePt t="29232" x="4456113" y="2616200"/>
          <p14:tracePt t="29243" x="4418013" y="2640013"/>
          <p14:tracePt t="29245" x="4368800" y="2640013"/>
          <p14:tracePt t="29260" x="4318000" y="2652713"/>
          <p14:tracePt t="29261" x="4281488" y="2652713"/>
          <p14:tracePt t="29277" x="4243388" y="2665413"/>
          <p14:tracePt t="29358" x="4256088" y="2665413"/>
          <p14:tracePt t="29368" x="4318000" y="2665413"/>
          <p14:tracePt t="29377" x="4381500" y="2665413"/>
          <p14:tracePt t="29395" x="4556125" y="2665413"/>
          <p14:tracePt t="29398" x="4656138" y="2665413"/>
          <p14:tracePt t="29412" x="4794250" y="2640013"/>
          <p14:tracePt t="29414" x="4945063" y="2627313"/>
          <p14:tracePt t="29428" x="5006975" y="2627313"/>
          <p14:tracePt t="29429" x="5094288" y="2603500"/>
          <p14:tracePt t="29443" x="5170488" y="2603500"/>
          <p14:tracePt t="29445" x="5194300" y="2590800"/>
          <p14:tracePt t="29460" x="5219700" y="2590800"/>
          <p14:tracePt t="29622" x="5194300" y="2590800"/>
          <p14:tracePt t="29631" x="5170488" y="2590800"/>
          <p14:tracePt t="29646" x="5145088" y="2590800"/>
          <p14:tracePt t="29663" x="5081588" y="2590800"/>
          <p14:tracePt t="29679" x="5032375" y="2590800"/>
          <p14:tracePt t="29696" x="4945063" y="2616200"/>
          <p14:tracePt t="29712" x="4881563" y="2652713"/>
          <p14:tracePt t="29729" x="4819650" y="2690813"/>
          <p14:tracePt t="29745" x="4743450" y="2716213"/>
          <p14:tracePt t="29763" x="4606925" y="2752725"/>
          <p14:tracePt t="29779" x="4494213" y="2778125"/>
          <p14:tracePt t="29781" x="4430713" y="2803525"/>
          <p14:tracePt t="29794" x="4381500" y="2803525"/>
          <p14:tracePt t="29810" x="4281488" y="2816225"/>
          <p14:tracePt t="29827" x="4181475" y="2840038"/>
          <p14:tracePt t="29829" x="4130675" y="2840038"/>
          <p14:tracePt t="29845" x="4068763" y="2840038"/>
          <p14:tracePt t="29861" x="4043363" y="2840038"/>
          <p14:tracePt t="29878" x="3956050" y="2840038"/>
          <p14:tracePt t="29894" x="3930650" y="2840038"/>
          <p14:tracePt t="29911" x="3905250" y="2840038"/>
          <p14:tracePt t="29927" x="3892550" y="2840038"/>
          <p14:tracePt t="29946" x="3879850" y="2840038"/>
          <p14:tracePt t="29963" x="3867150" y="2840038"/>
          <p14:tracePt t="30070" x="3905250" y="2840038"/>
          <p14:tracePt t="30079" x="4017963" y="2840038"/>
          <p14:tracePt t="30088" x="4192588" y="2816225"/>
          <p14:tracePt t="30098" x="4356100" y="2803525"/>
          <p14:tracePt t="30113" x="4732338" y="2752725"/>
          <p14:tracePt t="30128" x="5094288" y="2728913"/>
          <p14:tracePt t="30145" x="5370513" y="2728913"/>
          <p14:tracePt t="30162" x="5507038" y="2728913"/>
          <p14:tracePt t="30178" x="5557838" y="2728913"/>
          <p14:tracePt t="30326" x="5519738" y="2728913"/>
          <p14:tracePt t="30335" x="5470525" y="2728913"/>
          <p14:tracePt t="30347" x="5407025" y="2728913"/>
          <p14:tracePt t="30350" x="5319713" y="2728913"/>
          <p14:tracePt t="30364" x="5245100" y="2728913"/>
          <p14:tracePt t="30366" x="5119688" y="2728913"/>
          <p14:tracePt t="30381" x="4894263" y="2728913"/>
          <p14:tracePt t="30396" x="4768850" y="2728913"/>
          <p14:tracePt t="30397" x="4643438" y="2728913"/>
          <p14:tracePt t="30413" x="4443413" y="2728913"/>
          <p14:tracePt t="30429" x="4281488" y="2728913"/>
          <p14:tracePt t="30446" x="4256088" y="2728913"/>
          <p14:tracePt t="30534" x="4243388" y="2716213"/>
          <p14:tracePt t="30543" x="4256088" y="2716213"/>
          <p14:tracePt t="30553" x="4318000" y="2690813"/>
          <p14:tracePt t="30563" x="4356100" y="2690813"/>
          <p14:tracePt t="30565" x="4394200" y="2690813"/>
          <p14:tracePt t="30579" x="4456113" y="2690813"/>
          <p14:tracePt t="30581" x="4543425" y="2665413"/>
          <p14:tracePt t="30597" x="4643438" y="2652713"/>
          <p14:tracePt t="30613" x="4743450" y="2652713"/>
          <p14:tracePt t="30629" x="4794250" y="2652713"/>
          <p14:tracePt t="30646" x="4806950" y="2652713"/>
          <p14:tracePt t="30814" x="4781550" y="2652713"/>
          <p14:tracePt t="30823" x="4756150" y="2652713"/>
          <p14:tracePt t="30831" x="4706938" y="2652713"/>
          <p14:tracePt t="30848" x="4581525" y="2652713"/>
          <p14:tracePt t="30865" x="4443413" y="2665413"/>
          <p14:tracePt t="30882" x="4381500" y="2665413"/>
          <p14:tracePt t="30888" x="4368800" y="2665413"/>
          <p14:tracePt t="30898" x="4356100" y="2665413"/>
          <p14:tracePt t="31070" x="4368800" y="2665413"/>
          <p14:tracePt t="31087" x="4381500" y="2665413"/>
          <p14:tracePt t="31095" x="4394200" y="2665413"/>
          <p14:tracePt t="31118" x="4406900" y="2665413"/>
          <p14:tracePt t="31262" x="4406900" y="2678113"/>
          <p14:tracePt t="31278" x="4406900" y="2703513"/>
          <p14:tracePt t="31382" x="4394200" y="2703513"/>
          <p14:tracePt t="31510" x="4381500" y="2716213"/>
          <p14:tracePt t="32742" x="4406900" y="2716213"/>
          <p14:tracePt t="32750" x="4430713" y="2716213"/>
          <p14:tracePt t="32762" x="4456113" y="2716213"/>
          <p14:tracePt t="32772" x="4468813" y="2716213"/>
          <p14:tracePt t="32775" x="4481513" y="2716213"/>
          <p14:tracePt t="32797" x="4494213" y="2716213"/>
          <p14:tracePt t="33934" x="4481513" y="2716213"/>
          <p14:tracePt t="33950" x="4468813" y="2716213"/>
          <p14:tracePt t="33965" x="4456113" y="2716213"/>
          <p14:tracePt t="33981" x="4430713" y="2716213"/>
          <p14:tracePt t="34142" x="4418013" y="2728913"/>
          <p14:tracePt t="34157" x="4418013" y="2740025"/>
          <p14:tracePt t="34174" x="4443413" y="2752725"/>
          <p14:tracePt t="34184" x="4468813" y="2752725"/>
          <p14:tracePt t="34192" x="4506913" y="2765425"/>
          <p14:tracePt t="34205" x="4543425" y="2778125"/>
          <p14:tracePt t="34222" x="4594225" y="2790825"/>
          <p14:tracePt t="34238" x="4619625" y="2803525"/>
          <p14:tracePt t="34255" x="4630738" y="2816225"/>
          <p14:tracePt t="34272" x="4643438" y="2828925"/>
          <p14:tracePt t="34289" x="4668838" y="2828925"/>
          <p14:tracePt t="34306" x="4694238" y="2852738"/>
          <p14:tracePt t="34325" x="4706938" y="2865438"/>
          <p14:tracePt t="34382" x="4719638" y="2865438"/>
          <p14:tracePt t="34391" x="4732338" y="2878138"/>
          <p14:tracePt t="34422" x="4743450" y="2890838"/>
          <p14:tracePt t="34606" x="4743450" y="2903538"/>
          <p14:tracePt t="34654" x="4732338" y="2916238"/>
          <p14:tracePt t="34702" x="4719638" y="2916238"/>
          <p14:tracePt t="34726" x="4706938" y="2916238"/>
          <p14:tracePt t="34736" x="4694238" y="2916238"/>
          <p14:tracePt t="34766" x="4681538" y="2916238"/>
          <p14:tracePt t="34775" x="4656138" y="2916238"/>
          <p14:tracePt t="34790" x="4630738" y="2916238"/>
          <p14:tracePt t="34800" x="4606925" y="2878138"/>
          <p14:tracePt t="34809" x="4594225" y="2878138"/>
          <p14:tracePt t="34826" x="4518025" y="2840038"/>
          <p14:tracePt t="34843" x="4406900" y="2778125"/>
          <p14:tracePt t="34846" x="4381500" y="2765425"/>
          <p14:tracePt t="34859" x="4343400" y="2740025"/>
          <p14:tracePt t="34862" x="4294188" y="2728913"/>
          <p14:tracePt t="34875" x="4268788" y="2728913"/>
          <p14:tracePt t="34878" x="4256088" y="2716213"/>
          <p14:tracePt t="34891" x="4230688" y="2703513"/>
          <p14:tracePt t="34907" x="4130675" y="2678113"/>
          <p14:tracePt t="34908" x="4081463" y="2652713"/>
          <p14:tracePt t="34924" x="4030663" y="2652713"/>
          <p14:tracePt t="34925" x="3968750" y="2640013"/>
          <p14:tracePt t="34940" x="3830638" y="2616200"/>
          <p14:tracePt t="34957" x="3692525" y="2603500"/>
          <p14:tracePt t="34974" x="3605213" y="2578100"/>
          <p14:tracePt t="34993" x="3541713" y="2565400"/>
          <p14:tracePt t="35009" x="3517900" y="2565400"/>
          <p14:tracePt t="35026" x="3492500" y="2552700"/>
          <p14:tracePt t="35041" x="3479800" y="2552700"/>
          <p14:tracePt t="35058" x="3441700" y="2527300"/>
          <p14:tracePt t="35074" x="3392488" y="2516188"/>
          <p14:tracePt t="35091" x="3367088" y="2490788"/>
          <p14:tracePt t="35093" x="3354388" y="2478088"/>
          <p14:tracePt t="35108" x="3341688" y="2478088"/>
          <p14:tracePt t="35173" x="3317875" y="2452688"/>
          <p14:tracePt t="35181" x="3317875" y="2427288"/>
          <p14:tracePt t="35191" x="3317875" y="2403475"/>
          <p14:tracePt t="35210" x="3317875" y="2378075"/>
          <p14:tracePt t="35227" x="3317875" y="2352675"/>
          <p14:tracePt t="35230" x="3317875" y="2339975"/>
          <p14:tracePt t="35246" x="3317875" y="2314575"/>
          <p14:tracePt t="35262" x="3317875" y="2303463"/>
          <p14:tracePt t="35278" x="3317875" y="2278063"/>
          <p14:tracePt t="35294" x="3317875" y="2252663"/>
          <p14:tracePt t="35310" x="3367088" y="2178050"/>
          <p14:tracePt t="35327" x="3429000" y="2101850"/>
          <p14:tracePt t="35344" x="3505200" y="2039938"/>
          <p14:tracePt t="35358" x="3605213" y="1965325"/>
          <p14:tracePt t="35376" x="3679825" y="1901825"/>
          <p14:tracePt t="35392" x="3779838" y="1865313"/>
          <p14:tracePt t="35409" x="3817938" y="1839913"/>
          <p14:tracePt t="35426" x="3892550" y="1814513"/>
          <p14:tracePt t="35442" x="3917950" y="1789113"/>
          <p14:tracePt t="35459" x="3930650" y="1776413"/>
          <p14:tracePt t="35461" x="3956050" y="1752600"/>
          <p14:tracePt t="35477" x="3992563" y="1752600"/>
          <p14:tracePt t="35493" x="4017963" y="1739900"/>
          <p14:tracePt t="35509" x="4030663" y="1727200"/>
          <p14:tracePt t="35526" x="4043363" y="1727200"/>
          <p14:tracePt t="35542" x="4056063" y="1727200"/>
          <p14:tracePt t="35559" x="4081463" y="1714500"/>
          <p14:tracePt t="35576" x="4092575" y="1714500"/>
          <p14:tracePt t="35593" x="4105275" y="1701800"/>
          <p14:tracePt t="35609" x="4117975" y="1701800"/>
          <p14:tracePt t="35662" x="4130675" y="1701800"/>
          <p14:tracePt t="35678" x="4143375" y="1701800"/>
          <p14:tracePt t="35688" x="4156075" y="1701800"/>
          <p14:tracePt t="35697" x="4168775" y="1701800"/>
          <p14:tracePt t="35711" x="4192588" y="1701800"/>
          <p14:tracePt t="35726" x="4230688" y="1701800"/>
          <p14:tracePt t="35750" x="4256088" y="1701800"/>
          <p14:tracePt t="35782" x="4268788" y="1701800"/>
          <p14:tracePt t="35790" x="4294188" y="1701800"/>
          <p14:tracePt t="35799" x="4305300" y="1701800"/>
          <p14:tracePt t="35809" x="4318000" y="1701800"/>
          <p14:tracePt t="35826" x="4356100" y="1701800"/>
          <p14:tracePt t="35843" x="4394200" y="1701800"/>
          <p14:tracePt t="35845" x="4406900" y="1701800"/>
          <p14:tracePt t="35859" x="4481513" y="1714500"/>
          <p14:tracePt t="35877" x="4530725" y="1727200"/>
          <p14:tracePt t="35893" x="4606925" y="1739900"/>
          <p14:tracePt t="35910" x="4694238" y="1752600"/>
          <p14:tracePt t="35926" x="4768850" y="1752600"/>
          <p14:tracePt t="35943" x="4819650" y="1765300"/>
          <p14:tracePt t="35960" x="4868863" y="1765300"/>
          <p14:tracePt t="35977" x="4906963" y="1765300"/>
          <p14:tracePt t="35993" x="4932363" y="1765300"/>
          <p14:tracePt t="36010" x="4956175" y="1765300"/>
          <p14:tracePt t="36027" x="4968875" y="1765300"/>
          <p14:tracePt t="36044" x="4994275" y="1765300"/>
          <p14:tracePt t="36060" x="5006975" y="1776413"/>
          <p14:tracePt t="36094" x="5019675" y="1776413"/>
          <p14:tracePt t="36105" x="5032375" y="1776413"/>
          <p14:tracePt t="36114" x="5045075" y="1776413"/>
          <p14:tracePt t="36128" x="5081588" y="1776413"/>
          <p14:tracePt t="36144" x="5106988" y="1776413"/>
          <p14:tracePt t="36161" x="5119688" y="1776413"/>
          <p14:tracePt t="36177" x="5145088" y="1776413"/>
          <p14:tracePt t="36194" x="5157788" y="1776413"/>
          <p14:tracePt t="36211" x="5170488" y="1776413"/>
          <p14:tracePt t="36229" x="5181600" y="1776413"/>
          <p14:tracePt t="36244" x="5194300" y="1776413"/>
          <p14:tracePt t="36269" x="5207000" y="1776413"/>
          <p14:tracePt t="36333" x="5207000" y="1765300"/>
          <p14:tracePt t="36341" x="5157788" y="1739900"/>
          <p14:tracePt t="36349" x="5106988" y="1739900"/>
          <p14:tracePt t="36361" x="5057775" y="1727200"/>
          <p14:tracePt t="36378" x="4881563" y="1701800"/>
          <p14:tracePt t="36395" x="4694238" y="1689100"/>
          <p14:tracePt t="36396" x="4594225" y="1689100"/>
          <p14:tracePt t="36412" x="4468813" y="1689100"/>
          <p14:tracePt t="36413" x="4368800" y="1689100"/>
          <p14:tracePt t="36428" x="4192588" y="1689100"/>
          <p14:tracePt t="36445" x="4130675" y="1689100"/>
          <p14:tracePt t="36461" x="4068763" y="1689100"/>
          <p14:tracePt t="36478" x="3992563" y="1701800"/>
          <p14:tracePt t="36495" x="3956050" y="1714500"/>
          <p14:tracePt t="36512" x="3917950" y="1727200"/>
          <p14:tracePt t="36528" x="3879850" y="1752600"/>
          <p14:tracePt t="36545" x="3843338" y="1776413"/>
          <p14:tracePt t="36562" x="3817938" y="1789113"/>
          <p14:tracePt t="36578" x="3805238" y="1801813"/>
          <p14:tracePt t="36637" x="3779838" y="1814513"/>
          <p14:tracePt t="36653" x="3767138" y="1827213"/>
          <p14:tracePt t="36662" x="3767138" y="1839913"/>
          <p14:tracePt t="36669" x="3756025" y="1839913"/>
          <p14:tracePt t="36685" x="3756025" y="1852613"/>
          <p14:tracePt t="36701" x="3756025" y="1865313"/>
          <p14:tracePt t="36712" x="3756025" y="1889125"/>
          <p14:tracePt t="36729" x="3743325" y="1889125"/>
          <p14:tracePt t="36750" x="3743325" y="1901825"/>
          <p14:tracePt t="36773" x="3743325" y="1914525"/>
          <p14:tracePt t="36789" x="3730625" y="1939925"/>
          <p14:tracePt t="36798" x="3717925" y="1939925"/>
          <p14:tracePt t="36830" x="3705225" y="1939925"/>
          <p14:tracePt t="36840" x="3705225" y="1952625"/>
          <p14:tracePt t="36849" x="3679825" y="1965325"/>
          <p14:tracePt t="36864" x="3667125" y="1978025"/>
          <p14:tracePt t="36881" x="3654425" y="1989138"/>
          <p14:tracePt t="36888" x="3643313" y="2001838"/>
          <p14:tracePt t="36899" x="3630613" y="2001838"/>
          <p14:tracePt t="36914" x="3605213" y="2014538"/>
          <p14:tracePt t="36931" x="3592513" y="2027238"/>
          <p14:tracePt t="36934" x="3579813" y="2039938"/>
          <p14:tracePt t="36950" x="3541713" y="2052638"/>
          <p14:tracePt t="36965" x="3530600" y="2065338"/>
          <p14:tracePt t="36980" x="3517900" y="2065338"/>
          <p14:tracePt t="36981" x="3492500" y="2078038"/>
          <p14:tracePt t="37005" x="3479800" y="2078038"/>
          <p14:tracePt t="37013" x="3479800" y="2089150"/>
          <p14:tracePt t="37029" x="3467100" y="2089150"/>
          <p14:tracePt t="37046" x="3454400" y="2101850"/>
          <p14:tracePt t="37063" x="3441700" y="2101850"/>
          <p14:tracePt t="37093" x="3429000" y="2114550"/>
          <p14:tracePt t="37142" x="3417888" y="2127250"/>
          <p14:tracePt t="37190" x="3392488" y="2127250"/>
          <p14:tracePt t="37246" x="3379788" y="2127250"/>
          <p14:tracePt t="37326" x="3367088" y="2127250"/>
          <p14:tracePt t="37335" x="3354388" y="2127250"/>
          <p14:tracePt t="37350" x="3328988" y="2152650"/>
          <p14:tracePt t="37373" x="3317875" y="2152650"/>
          <p14:tracePt t="37381" x="3305175" y="2152650"/>
          <p14:tracePt t="37397" x="3279775" y="2152650"/>
          <p14:tracePt t="37414" x="3254375" y="2178050"/>
          <p14:tracePt t="37430" x="3241675" y="2178050"/>
          <p14:tracePt t="37448" x="3216275" y="2178050"/>
          <p14:tracePt t="37464" x="3205163" y="2190750"/>
          <p14:tracePt t="37481" x="3192463" y="2190750"/>
          <p14:tracePt t="37630" x="3167063" y="2190750"/>
          <p14:tracePt t="37726" x="3154363" y="2190750"/>
          <p14:tracePt t="37736" x="3141663" y="2201863"/>
          <p14:tracePt t="37750" x="3116263" y="2214563"/>
          <p14:tracePt t="37766" x="3092450" y="2239963"/>
          <p14:tracePt t="37784" x="3067050" y="2314575"/>
          <p14:tracePt t="37800" x="3054350" y="2365375"/>
          <p14:tracePt t="37815" x="3028950" y="2478088"/>
          <p14:tracePt t="37832" x="3028950" y="2565400"/>
          <p14:tracePt t="37848" x="3028950" y="2652713"/>
          <p14:tracePt t="37865" x="3028950" y="2703513"/>
          <p14:tracePt t="37882" x="3054350" y="2765425"/>
          <p14:tracePt t="37898" x="3092450" y="2803525"/>
          <p14:tracePt t="37902" x="3128963" y="2803525"/>
          <p14:tracePt t="37915" x="3154363" y="2816225"/>
          <p14:tracePt t="37916" x="3192463" y="2828925"/>
          <p14:tracePt t="37932" x="3228975" y="2828925"/>
          <p14:tracePt t="37933" x="3267075" y="2840038"/>
          <p14:tracePt t="37949" x="3354388" y="2840038"/>
          <p14:tracePt t="37965" x="3441700" y="2840038"/>
          <p14:tracePt t="37982" x="3579813" y="2840038"/>
          <p14:tracePt t="37998" x="3705225" y="2840038"/>
          <p14:tracePt t="38015" x="3817938" y="2840038"/>
          <p14:tracePt t="38032" x="3968750" y="2790825"/>
          <p14:tracePt t="38049" x="4092575" y="2740025"/>
          <p14:tracePt t="38065" x="4192588" y="2690813"/>
          <p14:tracePt t="38082" x="4268788" y="2640013"/>
          <p14:tracePt t="38102" x="4356100" y="2590800"/>
          <p14:tracePt t="38118" x="4368800" y="2590800"/>
          <p14:tracePt t="38134" x="4394200" y="2578100"/>
          <p14:tracePt t="38151" x="4406900" y="2565400"/>
          <p14:tracePt t="38168" x="4418013" y="2565400"/>
          <p14:tracePt t="38184" x="4418013" y="2552700"/>
          <p14:tracePt t="38202" x="4430713" y="2552700"/>
          <p14:tracePt t="38223" x="4443413" y="2540000"/>
          <p14:tracePt t="38310" x="4443413" y="2527300"/>
          <p14:tracePt t="38326" x="4443413" y="2503488"/>
          <p14:tracePt t="38335" x="4430713" y="2490788"/>
          <p14:tracePt t="38351" x="4394200" y="2465388"/>
          <p14:tracePt t="38368" x="4343400" y="2427288"/>
          <p14:tracePt t="38384" x="4294188" y="2414588"/>
          <p14:tracePt t="38400" x="4243388" y="2390775"/>
          <p14:tracePt t="38417" x="4181475" y="2390775"/>
          <p14:tracePt t="38434" x="4130675" y="2390775"/>
          <p14:tracePt t="38450" x="4105275" y="2390775"/>
          <p14:tracePt t="38467" x="4081463" y="2390775"/>
          <p14:tracePt t="38469" x="4068763" y="2390775"/>
          <p14:tracePt t="38484" x="4043363" y="2390775"/>
          <p14:tracePt t="38485" x="4030663" y="2390775"/>
          <p14:tracePt t="38501" x="4017963" y="2390775"/>
          <p14:tracePt t="38517" x="3992563" y="2390775"/>
          <p14:tracePt t="38541" x="3968750" y="2390775"/>
          <p14:tracePt t="38557" x="3956050" y="2390775"/>
          <p14:tracePt t="38573" x="3943350" y="2390775"/>
          <p14:tracePt t="38598" x="3930650" y="2403475"/>
          <p14:tracePt t="38614" x="3917950" y="2403475"/>
          <p14:tracePt t="38625" x="3917950" y="2414588"/>
          <p14:tracePt t="38646" x="3905250" y="2427288"/>
          <p14:tracePt t="38657" x="3905250" y="2439988"/>
          <p14:tracePt t="38710" x="3892550" y="2452688"/>
          <p14:tracePt t="38735" x="3892550" y="2465388"/>
          <p14:tracePt t="38766" x="3892550" y="2490788"/>
          <p14:tracePt t="38846" x="3892550" y="2503488"/>
          <p14:tracePt t="38909" x="3892550" y="2516188"/>
          <p14:tracePt t="38966" x="3892550" y="2527300"/>
          <p14:tracePt t="39006" x="3905250" y="2527300"/>
          <p14:tracePt t="39030" x="3917950" y="2527300"/>
          <p14:tracePt t="39039" x="3930650" y="2527300"/>
          <p14:tracePt t="39054" x="3956050" y="2527300"/>
          <p14:tracePt t="39070" x="3979863" y="2503488"/>
          <p14:tracePt t="39085" x="4005263" y="2478088"/>
          <p14:tracePt t="39102" x="4043363" y="2439988"/>
          <p14:tracePt t="39118" x="4092575" y="2414588"/>
          <p14:tracePt t="39135" x="4117975" y="2390775"/>
          <p14:tracePt t="39152" x="4143375" y="2365375"/>
          <p14:tracePt t="39169" x="4168775" y="2339975"/>
          <p14:tracePt t="39186" x="4217988" y="2303463"/>
          <p14:tracePt t="39202" x="4243388" y="2278063"/>
          <p14:tracePt t="39219" x="4281488" y="2252663"/>
          <p14:tracePt t="39221" x="4305300" y="2227263"/>
          <p14:tracePt t="39237" x="4330700" y="2214563"/>
          <p14:tracePt t="39261" x="4330700" y="2201863"/>
          <p14:tracePt t="39302" x="4343400" y="2201863"/>
          <p14:tracePt t="39318" x="4356100" y="2201863"/>
          <p14:tracePt t="39334" x="4356100" y="2190750"/>
          <p14:tracePt t="39350" x="4368800" y="2190750"/>
          <p14:tracePt t="39798" x="4356100" y="2190750"/>
          <p14:tracePt t="39808" x="4343400" y="2190750"/>
          <p14:tracePt t="39822" x="4330700" y="2190750"/>
          <p14:tracePt t="39838" x="4318000" y="2190750"/>
          <p14:tracePt t="40190" x="4330700" y="2190750"/>
          <p14:tracePt t="40222" x="4343400" y="2190750"/>
          <p14:tracePt t="40254" x="4356100" y="2190750"/>
          <p14:tracePt t="40270" x="4368800" y="2190750"/>
          <p14:tracePt t="40302" x="4394200" y="2190750"/>
          <p14:tracePt t="40334" x="4406900" y="2190750"/>
          <p14:tracePt t="40350" x="4418013" y="2190750"/>
          <p14:tracePt t="40365" x="4430713" y="2190750"/>
          <p14:tracePt t="40373" x="4456113" y="2190750"/>
          <p14:tracePt t="40388" x="4468813" y="2190750"/>
          <p14:tracePt t="40413" x="4481513" y="2190750"/>
          <p14:tracePt t="40429" x="4494213" y="2190750"/>
          <p14:tracePt t="40438" x="4506913" y="2190750"/>
          <p14:tracePt t="40455" x="4530725" y="2190750"/>
          <p14:tracePt t="40472" x="4556125" y="2190750"/>
          <p14:tracePt t="40488" x="4568825" y="2190750"/>
          <p14:tracePt t="40505" x="4594225" y="2190750"/>
          <p14:tracePt t="40522" x="4619625" y="2190750"/>
          <p14:tracePt t="40538" x="4656138" y="2190750"/>
          <p14:tracePt t="40573" x="4668838" y="2190750"/>
          <p14:tracePt t="40582" x="4681538" y="2190750"/>
          <p14:tracePt t="40590" x="4694238" y="2190750"/>
          <p14:tracePt t="40607" x="4719638" y="2214563"/>
          <p14:tracePt t="40629" x="4732338" y="2214563"/>
          <p14:tracePt t="40653" x="4756150" y="2214563"/>
          <p14:tracePt t="40677" x="4768850" y="2214563"/>
          <p14:tracePt t="40685" x="4781550" y="2227263"/>
          <p14:tracePt t="40693" x="4794250" y="2227263"/>
          <p14:tracePt t="40706" x="4806950" y="2239963"/>
          <p14:tracePt t="40723" x="4832350" y="2252663"/>
          <p14:tracePt t="40725" x="4843463" y="2265363"/>
          <p14:tracePt t="40741" x="4856163" y="2278063"/>
          <p14:tracePt t="40765" x="4856163" y="2290763"/>
          <p14:tracePt t="40773" x="4868863" y="2303463"/>
          <p14:tracePt t="40789" x="4881563" y="2327275"/>
          <p14:tracePt t="40806" x="4894263" y="2352675"/>
          <p14:tracePt t="40822" x="4906963" y="2365375"/>
          <p14:tracePt t="40839" x="4932363" y="2390775"/>
          <p14:tracePt t="40856" x="4945063" y="2427288"/>
          <p14:tracePt t="40873" x="4981575" y="2439988"/>
          <p14:tracePt t="40889" x="5019675" y="2478088"/>
          <p14:tracePt t="40906" x="5068888" y="2503488"/>
          <p14:tracePt t="40923" x="5157788" y="2527300"/>
          <p14:tracePt t="40925" x="5181600" y="2540000"/>
          <p14:tracePt t="40940" x="5232400" y="2565400"/>
          <p14:tracePt t="40941" x="5257800" y="2565400"/>
          <p14:tracePt t="40957" x="5307013" y="2590800"/>
          <p14:tracePt t="40973" x="5345113" y="2603500"/>
          <p14:tracePt t="40989" x="5357813" y="2616200"/>
          <p14:tracePt t="41006" x="5383213" y="2616200"/>
          <p14:tracePt t="41023" x="5394325" y="2616200"/>
          <p14:tracePt t="41040" x="5407025" y="2616200"/>
          <p14:tracePt t="41056" x="5432425" y="2640013"/>
          <p14:tracePt t="41102" x="5445125" y="2640013"/>
          <p14:tracePt t="41126" x="5457825" y="2640013"/>
          <p14:tracePt t="41142" x="5470525" y="2640013"/>
          <p14:tracePt t="41262" x="5483225" y="2640013"/>
          <p14:tracePt t="41286" x="5483225" y="2652713"/>
          <p14:tracePt t="41295" x="5495925" y="2652713"/>
          <p14:tracePt t="41309" x="5495925" y="2665413"/>
          <p14:tracePt t="41334" x="5495925" y="2678113"/>
          <p14:tracePt t="41350" x="5495925" y="2690813"/>
          <p14:tracePt t="41366" x="5495925" y="2703513"/>
          <p14:tracePt t="41389" x="5495925" y="2716213"/>
          <p14:tracePt t="41405" x="5495925" y="2728913"/>
          <p14:tracePt t="41502" x="5495925" y="2740025"/>
          <p14:tracePt t="41566" x="5495925" y="2752725"/>
          <p14:tracePt t="41605" x="5495925" y="2765425"/>
          <p14:tracePt t="41886" x="5495925" y="2778125"/>
          <p14:tracePt t="42390" x="5470525" y="2778125"/>
          <p14:tracePt t="42415" x="5457825" y="2778125"/>
          <p14:tracePt t="42462" x="5445125" y="2778125"/>
          <p14:tracePt t="42494" x="5432425" y="2765425"/>
          <p14:tracePt t="42526" x="5419725" y="2765425"/>
          <p14:tracePt t="42550" x="5407025" y="2765425"/>
          <p14:tracePt t="42566" x="5383213" y="2765425"/>
          <p14:tracePt t="42614" x="5370513" y="2765425"/>
          <p14:tracePt t="42622" x="5357813" y="2765425"/>
          <p14:tracePt t="42633" x="5345113" y="2752725"/>
          <p14:tracePt t="42644" x="5332413" y="2752725"/>
          <p14:tracePt t="42661" x="5281613" y="2752725"/>
          <p14:tracePt t="42677" x="5219700" y="2728913"/>
          <p14:tracePt t="42694" x="5094288" y="2716213"/>
          <p14:tracePt t="42712" x="4906963" y="2690813"/>
          <p14:tracePt t="42730" x="4668838" y="2690813"/>
          <p14:tracePt t="42746" x="4406900" y="2652713"/>
          <p14:tracePt t="42763" x="4081463" y="2590800"/>
          <p14:tracePt t="42766" x="3992563" y="2590800"/>
          <p14:tracePt t="42780" x="3905250" y="2565400"/>
          <p14:tracePt t="42783" x="3830638" y="2552700"/>
          <p14:tracePt t="42796" x="3805238" y="2552700"/>
          <p14:tracePt t="42798" x="3756025" y="2552700"/>
          <p14:tracePt t="42814" x="3730625" y="2552700"/>
          <p14:tracePt t="43030" x="3730625" y="2540000"/>
          <p14:tracePt t="43039" x="3730625" y="2527300"/>
          <p14:tracePt t="43055" x="3756025" y="2527300"/>
          <p14:tracePt t="43070" x="3779838" y="2527300"/>
          <p14:tracePt t="43086" x="3805238" y="2527300"/>
          <p14:tracePt t="43102" x="3817938" y="2527300"/>
          <p14:tracePt t="43114" x="3830638" y="2527300"/>
          <p14:tracePt t="43129" x="3856038" y="2516188"/>
          <p14:tracePt t="43145" x="3879850" y="2516188"/>
          <p14:tracePt t="43162" x="3905250" y="2516188"/>
          <p14:tracePt t="43179" x="3917950" y="2516188"/>
          <p14:tracePt t="43181" x="3930650" y="2516188"/>
          <p14:tracePt t="43196" x="3943350" y="2516188"/>
          <p14:tracePt t="43213" x="3968750" y="2516188"/>
          <p14:tracePt t="43286" x="3979863" y="2516188"/>
          <p14:tracePt t="43334" x="3979863" y="2527300"/>
          <p14:tracePt t="43350" x="3979863" y="2540000"/>
          <p14:tracePt t="43361" x="3979863" y="2552700"/>
          <p14:tracePt t="43373" x="3968750" y="2578100"/>
          <p14:tracePt t="43381" x="3956050" y="2578100"/>
          <p14:tracePt t="43397" x="3943350" y="2578100"/>
          <p14:tracePt t="43413" x="3930650" y="2603500"/>
          <p14:tracePt t="43542" x="3930650" y="2616200"/>
          <p14:tracePt t="43552" x="3930650" y="2627313"/>
          <p14:tracePt t="43566" x="3979863" y="2665413"/>
          <p14:tracePt t="43580" x="4043363" y="2703513"/>
          <p14:tracePt t="43597" x="4081463" y="2716213"/>
          <p14:tracePt t="43613" x="4105275" y="2740025"/>
          <p14:tracePt t="43630" x="4117975" y="2740025"/>
          <p14:tracePt t="43734" x="4130675" y="2752725"/>
          <p14:tracePt t="43766" x="4130675" y="2765425"/>
          <p14:tracePt t="43814" x="4130675" y="2778125"/>
          <p14:tracePt t="43846" x="4143375" y="2778125"/>
          <p14:tracePt t="43862" x="4156075" y="2790825"/>
          <p14:tracePt t="43874" x="4168775" y="2790825"/>
          <p14:tracePt t="43886" x="4181475" y="2790825"/>
          <p14:tracePt t="43899" x="4205288" y="2803525"/>
          <p14:tracePt t="43914" x="4230688" y="2816225"/>
          <p14:tracePt t="43931" x="4281488" y="2816225"/>
          <p14:tracePt t="43933" x="4305300" y="2828925"/>
          <p14:tracePt t="43948" x="4343400" y="2840038"/>
          <p14:tracePt t="43965" x="4368800" y="2840038"/>
          <p14:tracePt t="43981" x="4381500" y="2865438"/>
          <p14:tracePt t="43998" x="4394200" y="2865438"/>
          <p14:tracePt t="44182" x="4394200" y="2852738"/>
          <p14:tracePt t="44206" x="4381500" y="2840038"/>
          <p14:tracePt t="44222" x="4381500" y="2828925"/>
          <p14:tracePt t="44237" x="4381500" y="2816225"/>
          <p14:tracePt t="44253" x="4381500" y="2790825"/>
          <p14:tracePt t="44269" x="4381500" y="2778125"/>
          <p14:tracePt t="44277" x="4394200" y="2778125"/>
          <p14:tracePt t="44293" x="4394200" y="2765425"/>
          <p14:tracePt t="44309" x="4418013" y="2752725"/>
          <p14:tracePt t="44333" x="4418013" y="2740025"/>
          <p14:tracePt t="44774" x="4430713" y="2740025"/>
          <p14:tracePt t="44790" x="4443413" y="2752725"/>
          <p14:tracePt t="44806" x="4456113" y="2752725"/>
          <p14:tracePt t="44862" x="4468813" y="2752725"/>
          <p14:tracePt t="44886" x="4481513" y="2752725"/>
          <p14:tracePt t="47934" x="4494213" y="2752725"/>
          <p14:tracePt t="47943" x="4518025" y="2752725"/>
          <p14:tracePt t="47960" x="4568825" y="2803525"/>
          <p14:tracePt t="47976" x="4606925" y="2952750"/>
          <p14:tracePt t="47993" x="4606925" y="3028950"/>
          <p14:tracePt t="48010" x="4643438" y="3328988"/>
          <p14:tracePt t="48027" x="4681538" y="3567113"/>
          <p14:tracePt t="48030" x="4706938" y="3616325"/>
          <p14:tracePt t="48042" x="4706938" y="3629025"/>
          <p14:tracePt t="48198" x="4681538" y="3679825"/>
          <p14:tracePt t="48214" x="4668838" y="3679825"/>
          <p14:tracePt t="48238" x="4630738" y="3679825"/>
          <p14:tracePt t="48253" x="4630738" y="3654425"/>
          <p14:tracePt t="48269" x="4630738" y="3629025"/>
          <p14:tracePt t="48285" x="4630738" y="3616325"/>
          <p14:tracePt t="48293" x="4630738" y="3603625"/>
          <p14:tracePt t="48309" x="4643438" y="3579813"/>
          <p14:tracePt t="48326" x="4643438" y="3567113"/>
          <p14:tracePt t="48342" x="4656138" y="3554413"/>
          <p14:tracePt t="48359" x="4668838" y="3529013"/>
          <p14:tracePt t="48376" x="4681538" y="3503613"/>
          <p14:tracePt t="48392" x="4706938" y="3454400"/>
          <p14:tracePt t="48409" x="4732338" y="3403600"/>
          <p14:tracePt t="48426" x="4756150" y="3378200"/>
          <p14:tracePt t="48443" x="4781550" y="3354388"/>
          <p14:tracePt t="48460" x="4781550" y="3328988"/>
          <p14:tracePt t="48518" x="4781550" y="3316288"/>
          <p14:tracePt t="48558" x="4781550" y="3303588"/>
          <p14:tracePt t="48598" x="4781550" y="3290888"/>
          <p14:tracePt t="48607" x="4781550" y="3278188"/>
          <p14:tracePt t="48646" x="4768850" y="3278188"/>
          <p14:tracePt t="48670" x="4768850" y="3267075"/>
          <p14:tracePt t="48694" x="4768850" y="3254375"/>
          <p14:tracePt t="48705" x="4768850" y="3241675"/>
          <p14:tracePt t="48714" x="4743450" y="3228975"/>
          <p14:tracePt t="48728" x="4743450" y="3216275"/>
          <p14:tracePt t="48743" x="4743450" y="3203575"/>
          <p14:tracePt t="48760" x="4743450" y="3141663"/>
          <p14:tracePt t="48777" x="4743450" y="3078163"/>
          <p14:tracePt t="48793" x="4743450" y="2990850"/>
          <p14:tracePt t="48810" x="4743450" y="2928938"/>
          <p14:tracePt t="48827" x="4768850" y="2840038"/>
          <p14:tracePt t="48828" x="4768850" y="2828925"/>
          <p14:tracePt t="48853" x="4768850" y="2803525"/>
          <p14:tracePt t="48863" x="4768850" y="2790825"/>
          <p14:tracePt t="48879" x="4768850" y="2728913"/>
          <p14:tracePt t="48895" x="4768850" y="2652713"/>
          <p14:tracePt t="48912" x="4768850" y="2590800"/>
          <p14:tracePt t="48929" x="4819650" y="2527300"/>
          <p14:tracePt t="48946" x="4832350" y="2503488"/>
          <p14:tracePt t="48963" x="4856163" y="2452688"/>
          <p14:tracePt t="48966" x="4881563" y="2439988"/>
          <p14:tracePt t="48979" x="4881563" y="2403475"/>
          <p14:tracePt t="48997" x="4906963" y="2378075"/>
          <p14:tracePt t="48999" x="4906963" y="2365375"/>
          <p14:tracePt t="49011" x="4932363" y="2339975"/>
          <p14:tracePt t="49013" x="4945063" y="2303463"/>
          <p14:tracePt t="49028" x="4994275" y="2252663"/>
          <p14:tracePt t="49045" x="5045075" y="2201863"/>
          <p14:tracePt t="49061" x="5157788" y="2127250"/>
          <p14:tracePt t="49078" x="5207000" y="2065338"/>
          <p14:tracePt t="49094" x="5294313" y="2027238"/>
          <p14:tracePt t="49111" x="5394325" y="1978025"/>
          <p14:tracePt t="49128" x="5457825" y="1927225"/>
          <p14:tracePt t="49145" x="5532438" y="1914525"/>
          <p14:tracePt t="49161" x="5583238" y="1901825"/>
          <p14:tracePt t="49178" x="5645150" y="1876425"/>
          <p14:tracePt t="49195" x="5708650" y="1876425"/>
          <p14:tracePt t="49197" x="5757863" y="1852613"/>
          <p14:tracePt t="49211" x="5832475" y="1852613"/>
          <p14:tracePt t="49213" x="5895975" y="1839913"/>
          <p14:tracePt t="49228" x="6008688" y="1814513"/>
          <p14:tracePt t="49245" x="6070600" y="1814513"/>
          <p14:tracePt t="49262" x="6146800" y="1789113"/>
          <p14:tracePt t="49278" x="6157913" y="1789113"/>
          <p14:tracePt t="49295" x="6183313" y="1789113"/>
          <p14:tracePt t="49312" x="6221413" y="1776413"/>
          <p14:tracePt t="49328" x="6246813" y="1776413"/>
          <p14:tracePt t="49345" x="6283325" y="1765300"/>
          <p14:tracePt t="49364" x="6334125" y="1765300"/>
          <p14:tracePt t="49366" x="6370638" y="1752600"/>
          <p14:tracePt t="49382" x="6408738" y="1752600"/>
          <p14:tracePt t="49398" x="6459538" y="1714500"/>
          <p14:tracePt t="49414" x="6546850" y="1714500"/>
          <p14:tracePt t="49430" x="6646863" y="1701800"/>
          <p14:tracePt t="49447" x="6721475" y="1676400"/>
          <p14:tracePt t="49463" x="6821488" y="1663700"/>
          <p14:tracePt t="49480" x="6884988" y="1663700"/>
          <p14:tracePt t="49495" x="6921500" y="1663700"/>
          <p14:tracePt t="49512" x="6934200" y="1663700"/>
          <p14:tracePt t="49598" x="6921500" y="1676400"/>
          <p14:tracePt t="49607" x="6884988" y="1689100"/>
          <p14:tracePt t="49619" x="6859588" y="1701800"/>
          <p14:tracePt t="49633" x="6808788" y="1739900"/>
          <p14:tracePt t="49646" x="6772275" y="1752600"/>
          <p14:tracePt t="49742" x="6784975" y="1752600"/>
          <p14:tracePt t="49754" x="6808788" y="1752600"/>
          <p14:tracePt t="49764" x="6859588" y="1752600"/>
          <p14:tracePt t="49766" x="6921500" y="1739900"/>
          <p14:tracePt t="49782" x="7072313" y="1727200"/>
          <p14:tracePt t="49798" x="7159625" y="1714500"/>
          <p14:tracePt t="49815" x="7197725" y="1714500"/>
          <p14:tracePt t="49878" x="7210425" y="1714500"/>
          <p14:tracePt t="49894" x="7172325" y="1714500"/>
          <p14:tracePt t="49905" x="7123113" y="1739900"/>
          <p14:tracePt t="49913" x="7110413" y="1752600"/>
          <p14:tracePt t="49929" x="7034213" y="1776413"/>
          <p14:tracePt t="49946" x="6997700" y="1789113"/>
          <p14:tracePt t="50046" x="7021513" y="1789113"/>
          <p14:tracePt t="50056" x="7059613" y="1789113"/>
          <p14:tracePt t="50065" x="7097713" y="1789113"/>
          <p14:tracePt t="50083" x="7146925" y="1776413"/>
          <p14:tracePt t="50101" x="7159625" y="1776413"/>
          <p14:tracePt t="50165" x="7172325" y="1776413"/>
          <p14:tracePt t="50173" x="7159625" y="1789113"/>
          <p14:tracePt t="50187" x="7146925" y="1814513"/>
          <p14:tracePt t="50203" x="7085013" y="1852613"/>
          <p14:tracePt t="50213" x="6985000" y="1939925"/>
          <p14:tracePt t="50230" x="6934200" y="2001838"/>
          <p14:tracePt t="50247" x="6846888" y="2052638"/>
          <p14:tracePt t="50264" x="6772275" y="2101850"/>
          <p14:tracePt t="50281" x="6734175" y="2114550"/>
          <p14:tracePt t="50398" x="6734175" y="2127250"/>
          <p14:tracePt t="50422" x="6734175" y="2139950"/>
          <p14:tracePt t="50470" x="6734175" y="2152650"/>
          <p14:tracePt t="50480" x="6734175" y="2165350"/>
          <p14:tracePt t="50502" x="6746875" y="2178050"/>
          <p14:tracePt t="50512" x="6772275" y="2190750"/>
          <p14:tracePt t="50526" x="6821488" y="2190750"/>
          <p14:tracePt t="50537" x="6834188" y="2214563"/>
          <p14:tracePt t="50550" x="6897688" y="2214563"/>
          <p14:tracePt t="50567" x="6972300" y="2252663"/>
          <p14:tracePt t="50584" x="7097713" y="2278063"/>
          <p14:tracePt t="50598" x="7210425" y="2278063"/>
          <p14:tracePt t="50615" x="7335838" y="2303463"/>
          <p14:tracePt t="50631" x="7448550" y="2314575"/>
          <p14:tracePt t="50648" x="7510463" y="2327275"/>
          <p14:tracePt t="50665" x="7523163" y="2327275"/>
          <p14:tracePt t="50724" x="7523163" y="2339975"/>
          <p14:tracePt t="50740" x="7523163" y="2352675"/>
          <p14:tracePt t="50756" x="7523163" y="2365375"/>
          <p14:tracePt t="50765" x="7523163" y="2378075"/>
          <p14:tracePt t="50772" x="7510463" y="2390775"/>
          <p14:tracePt t="50781" x="7485063" y="2403475"/>
          <p14:tracePt t="50798" x="7472363" y="2414588"/>
          <p14:tracePt t="50892" x="7497763" y="2414588"/>
          <p14:tracePt t="50901" x="7548563" y="2414588"/>
          <p14:tracePt t="50917" x="7623175" y="2414588"/>
          <p14:tracePt t="50918" x="7697788" y="2414588"/>
          <p14:tracePt t="50932" x="7910513" y="2414588"/>
          <p14:tracePt t="50949" x="8099425" y="2414588"/>
          <p14:tracePt t="50966" x="8199438" y="2414588"/>
          <p14:tracePt t="50983" x="8212138" y="2414588"/>
          <p14:tracePt t="51118" x="8223250" y="2414588"/>
          <p14:tracePt t="51374" x="8186738" y="2414588"/>
          <p14:tracePt t="51383" x="8161338" y="2414588"/>
          <p14:tracePt t="51391" x="8099425" y="2414588"/>
          <p14:tracePt t="51400" x="8010525" y="2414588"/>
          <p14:tracePt t="51417" x="7874000" y="2414588"/>
          <p14:tracePt t="51434" x="7723188" y="2414588"/>
          <p14:tracePt t="51451" x="7623175" y="2414588"/>
          <p14:tracePt t="51452" x="7561263" y="2414588"/>
          <p14:tracePt t="51467" x="7523163" y="2414588"/>
          <p14:tracePt t="51469" x="7497763" y="2414588"/>
          <p14:tracePt t="51484" x="7485063" y="2414588"/>
          <p14:tracePt t="51590" x="7535863" y="2414588"/>
          <p14:tracePt t="51599" x="7585075" y="2414588"/>
          <p14:tracePt t="51610" x="7723188" y="2414588"/>
          <p14:tracePt t="51617" x="7910513" y="2414588"/>
          <p14:tracePt t="51634" x="8212138" y="2403475"/>
          <p14:tracePt t="51651" x="8461375" y="2390775"/>
          <p14:tracePt t="51652" x="8574088" y="2390775"/>
          <p14:tracePt t="51668" x="8699500" y="2390775"/>
          <p14:tracePt t="51684" x="8737600" y="2390775"/>
          <p14:tracePt t="51781" x="8699500" y="2390775"/>
          <p14:tracePt t="51792" x="8650288" y="2390775"/>
          <p14:tracePt t="51802" x="8537575" y="2390775"/>
          <p14:tracePt t="51818" x="8286750" y="2390775"/>
          <p14:tracePt t="51820" x="8148638" y="2390775"/>
          <p14:tracePt t="51835" x="7874000" y="2390775"/>
          <p14:tracePt t="51837" x="7723188" y="2390775"/>
          <p14:tracePt t="51852" x="7497763" y="2390775"/>
          <p14:tracePt t="51869" x="7397750" y="2390775"/>
          <p14:tracePt t="51885" x="7385050" y="2390775"/>
          <p14:tracePt t="51933" x="7372350" y="2390775"/>
          <p14:tracePt t="51949" x="7372350" y="2378075"/>
          <p14:tracePt t="51990" x="7372350" y="2352675"/>
          <p14:tracePt t="51999" x="7385050" y="2352675"/>
          <p14:tracePt t="52009" x="7410450" y="2352675"/>
          <p14:tracePt t="52020" x="7423150" y="2352675"/>
          <p14:tracePt t="52022" x="7435850" y="2352675"/>
          <p14:tracePt t="52086" x="7397750" y="2352675"/>
          <p14:tracePt t="52095" x="7372350" y="2352675"/>
          <p14:tracePt t="52108" x="7323138" y="2352675"/>
          <p14:tracePt t="52110" x="7246938" y="2390775"/>
          <p14:tracePt t="52123" x="7146925" y="2414588"/>
          <p14:tracePt t="52136" x="6972300" y="2465388"/>
          <p14:tracePt t="52153" x="6846888" y="2503488"/>
          <p14:tracePt t="52169" x="6708775" y="2527300"/>
          <p14:tracePt t="52186" x="6608763" y="2540000"/>
          <p14:tracePt t="52203" x="6572250" y="2565400"/>
          <p14:tracePt t="52220" x="6546850" y="2565400"/>
          <p14:tracePt t="52334" x="6559550" y="2565400"/>
          <p14:tracePt t="52345" x="6572250" y="2565400"/>
          <p14:tracePt t="52354" x="6608763" y="2565400"/>
          <p14:tracePt t="52369" x="6696075" y="2565400"/>
          <p14:tracePt t="52386" x="6808788" y="2565400"/>
          <p14:tracePt t="52403" x="6897688" y="2540000"/>
          <p14:tracePt t="52404" x="6972300" y="2540000"/>
          <p14:tracePt t="52420" x="7034213" y="2540000"/>
          <p14:tracePt t="52421" x="7110413" y="2540000"/>
          <p14:tracePt t="52436" x="7297738" y="2527300"/>
          <p14:tracePt t="52455" x="7423150" y="2527300"/>
          <p14:tracePt t="52471" x="7510463" y="2527300"/>
          <p14:tracePt t="52488" x="7535863" y="2527300"/>
          <p14:tracePt t="52505" x="7561263" y="2527300"/>
          <p14:tracePt t="52558" x="7572375" y="2516188"/>
          <p14:tracePt t="52574" x="7585075" y="2516188"/>
          <p14:tracePt t="52584" x="7597775" y="2516188"/>
          <p14:tracePt t="52595" x="7610475" y="2516188"/>
          <p14:tracePt t="52604" x="7648575" y="2503488"/>
          <p14:tracePt t="52605" x="7661275" y="2503488"/>
          <p14:tracePt t="52621" x="7710488" y="2503488"/>
          <p14:tracePt t="52637" x="7773988" y="2490788"/>
          <p14:tracePt t="52654" x="7823200" y="2490788"/>
          <p14:tracePt t="52670" x="7848600" y="2478088"/>
          <p14:tracePt t="52687" x="7886700" y="2478088"/>
          <p14:tracePt t="52704" x="7910513" y="2478088"/>
          <p14:tracePt t="52734" x="7935913" y="2478088"/>
          <p14:tracePt t="52758" x="7948613" y="2478088"/>
          <p14:tracePt t="52767" x="7961313" y="2478088"/>
          <p14:tracePt t="52782" x="7974013" y="2478088"/>
          <p14:tracePt t="52793" x="7986713" y="2478088"/>
          <p14:tracePt t="52806" x="8010525" y="2478088"/>
          <p14:tracePt t="52822" x="8035925" y="2478088"/>
          <p14:tracePt t="52840" x="8074025" y="2478088"/>
          <p14:tracePt t="52856" x="8086725" y="2478088"/>
          <p14:tracePt t="52872" x="8110538" y="2478088"/>
          <p14:tracePt t="52889" x="8123238" y="2478088"/>
          <p14:tracePt t="52905" x="8135938" y="2478088"/>
          <p14:tracePt t="52925" x="8161338" y="2478088"/>
          <p14:tracePt t="52966" x="8212138" y="2452688"/>
          <p14:tracePt t="52990" x="8223250" y="2452688"/>
          <p14:tracePt t="52999" x="8235950" y="2452688"/>
          <p14:tracePt t="53045" x="8261350" y="2452688"/>
          <p14:tracePt t="53077" x="8274050" y="2452688"/>
          <p14:tracePt t="53094" x="8286750" y="2452688"/>
          <p14:tracePt t="53103" x="8299450" y="2452688"/>
          <p14:tracePt t="53114" x="8312150" y="2452688"/>
          <p14:tracePt t="53123" x="8335963" y="2452688"/>
          <p14:tracePt t="53140" x="8348663" y="2452688"/>
          <p14:tracePt t="53143" x="8374063" y="2452688"/>
          <p14:tracePt t="53157" x="8386763" y="2452688"/>
          <p14:tracePt t="53172" x="8399463" y="2452688"/>
          <p14:tracePt t="53486" x="8412163" y="2452688"/>
          <p14:tracePt t="53496" x="8412163" y="2465388"/>
          <p14:tracePt t="53526" x="8412163" y="2478088"/>
          <p14:tracePt t="53538" x="8399463" y="2503488"/>
          <p14:tracePt t="53550" x="8374063" y="2516188"/>
          <p14:tracePt t="53563" x="8361363" y="2516188"/>
          <p14:tracePt t="53573" x="8312150" y="2540000"/>
          <p14:tracePt t="53589" x="8212138" y="2578100"/>
          <p14:tracePt t="53606" x="8123238" y="2590800"/>
          <p14:tracePt t="53623" x="7999413" y="2603500"/>
          <p14:tracePt t="53639" x="7874000" y="2640013"/>
          <p14:tracePt t="53656" x="7685088" y="2652713"/>
          <p14:tracePt t="53673" x="7497763" y="2690813"/>
          <p14:tracePt t="53690" x="7297738" y="2716213"/>
          <p14:tracePt t="53707" x="7185025" y="2728913"/>
          <p14:tracePt t="53708" x="7123113" y="2728913"/>
          <p14:tracePt t="53724" x="7034213" y="2752725"/>
          <p14:tracePt t="53725" x="6985000" y="2752725"/>
          <p14:tracePt t="53740" x="6910388" y="2752725"/>
          <p14:tracePt t="53742" x="6859588" y="2752725"/>
          <p14:tracePt t="53757" x="6759575" y="2752725"/>
          <p14:tracePt t="53775" x="6684963" y="2752725"/>
          <p14:tracePt t="53792" x="6608763" y="2752725"/>
          <p14:tracePt t="53807" x="6572250" y="2752725"/>
          <p14:tracePt t="53824" x="6534150" y="2752725"/>
          <p14:tracePt t="53840" x="6521450" y="2752725"/>
          <p14:tracePt t="53857" x="6496050" y="2752725"/>
          <p14:tracePt t="54078" x="6508750" y="2752725"/>
          <p14:tracePt t="54094" x="6521450" y="2752725"/>
          <p14:tracePt t="54125" x="6546850" y="2752725"/>
          <p14:tracePt t="54141" x="6559550" y="2752725"/>
          <p14:tracePt t="54159" x="6572250" y="2752725"/>
          <p14:tracePt t="54169" x="6584950" y="2752725"/>
          <p14:tracePt t="54182" x="6596063" y="2752725"/>
          <p14:tracePt t="54196" x="6608763" y="2752725"/>
          <p14:tracePt t="54213" x="6621463" y="2752725"/>
          <p14:tracePt t="54224" x="6634163" y="2752725"/>
          <p14:tracePt t="54254" x="6646863" y="2752725"/>
          <p14:tracePt t="54270" x="6659563" y="2752725"/>
          <p14:tracePt t="54286" x="6672263" y="2752725"/>
          <p14:tracePt t="54302" x="6684963" y="2752725"/>
          <p14:tracePt t="54326" x="6696075" y="2740025"/>
          <p14:tracePt t="54350" x="6708775" y="2740025"/>
          <p14:tracePt t="54382" x="6721475" y="2740025"/>
          <p14:tracePt t="54422" x="6734175" y="2740025"/>
          <p14:tracePt t="54431" x="6746875" y="2740025"/>
          <p14:tracePt t="54462" x="6759575" y="2740025"/>
          <p14:tracePt t="54472" x="6772275" y="2740025"/>
          <p14:tracePt t="54486" x="6784975" y="2740025"/>
          <p14:tracePt t="54495" x="6797675" y="2740025"/>
          <p14:tracePt t="54509" x="6834188" y="2740025"/>
          <p14:tracePt t="54526" x="6859588" y="2740025"/>
          <p14:tracePt t="54542" x="6884988" y="2728913"/>
          <p14:tracePt t="54559" x="6910388" y="2716213"/>
          <p14:tracePt t="54575" x="6921500" y="2716213"/>
          <p14:tracePt t="54592" x="6934200" y="2716213"/>
          <p14:tracePt t="54609" x="6959600" y="2716213"/>
          <p14:tracePt t="54626" x="6997700" y="2716213"/>
          <p14:tracePt t="54645" x="7021513" y="2716213"/>
          <p14:tracePt t="54661" x="7046913" y="2716213"/>
          <p14:tracePt t="54676" x="7059613" y="2716213"/>
          <p14:tracePt t="54701" x="7072313" y="2716213"/>
          <p14:tracePt t="54725" x="7085013" y="2716213"/>
          <p14:tracePt t="54749" x="7097713" y="2716213"/>
          <p14:tracePt t="54765" x="7110413" y="2716213"/>
          <p14:tracePt t="54773" x="7123113" y="2716213"/>
          <p14:tracePt t="54789" x="7134225" y="2716213"/>
          <p14:tracePt t="54814" x="7146925" y="2716213"/>
          <p14:tracePt t="54829" x="7159625" y="2716213"/>
          <p14:tracePt t="54837" x="7172325" y="2716213"/>
          <p14:tracePt t="54845" x="7185025" y="2716213"/>
          <p14:tracePt t="54861" x="7197725" y="2716213"/>
          <p14:tracePt t="54877" x="7223125" y="2716213"/>
          <p14:tracePt t="54901" x="7246938" y="2716213"/>
          <p14:tracePt t="54925" x="7259638" y="2716213"/>
          <p14:tracePt t="54941" x="7272338" y="2716213"/>
          <p14:tracePt t="54957" x="7285038" y="2716213"/>
          <p14:tracePt t="54966" x="7297738" y="2716213"/>
          <p14:tracePt t="54981" x="7310438" y="2716213"/>
          <p14:tracePt t="54992" x="7323138" y="2716213"/>
          <p14:tracePt t="55009" x="7335838" y="2716213"/>
          <p14:tracePt t="55029" x="7348538" y="2716213"/>
          <p14:tracePt t="55043" x="7359650" y="2716213"/>
          <p14:tracePt t="55044" x="7372350" y="2716213"/>
          <p14:tracePt t="55062" x="7397750" y="2716213"/>
          <p14:tracePt t="55078" x="7423150" y="2716213"/>
          <p14:tracePt t="55093" x="7448550" y="2716213"/>
          <p14:tracePt t="55110" x="7510463" y="2716213"/>
          <p14:tracePt t="55126" x="7548563" y="2716213"/>
          <p14:tracePt t="55143" x="7585075" y="2716213"/>
          <p14:tracePt t="55160" x="7635875" y="2716213"/>
          <p14:tracePt t="55177" x="7673975" y="2716213"/>
          <p14:tracePt t="55193" x="7710488" y="2716213"/>
          <p14:tracePt t="55210" x="7723188" y="2716213"/>
          <p14:tracePt t="55227" x="7748588" y="2716213"/>
          <p14:tracePt t="55326" x="7773988" y="2716213"/>
          <p14:tracePt t="55341" x="7797800" y="2716213"/>
          <p14:tracePt t="55357" x="7810500" y="2716213"/>
          <p14:tracePt t="55365" x="7823200" y="2716213"/>
          <p14:tracePt t="55377" x="7848600" y="2716213"/>
          <p14:tracePt t="55394" x="7886700" y="2716213"/>
          <p14:tracePt t="55411" x="7910513" y="2716213"/>
          <p14:tracePt t="55413" x="7923213" y="2716213"/>
          <p14:tracePt t="55428" x="7961313" y="2716213"/>
          <p14:tracePt t="55445" x="7986713" y="2716213"/>
          <p14:tracePt t="55469" x="7999413" y="2716213"/>
          <p14:tracePt t="55478" x="8010525" y="2716213"/>
          <p14:tracePt t="55494" x="8035925" y="2716213"/>
          <p14:tracePt t="55511" x="8048625" y="2716213"/>
          <p14:tracePt t="55528" x="8074025" y="2716213"/>
          <p14:tracePt t="55544" x="8099425" y="2716213"/>
          <p14:tracePt t="55561" x="8123238" y="2716213"/>
          <p14:tracePt t="56166" x="8110538" y="2728913"/>
          <p14:tracePt t="56181" x="8086725" y="2740025"/>
          <p14:tracePt t="56194" x="8074025" y="2752725"/>
          <p14:tracePt t="56206" x="8048625" y="2778125"/>
          <p14:tracePt t="56219" x="8035925" y="2790825"/>
          <p14:tracePt t="56233" x="7974013" y="2816225"/>
          <p14:tracePt t="56248" x="7874000" y="2878138"/>
          <p14:tracePt t="56263" x="7823200" y="2928938"/>
          <p14:tracePt t="56280" x="7697788" y="3016250"/>
          <p14:tracePt t="56296" x="7610475" y="3078163"/>
          <p14:tracePt t="56313" x="7535863" y="3141663"/>
          <p14:tracePt t="56330" x="7459663" y="3178175"/>
          <p14:tracePt t="56347" x="7410450" y="3228975"/>
          <p14:tracePt t="56348" x="7385050" y="3254375"/>
          <p14:tracePt t="56363" x="7335838" y="3290888"/>
          <p14:tracePt t="56365" x="7310438" y="3316288"/>
          <p14:tracePt t="56380" x="7259638" y="3354388"/>
          <p14:tracePt t="56397" x="7223125" y="3378200"/>
          <p14:tracePt t="56486" x="7210425" y="3378200"/>
          <p14:tracePt t="56510" x="7185025" y="3378200"/>
          <p14:tracePt t="56520" x="7172325" y="3390900"/>
          <p14:tracePt t="56533" x="7134225" y="3390900"/>
          <p14:tracePt t="56549" x="7110413" y="3390900"/>
          <p14:tracePt t="56564" x="7085013" y="3390900"/>
          <p14:tracePt t="56564" x="7034213" y="3390900"/>
          <p14:tracePt t="56580" x="6972300" y="3390900"/>
          <p14:tracePt t="56598" x="6884988" y="3390900"/>
          <p14:tracePt t="56614" x="6746875" y="3390900"/>
          <p14:tracePt t="56631" x="6584950" y="3390900"/>
          <p14:tracePt t="56647" x="6434138" y="3390900"/>
          <p14:tracePt t="56664" x="6259513" y="3390900"/>
          <p14:tracePt t="56681" x="6096000" y="3390900"/>
          <p14:tracePt t="56697" x="5983288" y="3390900"/>
          <p14:tracePt t="56714" x="5932488" y="3390900"/>
          <p14:tracePt t="56731" x="5870575" y="3390900"/>
          <p14:tracePt t="56733" x="5832475" y="3390900"/>
          <p14:tracePt t="56748" x="5770563" y="3367088"/>
          <p14:tracePt t="56765" x="5695950" y="3341688"/>
          <p14:tracePt t="56781" x="5619750" y="3290888"/>
          <p14:tracePt t="56798" x="5507038" y="3216275"/>
          <p14:tracePt t="56814" x="5445125" y="3216275"/>
          <p14:tracePt t="56832" x="5394325" y="3178175"/>
          <p14:tracePt t="56848" x="5332413" y="3141663"/>
          <p14:tracePt t="56865" x="5319713" y="3128963"/>
          <p14:tracePt t="56882" x="5307013" y="3128963"/>
          <p14:tracePt t="56898" x="5307013" y="3116263"/>
          <p14:tracePt t="56915" x="5281613" y="3090863"/>
          <p14:tracePt t="56932" x="5270500" y="3078163"/>
          <p14:tracePt t="56949" x="5245100" y="3054350"/>
          <p14:tracePt t="56965" x="5232400" y="3041650"/>
          <p14:tracePt t="56982" x="5219700" y="3041650"/>
          <p14:tracePt t="56998" x="5207000" y="3016250"/>
          <p14:tracePt t="57015" x="5194300" y="3003550"/>
          <p14:tracePt t="57032" x="5170488" y="2990850"/>
          <p14:tracePt t="57049" x="5157788" y="2978150"/>
          <p14:tracePt t="57065" x="5145088" y="2952750"/>
          <p14:tracePt t="57082" x="5145088" y="2941638"/>
          <p14:tracePt t="57099" x="5119688" y="2916238"/>
          <p14:tracePt t="57101" x="5119688" y="2903538"/>
          <p14:tracePt t="57115" x="5106988" y="2878138"/>
          <p14:tracePt t="57132" x="5081588" y="2852738"/>
          <p14:tracePt t="57149" x="5081588" y="2840038"/>
          <p14:tracePt t="57166" x="5068888" y="2816225"/>
          <p14:tracePt t="57182" x="5057775" y="2803525"/>
          <p14:tracePt t="57199" x="5045075" y="2790825"/>
          <p14:tracePt t="57342" x="5045075" y="2778125"/>
          <p14:tracePt t="57353" x="5045075" y="2765425"/>
          <p14:tracePt t="57367" x="5045075" y="2752725"/>
          <p14:tracePt t="57384" x="5045075" y="2728913"/>
          <p14:tracePt t="57401" x="5045075" y="2703513"/>
          <p14:tracePt t="57418" x="5045075" y="2678113"/>
          <p14:tracePt t="57433" x="5045075" y="2627313"/>
          <p14:tracePt t="57453" x="5045075" y="2603500"/>
          <p14:tracePt t="57598" x="5045075" y="2590800"/>
          <p14:tracePt t="57610" x="5032375" y="2565400"/>
          <p14:tracePt t="57622" x="5006975" y="2540000"/>
          <p14:tracePt t="57636" x="4994275" y="2503488"/>
          <p14:tracePt t="57638" x="4968875" y="2465388"/>
          <p14:tracePt t="57654" x="4945063" y="2427288"/>
          <p14:tracePt t="57667" x="4919663" y="2378075"/>
          <p14:tracePt t="57668" x="4906963" y="2365375"/>
          <p14:tracePt t="57683" x="4906963" y="2352675"/>
          <p14:tracePt t="57685" x="4894263" y="2339975"/>
          <p14:tracePt t="57700" x="4881563" y="2314575"/>
          <p14:tracePt t="57862" x="4868863" y="2314575"/>
          <p14:tracePt t="57878" x="4856163" y="2314575"/>
          <p14:tracePt t="57890" x="4843463" y="2327275"/>
          <p14:tracePt t="57903" x="4843463" y="2439988"/>
          <p14:tracePt t="57918" x="4843463" y="2590800"/>
          <p14:tracePt t="57934" x="4843463" y="2716213"/>
          <p14:tracePt t="57951" x="4843463" y="2828925"/>
          <p14:tracePt t="57967" x="4843463" y="2916238"/>
          <p14:tracePt t="57984" x="4843463" y="2978150"/>
          <p14:tracePt t="58001" x="4843463" y="3003550"/>
          <p14:tracePt t="58018" x="4843463" y="3016250"/>
          <p14:tracePt t="58035" x="4843463" y="3028950"/>
          <p14:tracePt t="58230" x="4843463" y="3016250"/>
          <p14:tracePt t="58241" x="4843463" y="3003550"/>
          <p14:tracePt t="58253" x="4843463" y="2952750"/>
          <p14:tracePt t="58270" x="4843463" y="2916238"/>
          <p14:tracePt t="58287" x="4843463" y="2878138"/>
          <p14:tracePt t="58303" x="4843463" y="2840038"/>
          <p14:tracePt t="58320" x="4843463" y="2778125"/>
          <p14:tracePt t="58336" x="4856163" y="2690813"/>
          <p14:tracePt t="58354" x="4868863" y="2640013"/>
          <p14:tracePt t="58370" x="4868863" y="2616200"/>
          <p14:tracePt t="58387" x="4868863" y="2590800"/>
          <p14:tracePt t="58574" x="4868863" y="2578100"/>
          <p14:tracePt t="58584" x="4856163" y="2578100"/>
          <p14:tracePt t="58596" x="4843463" y="2578100"/>
          <p14:tracePt t="58598" x="4806950" y="2578100"/>
          <p14:tracePt t="58606" x="4768850" y="2603500"/>
          <p14:tracePt t="58620" x="4756150" y="2603500"/>
          <p14:tracePt t="58621" x="4706938" y="2616200"/>
          <p14:tracePt t="58636" x="4630738" y="2652713"/>
          <p14:tracePt t="58653" x="4581525" y="2652713"/>
          <p14:tracePt t="58670" x="4518025" y="2665413"/>
          <p14:tracePt t="58686" x="4456113" y="2678113"/>
          <p14:tracePt t="58703" x="4356100" y="2690813"/>
          <p14:tracePt t="58719" x="4294188" y="2690813"/>
          <p14:tracePt t="58736" x="4256088" y="2703513"/>
          <p14:tracePt t="58753" x="4217988" y="2703513"/>
          <p14:tracePt t="58770" x="4181475" y="2703513"/>
          <p14:tracePt t="58787" x="4168775" y="2716213"/>
          <p14:tracePt t="58910" x="4181475" y="2703513"/>
          <p14:tracePt t="58921" x="4217988" y="2652713"/>
          <p14:tracePt t="58939" x="4356100" y="2516188"/>
          <p14:tracePt t="58941" x="4456113" y="2427288"/>
          <p14:tracePt t="58958" x="4643438" y="2252663"/>
          <p14:tracePt t="58970" x="4743450" y="2165350"/>
          <p14:tracePt t="58987" x="4906963" y="2039938"/>
          <p14:tracePt t="58989" x="4906963" y="2014538"/>
          <p14:tracePt t="59004" x="4932363" y="2001838"/>
          <p14:tracePt t="59005" x="4968875" y="1978025"/>
          <p14:tracePt t="59021" x="4968875" y="1965325"/>
          <p14:tracePt t="59037" x="4968875" y="1952625"/>
          <p14:tracePt t="59158" x="4981575" y="1952625"/>
          <p14:tracePt t="59214" x="4994275" y="1965325"/>
          <p14:tracePt t="59225" x="4994275" y="1989138"/>
          <p14:tracePt t="59239" x="5019675" y="2027238"/>
          <p14:tracePt t="59255" x="5019675" y="2078038"/>
          <p14:tracePt t="59271" x="5057775" y="2127250"/>
          <p14:tracePt t="59288" x="5068888" y="2165350"/>
          <p14:tracePt t="59304" x="5081588" y="2178050"/>
          <p14:tracePt t="59322" x="5081588" y="2190750"/>
          <p14:tracePt t="59338" x="5094288" y="2214563"/>
          <p14:tracePt t="59526" x="5081588" y="2214563"/>
          <p14:tracePt t="59537" x="5068888" y="2214563"/>
          <p14:tracePt t="59551" x="4968875" y="2227263"/>
          <p14:tracePt t="59563" x="4906963" y="2227263"/>
          <p14:tracePt t="59572" x="4832350" y="2239963"/>
          <p14:tracePt t="59573" x="4781550" y="2252663"/>
          <p14:tracePt t="59589" x="4706938" y="2290763"/>
          <p14:tracePt t="59605" x="4606925" y="2303463"/>
          <p14:tracePt t="59622" x="4530725" y="2327275"/>
          <p14:tracePt t="59639" x="4430713" y="2365375"/>
          <p14:tracePt t="59656" x="4406900" y="2365375"/>
          <p14:tracePt t="59766" x="4443413" y="2365375"/>
          <p14:tracePt t="59777" x="4518025" y="2327275"/>
          <p14:tracePt t="59791" x="4668838" y="2290763"/>
          <p14:tracePt t="59807" x="4768850" y="2265363"/>
          <p14:tracePt t="59824" x="4868863" y="2252663"/>
          <p14:tracePt t="59839" x="4881563" y="2252663"/>
          <p14:tracePt t="59925" x="4843463" y="2252663"/>
          <p14:tracePt t="59936" x="4781550" y="2252663"/>
          <p14:tracePt t="59948" x="4719638" y="2252663"/>
          <p14:tracePt t="59950" x="4694238" y="2252663"/>
          <p14:tracePt t="59962" x="4630738" y="2265363"/>
          <p14:tracePt t="59974" x="4543425" y="2290763"/>
          <p14:tracePt t="59989" x="4506913" y="2290763"/>
          <p14:tracePt t="60086" x="4518025" y="2278063"/>
          <p14:tracePt t="60097" x="4568825" y="2265363"/>
          <p14:tracePt t="60111" x="4668838" y="2239963"/>
          <p14:tracePt t="60126" x="4694238" y="2239963"/>
          <p14:tracePt t="60206" x="4668838" y="2239963"/>
          <p14:tracePt t="60215" x="4643438" y="2252663"/>
          <p14:tracePt t="60230" x="4568825" y="2265363"/>
          <p14:tracePt t="60244" x="4543425" y="2265363"/>
          <p14:tracePt t="60246" x="4543425" y="2278063"/>
          <p14:tracePt t="60358" x="4556125" y="2278063"/>
          <p14:tracePt t="60368" x="4581525" y="2278063"/>
          <p14:tracePt t="60454" x="4594225" y="2290763"/>
          <p14:tracePt t="60638" x="4606925" y="2290763"/>
          <p14:tracePt t="60650" x="4619625" y="2290763"/>
          <p14:tracePt t="60664" x="4681538" y="2303463"/>
          <p14:tracePt t="60678" x="4756150" y="2314575"/>
          <p14:tracePt t="60693" x="4832350" y="2339975"/>
          <p14:tracePt t="60709" x="4881563" y="2339975"/>
          <p14:tracePt t="60726" x="4919663" y="2339975"/>
          <p14:tracePt t="60741" x="4932363" y="2365375"/>
          <p14:tracePt t="60758" x="4945063" y="2378075"/>
          <p14:tracePt t="60775" x="5019675" y="2427288"/>
          <p14:tracePt t="60793" x="5145088" y="2527300"/>
          <p14:tracePt t="60809" x="5370513" y="2627313"/>
          <p14:tracePt t="60827" x="5645150" y="2740025"/>
          <p14:tracePt t="60829" x="5783263" y="2778125"/>
          <p14:tracePt t="60843" x="5945188" y="2828925"/>
          <p14:tracePt t="60846" x="6108700" y="2865438"/>
          <p14:tracePt t="60861" x="6270625" y="2903538"/>
          <p14:tracePt t="60876" x="6321425" y="2903538"/>
          <p14:tracePt t="60892" x="6534150" y="2928938"/>
          <p14:tracePt t="60909" x="6696075" y="2928938"/>
          <p14:tracePt t="60926" x="6859588" y="2928938"/>
          <p14:tracePt t="60942" x="7021513" y="2928938"/>
          <p14:tracePt t="60959" x="7197725" y="2903538"/>
          <p14:tracePt t="60976" x="7359650" y="2865438"/>
          <p14:tracePt t="60992" x="7523163" y="2828925"/>
          <p14:tracePt t="61009" x="7673975" y="2778125"/>
          <p14:tracePt t="61026" x="7823200" y="2690813"/>
          <p14:tracePt t="61043" x="7923213" y="2627313"/>
          <p14:tracePt t="61045" x="7961313" y="2603500"/>
          <p14:tracePt t="61059" x="7974013" y="2578100"/>
          <p14:tracePt t="61061" x="7999413" y="2552700"/>
          <p14:tracePt t="61076" x="8048625" y="2478088"/>
          <p14:tracePt t="61093" x="8086725" y="2427288"/>
          <p14:tracePt t="61109" x="8110538" y="2352675"/>
          <p14:tracePt t="61126" x="8110538" y="2278063"/>
          <p14:tracePt t="61143" x="8148638" y="2201863"/>
          <p14:tracePt t="61159" x="8161338" y="2127250"/>
          <p14:tracePt t="61176" x="8161338" y="2065338"/>
          <p14:tracePt t="61193" x="8161338" y="2014538"/>
          <p14:tracePt t="61209" x="8161338" y="1952625"/>
          <p14:tracePt t="61226" x="8123238" y="1889125"/>
          <p14:tracePt t="61243" x="8099425" y="1839913"/>
          <p14:tracePt t="61245" x="8086725" y="1827213"/>
          <p14:tracePt t="61261" x="8035925" y="1776413"/>
          <p14:tracePt t="61276" x="7974013" y="1752600"/>
          <p14:tracePt t="61293" x="7886700" y="1714500"/>
          <p14:tracePt t="61309" x="7735888" y="1701800"/>
          <p14:tracePt t="61326" x="7523163" y="1701800"/>
          <p14:tracePt t="61343" x="7323138" y="1701800"/>
          <p14:tracePt t="61359" x="7123113" y="1701800"/>
          <p14:tracePt t="61376" x="6959600" y="1701800"/>
          <p14:tracePt t="61395" x="6872288" y="1701800"/>
          <p14:tracePt t="61397" x="6834188" y="1701800"/>
          <p14:tracePt t="61411" x="6808788" y="1701800"/>
          <p14:tracePt t="61413" x="6772275" y="1701800"/>
          <p14:tracePt t="61429" x="6696075" y="1727200"/>
          <p14:tracePt t="61446" x="6659563" y="1765300"/>
          <p14:tracePt t="61462" x="6596063" y="1801813"/>
          <p14:tracePt t="61477" x="6546850" y="1839913"/>
          <p14:tracePt t="61494" x="6472238" y="1889125"/>
          <p14:tracePt t="61510" x="6421438" y="1939925"/>
          <p14:tracePt t="61527" x="6383338" y="1965325"/>
          <p14:tracePt t="61544" x="6359525" y="1989138"/>
          <p14:tracePt t="61560" x="6334125" y="2001838"/>
          <p14:tracePt t="61577" x="6334125" y="2014538"/>
          <p14:tracePt t="61594" x="6334125" y="2027238"/>
          <p14:tracePt t="61610" x="6359525" y="2027238"/>
          <p14:tracePt t="61627" x="6359525" y="2039938"/>
          <p14:tracePt t="61644" x="6370638" y="2039938"/>
          <p14:tracePt t="61661" x="6383338" y="2039938"/>
          <p14:tracePt t="61685" x="6396038" y="2039938"/>
          <p14:tracePt t="61694" x="6396038" y="2065338"/>
          <p14:tracePt t="61710" x="6421438" y="2065338"/>
          <p14:tracePt t="61727" x="6446838" y="2089150"/>
          <p14:tracePt t="61744" x="6483350" y="2114550"/>
          <p14:tracePt t="61761" x="6534150" y="2139950"/>
          <p14:tracePt t="61778" x="6596063" y="2139950"/>
          <p14:tracePt t="61794" x="6696075" y="2165350"/>
          <p14:tracePt t="61811" x="6821488" y="2165350"/>
          <p14:tracePt t="61813" x="6884988" y="2165350"/>
          <p14:tracePt t="61828" x="6934200" y="2165350"/>
          <p14:tracePt t="61829" x="7010400" y="2165350"/>
          <p14:tracePt t="61844" x="7159625" y="2165350"/>
          <p14:tracePt t="61861" x="7197725" y="2165350"/>
          <p14:tracePt t="61877" x="7297738" y="2139950"/>
          <p14:tracePt t="61894" x="7410450" y="2101850"/>
          <p14:tracePt t="61911" x="7510463" y="2039938"/>
          <p14:tracePt t="61928" x="7585075" y="2001838"/>
          <p14:tracePt t="61945" x="7648575" y="1952625"/>
          <p14:tracePt t="61962" x="7661275" y="1927225"/>
          <p14:tracePt t="61978" x="7673975" y="1876425"/>
          <p14:tracePt t="61994" x="7685088" y="1865313"/>
          <p14:tracePt t="62011" x="7685088" y="1814513"/>
          <p14:tracePt t="62028" x="7585075" y="1752600"/>
          <p14:tracePt t="62044" x="7448550" y="1714500"/>
          <p14:tracePt t="62061" x="7259638" y="1714500"/>
          <p14:tracePt t="62078" x="6910388" y="1714500"/>
          <p14:tracePt t="62095" x="6646863" y="1714500"/>
          <p14:tracePt t="62111" x="6446838" y="1714500"/>
          <p14:tracePt t="62128" x="6308725" y="1752600"/>
          <p14:tracePt t="62145" x="6234113" y="1789113"/>
          <p14:tracePt t="62161" x="6170613" y="1839913"/>
          <p14:tracePt t="62178" x="6096000" y="1901825"/>
          <p14:tracePt t="62194" x="6070600" y="1952625"/>
          <p14:tracePt t="62196" x="6070600" y="1978025"/>
          <p14:tracePt t="62211" x="6045200" y="2014538"/>
          <p14:tracePt t="62212" x="6045200" y="2027238"/>
          <p14:tracePt t="62228" x="6045200" y="2039938"/>
          <p14:tracePt t="62245" x="6045200" y="2065338"/>
          <p14:tracePt t="62262" x="6045200" y="2078038"/>
          <p14:tracePt t="62278" x="6045200" y="2101850"/>
          <p14:tracePt t="62295" x="6045200" y="2114550"/>
          <p14:tracePt t="62312" x="6045200" y="2139950"/>
          <p14:tracePt t="62329" x="6057900" y="2178050"/>
          <p14:tracePt t="62345" x="6096000" y="2201863"/>
          <p14:tracePt t="62362" x="6183313" y="2239963"/>
          <p14:tracePt t="62379" x="6270625" y="2252663"/>
          <p14:tracePt t="62380" x="6308725" y="2252663"/>
          <p14:tracePt t="62396" x="6396038" y="2252663"/>
          <p14:tracePt t="62412" x="6472238" y="2252663"/>
          <p14:tracePt t="62429" x="6559550" y="2252663"/>
          <p14:tracePt t="62445" x="6672263" y="2227263"/>
          <p14:tracePt t="62462" x="6784975" y="2190750"/>
          <p14:tracePt t="62479" x="6921500" y="2127250"/>
          <p14:tracePt t="62496" x="7021513" y="2101850"/>
          <p14:tracePt t="62512" x="7046913" y="2089150"/>
          <p14:tracePt t="62582" x="7046913" y="2078038"/>
          <p14:tracePt t="62597" x="7046913" y="2065338"/>
          <p14:tracePt t="62622" x="7046913" y="2052638"/>
          <p14:tracePt t="62637" x="7046913" y="2039938"/>
          <p14:tracePt t="62685" x="7034213" y="2039938"/>
          <p14:tracePt t="62709" x="7021513" y="2039938"/>
          <p14:tracePt t="62734" x="7010400" y="2039938"/>
          <p14:tracePt t="62741" x="6997700" y="2039938"/>
          <p14:tracePt t="62765" x="6997700" y="2065338"/>
          <p14:tracePt t="62772" x="6997700" y="2089150"/>
          <p14:tracePt t="62780" x="6997700" y="2127250"/>
          <p14:tracePt t="62797" x="7110413" y="2252663"/>
          <p14:tracePt t="62814" x="7335838" y="2414588"/>
          <p14:tracePt t="62830" x="7597775" y="2552700"/>
          <p14:tracePt t="62847" x="7861300" y="2678113"/>
          <p14:tracePt t="62864" x="8123238" y="2803525"/>
          <p14:tracePt t="62880" x="8274050" y="2890838"/>
          <p14:tracePt t="62897" x="8361363" y="2952750"/>
          <p14:tracePt t="62914" x="8461375" y="2990850"/>
          <p14:tracePt t="62931" x="8524875" y="3041650"/>
          <p14:tracePt t="62932" x="8548688" y="3065463"/>
          <p14:tracePt t="62948" x="8561388" y="3078163"/>
          <p14:tracePt t="62949" x="8586788" y="3103563"/>
          <p14:tracePt t="62964" x="8624888" y="3154363"/>
          <p14:tracePt t="62981" x="8637588" y="3190875"/>
          <p14:tracePt t="63005" x="8637588" y="3203575"/>
          <p14:tracePt t="63021" x="8637588" y="3216275"/>
          <p14:tracePt t="63031" x="8637588" y="3228975"/>
          <p14:tracePt t="63048" x="8624888" y="3241675"/>
          <p14:tracePt t="63064" x="8599488" y="3254375"/>
          <p14:tracePt t="63081" x="8561388" y="3278188"/>
          <p14:tracePt t="63097" x="8524875" y="3278188"/>
          <p14:tracePt t="63114" x="8486775" y="3278188"/>
          <p14:tracePt t="63130" x="8474075" y="3278188"/>
          <p14:tracePt t="63132" x="8461375" y="3278188"/>
          <p14:tracePt t="63173" x="8435975" y="3278188"/>
          <p14:tracePt t="63197" x="8424863" y="3278188"/>
          <p14:tracePt t="63207" x="8399463" y="3278188"/>
          <p14:tracePt t="63220" x="8386763" y="3278188"/>
          <p14:tracePt t="63231" x="8361363" y="3254375"/>
          <p14:tracePt t="63248" x="8324850" y="3216275"/>
          <p14:tracePt t="63265" x="8312150" y="3190875"/>
          <p14:tracePt t="63282" x="8299450" y="3154363"/>
          <p14:tracePt t="63298" x="8299450" y="3103563"/>
          <p14:tracePt t="63300" x="8299450" y="3078163"/>
          <p14:tracePt t="63317" x="8299450" y="3065463"/>
          <p14:tracePt t="63332" x="8299450" y="3028950"/>
          <p14:tracePt t="63349" x="8299450" y="3003550"/>
          <p14:tracePt t="63398" x="8299450" y="2990850"/>
          <p14:tracePt t="63414" x="8299450" y="2952750"/>
          <p14:tracePt t="63438" x="8299450" y="2941638"/>
          <p14:tracePt t="63734" x="8286750" y="2941638"/>
          <p14:tracePt t="63758" x="8274050" y="2941638"/>
          <p14:tracePt t="63770" x="8261350" y="2941638"/>
          <p14:tracePt t="63790" x="8261350" y="2928938"/>
          <p14:tracePt t="63813" x="8248650" y="2928938"/>
          <p14:tracePt t="63822" x="8235950" y="2928938"/>
          <p14:tracePt t="63833" x="8212138" y="2928938"/>
          <p14:tracePt t="63849" x="8161338" y="2928938"/>
          <p14:tracePt t="63866" x="8110538" y="2928938"/>
          <p14:tracePt t="63883" x="7999413" y="2928938"/>
          <p14:tracePt t="63884" x="7923213" y="2928938"/>
          <p14:tracePt t="63899" x="7848600" y="2928938"/>
          <p14:tracePt t="63901" x="7773988" y="2928938"/>
          <p14:tracePt t="63916" x="7685088" y="2928938"/>
          <p14:tracePt t="63933" x="7635875" y="2928938"/>
          <p14:tracePt t="63949" x="7610475" y="2916238"/>
          <p14:tracePt t="63972" x="7597775" y="2916238"/>
          <p14:tracePt t="63983" x="7572375" y="2916238"/>
          <p14:tracePt t="64000" x="7548563" y="2903538"/>
          <p14:tracePt t="64016" x="7510463" y="2890838"/>
          <p14:tracePt t="64033" x="7459663" y="2878138"/>
          <p14:tracePt t="64050" x="7410450" y="2878138"/>
          <p14:tracePt t="64066" x="7359650" y="2852738"/>
          <p14:tracePt t="64068" x="7348538" y="2852738"/>
          <p14:tracePt t="64084" x="7297738" y="2852738"/>
          <p14:tracePt t="64100" x="7259638" y="2852738"/>
          <p14:tracePt t="64117" x="7197725" y="2852738"/>
          <p14:tracePt t="64133" x="7134225" y="2852738"/>
          <p14:tracePt t="64150" x="7059613" y="2828925"/>
          <p14:tracePt t="64167" x="6985000" y="2816225"/>
          <p14:tracePt t="64184" x="6921500" y="2816225"/>
          <p14:tracePt t="64200" x="6859588" y="2803525"/>
          <p14:tracePt t="64217" x="6808788" y="2803525"/>
          <p14:tracePt t="64234" x="6784975" y="2790825"/>
          <p14:tracePt t="64250" x="6734175" y="2778125"/>
          <p14:tracePt t="64252" x="6696075" y="2765425"/>
          <p14:tracePt t="64276" x="6684963" y="2752725"/>
          <p14:tracePt t="64284" x="6646863" y="2740025"/>
          <p14:tracePt t="64301" x="6596063" y="2716213"/>
          <p14:tracePt t="64317" x="6521450" y="2678113"/>
          <p14:tracePt t="64334" x="6383338" y="2627313"/>
          <p14:tracePt t="64351" x="6296025" y="2590800"/>
          <p14:tracePt t="64367" x="6183313" y="2527300"/>
          <p14:tracePt t="64384" x="6108700" y="2478088"/>
          <p14:tracePt t="64401" x="6034088" y="2439988"/>
          <p14:tracePt t="64417" x="5995988" y="2414588"/>
          <p14:tracePt t="64434" x="5983288" y="2390775"/>
          <p14:tracePt t="64452" x="5970588" y="2365375"/>
          <p14:tracePt t="64468" x="5970588" y="2339975"/>
          <p14:tracePt t="64484" x="5970588" y="2327275"/>
          <p14:tracePt t="64501" x="5970588" y="2303463"/>
          <p14:tracePt t="64517" x="5970588" y="2265363"/>
          <p14:tracePt t="64534" x="5970588" y="2227263"/>
          <p14:tracePt t="64551" x="5970588" y="2201863"/>
          <p14:tracePt t="64568" x="5995988" y="2165350"/>
          <p14:tracePt t="64585" x="6045200" y="2114550"/>
          <p14:tracePt t="64602" x="6146800" y="2078038"/>
          <p14:tracePt t="64618" x="6221413" y="2065338"/>
          <p14:tracePt t="64635" x="6359525" y="2052638"/>
          <p14:tracePt t="64636" x="6408738" y="2039938"/>
          <p14:tracePt t="64652" x="6572250" y="2014538"/>
          <p14:tracePt t="64668" x="6708775" y="2001838"/>
          <p14:tracePt t="64685" x="6846888" y="1978025"/>
          <p14:tracePt t="64702" x="6972300" y="1965325"/>
          <p14:tracePt t="64718" x="7085013" y="1965325"/>
          <p14:tracePt t="64735" x="7134225" y="1965325"/>
          <p14:tracePt t="64752" x="7223125" y="1965325"/>
          <p14:tracePt t="64768" x="7323138" y="1965325"/>
          <p14:tracePt t="64785" x="7410450" y="1965325"/>
          <p14:tracePt t="64802" x="7523163" y="1989138"/>
          <p14:tracePt t="64818" x="7561263" y="2001838"/>
          <p14:tracePt t="64820" x="7585075" y="2027238"/>
          <p14:tracePt t="64836" x="7597775" y="2027238"/>
          <p14:tracePt t="64852" x="7623175" y="2039938"/>
          <p14:tracePt t="64869" x="7635875" y="2039938"/>
          <p14:tracePt t="64885" x="7648575" y="2039938"/>
          <p14:tracePt t="64903" x="7661275" y="2065338"/>
          <p14:tracePt t="64920" x="7685088" y="2078038"/>
          <p14:tracePt t="64982" x="7685088" y="2089150"/>
          <p14:tracePt t="64994" x="7685088" y="2101850"/>
          <p14:tracePt t="65005" x="7685088" y="2114550"/>
          <p14:tracePt t="65019" x="7685088" y="2139950"/>
          <p14:tracePt t="65036" x="7673975" y="2190750"/>
          <p14:tracePt t="65052" x="7635875" y="2227263"/>
          <p14:tracePt t="65069" x="7597775" y="2278063"/>
          <p14:tracePt t="65086" x="7561263" y="2314575"/>
          <p14:tracePt t="65102" x="7485063" y="2378075"/>
          <p14:tracePt t="65121" x="7423150" y="2403475"/>
          <p14:tracePt t="65138" x="7359650" y="2439988"/>
          <p14:tracePt t="65153" x="7272338" y="2478088"/>
          <p14:tracePt t="65169" x="7185025" y="2516188"/>
          <p14:tracePt t="65186" x="7072313" y="2565400"/>
          <p14:tracePt t="65203" x="6946900" y="2603500"/>
          <p14:tracePt t="65204" x="6859588" y="2627313"/>
          <p14:tracePt t="65219" x="6772275" y="2640013"/>
          <p14:tracePt t="65220" x="6646863" y="2678113"/>
          <p14:tracePt t="65236" x="6421438" y="2703513"/>
          <p14:tracePt t="65253" x="6183313" y="2703513"/>
          <p14:tracePt t="65269" x="5970588" y="2703513"/>
          <p14:tracePt t="65286" x="5770563" y="2703513"/>
          <p14:tracePt t="65303" x="5645150" y="2703513"/>
          <p14:tracePt t="65321" x="5619750" y="2703513"/>
          <p14:tracePt t="65446" x="5632450" y="2690813"/>
          <p14:tracePt t="65459" x="5645150" y="2678113"/>
          <p14:tracePt t="65470" x="5708650" y="2640013"/>
          <p14:tracePt t="65487" x="5808663" y="2603500"/>
          <p14:tracePt t="65503" x="5932488" y="2603500"/>
          <p14:tracePt t="65520" x="6070600" y="2578100"/>
          <p14:tracePt t="65537" x="6183313" y="2565400"/>
          <p14:tracePt t="65554" x="6259513" y="2565400"/>
          <p14:tracePt t="65570" x="6321425" y="2565400"/>
          <p14:tracePt t="65572" x="6346825" y="2565400"/>
          <p14:tracePt t="65587" x="6370638" y="2565400"/>
          <p14:tracePt t="65604" x="6396038" y="2565400"/>
          <p14:tracePt t="65623" x="6408738" y="2565400"/>
          <p14:tracePt t="65639" x="6421438" y="2565400"/>
          <p14:tracePt t="65669" x="6434138" y="2565400"/>
          <p14:tracePt t="66166" x="6396038" y="2603500"/>
          <p14:tracePt t="66179" x="6308725" y="2703513"/>
          <p14:tracePt t="66181" x="6134100" y="2852738"/>
          <p14:tracePt t="66192" x="6045200" y="3054350"/>
          <p14:tracePt t="66205" x="5545138" y="3454400"/>
          <p14:tracePt t="66222" x="5294313" y="3603625"/>
          <p14:tracePt t="66239" x="5294313" y="3616325"/>
          <p14:tracePt t="66598" x="5294313" y="3629025"/>
          <p14:tracePt t="66614" x="5294313" y="3641725"/>
          <p14:tracePt t="66626" x="5307013" y="3641725"/>
          <p14:tracePt t="66640" x="5319713" y="3641725"/>
          <p14:tracePt t="66656" x="5419725" y="3416300"/>
          <p14:tracePt t="66673" x="5595938" y="3228975"/>
          <p14:tracePt t="66690" x="5708650" y="3090863"/>
          <p14:tracePt t="66707" x="5795963" y="2928938"/>
          <p14:tracePt t="66708" x="5845175" y="2878138"/>
          <p14:tracePt t="66724" x="5908675" y="2840038"/>
          <p14:tracePt t="66725" x="5945188" y="2816225"/>
          <p14:tracePt t="66740" x="5970588" y="2790825"/>
          <p14:tracePt t="66757" x="5983288" y="2765425"/>
          <p14:tracePt t="66773" x="6008688" y="2752725"/>
          <p14:tracePt t="66790" x="6021388" y="2740025"/>
          <p14:tracePt t="66807" x="6021388" y="2728913"/>
          <p14:tracePt t="66826" x="6021388" y="2716213"/>
          <p14:tracePt t="66842" x="6021388" y="2703513"/>
          <p14:tracePt t="66845" x="6021388" y="2690813"/>
          <p14:tracePt t="66857" x="6021388" y="2678113"/>
          <p14:tracePt t="66900" x="6008688" y="2678113"/>
          <p14:tracePt t="66908" x="5983288" y="2678113"/>
          <p14:tracePt t="66916" x="5932488" y="2678113"/>
          <p14:tracePt t="66924" x="5857875" y="2678113"/>
          <p14:tracePt t="66941" x="5708650" y="2678113"/>
          <p14:tracePt t="66957" x="5519738" y="2678113"/>
          <p14:tracePt t="66974" x="5307013" y="2652713"/>
          <p14:tracePt t="66991" x="5119688" y="2640013"/>
          <p14:tracePt t="67008" x="5006975" y="2603500"/>
          <p14:tracePt t="67024" x="4968875" y="2578100"/>
          <p14:tracePt t="67062" x="4968875" y="2565400"/>
          <p14:tracePt t="67074" x="4968875" y="2552700"/>
          <p14:tracePt t="67077" x="5006975" y="2527300"/>
          <p14:tracePt t="67089" x="5045075" y="2503488"/>
          <p14:tracePt t="67102" x="5207000" y="2439988"/>
          <p14:tracePt t="67115" x="5281613" y="2390775"/>
          <p14:tracePt t="67125" x="5683250" y="2327275"/>
          <p14:tracePt t="67141" x="6021388" y="2252663"/>
          <p14:tracePt t="67158" x="6396038" y="2214563"/>
          <p14:tracePt t="67175" x="6596063" y="2214563"/>
          <p14:tracePt t="67191" x="6659563" y="2214563"/>
          <p14:tracePt t="67262" x="6634163" y="2214563"/>
          <p14:tracePt t="67275" x="6596063" y="2214563"/>
          <p14:tracePt t="67277" x="6508750" y="2239963"/>
          <p14:tracePt t="67293" x="6383338" y="2252663"/>
          <p14:tracePt t="67306" x="6270625" y="2278063"/>
          <p14:tracePt t="67317" x="5932488" y="2314575"/>
          <p14:tracePt t="67325" x="5770563" y="2314575"/>
          <p14:tracePt t="67342" x="5632450" y="2314575"/>
          <p14:tracePt t="67358" x="5607050" y="2314575"/>
          <p14:tracePt t="67422" x="5645150" y="2314575"/>
          <p14:tracePt t="67435" x="5683250" y="2303463"/>
          <p14:tracePt t="67449" x="5857875" y="2290763"/>
          <p14:tracePt t="67462" x="6021388" y="2290763"/>
          <p14:tracePt t="67476" x="6146800" y="2290763"/>
          <p14:tracePt t="67492" x="6183313" y="2290763"/>
          <p14:tracePt t="67598" x="6196013" y="2290763"/>
          <p14:tracePt t="67646" x="6157913" y="2290763"/>
          <p14:tracePt t="67656" x="6121400" y="2290763"/>
          <p14:tracePt t="67670" x="6108700" y="2290763"/>
          <p14:tracePt t="67685" x="6083300" y="2290763"/>
          <p14:tracePt t="67822" x="6196013" y="2290763"/>
          <p14:tracePt t="67834" x="6370638" y="2290763"/>
          <p14:tracePt t="67843" x="6672263" y="2290763"/>
          <p14:tracePt t="67845" x="7085013" y="2290763"/>
          <p14:tracePt t="67860" x="7923213" y="2352675"/>
          <p14:tracePt t="67877" x="8686800" y="2478088"/>
          <p14:tracePt t="67894" x="9401175" y="2503488"/>
          <p14:tracePt t="67910" x="10001250" y="2540000"/>
          <p14:tracePt t="67927" x="10414000" y="2578100"/>
          <p14:tracePt t="67944" x="10702925" y="2590800"/>
          <p14:tracePt t="67961" x="10902950" y="2590800"/>
          <p14:tracePt t="67977" x="11002963" y="2590800"/>
          <p14:tracePt t="67994" x="11015663" y="2590800"/>
          <p14:tracePt t="68011" x="11041063" y="2590800"/>
          <p14:tracePt t="68102" x="11052175" y="2590800"/>
          <p14:tracePt t="68190" x="11064875" y="2590800"/>
          <p14:tracePt t="68202" x="11064875" y="2578100"/>
          <p14:tracePt t="68212" x="11028363" y="2565400"/>
          <p14:tracePt t="68214" x="10990263" y="2552700"/>
          <p14:tracePt t="68228" x="10939463" y="2516188"/>
          <p14:tracePt t="68245" x="10815638" y="2452688"/>
          <p14:tracePt t="68261" x="10639425" y="2403475"/>
          <p14:tracePt t="68277" x="10414000" y="2339975"/>
          <p14:tracePt t="68294" x="10288588" y="2290763"/>
          <p14:tracePt t="68311" x="10201275" y="2265363"/>
          <p14:tracePt t="68328" x="10101263" y="2252663"/>
          <p14:tracePt t="68344" x="10026650" y="2252663"/>
          <p14:tracePt t="68362" x="9913938" y="2252663"/>
          <p14:tracePt t="68378" x="9763125" y="2252663"/>
          <p14:tracePt t="68395" x="9675813" y="2265363"/>
          <p14:tracePt t="68396" x="9613900" y="2290763"/>
          <p14:tracePt t="68412" x="9588500" y="2303463"/>
          <p14:tracePt t="68413" x="9563100" y="2314575"/>
          <p14:tracePt t="68429" x="9537700" y="2327275"/>
          <p14:tracePt t="68445" x="9525000" y="2339975"/>
          <p14:tracePt t="68477" x="9525000" y="2352675"/>
          <p14:tracePt t="68509" x="9525000" y="2365375"/>
          <p14:tracePt t="68566" x="9550400" y="2365375"/>
          <p14:tracePt t="68576" x="9601200" y="2365375"/>
          <p14:tracePt t="68590" x="9663113" y="2365375"/>
          <p14:tracePt t="68597" x="9739313" y="2365375"/>
          <p14:tracePt t="68612" x="9888538" y="2365375"/>
          <p14:tracePt t="68629" x="10126663" y="2290763"/>
          <p14:tracePt t="68646" x="10213975" y="2252663"/>
          <p14:tracePt t="68678" x="10226675" y="2239963"/>
          <p14:tracePt t="68718" x="10213975" y="2227263"/>
          <p14:tracePt t="68729" x="10152063" y="2227263"/>
          <p14:tracePt t="68743" x="9952038" y="2227263"/>
          <p14:tracePt t="68758" x="9637713" y="2227263"/>
          <p14:tracePt t="68773" x="9413875" y="2265363"/>
          <p14:tracePt t="68783" x="9288463" y="2303463"/>
          <p14:tracePt t="68796" x="9237663" y="2339975"/>
          <p14:tracePt t="68812" x="9212263" y="2352675"/>
          <p14:tracePt t="68862" x="9212263" y="2365375"/>
          <p14:tracePt t="68895" x="9224963" y="2365375"/>
          <p14:tracePt t="68905" x="9250363" y="2365375"/>
          <p14:tracePt t="68916" x="9275763" y="2365375"/>
          <p14:tracePt t="68918" x="9324975" y="2365375"/>
          <p14:tracePt t="68929" x="9388475" y="2365375"/>
          <p14:tracePt t="68946" x="9501188" y="2390775"/>
          <p14:tracePt t="68963" x="9575800" y="2390775"/>
          <p14:tracePt t="68964" x="9601200" y="2390775"/>
          <p14:tracePt t="69341" x="9613900" y="2390775"/>
          <p14:tracePt t="69357" x="9637713" y="2390775"/>
          <p14:tracePt t="69369" x="9650413" y="2390775"/>
          <p14:tracePt t="69384" x="9675813" y="2403475"/>
          <p14:tracePt t="69399" x="9688513" y="2403475"/>
          <p14:tracePt t="69414" x="9701213" y="2414588"/>
          <p14:tracePt t="69461" x="9713913" y="2414588"/>
          <p14:tracePt t="69473" x="9713913" y="2427288"/>
          <p14:tracePt t="69502" x="9713913" y="2439988"/>
          <p14:tracePt t="69513" x="9713913" y="2452688"/>
          <p14:tracePt t="69528" x="9713913" y="2478088"/>
          <p14:tracePt t="69543" x="9713913" y="2490788"/>
          <p14:tracePt t="69552" x="9713913" y="2503488"/>
          <p14:tracePt t="69564" x="9713913" y="2540000"/>
          <p14:tracePt t="69581" x="9713913" y="2565400"/>
          <p14:tracePt t="69597" x="9701213" y="2603500"/>
          <p14:tracePt t="69614" x="9675813" y="2627313"/>
          <p14:tracePt t="69631" x="9650413" y="2652713"/>
          <p14:tracePt t="69648" x="9626600" y="2665413"/>
          <p14:tracePt t="69664" x="9601200" y="2678113"/>
          <p14:tracePt t="69681" x="9588500" y="2690813"/>
          <p14:tracePt t="69698" x="9575800" y="2690813"/>
          <p14:tracePt t="69716" x="9563100" y="2703513"/>
          <p14:tracePt t="69733" x="9550400" y="2703513"/>
          <p14:tracePt t="69758" x="9525000" y="2716213"/>
          <p14:tracePt t="69773" x="9513888" y="2716213"/>
          <p14:tracePt t="69787" x="9513888" y="2728913"/>
          <p14:tracePt t="69798" x="9463088" y="2752725"/>
          <p14:tracePt t="69814" x="9424988" y="2765425"/>
          <p14:tracePt t="69831" x="9363075" y="2790825"/>
          <p14:tracePt t="69848" x="9275763" y="2803525"/>
          <p14:tracePt t="69865" x="9112250" y="2828925"/>
          <p14:tracePt t="69882" x="8899525" y="2840038"/>
          <p14:tracePt t="69898" x="8650288" y="2840038"/>
          <p14:tracePt t="69900" x="8399463" y="2840038"/>
          <p14:tracePt t="69915" x="8235950" y="2840038"/>
          <p14:tracePt t="69916" x="8061325" y="2840038"/>
          <p14:tracePt t="69932" x="7886700" y="2840038"/>
          <p14:tracePt t="69933" x="7735888" y="2840038"/>
          <p14:tracePt t="69948" x="7410450" y="2840038"/>
          <p14:tracePt t="69965" x="7085013" y="2840038"/>
          <p14:tracePt t="69982" x="6834188" y="2840038"/>
          <p14:tracePt t="69998" x="6646863" y="2840038"/>
          <p14:tracePt t="70015" x="6446838" y="2840038"/>
          <p14:tracePt t="70034" x="6321425" y="2840038"/>
          <p14:tracePt t="70051" x="6221413" y="2840038"/>
          <p14:tracePt t="70054" x="6183313" y="2840038"/>
          <p14:tracePt t="70068" x="6134100" y="2840038"/>
          <p14:tracePt t="70070" x="6096000" y="2840038"/>
          <p14:tracePt t="70084" x="6070600" y="2840038"/>
          <p14:tracePt t="70086" x="6008688" y="2840038"/>
          <p14:tracePt t="70099" x="5957888" y="2840038"/>
          <p14:tracePt t="70100" x="5883275" y="2840038"/>
          <p14:tracePt t="70116" x="5821363" y="2840038"/>
          <p14:tracePt t="70132" x="5708650" y="2840038"/>
          <p14:tracePt t="70149" x="5695950" y="2840038"/>
          <p14:tracePt t="70166" x="5670550" y="2840038"/>
          <p14:tracePt t="70184" x="5619750" y="2840038"/>
          <p14:tracePt t="70202" x="5532438" y="2840038"/>
          <p14:tracePt t="70218" x="5470525" y="2816225"/>
          <p14:tracePt t="70235" x="5445125" y="2816225"/>
          <p14:tracePt t="70237" x="5432425" y="2816225"/>
          <p14:tracePt t="70249" x="5407025" y="2816225"/>
          <p14:tracePt t="70266" x="5383213" y="2816225"/>
          <p14:tracePt t="70283" x="5357813" y="2816225"/>
          <p14:tracePt t="70284" x="5332413" y="2816225"/>
          <p14:tracePt t="70300" x="5307013" y="2816225"/>
          <p14:tracePt t="70316" x="5281613" y="2816225"/>
          <p14:tracePt t="70340" x="5270500" y="2816225"/>
          <p14:tracePt t="70356" x="5257800" y="2816225"/>
          <p14:tracePt t="70414" x="5245100" y="2816225"/>
          <p14:tracePt t="70518" x="5232400" y="2816225"/>
          <p14:tracePt t="70528" x="5219700" y="2803525"/>
          <p14:tracePt t="70597" x="5219700" y="2778125"/>
          <p14:tracePt t="70630" x="5219700" y="2765425"/>
          <p14:tracePt t="70654" x="5219700" y="2752725"/>
          <p14:tracePt t="70668" x="5219700" y="2740025"/>
          <p14:tracePt t="70684" x="5219700" y="2728913"/>
          <p14:tracePt t="70701" x="5219700" y="2716213"/>
          <p14:tracePt t="70790" x="5219700" y="2690813"/>
          <p14:tracePt t="70830" x="5219700" y="2678113"/>
          <p14:tracePt t="70846" x="5219700" y="2665413"/>
          <p14:tracePt t="70862" x="5219700" y="2652713"/>
          <p14:tracePt t="70871" x="5219700" y="2640013"/>
          <p14:tracePt t="70884" x="5232400" y="2640013"/>
          <p14:tracePt t="70901" x="5232400" y="2627313"/>
          <p14:tracePt t="70932" x="5232400" y="2603500"/>
          <p14:tracePt t="70964" x="5232400" y="2590800"/>
          <p14:tracePt t="70982" x="5232400" y="2578100"/>
          <p14:tracePt t="70997" x="5245100" y="2565400"/>
          <p14:tracePt t="71006" x="5245100" y="2552700"/>
          <p14:tracePt t="71020" x="5245100" y="2540000"/>
          <p14:tracePt t="71035" x="5245100" y="2527300"/>
          <p14:tracePt t="71052" x="5245100" y="2516188"/>
          <p14:tracePt t="71068" x="5245100" y="2490788"/>
          <p14:tracePt t="71100" x="5257800" y="2478088"/>
          <p14:tracePt t="71126" x="5257800" y="2465388"/>
          <p14:tracePt t="71157" x="5257800" y="2452688"/>
          <p14:tracePt t="71174" x="5257800" y="2439988"/>
          <p14:tracePt t="71190" x="5270500" y="2414588"/>
          <p14:tracePt t="71726" x="5270500" y="2427288"/>
          <p14:tracePt t="71774" x="5270500" y="2439988"/>
          <p14:tracePt t="71784" x="5270500" y="2452688"/>
          <p14:tracePt t="71804" x="5270500" y="2465388"/>
          <p14:tracePt t="71846" x="5270500" y="2478088"/>
          <p14:tracePt t="71857" x="5257800" y="2478088"/>
          <p14:tracePt t="71872" x="5257800" y="2490788"/>
          <p14:tracePt t="71888" x="5245100" y="2503488"/>
          <p14:tracePt t="71904" x="5245100" y="2516188"/>
          <p14:tracePt t="71925" x="5232400" y="2540000"/>
          <p14:tracePt t="71949" x="5219700" y="2565400"/>
          <p14:tracePt t="71981" x="5207000" y="2590800"/>
          <p14:tracePt t="72005" x="5181600" y="2616200"/>
          <p14:tracePt t="72021" x="5181600" y="2640013"/>
          <p14:tracePt t="72045" x="5181600" y="2665413"/>
          <p14:tracePt t="72061" x="5170488" y="2690813"/>
          <p14:tracePt t="72071" x="5157788" y="2703513"/>
          <p14:tracePt t="72102" x="5157788" y="2716213"/>
          <p14:tracePt t="72118" x="5145088" y="2728913"/>
          <p14:tracePt t="72133" x="5132388" y="2740025"/>
          <p14:tracePt t="72144" x="5132388" y="2752725"/>
          <p14:tracePt t="72164" x="5119688" y="2765425"/>
          <p14:tracePt t="72206" x="5119688" y="2778125"/>
          <p14:tracePt t="72294" x="5119688" y="2790825"/>
          <p14:tracePt t="72389" x="5132388" y="2790825"/>
          <p14:tracePt t="72421" x="5145088" y="2790825"/>
          <p14:tracePt t="72606" x="5157788" y="2790825"/>
          <p14:tracePt t="72622" x="5157788" y="2778125"/>
          <p14:tracePt t="72638" x="5170488" y="2765425"/>
          <p14:tracePt t="72678" x="5181600" y="2752725"/>
          <p14:tracePt t="72893" x="5181600" y="2740025"/>
          <p14:tracePt t="72909" x="5181600" y="2728913"/>
          <p14:tracePt t="72966" x="5194300" y="2716213"/>
          <p14:tracePt t="72998" x="5194300" y="2703513"/>
          <p14:tracePt t="73014" x="5194300" y="2690813"/>
          <p14:tracePt t="73024" x="5194300" y="2678113"/>
          <p14:tracePt t="73040" x="5194300" y="2652713"/>
          <p14:tracePt t="73057" x="5194300" y="2640013"/>
          <p14:tracePt t="73073" x="5194300" y="2627313"/>
          <p14:tracePt t="73092" x="5194300" y="2603500"/>
          <p14:tracePt t="73094" x="5219700" y="2578100"/>
          <p14:tracePt t="73118" x="5219700" y="2565400"/>
          <p14:tracePt t="73132" x="5219700" y="2552700"/>
          <p14:tracePt t="73134" x="5232400" y="2540000"/>
          <p14:tracePt t="73149" x="5232400" y="2527300"/>
          <p14:tracePt t="73198" x="5232400" y="2516188"/>
          <p14:tracePt t="73542" x="5245100" y="2516188"/>
          <p14:tracePt t="73557" x="5257800" y="2516188"/>
          <p14:tracePt t="73590" x="5281613" y="2516188"/>
          <p14:tracePt t="73606" x="5294313" y="2516188"/>
          <p14:tracePt t="73622" x="5319713" y="2516188"/>
          <p14:tracePt t="73636" x="5345113" y="2516188"/>
          <p14:tracePt t="73645" x="5357813" y="2516188"/>
          <p14:tracePt t="73658" x="5370513" y="2516188"/>
          <p14:tracePt t="73660" x="5383213" y="2516188"/>
          <p14:tracePt t="73674" x="5394325" y="2516188"/>
          <p14:tracePt t="73676" x="5407025" y="2516188"/>
          <p14:tracePt t="73691" x="5419725" y="2516188"/>
          <p14:tracePt t="73708" x="5445125" y="2516188"/>
          <p14:tracePt t="73725" x="5470525" y="2516188"/>
          <p14:tracePt t="73742" x="5483225" y="2516188"/>
          <p14:tracePt t="73758" x="5507038" y="2516188"/>
          <p14:tracePt t="73775" x="5532438" y="2516188"/>
          <p14:tracePt t="73798" x="5545138" y="2516188"/>
          <p14:tracePt t="73809" x="5557838" y="2527300"/>
          <p14:tracePt t="73982" x="5557838" y="2540000"/>
          <p14:tracePt t="73994" x="5557838" y="2552700"/>
          <p14:tracePt t="74012" x="5557838" y="2590800"/>
          <p14:tracePt t="74014" x="5557838" y="2603500"/>
          <p14:tracePt t="74110" x="5557838" y="2627313"/>
          <p14:tracePt t="74120" x="5557838" y="2640013"/>
          <p14:tracePt t="74133" x="5557838" y="2652713"/>
          <p14:tracePt t="74622" x="5570538" y="2652713"/>
          <p14:tracePt t="74637" x="5657850" y="2627313"/>
          <p14:tracePt t="74650" x="5745163" y="2590800"/>
          <p14:tracePt t="74661" x="5957888" y="2540000"/>
          <p14:tracePt t="74678" x="6196013" y="2516188"/>
          <p14:tracePt t="74694" x="6521450" y="2465388"/>
          <p14:tracePt t="74711" x="6708775" y="2427288"/>
          <p14:tracePt t="74728" x="6872288" y="2427288"/>
          <p14:tracePt t="74745" x="6910388" y="2427288"/>
          <p14:tracePt t="74762" x="6934200" y="2414588"/>
          <p14:tracePt t="74778" x="6946900" y="2403475"/>
          <p14:tracePt t="74780" x="6959600" y="2403475"/>
          <p14:tracePt t="74794" x="6972300" y="2403475"/>
          <p14:tracePt t="74796" x="6997700" y="2378075"/>
          <p14:tracePt t="74811" x="7010400" y="2378075"/>
          <p14:tracePt t="74812" x="7034213" y="2365375"/>
          <p14:tracePt t="74828" x="7085013" y="2352675"/>
          <p14:tracePt t="74844" x="7146925" y="2314575"/>
          <p14:tracePt t="74861" x="7197725" y="2278063"/>
          <p14:tracePt t="74878" x="7259638" y="2278063"/>
          <p14:tracePt t="74894" x="7297738" y="2265363"/>
          <p14:tracePt t="74912" x="7323138" y="2252663"/>
          <p14:tracePt t="74928" x="7335838" y="2239963"/>
          <p14:tracePt t="74945" x="7359650" y="2239963"/>
          <p14:tracePt t="74965" x="7397750" y="2227263"/>
          <p14:tracePt t="74980" x="7410450" y="2214563"/>
          <p14:tracePt t="75004" x="7423150" y="2201863"/>
          <p14:tracePt t="75020" x="7435850" y="2190750"/>
          <p14:tracePt t="75028" x="7448550" y="2190750"/>
          <p14:tracePt t="75045" x="7472363" y="2178050"/>
          <p14:tracePt t="75062" x="7485063" y="2178050"/>
          <p14:tracePt t="75079" x="7497763" y="2165350"/>
          <p14:tracePt t="75095" x="7535863" y="2152650"/>
          <p14:tracePt t="75112" x="7548563" y="2152650"/>
          <p14:tracePt t="75129" x="7572375" y="2139950"/>
          <p14:tracePt t="75145" x="7610475" y="2127250"/>
          <p14:tracePt t="75162" x="7648575" y="2114550"/>
          <p14:tracePt t="75179" x="7710488" y="2101850"/>
          <p14:tracePt t="75180" x="7735888" y="2089150"/>
          <p14:tracePt t="75195" x="7748588" y="2089150"/>
          <p14:tracePt t="75196" x="7773988" y="2089150"/>
          <p14:tracePt t="75212" x="7823200" y="2089150"/>
          <p14:tracePt t="75229" x="7848600" y="2089150"/>
          <p14:tracePt t="75245" x="7910513" y="2089150"/>
          <p14:tracePt t="75262" x="7935913" y="2089150"/>
          <p14:tracePt t="75279" x="7986713" y="2089150"/>
          <p14:tracePt t="75295" x="8035925" y="2089150"/>
          <p14:tracePt t="75312" x="8061325" y="2089150"/>
          <p14:tracePt t="75329" x="8110538" y="2089150"/>
          <p14:tracePt t="75346" x="8135938" y="2089150"/>
          <p14:tracePt t="75363" x="8199438" y="2089150"/>
          <p14:tracePt t="75364" x="8212138" y="2114550"/>
          <p14:tracePt t="75380" x="8248650" y="2114550"/>
          <p14:tracePt t="75396" x="8299450" y="2127250"/>
          <p14:tracePt t="75413" x="8324850" y="2139950"/>
          <p14:tracePt t="75429" x="8335963" y="2139950"/>
          <p14:tracePt t="75446" x="8361363" y="2152650"/>
          <p14:tracePt t="75463" x="8361363" y="2165350"/>
          <p14:tracePt t="75480" x="8374063" y="2190750"/>
          <p14:tracePt t="75496" x="8399463" y="2201863"/>
          <p14:tracePt t="75513" x="8412163" y="2227263"/>
          <p14:tracePt t="75530" x="8412163" y="2239963"/>
          <p14:tracePt t="75546" x="8412163" y="2265363"/>
          <p14:tracePt t="75548" x="8412163" y="2290763"/>
          <p14:tracePt t="75563" x="8435975" y="2314575"/>
          <p14:tracePt t="75580" x="8435975" y="2339975"/>
          <p14:tracePt t="75596" x="8435975" y="2378075"/>
          <p14:tracePt t="75613" x="8435975" y="2414588"/>
          <p14:tracePt t="75630" x="8424863" y="2452688"/>
          <p14:tracePt t="75647" x="8386763" y="2490788"/>
          <p14:tracePt t="75663" x="8348663" y="2527300"/>
          <p14:tracePt t="75680" x="8286750" y="2578100"/>
          <p14:tracePt t="75696" x="8223250" y="2603500"/>
          <p14:tracePt t="75713" x="8110538" y="2652713"/>
          <p14:tracePt t="75730" x="7986713" y="2690813"/>
          <p14:tracePt t="75747" x="7823200" y="2752725"/>
          <p14:tracePt t="75748" x="7761288" y="2765425"/>
          <p14:tracePt t="75764" x="7648575" y="2790825"/>
          <p14:tracePt t="75780" x="7585075" y="2816225"/>
          <p14:tracePt t="75797" x="7572375" y="2816225"/>
          <p14:tracePt t="75990" x="7585075" y="2816225"/>
          <p14:tracePt t="76002" x="7597775" y="2816225"/>
          <p14:tracePt t="76016" x="7610475" y="2816225"/>
          <p14:tracePt t="76033" x="7635875" y="2816225"/>
          <p14:tracePt t="76050" x="7661275" y="2803525"/>
          <p14:tracePt t="76053" x="7673975" y="2803525"/>
          <p14:tracePt t="76065" x="7710488" y="2790825"/>
          <p14:tracePt t="76081" x="7735888" y="2790825"/>
          <p14:tracePt t="76098" x="7797800" y="2778125"/>
          <p14:tracePt t="76115" x="7874000" y="2778125"/>
          <p14:tracePt t="76116" x="7923213" y="2778125"/>
          <p14:tracePt t="76132" x="8035925" y="2778125"/>
          <p14:tracePt t="76148" x="8186738" y="2778125"/>
          <p14:tracePt t="76165" x="8348663" y="2778125"/>
          <p14:tracePt t="76181" x="8499475" y="2778125"/>
          <p14:tracePt t="76198" x="8637588" y="2778125"/>
          <p14:tracePt t="76215" x="8763000" y="2778125"/>
          <p14:tracePt t="76231" x="8850313" y="2778125"/>
          <p14:tracePt t="76248" x="8963025" y="2778125"/>
          <p14:tracePt t="76265" x="9037638" y="2752725"/>
          <p14:tracePt t="76282" x="9112250" y="2740025"/>
          <p14:tracePt t="76298" x="9175750" y="2703513"/>
          <p14:tracePt t="76300" x="9188450" y="2703513"/>
          <p14:tracePt t="76316" x="9250363" y="2690813"/>
          <p14:tracePt t="76332" x="9288463" y="2665413"/>
          <p14:tracePt t="76348" x="9337675" y="2652713"/>
          <p14:tracePt t="76365" x="9413875" y="2640013"/>
          <p14:tracePt t="76382" x="9463088" y="2627313"/>
          <p14:tracePt t="76399" x="9501188" y="2603500"/>
          <p14:tracePt t="76415" x="9537700" y="2603500"/>
          <p14:tracePt t="76432" x="9550400" y="2590800"/>
          <p14:tracePt t="76449" x="9563100" y="2590800"/>
          <p14:tracePt t="76614" x="9550400" y="2590800"/>
          <p14:tracePt t="76627" x="9501188" y="2603500"/>
          <p14:tracePt t="76629" x="9463088" y="2640013"/>
          <p14:tracePt t="76641" x="9388475" y="2665413"/>
          <p14:tracePt t="76650" x="9301163" y="2690813"/>
          <p14:tracePt t="76667" x="9137650" y="2740025"/>
          <p14:tracePt t="76668" x="9088438" y="2752725"/>
          <p14:tracePt t="76684" x="9024938" y="2778125"/>
          <p14:tracePt t="76685" x="8975725" y="2778125"/>
          <p14:tracePt t="76700" x="8950325" y="2803525"/>
          <p14:tracePt t="76814" x="8963025" y="2803525"/>
          <p14:tracePt t="76830" x="9063038" y="2803525"/>
          <p14:tracePt t="76841" x="9124950" y="2803525"/>
          <p14:tracePt t="76849" x="9199563" y="2778125"/>
          <p14:tracePt t="76867" x="9350375" y="2778125"/>
          <p14:tracePt t="76868" x="9401175" y="2778125"/>
          <p14:tracePt t="76883" x="9450388" y="2778125"/>
          <p14:tracePt t="76884" x="9488488" y="2778125"/>
          <p14:tracePt t="76900" x="9550400" y="2778125"/>
          <p14:tracePt t="76917" x="9575800" y="2778125"/>
          <p14:tracePt t="76933" x="9588500" y="2778125"/>
          <p14:tracePt t="77157" x="9601200" y="2778125"/>
          <p14:tracePt t="77169" x="9613900" y="2778125"/>
          <p14:tracePt t="77186" x="9637713" y="2778125"/>
          <p14:tracePt t="77203" x="9675813" y="2778125"/>
          <p14:tracePt t="77206" x="9701213" y="2778125"/>
          <p14:tracePt t="77221" x="9713913" y="2778125"/>
          <p14:tracePt t="77237" x="9726613" y="2778125"/>
          <p14:tracePt t="77238" x="9739313" y="2778125"/>
          <p14:tracePt t="77252" x="9750425" y="2778125"/>
          <p14:tracePt t="77277" x="9763125" y="2778125"/>
          <p14:tracePt t="77301" x="9775825" y="2778125"/>
          <p14:tracePt t="77325" x="9788525" y="2778125"/>
          <p14:tracePt t="77494" x="9801225" y="2778125"/>
          <p14:tracePt t="77506" x="9801225" y="2790825"/>
          <p14:tracePt t="77520" x="9775825" y="2803525"/>
          <p14:tracePt t="77536" x="9763125" y="2816225"/>
          <p14:tracePt t="77894" x="9750425" y="2816225"/>
          <p14:tracePt t="78814" x="9763125" y="2816225"/>
          <p14:tracePt t="79646" x="9763125" y="2828925"/>
          <p14:tracePt t="79686" x="9750425" y="2840038"/>
          <p14:tracePt t="80174" x="9739313" y="2840038"/>
          <p14:tracePt t="80213" x="9726613" y="2840038"/>
          <p14:tracePt t="80238" x="9726613" y="2852738"/>
          <p14:tracePt t="80249" x="9713913" y="2865438"/>
          <p14:tracePt t="80270" x="9701213" y="2865438"/>
          <p14:tracePt t="80281" x="9701213" y="2878138"/>
          <p14:tracePt t="80292" x="9688513" y="2878138"/>
          <p14:tracePt t="80309" x="9663113" y="2903538"/>
          <p14:tracePt t="80326" x="9650413" y="2903538"/>
          <p14:tracePt t="80348" x="9626600" y="2916238"/>
          <p14:tracePt t="80359" x="9601200" y="2916238"/>
          <p14:tracePt t="80376" x="9601200" y="2928938"/>
          <p14:tracePt t="80393" x="9550400" y="2952750"/>
          <p14:tracePt t="80410" x="9463088" y="2952750"/>
          <p14:tracePt t="80426" x="9324975" y="2990850"/>
          <p14:tracePt t="80428" x="9250363" y="2990850"/>
          <p14:tracePt t="80443" x="9188450" y="3016250"/>
          <p14:tracePt t="80444" x="9063038" y="3028950"/>
          <p14:tracePt t="80459" x="8950325" y="3041650"/>
          <p14:tracePt t="80460" x="8812213" y="3065463"/>
          <p14:tracePt t="80476" x="8348663" y="3103563"/>
          <p14:tracePt t="80493" x="7974013" y="3154363"/>
          <p14:tracePt t="80510" x="7623175" y="3178175"/>
          <p14:tracePt t="80526" x="7335838" y="3203575"/>
          <p14:tracePt t="80543" x="7123113" y="3203575"/>
          <p14:tracePt t="80560" x="6946900" y="3241675"/>
          <p14:tracePt t="80577" x="6884988" y="3241675"/>
          <p14:tracePt t="80593" x="6821488" y="3241675"/>
          <p14:tracePt t="80610" x="6721475" y="3254375"/>
          <p14:tracePt t="80627" x="6596063" y="3303588"/>
          <p14:tracePt t="80628" x="6546850" y="3316288"/>
          <p14:tracePt t="80644" x="6434138" y="3354388"/>
          <p14:tracePt t="80660" x="6334125" y="3390900"/>
          <p14:tracePt t="80677" x="6283325" y="3390900"/>
          <p14:tracePt t="80693" x="6234113" y="3416300"/>
          <p14:tracePt t="80710" x="6208713" y="3429000"/>
          <p14:tracePt t="80740" x="6196013" y="3429000"/>
          <p14:tracePt t="80782" x="6183313" y="3454400"/>
          <p14:tracePt t="80798" x="6170613" y="3467100"/>
          <p14:tracePt t="80812" x="6157913" y="3479800"/>
          <p14:tracePt t="80836" x="6157913" y="3490913"/>
          <p14:tracePt t="80924" x="6146800" y="3490913"/>
          <p14:tracePt t="80932" x="6134100" y="3529013"/>
          <p14:tracePt t="80944" x="6134100" y="3567113"/>
          <p14:tracePt t="80961" x="6121400" y="3629025"/>
          <p14:tracePt t="80977" x="6096000" y="3716338"/>
          <p14:tracePt t="80994" x="6083300" y="3792538"/>
          <p14:tracePt t="81011" x="6083300" y="3829050"/>
          <p14:tracePt t="81012" x="6083300" y="3854450"/>
          <p14:tracePt t="81028" x="6070600" y="3879850"/>
          <p14:tracePt t="81044" x="6070600" y="3892550"/>
          <p14:tracePt t="81076" x="6070600" y="3905250"/>
          <p14:tracePt t="81100" x="6070600" y="3916363"/>
          <p14:tracePt t="81124" x="6070600" y="3929063"/>
          <p14:tracePt t="81140" x="6070600" y="3954463"/>
          <p14:tracePt t="81149" x="6057900" y="3979863"/>
          <p14:tracePt t="81161" x="6021388" y="3992563"/>
          <p14:tracePt t="81178" x="5921375" y="4041775"/>
          <p14:tracePt t="81194" x="5770563" y="4067175"/>
          <p14:tracePt t="81196" x="5657850" y="4105275"/>
          <p14:tracePt t="81211" x="5557838" y="4105275"/>
          <p14:tracePt t="81213" x="5470525" y="4117975"/>
          <p14:tracePt t="81228" x="5232400" y="4154488"/>
          <p14:tracePt t="81244" x="5057775" y="4192588"/>
          <p14:tracePt t="81261" x="4881563" y="4230688"/>
          <p14:tracePt t="81278" x="4719638" y="4254500"/>
          <p14:tracePt t="81295" x="4581525" y="4267200"/>
          <p14:tracePt t="81312" x="4506913" y="4292600"/>
          <p14:tracePt t="81328" x="4418013" y="4292600"/>
          <p14:tracePt t="81345" x="4318000" y="4292600"/>
          <p14:tracePt t="81362" x="4217988" y="4292600"/>
          <p14:tracePt t="81378" x="4130675" y="4292600"/>
          <p14:tracePt t="81380" x="4068763" y="4292600"/>
          <p14:tracePt t="81395" x="4030663" y="4292600"/>
          <p14:tracePt t="81396" x="3979863" y="4292600"/>
          <p14:tracePt t="81412" x="3943350" y="4292600"/>
          <p14:tracePt t="81494" x="3856038" y="4292600"/>
          <p14:tracePt t="81509" x="3743325" y="4292600"/>
          <p14:tracePt t="81525" x="3630613" y="4292600"/>
          <p14:tracePt t="81538" x="3554413" y="4292600"/>
          <p14:tracePt t="81545" x="3505200" y="4292600"/>
          <p14:tracePt t="81562" x="3392488" y="4292600"/>
          <p14:tracePt t="81564" x="3341688" y="4292600"/>
          <p14:tracePt t="81579" x="3292475" y="4292600"/>
          <p14:tracePt t="81580" x="3241675" y="4279900"/>
          <p14:tracePt t="81596" x="3167063" y="4254500"/>
          <p14:tracePt t="81613" x="3116263" y="4241800"/>
          <p14:tracePt t="81629" x="3079750" y="4217988"/>
          <p14:tracePt t="81646" x="3028950" y="4179888"/>
          <p14:tracePt t="81663" x="2992438" y="4154488"/>
          <p14:tracePt t="81679" x="2916238" y="4105275"/>
          <p14:tracePt t="81696" x="2803525" y="4054475"/>
          <p14:tracePt t="81713" x="2678113" y="3992563"/>
          <p14:tracePt t="81729" x="2628900" y="3992563"/>
          <p14:tracePt t="81746" x="2578100" y="3954463"/>
          <p14:tracePt t="81763" x="2541588" y="3941763"/>
          <p14:tracePt t="81780" x="2516188" y="3929063"/>
          <p14:tracePt t="81796" x="2478088" y="3916363"/>
          <p14:tracePt t="81813" x="2403475" y="3892550"/>
          <p14:tracePt t="81829" x="2339975" y="3879850"/>
          <p14:tracePt t="81846" x="2290763" y="3854450"/>
          <p14:tracePt t="81863" x="2239963" y="3854450"/>
          <p14:tracePt t="81885" x="2216150" y="3854450"/>
          <p14:tracePt t="81896" x="2203450" y="3829050"/>
          <p14:tracePt t="81913" x="2190750" y="3829050"/>
          <p14:tracePt t="81930" x="2165350" y="3816350"/>
          <p14:tracePt t="81956" x="2152650" y="3816350"/>
          <p14:tracePt t="81964" x="2139950" y="3816350"/>
          <p14:tracePt t="81980" x="2103438" y="3816350"/>
          <p14:tracePt t="81997" x="2090738" y="3816350"/>
          <p14:tracePt t="82013" x="2065338" y="3816350"/>
          <p14:tracePt t="82030" x="2065338" y="3803650"/>
          <p14:tracePt t="82798" x="2078038" y="3803650"/>
          <p14:tracePt t="82822" x="2090738" y="3803650"/>
          <p14:tracePt t="82862" x="2103438" y="3803650"/>
          <p14:tracePt t="82886" x="2116138" y="3803650"/>
          <p14:tracePt t="82901" x="2127250" y="3803650"/>
          <p14:tracePt t="82924" x="2139950" y="3803650"/>
          <p14:tracePt t="82958" x="2165350" y="3803650"/>
          <p14:tracePt t="83012" x="2178050" y="3803650"/>
          <p14:tracePt t="83062" x="2190750" y="3803650"/>
          <p14:tracePt t="83085" x="2203450" y="3803650"/>
          <p14:tracePt t="83118" x="2216150" y="3803650"/>
          <p14:tracePt t="83141" x="2228850" y="3803650"/>
          <p14:tracePt t="83382" x="2252663" y="3803650"/>
          <p14:tracePt t="83414" x="2265363" y="3803650"/>
          <p14:tracePt t="83427" x="2278063" y="3803650"/>
          <p14:tracePt t="83429" x="2290763" y="3803650"/>
          <p14:tracePt t="83439" x="2303463" y="3803650"/>
          <p14:tracePt t="83451" x="2316163" y="3803650"/>
          <p14:tracePt t="83452" x="2328863" y="3803650"/>
          <p14:tracePt t="83468" x="2339975" y="3803650"/>
          <p14:tracePt t="83484" x="2365375" y="3803650"/>
          <p14:tracePt t="83500" x="2378075" y="3803650"/>
          <p14:tracePt t="83517" x="2390775" y="3803650"/>
          <p14:tracePt t="83534" x="2416175" y="3803650"/>
          <p14:tracePt t="83551" x="2441575" y="3779838"/>
          <p14:tracePt t="83567" x="2465388" y="3741738"/>
          <p14:tracePt t="83584" x="2503488" y="3679825"/>
          <p14:tracePt t="83601" x="2528888" y="3629025"/>
          <p14:tracePt t="83617" x="2565400" y="3554413"/>
          <p14:tracePt t="83634" x="2565400" y="3529013"/>
          <p14:tracePt t="83651" x="2578100" y="3490913"/>
          <p14:tracePt t="83652" x="2578100" y="3479800"/>
          <p14:tracePt t="83668" x="2590800" y="3441700"/>
          <p14:tracePt t="83684" x="2590800" y="3403600"/>
          <p14:tracePt t="83701" x="2603500" y="3367088"/>
          <p14:tracePt t="83717" x="2603500" y="3316288"/>
          <p14:tracePt t="83735" x="2603500" y="3254375"/>
          <p14:tracePt t="83751" x="2603500" y="3190875"/>
          <p14:tracePt t="83768" x="2603500" y="3141663"/>
          <p14:tracePt t="83785" x="2603500" y="3116263"/>
          <p14:tracePt t="83801" x="2603500" y="3090863"/>
          <p14:tracePt t="83818" x="2603500" y="3065463"/>
          <p14:tracePt t="83836" x="2590800" y="3054350"/>
          <p14:tracePt t="83860" x="2590800" y="3041650"/>
          <p14:tracePt t="83885" x="2578100" y="3028950"/>
          <p14:tracePt t="83898" x="2578100" y="3016250"/>
          <p14:tracePt t="83909" x="2565400" y="3016250"/>
          <p14:tracePt t="83918" x="2565400" y="3003550"/>
          <p14:tracePt t="83935" x="2541588" y="3003550"/>
          <p14:tracePt t="83952" x="2528888" y="2978150"/>
          <p14:tracePt t="83968" x="2503488" y="2978150"/>
          <p14:tracePt t="83985" x="2478088" y="2952750"/>
          <p14:tracePt t="84002" x="2465388" y="2952750"/>
          <p14:tracePt t="84018" x="2441575" y="2941638"/>
          <p14:tracePt t="84020" x="2428875" y="2941638"/>
          <p14:tracePt t="84036" x="2403475" y="2941638"/>
          <p14:tracePt t="84052" x="2390775" y="2928938"/>
          <p14:tracePt t="84069" x="2365375" y="2928938"/>
          <p14:tracePt t="84085" x="2303463" y="2903538"/>
          <p14:tracePt t="84102" x="2252663" y="2903538"/>
          <p14:tracePt t="84119" x="2190750" y="2890838"/>
          <p14:tracePt t="84135" x="2116138" y="2878138"/>
          <p14:tracePt t="84152" x="2090738" y="2878138"/>
          <p14:tracePt t="84169" x="2027238" y="2878138"/>
          <p14:tracePt t="84186" x="1978025" y="2878138"/>
          <p14:tracePt t="84202" x="1914525" y="2878138"/>
          <p14:tracePt t="84204" x="1903413" y="2878138"/>
          <p14:tracePt t="84219" x="1878013" y="2878138"/>
          <p14:tracePt t="84220" x="1839913" y="2878138"/>
          <p14:tracePt t="84236" x="1801813" y="2878138"/>
          <p14:tracePt t="84253" x="1765300" y="2878138"/>
          <p14:tracePt t="84269" x="1739900" y="2878138"/>
          <p14:tracePt t="84286" x="1727200" y="2878138"/>
          <p14:tracePt t="84303" x="1701800" y="2878138"/>
          <p14:tracePt t="84319" x="1689100" y="2878138"/>
          <p14:tracePt t="84336" x="1665288" y="2890838"/>
          <p14:tracePt t="84357" x="1639888" y="2903538"/>
          <p14:tracePt t="84369" x="1614488" y="2916238"/>
          <p14:tracePt t="84386" x="1601788" y="2928938"/>
          <p14:tracePt t="84388" x="1577975" y="2941638"/>
          <p14:tracePt t="84403" x="1552575" y="2952750"/>
          <p14:tracePt t="84404" x="1539875" y="2965450"/>
          <p14:tracePt t="84420" x="1514475" y="3003550"/>
          <p14:tracePt t="84436" x="1489075" y="3016250"/>
          <p14:tracePt t="84453" x="1489075" y="3028950"/>
          <p14:tracePt t="84469" x="1465263" y="3054350"/>
          <p14:tracePt t="84486" x="1465263" y="3090863"/>
          <p14:tracePt t="84503" x="1427163" y="3128963"/>
          <p14:tracePt t="84520" x="1427163" y="3178175"/>
          <p14:tracePt t="84537" x="1401763" y="3254375"/>
          <p14:tracePt t="84553" x="1376363" y="3316288"/>
          <p14:tracePt t="84570" x="1352550" y="3367088"/>
          <p14:tracePt t="84587" x="1352550" y="3403600"/>
          <p14:tracePt t="84588" x="1352550" y="3429000"/>
          <p14:tracePt t="84604" x="1339850" y="3467100"/>
          <p14:tracePt t="84620" x="1327150" y="3490913"/>
          <p14:tracePt t="84637" x="1327150" y="3529013"/>
          <p14:tracePt t="84653" x="1327150" y="3567113"/>
          <p14:tracePt t="84670" x="1327150" y="3603625"/>
          <p14:tracePt t="84687" x="1339850" y="3641725"/>
          <p14:tracePt t="84704" x="1339850" y="3679825"/>
          <p14:tracePt t="84720" x="1352550" y="3692525"/>
          <p14:tracePt t="84737" x="1376363" y="3716338"/>
          <p14:tracePt t="84754" x="1414463" y="3754438"/>
          <p14:tracePt t="84771" x="1514475" y="3803650"/>
          <p14:tracePt t="84772" x="1565275" y="3816350"/>
          <p14:tracePt t="84788" x="1677988" y="3816350"/>
          <p14:tracePt t="84804" x="1814513" y="3841750"/>
          <p14:tracePt t="84821" x="2027238" y="3841750"/>
          <p14:tracePt t="84837" x="2278063" y="3841750"/>
          <p14:tracePt t="84854" x="2503488" y="3841750"/>
          <p14:tracePt t="84871" x="2641600" y="3841750"/>
          <p14:tracePt t="84887" x="2716213" y="3841750"/>
          <p14:tracePt t="84904" x="2778125" y="3767138"/>
          <p14:tracePt t="84921" x="2828925" y="3667125"/>
          <p14:tracePt t="84938" x="2854325" y="3554413"/>
          <p14:tracePt t="84954" x="2867025" y="3441700"/>
          <p14:tracePt t="84956" x="2867025" y="3390900"/>
          <p14:tracePt t="84971" x="2867025" y="3328988"/>
          <p14:tracePt t="84972" x="2867025" y="3267075"/>
          <p14:tracePt t="84988" x="2790825" y="3165475"/>
          <p14:tracePt t="85004" x="2703513" y="3054350"/>
          <p14:tracePt t="85021" x="2628900" y="2990850"/>
          <p14:tracePt t="85038" x="2528888" y="2928938"/>
          <p14:tracePt t="85054" x="2452688" y="2890838"/>
          <p14:tracePt t="85071" x="2339975" y="2878138"/>
          <p14:tracePt t="85088" x="2252663" y="2865438"/>
          <p14:tracePt t="85105" x="2178050" y="2865438"/>
          <p14:tracePt t="85121" x="2116138" y="2865438"/>
          <p14:tracePt t="85138" x="2065338" y="2878138"/>
          <p14:tracePt t="85140" x="2052638" y="2890838"/>
          <p14:tracePt t="85155" x="2027238" y="2916238"/>
          <p14:tracePt t="85156" x="2003425" y="2941638"/>
          <p14:tracePt t="85172" x="1952625" y="3028950"/>
          <p14:tracePt t="85188" x="1939925" y="3090863"/>
          <p14:tracePt t="85205" x="1939925" y="3165475"/>
          <p14:tracePt t="85221" x="1914525" y="3254375"/>
          <p14:tracePt t="85238" x="1914525" y="3341688"/>
          <p14:tracePt t="85255" x="1914525" y="3390900"/>
          <p14:tracePt t="85272" x="1914525" y="3441700"/>
          <p14:tracePt t="85288" x="1927225" y="3467100"/>
          <p14:tracePt t="85305" x="1939925" y="3479800"/>
          <p14:tracePt t="85322" x="1965325" y="3503613"/>
          <p14:tracePt t="85340" x="1990725" y="3503613"/>
          <p14:tracePt t="85356" x="2003425" y="3516313"/>
          <p14:tracePt t="85733" x="2014538" y="3529013"/>
          <p14:tracePt t="85747" x="2052638" y="3529013"/>
          <p14:tracePt t="85749" x="2052638" y="3541713"/>
          <p14:tracePt t="85764" x="2078038" y="3554413"/>
          <p14:tracePt t="85773" x="2103438" y="3567113"/>
          <p14:tracePt t="85790" x="2139950" y="3579813"/>
          <p14:tracePt t="85807" x="2228850" y="3616325"/>
          <p14:tracePt t="85823" x="2265363" y="3616325"/>
          <p14:tracePt t="85840" x="2316163" y="3629025"/>
          <p14:tracePt t="85857" x="2339975" y="3641725"/>
          <p14:tracePt t="85873" x="2390775" y="3654425"/>
          <p14:tracePt t="85890" x="2416175" y="3667125"/>
          <p14:tracePt t="85892" x="2452688" y="3679825"/>
          <p14:tracePt t="85907" x="2478088" y="3692525"/>
          <p14:tracePt t="85908" x="2528888" y="3716338"/>
          <p14:tracePt t="85924" x="2578100" y="3716338"/>
          <p14:tracePt t="85940" x="2616200" y="3754438"/>
          <p14:tracePt t="85957" x="2690813" y="3779838"/>
          <p14:tracePt t="85973" x="2728913" y="3792538"/>
          <p14:tracePt t="86038" x="2741613" y="3792538"/>
          <p14:tracePt t="86717" x="2767013" y="3792538"/>
          <p14:tracePt t="86731" x="2790825" y="3792538"/>
          <p14:tracePt t="86745" x="2854325" y="3779838"/>
          <p14:tracePt t="86759" x="2890838" y="3779838"/>
          <p14:tracePt t="86776" x="2941638" y="3779838"/>
          <p14:tracePt t="86793" x="2992438" y="3779838"/>
          <p14:tracePt t="86809" x="3041650" y="3779838"/>
          <p14:tracePt t="86826" x="3116263" y="3779838"/>
          <p14:tracePt t="86843" x="3167063" y="3779838"/>
          <p14:tracePt t="86844" x="3179763" y="3779838"/>
          <p14:tracePt t="86860" x="3205163" y="3779838"/>
          <p14:tracePt t="87294" x="3216275" y="3779838"/>
          <p14:tracePt t="87342" x="3228975" y="3779838"/>
          <p14:tracePt t="87382" x="3241675" y="3779838"/>
          <p14:tracePt t="87398" x="3254375" y="3779838"/>
          <p14:tracePt t="87813" x="3267075" y="3779838"/>
          <p14:tracePt t="87829" x="3279775" y="3779838"/>
          <p14:tracePt t="87837" x="3292475" y="3779838"/>
          <p14:tracePt t="87845" x="3317875" y="3803650"/>
          <p14:tracePt t="87862" x="3354388" y="3829050"/>
          <p14:tracePt t="87879" x="3367088" y="3841750"/>
          <p14:tracePt t="87895" x="3392488" y="3879850"/>
          <p14:tracePt t="87912" x="3405188" y="3916363"/>
          <p14:tracePt t="87929" x="3429000" y="3929063"/>
          <p14:tracePt t="87949" x="3429000" y="3941763"/>
          <p14:tracePt t="87972" x="3441700" y="3954463"/>
          <p14:tracePt t="88013" x="3454400" y="3954463"/>
          <p14:tracePt t="88765" x="3454400" y="3941763"/>
          <p14:tracePt t="88777" x="3454400" y="3905250"/>
          <p14:tracePt t="88792" x="3454400" y="3779838"/>
          <p14:tracePt t="88806" x="3454400" y="3616325"/>
          <p14:tracePt t="88814" x="3454400" y="3554413"/>
          <p14:tracePt t="88831" x="3454400" y="3416300"/>
          <p14:tracePt t="88848" x="3479800" y="3228975"/>
          <p14:tracePt t="88864" x="3479800" y="3041650"/>
          <p14:tracePt t="88881" x="3517900" y="2903538"/>
          <p14:tracePt t="88898" x="3541713" y="2778125"/>
          <p14:tracePt t="88915" x="3567113" y="2703513"/>
          <p14:tracePt t="88916" x="3579813" y="2678113"/>
          <p14:tracePt t="88932" x="3605213" y="2627313"/>
          <p14:tracePt t="88948" x="3654425" y="2565400"/>
          <p14:tracePt t="88964" x="3667125" y="2552700"/>
          <p14:tracePt t="88981" x="3692525" y="2516188"/>
          <p14:tracePt t="88998" x="3705225" y="2503488"/>
          <p14:tracePt t="89069" x="3717925" y="2490788"/>
          <p14:tracePt t="89085" x="3730625" y="2490788"/>
          <p14:tracePt t="89101" x="3779838" y="2478088"/>
          <p14:tracePt t="89115" x="3830638" y="2403475"/>
          <p14:tracePt t="89132" x="3905250" y="2290763"/>
          <p14:tracePt t="89148" x="3956050" y="2139950"/>
          <p14:tracePt t="89165" x="3992563" y="2014538"/>
          <p14:tracePt t="89182" x="4030663" y="1914525"/>
          <p14:tracePt t="89199" x="4068763" y="1839913"/>
          <p14:tracePt t="89215" x="4081463" y="1801813"/>
          <p14:tracePt t="89232" x="4081463" y="1789113"/>
          <p14:tracePt t="89382" x="4081463" y="1814513"/>
          <p14:tracePt t="89394" x="4081463" y="1852613"/>
          <p14:tracePt t="89406" x="4081463" y="1927225"/>
          <p14:tracePt t="89420" x="4081463" y="2065338"/>
          <p14:tracePt t="89433" x="4081463" y="2089150"/>
          <p14:tracePt t="89450" x="4081463" y="2114550"/>
          <p14:tracePt t="89466" x="4081463" y="2201863"/>
          <p14:tracePt t="89468" x="4081463" y="2265363"/>
          <p14:tracePt t="89483" x="4081463" y="2327275"/>
          <p14:tracePt t="89484" x="4081463" y="2403475"/>
          <p14:tracePt t="89500" x="4081463" y="2490788"/>
          <p14:tracePt t="89516" x="4081463" y="2565400"/>
          <p14:tracePt t="89533" x="4081463" y="2627313"/>
          <p14:tracePt t="89550" x="4081463" y="2678113"/>
          <p14:tracePt t="89567" x="4081463" y="2740025"/>
          <p14:tracePt t="89583" x="4081463" y="2816225"/>
          <p14:tracePt t="89600" x="4068763" y="2878138"/>
          <p14:tracePt t="89616" x="4056063" y="2928938"/>
          <p14:tracePt t="89633" x="4056063" y="2978150"/>
          <p14:tracePt t="89650" x="4056063" y="3003550"/>
          <p14:tracePt t="89667" x="4056063" y="3016250"/>
          <p14:tracePt t="89709" x="4056063" y="3028950"/>
          <p14:tracePt t="89734" x="4043363" y="3041650"/>
          <p14:tracePt t="89757" x="4043363" y="3054350"/>
          <p14:tracePt t="89772" x="4043363" y="3065463"/>
          <p14:tracePt t="89773" x="4043363" y="3078163"/>
          <p14:tracePt t="89785" x="4043363" y="3103563"/>
          <p14:tracePt t="89800" x="4043363" y="3128963"/>
          <p14:tracePt t="89817" x="4043363" y="3154363"/>
          <p14:tracePt t="89833" x="4030663" y="3178175"/>
          <p14:tracePt t="89850" x="4017963" y="3228975"/>
          <p14:tracePt t="89867" x="4005263" y="3267075"/>
          <p14:tracePt t="89868" x="3979863" y="3290888"/>
          <p14:tracePt t="89884" x="3956050" y="3341688"/>
          <p14:tracePt t="89900" x="3956050" y="3378200"/>
          <p14:tracePt t="89917" x="3917950" y="3429000"/>
          <p14:tracePt t="89934" x="3905250" y="3454400"/>
          <p14:tracePt t="89950" x="3905250" y="3479800"/>
          <p14:tracePt t="89967" x="3879850" y="3516313"/>
          <p14:tracePt t="89984" x="3856038" y="3541713"/>
          <p14:tracePt t="90001" x="3856038" y="3554413"/>
          <p14:tracePt t="90017" x="3830638" y="3579813"/>
          <p14:tracePt t="90036" x="3805238" y="3590925"/>
          <p14:tracePt t="90051" x="3792538" y="3616325"/>
          <p14:tracePt t="90053" x="3779838" y="3616325"/>
          <p14:tracePt t="90068" x="3730625" y="3616325"/>
          <p14:tracePt t="90084" x="3667125" y="3641725"/>
          <p14:tracePt t="90101" x="3579813" y="3667125"/>
          <p14:tracePt t="90118" x="3554413" y="3692525"/>
          <p14:tracePt t="90157" x="3541713" y="3703638"/>
          <p14:tracePt t="90173" x="3530600" y="3703638"/>
          <p14:tracePt t="90185" x="3517900" y="3703638"/>
          <p14:tracePt t="90202" x="3479800" y="3716338"/>
          <p14:tracePt t="90218" x="3467100" y="3716338"/>
          <p14:tracePt t="90220" x="3441700" y="3716338"/>
          <p14:tracePt t="90235" x="3429000" y="3716338"/>
          <p14:tracePt t="90237" x="3392488" y="3716338"/>
          <p14:tracePt t="90260" x="3379788" y="3716338"/>
          <p14:tracePt t="90268" x="3367088" y="3716338"/>
          <p14:tracePt t="90285" x="3354388" y="3716338"/>
          <p14:tracePt t="90302" x="3354388" y="3703638"/>
          <p14:tracePt t="90324" x="3354388" y="3692525"/>
          <p14:tracePt t="90348" x="3367088" y="3667125"/>
          <p14:tracePt t="90358" x="3379788" y="3654425"/>
          <p14:tracePt t="90368" x="3405188" y="3641725"/>
          <p14:tracePt t="90385" x="3492500" y="3579813"/>
          <p14:tracePt t="90402" x="3654425" y="3529013"/>
          <p14:tracePt t="90404" x="3743325" y="3490913"/>
          <p14:tracePt t="90419" x="3830638" y="3467100"/>
          <p14:tracePt t="90420" x="3892550" y="3429000"/>
          <p14:tracePt t="90436" x="3968750" y="3416300"/>
          <p14:tracePt t="90452" x="4017963" y="3403600"/>
          <p14:tracePt t="90469" x="4030663" y="3403600"/>
          <p14:tracePt t="90541" x="4017963" y="3403600"/>
          <p14:tracePt t="90558" x="3979863" y="3416300"/>
          <p14:tracePt t="90569" x="3943350" y="3429000"/>
          <p14:tracePt t="90586" x="3843338" y="3441700"/>
          <p14:tracePt t="90602" x="3717925" y="3479800"/>
          <p14:tracePt t="90604" x="3679825" y="3490913"/>
          <p14:tracePt t="90749" x="3692525" y="3490913"/>
          <p14:tracePt t="90765" x="3779838" y="3479800"/>
          <p14:tracePt t="90779" x="3867150" y="3479800"/>
          <p14:tracePt t="90789" x="4017963" y="3454400"/>
          <p14:tracePt t="90803" x="4056063" y="3441700"/>
          <p14:tracePt t="90804" x="4092575" y="3441700"/>
          <p14:tracePt t="90820" x="4117975" y="3441700"/>
          <p14:tracePt t="90910" x="4092575" y="3454400"/>
          <p14:tracePt t="90928" x="3979863" y="3479800"/>
          <p14:tracePt t="90945" x="3856038" y="3490913"/>
          <p14:tracePt t="90960" x="3779838" y="3490913"/>
          <p14:tracePt t="91069" x="3830638" y="3490913"/>
          <p14:tracePt t="91082" x="3843338" y="3490913"/>
          <p14:tracePt t="91099" x="3917950" y="3490913"/>
          <p14:tracePt t="91113" x="3930650" y="3490913"/>
          <p14:tracePt t="91141" x="3943350" y="3490913"/>
          <p14:tracePt t="91148" x="3943350" y="3503613"/>
          <p14:tracePt t="91157" x="3943350" y="3516313"/>
          <p14:tracePt t="91170" x="3917950" y="3554413"/>
          <p14:tracePt t="91172" x="3905250" y="3579813"/>
          <p14:tracePt t="91188" x="3792538" y="3616325"/>
          <p14:tracePt t="91204" x="3679825" y="3654425"/>
          <p14:tracePt t="91221" x="3630613" y="3654425"/>
          <p14:tracePt t="91237" x="3617913" y="3654425"/>
          <p14:tracePt t="91276" x="3643313" y="3654425"/>
          <p14:tracePt t="91284" x="3705225" y="3654425"/>
          <p14:tracePt t="91292" x="3805238" y="3654425"/>
          <p14:tracePt t="91304" x="3892550" y="3654425"/>
          <p14:tracePt t="91321" x="4156075" y="3654425"/>
          <p14:tracePt t="91338" x="4256088" y="3654425"/>
          <p14:tracePt t="91404" x="4230688" y="3667125"/>
          <p14:tracePt t="91413" x="4205288" y="3692525"/>
          <p14:tracePt t="91429" x="4168775" y="3716338"/>
          <p14:tracePt t="91443" x="4117975" y="3741738"/>
          <p14:tracePt t="91444" x="4092575" y="3754438"/>
          <p14:tracePt t="91455" x="4081463" y="3754438"/>
          <p14:tracePt t="91471" x="4056063" y="3779838"/>
          <p14:tracePt t="91517" x="4081463" y="3779838"/>
          <p14:tracePt t="91531" x="4105275" y="3779838"/>
          <p14:tracePt t="91547" x="4243388" y="3741738"/>
          <p14:tracePt t="91549" x="4318000" y="3716338"/>
          <p14:tracePt t="91561" x="4430713" y="3703638"/>
          <p14:tracePt t="91571" x="4630738" y="3679825"/>
          <p14:tracePt t="91588" x="4819650" y="3679825"/>
          <p14:tracePt t="91605" x="4945063" y="3679825"/>
          <p14:tracePt t="91621" x="4968875" y="3679825"/>
          <p14:tracePt t="91693" x="4956175" y="3679825"/>
          <p14:tracePt t="91711" x="4806950" y="3679825"/>
          <p14:tracePt t="91728" x="4756150" y="3679825"/>
          <p14:tracePt t="91745" x="4732338" y="3679825"/>
          <p14:tracePt t="91774" x="4706938" y="3679825"/>
          <p14:tracePt t="91790" x="4694238" y="3679825"/>
          <p14:tracePt t="91828" x="4756150" y="3654425"/>
          <p14:tracePt t="91836" x="4768850" y="3654425"/>
          <p14:tracePt t="91876" x="4819650" y="3654425"/>
          <p14:tracePt t="91887" x="5006975" y="3654425"/>
          <p14:tracePt t="91907" x="5332413" y="3654425"/>
          <p14:tracePt t="91909" x="5470525" y="3654425"/>
          <p14:tracePt t="91918" x="5532438" y="3654425"/>
          <p14:tracePt t="91927" x="5545138" y="3654425"/>
          <p14:tracePt t="91996" x="5519738" y="3654425"/>
          <p14:tracePt t="92006" x="5457825" y="3654425"/>
          <p14:tracePt t="92023" x="5270500" y="3654425"/>
          <p14:tracePt t="92040" x="5068888" y="3654425"/>
          <p14:tracePt t="92056" x="4968875" y="3654425"/>
          <p14:tracePt t="92073" x="4956175" y="3654425"/>
          <p14:tracePt t="92090" x="4919663" y="3654425"/>
          <p14:tracePt t="92133" x="4932363" y="3654425"/>
          <p14:tracePt t="92147" x="4945063" y="3654425"/>
          <p14:tracePt t="92149" x="4981575" y="3641725"/>
          <p14:tracePt t="92164" x="5006975" y="3641725"/>
          <p14:tracePt t="92173" x="5019675" y="3641725"/>
          <p14:tracePt t="92190" x="5045075" y="3629025"/>
          <p14:tracePt t="92207" x="5068888" y="3629025"/>
          <p14:tracePt t="92223" x="5094288" y="3629025"/>
          <p14:tracePt t="92357" x="5068888" y="3629025"/>
          <p14:tracePt t="92369" x="5045075" y="3629025"/>
          <p14:tracePt t="92382" x="5019675" y="3629025"/>
          <p14:tracePt t="92394" x="5006975" y="3629025"/>
          <p14:tracePt t="92407" x="4981575" y="3629025"/>
          <p14:tracePt t="92501" x="4968875" y="3629025"/>
          <p14:tracePt t="92517" x="4956175" y="3629025"/>
          <p14:tracePt t="92533" x="4932363" y="3629025"/>
          <p14:tracePt t="92547" x="4906963" y="3629025"/>
          <p14:tracePt t="92557" x="4856163" y="3629025"/>
          <p14:tracePt t="92574" x="4806950" y="3629025"/>
          <p14:tracePt t="92591" x="4719638" y="3629025"/>
          <p14:tracePt t="92608" x="4606925" y="3629025"/>
          <p14:tracePt t="92624" x="4430713" y="3629025"/>
          <p14:tracePt t="92641" x="4243388" y="3629025"/>
          <p14:tracePt t="92658" x="4068763" y="3629025"/>
          <p14:tracePt t="92675" x="3968750" y="3629025"/>
          <p14:tracePt t="92676" x="3917950" y="3629025"/>
          <p14:tracePt t="92692" x="3830638" y="3629025"/>
          <p14:tracePt t="92708" x="3779838" y="3629025"/>
          <p14:tracePt t="92725" x="3717925" y="3629025"/>
          <p14:tracePt t="92741" x="3692525" y="3629025"/>
          <p14:tracePt t="92837" x="3730625" y="3629025"/>
          <p14:tracePt t="92853" x="3905250" y="3629025"/>
          <p14:tracePt t="92867" x="4030663" y="3629025"/>
          <p14:tracePt t="92869" x="4156075" y="3629025"/>
          <p14:tracePt t="92883" x="4581525" y="3629025"/>
          <p14:tracePt t="92901" x="5270500" y="3629025"/>
          <p14:tracePt t="92918" x="5557838" y="3629025"/>
          <p14:tracePt t="92932" x="5857875" y="3641725"/>
          <p14:tracePt t="92942" x="5870575" y="3641725"/>
          <p14:tracePt t="92988" x="5832475" y="3667125"/>
          <p14:tracePt t="93004" x="5808663" y="3667125"/>
          <p14:tracePt t="93012" x="5695950" y="3667125"/>
          <p14:tracePt t="93025" x="5657850" y="3667125"/>
          <p14:tracePt t="93061" x="5507038" y="3667125"/>
          <p14:tracePt t="93068" x="5319713" y="3667125"/>
          <p14:tracePt t="93076" x="5119688" y="3667125"/>
          <p14:tracePt t="93092" x="4819650" y="3667125"/>
          <p14:tracePt t="93109" x="4694238" y="3667125"/>
          <p14:tracePt t="93125" x="4643438" y="3667125"/>
          <p14:tracePt t="93381" x="4606925" y="3667125"/>
          <p14:tracePt t="93395" x="4581525" y="3679825"/>
          <p14:tracePt t="93411" x="4543425" y="3692525"/>
          <p14:tracePt t="93414" x="4530725" y="3692525"/>
          <p14:tracePt t="93427" x="4481513" y="3692525"/>
          <p14:tracePt t="93428" x="4468813" y="3692525"/>
          <p14:tracePt t="93444" x="4406900" y="3703638"/>
          <p14:tracePt t="93460" x="4381500" y="3716338"/>
          <p14:tracePt t="93677" x="4394200" y="3716338"/>
          <p14:tracePt t="93690" x="4418013" y="3716338"/>
          <p14:tracePt t="93707" x="4481513" y="3716338"/>
          <p14:tracePt t="93709" x="4530725" y="3716338"/>
          <p14:tracePt t="93722" x="4568825" y="3716338"/>
          <p14:tracePt t="93728" x="4630738" y="3716338"/>
          <p14:tracePt t="93744" x="4743450" y="3716338"/>
          <p14:tracePt t="93760" x="4843463" y="3716338"/>
          <p14:tracePt t="93777" x="4956175" y="3716338"/>
          <p14:tracePt t="93794" x="5032375" y="3716338"/>
          <p14:tracePt t="93811" x="5081588" y="3716338"/>
          <p14:tracePt t="93812" x="5106988" y="3716338"/>
          <p14:tracePt t="93828" x="5119688" y="3716338"/>
          <p14:tracePt t="93844" x="5145088" y="3716338"/>
          <p14:tracePt t="93861" x="5170488" y="3716338"/>
          <p14:tracePt t="93877" x="5219700" y="3716338"/>
          <p14:tracePt t="93894" x="5270500" y="3716338"/>
          <p14:tracePt t="93911" x="5332413" y="3716338"/>
          <p14:tracePt t="93928" x="5357813" y="3716338"/>
          <p14:tracePt t="93944" x="5383213" y="3716338"/>
          <p14:tracePt t="94037" x="5394325" y="3716338"/>
          <p14:tracePt t="94050" x="5407025" y="3716338"/>
          <p14:tracePt t="94069" x="5432425" y="3716338"/>
          <p14:tracePt t="94109" x="5445125" y="3703638"/>
          <p14:tracePt t="94373" x="5470525" y="3703638"/>
          <p14:tracePt t="94429" x="5483225" y="3703638"/>
          <p14:tracePt t="94446" x="5495925" y="3703638"/>
          <p14:tracePt t="94462" x="5507038" y="3703638"/>
          <p14:tracePt t="94486" x="5519738" y="3703638"/>
          <p14:tracePt t="94932" x="5519738" y="3716338"/>
          <p14:tracePt t="94940" x="5519738" y="3741738"/>
          <p14:tracePt t="94948" x="5495925" y="3754438"/>
          <p14:tracePt t="94964" x="5307013" y="3816350"/>
          <p14:tracePt t="94981" x="5032375" y="3867150"/>
          <p14:tracePt t="94997" x="4756150" y="3905250"/>
          <p14:tracePt t="95014" x="4568825" y="3929063"/>
          <p14:tracePt t="95031" x="4468813" y="3941763"/>
          <p14:tracePt t="95047" x="4406900" y="3967163"/>
          <p14:tracePt t="95064" x="4356100" y="3967163"/>
          <p14:tracePt t="95081" x="4330700" y="3967163"/>
          <p14:tracePt t="95098" x="4305300" y="3992563"/>
          <p14:tracePt t="95114" x="4294188" y="3992563"/>
          <p14:tracePt t="95131" x="4281488" y="3992563"/>
          <p14:tracePt t="95301" x="4268788" y="3992563"/>
          <p14:tracePt t="95314" x="4243388" y="3992563"/>
          <p14:tracePt t="95317" x="4217988" y="4005263"/>
          <p14:tracePt t="95331" x="4192588" y="4005263"/>
          <p14:tracePt t="95333" x="4181475" y="4005263"/>
          <p14:tracePt t="95344" x="4156075" y="4005263"/>
          <p14:tracePt t="95355" x="4130675" y="4005263"/>
          <p14:tracePt t="95356" x="4105275" y="4005263"/>
          <p14:tracePt t="95365" x="4092575" y="4005263"/>
          <p14:tracePt t="95381" x="4068763" y="4005263"/>
          <p14:tracePt t="95398" x="4056063" y="4005263"/>
          <p14:tracePt t="95415" x="4043363" y="4005263"/>
          <p14:tracePt t="95469" x="4017963" y="4005263"/>
          <p14:tracePt t="95493" x="4005263" y="4005263"/>
          <p14:tracePt t="95506" x="3992563" y="4005263"/>
          <p14:tracePt t="95523" x="3968750" y="4005263"/>
          <p14:tracePt t="95532" x="3956050" y="4005263"/>
          <p14:tracePt t="95853" x="3979863" y="4005263"/>
          <p14:tracePt t="95869" x="3992563" y="4005263"/>
          <p14:tracePt t="95892" x="4005263" y="4005263"/>
          <p14:tracePt t="95899" x="4030663" y="4005263"/>
          <p14:tracePt t="95916" x="4056063" y="4005263"/>
          <p14:tracePt t="95933" x="4081463" y="3992563"/>
          <p14:tracePt t="95949" x="4117975" y="3992563"/>
          <p14:tracePt t="95966" x="4181475" y="3992563"/>
          <p14:tracePt t="95983" x="4230688" y="3992563"/>
          <p14:tracePt t="96000" x="4318000" y="3992563"/>
          <p14:tracePt t="96016" x="4406900" y="3992563"/>
          <p14:tracePt t="96033" x="4468813" y="3992563"/>
          <p14:tracePt t="96050" x="4506913" y="3992563"/>
          <p14:tracePt t="96066" x="4530725" y="3992563"/>
          <p14:tracePt t="96084" x="4556125" y="3992563"/>
          <p14:tracePt t="96158" x="4568825" y="3992563"/>
          <p14:tracePt t="96170" x="4581525" y="3992563"/>
          <p14:tracePt t="96185" x="4606925" y="3992563"/>
          <p14:tracePt t="96203" x="4643438" y="3992563"/>
          <p14:tracePt t="96205" x="4656138" y="3992563"/>
          <p14:tracePt t="96217" x="4668838" y="3992563"/>
          <p14:tracePt t="96285" x="4681538" y="3992563"/>
          <p14:tracePt t="96500" x="4694238" y="3992563"/>
          <p14:tracePt t="96508" x="4706938" y="3992563"/>
          <p14:tracePt t="96517" x="4732338" y="3992563"/>
          <p14:tracePt t="96534" x="4756150" y="4005263"/>
          <p14:tracePt t="96551" x="4794250" y="4017963"/>
          <p14:tracePt t="96568" x="4819650" y="4029075"/>
          <p14:tracePt t="96585" x="4843463" y="4029075"/>
          <p14:tracePt t="96669" x="4868863" y="4029075"/>
          <p14:tracePt t="96693" x="4881563" y="4029075"/>
          <p14:tracePt t="96709" x="4906963" y="4017963"/>
          <p14:tracePt t="96732" x="4906963" y="4005263"/>
          <p14:tracePt t="97405" x="4894263" y="4005263"/>
          <p14:tracePt t="98317" x="4881563" y="3992563"/>
          <p14:tracePt t="98334" x="4932363" y="3967163"/>
          <p14:tracePt t="98351" x="5045075" y="3916363"/>
          <p14:tracePt t="98369" x="5157788" y="3841750"/>
          <p14:tracePt t="98389" x="5245100" y="3816350"/>
          <p14:tracePt t="98391" x="5257800" y="3803650"/>
          <p14:tracePt t="98408" x="5281613" y="3792538"/>
          <p14:tracePt t="98430" x="5294313" y="3779838"/>
          <p14:tracePt t="98549" x="5307013" y="3767138"/>
          <p14:tracePt t="98661" x="5294313" y="3767138"/>
          <p14:tracePt t="98679" x="5281613" y="3767138"/>
          <p14:tracePt t="98692" x="5270500" y="3767138"/>
          <p14:tracePt t="98707" x="5257800" y="3754438"/>
          <p14:tracePt t="98723" x="5232400" y="3754438"/>
          <p14:tracePt t="99109" x="5232400" y="3741738"/>
          <p14:tracePt t="99469" x="5207000" y="3729038"/>
          <p14:tracePt t="99485" x="5181600" y="3703638"/>
          <p14:tracePt t="99502" x="5119688" y="3679825"/>
          <p14:tracePt t="99524" x="5094288" y="3654425"/>
          <p14:tracePt t="99535" x="5081588" y="3641725"/>
          <p14:tracePt t="99543" x="5057775" y="3616325"/>
          <p14:tracePt t="99559" x="5006975" y="3541713"/>
          <p14:tracePt t="99576" x="4981575" y="3503613"/>
          <p14:tracePt t="99593" x="4932363" y="3429000"/>
          <p14:tracePt t="99609" x="4881563" y="3378200"/>
          <p14:tracePt t="99626" x="4856163" y="3354388"/>
          <p14:tracePt t="99628" x="4843463" y="3341688"/>
          <p14:tracePt t="99643" x="4819650" y="3316288"/>
          <p14:tracePt t="99660" x="4806950" y="3303588"/>
          <p14:tracePt t="99676" x="4781550" y="3278188"/>
          <p14:tracePt t="99693" x="4756150" y="3254375"/>
          <p14:tracePt t="99709" x="4719638" y="3228975"/>
          <p14:tracePt t="99726" x="4656138" y="3178175"/>
          <p14:tracePt t="99743" x="4606925" y="3154363"/>
          <p14:tracePt t="99760" x="4594225" y="3141663"/>
          <p14:tracePt t="99776" x="4568825" y="3128963"/>
          <p14:tracePt t="99793" x="4556125" y="3128963"/>
          <p14:tracePt t="99810" x="4530725" y="3128963"/>
          <p14:tracePt t="99827" x="4518025" y="3116263"/>
          <p14:tracePt t="99828" x="4494213" y="3116263"/>
          <p14:tracePt t="99843" x="4468813" y="3116263"/>
          <p14:tracePt t="99860" x="4443413" y="3116263"/>
          <p14:tracePt t="99877" x="4406900" y="3103563"/>
          <p14:tracePt t="99893" x="4394200" y="3103563"/>
          <p14:tracePt t="99910" x="4368800" y="3103563"/>
          <p14:tracePt t="99949" x="4356100" y="3103563"/>
          <p14:tracePt t="99988" x="4330700" y="3103563"/>
          <p14:tracePt t="100053" x="4318000" y="3103563"/>
          <p14:tracePt t="100069" x="4305300" y="3103563"/>
          <p14:tracePt t="100085" x="4294188" y="3103563"/>
          <p14:tracePt t="100102" x="4268788" y="3116263"/>
          <p14:tracePt t="100124" x="4256088" y="3116263"/>
          <p14:tracePt t="100132" x="4243388" y="3141663"/>
          <p14:tracePt t="100156" x="4230688" y="3141663"/>
          <p14:tracePt t="100173" x="4217988" y="3141663"/>
          <p14:tracePt t="100189" x="4192588" y="3141663"/>
          <p14:tracePt t="100197" x="4181475" y="3165475"/>
          <p14:tracePt t="100212" x="4168775" y="3165475"/>
          <p14:tracePt t="100228" x="4143375" y="3165475"/>
          <p14:tracePt t="100244" x="4117975" y="3165475"/>
          <p14:tracePt t="100261" x="4092575" y="3165475"/>
          <p14:tracePt t="100278" x="4081463" y="3165475"/>
          <p14:tracePt t="100295" x="4056063" y="3165475"/>
          <p14:tracePt t="100311" x="4043363" y="3178175"/>
          <p14:tracePt t="100328" x="4005263" y="3178175"/>
          <p14:tracePt t="100356" x="3992563" y="3190875"/>
          <p14:tracePt t="100365" x="3979863" y="3190875"/>
          <p14:tracePt t="100378" x="3979863" y="3203575"/>
          <p14:tracePt t="100380" x="3956050" y="3203575"/>
          <p14:tracePt t="100395" x="3943350" y="3203575"/>
          <p14:tracePt t="100396" x="3930650" y="3203575"/>
          <p14:tracePt t="100412" x="3917950" y="3216275"/>
          <p14:tracePt t="100428" x="3879850" y="3216275"/>
          <p14:tracePt t="100452" x="3879850" y="3228975"/>
          <p14:tracePt t="100469" x="3867150" y="3241675"/>
          <p14:tracePt t="100484" x="3856038" y="3254375"/>
          <p14:tracePt t="100508" x="3843338" y="3267075"/>
          <p14:tracePt t="100517" x="3843338" y="3278188"/>
          <p14:tracePt t="100528" x="3843338" y="3290888"/>
          <p14:tracePt t="100545" x="3843338" y="3316288"/>
          <p14:tracePt t="100562" x="3830638" y="3341688"/>
          <p14:tracePt t="100564" x="3830638" y="3367088"/>
          <p14:tracePt t="100578" x="3830638" y="3378200"/>
          <p14:tracePt t="100595" x="3830638" y="3403600"/>
          <p14:tracePt t="100596" x="3830638" y="3429000"/>
          <p14:tracePt t="100612" x="3830638" y="3454400"/>
          <p14:tracePt t="100628" x="3830638" y="3467100"/>
          <p14:tracePt t="100645" x="3830638" y="3479800"/>
          <p14:tracePt t="100662" x="3830638" y="3503613"/>
          <p14:tracePt t="100679" x="3856038" y="3516313"/>
          <p14:tracePt t="100695" x="3879850" y="3541713"/>
          <p14:tracePt t="100712" x="3943350" y="3579813"/>
          <p14:tracePt t="100729" x="4005263" y="3616325"/>
          <p14:tracePt t="100745" x="4068763" y="3616325"/>
          <p14:tracePt t="100762" x="4081463" y="3616325"/>
          <p14:tracePt t="100764" x="4117975" y="3641725"/>
          <p14:tracePt t="100779" x="4143375" y="3641725"/>
          <p14:tracePt t="100796" x="4192588" y="3641725"/>
          <p14:tracePt t="100812" x="4205288" y="3641725"/>
          <p14:tracePt t="100829" x="4230688" y="3641725"/>
          <p14:tracePt t="100846" x="4243388" y="3641725"/>
          <p14:tracePt t="100862" x="4268788" y="3603625"/>
          <p14:tracePt t="100879" x="4294188" y="3554413"/>
          <p14:tracePt t="100896" x="4330700" y="3503613"/>
          <p14:tracePt t="100913" x="4356100" y="3454400"/>
          <p14:tracePt t="100929" x="4381500" y="3390900"/>
          <p14:tracePt t="100946" x="4394200" y="3354388"/>
          <p14:tracePt t="100948" x="4394200" y="3341688"/>
          <p14:tracePt t="100964" x="4394200" y="3328988"/>
          <p14:tracePt t="100996" x="4394200" y="3316288"/>
          <p14:tracePt t="101053" x="4394200" y="3303588"/>
          <p14:tracePt t="101077" x="4394200" y="3290888"/>
          <p14:tracePt t="101214" x="4381500" y="3290888"/>
          <p14:tracePt t="101261" x="4381500" y="3278188"/>
          <p14:tracePt t="101279" x="4506913" y="3241675"/>
          <p14:tracePt t="101296" x="4732338" y="3216275"/>
          <p14:tracePt t="101310" x="4932363" y="3216275"/>
          <p14:tracePt t="101318" x="5045075" y="3216275"/>
          <p14:tracePt t="101330" x="5170488" y="3216275"/>
          <p14:tracePt t="101332" x="5294313" y="3216275"/>
          <p14:tracePt t="101347" x="5507038" y="3216275"/>
          <p14:tracePt t="101348" x="5583238" y="3216275"/>
          <p14:tracePt t="101364" x="5607050" y="3216275"/>
          <p14:tracePt t="101380" x="5619750" y="3216275"/>
          <p14:tracePt t="101525" x="5595938" y="3216275"/>
          <p14:tracePt t="101541" x="5545138" y="3216275"/>
          <p14:tracePt t="101560" x="5495925" y="3216275"/>
          <p14:tracePt t="101573" x="5383213" y="3228975"/>
          <p14:tracePt t="101581" x="5332413" y="3228975"/>
          <p14:tracePt t="101598" x="5257800" y="3241675"/>
          <p14:tracePt t="101615" x="5181600" y="3241675"/>
          <p14:tracePt t="101631" x="5132388" y="3241675"/>
          <p14:tracePt t="101648" x="5106988" y="3241675"/>
          <p14:tracePt t="101665" x="5094288" y="3241675"/>
          <p14:tracePt t="101757" x="5132388" y="3241675"/>
          <p14:tracePt t="101772" x="5194300" y="3216275"/>
          <p14:tracePt t="101788" x="5257800" y="3190875"/>
          <p14:tracePt t="101798" x="5270500" y="3190875"/>
          <p14:tracePt t="101815" x="5319713" y="3178175"/>
          <p14:tracePt t="101957" x="5332413" y="3178175"/>
          <p14:tracePt t="101973" x="5357813" y="3165475"/>
          <p14:tracePt t="101989" x="5370513" y="3165475"/>
          <p14:tracePt t="102005" x="5394325" y="3165475"/>
          <p14:tracePt t="102021" x="5445125" y="3154363"/>
          <p14:tracePt t="102032" x="5457825" y="3154363"/>
          <p14:tracePt t="102049" x="5507038" y="3154363"/>
          <p14:tracePt t="102066" x="5595938" y="3141663"/>
          <p14:tracePt t="102082" x="5683250" y="3116263"/>
          <p14:tracePt t="102084" x="5719763" y="3116263"/>
          <p14:tracePt t="102099" x="5757863" y="3116263"/>
          <p14:tracePt t="102116" x="5808663" y="3116263"/>
          <p14:tracePt t="102132" x="5845175" y="3090863"/>
          <p14:tracePt t="102149" x="5870575" y="3090863"/>
          <p14:tracePt t="102166" x="5883275" y="3090863"/>
          <p14:tracePt t="102182" x="5895975" y="3090863"/>
          <p14:tracePt t="102501" x="5895975" y="3103563"/>
          <p14:tracePt t="102518" x="5895975" y="3116263"/>
          <p14:tracePt t="102533" x="5870575" y="3128963"/>
          <p14:tracePt t="102556" x="5857875" y="3141663"/>
          <p14:tracePt t="102580" x="5857875" y="3154363"/>
          <p14:tracePt t="102589" x="5857875" y="3165475"/>
          <p14:tracePt t="102620" x="5845175" y="3190875"/>
          <p14:tracePt t="102629" x="5845175" y="3203575"/>
          <p14:tracePt t="102644" x="5832475" y="3203575"/>
          <p14:tracePt t="102652" x="5821363" y="3216275"/>
          <p14:tracePt t="102668" x="5821363" y="3228975"/>
          <p14:tracePt t="102684" x="5808663" y="3241675"/>
          <p14:tracePt t="102700" x="5795963" y="3267075"/>
          <p14:tracePt t="102717" x="5795963" y="3278188"/>
          <p14:tracePt t="102734" x="5783263" y="3290888"/>
          <p14:tracePt t="102751" x="5770563" y="3290888"/>
          <p14:tracePt t="102767" x="5770563" y="3303588"/>
          <p14:tracePt t="102784" x="5770563" y="3316288"/>
          <p14:tracePt t="102801" x="5770563" y="3328988"/>
          <p14:tracePt t="102820" x="5770563" y="3341688"/>
          <p14:tracePt t="102836" x="5745163" y="3354388"/>
          <p14:tracePt t="102851" x="5745163" y="3367088"/>
          <p14:tracePt t="102868" x="5745163" y="3390900"/>
          <p14:tracePt t="102885" x="5745163" y="3403600"/>
          <p14:tracePt t="102901" x="5745163" y="3416300"/>
          <p14:tracePt t="102918" x="5732463" y="3441700"/>
          <p14:tracePt t="102941" x="5719763" y="3454400"/>
          <p14:tracePt t="102956" x="5708650" y="3467100"/>
          <p14:tracePt t="102968" x="5708650" y="3479800"/>
          <p14:tracePt t="102985" x="5695950" y="3503613"/>
          <p14:tracePt t="103001" x="5683250" y="3529013"/>
          <p14:tracePt t="103018" x="5683250" y="3541713"/>
          <p14:tracePt t="103092" x="5670550" y="3541713"/>
          <p14:tracePt t="103100" x="5657850" y="3541713"/>
          <p14:tracePt t="103108" x="5619750" y="3541713"/>
          <p14:tracePt t="103119" x="5607050" y="3554413"/>
          <p14:tracePt t="103135" x="5532438" y="3567113"/>
          <p14:tracePt t="103152" x="5419725" y="3590925"/>
          <p14:tracePt t="103168" x="5294313" y="3590925"/>
          <p14:tracePt t="103185" x="5170488" y="3629025"/>
          <p14:tracePt t="103202" x="5081588" y="3629025"/>
          <p14:tracePt t="103203" x="5045075" y="3629025"/>
          <p14:tracePt t="103219" x="5006975" y="3629025"/>
          <p14:tracePt t="103220" x="4981575" y="3629025"/>
          <p14:tracePt t="103236" x="4919663" y="3629025"/>
          <p14:tracePt t="103252" x="4832350" y="3629025"/>
          <p14:tracePt t="103269" x="4732338" y="3629025"/>
          <p14:tracePt t="103285" x="4706938" y="3629025"/>
          <p14:tracePt t="103302" x="4594225" y="3629025"/>
          <p14:tracePt t="103319" x="4530725" y="3629025"/>
          <p14:tracePt t="103336" x="4468813" y="3629025"/>
          <p14:tracePt t="103352" x="4406900" y="3629025"/>
          <p14:tracePt t="103369" x="4394200" y="3629025"/>
          <p14:tracePt t="103386" x="4381500" y="3629025"/>
          <p14:tracePt t="103402" x="4356100" y="3629025"/>
          <p14:tracePt t="103420" x="4343400" y="3629025"/>
          <p14:tracePt t="103436" x="4318000" y="3629025"/>
          <p14:tracePt t="103452" x="4281488" y="3654425"/>
          <p14:tracePt t="103476" x="4256088" y="3654425"/>
          <p14:tracePt t="103486" x="4243388" y="3654425"/>
          <p14:tracePt t="103502" x="4217988" y="3667125"/>
          <p14:tracePt t="103519" x="4205288" y="3679825"/>
          <p14:tracePt t="103536" x="4168775" y="3703638"/>
          <p14:tracePt t="103553" x="4143375" y="3729038"/>
          <p14:tracePt t="103569" x="4130675" y="3741738"/>
          <p14:tracePt t="103586" x="4092575" y="3792538"/>
          <p14:tracePt t="103603" x="4092575" y="3829050"/>
          <p14:tracePt t="103604" x="4092575" y="3841750"/>
          <p14:tracePt t="103620" x="4092575" y="3867150"/>
          <p14:tracePt t="103636" x="4092575" y="3892550"/>
          <p14:tracePt t="103653" x="4092575" y="3905250"/>
          <p14:tracePt t="103670" x="4092575" y="3916363"/>
          <p14:tracePt t="103686" x="4092575" y="3929063"/>
          <p14:tracePt t="103703" x="4092575" y="3941763"/>
          <p14:tracePt t="103720" x="4092575" y="3954463"/>
          <p14:tracePt t="103741" x="4117975" y="3967163"/>
          <p14:tracePt t="103788" x="4143375" y="3967163"/>
          <p14:tracePt t="103798" x="4156075" y="3967163"/>
          <p14:tracePt t="103814" x="4168775" y="3967163"/>
          <p14:tracePt t="103829" x="4192588" y="3967163"/>
          <p14:tracePt t="103845" x="4230688" y="3967163"/>
          <p14:tracePt t="103863" x="4256088" y="3967163"/>
          <p14:tracePt t="103871" x="4268788" y="3967163"/>
          <p14:tracePt t="103887" x="4268788" y="3979863"/>
          <p14:tracePt t="103904" x="4281488" y="3979863"/>
          <p14:tracePt t="103925" x="4294188" y="3979863"/>
          <p14:tracePt t="103940" x="4305300" y="3979863"/>
          <p14:tracePt t="103956" x="4330700" y="3979863"/>
          <p14:tracePt t="103972" x="4330700" y="3992563"/>
          <p14:tracePt t="104004" x="4343400" y="3992563"/>
          <p14:tracePt t="104013" x="4356100" y="3992563"/>
          <p14:tracePt t="104021" x="4368800" y="3992563"/>
          <p14:tracePt t="104038" x="4406900" y="4005263"/>
          <p14:tracePt t="104054" x="4443413" y="4017963"/>
          <p14:tracePt t="104071" x="4456113" y="4017963"/>
          <p14:tracePt t="104088" x="4506913" y="4017963"/>
          <p14:tracePt t="104104" x="4543425" y="4017963"/>
          <p14:tracePt t="104121" x="4581525" y="4029075"/>
          <p14:tracePt t="104138" x="4619625" y="4029075"/>
          <p14:tracePt t="104154" x="4630738" y="4041775"/>
          <p14:tracePt t="104156" x="4643438" y="4041775"/>
          <p14:tracePt t="104171" x="4656138" y="4041775"/>
          <p14:tracePt t="104509" x="4668838" y="4041775"/>
          <p14:tracePt t="104901" x="4681538" y="4041775"/>
          <p14:tracePt t="104925" x="4694238" y="4041775"/>
          <p14:tracePt t="104940" x="4706938" y="4041775"/>
          <p14:tracePt t="105805" x="4719638" y="4041775"/>
          <p14:tracePt t="105837" x="4732338" y="4041775"/>
          <p14:tracePt t="105855" x="4756150" y="4029075"/>
          <p14:tracePt t="105870" x="4781550" y="4017963"/>
          <p14:tracePt t="105879" x="4794250" y="4005263"/>
          <p14:tracePt t="105893" x="4806950" y="4005263"/>
          <p14:tracePt t="105916" x="4806950" y="3992563"/>
          <p14:tracePt t="105940" x="4819650" y="3967163"/>
          <p14:tracePt t="105956" x="4832350" y="3967163"/>
          <p14:tracePt t="105965" x="4843463" y="3954463"/>
          <p14:tracePt t="105976" x="4856163" y="3954463"/>
          <p14:tracePt t="105992" x="4894263" y="3941763"/>
          <p14:tracePt t="106009" x="4906963" y="3929063"/>
          <p14:tracePt t="106026" x="4919663" y="3929063"/>
          <p14:tracePt t="106189" x="4932363" y="3916363"/>
          <p14:tracePt t="106214" x="4945063" y="3916363"/>
          <p14:tracePt t="106229" x="4968875" y="3905250"/>
          <p14:tracePt t="106245" x="4994275" y="3892550"/>
          <p14:tracePt t="106268" x="5006975" y="3892550"/>
          <p14:tracePt t="106276" x="5019675" y="3892550"/>
          <p14:tracePt t="106284" x="5045075" y="3892550"/>
          <p14:tracePt t="106293" x="5045075" y="3879850"/>
          <p14:tracePt t="106310" x="5057775" y="3879850"/>
          <p14:tracePt t="106327" x="5081588" y="3879850"/>
          <p14:tracePt t="106389" x="5106988" y="3879850"/>
          <p14:tracePt t="106413" x="5132388" y="3879850"/>
          <p14:tracePt t="106427" x="5145088" y="3879850"/>
          <p14:tracePt t="106429" x="5157788" y="3879850"/>
          <p14:tracePt t="106444" x="5170488" y="3879850"/>
          <p14:tracePt t="106446" x="5181600" y="3879850"/>
          <p14:tracePt t="106460" x="5194300" y="3879850"/>
          <p14:tracePt t="106462" x="5207000" y="3879850"/>
          <p14:tracePt t="106476" x="5219700" y="3879850"/>
          <p14:tracePt t="106492" x="5232400" y="3879850"/>
          <p14:tracePt t="106502" x="5245100" y="3879850"/>
          <p14:tracePt t="106511" x="5257800" y="3879850"/>
          <p14:tracePt t="106527" x="5270500" y="3879850"/>
          <p14:tracePt t="106544" x="5294313" y="3879850"/>
          <p14:tracePt t="106565" x="5307013" y="3879850"/>
          <p14:tracePt t="106749" x="5332413" y="3879850"/>
          <p14:tracePt t="106782" x="5345113" y="3879850"/>
          <p14:tracePt t="106797" x="5357813" y="3879850"/>
          <p14:tracePt t="106812" x="5370513" y="3879850"/>
          <p14:tracePt t="106822" x="5383213" y="3879850"/>
          <p14:tracePt t="106836" x="5394325" y="3879850"/>
          <p14:tracePt t="106844" x="5407025" y="3879850"/>
          <p14:tracePt t="106861" x="5419725" y="3879850"/>
          <p14:tracePt t="106878" x="5445125" y="3879850"/>
          <p14:tracePt t="106900" x="5457825" y="3879850"/>
          <p14:tracePt t="107045" x="5470525" y="3879850"/>
          <p14:tracePt t="107093" x="5470525" y="3892550"/>
          <p14:tracePt t="107269" x="5483225" y="3905250"/>
          <p14:tracePt t="107285" x="5495925" y="3905250"/>
          <p14:tracePt t="107302" x="5507038" y="3905250"/>
          <p14:tracePt t="107653" x="5495925" y="3905250"/>
          <p14:tracePt t="107709" x="5483225" y="3905250"/>
          <p14:tracePt t="107861" x="5483225" y="3892550"/>
          <p14:tracePt t="107875" x="5519738" y="3879850"/>
          <p14:tracePt t="107877" x="5583238" y="3879850"/>
          <p14:tracePt t="107894" x="5795963" y="3841750"/>
          <p14:tracePt t="107908" x="6045200" y="3816350"/>
          <p14:tracePt t="107919" x="6157913" y="3803650"/>
          <p14:tracePt t="107932" x="6370638" y="3767138"/>
          <p14:tracePt t="107948" x="6472238" y="3754438"/>
          <p14:tracePt t="107965" x="6584950" y="3703638"/>
          <p14:tracePt t="107981" x="6634163" y="3692525"/>
          <p14:tracePt t="107998" x="6659563" y="3667125"/>
          <p14:tracePt t="108020" x="6684963" y="3667125"/>
          <p14:tracePt t="108031" x="6684963" y="3654425"/>
          <p14:tracePt t="108048" x="6684963" y="3629025"/>
          <p14:tracePt t="108065" x="6708775" y="3590925"/>
          <p14:tracePt t="108081" x="6708775" y="3579813"/>
          <p14:tracePt t="108098" x="6708775" y="3554413"/>
          <p14:tracePt t="108116" x="6708775" y="3529013"/>
          <p14:tracePt t="108132" x="6684963" y="3503613"/>
          <p14:tracePt t="108149" x="6646863" y="3479800"/>
          <p14:tracePt t="108165" x="6596063" y="3441700"/>
          <p14:tracePt t="108182" x="6546850" y="3416300"/>
          <p14:tracePt t="108199" x="6508750" y="3390900"/>
          <p14:tracePt t="108215" x="6483350" y="3367088"/>
          <p14:tracePt t="108232" x="6434138" y="3316288"/>
          <p14:tracePt t="108248" x="6408738" y="3278188"/>
          <p14:tracePt t="108265" x="6396038" y="3267075"/>
          <p14:tracePt t="108282" x="6383338" y="3254375"/>
          <p14:tracePt t="108299" x="6370638" y="3228975"/>
          <p14:tracePt t="108316" x="6370638" y="3216275"/>
          <p14:tracePt t="108437" x="6396038" y="3165475"/>
          <p14:tracePt t="108452" x="6472238" y="3128963"/>
          <p14:tracePt t="108470" x="6559550" y="3078163"/>
          <p14:tracePt t="108485" x="6646863" y="3028950"/>
          <p14:tracePt t="108500" x="6797675" y="2965450"/>
          <p14:tracePt t="108516" x="6921500" y="2941638"/>
          <p14:tracePt t="108532" x="7072313" y="2903538"/>
          <p14:tracePt t="108549" x="7172325" y="2890838"/>
          <p14:tracePt t="108566" x="7297738" y="2865438"/>
          <p14:tracePt t="108583" x="7410450" y="2865438"/>
          <p14:tracePt t="108599" x="7523163" y="2865438"/>
          <p14:tracePt t="108616" x="7610475" y="2865438"/>
          <p14:tracePt t="108633" x="7697788" y="2865438"/>
          <p14:tracePt t="108649" x="7797800" y="2903538"/>
          <p14:tracePt t="108666" x="7861300" y="2928938"/>
          <p14:tracePt t="108683" x="7923213" y="2965450"/>
          <p14:tracePt t="108684" x="7974013" y="2990850"/>
          <p14:tracePt t="108700" x="7986713" y="3016250"/>
          <p14:tracePt t="108716" x="8023225" y="3041650"/>
          <p14:tracePt t="108733" x="8048625" y="3065463"/>
          <p14:tracePt t="108749" x="8074025" y="3090863"/>
          <p14:tracePt t="108766" x="8086725" y="3128963"/>
          <p14:tracePt t="108783" x="8099425" y="3165475"/>
          <p14:tracePt t="108800" x="8110538" y="3190875"/>
          <p14:tracePt t="108816" x="8110538" y="3216275"/>
          <p14:tracePt t="108834" x="8110538" y="3241675"/>
          <p14:tracePt t="108851" x="8110538" y="3290888"/>
          <p14:tracePt t="108852" x="8110538" y="3316288"/>
          <p14:tracePt t="108868" x="8110538" y="3354388"/>
          <p14:tracePt t="108884" x="8110538" y="3390900"/>
          <p14:tracePt t="108900" x="8110538" y="3416300"/>
          <p14:tracePt t="108917" x="8099425" y="3441700"/>
          <p14:tracePt t="108933" x="8074025" y="3467100"/>
          <p14:tracePt t="108950" x="8048625" y="3503613"/>
          <p14:tracePt t="108967" x="8010525" y="3529013"/>
          <p14:tracePt t="108984" x="7961313" y="3579813"/>
          <p14:tracePt t="109000" x="7923213" y="3603625"/>
          <p14:tracePt t="109017" x="7848600" y="3641725"/>
          <p14:tracePt t="109034" x="7773988" y="3667125"/>
          <p14:tracePt t="109050" x="7648575" y="3692525"/>
          <p14:tracePt t="109052" x="7610475" y="3716338"/>
          <p14:tracePt t="109067" x="7448550" y="3767138"/>
          <p14:tracePt t="109084" x="7285038" y="3803650"/>
          <p14:tracePt t="109101" x="7159625" y="3816350"/>
          <p14:tracePt t="109117" x="7021513" y="3841750"/>
          <p14:tracePt t="109134" x="6872288" y="3841750"/>
          <p14:tracePt t="109151" x="6734175" y="3841750"/>
          <p14:tracePt t="109167" x="6621463" y="3841750"/>
          <p14:tracePt t="109184" x="6521450" y="3841750"/>
          <p14:tracePt t="109201" x="6434138" y="3841750"/>
          <p14:tracePt t="109217" x="6346825" y="3841750"/>
          <p14:tracePt t="109234" x="6321425" y="3841750"/>
          <p14:tracePt t="109236" x="6308725" y="3841750"/>
          <p14:tracePt t="109251" x="6283325" y="3841750"/>
          <p14:tracePt t="109268" x="6246813" y="3841750"/>
          <p14:tracePt t="109284" x="6234113" y="3841750"/>
          <p14:tracePt t="109301" x="6208713" y="3841750"/>
          <p14:tracePt t="109372" x="6196013" y="3841750"/>
          <p14:tracePt t="109381" x="6183313" y="3829050"/>
          <p14:tracePt t="109406" x="6170613" y="3803650"/>
          <p14:tracePt t="109420" x="6170613" y="3792538"/>
          <p14:tracePt t="109436" x="6170613" y="3754438"/>
          <p14:tracePt t="109452" x="6170613" y="3741738"/>
          <p14:tracePt t="109461" x="6170613" y="3729038"/>
          <p14:tracePt t="109472" x="6170613" y="3703638"/>
          <p14:tracePt t="109485" x="6196013" y="3667125"/>
          <p14:tracePt t="109502" x="6283325" y="3603625"/>
          <p14:tracePt t="109518" x="6408738" y="3541713"/>
          <p14:tracePt t="109535" x="6521450" y="3503613"/>
          <p14:tracePt t="109552" x="6672263" y="3467100"/>
          <p14:tracePt t="109568" x="6784975" y="3429000"/>
          <p14:tracePt t="109589" x="6808788" y="3429000"/>
          <p14:tracePt t="109602" x="6834188" y="3416300"/>
          <p14:tracePt t="109619" x="6846888" y="3416300"/>
          <p14:tracePt t="109620" x="6872288" y="3416300"/>
          <p14:tracePt t="109636" x="6897688" y="3416300"/>
          <p14:tracePt t="109652" x="6921500" y="3416300"/>
          <p14:tracePt t="109901" x="6934200" y="3416300"/>
          <p14:tracePt t="109925" x="6934200" y="3429000"/>
          <p14:tracePt t="109941" x="6921500" y="3454400"/>
          <p14:tracePt t="109956" x="6872288" y="3467100"/>
          <p14:tracePt t="109977" x="6846888" y="3490913"/>
          <p14:tracePt t="110045" x="6872288" y="3490913"/>
          <p14:tracePt t="110063" x="7072313" y="3490913"/>
          <p14:tracePt t="110078" x="7159625" y="3490913"/>
          <p14:tracePt t="110100" x="7272338" y="3490913"/>
          <p14:tracePt t="110114" x="7372350" y="3490913"/>
          <p14:tracePt t="110127" x="7485063" y="3490913"/>
          <p14:tracePt t="110164" x="7485063" y="3503613"/>
          <p14:tracePt t="110179" x="7485063" y="3516313"/>
          <p14:tracePt t="110189" x="7472363" y="3516313"/>
          <p14:tracePt t="110203" x="7372350" y="3541713"/>
          <p14:tracePt t="110220" x="7159625" y="3579813"/>
          <p14:tracePt t="110236" x="6910388" y="3579813"/>
          <p14:tracePt t="110253" x="6746875" y="3590925"/>
          <p14:tracePt t="110270" x="6684963" y="3590925"/>
          <p14:tracePt t="110341" x="6721475" y="3590925"/>
          <p14:tracePt t="110354" x="6784975" y="3590925"/>
          <p14:tracePt t="110357" x="6859588" y="3590925"/>
          <p14:tracePt t="110371" x="6921500" y="3590925"/>
          <p14:tracePt t="110372" x="7046913" y="3590925"/>
          <p14:tracePt t="110386" x="7123113" y="3590925"/>
          <p14:tracePt t="110388" x="7246938" y="3590925"/>
          <p14:tracePt t="110398" x="7348538" y="3590925"/>
          <p14:tracePt t="110405" x="7448550" y="3590925"/>
          <p14:tracePt t="110421" x="7535863" y="3590925"/>
          <p14:tracePt t="110437" x="7548563" y="3590925"/>
          <p14:tracePt t="110620" x="7561263" y="3590925"/>
          <p14:tracePt t="110631" x="7597775" y="3590925"/>
          <p14:tracePt t="110643" x="7661275" y="3590925"/>
          <p14:tracePt t="110644" x="7723188" y="3590925"/>
          <p14:tracePt t="110654" x="7797800" y="3590925"/>
          <p14:tracePt t="110671" x="7999413" y="3590925"/>
          <p14:tracePt t="110688" x="8161338" y="3590925"/>
          <p14:tracePt t="110704" x="8286750" y="3590925"/>
          <p14:tracePt t="110721" x="8348663" y="3590925"/>
          <p14:tracePt t="110738" x="8374063" y="3590925"/>
          <p14:tracePt t="110884" x="8386763" y="3590925"/>
          <p14:tracePt t="110895" x="8412163" y="3590925"/>
          <p14:tracePt t="110905" x="8424863" y="3579813"/>
          <p14:tracePt t="110922" x="8474075" y="3554413"/>
          <p14:tracePt t="110938" x="8548688" y="3516313"/>
          <p14:tracePt t="110940" x="8586788" y="3503613"/>
          <p14:tracePt t="110955" x="8637588" y="3490913"/>
          <p14:tracePt t="110972" x="8674100" y="3467100"/>
          <p14:tracePt t="111004" x="8686800" y="3467100"/>
          <p14:tracePt t="111174" x="8699500" y="3454400"/>
          <p14:tracePt t="111356" x="8686800" y="3454400"/>
          <p14:tracePt t="111369" x="8674100" y="3454400"/>
          <p14:tracePt t="111384" x="8624888" y="3454400"/>
          <p14:tracePt t="111391" x="8612188" y="3454400"/>
          <p14:tracePt t="111407" x="8524875" y="3454400"/>
          <p14:tracePt t="111423" x="8448675" y="3467100"/>
          <p14:tracePt t="111440" x="8348663" y="3503613"/>
          <p14:tracePt t="111457" x="8312150" y="3516313"/>
          <p14:tracePt t="111473" x="8274050" y="3529013"/>
          <p14:tracePt t="111490" x="8248650" y="3554413"/>
          <p14:tracePt t="111507" x="8235950" y="3554413"/>
          <p14:tracePt t="111508" x="8223250" y="3554413"/>
          <p14:tracePt t="111523" x="8223250" y="3567113"/>
          <p14:tracePt t="111540" x="8212138" y="3567113"/>
          <p14:tracePt t="111557" x="8212138" y="3579813"/>
          <p14:tracePt t="111701" x="8223250" y="3579813"/>
          <p14:tracePt t="111712" x="8248650" y="3579813"/>
          <p14:tracePt t="111725" x="8299450" y="3579813"/>
          <p14:tracePt t="111741" x="8335963" y="3579813"/>
          <p14:tracePt t="111758" x="8348663" y="3579813"/>
          <p14:tracePt t="111933" x="8361363" y="3579813"/>
          <p14:tracePt t="111949" x="8361363" y="3603625"/>
          <p14:tracePt t="111964" x="8348663" y="3603625"/>
          <p14:tracePt t="111965" x="8299450" y="3629025"/>
          <p14:tracePt t="111982" x="8235950" y="3654425"/>
          <p14:tracePt t="111992" x="8161338" y="3667125"/>
          <p14:tracePt t="112008" x="8061325" y="3692525"/>
          <p14:tracePt t="112025" x="7910513" y="3716338"/>
          <p14:tracePt t="112041" x="7810500" y="3729038"/>
          <p14:tracePt t="112058" x="7661275" y="3754438"/>
          <p14:tracePt t="112060" x="7597775" y="3767138"/>
          <p14:tracePt t="112075" x="7497763" y="3792538"/>
          <p14:tracePt t="112092" x="7397750" y="3792538"/>
          <p14:tracePt t="112108" x="7272338" y="3829050"/>
          <p14:tracePt t="112125" x="7146925" y="3854450"/>
          <p14:tracePt t="112142" x="7046913" y="3854450"/>
          <p14:tracePt t="112158" x="6934200" y="3892550"/>
          <p14:tracePt t="112175" x="6834188" y="3905250"/>
          <p14:tracePt t="112192" x="6746875" y="3916363"/>
          <p14:tracePt t="112209" x="6708775" y="3916363"/>
          <p14:tracePt t="112225" x="6621463" y="3916363"/>
          <p14:tracePt t="112242" x="6534150" y="3916363"/>
          <p14:tracePt t="112244" x="6472238" y="3916363"/>
          <p14:tracePt t="112259" x="6396038" y="3916363"/>
          <p14:tracePt t="112276" x="6283325" y="3916363"/>
          <p14:tracePt t="112292" x="6146800" y="3916363"/>
          <p14:tracePt t="112309" x="6057900" y="3916363"/>
          <p14:tracePt t="112325" x="5995988" y="3916363"/>
          <p14:tracePt t="112342" x="5983288" y="3916363"/>
          <p14:tracePt t="112359" x="5957888" y="3916363"/>
          <p14:tracePt t="112429" x="5957888" y="3892550"/>
          <p14:tracePt t="112443" x="5957888" y="3879850"/>
          <p14:tracePt t="112445" x="5983288" y="3854450"/>
          <p14:tracePt t="112461" x="6045200" y="3803650"/>
          <p14:tracePt t="112476" x="6196013" y="3703638"/>
          <p14:tracePt t="112488" x="6270625" y="3679825"/>
          <p14:tracePt t="112500" x="6434138" y="3603625"/>
          <p14:tracePt t="112509" x="6559550" y="3554413"/>
          <p14:tracePt t="112526" x="6659563" y="3516313"/>
          <p14:tracePt t="112543" x="6708775" y="3490913"/>
          <p14:tracePt t="112560" x="6734175" y="3479800"/>
          <p14:tracePt t="112576" x="6759575" y="3467100"/>
          <p14:tracePt t="112593" x="6784975" y="3454400"/>
          <p14:tracePt t="112610" x="6846888" y="3441700"/>
          <p14:tracePt t="112627" x="6921500" y="3416300"/>
          <p14:tracePt t="112628" x="6959600" y="3416300"/>
          <p14:tracePt t="112643" x="7010400" y="3390900"/>
          <p14:tracePt t="112644" x="7085013" y="3378200"/>
          <p14:tracePt t="112660" x="7223125" y="3367088"/>
          <p14:tracePt t="112677" x="7372350" y="3341688"/>
          <p14:tracePt t="112693" x="7561263" y="3341688"/>
          <p14:tracePt t="112710" x="7735888" y="3341688"/>
          <p14:tracePt t="112727" x="7886700" y="3341688"/>
          <p14:tracePt t="112743" x="7999413" y="3341688"/>
          <p14:tracePt t="112760" x="8074025" y="3341688"/>
          <p14:tracePt t="112777" x="8110538" y="3341688"/>
          <p14:tracePt t="112794" x="8135938" y="3341688"/>
          <p14:tracePt t="112811" x="8161338" y="3341688"/>
          <p14:tracePt t="112827" x="8174038" y="3341688"/>
          <p14:tracePt t="112844" x="8199438" y="3341688"/>
          <p14:tracePt t="112861" x="8223250" y="3341688"/>
          <p14:tracePt t="112877" x="8261350" y="3341688"/>
          <p14:tracePt t="112894" x="8274050" y="3341688"/>
          <p14:tracePt t="112911" x="8324850" y="3367088"/>
          <p14:tracePt t="112933" x="8335963" y="3367088"/>
          <p14:tracePt t="113053" x="8335963" y="3390900"/>
          <p14:tracePt t="113071" x="8248650" y="3429000"/>
          <p14:tracePt t="113083" x="8148638" y="3454400"/>
          <p14:tracePt t="113096" x="7910513" y="3516313"/>
          <p14:tracePt t="113111" x="7459663" y="3579813"/>
          <p14:tracePt t="113128" x="7159625" y="3616325"/>
          <p14:tracePt t="113144" x="6884988" y="3667125"/>
          <p14:tracePt t="113161" x="6634163" y="3703638"/>
          <p14:tracePt t="113178" x="6446838" y="3703638"/>
          <p14:tracePt t="113179" x="6396038" y="3703638"/>
          <p14:tracePt t="113195" x="6334125" y="3703638"/>
          <p14:tracePt t="113196" x="6296025" y="3703638"/>
          <p14:tracePt t="113211" x="6221413" y="3703638"/>
          <p14:tracePt t="113228" x="6146800" y="3703638"/>
          <p14:tracePt t="113245" x="6083300" y="3703638"/>
          <p14:tracePt t="113261" x="6057900" y="3703638"/>
          <p14:tracePt t="113278" x="6045200" y="3703638"/>
          <p14:tracePt t="113389" x="6070600" y="3703638"/>
          <p14:tracePt t="113404" x="6234113" y="3692525"/>
          <p14:tracePt t="113421" x="6434138" y="3667125"/>
          <p14:tracePt t="113440" x="6559550" y="3667125"/>
          <p14:tracePt t="113455" x="6684963" y="3641725"/>
          <p14:tracePt t="113467" x="6759575" y="3641725"/>
          <p14:tracePt t="113478" x="6821488" y="3641725"/>
          <p14:tracePt t="113495" x="6884988" y="3641725"/>
          <p14:tracePt t="113512" x="6934200" y="3641725"/>
          <p14:tracePt t="113529" x="6972300" y="3641725"/>
          <p14:tracePt t="113545" x="7034213" y="3616325"/>
          <p14:tracePt t="113564" x="7046913" y="3616325"/>
          <p14:tracePt t="113652" x="7059613" y="3616325"/>
          <p14:tracePt t="113661" x="7072313" y="3616325"/>
          <p14:tracePt t="113681" x="7097713" y="3616325"/>
          <p14:tracePt t="113696" x="7146925" y="3603625"/>
          <p14:tracePt t="113713" x="7210425" y="3603625"/>
          <p14:tracePt t="113729" x="7272338" y="3603625"/>
          <p14:tracePt t="113746" x="7348538" y="3603625"/>
          <p14:tracePt t="113747" x="7372350" y="3603625"/>
          <p14:tracePt t="113763" x="7397750" y="3590925"/>
          <p14:tracePt t="113764" x="7423150" y="3590925"/>
          <p14:tracePt t="113780" x="7485063" y="3590925"/>
          <p14:tracePt t="113796" x="7548563" y="3590925"/>
          <p14:tracePt t="113813" x="7597775" y="3590925"/>
          <p14:tracePt t="113829" x="7697788" y="3590925"/>
          <p14:tracePt t="113848" x="7785100" y="3590925"/>
          <p14:tracePt t="113865" x="7861300" y="3590925"/>
          <p14:tracePt t="113880" x="7935913" y="3590925"/>
          <p14:tracePt t="113897" x="7974013" y="3590925"/>
          <p14:tracePt t="113914" x="7999413" y="3590925"/>
          <p14:tracePt t="113931" x="8035925" y="3590925"/>
          <p14:tracePt t="113932" x="8048625" y="3590925"/>
          <p14:tracePt t="113948" x="8061325" y="3590925"/>
          <p14:tracePt t="113963" x="8110538" y="3590925"/>
          <p14:tracePt t="113980" x="8135938" y="3579813"/>
          <p14:tracePt t="113996" x="8161338" y="3579813"/>
          <p14:tracePt t="114013" x="8174038" y="3579813"/>
          <p14:tracePt t="114052" x="8186738" y="3579813"/>
          <p14:tracePt t="114068" x="8199438" y="3579813"/>
          <p14:tracePt t="114084" x="8212138" y="3579813"/>
          <p14:tracePt t="114116" x="8223250" y="3579813"/>
          <p14:tracePt t="114309" x="8248650" y="3579813"/>
          <p14:tracePt t="114341" x="8261350" y="3590925"/>
          <p14:tracePt t="114359" x="8274050" y="3603625"/>
          <p14:tracePt t="114380" x="8274050" y="3616325"/>
          <p14:tracePt t="114382" x="8286750" y="3629025"/>
          <p14:tracePt t="114396" x="8286750" y="3654425"/>
          <p14:tracePt t="114410" x="8286750" y="3667125"/>
          <p14:tracePt t="114420" x="8299450" y="3679825"/>
          <p14:tracePt t="114431" x="8299450" y="3692525"/>
          <p14:tracePt t="114448" x="8324850" y="3716338"/>
          <p14:tracePt t="114465" x="8335963" y="3729038"/>
          <p14:tracePt t="114517" x="8348663" y="3754438"/>
          <p14:tracePt t="114637" x="8348663" y="3767138"/>
          <p14:tracePt t="114652" x="8299450" y="3767138"/>
          <p14:tracePt t="114665" x="8248650" y="3767138"/>
          <p14:tracePt t="114682" x="8048625" y="3792538"/>
          <p14:tracePt t="114684" x="7948613" y="3816350"/>
          <p14:tracePt t="114699" x="7874000" y="3816350"/>
          <p14:tracePt t="114700" x="7748588" y="3841750"/>
          <p14:tracePt t="114715" x="7535863" y="3854450"/>
          <p14:tracePt t="114732" x="7259638" y="3892550"/>
          <p14:tracePt t="114748" x="7097713" y="3916363"/>
          <p14:tracePt t="114765" x="6959600" y="3929063"/>
          <p14:tracePt t="114782" x="6808788" y="3954463"/>
          <p14:tracePt t="114799" x="6684963" y="3967163"/>
          <p14:tracePt t="114816" x="6546850" y="3979863"/>
          <p14:tracePt t="114832" x="6446838" y="3992563"/>
          <p14:tracePt t="114849" x="6359525" y="3992563"/>
          <p14:tracePt t="114866" x="6321425" y="3992563"/>
          <p14:tracePt t="115045" x="6334125" y="3992563"/>
          <p14:tracePt t="115063" x="6346825" y="3992563"/>
          <p14:tracePt t="115081" x="6370638" y="3992563"/>
          <p14:tracePt t="115092" x="6383338" y="3992563"/>
          <p14:tracePt t="115156" x="6408738" y="3992563"/>
          <p14:tracePt t="115269" x="6421438" y="3992563"/>
          <p14:tracePt t="115292" x="6434138" y="3992563"/>
          <p14:tracePt t="115300" x="6459538" y="3992563"/>
          <p14:tracePt t="115317" x="6472238" y="3992563"/>
          <p14:tracePt t="115333" x="6508750" y="3992563"/>
          <p14:tracePt t="115350" x="6546850" y="3992563"/>
          <p14:tracePt t="115367" x="6584950" y="3979863"/>
          <p14:tracePt t="115384" x="6634163" y="3979863"/>
          <p14:tracePt t="115401" x="6696075" y="3979863"/>
          <p14:tracePt t="115417" x="6759575" y="3979863"/>
          <p14:tracePt t="115434" x="6821488" y="3979863"/>
          <p14:tracePt t="115435" x="6859588" y="3979863"/>
          <p14:tracePt t="115450" x="6897688" y="3979863"/>
          <p14:tracePt t="115451" x="6934200" y="3979863"/>
          <p14:tracePt t="115468" x="7021513" y="3979863"/>
          <p14:tracePt t="115484" x="7072313" y="3979863"/>
          <p14:tracePt t="115501" x="7134225" y="3979863"/>
          <p14:tracePt t="115517" x="7172325" y="3979863"/>
          <p14:tracePt t="115534" x="7197725" y="3979863"/>
          <p14:tracePt t="115551" x="7223125" y="3979863"/>
          <p14:tracePt t="115568" x="7235825" y="3979863"/>
          <p14:tracePt t="115584" x="7272338" y="3979863"/>
          <p14:tracePt t="115601" x="7310438" y="3979863"/>
          <p14:tracePt t="115618" x="7348538" y="3967163"/>
          <p14:tracePt t="115635" x="7397750" y="3967163"/>
          <p14:tracePt t="115636" x="7423150" y="3954463"/>
          <p14:tracePt t="115651" x="7448550" y="3954463"/>
          <p14:tracePt t="115668" x="7472363" y="3954463"/>
          <p14:tracePt t="115684" x="7485063" y="3954463"/>
          <p14:tracePt t="115701" x="7510463" y="3941763"/>
          <p14:tracePt t="115718" x="7523163" y="3941763"/>
          <p14:tracePt t="115772" x="7548563" y="3941763"/>
          <p14:tracePt t="115780" x="7561263" y="3941763"/>
          <p14:tracePt t="115790" x="7585075" y="3916363"/>
          <p14:tracePt t="115804" x="7597775" y="3916363"/>
          <p14:tracePt t="115818" x="7610475" y="3916363"/>
          <p14:tracePt t="115835" x="7635875" y="3916363"/>
          <p14:tracePt t="115877" x="7661275" y="3916363"/>
          <p14:tracePt t="115981" x="7673975" y="3916363"/>
          <p14:tracePt t="115997" x="7685088" y="3916363"/>
          <p14:tracePt t="116015" x="7697788" y="3916363"/>
          <p14:tracePt t="116032" x="7710488" y="3916363"/>
          <p14:tracePt t="116044" x="7723188" y="3916363"/>
          <p14:tracePt t="116108" x="7735888" y="3916363"/>
          <p14:tracePt t="116124" x="7748588" y="3916363"/>
          <p14:tracePt t="116139" x="7761288" y="3916363"/>
          <p14:tracePt t="116141" x="7785100" y="3916363"/>
          <p14:tracePt t="116157" x="7797800" y="3916363"/>
          <p14:tracePt t="116169" x="7810500" y="3916363"/>
          <p14:tracePt t="116186" x="7848600" y="3916363"/>
          <p14:tracePt t="116202" x="7886700" y="3916363"/>
          <p14:tracePt t="116204" x="7897813" y="3916363"/>
          <p14:tracePt t="116219" x="7910513" y="3916363"/>
          <p14:tracePt t="116236" x="7935913" y="3916363"/>
          <p14:tracePt t="116276" x="7948613" y="3916363"/>
          <p14:tracePt t="116293" x="7961313" y="3916363"/>
          <p14:tracePt t="116308" x="7974013" y="3916363"/>
          <p14:tracePt t="116325" x="7986713" y="3916363"/>
          <p14:tracePt t="116348" x="7999413" y="3916363"/>
          <p14:tracePt t="116373" x="8010525" y="3916363"/>
          <p14:tracePt t="116388" x="8023225" y="3916363"/>
          <p14:tracePt t="116412" x="8035925" y="3929063"/>
          <p14:tracePt t="116437" x="8048625" y="3929063"/>
          <p14:tracePt t="116455" x="8074025" y="3941763"/>
          <p14:tracePt t="116476" x="8086725" y="3941763"/>
          <p14:tracePt t="116487" x="8110538" y="3941763"/>
          <p14:tracePt t="116509" x="8123238" y="3941763"/>
          <p14:tracePt t="116520" x="8135938" y="3954463"/>
          <p14:tracePt t="116556" x="8148638" y="3967163"/>
          <p14:tracePt t="116661" x="8161338" y="3967163"/>
          <p14:tracePt t="117805" x="8174038" y="3967163"/>
          <p14:tracePt t="117819" x="8186738" y="3967163"/>
          <p14:tracePt t="117835" x="8199438" y="3967163"/>
          <p14:tracePt t="118333" x="8174038" y="3967163"/>
          <p14:tracePt t="118350" x="8123238" y="3967163"/>
          <p14:tracePt t="118368" x="8061325" y="3992563"/>
          <p14:tracePt t="118380" x="7897813" y="4029075"/>
          <p14:tracePt t="118391" x="7785100" y="4029075"/>
          <p14:tracePt t="118408" x="7572375" y="4067175"/>
          <p14:tracePt t="118425" x="7372350" y="4067175"/>
          <p14:tracePt t="118442" x="7235825" y="4067175"/>
          <p14:tracePt t="118459" x="7172325" y="4067175"/>
          <p14:tracePt t="118460" x="7159625" y="4067175"/>
          <p14:tracePt t="118475" x="7110413" y="4067175"/>
          <p14:tracePt t="118492" x="7059613" y="4067175"/>
          <p14:tracePt t="118509" x="7010400" y="4079875"/>
          <p14:tracePt t="118532" x="6985000" y="4079875"/>
          <p14:tracePt t="118542" x="6959600" y="4092575"/>
          <p14:tracePt t="118559" x="6946900" y="4105275"/>
          <p14:tracePt t="118575" x="6921500" y="4105275"/>
          <p14:tracePt t="118592" x="6897688" y="4117975"/>
          <p14:tracePt t="118609" x="6884988" y="4117975"/>
          <p14:tracePt t="118625" x="6846888" y="4129088"/>
          <p14:tracePt t="118642" x="6808788" y="4141788"/>
          <p14:tracePt t="118659" x="6772275" y="4167188"/>
          <p14:tracePt t="118660" x="6759575" y="4167188"/>
          <p14:tracePt t="118676" x="6734175" y="4167188"/>
          <p14:tracePt t="118692" x="6696075" y="4167188"/>
          <p14:tracePt t="118708" x="6659563" y="4167188"/>
          <p14:tracePt t="118726" x="6584950" y="4192588"/>
          <p14:tracePt t="118742" x="6521450" y="4205288"/>
          <p14:tracePt t="118759" x="6459538" y="4205288"/>
          <p14:tracePt t="118776" x="6408738" y="4217988"/>
          <p14:tracePt t="118792" x="6370638" y="4217988"/>
          <p14:tracePt t="118809" x="6346825" y="4217988"/>
          <p14:tracePt t="118826" x="6321425" y="4230688"/>
          <p14:tracePt t="118827" x="6296025" y="4230688"/>
          <p14:tracePt t="118843" x="6283325" y="4230688"/>
          <p14:tracePt t="118844" x="6270625" y="4230688"/>
          <p14:tracePt t="118860" x="6234113" y="4230688"/>
          <p14:tracePt t="118876" x="6196013" y="4230688"/>
          <p14:tracePt t="118893" x="6157913" y="4230688"/>
          <p14:tracePt t="118909" x="6134100" y="4230688"/>
          <p14:tracePt t="118926" x="6121400" y="4230688"/>
          <p14:tracePt t="118943" x="6096000" y="4230688"/>
          <p14:tracePt t="118989" x="6083300" y="4230688"/>
          <p14:tracePt t="119077" x="6070600" y="4230688"/>
          <p14:tracePt t="119091" x="6045200" y="4230688"/>
          <p14:tracePt t="119093" x="6034088" y="4230688"/>
          <p14:tracePt t="119109" x="6021388" y="4230688"/>
          <p14:tracePt t="119148" x="6008688" y="4230688"/>
          <p14:tracePt t="119173" x="6008688" y="4217988"/>
          <p14:tracePt t="119192" x="5995988" y="4205288"/>
          <p14:tracePt t="119206" x="5970588" y="4179888"/>
          <p14:tracePt t="119217" x="5970588" y="4167188"/>
          <p14:tracePt t="119227" x="5957888" y="4141788"/>
          <p14:tracePt t="119227" x="5945188" y="4141788"/>
          <p14:tracePt t="119244" x="5921375" y="4117975"/>
          <p14:tracePt t="119260" x="5908675" y="4079875"/>
          <p14:tracePt t="119279" x="5895975" y="4041775"/>
          <p14:tracePt t="119298" x="5845175" y="3967163"/>
          <p14:tracePt t="119311" x="5808663" y="3854450"/>
          <p14:tracePt t="119328" x="5770563" y="3779838"/>
          <p14:tracePt t="119344" x="5745163" y="3679825"/>
          <p14:tracePt t="119361" x="5719763" y="3616325"/>
          <p14:tracePt t="119377" x="5719763" y="3579813"/>
          <p14:tracePt t="119394" x="5719763" y="3541713"/>
          <p14:tracePt t="119469" x="5708650" y="3529013"/>
          <p14:tracePt t="119485" x="5670550" y="3516313"/>
          <p14:tracePt t="119502" x="5632450" y="3490913"/>
          <p14:tracePt t="119522" x="5557838" y="3467100"/>
          <p14:tracePt t="119540" x="5307013" y="3390900"/>
          <p14:tracePt t="119556" x="5132388" y="3367088"/>
          <p14:tracePt t="119567" x="5032375" y="3354388"/>
          <p14:tracePt t="119580" x="4781550" y="3328988"/>
          <p14:tracePt t="119595" x="4643438" y="3316288"/>
          <p14:tracePt t="119596" x="4481513" y="3290888"/>
          <p14:tracePt t="119612" x="4181475" y="3267075"/>
          <p14:tracePt t="119628" x="3867150" y="3267075"/>
          <p14:tracePt t="119645" x="3530600" y="3267075"/>
          <p14:tracePt t="119662" x="3254375" y="3267075"/>
          <p14:tracePt t="119678" x="3016250" y="3267075"/>
          <p14:tracePt t="119695" x="2841625" y="3267075"/>
          <p14:tracePt t="119712" x="2667000" y="3267075"/>
          <p14:tracePt t="119728" x="2516188" y="3267075"/>
          <p14:tracePt t="119745" x="2403475" y="3267075"/>
          <p14:tracePt t="119762" x="2339975" y="3278188"/>
          <p14:tracePt t="119779" x="2252663" y="3316288"/>
          <p14:tracePt t="119780" x="2228850" y="3316288"/>
          <p14:tracePt t="119795" x="2203450" y="3316288"/>
          <p14:tracePt t="119820" x="2190750" y="3316288"/>
          <p14:tracePt t="119828" x="2178050" y="3328988"/>
          <p14:tracePt t="119965" x="2178050" y="3341688"/>
          <p14:tracePt t="119981" x="2190750" y="3367088"/>
          <p14:tracePt t="119996" x="2216150" y="3378200"/>
          <p14:tracePt t="120013" x="2239963" y="3403600"/>
          <p14:tracePt t="120141" x="2239963" y="3416300"/>
          <p14:tracePt t="120165" x="2239963" y="3429000"/>
          <p14:tracePt t="120181" x="2239963" y="3467100"/>
          <p14:tracePt t="120197" x="2239963" y="3479800"/>
          <p14:tracePt t="120198" x="2239963" y="3490913"/>
          <p14:tracePt t="120212" x="2239963" y="3529013"/>
          <p14:tracePt t="120220" x="2239963" y="3541713"/>
          <p14:tracePt t="120229" x="2239963" y="3567113"/>
          <p14:tracePt t="120246" x="2239963" y="3579813"/>
          <p14:tracePt t="120263" x="2239963" y="3603625"/>
          <p14:tracePt t="120280" x="2252663" y="3641725"/>
          <p14:tracePt t="120296" x="2328863" y="3667125"/>
          <p14:tracePt t="120313" x="2452688" y="3667125"/>
          <p14:tracePt t="120330" x="2678113" y="3716338"/>
          <p14:tracePt t="120331" x="2790825" y="3741738"/>
          <p14:tracePt t="120347" x="2916238" y="3741738"/>
          <p14:tracePt t="120348" x="3028950" y="3754438"/>
          <p14:tracePt t="120363" x="3254375" y="3779838"/>
          <p14:tracePt t="120380" x="3479800" y="3792538"/>
          <p14:tracePt t="120397" x="3592513" y="3816350"/>
          <p14:tracePt t="120413" x="3617913" y="3816350"/>
          <p14:tracePt t="120430" x="3643313" y="3816350"/>
          <p14:tracePt t="120447" x="3654425" y="3816350"/>
          <p14:tracePt t="120464" x="3667125" y="3816350"/>
          <p14:tracePt t="120480" x="3705225" y="3816350"/>
          <p14:tracePt t="120497" x="3730625" y="3803650"/>
          <p14:tracePt t="120514" x="3792538" y="3767138"/>
          <p14:tracePt t="120515" x="3805238" y="3767138"/>
          <p14:tracePt t="120531" x="3817938" y="3754438"/>
          <p14:tracePt t="120532" x="3843338" y="3741738"/>
          <p14:tracePt t="120547" x="3879850" y="3716338"/>
          <p14:tracePt t="120564" x="3892550" y="3716338"/>
          <p14:tracePt t="120581" x="3943350" y="3692525"/>
          <p14:tracePt t="120597" x="3968750" y="3667125"/>
          <p14:tracePt t="120620" x="4005263" y="3654425"/>
          <p14:tracePt t="120631" x="4005263" y="3641725"/>
          <p14:tracePt t="120652" x="4017963" y="3641725"/>
          <p14:tracePt t="120668" x="4030663" y="3616325"/>
          <p14:tracePt t="120681" x="4043363" y="3616325"/>
          <p14:tracePt t="120697" x="4056063" y="3603625"/>
          <p14:tracePt t="120714" x="4056063" y="3590925"/>
          <p14:tracePt t="120740" x="4068763" y="3579813"/>
          <p14:tracePt t="120751" x="4081463" y="3567113"/>
          <p14:tracePt t="120764" x="4117975" y="3554413"/>
          <p14:tracePt t="120781" x="4168775" y="3529013"/>
          <p14:tracePt t="120798" x="4230688" y="3490913"/>
          <p14:tracePt t="120814" x="4368800" y="3467100"/>
          <p14:tracePt t="120831" x="4506913" y="3429000"/>
          <p14:tracePt t="120848" x="4681538" y="3416300"/>
          <p14:tracePt t="120865" x="4806950" y="3390900"/>
          <p14:tracePt t="120881" x="4968875" y="3378200"/>
          <p14:tracePt t="120898" x="5019675" y="3367088"/>
          <p14:tracePt t="120900" x="5057775" y="3367088"/>
          <p14:tracePt t="120915" x="5094288" y="3367088"/>
          <p14:tracePt t="120932" x="5157788" y="3367088"/>
          <p14:tracePt t="120948" x="5207000" y="3367088"/>
          <p14:tracePt t="120964" x="5270500" y="3367088"/>
          <p14:tracePt t="120981" x="5332413" y="3367088"/>
          <p14:tracePt t="120998" x="5407025" y="3341688"/>
          <p14:tracePt t="121015" x="5470525" y="3328988"/>
          <p14:tracePt t="121032" x="5532438" y="3328988"/>
          <p14:tracePt t="121049" x="5570538" y="3316288"/>
          <p14:tracePt t="121117" x="5595938" y="3316288"/>
          <p14:tracePt t="121133" x="5595938" y="3303588"/>
          <p14:tracePt t="121164" x="5607050" y="3303588"/>
          <p14:tracePt t="121405" x="5632450" y="3290888"/>
          <p14:tracePt t="121419" x="5645150" y="3290888"/>
          <p14:tracePt t="121420" x="5670550" y="3278188"/>
          <p14:tracePt t="121433" x="5695950" y="3278188"/>
          <p14:tracePt t="121449" x="5732463" y="3267075"/>
          <p14:tracePt t="121466" x="5745163" y="3267075"/>
          <p14:tracePt t="121467" x="5783263" y="3254375"/>
          <p14:tracePt t="121483" x="5795963" y="3254375"/>
          <p14:tracePt t="121499" x="5808663" y="3241675"/>
          <p14:tracePt t="121516" x="5845175" y="3228975"/>
          <p14:tracePt t="121533" x="5857875" y="3228975"/>
          <p14:tracePt t="121550" x="5908675" y="3216275"/>
          <p14:tracePt t="121566" x="5932488" y="3203575"/>
          <p14:tracePt t="121583" x="5945188" y="3190875"/>
          <p14:tracePt t="121600" x="5995988" y="3178175"/>
          <p14:tracePt t="121617" x="6008688" y="3165475"/>
          <p14:tracePt t="121633" x="6021388" y="3154363"/>
          <p14:tracePt t="121741" x="6021388" y="3141663"/>
          <p14:tracePt t="121805" x="6021388" y="3128963"/>
          <p14:tracePt t="121820" x="6021388" y="3116263"/>
          <p14:tracePt t="121836" x="6008688" y="3116263"/>
          <p14:tracePt t="121852" x="5995988" y="3103563"/>
          <p14:tracePt t="121867" x="5970588" y="3103563"/>
          <p14:tracePt t="121885" x="5945188" y="3103563"/>
          <p14:tracePt t="121901" x="5908675" y="3090863"/>
          <p14:tracePt t="121917" x="5857875" y="3078163"/>
          <p14:tracePt t="121934" x="5821363" y="3065463"/>
          <p14:tracePt t="121951" x="5757863" y="3065463"/>
          <p14:tracePt t="121967" x="5708650" y="3054350"/>
          <p14:tracePt t="121984" x="5657850" y="3054350"/>
          <p14:tracePt t="122001" x="5607050" y="3054350"/>
          <p14:tracePt t="122018" x="5570538" y="3041650"/>
          <p14:tracePt t="122034" x="5519738" y="3028950"/>
          <p14:tracePt t="122035" x="5483225" y="3028950"/>
          <p14:tracePt t="122051" x="5432425" y="3003550"/>
          <p14:tracePt t="122068" x="5319713" y="2990850"/>
          <p14:tracePt t="122084" x="5207000" y="2978150"/>
          <p14:tracePt t="122101" x="5094288" y="2965450"/>
          <p14:tracePt t="122118" x="4994275" y="2941638"/>
          <p14:tracePt t="122135" x="4919663" y="2941638"/>
          <p14:tracePt t="122151" x="4843463" y="2941638"/>
          <p14:tracePt t="122168" x="4768850" y="2928938"/>
          <p14:tracePt t="122185" x="4681538" y="2928938"/>
          <p14:tracePt t="122201" x="4619625" y="2928938"/>
          <p14:tracePt t="122218" x="4556125" y="2928938"/>
          <p14:tracePt t="122220" x="4506913" y="2928938"/>
          <p14:tracePt t="122235" x="4406900" y="2928938"/>
          <p14:tracePt t="122252" x="4318000" y="2928938"/>
          <p14:tracePt t="122268" x="4205288" y="2928938"/>
          <p14:tracePt t="122285" x="4081463" y="2941638"/>
          <p14:tracePt t="122302" x="4005263" y="2965450"/>
          <p14:tracePt t="122318" x="3943350" y="2990850"/>
          <p14:tracePt t="122335" x="3892550" y="3016250"/>
          <p14:tracePt t="122352" x="3856038" y="3054350"/>
          <p14:tracePt t="122368" x="3805238" y="3116263"/>
          <p14:tracePt t="122385" x="3767138" y="3154363"/>
          <p14:tracePt t="122402" x="3730625" y="3228975"/>
          <p14:tracePt t="122403" x="3705225" y="3254375"/>
          <p14:tracePt t="122419" x="3692525" y="3290888"/>
          <p14:tracePt t="122435" x="3679825" y="3328988"/>
          <p14:tracePt t="122452" x="3679825" y="3367088"/>
          <p14:tracePt t="122468" x="3679825" y="3403600"/>
          <p14:tracePt t="122486" x="3667125" y="3429000"/>
          <p14:tracePt t="122502" x="3667125" y="3479800"/>
          <p14:tracePt t="122519" x="3667125" y="3503613"/>
          <p14:tracePt t="122536" x="3667125" y="3516313"/>
          <p14:tracePt t="122556" x="3679825" y="3529013"/>
          <p14:tracePt t="122569" x="3743325" y="3567113"/>
          <p14:tracePt t="122586" x="3917950" y="3603625"/>
          <p14:tracePt t="122587" x="4017963" y="3629025"/>
          <p14:tracePt t="122603" x="4156075" y="3667125"/>
          <p14:tracePt t="122604" x="4281488" y="3667125"/>
          <p14:tracePt t="122619" x="4606925" y="3729038"/>
          <p14:tracePt t="122636" x="4932363" y="3754438"/>
          <p14:tracePt t="122653" x="5181600" y="3754438"/>
          <p14:tracePt t="122669" x="5294313" y="3754438"/>
          <p14:tracePt t="122686" x="5345113" y="3754438"/>
          <p14:tracePt t="122703" x="5407025" y="3692525"/>
          <p14:tracePt t="122719" x="5457825" y="3603625"/>
          <p14:tracePt t="122736" x="5457825" y="3541713"/>
          <p14:tracePt t="122753" x="5457825" y="3516313"/>
          <p14:tracePt t="122772" x="5445125" y="3503613"/>
          <p14:tracePt t="122787" x="5445125" y="3490913"/>
          <p14:tracePt t="122788" x="5419725" y="3479800"/>
          <p14:tracePt t="122803" x="5332413" y="3467100"/>
          <p14:tracePt t="122820" x="5232400" y="3454400"/>
          <p14:tracePt t="122836" x="5106988" y="3454400"/>
          <p14:tracePt t="122853" x="4981575" y="3454400"/>
          <p14:tracePt t="122870" x="4881563" y="3454400"/>
          <p14:tracePt t="122887" x="4806950" y="3479800"/>
          <p14:tracePt t="122903" x="4719638" y="3516313"/>
          <p14:tracePt t="122920" x="4630738" y="3579813"/>
          <p14:tracePt t="122936" x="4530725" y="3667125"/>
          <p14:tracePt t="122953" x="4481513" y="3703638"/>
          <p14:tracePt t="122970" x="4456113" y="3729038"/>
          <p14:tracePt t="122971" x="4456113" y="3741738"/>
          <p14:tracePt t="122987" x="4443413" y="3767138"/>
          <p14:tracePt t="123069" x="4456113" y="3767138"/>
          <p14:tracePt t="123084" x="4481513" y="3767138"/>
          <p14:tracePt t="123106" x="4530725" y="3767138"/>
          <p14:tracePt t="123141" x="4543425" y="3767138"/>
          <p14:tracePt t="123365" x="4556125" y="3767138"/>
          <p14:tracePt t="123381" x="4643438" y="3767138"/>
          <p14:tracePt t="123395" x="4656138" y="3767138"/>
          <p14:tracePt t="123404" x="4681538" y="3767138"/>
          <p14:tracePt t="123813" x="4706938" y="3767138"/>
          <p14:tracePt t="123830" x="4768850" y="3754438"/>
          <p14:tracePt t="123850" x="4843463" y="3741738"/>
          <p14:tracePt t="123866" x="4919663" y="3716338"/>
          <p14:tracePt t="123880" x="4968875" y="3679825"/>
          <p14:tracePt t="123889" x="5006975" y="3667125"/>
          <p14:tracePt t="123906" x="5068888" y="3641725"/>
          <p14:tracePt t="123907" x="5094288" y="3629025"/>
          <p14:tracePt t="123973" x="5106988" y="3629025"/>
          <p14:tracePt t="123989" x="5170488" y="3579813"/>
          <p14:tracePt t="124007" x="5219700" y="3541713"/>
          <p14:tracePt t="124026" x="5307013" y="3467100"/>
          <p14:tracePt t="124040" x="5394325" y="3403600"/>
          <p14:tracePt t="124056" x="5483225" y="3316288"/>
          <p14:tracePt t="124073" x="5570538" y="3216275"/>
          <p14:tracePt t="124090" x="5632450" y="3141663"/>
          <p14:tracePt t="124106" x="5683250" y="3090863"/>
          <p14:tracePt t="124108" x="5708650" y="3065463"/>
          <p14:tracePt t="124123" x="5757863" y="3016250"/>
          <p14:tracePt t="124140" x="5808663" y="2978150"/>
          <p14:tracePt t="124156" x="5883275" y="2952750"/>
          <p14:tracePt t="124173" x="5983288" y="2890838"/>
          <p14:tracePt t="124192" x="6057900" y="2865438"/>
          <p14:tracePt t="124215" x="6183313" y="2828925"/>
          <p14:tracePt t="124228" x="6246813" y="2828925"/>
          <p14:tracePt t="124240" x="6321425" y="2828925"/>
          <p14:tracePt t="124257" x="6359525" y="2803525"/>
          <p14:tracePt t="124273" x="6370638" y="2803525"/>
          <p14:tracePt t="124290" x="6383338" y="2803525"/>
          <p14:tracePt t="124316" x="6396038" y="2803525"/>
          <p14:tracePt t="124324" x="6408738" y="2803525"/>
          <p14:tracePt t="124341" x="6434138" y="2803525"/>
          <p14:tracePt t="124357" x="6446838" y="2840038"/>
          <p14:tracePt t="124373" x="6459538" y="2865438"/>
          <p14:tracePt t="124404" x="6459538" y="2878138"/>
          <p14:tracePt t="124415" x="6459538" y="2890838"/>
          <p14:tracePt t="124428" x="6459538" y="2916238"/>
          <p14:tracePt t="124444" x="6459538" y="2928938"/>
          <p14:tracePt t="124460" x="6459538" y="2941638"/>
          <p14:tracePt t="124474" x="6459538" y="2952750"/>
          <p14:tracePt t="124733" x="6446838" y="2952750"/>
          <p14:tracePt t="124751" x="6383338" y="2941638"/>
          <p14:tracePt t="124765" x="6283325" y="2928938"/>
          <p14:tracePt t="124774" x="6196013" y="2928938"/>
          <p14:tracePt t="124792" x="6134100" y="2916238"/>
          <p14:tracePt t="124808" x="6045200" y="2916238"/>
          <p14:tracePt t="124825" x="5995988" y="2916238"/>
          <p14:tracePt t="124841" x="5970588" y="2916238"/>
          <p14:tracePt t="124858" x="5945188" y="2916238"/>
          <p14:tracePt t="124884" x="5932488" y="2916238"/>
          <p14:tracePt t="124892" x="5908675" y="2916238"/>
          <p14:tracePt t="124908" x="5895975" y="2928938"/>
          <p14:tracePt t="124925" x="5870575" y="2952750"/>
          <p14:tracePt t="124942" x="5870575" y="2965450"/>
          <p14:tracePt t="124959" x="5870575" y="2990850"/>
          <p14:tracePt t="124975" x="5870575" y="3028950"/>
          <p14:tracePt t="124992" x="5870575" y="3078163"/>
          <p14:tracePt t="125009" x="5870575" y="3103563"/>
          <p14:tracePt t="125025" x="5895975" y="3154363"/>
          <p14:tracePt t="125042" x="5921375" y="3165475"/>
          <p14:tracePt t="125044" x="5932488" y="3190875"/>
          <p14:tracePt t="125059" x="5995988" y="3216275"/>
          <p14:tracePt t="125075" x="6070600" y="3254375"/>
          <p14:tracePt t="125093" x="6208713" y="3290888"/>
          <p14:tracePt t="125109" x="6334125" y="3290888"/>
          <p14:tracePt t="125126" x="6459538" y="3290888"/>
          <p14:tracePt t="125142" x="6508750" y="3290888"/>
          <p14:tracePt t="125159" x="6546850" y="3278188"/>
          <p14:tracePt t="125176" x="6572250" y="3254375"/>
          <p14:tracePt t="125193" x="6596063" y="3228975"/>
          <p14:tracePt t="125209" x="6596063" y="3203575"/>
          <p14:tracePt t="125226" x="6596063" y="3190875"/>
          <p14:tracePt t="125228" x="6596063" y="3178175"/>
          <p14:tracePt t="125243" x="6596063" y="3165475"/>
          <p14:tracePt t="125244" x="6596063" y="3154363"/>
          <p14:tracePt t="125260" x="6596063" y="3128963"/>
          <p14:tracePt t="125276" x="6559550" y="3090863"/>
          <p14:tracePt t="125293" x="6546850" y="3090863"/>
          <p14:tracePt t="125309" x="6496050" y="3054350"/>
          <p14:tracePt t="125326" x="6421438" y="3028950"/>
          <p14:tracePt t="125343" x="6359525" y="3003550"/>
          <p14:tracePt t="125359" x="6308725" y="2978150"/>
          <p14:tracePt t="125376" x="6246813" y="2965450"/>
          <p14:tracePt t="125393" x="6196013" y="2952750"/>
          <p14:tracePt t="125410" x="6121400" y="2952750"/>
          <p14:tracePt t="125411" x="6083300" y="2952750"/>
          <p14:tracePt t="125427" x="6045200" y="2952750"/>
          <p14:tracePt t="125428" x="6021388" y="2952750"/>
          <p14:tracePt t="125443" x="5970588" y="2952750"/>
          <p14:tracePt t="125460" x="5945188" y="2952750"/>
          <p14:tracePt t="125476" x="5921375" y="2952750"/>
          <p14:tracePt t="125493" x="5908675" y="2952750"/>
          <p14:tracePt t="125510" x="5895975" y="2965450"/>
          <p14:tracePt t="125527" x="5870575" y="2990850"/>
          <p14:tracePt t="125543" x="5870575" y="3016250"/>
          <p14:tracePt t="125560" x="5870575" y="3041650"/>
          <p14:tracePt t="125577" x="5870575" y="3078163"/>
          <p14:tracePt t="125594" x="5932488" y="3116263"/>
          <p14:tracePt t="125611" x="6045200" y="3165475"/>
          <p14:tracePt t="125612" x="6121400" y="3165475"/>
          <p14:tracePt t="125627" x="6221413" y="3165475"/>
          <p14:tracePt t="125644" x="6346825" y="3190875"/>
          <p14:tracePt t="125660" x="6446838" y="3190875"/>
          <p14:tracePt t="125677" x="6546850" y="3190875"/>
          <p14:tracePt t="125694" x="6659563" y="3190875"/>
          <p14:tracePt t="125711" x="6684963" y="3190875"/>
          <p14:tracePt t="125727" x="6708775" y="3190875"/>
          <p14:tracePt t="125901" x="6696075" y="3190875"/>
          <p14:tracePt t="125919" x="6634163" y="3228975"/>
          <p14:tracePt t="125937" x="6608763" y="3278188"/>
          <p14:tracePt t="125950" x="6584950" y="3303588"/>
          <p14:tracePt t="125961" x="6584950" y="3316288"/>
          <p14:tracePt t="125978" x="6584950" y="3328988"/>
          <p14:tracePt t="125979" x="6584950" y="3341688"/>
          <p14:tracePt t="126004" x="6584950" y="3367088"/>
          <p14:tracePt t="126029" x="6584950" y="3378200"/>
          <p14:tracePt t="126050" x="6608763" y="3390900"/>
          <p14:tracePt t="126063" x="6634163" y="3403600"/>
          <p14:tracePt t="126078" x="6696075" y="3416300"/>
          <p14:tracePt t="126095" x="6784975" y="3429000"/>
          <p14:tracePt t="126112" x="6872288" y="3429000"/>
          <p14:tracePt t="126128" x="6972300" y="3429000"/>
          <p14:tracePt t="126145" x="7034213" y="3429000"/>
          <p14:tracePt t="126162" x="7072313" y="3429000"/>
          <p14:tracePt t="126178" x="7097713" y="3429000"/>
          <p14:tracePt t="126195" x="7110413" y="3429000"/>
          <p14:tracePt t="126211" x="7123113" y="3429000"/>
          <p14:tracePt t="126228" x="7185025" y="3454400"/>
          <p14:tracePt t="126245" x="7223125" y="3516313"/>
          <p14:tracePt t="126262" x="7272338" y="3567113"/>
          <p14:tracePt t="126279" x="7323138" y="3603625"/>
          <p14:tracePt t="126296" x="7348538" y="3667125"/>
          <p14:tracePt t="126312" x="7348538" y="3692525"/>
          <p14:tracePt t="126329" x="7359650" y="3729038"/>
          <p14:tracePt t="126345" x="7372350" y="3754438"/>
          <p14:tracePt t="126362" x="7385050" y="3767138"/>
          <p14:tracePt t="126629" x="7385050" y="3779838"/>
          <p14:tracePt t="126645" x="7397750" y="3816350"/>
          <p14:tracePt t="126664" x="7435850" y="3879850"/>
          <p14:tracePt t="126681" x="7472363" y="3941763"/>
          <p14:tracePt t="126697" x="7497763" y="3967163"/>
          <p14:tracePt t="126714" x="7510463" y="4005263"/>
          <p14:tracePt t="126716" x="7535863" y="4029075"/>
          <p14:tracePt t="126732" x="7535863" y="4041775"/>
          <p14:tracePt t="126747" x="7548563" y="4041775"/>
          <p14:tracePt t="126837" x="7561263" y="4041775"/>
          <p14:tracePt t="126856" x="7610475" y="4041775"/>
          <p14:tracePt t="126865" x="7623175" y="4041775"/>
          <p14:tracePt t="126881" x="7673975" y="4017963"/>
          <p14:tracePt t="126897" x="7723188" y="3967163"/>
          <p14:tracePt t="126901" x="7735888" y="3954463"/>
          <p14:tracePt t="126914" x="7761288" y="3929063"/>
          <p14:tracePt t="126915" x="7773988" y="3916363"/>
          <p14:tracePt t="126931" x="7785100" y="3905250"/>
          <p14:tracePt t="126932" x="7797800" y="3867150"/>
          <p14:tracePt t="126947" x="7810500" y="3841750"/>
          <p14:tracePt t="126964" x="7823200" y="3829050"/>
          <p14:tracePt t="126980" x="7835900" y="3803650"/>
          <p14:tracePt t="127101" x="7835900" y="3792538"/>
          <p14:tracePt t="127125" x="7823200" y="3792538"/>
          <p14:tracePt t="127145" x="7785100" y="3792538"/>
          <p14:tracePt t="127155" x="7723188" y="3792538"/>
          <p14:tracePt t="127155" x="7648575" y="3792538"/>
          <p14:tracePt t="127164" x="7548563" y="3792538"/>
          <p14:tracePt t="127181" x="7335838" y="3792538"/>
          <p14:tracePt t="127198" x="7134225" y="3792538"/>
          <p14:tracePt t="127214" x="6934200" y="3803650"/>
          <p14:tracePt t="127231" x="6808788" y="3841750"/>
          <p14:tracePt t="127248" x="6759575" y="3854450"/>
          <p14:tracePt t="127325" x="6784975" y="3867150"/>
          <p14:tracePt t="127345" x="6910388" y="3867150"/>
          <p14:tracePt t="127356" x="7110413" y="3867150"/>
          <p14:tracePt t="127367" x="7223125" y="3867150"/>
          <p14:tracePt t="127382" x="7385050" y="3867150"/>
          <p14:tracePt t="127399" x="7485063" y="3867150"/>
          <p14:tracePt t="127415" x="7535863" y="3867150"/>
          <p14:tracePt t="127541" x="7510463" y="3867150"/>
          <p14:tracePt t="127558" x="7410450" y="3867150"/>
          <p14:tracePt t="127570" x="7323138" y="3867150"/>
          <p14:tracePt t="127582" x="7223125" y="3867150"/>
          <p14:tracePt t="127600" x="7172325" y="3867150"/>
          <p14:tracePt t="127685" x="7197725" y="3867150"/>
          <p14:tracePt t="127701" x="7323138" y="3867150"/>
          <p14:tracePt t="127719" x="7472363" y="3867150"/>
          <p14:tracePt t="127735" x="7661275" y="3867150"/>
          <p14:tracePt t="127751" x="7710488" y="3867150"/>
          <p14:tracePt t="127766" x="7735888" y="3867150"/>
          <p14:tracePt t="128381" x="7761288" y="3892550"/>
          <p14:tracePt t="128397" x="7861300" y="3892550"/>
          <p14:tracePt t="128421" x="8148638" y="3954463"/>
          <p14:tracePt t="128437" x="8399463" y="4005263"/>
          <p14:tracePt t="128456" x="8886825" y="4054475"/>
          <p14:tracePt t="128472" x="9237663" y="4105275"/>
          <p14:tracePt t="128485" x="9513888" y="4141788"/>
          <p14:tracePt t="128501" x="9626600" y="4154488"/>
          <p14:tracePt t="128518" x="9650413" y="4167188"/>
          <p14:tracePt t="128669" x="9663113" y="4167188"/>
          <p14:tracePt t="128685" x="9688513" y="4167188"/>
          <p14:tracePt t="128701" x="9713913" y="4167188"/>
          <p14:tracePt t="128716" x="9726613" y="4167188"/>
          <p14:tracePt t="128748" x="9739313" y="4167188"/>
          <p14:tracePt t="128772" x="9763125" y="4167188"/>
          <p14:tracePt t="128788" x="9763125" y="4154488"/>
          <p14:tracePt t="128811" x="9788525" y="4129088"/>
          <p14:tracePt t="128844" x="9801225" y="4105275"/>
          <p14:tracePt t="128869" x="9801225" y="4092575"/>
          <p14:tracePt t="128886" x="9813925" y="4092575"/>
          <p14:tracePt t="128908" x="9826625" y="4067175"/>
          <p14:tracePt t="128989" x="9839325" y="4067175"/>
          <p14:tracePt t="129021" x="9826625" y="4054475"/>
          <p14:tracePt t="129042" x="9688513" y="4054475"/>
          <p14:tracePt t="129060" x="9475788" y="4054475"/>
          <p14:tracePt t="129069" x="9413875" y="4054475"/>
          <p14:tracePt t="129086" x="9388475" y="4054475"/>
          <p14:tracePt t="129173" x="9401175" y="4029075"/>
          <p14:tracePt t="129189" x="9537700" y="3992563"/>
          <p14:tracePt t="129205" x="9763125" y="3954463"/>
          <p14:tracePt t="129220" x="10026650" y="3905250"/>
          <p14:tracePt t="129236" x="10201275" y="3905250"/>
          <p14:tracePt t="129253" x="10226675" y="3905250"/>
          <p14:tracePt t="129357" x="10188575" y="3905250"/>
          <p14:tracePt t="129373" x="10001250" y="3905250"/>
          <p14:tracePt t="129389" x="9801225" y="3905250"/>
          <p14:tracePt t="129404" x="9739313" y="3929063"/>
          <p14:tracePt t="129420" x="9701213" y="3929063"/>
          <p14:tracePt t="129533" x="9739313" y="3929063"/>
          <p14:tracePt t="129554" x="9813925" y="3929063"/>
          <p14:tracePt t="129568" x="9875838" y="3929063"/>
          <p14:tracePt t="129581" x="9901238" y="3929063"/>
          <p14:tracePt t="129709" x="9839325" y="3941763"/>
          <p14:tracePt t="129725" x="9675813" y="3941763"/>
          <p14:tracePt t="129742" x="9550400" y="3941763"/>
          <p14:tracePt t="129756" x="9463088" y="3941763"/>
          <p14:tracePt t="129771" x="9437688" y="3941763"/>
          <p14:tracePt t="129901" x="9450388" y="3941763"/>
          <p14:tracePt t="129920" x="9525000" y="3941763"/>
          <p14:tracePt t="129930" x="9575800" y="3941763"/>
          <p14:tracePt t="129939" x="9650413" y="3941763"/>
          <p14:tracePt t="129955" x="9726613" y="3941763"/>
          <p14:tracePt t="129972" x="9775825" y="3941763"/>
          <p14:tracePt t="129988" x="9813925" y="3941763"/>
          <p14:tracePt t="130029" x="9826625" y="3941763"/>
          <p14:tracePt t="130116" x="9801225" y="3941763"/>
          <p14:tracePt t="130137" x="9701213" y="3941763"/>
          <p14:tracePt t="130151" x="9613900" y="3941763"/>
          <p14:tracePt t="130165" x="9501188" y="3941763"/>
          <p14:tracePt t="130177" x="9475788" y="3941763"/>
          <p14:tracePt t="130189" x="9437688" y="3941763"/>
          <p14:tracePt t="130293" x="9450388" y="3941763"/>
          <p14:tracePt t="130309" x="9525000" y="3941763"/>
          <p14:tracePt t="130329" x="9650413" y="3905250"/>
          <p14:tracePt t="130344" x="9726613" y="3905250"/>
          <p14:tracePt t="130356" x="9852025" y="3892550"/>
          <p14:tracePt t="130373" x="9888538" y="3879850"/>
          <p14:tracePt t="131061" x="9875838" y="3879850"/>
          <p14:tracePt t="131077" x="9839325" y="3879850"/>
          <p14:tracePt t="131093" x="9801225" y="3879850"/>
          <p14:tracePt t="131108" x="9739313" y="3879850"/>
          <p14:tracePt t="131124" x="9701213" y="3879850"/>
          <p14:tracePt t="131141" x="9663113" y="3879850"/>
          <p14:tracePt t="131158" x="9637713" y="3879850"/>
          <p14:tracePt t="131175" x="9601200" y="3879850"/>
          <p14:tracePt t="131192" x="9588500" y="3879850"/>
          <p14:tracePt t="131208" x="9563100" y="3879850"/>
          <p14:tracePt t="131225" x="9537700" y="3879850"/>
          <p14:tracePt t="131260" x="9525000" y="3879850"/>
          <p14:tracePt t="131301" x="9513888" y="3879850"/>
          <p14:tracePt t="131318" x="9488488" y="3879850"/>
          <p14:tracePt t="131336" x="9463088" y="3879850"/>
          <p14:tracePt t="131349" x="9437688" y="3879850"/>
          <p14:tracePt t="131359" x="9424988" y="3879850"/>
          <p14:tracePt t="131375" x="9388475" y="3905250"/>
          <p14:tracePt t="131392" x="9337675" y="3929063"/>
          <p14:tracePt t="131409" x="9324975" y="3941763"/>
          <p14:tracePt t="131426" x="9250363" y="3992563"/>
          <p14:tracePt t="131427" x="9237663" y="4005263"/>
          <p14:tracePt t="131442" x="9212263" y="4017963"/>
          <p14:tracePt t="131444" x="9175750" y="4029075"/>
          <p14:tracePt t="131460" x="9124950" y="4054475"/>
          <p14:tracePt t="131476" x="9012238" y="4079875"/>
          <p14:tracePt t="131493" x="8912225" y="4117975"/>
          <p14:tracePt t="131509" x="8750300" y="4154488"/>
          <p14:tracePt t="131526" x="8599488" y="4192588"/>
          <p14:tracePt t="131543" x="8399463" y="4217988"/>
          <p14:tracePt t="131559" x="8223250" y="4254500"/>
          <p14:tracePt t="131576" x="8048625" y="4292600"/>
          <p14:tracePt t="131593" x="7910513" y="4305300"/>
          <p14:tracePt t="131609" x="7773988" y="4305300"/>
          <p14:tracePt t="131626" x="7585075" y="4341813"/>
          <p14:tracePt t="131627" x="7485063" y="4341813"/>
          <p14:tracePt t="131643" x="7372350" y="4367213"/>
          <p14:tracePt t="131644" x="7272338" y="4379913"/>
          <p14:tracePt t="131660" x="7085013" y="4379913"/>
          <p14:tracePt t="131676" x="6834188" y="4418013"/>
          <p14:tracePt t="131693" x="6584950" y="4418013"/>
          <p14:tracePt t="131709" x="6321425" y="4418013"/>
          <p14:tracePt t="131726" x="6183313" y="4418013"/>
          <p14:tracePt t="131743" x="6021388" y="4418013"/>
          <p14:tracePt t="131760" x="5883275" y="4418013"/>
          <p14:tracePt t="131776" x="5745163" y="4418013"/>
          <p14:tracePt t="131793" x="5607050" y="4418013"/>
          <p14:tracePt t="131810" x="5470525" y="4418013"/>
          <p14:tracePt t="131811" x="5407025" y="4418013"/>
          <p14:tracePt t="131827" x="5319713" y="4418013"/>
          <p14:tracePt t="131828" x="5232400" y="4418013"/>
          <p14:tracePt t="131843" x="5032375" y="4367213"/>
          <p14:tracePt t="131860" x="4894263" y="4354513"/>
          <p14:tracePt t="131876" x="4743450" y="4305300"/>
          <p14:tracePt t="131893" x="4643438" y="4305300"/>
          <p14:tracePt t="131910" x="4568825" y="4279900"/>
          <p14:tracePt t="131927" x="4481513" y="4267200"/>
          <p14:tracePt t="131944" x="4381500" y="4254500"/>
          <p14:tracePt t="131960" x="4318000" y="4241800"/>
          <p14:tracePt t="131977" x="4294188" y="4230688"/>
          <p14:tracePt t="131993" x="4256088" y="4230688"/>
          <p14:tracePt t="132011" x="4243388" y="4230688"/>
          <p14:tracePt t="132012" x="4230688" y="4217988"/>
          <p14:tracePt t="132027" x="4205288" y="4205288"/>
          <p14:tracePt t="132044" x="4168775" y="4167188"/>
          <p14:tracePt t="132060" x="4117975" y="4129088"/>
          <p14:tracePt t="132077" x="4068763" y="4054475"/>
          <p14:tracePt t="132094" x="4017963" y="3992563"/>
          <p14:tracePt t="132111" x="3992563" y="3954463"/>
          <p14:tracePt t="132127" x="3956050" y="3879850"/>
          <p14:tracePt t="132144" x="3956050" y="3841750"/>
          <p14:tracePt t="132161" x="3930650" y="3792538"/>
          <p14:tracePt t="132177" x="3917950" y="3779838"/>
          <p14:tracePt t="132195" x="3917950" y="3767138"/>
          <p14:tracePt t="132196" x="3905250" y="3754438"/>
          <p14:tracePt t="132211" x="3905250" y="3741738"/>
          <p14:tracePt t="132228" x="3905250" y="3729038"/>
          <p14:tracePt t="132244" x="3905250" y="3716338"/>
          <p14:tracePt t="132261" x="3905250" y="3703638"/>
          <p14:tracePt t="132278" x="3905250" y="3692525"/>
          <p14:tracePt t="132294" x="3905250" y="3679825"/>
          <p14:tracePt t="132348" x="3905250" y="3654425"/>
          <p14:tracePt t="132725" x="3892550" y="3654425"/>
          <p14:tracePt t="132741" x="3879850" y="3654425"/>
          <p14:tracePt t="132755" x="3843338" y="3654425"/>
          <p14:tracePt t="132772" x="3817938" y="3654425"/>
          <p14:tracePt t="132783" x="3792538" y="3654425"/>
          <p14:tracePt t="132796" x="3767138" y="3654425"/>
          <p14:tracePt t="132812" x="3717925" y="3654425"/>
          <p14:tracePt t="132829" x="3692525" y="3654425"/>
          <p14:tracePt t="132846" x="3643313" y="3654425"/>
          <p14:tracePt t="132863" x="3617913" y="3654425"/>
          <p14:tracePt t="132884" x="3605213" y="3654425"/>
          <p14:tracePt t="132896" x="3592513" y="3654425"/>
          <p14:tracePt t="132913" x="3567113" y="3654425"/>
          <p14:tracePt t="132929" x="3554413" y="3654425"/>
          <p14:tracePt t="132946" x="3530600" y="3654425"/>
          <p14:tracePt t="132963" x="3517900" y="3654425"/>
          <p14:tracePt t="132979" x="3479800" y="3667125"/>
          <p14:tracePt t="132996" x="3429000" y="3679825"/>
          <p14:tracePt t="133013" x="3417888" y="3679825"/>
          <p14:tracePt t="133030" x="3379788" y="3692525"/>
          <p14:tracePt t="133047" x="3367088" y="3692525"/>
          <p14:tracePt t="133063" x="3341688" y="3703638"/>
          <p14:tracePt t="133080" x="3328988" y="3703638"/>
          <p14:tracePt t="133097" x="3317875" y="3716338"/>
          <p14:tracePt t="133113" x="3292475" y="3716338"/>
          <p14:tracePt t="133130" x="3279775" y="3729038"/>
          <p14:tracePt t="133132" x="3267075" y="3729038"/>
          <p14:tracePt t="133147" x="3254375" y="3741738"/>
          <p14:tracePt t="133172" x="3241675" y="3741738"/>
          <p14:tracePt t="133453" x="3228975" y="3741738"/>
          <p14:tracePt t="133501" x="3216275" y="3741738"/>
          <p14:tracePt t="133661" x="3228975" y="3741738"/>
          <p14:tracePt t="133680" x="3317875" y="3741738"/>
          <p14:tracePt t="133700" x="3567113" y="3767138"/>
          <p14:tracePt t="133715" x="3817938" y="3767138"/>
          <p14:tracePt t="133732" x="4081463" y="3767138"/>
          <p14:tracePt t="133748" x="4381500" y="3767138"/>
          <p14:tracePt t="133765" x="4518025" y="3767138"/>
          <p14:tracePt t="133782" x="4606925" y="3767138"/>
          <p14:tracePt t="133798" x="4656138" y="3779838"/>
          <p14:tracePt t="133815" x="4706938" y="3779838"/>
          <p14:tracePt t="133832" x="4768850" y="3779838"/>
          <p14:tracePt t="133848" x="4781550" y="3779838"/>
          <p14:tracePt t="133925" x="4768850" y="3792538"/>
          <p14:tracePt t="133942" x="4668838" y="3803650"/>
          <p14:tracePt t="133957" x="4468813" y="3803650"/>
          <p14:tracePt t="133966" x="4356100" y="3829050"/>
          <p14:tracePt t="133982" x="4130675" y="3841750"/>
          <p14:tracePt t="133998" x="3979863" y="3867150"/>
          <p14:tracePt t="134015" x="3930650" y="3879850"/>
          <p14:tracePt t="134032" x="3917950" y="3879850"/>
          <p14:tracePt t="134069" x="3905250" y="3892550"/>
          <p14:tracePt t="134133" x="3956050" y="3892550"/>
          <p14:tracePt t="134152" x="4117975" y="3879850"/>
          <p14:tracePt t="134166" x="4368800" y="3854450"/>
          <p14:tracePt t="134183" x="4530725" y="3854450"/>
          <p14:tracePt t="134199" x="4568825" y="3854450"/>
          <p14:tracePt t="134216" x="4581525" y="3854450"/>
          <p14:tracePt t="134301" x="4543425" y="3854450"/>
          <p14:tracePt t="134318" x="4506913" y="3854450"/>
          <p14:tracePt t="134335" x="4468813" y="3867150"/>
          <p14:tracePt t="134350" x="4456113" y="3867150"/>
          <p14:tracePt t="134421" x="4481513" y="3867150"/>
          <p14:tracePt t="134444" x="4543425" y="3841750"/>
          <p14:tracePt t="134458" x="4581525" y="3829050"/>
          <p14:tracePt t="134467" x="4656138" y="3803650"/>
          <p14:tracePt t="134468" x="4706938" y="3803650"/>
          <p14:tracePt t="134483" x="4732338" y="3803650"/>
          <p14:tracePt t="134813" x="4756150" y="3803650"/>
          <p14:tracePt t="134830" x="4832350" y="3803650"/>
          <p14:tracePt t="134849" x="4945063" y="3803650"/>
          <p14:tracePt t="134872" x="5232400" y="3792538"/>
          <p14:tracePt t="134887" x="5495925" y="3792538"/>
          <p14:tracePt t="134904" x="5808663" y="3792538"/>
          <p14:tracePt t="134918" x="6008688" y="3792538"/>
          <p14:tracePt t="134935" x="6021388" y="3792538"/>
          <p14:tracePt t="134964" x="6045200" y="3792538"/>
          <p14:tracePt t="134975" x="6070600" y="3792538"/>
          <p14:tracePt t="134985" x="6096000" y="3792538"/>
          <p14:tracePt t="135002" x="6121400" y="3792538"/>
          <p14:tracePt t="135019" x="6134100" y="3792538"/>
          <p14:tracePt t="135165" x="6121400" y="3792538"/>
          <p14:tracePt t="135182" x="6083300" y="3792538"/>
          <p14:tracePt t="135199" x="6021388" y="3829050"/>
          <p14:tracePt t="135215" x="5945188" y="3841750"/>
          <p14:tracePt t="135228" x="5845175" y="3879850"/>
          <p14:tracePt t="135238" x="5808663" y="3892550"/>
          <p14:tracePt t="135252" x="5732463" y="3905250"/>
          <p14:tracePt t="135269" x="5670550" y="3916363"/>
          <p14:tracePt t="135286" x="5607050" y="3941763"/>
          <p14:tracePt t="135302" x="5557838" y="3941763"/>
          <p14:tracePt t="135319" x="5532438" y="3967163"/>
          <p14:tracePt t="135461" x="5545138" y="3967163"/>
          <p14:tracePt t="135476" x="5619750" y="3941763"/>
          <p14:tracePt t="135486" x="5670550" y="3916363"/>
          <p14:tracePt t="135503" x="5757863" y="3892550"/>
          <p14:tracePt t="135520" x="5883275" y="3829050"/>
          <p14:tracePt t="135537" x="6021388" y="3767138"/>
          <p14:tracePt t="135553" x="6108700" y="3716338"/>
          <p14:tracePt t="135570" x="6183313" y="3679825"/>
          <p14:tracePt t="135572" x="6208713" y="3641725"/>
          <p14:tracePt t="135587" x="6234113" y="3629025"/>
          <p14:tracePt t="135588" x="6234113" y="3616325"/>
          <p14:tracePt t="135604" x="6246813" y="3603625"/>
          <p14:tracePt t="135636" x="6259513" y="3590925"/>
          <p14:tracePt t="135837" x="6234113" y="3590925"/>
          <p14:tracePt t="135853" x="6183313" y="3590925"/>
          <p14:tracePt t="135875" x="6121400" y="3616325"/>
          <p14:tracePt t="135892" x="6096000" y="3629025"/>
          <p14:tracePt t="136093" x="6108700" y="3629025"/>
          <p14:tracePt t="136110" x="6134100" y="3629025"/>
          <p14:tracePt t="136126" x="6157913" y="3629025"/>
          <p14:tracePt t="136145" x="6196013" y="3629025"/>
          <p14:tracePt t="136155" x="6221413" y="3629025"/>
          <p14:tracePt t="136156" x="6234113" y="3629025"/>
          <p14:tracePt t="136172" x="6308725" y="3629025"/>
          <p14:tracePt t="136188" x="6370638" y="3629025"/>
          <p14:tracePt t="136205" x="6459538" y="3629025"/>
          <p14:tracePt t="136221" x="6546850" y="3629025"/>
          <p14:tracePt t="136238" x="6646863" y="3629025"/>
          <p14:tracePt t="136255" x="6797675" y="3629025"/>
          <p14:tracePt t="136272" x="6959600" y="3629025"/>
          <p14:tracePt t="136289" x="7185025" y="3629025"/>
          <p14:tracePt t="136305" x="7410450" y="3667125"/>
          <p14:tracePt t="136322" x="7661275" y="3716338"/>
          <p14:tracePt t="136323" x="7773988" y="3741738"/>
          <p14:tracePt t="136338" x="7874000" y="3741738"/>
          <p14:tracePt t="136339" x="7974013" y="3754438"/>
          <p14:tracePt t="136355" x="8123238" y="3779838"/>
          <p14:tracePt t="136372" x="8235950" y="3792538"/>
          <p14:tracePt t="136388" x="8286750" y="3803650"/>
          <p14:tracePt t="136405" x="8299450" y="3803650"/>
          <p14:tracePt t="136485" x="8312150" y="3803650"/>
          <p14:tracePt t="136605" x="8324850" y="3803650"/>
          <p14:tracePt t="136653" x="8312150" y="3803650"/>
          <p14:tracePt t="136669" x="8261350" y="3803650"/>
          <p14:tracePt t="136685" x="8174038" y="3803650"/>
          <p14:tracePt t="136696" x="8148638" y="3816350"/>
          <p14:tracePt t="136707" x="8086725" y="3816350"/>
          <p14:tracePt t="136708" x="8035925" y="3841750"/>
          <p14:tracePt t="136723" x="7897813" y="3892550"/>
          <p14:tracePt t="136739" x="7785100" y="3916363"/>
          <p14:tracePt t="136756" x="7748588" y="3929063"/>
          <p14:tracePt t="136772" x="7673975" y="3941763"/>
          <p14:tracePt t="136789" x="7610475" y="3954463"/>
          <p14:tracePt t="136806" x="7510463" y="3979863"/>
          <p14:tracePt t="136823" x="7435850" y="4017963"/>
          <p14:tracePt t="136839" x="7335838" y="4041775"/>
          <p14:tracePt t="136856" x="7259638" y="4067175"/>
          <p14:tracePt t="136873" x="7223125" y="4067175"/>
          <p14:tracePt t="136890" x="7197725" y="4092575"/>
          <p14:tracePt t="136891" x="7185025" y="4092575"/>
          <p14:tracePt t="136907" x="7159625" y="4117975"/>
          <p14:tracePt t="137061" x="7172325" y="4117975"/>
          <p14:tracePt t="137079" x="7197725" y="4117975"/>
          <p14:tracePt t="137092" x="7285038" y="4117975"/>
          <p14:tracePt t="137107" x="7459663" y="4079875"/>
          <p14:tracePt t="137124" x="7610475" y="4005263"/>
          <p14:tracePt t="137140" x="7835900" y="3941763"/>
          <p14:tracePt t="137157" x="7986713" y="3941763"/>
          <p14:tracePt t="137174" x="8148638" y="3905250"/>
          <p14:tracePt t="137191" x="8235950" y="3892550"/>
          <p14:tracePt t="137207" x="8286750" y="3867150"/>
          <p14:tracePt t="137509" x="8261350" y="3867150"/>
          <p14:tracePt t="137533" x="8248650" y="3879850"/>
          <p14:tracePt t="137989" x="8235950" y="3879850"/>
          <p14:tracePt t="138036" x="8223250" y="3892550"/>
          <p14:tracePt t="138052" x="8212138" y="3892550"/>
          <p14:tracePt t="138068" x="8199438" y="3892550"/>
          <p14:tracePt t="138084" x="8186738" y="3892550"/>
          <p14:tracePt t="138094" x="8186738" y="3905250"/>
          <p14:tracePt t="138110" x="8148638" y="3905250"/>
          <p14:tracePt t="138127" x="8123238" y="3916363"/>
          <p14:tracePt t="138143" x="8048625" y="3929063"/>
          <p14:tracePt t="138160" x="7961313" y="3954463"/>
          <p14:tracePt t="138176" x="7861300" y="3992563"/>
          <p14:tracePt t="138193" x="7773988" y="3992563"/>
          <p14:tracePt t="138210" x="7648575" y="4017963"/>
          <p14:tracePt t="138211" x="7610475" y="4017963"/>
          <p14:tracePt t="138227" x="7485063" y="4029075"/>
          <p14:tracePt t="138243" x="7397750" y="4029075"/>
          <p14:tracePt t="138260" x="7310438" y="4029075"/>
          <p14:tracePt t="138276" x="7223125" y="4029075"/>
          <p14:tracePt t="138293" x="7146925" y="4029075"/>
          <p14:tracePt t="138310" x="7123113" y="4029075"/>
          <p14:tracePt t="138327" x="7097713" y="4029075"/>
          <p14:tracePt t="138348" x="7085013" y="4029075"/>
          <p14:tracePt t="138361" x="7072313" y="4029075"/>
          <p14:tracePt t="138397" x="7059613" y="4029075"/>
          <p14:tracePt t="138452" x="7046913" y="4029075"/>
          <p14:tracePt t="139165" x="7034213" y="4029075"/>
          <p14:tracePt t="139182" x="7021513" y="4029075"/>
          <p14:tracePt t="139284" x="7010400" y="4029075"/>
          <p14:tracePt t="139757" x="7085013" y="4029075"/>
          <p14:tracePt t="139775" x="7210425" y="3992563"/>
          <p14:tracePt t="139794" x="7335838" y="3967163"/>
          <p14:tracePt t="139809" x="7410450" y="3954463"/>
          <p14:tracePt t="139909" x="7397750" y="3954463"/>
          <p14:tracePt t="139927" x="7272338" y="3954463"/>
          <p14:tracePt t="139946" x="7172325" y="3954463"/>
          <p14:tracePt t="139958" x="7059613" y="3954463"/>
          <p14:tracePt t="139966" x="7034213" y="3954463"/>
          <p14:tracePt t="139981" x="6997700" y="3941763"/>
          <p14:tracePt t="140068" x="6997700" y="3929063"/>
          <p14:tracePt t="140086" x="7034213" y="3929063"/>
          <p14:tracePt t="140101" x="7072313" y="3905250"/>
          <p14:tracePt t="140115" x="7085013" y="3905250"/>
          <p14:tracePt t="140261" x="7097713" y="3905250"/>
          <p14:tracePt t="140621" x="7110413" y="3905250"/>
          <p14:tracePt t="140640" x="7372350" y="3841750"/>
          <p14:tracePt t="140660" x="8374063" y="3767138"/>
          <p14:tracePt t="140675" x="8699500" y="3754438"/>
          <p14:tracePt t="140685" x="8874125" y="3741738"/>
          <p14:tracePt t="140699" x="9112250" y="3716338"/>
          <p14:tracePt t="140716" x="9250363" y="3692525"/>
          <p14:tracePt t="140733" x="9337675" y="3679825"/>
          <p14:tracePt t="140750" x="9363075" y="3679825"/>
          <p14:tracePt t="140767" x="9375775" y="3667125"/>
          <p14:tracePt t="140783" x="9388475" y="3667125"/>
          <p14:tracePt t="140804" x="9401175" y="3667125"/>
          <p14:tracePt t="140817" x="9424988" y="3667125"/>
          <p14:tracePt t="140833" x="9488488" y="3654425"/>
          <p14:tracePt t="140850" x="9550400" y="3629025"/>
          <p14:tracePt t="140851" x="9563100" y="3629025"/>
          <p14:tracePt t="140867" x="9601200" y="3629025"/>
          <p14:tracePt t="140883" x="9613900" y="3629025"/>
          <p14:tracePt t="141253" x="9626600" y="3654425"/>
          <p14:tracePt t="141276" x="9637713" y="3654425"/>
          <p14:tracePt t="141286" x="9637713" y="3667125"/>
          <p14:tracePt t="141301" x="9650413" y="3667125"/>
          <p14:tracePt t="141318" x="9663113" y="3667125"/>
          <p14:tracePt t="141334" x="9688513" y="3692525"/>
          <p14:tracePt t="141351" x="9701213" y="3692525"/>
          <p14:tracePt t="141368" x="9726613" y="3692525"/>
          <p14:tracePt t="141385" x="9763125" y="3716338"/>
          <p14:tracePt t="141402" x="9813925" y="3741738"/>
          <p14:tracePt t="141419" x="9839325" y="3741738"/>
          <p14:tracePt t="141420" x="9863138" y="3741738"/>
          <p14:tracePt t="141435" x="9888538" y="3754438"/>
          <p14:tracePt t="141525" x="9901238" y="3767138"/>
          <p14:tracePt t="141597" x="9901238" y="3779838"/>
          <p14:tracePt t="141616" x="9852025" y="3792538"/>
          <p14:tracePt t="141631" x="9763125" y="3816350"/>
          <p14:tracePt t="141647" x="9613900" y="3854450"/>
          <p14:tracePt t="141661" x="9475788" y="3867150"/>
          <p14:tracePt t="141670" x="9401175" y="3892550"/>
          <p14:tracePt t="141686" x="9301163" y="3905250"/>
          <p14:tracePt t="141702" x="9288463" y="3905250"/>
          <p14:tracePt t="141724" x="9275763" y="3905250"/>
          <p14:tracePt t="141813" x="9288463" y="3905250"/>
          <p14:tracePt t="141829" x="9337675" y="3905250"/>
          <p14:tracePt t="141847" x="9363075" y="3905250"/>
          <p14:tracePt t="141860" x="9450388" y="3905250"/>
          <p14:tracePt t="141872" x="9488488" y="3905250"/>
          <p14:tracePt t="141887" x="9563100" y="3905250"/>
          <p14:tracePt t="141903" x="9575800" y="3905250"/>
          <p14:tracePt t="141920" x="9588500" y="3905250"/>
          <p14:tracePt t="141936" x="9601200" y="3905250"/>
          <p14:tracePt t="142053" x="9575800" y="3905250"/>
          <p14:tracePt t="142069" x="9550400" y="3905250"/>
          <p14:tracePt t="142083" x="9513888" y="3905250"/>
          <p14:tracePt t="142094" x="9488488" y="3905250"/>
          <p14:tracePt t="142103" x="9463088" y="3905250"/>
          <p14:tracePt t="142120" x="9450388" y="3905250"/>
          <p14:tracePt t="142136" x="9437688" y="3905250"/>
          <p14:tracePt t="142341" x="9424988" y="3905250"/>
          <p14:tracePt t="142381" x="9413875" y="3905250"/>
          <p14:tracePt t="142613" x="9401175" y="3905250"/>
          <p14:tracePt t="143197" x="9388475" y="3892550"/>
          <p14:tracePt t="143285" x="9375775" y="3879850"/>
          <p14:tracePt t="143316" x="9363075" y="3867150"/>
          <p14:tracePt t="143852" x="9375775" y="3867150"/>
          <p14:tracePt t="143869" x="9424988" y="3867150"/>
          <p14:tracePt t="143884" x="9450388" y="3867150"/>
          <p14:tracePt t="143896" x="9463088" y="3867150"/>
          <p14:tracePt t="144029" x="9424988" y="3867150"/>
          <p14:tracePt t="144049" x="9312275" y="3867150"/>
          <p14:tracePt t="144065" x="9199563" y="3879850"/>
          <p14:tracePt t="144075" x="9112250" y="3892550"/>
          <p14:tracePt t="144147" x="9124950" y="3892550"/>
          <p14:tracePt t="144165" x="9224963" y="3892550"/>
          <p14:tracePt t="144181" x="9401175" y="3892550"/>
          <p14:tracePt t="144192" x="9475788" y="3879850"/>
          <p14:tracePt t="144209" x="9650413" y="3879850"/>
          <p14:tracePt t="144226" x="9739313" y="3879850"/>
          <p14:tracePt t="144243" x="9750425" y="3879850"/>
          <p14:tracePt t="145981" x="9750425" y="3892550"/>
          <p14:tracePt t="146477" x="9750425" y="3905250"/>
          <p14:tracePt t="146501" x="9739313" y="3905250"/>
          <p14:tracePt t="146518" x="9713913" y="3905250"/>
          <p14:tracePt t="146540" x="9688513" y="3905250"/>
          <p14:tracePt t="146661" x="9675813" y="3905250"/>
          <p14:tracePt t="153901" x="9675813" y="3916363"/>
          <p14:tracePt t="153941" x="9675813" y="3929063"/>
          <p14:tracePt t="153960" x="9663113" y="3954463"/>
          <p14:tracePt t="153981" x="9650413" y="3967163"/>
          <p14:tracePt t="153991" x="9650413" y="3979863"/>
          <p14:tracePt t="154001" x="9650413" y="3992563"/>
          <p14:tracePt t="154018" x="9626600" y="4029075"/>
          <p14:tracePt t="154019" x="9613900" y="4041775"/>
          <p14:tracePt t="154034" x="9601200" y="4054475"/>
          <p14:tracePt t="154035" x="9588500" y="4067175"/>
          <p14:tracePt t="154051" x="9588500" y="4079875"/>
          <p14:tracePt t="154221" x="9575800" y="4079875"/>
          <p14:tracePt t="157301" x="9563100" y="4092575"/>
          <p14:tracePt t="157596" x="9563100" y="4105275"/>
          <p14:tracePt t="158949" x="9563100" y="4117975"/>
          <p14:tracePt t="158964" x="9563100" y="4129088"/>
          <p14:tracePt t="159077" x="9550400" y="4129088"/>
          <p14:tracePt t="159099" x="9537700" y="4129088"/>
          <p14:tracePt t="159117" x="9537700" y="4141788"/>
          <p14:tracePt t="159317" x="9525000" y="4154488"/>
          <p14:tracePt t="163012" x="9550400" y="4154488"/>
          <p14:tracePt t="163029" x="9613900" y="4154488"/>
          <p14:tracePt t="163045" x="9713913" y="4129088"/>
          <p14:tracePt t="163062" x="9813925" y="4105275"/>
          <p14:tracePt t="163075" x="9875838" y="4067175"/>
          <p14:tracePt t="163091" x="9926638" y="4041775"/>
          <p14:tracePt t="163108" x="9939338" y="4029075"/>
          <p14:tracePt t="163125" x="9952038" y="4017963"/>
          <p14:tracePt t="163757" x="9939338" y="4017963"/>
          <p14:tracePt t="163776" x="9926638" y="4017963"/>
          <p14:tracePt t="163792" x="9913938" y="4017963"/>
          <p14:tracePt t="163805" x="9901238" y="4017963"/>
          <p14:tracePt t="163835" x="9888538" y="4017963"/>
          <p14:tracePt t="163861" x="9875838" y="4017963"/>
          <p14:tracePt t="163880" x="9863138" y="4017963"/>
          <p14:tracePt t="163981" x="9852025" y="4017963"/>
          <p14:tracePt t="163997" x="9839325" y="4017963"/>
          <p14:tracePt t="164012" x="9826625" y="4029075"/>
          <p14:tracePt t="164541" x="9813925" y="4029075"/>
          <p14:tracePt t="164564" x="9813925" y="4041775"/>
          <p14:tracePt t="164582" x="9813925" y="4054475"/>
          <p14:tracePt t="164605" x="9801225" y="4054475"/>
          <p14:tracePt t="164624" x="9788525" y="4054475"/>
          <p14:tracePt t="164644" x="9775825" y="4067175"/>
          <p14:tracePt t="164659" x="9750425" y="4079875"/>
          <p14:tracePt t="164675" x="9726613" y="4092575"/>
          <p14:tracePt t="164685" x="9726613" y="4105275"/>
          <p14:tracePt t="164695" x="9713913" y="4105275"/>
          <p14:tracePt t="164712" x="9688513" y="4117975"/>
          <p14:tracePt t="164729" x="9650413" y="4129088"/>
          <p14:tracePt t="164746" x="9613900" y="4141788"/>
          <p14:tracePt t="164747" x="9601200" y="4154488"/>
          <p14:tracePt t="164762" x="9588500" y="4154488"/>
          <p14:tracePt t="164763" x="9575800" y="4167188"/>
          <p14:tracePt t="164779" x="9550400" y="4167188"/>
          <p14:tracePt t="164796" x="9537700" y="4179888"/>
          <p14:tracePt t="164812" x="9513888" y="4179888"/>
          <p14:tracePt t="164829" x="9501188" y="4192588"/>
          <p14:tracePt t="164846" x="9501188" y="4205288"/>
          <p14:tracePt t="164862" x="9475788" y="4205288"/>
          <p14:tracePt t="164879" x="9463088" y="4217988"/>
          <p14:tracePt t="164896" x="9437688" y="4217988"/>
          <p14:tracePt t="164932" x="9437688" y="4230688"/>
          <p14:tracePt t="164940" x="9424988" y="4230688"/>
          <p14:tracePt t="164955" x="9413875" y="4241800"/>
          <p14:tracePt t="164971" x="9401175" y="4241800"/>
          <p14:tracePt t="164980" x="9388475" y="4254500"/>
          <p14:tracePt t="164996" x="9375775" y="4267200"/>
          <p14:tracePt t="165013" x="9350375" y="4292600"/>
          <p14:tracePt t="165035" x="9337675" y="4305300"/>
          <p14:tracePt t="165046" x="9337675" y="4318000"/>
          <p14:tracePt t="165063" x="9324975" y="4330700"/>
          <p14:tracePt t="165080" x="9301163" y="4354513"/>
          <p14:tracePt t="165097" x="9275763" y="4392613"/>
          <p14:tracePt t="165113" x="9263063" y="4418013"/>
          <p14:tracePt t="165115" x="9250363" y="4443413"/>
          <p14:tracePt t="165130" x="9237663" y="4454525"/>
          <p14:tracePt t="165147" x="9224963" y="4492625"/>
          <p14:tracePt t="165163" x="9224963" y="4530725"/>
          <p14:tracePt t="165180" x="9224963" y="4592638"/>
          <p14:tracePt t="165197" x="9224963" y="4643438"/>
          <p14:tracePt t="165214" x="9224963" y="4679950"/>
          <p14:tracePt t="165231" x="9224963" y="4730750"/>
          <p14:tracePt t="165247" x="9224963" y="4743450"/>
          <p14:tracePt t="165264" x="9224963" y="4768850"/>
          <p14:tracePt t="165284" x="9224963" y="4779963"/>
          <p14:tracePt t="165299" x="9224963" y="4805363"/>
          <p14:tracePt t="165323" x="9224963" y="4818063"/>
          <p14:tracePt t="165331" x="9224963" y="4830763"/>
          <p14:tracePt t="165347" x="9237663" y="4856163"/>
          <p14:tracePt t="165364" x="9250363" y="4868863"/>
          <p14:tracePt t="165381" x="9263063" y="4879975"/>
          <p14:tracePt t="165397" x="9312275" y="4918075"/>
          <p14:tracePt t="165414" x="9324975" y="4918075"/>
          <p14:tracePt t="165431" x="9375775" y="4943475"/>
          <p14:tracePt t="165448" x="9401175" y="4968875"/>
          <p14:tracePt t="165464" x="9488488" y="4992688"/>
          <p14:tracePt t="165481" x="9537700" y="5030788"/>
          <p14:tracePt t="165483" x="9563100" y="5030788"/>
          <p14:tracePt t="165498" x="9588500" y="5043488"/>
          <p14:tracePt t="165515" x="9613900" y="5056188"/>
          <p14:tracePt t="165555" x="9626600" y="5068888"/>
          <p14:tracePt t="165668" x="9626600" y="5043488"/>
          <p14:tracePt t="165684" x="9601200" y="4968875"/>
          <p14:tracePt t="165699" x="9601200" y="4956175"/>
          <p14:tracePt t="165764" x="9601200" y="4930775"/>
          <p14:tracePt t="165837" x="9601200" y="4918075"/>
          <p14:tracePt t="170204" x="9601200" y="4905375"/>
          <p14:tracePt t="171916" x="9475788" y="4868863"/>
          <p14:tracePt t="171941" x="8448675" y="4743450"/>
          <p14:tracePt t="171964" x="7999413" y="4667250"/>
          <p14:tracePt t="171983" x="7797800" y="4643438"/>
          <p14:tracePt t="172002" x="7748588" y="4643438"/>
          <p14:tracePt t="172156" x="7748588" y="4630738"/>
          <p14:tracePt t="172244" x="7735888" y="4630738"/>
          <p14:tracePt t="172269" x="7723188" y="4630738"/>
          <p14:tracePt t="172285" x="7697788" y="4679950"/>
          <p14:tracePt t="172299" x="7697788" y="4868863"/>
          <p14:tracePt t="172315" x="7697788" y="5092700"/>
          <p14:tracePt t="172332" x="7661275" y="5330825"/>
          <p14:tracePt t="172349" x="7548563" y="5568950"/>
          <p14:tracePt t="172366" x="7435850" y="5756275"/>
          <p14:tracePt t="172382" x="7323138" y="5919788"/>
          <p14:tracePt t="172399" x="7134225" y="6094413"/>
          <p14:tracePt t="172416" x="6934200" y="6232525"/>
          <p14:tracePt t="172432" x="6684963" y="6381750"/>
          <p14:tracePt t="172449" x="6434138" y="6519863"/>
          <p14:tracePt t="172451" x="6234113" y="6619875"/>
          <p14:tracePt t="172466" x="6096000" y="6707188"/>
          <p14:tracePt t="172467" x="5932488" y="6770688"/>
          <p14:tracePt t="173265" x="3241675" y="6832600"/>
          <p14:tracePt t="173278" x="3205163" y="6783388"/>
          <p14:tracePt t="173287" x="3192463" y="6770688"/>
          <p14:tracePt t="173301" x="3179763" y="6732588"/>
          <p14:tracePt t="173318" x="3128963" y="6670675"/>
          <p14:tracePt t="173335" x="3067050" y="6532563"/>
          <p14:tracePt t="173352" x="2992438" y="6419850"/>
          <p14:tracePt t="173368" x="2903538" y="6257925"/>
          <p14:tracePt t="173385" x="2778125" y="5994400"/>
          <p14:tracePt t="173387" x="2690813" y="5856288"/>
          <p14:tracePt t="173402" x="2590800" y="5530850"/>
          <p14:tracePt t="173403" x="2516188" y="5343525"/>
          <p14:tracePt t="173419" x="2416175" y="5018088"/>
          <p14:tracePt t="173435" x="2365375" y="4843463"/>
          <p14:tracePt t="173452" x="2316163" y="4768850"/>
          <p14:tracePt t="173468" x="2265363" y="4679950"/>
          <p14:tracePt t="173485" x="2228850" y="4592638"/>
          <p14:tracePt t="173502" x="2216150" y="4579938"/>
          <p14:tracePt t="173519" x="2216150" y="4567238"/>
          <p14:tracePt t="173535" x="2216150" y="4554538"/>
          <p14:tracePt t="173552" x="2216150" y="4543425"/>
          <p14:tracePt t="173568" x="2190750" y="4530725"/>
          <p14:tracePt t="173586" x="2178050" y="4505325"/>
          <p14:tracePt t="173587" x="2165350" y="4479925"/>
          <p14:tracePt t="173603" x="2165350" y="4467225"/>
          <p14:tracePt t="173619" x="2139950" y="4418013"/>
          <p14:tracePt t="173636" x="2139950" y="4379913"/>
          <p14:tracePt t="173652" x="2103438" y="4354513"/>
          <p14:tracePt t="173691" x="2103438" y="4341813"/>
          <p14:tracePt t="173731" x="2090738" y="4341813"/>
          <p14:tracePt t="173740" x="2078038" y="4341813"/>
          <p14:tracePt t="173752" x="2065338" y="4341813"/>
          <p14:tracePt t="173769" x="2027238" y="4405313"/>
          <p14:tracePt t="173771" x="2014538" y="4454525"/>
          <p14:tracePt t="173787" x="1978025" y="4579938"/>
          <p14:tracePt t="173803" x="1965325" y="4692650"/>
          <p14:tracePt t="173819" x="1952625" y="4743450"/>
          <p14:tracePt t="173836" x="1952625" y="4818063"/>
          <p14:tracePt t="173853" x="1952625" y="4856163"/>
          <p14:tracePt t="173870" x="1952625" y="4879975"/>
          <p14:tracePt t="173887" x="1939925" y="4905375"/>
          <p14:tracePt t="173903" x="1939925" y="4918075"/>
          <p14:tracePt t="173963" x="1939925" y="4930775"/>
          <p14:tracePt t="173981" x="1965325" y="4943475"/>
          <p14:tracePt t="174007" x="2027238" y="4943475"/>
          <p14:tracePt t="174029" x="2116138" y="4943475"/>
          <p14:tracePt t="174039" x="2152650" y="4943475"/>
          <p14:tracePt t="174054" x="2239963" y="4943475"/>
          <p14:tracePt t="174070" x="2290763" y="4930775"/>
          <p14:tracePt t="174087" x="2303463" y="4930775"/>
          <p14:tracePt t="174253" x="2278063" y="4943475"/>
          <p14:tracePt t="174271" x="2228850" y="4968875"/>
          <p14:tracePt t="174284" x="2178050" y="5005388"/>
          <p14:tracePt t="174299" x="2152650" y="5018088"/>
          <p14:tracePt t="174312" x="2127250" y="5043488"/>
          <p14:tracePt t="174320" x="2090738" y="5056188"/>
          <p14:tracePt t="174337" x="2065338" y="5081588"/>
          <p14:tracePt t="174339" x="2039938" y="5105400"/>
          <p14:tracePt t="174355" x="2014538" y="5118100"/>
          <p14:tracePt t="174371" x="1990725" y="5143500"/>
          <p14:tracePt t="174411" x="1990725" y="5168900"/>
          <p14:tracePt t="174451" x="1990725" y="5181600"/>
          <p14:tracePt t="174460" x="2014538" y="5194300"/>
          <p14:tracePt t="174471" x="2052638" y="5194300"/>
          <p14:tracePt t="174488" x="2178050" y="5205413"/>
          <p14:tracePt t="174505" x="2352675" y="5205413"/>
          <p14:tracePt t="174521" x="2441575" y="5230813"/>
          <p14:tracePt t="174523" x="2478088" y="5230813"/>
          <p14:tracePt t="174538" x="2503488" y="5230813"/>
          <p14:tracePt t="174539" x="2528888" y="5230813"/>
          <p14:tracePt t="174555" x="2565400" y="5230813"/>
          <p14:tracePt t="174676" x="2541588" y="5230813"/>
          <p14:tracePt t="174694" x="2503488" y="5256213"/>
          <p14:tracePt t="174711" x="2441575" y="5281613"/>
          <p14:tracePt t="174722" x="2416175" y="5281613"/>
          <p14:tracePt t="174723" x="2378075" y="5294313"/>
          <p14:tracePt t="174739" x="2352675" y="5318125"/>
          <p14:tracePt t="174755" x="2339975" y="5330825"/>
          <p14:tracePt t="174772" x="2316163" y="5343525"/>
          <p14:tracePt t="174788" x="2290763" y="5343525"/>
          <p14:tracePt t="175220" x="2303463" y="5330825"/>
          <p14:tracePt t="175245" x="2290763" y="5330825"/>
          <p14:tracePt t="175262" x="2290763" y="5305425"/>
          <p14:tracePt t="175273" x="2278063" y="5305425"/>
          <p14:tracePt t="175275" x="2265363" y="5294313"/>
          <p14:tracePt t="175291" x="2252663" y="5268913"/>
          <p14:tracePt t="175307" x="2228850" y="5230813"/>
          <p14:tracePt t="175323" x="2216150" y="5205413"/>
          <p14:tracePt t="175340" x="2190750" y="5156200"/>
          <p14:tracePt t="175357" x="2178050" y="5118100"/>
          <p14:tracePt t="175373" x="2152650" y="5092700"/>
          <p14:tracePt t="175391" x="2152650" y="5068888"/>
          <p14:tracePt t="175407" x="2152650" y="5043488"/>
          <p14:tracePt t="175423" x="2127250" y="5005388"/>
          <p14:tracePt t="175440" x="2127250" y="4981575"/>
          <p14:tracePt t="175457" x="2127250" y="4968875"/>
          <p14:tracePt t="175459" x="2127250" y="4956175"/>
          <p14:tracePt t="175475" x="2127250" y="4943475"/>
          <p14:tracePt t="175491" x="2127250" y="4930775"/>
          <p14:tracePt t="175507" x="2127250" y="4905375"/>
          <p14:tracePt t="175524" x="2127250" y="4879975"/>
          <p14:tracePt t="175540" x="2139950" y="4879975"/>
          <p14:tracePt t="175557" x="2152650" y="4868863"/>
          <p14:tracePt t="175587" x="2165350" y="4856163"/>
          <p14:tracePt t="175764" x="2152650" y="4856163"/>
          <p14:tracePt t="175784" x="2090738" y="4856163"/>
          <p14:tracePt t="175800" x="2065338" y="4868863"/>
          <p14:tracePt t="175812" x="2052638" y="4892675"/>
          <p14:tracePt t="175825" x="2027238" y="4905375"/>
          <p14:tracePt t="175842" x="2027238" y="4918075"/>
          <p14:tracePt t="175844" x="2003425" y="4943475"/>
          <p14:tracePt t="175863" x="1990725" y="4956175"/>
          <p14:tracePt t="175876" x="1965325" y="4981575"/>
          <p14:tracePt t="175891" x="1952625" y="4992688"/>
          <p14:tracePt t="175908" x="1939925" y="5005388"/>
          <p14:tracePt t="176020" x="1965325" y="5005388"/>
          <p14:tracePt t="176039" x="2078038" y="5005388"/>
          <p14:tracePt t="176062" x="2378075" y="5005388"/>
          <p14:tracePt t="176080" x="2541588" y="5005388"/>
          <p14:tracePt t="176101" x="2616200" y="4992688"/>
          <p14:tracePt t="176173" x="2628900" y="4992688"/>
          <p14:tracePt t="176190" x="2578100" y="4992688"/>
          <p14:tracePt t="176203" x="2478088" y="5018088"/>
          <p14:tracePt t="176215" x="2428875" y="5043488"/>
          <p14:tracePt t="176225" x="2378075" y="5043488"/>
          <p14:tracePt t="176226" x="2303463" y="5068888"/>
          <p14:tracePt t="176242" x="2228850" y="5081588"/>
          <p14:tracePt t="176259" x="2139950" y="5118100"/>
          <p14:tracePt t="176275" x="2127250" y="5118100"/>
          <p14:tracePt t="176413" x="2178050" y="5118100"/>
          <p14:tracePt t="176430" x="2216150" y="5105400"/>
          <p14:tracePt t="176454" x="2228850" y="5105400"/>
          <p14:tracePt t="176573" x="2216150" y="5105400"/>
          <p14:tracePt t="176593" x="2178050" y="5118100"/>
          <p14:tracePt t="176619" x="2139950" y="5130800"/>
          <p14:tracePt t="177100" x="2152650" y="5130800"/>
          <p14:tracePt t="177373" x="2165350" y="5130800"/>
          <p14:tracePt t="177391" x="2178050" y="5130800"/>
          <p14:tracePt t="177414" x="2216150" y="5156200"/>
          <p14:tracePt t="177429" x="2252663" y="5194300"/>
          <p14:tracePt t="177445" x="2290763" y="5218113"/>
          <p14:tracePt t="177462" x="2328863" y="5256213"/>
          <p14:tracePt t="177479" x="2339975" y="5268913"/>
          <p14:tracePt t="177496" x="2403475" y="5294313"/>
          <p14:tracePt t="177512" x="2490788" y="5343525"/>
          <p14:tracePt t="177529" x="2628900" y="5356225"/>
          <p14:tracePt t="177531" x="2641600" y="5356225"/>
          <p14:tracePt t="177546" x="2716213" y="5356225"/>
          <p14:tracePt t="177547" x="2754313" y="5356225"/>
          <p14:tracePt t="177563" x="2816225" y="5381625"/>
          <p14:tracePt t="177579" x="2890838" y="5381625"/>
          <p14:tracePt t="177596" x="2954338" y="5381625"/>
          <p14:tracePt t="177613" x="2979738" y="5381625"/>
          <p14:tracePt t="177629" x="3041650" y="5381625"/>
          <p14:tracePt t="177646" x="3116263" y="5381625"/>
          <p14:tracePt t="177663" x="3192463" y="5381625"/>
          <p14:tracePt t="177679" x="3279775" y="5381625"/>
          <p14:tracePt t="177696" x="3392488" y="5343525"/>
          <p14:tracePt t="177713" x="3505200" y="5318125"/>
          <p14:tracePt t="177730" x="3617913" y="5281613"/>
          <p14:tracePt t="177731" x="3667125" y="5256213"/>
          <p14:tracePt t="177747" x="3743325" y="5230813"/>
          <p14:tracePt t="177763" x="3817938" y="5181600"/>
          <p14:tracePt t="177780" x="3930650" y="5130800"/>
          <p14:tracePt t="177796" x="4017963" y="5092700"/>
          <p14:tracePt t="177813" x="4156075" y="5018088"/>
          <p14:tracePt t="177830" x="4243388" y="4968875"/>
          <p14:tracePt t="177847" x="4330700" y="4918075"/>
          <p14:tracePt t="177863" x="4368800" y="4868863"/>
          <p14:tracePt t="177880" x="4406900" y="4856163"/>
          <p14:tracePt t="177897" x="4430713" y="4792663"/>
          <p14:tracePt t="177901" x="4430713" y="4768850"/>
          <p14:tracePt t="177913" x="4456113" y="4743450"/>
          <p14:tracePt t="177915" x="4468813" y="4730750"/>
          <p14:tracePt t="177931" x="4481513" y="4667250"/>
          <p14:tracePt t="177947" x="4494213" y="4630738"/>
          <p14:tracePt t="177963" x="4506913" y="4592638"/>
          <p14:tracePt t="177980" x="4518025" y="4567238"/>
          <p14:tracePt t="178019" x="4518025" y="4554538"/>
          <p14:tracePt t="178052" x="4518025" y="4543425"/>
          <p14:tracePt t="178076" x="4494213" y="4530725"/>
          <p14:tracePt t="178091" x="4468813" y="4505325"/>
          <p14:tracePt t="178102" x="4443413" y="4505325"/>
          <p14:tracePt t="178114" x="4418013" y="4505325"/>
          <p14:tracePt t="178115" x="4394200" y="4492625"/>
          <p14:tracePt t="178131" x="4343400" y="4492625"/>
          <p14:tracePt t="178147" x="4268788" y="4492625"/>
          <p14:tracePt t="178164" x="4192588" y="4492625"/>
          <p14:tracePt t="178181" x="4117975" y="4492625"/>
          <p14:tracePt t="178198" x="4068763" y="4492625"/>
          <p14:tracePt t="178214" x="4030663" y="4492625"/>
          <p14:tracePt t="178231" x="3968750" y="4505325"/>
          <p14:tracePt t="178248" x="3943350" y="4530725"/>
          <p14:tracePt t="178264" x="3917950" y="4543425"/>
          <p14:tracePt t="178281" x="3892550" y="4579938"/>
          <p14:tracePt t="178283" x="3879850" y="4592638"/>
          <p14:tracePt t="178298" x="3856038" y="4630738"/>
          <p14:tracePt t="178299" x="3817938" y="4656138"/>
          <p14:tracePt t="178315" x="3767138" y="4705350"/>
          <p14:tracePt t="178331" x="3743325" y="4730750"/>
          <p14:tracePt t="178348" x="3717925" y="4768850"/>
          <p14:tracePt t="178364" x="3692525" y="4818063"/>
          <p14:tracePt t="178381" x="3692525" y="4830763"/>
          <p14:tracePt t="178398" x="3692525" y="4868863"/>
          <p14:tracePt t="178415" x="3692525" y="4905375"/>
          <p14:tracePt t="178432" x="3679825" y="4918075"/>
          <p14:tracePt t="178448" x="3679825" y="4968875"/>
          <p14:tracePt t="178465" x="3679825" y="5005388"/>
          <p14:tracePt t="178482" x="3679825" y="5030788"/>
          <p14:tracePt t="178499" x="3679825" y="5056188"/>
          <p14:tracePt t="178515" x="3705225" y="5068888"/>
          <p14:tracePt t="178532" x="3779838" y="5105400"/>
          <p14:tracePt t="178548" x="3843338" y="5105400"/>
          <p14:tracePt t="178565" x="3992563" y="5105400"/>
          <p14:tracePt t="178582" x="4318000" y="5105400"/>
          <p14:tracePt t="178599" x="4594225" y="5005388"/>
          <p14:tracePt t="178616" x="4968875" y="4868863"/>
          <p14:tracePt t="178632" x="5307013" y="4743450"/>
          <p14:tracePt t="178648" x="5583238" y="4618038"/>
          <p14:tracePt t="178665" x="5745163" y="4505325"/>
          <p14:tracePt t="178666" x="5808663" y="4479925"/>
          <p14:tracePt t="178682" x="5857875" y="4443413"/>
          <p14:tracePt t="178683" x="5870575" y="4430713"/>
          <p14:tracePt t="178699" x="5895975" y="4418013"/>
          <p14:tracePt t="178763" x="5895975" y="4405313"/>
          <p14:tracePt t="178781" x="5845175" y="4405313"/>
          <p14:tracePt t="178799" x="5795963" y="4392613"/>
          <p14:tracePt t="178824" x="5607050" y="4379913"/>
          <p14:tracePt t="178834" x="5557838" y="4379913"/>
          <p14:tracePt t="178849" x="5457825" y="4379913"/>
          <p14:tracePt t="178851" x="5394325" y="4379913"/>
          <p14:tracePt t="178866" x="5345113" y="4379913"/>
          <p14:tracePt t="178867" x="5319713" y="4379913"/>
          <p14:tracePt t="178883" x="5281613" y="4379913"/>
          <p14:tracePt t="178899" x="5270500" y="4392613"/>
          <p14:tracePt t="178916" x="5245100" y="4405313"/>
          <p14:tracePt t="178933" x="5232400" y="4430713"/>
          <p14:tracePt t="178949" x="5219700" y="4443413"/>
          <p14:tracePt t="178966" x="5219700" y="4454525"/>
          <p14:tracePt t="178983" x="5219700" y="4467225"/>
          <p14:tracePt t="179004" x="5219700" y="4479925"/>
          <p14:tracePt t="179059" x="5219700" y="4492625"/>
          <p14:tracePt t="179444" x="5219700" y="4505325"/>
          <p14:tracePt t="179476" x="5232400" y="4505325"/>
          <p14:tracePt t="179501" x="5245100" y="4518025"/>
          <p14:tracePt t="179522" x="5257800" y="4518025"/>
          <p14:tracePt t="179541" x="5281613" y="4530725"/>
          <p14:tracePt t="179556" x="5294313" y="4530725"/>
          <p14:tracePt t="179571" x="5307013" y="4530725"/>
          <p14:tracePt t="179572" x="5319713" y="4543425"/>
          <p14:tracePt t="179595" x="5332413" y="4543425"/>
          <p14:tracePt t="179608" x="5345113" y="4543425"/>
          <p14:tracePt t="179618" x="5370513" y="4543425"/>
          <p14:tracePt t="179635" x="5407025" y="4543425"/>
          <p14:tracePt t="179651" x="5419725" y="4543425"/>
          <p14:tracePt t="179668" x="5470525" y="4543425"/>
          <p14:tracePt t="179685" x="5507038" y="4543425"/>
          <p14:tracePt t="179701" x="5557838" y="4530725"/>
          <p14:tracePt t="179718" x="5645150" y="4479925"/>
          <p14:tracePt t="179735" x="5708650" y="4443413"/>
          <p14:tracePt t="179752" x="5757863" y="4418013"/>
          <p14:tracePt t="179768" x="5795963" y="4392613"/>
          <p14:tracePt t="179785" x="5845175" y="4367213"/>
          <p14:tracePt t="179802" x="5870575" y="4330700"/>
          <p14:tracePt t="179803" x="5908675" y="4318000"/>
          <p14:tracePt t="179819" x="5945188" y="4292600"/>
          <p14:tracePt t="179835" x="5970588" y="4267200"/>
          <p14:tracePt t="179852" x="5995988" y="4254500"/>
          <p14:tracePt t="179868" x="6021388" y="4241800"/>
          <p14:tracePt t="179885" x="6045200" y="4230688"/>
          <p14:tracePt t="179907" x="6057900" y="4230688"/>
          <p14:tracePt t="179918" x="6070600" y="4230688"/>
          <p14:tracePt t="179935" x="6096000" y="4230688"/>
          <p14:tracePt t="179952" x="6121400" y="4230688"/>
          <p14:tracePt t="179969" x="6157913" y="4230688"/>
          <p14:tracePt t="179986" x="6196013" y="4230688"/>
          <p14:tracePt t="179987" x="6221413" y="4230688"/>
          <p14:tracePt t="180002" x="6259513" y="4230688"/>
          <p14:tracePt t="180019" x="6283325" y="4230688"/>
          <p14:tracePt t="180035" x="6296025" y="4230688"/>
          <p14:tracePt t="180052" x="6321425" y="4230688"/>
          <p14:tracePt t="180069" x="6334125" y="4230688"/>
          <p14:tracePt t="180091" x="6334125" y="4254500"/>
          <p14:tracePt t="180102" x="6334125" y="4279900"/>
          <p14:tracePt t="180119" x="6359525" y="4318000"/>
          <p14:tracePt t="180136" x="6396038" y="4367213"/>
          <p14:tracePt t="180152" x="6421438" y="4392613"/>
          <p14:tracePt t="180169" x="6434138" y="4405313"/>
          <p14:tracePt t="180186" x="6459538" y="4430713"/>
          <p14:tracePt t="180211" x="6472238" y="4443413"/>
          <p14:tracePt t="180227" x="6496050" y="4443413"/>
          <p14:tracePt t="180243" x="6508750" y="4443413"/>
          <p14:tracePt t="180253" x="6521450" y="4443413"/>
          <p14:tracePt t="180270" x="6572250" y="4443413"/>
          <p14:tracePt t="180286" x="6634163" y="4443413"/>
          <p14:tracePt t="180303" x="6672263" y="4443413"/>
          <p14:tracePt t="180320" x="6721475" y="4443413"/>
          <p14:tracePt t="180336" x="6746875" y="4443413"/>
          <p14:tracePt t="180353" x="6759575" y="4443413"/>
          <p14:tracePt t="180355" x="6772275" y="4443413"/>
          <p14:tracePt t="180371" x="6797675" y="4443413"/>
          <p14:tracePt t="180427" x="6797675" y="4430713"/>
          <p14:tracePt t="180453" x="6797675" y="4405313"/>
          <p14:tracePt t="180470" x="6784975" y="4405313"/>
          <p14:tracePt t="180494" x="6684963" y="4392613"/>
          <p14:tracePt t="180511" x="6634163" y="4392613"/>
          <p14:tracePt t="180521" x="6621463" y="4392613"/>
          <p14:tracePt t="180537" x="6572250" y="4392613"/>
          <p14:tracePt t="180553" x="6521450" y="4418013"/>
          <p14:tracePt t="180555" x="6508750" y="4418013"/>
          <p14:tracePt t="180571" x="6459538" y="4454525"/>
          <p14:tracePt t="180587" x="6434138" y="4492625"/>
          <p14:tracePt t="180604" x="6396038" y="4543425"/>
          <p14:tracePt t="180621" x="6359525" y="4605338"/>
          <p14:tracePt t="180637" x="6321425" y="4656138"/>
          <p14:tracePt t="180654" x="6296025" y="4756150"/>
          <p14:tracePt t="180671" x="6270625" y="4830763"/>
          <p14:tracePt t="180687" x="6259513" y="4892675"/>
          <p14:tracePt t="180704" x="6259513" y="4943475"/>
          <p14:tracePt t="180721" x="6259513" y="4981575"/>
          <p14:tracePt t="180738" x="6259513" y="5018088"/>
          <p14:tracePt t="180739" x="6259513" y="5030788"/>
          <p14:tracePt t="180755" x="6259513" y="5056188"/>
          <p14:tracePt t="180771" x="6259513" y="5092700"/>
          <p14:tracePt t="180788" x="6259513" y="5105400"/>
          <p14:tracePt t="180804" x="6259513" y="5118100"/>
          <p14:tracePt t="180821" x="6283325" y="5130800"/>
          <p14:tracePt t="180838" x="6308725" y="5130800"/>
          <p14:tracePt t="180854" x="6346825" y="5143500"/>
          <p14:tracePt t="180871" x="6396038" y="5143500"/>
          <p14:tracePt t="180888" x="6472238" y="5143500"/>
          <p14:tracePt t="180904" x="6534150" y="5143500"/>
          <p14:tracePt t="180922" x="6621463" y="5143500"/>
          <p14:tracePt t="180923" x="6708775" y="5143500"/>
          <p14:tracePt t="180938" x="6759575" y="5118100"/>
          <p14:tracePt t="180939" x="6808788" y="5118100"/>
          <p14:tracePt t="180955" x="6972300" y="5056188"/>
          <p14:tracePt t="180971" x="7123113" y="5005388"/>
          <p14:tracePt t="180988" x="7272338" y="4943475"/>
          <p14:tracePt t="181005" x="7410450" y="4892675"/>
          <p14:tracePt t="181022" x="7497763" y="4856163"/>
          <p14:tracePt t="181038" x="7535863" y="4830763"/>
          <p14:tracePt t="181055" x="7561263" y="4818063"/>
          <p14:tracePt t="181092" x="7561263" y="4805363"/>
          <p14:tracePt t="181196" x="7548563" y="4805363"/>
          <p14:tracePt t="181220" x="7523163" y="4818063"/>
          <p14:tracePt t="181236" x="7523163" y="4843463"/>
          <p14:tracePt t="181251" x="7523163" y="4856163"/>
          <p14:tracePt t="181263" x="7523163" y="4868863"/>
          <p14:tracePt t="181272" x="7523163" y="4905375"/>
          <p14:tracePt t="181289" x="7523163" y="4956175"/>
          <p14:tracePt t="181306" x="7548563" y="5018088"/>
          <p14:tracePt t="181307" x="7572375" y="5056188"/>
          <p14:tracePt t="181323" x="7648575" y="5092700"/>
          <p14:tracePt t="181339" x="7735888" y="5105400"/>
          <p14:tracePt t="181356" x="7785100" y="5130800"/>
          <p14:tracePt t="181372" x="7810500" y="5130800"/>
          <p14:tracePt t="181389" x="7823200" y="5130800"/>
          <p14:tracePt t="181411" x="7835900" y="5130800"/>
          <p14:tracePt t="181427" x="7848600" y="5130800"/>
          <p14:tracePt t="181439" x="7848600" y="5118100"/>
          <p14:tracePt t="181456" x="7861300" y="5105400"/>
          <p14:tracePt t="181472" x="7874000" y="5081588"/>
          <p14:tracePt t="181491" x="7874000" y="5068888"/>
          <p14:tracePt t="181507" x="7874000" y="5056188"/>
          <p14:tracePt t="181547" x="7874000" y="5043488"/>
          <p14:tracePt t="181788" x="7861300" y="5043488"/>
          <p14:tracePt t="184220" x="7874000" y="5043488"/>
          <p14:tracePt t="184364" x="7897813" y="5043488"/>
          <p14:tracePt t="184388" x="7897813" y="5030788"/>
          <p14:tracePt t="184404" x="7910513" y="5018088"/>
          <p14:tracePt t="185244" x="7910513" y="5005388"/>
          <p14:tracePt t="185276" x="7897813" y="4981575"/>
          <p14:tracePt t="185300" x="7848600" y="4956175"/>
          <p14:tracePt t="185327" x="7797800" y="4930775"/>
          <p14:tracePt t="185342" x="7773988" y="4930775"/>
          <p14:tracePt t="185355" x="7748588" y="4930775"/>
          <p14:tracePt t="185371" x="7735888" y="4930775"/>
          <p14:tracePt t="185383" x="7723188" y="4930775"/>
          <p14:tracePt t="185399" x="7697788" y="4930775"/>
          <p14:tracePt t="185416" x="7685088" y="4930775"/>
          <p14:tracePt t="185433" x="7661275" y="4930775"/>
          <p14:tracePt t="185450" x="7635875" y="4943475"/>
          <p14:tracePt t="185451" x="7623175" y="4943475"/>
          <p14:tracePt t="185467" x="7610475" y="4968875"/>
          <p14:tracePt t="185483" x="7610475" y="4981575"/>
          <p14:tracePt t="185500" x="7610475" y="5005388"/>
          <p14:tracePt t="185596" x="7635875" y="5005388"/>
          <p14:tracePt t="185615" x="7648575" y="5005388"/>
          <p14:tracePt t="185636" x="7723188" y="5005388"/>
          <p14:tracePt t="185651" x="7735888" y="5018088"/>
          <p14:tracePt t="185667" x="7761288" y="5018088"/>
          <p14:tracePt t="185740" x="7785100" y="5018088"/>
          <p14:tracePt t="185773" x="7810500" y="5018088"/>
          <p14:tracePt t="185795" x="7861300" y="5018088"/>
          <p14:tracePt t="185809" x="7897813" y="4981575"/>
          <p14:tracePt t="185825" x="8010525" y="4956175"/>
          <p14:tracePt t="185835" x="8048625" y="4956175"/>
          <p14:tracePt t="185851" x="8174038" y="4930775"/>
          <p14:tracePt t="185867" x="8286750" y="4892675"/>
          <p14:tracePt t="185884" x="8424863" y="4856163"/>
          <p14:tracePt t="185901" x="8574088" y="4843463"/>
          <p14:tracePt t="185918" x="8774113" y="4818063"/>
          <p14:tracePt t="185934" x="8986838" y="4779963"/>
          <p14:tracePt t="185951" x="9188450" y="4756150"/>
          <p14:tracePt t="185968" x="9375775" y="4730750"/>
          <p14:tracePt t="185984" x="9601200" y="4692650"/>
          <p14:tracePt t="186001" x="9839325" y="4667250"/>
          <p14:tracePt t="186003" x="9939338" y="4630738"/>
          <p14:tracePt t="186018" x="10013950" y="4618038"/>
          <p14:tracePt t="186019" x="10139363" y="4567238"/>
          <p14:tracePt t="186035" x="10313988" y="4505325"/>
          <p14:tracePt t="186051" x="10477500" y="4430713"/>
          <p14:tracePt t="186068" x="10590213" y="4354513"/>
          <p14:tracePt t="186085" x="10702925" y="4241800"/>
          <p14:tracePt t="186102" x="10828338" y="4117975"/>
          <p14:tracePt t="186118" x="10877550" y="4017963"/>
          <p14:tracePt t="186135" x="10902950" y="3954463"/>
          <p14:tracePt t="186152" x="10915650" y="3916363"/>
          <p14:tracePt t="186168" x="10915650" y="3892550"/>
          <p14:tracePt t="186185" x="10915650" y="3879850"/>
          <p14:tracePt t="186202" x="10915650" y="3854450"/>
          <p14:tracePt t="186218" x="10877550" y="3841750"/>
          <p14:tracePt t="186235" x="10839450" y="3841750"/>
          <p14:tracePt t="186252" x="10777538" y="3841750"/>
          <p14:tracePt t="186268" x="10677525" y="3841750"/>
          <p14:tracePt t="186285" x="10552113" y="3841750"/>
          <p14:tracePt t="186302" x="10401300" y="3854450"/>
          <p14:tracePt t="186319" x="10239375" y="3929063"/>
          <p14:tracePt t="186335" x="10088563" y="4017963"/>
          <p14:tracePt t="186352" x="9952038" y="4117975"/>
          <p14:tracePt t="186369" x="9813925" y="4205288"/>
          <p14:tracePt t="186386" x="9739313" y="4279900"/>
          <p14:tracePt t="186387" x="9713913" y="4305300"/>
          <p14:tracePt t="186402" x="9663113" y="4354513"/>
          <p14:tracePt t="186419" x="9650413" y="4379913"/>
          <p14:tracePt t="186436" x="9613900" y="4418013"/>
          <p14:tracePt t="186452" x="9601200" y="4467225"/>
          <p14:tracePt t="186469" x="9588500" y="4492625"/>
          <p14:tracePt t="186486" x="9575800" y="4530725"/>
          <p14:tracePt t="186502" x="9575800" y="4554538"/>
          <p14:tracePt t="186519" x="9575800" y="4567238"/>
          <p14:tracePt t="186536" x="9575800" y="4592638"/>
          <p14:tracePt t="186553" x="9575800" y="4605338"/>
          <p14:tracePt t="186569" x="9575800" y="4618038"/>
          <p14:tracePt t="186571" x="9575800" y="4630738"/>
          <p14:tracePt t="186586" x="9575800" y="4643438"/>
          <p14:tracePt t="186603" x="9575800" y="4667250"/>
          <p14:tracePt t="186619" x="9588500" y="4679950"/>
          <p14:tracePt t="186636" x="9663113" y="4692650"/>
          <p14:tracePt t="186653" x="9763125" y="4692650"/>
          <p14:tracePt t="186669" x="9901238" y="4692650"/>
          <p14:tracePt t="186686" x="9975850" y="4692650"/>
          <p14:tracePt t="186703" x="10113963" y="4656138"/>
          <p14:tracePt t="186719" x="10213975" y="4605338"/>
          <p14:tracePt t="186736" x="10277475" y="4543425"/>
          <p14:tracePt t="186753" x="10313988" y="4518025"/>
          <p14:tracePt t="186755" x="10313988" y="4492625"/>
          <p14:tracePt t="186770" x="10339388" y="4454525"/>
          <p14:tracePt t="186787" x="10352088" y="4430713"/>
          <p14:tracePt t="186803" x="10352088" y="4392613"/>
          <p14:tracePt t="186820" x="10352088" y="4379913"/>
          <p14:tracePt t="186851" x="10339388" y="4367213"/>
          <p14:tracePt t="186861" x="10301288" y="4367213"/>
          <p14:tracePt t="186870" x="10226675" y="4367213"/>
          <p14:tracePt t="186886" x="10052050" y="4367213"/>
          <p14:tracePt t="186903" x="9863138" y="4367213"/>
          <p14:tracePt t="186920" x="9701213" y="4367213"/>
          <p14:tracePt t="186937" x="9550400" y="4405313"/>
          <p14:tracePt t="186953" x="9413875" y="4454525"/>
          <p14:tracePt t="186955" x="9337675" y="4492625"/>
          <p14:tracePt t="186970" x="9250363" y="4530725"/>
          <p14:tracePt t="186987" x="9163050" y="4605338"/>
          <p14:tracePt t="187003" x="9088438" y="4667250"/>
          <p14:tracePt t="187020" x="9037638" y="4730750"/>
          <p14:tracePt t="187037" x="8999538" y="4818063"/>
          <p14:tracePt t="187054" x="8950325" y="4918075"/>
          <p14:tracePt t="187070" x="8912225" y="4992688"/>
          <p14:tracePt t="187087" x="8912225" y="5018088"/>
          <p14:tracePt t="187107" x="8912225" y="5030788"/>
          <p14:tracePt t="187228" x="8912225" y="5018088"/>
          <p14:tracePt t="187246" x="8912225" y="4956175"/>
          <p14:tracePt t="187263" x="8912225" y="4892675"/>
          <p14:tracePt t="187283" x="8912225" y="4879975"/>
          <p14:tracePt t="187372" x="8924925" y="4868863"/>
          <p14:tracePt t="187391" x="8950325" y="4856163"/>
          <p14:tracePt t="187411" x="8975725" y="4856163"/>
          <p14:tracePt t="187422" x="8999538" y="4856163"/>
          <p14:tracePt t="187439" x="9024938" y="4856163"/>
          <p14:tracePt t="187455" x="9050338" y="4856163"/>
          <p14:tracePt t="187472" x="9063038" y="4856163"/>
          <p14:tracePt t="187488" x="9088438" y="4856163"/>
          <p14:tracePt t="187505" x="9099550" y="4856163"/>
          <p14:tracePt t="187507" x="9112250" y="4856163"/>
          <p14:tracePt t="187523" x="9124950" y="4856163"/>
          <p14:tracePt t="187539" x="9137650" y="4856163"/>
          <p14:tracePt t="187555" x="9163050" y="4868863"/>
          <p14:tracePt t="187572" x="9175750" y="4892675"/>
          <p14:tracePt t="187595" x="9199563" y="4892675"/>
          <p14:tracePt t="187605" x="9212263" y="4868863"/>
          <p14:tracePt t="187622" x="9250363" y="4830763"/>
          <p14:tracePt t="187639" x="9324975" y="4756150"/>
          <p14:tracePt t="187656" x="9401175" y="4643438"/>
          <p14:tracePt t="187672" x="9525000" y="4505325"/>
          <p14:tracePt t="187689" x="9663113" y="4354513"/>
          <p14:tracePt t="187706" x="9801225" y="4217988"/>
          <p14:tracePt t="187707" x="9813925" y="4192588"/>
          <p14:tracePt t="187722" x="9888538" y="4092575"/>
          <p14:tracePt t="187739" x="9988550" y="4029075"/>
          <p14:tracePt t="187756" x="10026650" y="4017963"/>
          <p14:tracePt t="187900" x="10013950" y="4041775"/>
          <p14:tracePt t="187927" x="9926638" y="4205288"/>
          <p14:tracePt t="187949" x="9839325" y="4367213"/>
          <p14:tracePt t="187961" x="9801225" y="4405313"/>
          <p14:tracePt t="187975" x="9775825" y="4467225"/>
          <p14:tracePt t="187989" x="9763125" y="4505325"/>
          <p14:tracePt t="188006" x="9750425" y="4543425"/>
          <p14:tracePt t="188023" x="9739313" y="4567238"/>
          <p14:tracePt t="188040" x="9739313" y="4579938"/>
          <p14:tracePt t="188057" x="9739313" y="4618038"/>
          <p14:tracePt t="188073" x="9739313" y="4630738"/>
          <p14:tracePt t="188090" x="9739313" y="4656138"/>
          <p14:tracePt t="188115" x="9739313" y="4667250"/>
          <p14:tracePt t="188172" x="9739313" y="4679950"/>
          <p14:tracePt t="188197" x="9739313" y="4692650"/>
          <p14:tracePt t="188214" x="9739313" y="4705350"/>
          <p14:tracePt t="188223" x="9739313" y="4718050"/>
          <p14:tracePt t="188243" x="9739313" y="4743450"/>
          <p14:tracePt t="188257" x="9739313" y="4756150"/>
          <p14:tracePt t="188274" x="9739313" y="4768850"/>
          <p14:tracePt t="188291" x="9750425" y="4792663"/>
          <p14:tracePt t="188429" x="9750425" y="4805363"/>
          <p14:tracePt t="188468" x="9750425" y="4818063"/>
          <p14:tracePt t="188487" x="9750425" y="4830763"/>
          <p14:tracePt t="188508" x="9750425" y="4856163"/>
          <p14:tracePt t="188524" x="9750425" y="4879975"/>
          <p14:tracePt t="188541" x="9750425" y="4930775"/>
          <p14:tracePt t="188558" x="9750425" y="4943475"/>
          <p14:tracePt t="188575" x="9750425" y="4956175"/>
          <p14:tracePt t="188591" x="9750425" y="4968875"/>
          <p14:tracePt t="188612" x="9750425" y="4981575"/>
          <p14:tracePt t="188635" x="9750425" y="4992688"/>
          <p14:tracePt t="189261" x="9750425" y="5018088"/>
          <p14:tracePt t="189317" x="9750425" y="5030788"/>
          <p14:tracePt t="189393" x="9750425" y="5056188"/>
          <p14:tracePt t="189410" x="9750425" y="5068888"/>
          <p14:tracePt t="189427" x="9750425" y="5092700"/>
          <p14:tracePt t="189444" x="9750425" y="5118100"/>
          <p14:tracePt t="189460" x="9750425" y="5130800"/>
          <p14:tracePt t="189477" x="9750425" y="5143500"/>
          <p14:tracePt t="189493" x="9726613" y="5168900"/>
          <p14:tracePt t="189510" x="9713913" y="5181600"/>
          <p14:tracePt t="189527" x="9688513" y="5205413"/>
          <p14:tracePt t="189543" x="9663113" y="5230813"/>
          <p14:tracePt t="189560" x="9626600" y="5256213"/>
          <p14:tracePt t="189577" x="9588500" y="5281613"/>
          <p14:tracePt t="189579" x="9563100" y="5305425"/>
          <p14:tracePt t="189611" x="9513888" y="5330825"/>
          <p14:tracePt t="189627" x="9488488" y="5356225"/>
          <p14:tracePt t="189644" x="9475788" y="5381625"/>
          <p14:tracePt t="189661" x="9450388" y="5381625"/>
          <p14:tracePt t="189677" x="9401175" y="5418138"/>
          <p14:tracePt t="189694" x="9350375" y="5443538"/>
          <p14:tracePt t="189711" x="9275763" y="5481638"/>
          <p14:tracePt t="189728" x="9188450" y="5518150"/>
          <p14:tracePt t="189744" x="9075738" y="5568950"/>
          <p14:tracePt t="189761" x="9012238" y="5594350"/>
          <p14:tracePt t="189762" x="8963025" y="5619750"/>
          <p14:tracePt t="189778" x="8924925" y="5619750"/>
          <p14:tracePt t="189779" x="8899525" y="5643563"/>
          <p14:tracePt t="189795" x="8812213" y="5668963"/>
          <p14:tracePt t="189811" x="8699500" y="5707063"/>
          <p14:tracePt t="189828" x="8574088" y="5743575"/>
          <p14:tracePt t="189844" x="8448675" y="5768975"/>
          <p14:tracePt t="189861" x="8324850" y="5819775"/>
          <p14:tracePt t="189878" x="8235950" y="5843588"/>
          <p14:tracePt t="189894" x="8086725" y="5894388"/>
          <p14:tracePt t="189911" x="7923213" y="5932488"/>
          <p14:tracePt t="189928" x="7748588" y="5994400"/>
          <p14:tracePt t="189944" x="7610475" y="6032500"/>
          <p14:tracePt t="189961" x="7435850" y="6081713"/>
          <p14:tracePt t="189963" x="7335838" y="6107113"/>
          <p14:tracePt t="189978" x="7123113" y="6145213"/>
          <p14:tracePt t="189995" x="7034213" y="6157913"/>
          <p14:tracePt t="190012" x="6672263" y="6207125"/>
          <p14:tracePt t="190028" x="6246813" y="6281738"/>
          <p14:tracePt t="190045" x="5870575" y="6357938"/>
          <p14:tracePt t="190062" x="5583238" y="6394450"/>
          <p14:tracePt t="190079" x="5294313" y="6445250"/>
          <p14:tracePt t="190095" x="5006975" y="6483350"/>
          <p14:tracePt t="190112" x="4756150" y="6494463"/>
          <p14:tracePt t="190129" x="4581525" y="6532563"/>
          <p14:tracePt t="190145" x="4430713" y="6557963"/>
          <p14:tracePt t="190147" x="4318000" y="6570663"/>
          <p14:tracePt t="190162" x="4181475" y="6594475"/>
          <p14:tracePt t="190179" x="4043363" y="6607175"/>
          <p14:tracePt t="190195" x="3943350" y="6607175"/>
          <p14:tracePt t="190212" x="3867150" y="6632575"/>
          <p14:tracePt t="190229" x="3830638" y="6632575"/>
          <p14:tracePt t="190245" x="3792538" y="6632575"/>
          <p14:tracePt t="190262" x="3779838" y="6632575"/>
          <p14:tracePt t="190279" x="3756025" y="6632575"/>
          <p14:tracePt t="190296" x="3730625" y="6632575"/>
          <p14:tracePt t="190312" x="3692525" y="6632575"/>
          <p14:tracePt t="190329" x="3605213" y="6632575"/>
          <p14:tracePt t="190331" x="3517900" y="6619875"/>
          <p14:tracePt t="190346" x="3441700" y="6594475"/>
          <p14:tracePt t="190347" x="3341688" y="6557963"/>
          <p14:tracePt t="190363" x="3128963" y="6483350"/>
          <p14:tracePt t="190379" x="2903538" y="6432550"/>
          <p14:tracePt t="190396" x="2767013" y="6394450"/>
          <p14:tracePt t="190413" x="2667000" y="6357938"/>
          <p14:tracePt t="190430" x="2603500" y="6319838"/>
          <p14:tracePt t="190446" x="2565400" y="6307138"/>
          <p14:tracePt t="190463" x="2541588" y="6307138"/>
          <p14:tracePt t="190480" x="2541588" y="6294438"/>
          <p14:tracePt t="190496" x="2528888" y="6281738"/>
          <p14:tracePt t="190513" x="2516188" y="6257925"/>
          <p14:tracePt t="190530" x="2490788" y="6245225"/>
          <p14:tracePt t="190531" x="2490788" y="6232525"/>
          <p14:tracePt t="190547" x="2452688" y="6194425"/>
          <p14:tracePt t="190563" x="2428875" y="6169025"/>
          <p14:tracePt t="190580" x="2378075" y="6119813"/>
          <p14:tracePt t="190597" x="2378075" y="6107113"/>
          <p14:tracePt t="190613" x="2365375" y="6094413"/>
          <p14:tracePt t="190630" x="2339975" y="6081713"/>
          <p14:tracePt t="190647" x="2328863" y="6069013"/>
          <p14:tracePt t="190667" x="2316163" y="6069013"/>
          <p14:tracePt t="190684" x="2303463" y="6056313"/>
          <p14:tracePt t="190699" x="2290763" y="6056313"/>
          <p14:tracePt t="190713" x="2278063" y="6056313"/>
          <p14:tracePt t="190731" x="2252663" y="6056313"/>
          <p14:tracePt t="190747" x="2239963" y="6045200"/>
          <p14:tracePt t="190764" x="2228850" y="6045200"/>
          <p14:tracePt t="190780" x="2190750" y="6045200"/>
          <p14:tracePt t="190797" x="2165350" y="6045200"/>
          <p14:tracePt t="190814" x="2139950" y="6045200"/>
          <p14:tracePt t="190831" x="2116138" y="6045200"/>
          <p14:tracePt t="190847" x="2078038" y="6045200"/>
          <p14:tracePt t="190864" x="2052638" y="6045200"/>
          <p14:tracePt t="190900" x="2039938" y="6045200"/>
          <p14:tracePt t="190980" x="2027238" y="6056313"/>
          <p14:tracePt t="191011" x="2027238" y="6069013"/>
          <p14:tracePt t="191293" x="2052638" y="6081713"/>
          <p14:tracePt t="191355" x="2065338" y="6081713"/>
          <p14:tracePt t="191620" x="2078038" y="6081713"/>
          <p14:tracePt t="191788" x="2090738" y="6081713"/>
          <p14:tracePt t="192364" x="2116138" y="6081713"/>
          <p14:tracePt t="192404" x="2127250" y="6081713"/>
          <p14:tracePt t="192427" x="2152650" y="6081713"/>
          <p14:tracePt t="192443" x="2165350" y="6081713"/>
          <p14:tracePt t="192459" x="2178050" y="6081713"/>
          <p14:tracePt t="192499" x="2203450" y="6081713"/>
          <p14:tracePt t="192523" x="2216150" y="6081713"/>
          <p14:tracePt t="192547" x="2228850" y="6081713"/>
          <p14:tracePt t="192556" x="2239963" y="6081713"/>
          <p14:tracePt t="192568" x="2252663" y="6081713"/>
          <p14:tracePt t="192585" x="2265363" y="6081713"/>
          <p14:tracePt t="192586" x="2290763" y="6081713"/>
          <p14:tracePt t="192603" x="2328863" y="6081713"/>
          <p14:tracePt t="192619" x="2378075" y="6081713"/>
          <p14:tracePt t="192635" x="2441575" y="6081713"/>
          <p14:tracePt t="192652" x="2503488" y="6081713"/>
          <p14:tracePt t="192668" x="2554288" y="6081713"/>
          <p14:tracePt t="192685" x="2603500" y="6081713"/>
          <p14:tracePt t="192702" x="2641600" y="6081713"/>
          <p14:tracePt t="192719" x="2690813" y="6081713"/>
          <p14:tracePt t="192735" x="2741613" y="6081713"/>
          <p14:tracePt t="192752" x="2828925" y="6056313"/>
          <p14:tracePt t="192769" x="2916238" y="6056313"/>
          <p14:tracePt t="192770" x="2941638" y="6056313"/>
          <p14:tracePt t="192786" x="2992438" y="6056313"/>
          <p14:tracePt t="192787" x="3028950" y="6056313"/>
          <p14:tracePt t="192802" x="3092450" y="6056313"/>
          <p14:tracePt t="192819" x="3128963" y="6056313"/>
          <p14:tracePt t="192835" x="3167063" y="6056313"/>
          <p14:tracePt t="192852" x="3205163" y="6056313"/>
          <p14:tracePt t="192869" x="3254375" y="6056313"/>
          <p14:tracePt t="192885" x="3292475" y="6056313"/>
          <p14:tracePt t="192903" x="3328988" y="6056313"/>
          <p14:tracePt t="192919" x="3367088" y="6056313"/>
          <p14:tracePt t="192936" x="3392488" y="6056313"/>
          <p14:tracePt t="192953" x="3417888" y="6056313"/>
          <p14:tracePt t="192970" x="3429000" y="6056313"/>
          <p14:tracePt t="192986" x="3454400" y="6056313"/>
          <p14:tracePt t="193019" x="3467100" y="6056313"/>
          <p14:tracePt t="195092" x="3479800" y="6056313"/>
          <p14:tracePt t="198396" x="3492500" y="6056313"/>
          <p14:tracePt t="198416" x="3505200" y="6056313"/>
          <p14:tracePt t="198437" x="3541713" y="6056313"/>
          <p14:tracePt t="198453" x="3605213" y="6056313"/>
          <p14:tracePt t="198467" x="3667125" y="6056313"/>
          <p14:tracePt t="198483" x="3705225" y="6056313"/>
          <p14:tracePt t="198500" x="3767138" y="6081713"/>
          <p14:tracePt t="198517" x="3856038" y="6107113"/>
          <p14:tracePt t="198534" x="3879850" y="6132513"/>
          <p14:tracePt t="198551" x="3892550" y="6145213"/>
          <p14:tracePt t="198700" x="3930650" y="6145213"/>
          <p14:tracePt t="198720" x="3956050" y="6145213"/>
          <p14:tracePt t="198742" x="4030663" y="6157913"/>
          <p14:tracePt t="198764" x="4156075" y="6169025"/>
          <p14:tracePt t="198782" x="4268788" y="6207125"/>
          <p14:tracePt t="198795" x="4368800" y="6269038"/>
          <p14:tracePt t="198811" x="4406900" y="6294438"/>
          <p14:tracePt t="198822" x="4430713" y="6319838"/>
          <p14:tracePt t="198835" x="4443413" y="6319838"/>
          <p14:tracePt t="198851" x="4456113" y="6332538"/>
          <p14:tracePt t="198868" x="4468813" y="6332538"/>
          <p14:tracePt t="199060" x="4481513" y="6332538"/>
          <p14:tracePt t="199079" x="4494213" y="6332538"/>
          <p14:tracePt t="199101" x="4506913" y="6307138"/>
          <p14:tracePt t="199120" x="4530725" y="6307138"/>
          <p14:tracePt t="199135" x="4543425" y="6294438"/>
          <p14:tracePt t="199152" x="4543425" y="6281738"/>
          <p14:tracePt t="199228" x="4556125" y="6269038"/>
          <p14:tracePt t="199248" x="4568825" y="6269038"/>
          <p14:tracePt t="199291" x="4581525" y="6257925"/>
          <p14:tracePt t="199604" x="4581525" y="6245225"/>
          <p14:tracePt t="199628" x="4594225" y="6232525"/>
          <p14:tracePt t="199765" x="4568825" y="6232525"/>
          <p14:tracePt t="199783" x="4518025" y="6232525"/>
          <p14:tracePt t="199801" x="4468813" y="6245225"/>
          <p14:tracePt t="199811" x="4406900" y="6245225"/>
          <p14:tracePt t="199822" x="4381500" y="6245225"/>
          <p14:tracePt t="199837" x="4330700" y="6257925"/>
          <p14:tracePt t="199854" x="4281488" y="6257925"/>
          <p14:tracePt t="199870" x="4256088" y="6257925"/>
          <p14:tracePt t="199887" x="4230688" y="6257925"/>
          <p14:tracePt t="199904" x="4205288" y="6257925"/>
          <p14:tracePt t="199921" x="4181475" y="6257925"/>
          <p14:tracePt t="199938" x="4156075" y="6257925"/>
          <p14:tracePt t="199939" x="4143375" y="6257925"/>
          <p14:tracePt t="199955" x="4105275" y="6257925"/>
          <p14:tracePt t="199971" x="4056063" y="6257925"/>
          <p14:tracePt t="199988" x="4017963" y="6257925"/>
          <p14:tracePt t="200004" x="3979863" y="6257925"/>
          <p14:tracePt t="200021" x="3930650" y="6257925"/>
          <p14:tracePt t="200038" x="3917950" y="6257925"/>
          <p14:tracePt t="200055" x="3867150" y="6257925"/>
          <p14:tracePt t="200071" x="3830638" y="6257925"/>
          <p14:tracePt t="200088" x="3779838" y="6257925"/>
          <p14:tracePt t="200104" x="3756025" y="6257925"/>
          <p14:tracePt t="200121" x="3705225" y="6257925"/>
          <p14:tracePt t="200138" x="3692525" y="6257925"/>
          <p14:tracePt t="200155" x="3679825" y="6257925"/>
          <p14:tracePt t="200460" x="3667125" y="6257925"/>
          <p14:tracePt t="200515" x="3654425" y="6257925"/>
          <p14:tracePt t="200531" x="3643313" y="6257925"/>
          <p14:tracePt t="200555" x="3617913" y="6257925"/>
          <p14:tracePt t="200579" x="3592513" y="6269038"/>
          <p14:tracePt t="200595" x="3579813" y="6269038"/>
          <p14:tracePt t="200619" x="3579813" y="6281738"/>
          <p14:tracePt t="200635" x="3567113" y="6281738"/>
          <p14:tracePt t="200645" x="3554413" y="6281738"/>
          <p14:tracePt t="200659" x="3541713" y="6281738"/>
          <p14:tracePt t="200683" x="3530600" y="6281738"/>
          <p14:tracePt t="200804" x="3541713" y="6257925"/>
          <p14:tracePt t="200828" x="3767138" y="6119813"/>
          <p14:tracePt t="200849" x="4030663" y="5932488"/>
          <p14:tracePt t="200864" x="4530725" y="5707063"/>
          <p14:tracePt t="200879" x="4719638" y="5594350"/>
          <p14:tracePt t="200892" x="4856163" y="5543550"/>
          <p14:tracePt t="200907" x="4906963" y="5507038"/>
          <p14:tracePt t="200988" x="4919663" y="5507038"/>
          <p14:tracePt t="201013" x="4868863" y="5568950"/>
          <p14:tracePt t="201027" x="4806950" y="5643563"/>
          <p14:tracePt t="201040" x="4756150" y="5681663"/>
          <p14:tracePt t="201057" x="4743450" y="5707063"/>
          <p14:tracePt t="201059" x="4719638" y="5732463"/>
          <p14:tracePt t="201074" x="4694238" y="5756275"/>
          <p14:tracePt t="201075" x="4681538" y="5768975"/>
          <p14:tracePt t="201091" x="4668838" y="5794375"/>
          <p14:tracePt t="201484" x="4681538" y="5807075"/>
          <p14:tracePt t="201507" x="4756150" y="5868988"/>
          <p14:tracePt t="201518" x="4794250" y="5868988"/>
          <p14:tracePt t="201530" x="4894263" y="5907088"/>
          <p14:tracePt t="201531" x="4968875" y="5907088"/>
          <p14:tracePt t="201541" x="5081588" y="5945188"/>
          <p14:tracePt t="201558" x="5194300" y="5945188"/>
          <p14:tracePt t="201575" x="5319713" y="5969000"/>
          <p14:tracePt t="201592" x="5383213" y="5969000"/>
          <p14:tracePt t="201608" x="5419725" y="5969000"/>
          <p14:tracePt t="201625" x="5470525" y="5969000"/>
          <p14:tracePt t="201626" x="5483225" y="5969000"/>
          <p14:tracePt t="201642" x="5532438" y="5969000"/>
          <p14:tracePt t="201659" x="5583238" y="5969000"/>
          <p14:tracePt t="201676" x="5695950" y="5969000"/>
          <p14:tracePt t="201692" x="5845175" y="5969000"/>
          <p14:tracePt t="201709" x="6070600" y="5969000"/>
          <p14:tracePt t="201725" x="6283325" y="5969000"/>
          <p14:tracePt t="201742" x="6434138" y="5932488"/>
          <p14:tracePt t="201759" x="6608763" y="5868988"/>
          <p14:tracePt t="201776" x="6721475" y="5794375"/>
          <p14:tracePt t="201792" x="6859588" y="5756275"/>
          <p14:tracePt t="201809" x="6934200" y="5732463"/>
          <p14:tracePt t="201811" x="6946900" y="5719763"/>
          <p14:tracePt t="201826" x="6959600" y="5719763"/>
          <p14:tracePt t="201827" x="6985000" y="5707063"/>
          <p14:tracePt t="201956" x="6972300" y="5707063"/>
          <p14:tracePt t="201980" x="6821488" y="5807075"/>
          <p14:tracePt t="201992" x="6797675" y="5832475"/>
          <p14:tracePt t="202009" x="6684963" y="5919788"/>
          <p14:tracePt t="202011" x="6672263" y="5932488"/>
          <p14:tracePt t="202026" x="6621463" y="6007100"/>
          <p14:tracePt t="202043" x="6534150" y="6056313"/>
          <p14:tracePt t="202059" x="6508750" y="6081713"/>
          <p14:tracePt t="202076" x="6483350" y="6094413"/>
          <p14:tracePt t="202093" x="6472238" y="6107113"/>
          <p14:tracePt t="202172" x="6483350" y="6107113"/>
          <p14:tracePt t="202191" x="6496050" y="6081713"/>
          <p14:tracePt t="202206" x="6572250" y="6007100"/>
          <p14:tracePt t="202219" x="6621463" y="5945188"/>
          <p14:tracePt t="202233" x="6646863" y="5919788"/>
          <p14:tracePt t="202243" x="6708775" y="5856288"/>
          <p14:tracePt t="202260" x="6734175" y="5832475"/>
          <p14:tracePt t="202277" x="6746875" y="5794375"/>
          <p14:tracePt t="202293" x="6759575" y="5781675"/>
          <p14:tracePt t="202420" x="6746875" y="5794375"/>
          <p14:tracePt t="202440" x="6746875" y="5819775"/>
          <p14:tracePt t="202465" x="6721475" y="5868988"/>
          <p14:tracePt t="202481" x="6708775" y="5907088"/>
          <p14:tracePt t="202494" x="6696075" y="5932488"/>
          <p14:tracePt t="202511" x="6684963" y="5956300"/>
          <p14:tracePt t="202531" x="6672263" y="5969000"/>
          <p14:tracePt t="202892" x="6672263" y="5981700"/>
          <p14:tracePt t="202911" x="6672263" y="5994400"/>
          <p14:tracePt t="202939" x="6684963" y="6007100"/>
          <p14:tracePt t="202979" x="6708775" y="6019800"/>
          <p14:tracePt t="202995" x="6721475" y="6019800"/>
          <p14:tracePt t="203007" x="6746875" y="6019800"/>
          <p14:tracePt t="203020" x="6759575" y="6019800"/>
          <p14:tracePt t="203031" x="6784975" y="6019800"/>
          <p14:tracePt t="203045" x="6808788" y="6019800"/>
          <p14:tracePt t="203062" x="6834188" y="6019800"/>
          <p14:tracePt t="203079" x="6859588" y="6019800"/>
          <p14:tracePt t="203096" x="6872288" y="6019800"/>
          <p14:tracePt t="203113" x="6884988" y="6019800"/>
          <p14:tracePt t="203129" x="6910388" y="6019800"/>
          <p14:tracePt t="203146" x="6972300" y="6019800"/>
          <p14:tracePt t="203163" x="7010400" y="6019800"/>
          <p14:tracePt t="203180" x="7085013" y="6019800"/>
          <p14:tracePt t="203196" x="7172325" y="6019800"/>
          <p14:tracePt t="203212" x="7246938" y="6019800"/>
          <p14:tracePt t="203229" x="7410450" y="6019800"/>
          <p14:tracePt t="203246" x="7635875" y="6019800"/>
          <p14:tracePt t="203263" x="7910513" y="6019800"/>
          <p14:tracePt t="203279" x="8361363" y="5981700"/>
          <p14:tracePt t="203296" x="8686800" y="5969000"/>
          <p14:tracePt t="203313" x="9024938" y="5894388"/>
          <p14:tracePt t="203315" x="9175750" y="5881688"/>
          <p14:tracePt t="203330" x="9312275" y="5843588"/>
          <p14:tracePt t="203331" x="9463088" y="5819775"/>
          <p14:tracePt t="203346" x="9650413" y="5756275"/>
          <p14:tracePt t="203363" x="9750425" y="5719763"/>
          <p14:tracePt t="203379" x="9826625" y="5681663"/>
          <p14:tracePt t="203396" x="9852025" y="5656263"/>
          <p14:tracePt t="203413" x="9875838" y="5619750"/>
          <p14:tracePt t="203430" x="9888538" y="5607050"/>
          <p14:tracePt t="203447" x="9913938" y="5568950"/>
          <p14:tracePt t="203463" x="9975850" y="5518150"/>
          <p14:tracePt t="203480" x="10001250" y="5481638"/>
          <p14:tracePt t="203497" x="10026650" y="5443538"/>
          <p14:tracePt t="203523" x="10026650" y="5430838"/>
          <p14:tracePt t="203588" x="10026650" y="5418138"/>
          <p14:tracePt t="203613" x="10026650" y="5407025"/>
          <p14:tracePt t="203642" x="9939338" y="5407025"/>
          <p14:tracePt t="203643" x="9901238" y="5407025"/>
          <p14:tracePt t="203655" x="9852025" y="5407025"/>
          <p14:tracePt t="203665" x="9813925" y="5407025"/>
          <p14:tracePt t="203680" x="9713913" y="5430838"/>
          <p14:tracePt t="203697" x="9601200" y="5494338"/>
          <p14:tracePt t="203698" x="9537700" y="5556250"/>
          <p14:tracePt t="203714" x="9450388" y="5630863"/>
          <p14:tracePt t="203731" x="9401175" y="5694363"/>
          <p14:tracePt t="203747" x="9363075" y="5768975"/>
          <p14:tracePt t="203764" x="9350375" y="5807075"/>
          <p14:tracePt t="203781" x="9350375" y="5843588"/>
          <p14:tracePt t="203797" x="9350375" y="5881688"/>
          <p14:tracePt t="203814" x="9350375" y="5894388"/>
          <p14:tracePt t="203831" x="9350375" y="5919788"/>
          <p14:tracePt t="203848" x="9350375" y="5932488"/>
          <p14:tracePt t="203864" x="9375775" y="5969000"/>
          <p14:tracePt t="203881" x="9424988" y="5969000"/>
          <p14:tracePt t="203883" x="9475788" y="5969000"/>
          <p14:tracePt t="203898" x="9563100" y="5969000"/>
          <p14:tracePt t="203915" x="9637713" y="5969000"/>
          <p14:tracePt t="203932" x="9739313" y="5932488"/>
          <p14:tracePt t="203948" x="9801225" y="5881688"/>
          <p14:tracePt t="203965" x="9913938" y="5794375"/>
          <p14:tracePt t="203981" x="10013950" y="5719763"/>
          <p14:tracePt t="203998" x="10088563" y="5581650"/>
          <p14:tracePt t="204014" x="10113963" y="5507038"/>
          <p14:tracePt t="204031" x="10152063" y="5407025"/>
          <p14:tracePt t="204048" x="10152063" y="5318125"/>
          <p14:tracePt t="204065" x="10152063" y="5281613"/>
          <p14:tracePt t="204066" x="10152063" y="5256213"/>
          <p14:tracePt t="204082" x="10152063" y="5218113"/>
          <p14:tracePt t="204099" x="10126663" y="5168900"/>
          <p14:tracePt t="204115" x="10052050" y="5168900"/>
          <p14:tracePt t="204131" x="9952038" y="5156200"/>
          <p14:tracePt t="204148" x="9852025" y="5156200"/>
          <p14:tracePt t="204165" x="9688513" y="5156200"/>
          <p14:tracePt t="204182" x="9550400" y="5230813"/>
          <p14:tracePt t="204199" x="9375775" y="5343525"/>
          <p14:tracePt t="204215" x="9199563" y="5468938"/>
          <p14:tracePt t="204232" x="9112250" y="5581650"/>
          <p14:tracePt t="204249" x="9050338" y="5707063"/>
          <p14:tracePt t="204250" x="9024938" y="5768975"/>
          <p14:tracePt t="204266" x="8986838" y="5819775"/>
          <p14:tracePt t="204267" x="8986838" y="5856288"/>
          <p14:tracePt t="204282" x="8986838" y="5932488"/>
          <p14:tracePt t="204299" x="8986838" y="5994400"/>
          <p14:tracePt t="204315" x="8986838" y="6032500"/>
          <p14:tracePt t="204332" x="9037638" y="6081713"/>
          <p14:tracePt t="204349" x="9163050" y="6107113"/>
          <p14:tracePt t="204366" x="9312275" y="6145213"/>
          <p14:tracePt t="204382" x="9437688" y="6145213"/>
          <p14:tracePt t="204399" x="9563100" y="6145213"/>
          <p14:tracePt t="204416" x="9650413" y="6145213"/>
          <p14:tracePt t="204432" x="9726613" y="6107113"/>
          <p14:tracePt t="204450" x="9839325" y="6007100"/>
          <p14:tracePt t="204451" x="9875838" y="5956300"/>
          <p14:tracePt t="204466" x="9963150" y="5843588"/>
          <p14:tracePt t="204483" x="10039350" y="5707063"/>
          <p14:tracePt t="204500" x="10088563" y="5581650"/>
          <p14:tracePt t="204516" x="10088563" y="5507038"/>
          <p14:tracePt t="204533" x="10088563" y="5456238"/>
          <p14:tracePt t="204550" x="10088563" y="5418138"/>
          <p14:tracePt t="204566" x="10039350" y="5356225"/>
          <p14:tracePt t="204583" x="9888538" y="5318125"/>
          <p14:tracePt t="204600" x="9701213" y="5305425"/>
          <p14:tracePt t="204616" x="9501188" y="5305425"/>
          <p14:tracePt t="204633" x="9324975" y="5305425"/>
          <p14:tracePt t="204634" x="9199563" y="5305425"/>
          <p14:tracePt t="204651" x="8963025" y="5368925"/>
          <p14:tracePt t="204667" x="8824913" y="5468938"/>
          <p14:tracePt t="204683" x="8712200" y="5543550"/>
          <p14:tracePt t="204700" x="8548688" y="5668963"/>
          <p14:tracePt t="204717" x="8461375" y="5743575"/>
          <p14:tracePt t="204733" x="8424863" y="5832475"/>
          <p14:tracePt t="204750" x="8399463" y="5945188"/>
          <p14:tracePt t="204767" x="8399463" y="6019800"/>
          <p14:tracePt t="204783" x="8399463" y="6107113"/>
          <p14:tracePt t="204800" x="8399463" y="6169025"/>
          <p14:tracePt t="204817" x="8486775" y="6269038"/>
          <p14:tracePt t="204819" x="8561388" y="6307138"/>
          <p14:tracePt t="204833" x="8624888" y="6319838"/>
          <p14:tracePt t="204835" x="8699500" y="6357938"/>
          <p14:tracePt t="204850" x="8912225" y="6419850"/>
          <p14:tracePt t="204867" x="9150350" y="6457950"/>
          <p14:tracePt t="204884" x="9575800" y="6457950"/>
          <p14:tracePt t="204900" x="9826625" y="6457950"/>
          <p14:tracePt t="204917" x="10101263" y="6394450"/>
          <p14:tracePt t="204934" x="10264775" y="6319838"/>
          <p14:tracePt t="204951" x="10401300" y="6207125"/>
          <p14:tracePt t="204967" x="10477500" y="6107113"/>
          <p14:tracePt t="204984" x="10552113" y="5956300"/>
          <p14:tracePt t="205001" x="10626725" y="5781675"/>
          <p14:tracePt t="205002" x="10626725" y="5694363"/>
          <p14:tracePt t="205017" x="10626725" y="5607050"/>
          <p14:tracePt t="205018" x="10626725" y="5543550"/>
          <p14:tracePt t="205034" x="10614025" y="5381625"/>
          <p14:tracePt t="205051" x="10526713" y="5294313"/>
          <p14:tracePt t="205067" x="10390188" y="5205413"/>
          <p14:tracePt t="205084" x="10239375" y="5168900"/>
          <p14:tracePt t="205101" x="10026650" y="5130800"/>
          <p14:tracePt t="205118" x="9913938" y="5118100"/>
          <p14:tracePt t="205134" x="9775825" y="5118100"/>
          <p14:tracePt t="205151" x="9637713" y="5118100"/>
          <p14:tracePt t="205168" x="9537700" y="5168900"/>
          <p14:tracePt t="205185" x="9450388" y="5256213"/>
          <p14:tracePt t="205202" x="9337675" y="5368925"/>
          <p14:tracePt t="205203" x="9288463" y="5430838"/>
          <p14:tracePt t="205218" x="9199563" y="5556250"/>
          <p14:tracePt t="205235" x="9150350" y="5694363"/>
          <p14:tracePt t="205251" x="9112250" y="5794375"/>
          <p14:tracePt t="205268" x="9112250" y="5868988"/>
          <p14:tracePt t="205285" x="9112250" y="5945188"/>
          <p14:tracePt t="205301" x="9137650" y="6032500"/>
          <p14:tracePt t="205318" x="9212263" y="6081713"/>
          <p14:tracePt t="205335" x="9401175" y="6157913"/>
          <p14:tracePt t="205352" x="9637713" y="6207125"/>
          <p14:tracePt t="205368" x="9913938" y="6232525"/>
          <p14:tracePt t="205385" x="10201275" y="6232525"/>
          <p14:tracePt t="205386" x="10326688" y="6207125"/>
          <p14:tracePt t="205402" x="10452100" y="6119813"/>
          <p14:tracePt t="205419" x="10590213" y="5981700"/>
          <p14:tracePt t="205435" x="10677525" y="5868988"/>
          <p14:tracePt t="205451" x="10752138" y="5732463"/>
          <p14:tracePt t="205468" x="10790238" y="5594350"/>
          <p14:tracePt t="205485" x="10790238" y="5456238"/>
          <p14:tracePt t="205502" x="10752138" y="5305425"/>
          <p14:tracePt t="205519" x="10626725" y="5205413"/>
          <p14:tracePt t="205535" x="10414000" y="5092700"/>
          <p14:tracePt t="205552" x="10164763" y="5056188"/>
          <p14:tracePt t="205569" x="9926638" y="5043488"/>
          <p14:tracePt t="205585" x="9650413" y="5043488"/>
          <p14:tracePt t="205586" x="9563100" y="5056188"/>
          <p14:tracePt t="205602" x="9363075" y="5118100"/>
          <p14:tracePt t="205619" x="9250363" y="5205413"/>
          <p14:tracePt t="205635" x="9137650" y="5268913"/>
          <p14:tracePt t="205652" x="9088438" y="5343525"/>
          <p14:tracePt t="205669" x="9050338" y="5407025"/>
          <p14:tracePt t="205686" x="9037638" y="5456238"/>
          <p14:tracePt t="205703" x="9037638" y="5530850"/>
          <p14:tracePt t="205719" x="9037638" y="5594350"/>
          <p14:tracePt t="205736" x="9063038" y="5630863"/>
          <p14:tracePt t="205753" x="9088438" y="5656263"/>
          <p14:tracePt t="205754" x="9112250" y="5656263"/>
          <p14:tracePt t="205770" x="9150350" y="5656263"/>
          <p14:tracePt t="205771" x="9175750" y="5656263"/>
          <p14:tracePt t="205786" x="9212263" y="5656263"/>
          <p14:tracePt t="205803" x="9250363" y="5656263"/>
          <p14:tracePt t="205820" x="9312275" y="5630863"/>
          <p14:tracePt t="205836" x="9388475" y="5530850"/>
          <p14:tracePt t="205853" x="9475788" y="5407025"/>
          <p14:tracePt t="205870" x="9550400" y="5294313"/>
          <p14:tracePt t="205886" x="9601200" y="5156200"/>
          <p14:tracePt t="205903" x="9626600" y="5043488"/>
          <p14:tracePt t="205920" x="9626600" y="4905375"/>
          <p14:tracePt t="205936" x="9626600" y="4779963"/>
          <p14:tracePt t="205953" x="9626600" y="4718050"/>
          <p14:tracePt t="205955" x="9626600" y="4667250"/>
          <p14:tracePt t="205970" x="9588500" y="4630738"/>
          <p14:tracePt t="205987" x="9550400" y="4605338"/>
          <p14:tracePt t="206003" x="9501188" y="4592638"/>
          <p14:tracePt t="206020" x="9475788" y="4579938"/>
          <p14:tracePt t="206036" x="9463088" y="4579938"/>
          <p14:tracePt t="206053" x="9413875" y="4592638"/>
          <p14:tracePt t="206070" x="9350375" y="4667250"/>
          <p14:tracePt t="206087" x="9337675" y="4768850"/>
          <p14:tracePt t="206104" x="9324975" y="4930775"/>
          <p14:tracePt t="206120" x="9324975" y="5130800"/>
          <p14:tracePt t="206137" x="9324975" y="5294313"/>
          <p14:tracePt t="206138" x="9324975" y="5407025"/>
          <p14:tracePt t="206154" x="9324975" y="5481638"/>
          <p14:tracePt t="206155" x="9324975" y="5581650"/>
          <p14:tracePt t="206171" x="9350375" y="5743575"/>
          <p14:tracePt t="206187" x="9413875" y="5919788"/>
          <p14:tracePt t="206203" x="9437688" y="6056313"/>
          <p14:tracePt t="206221" x="9501188" y="6169025"/>
          <p14:tracePt t="206237" x="9513888" y="6232525"/>
          <p14:tracePt t="206254" x="9525000" y="6245225"/>
          <p14:tracePt t="206271" x="9537700" y="6257925"/>
          <p14:tracePt t="206332" x="9537700" y="6245225"/>
          <p14:tracePt t="206351" x="9537700" y="6119813"/>
          <p14:tracePt t="206372" x="9537700" y="5781675"/>
          <p14:tracePt t="206388" x="9563100" y="5394325"/>
          <p14:tracePt t="206404" x="9601200" y="5105400"/>
          <p14:tracePt t="206421" x="9637713" y="4930775"/>
          <p14:tracePt t="206438" x="9637713" y="4805363"/>
          <p14:tracePt t="206455" x="9637713" y="4768850"/>
          <p14:tracePt t="206471" x="9637713" y="4756150"/>
          <p14:tracePt t="206564" x="9613900" y="4792663"/>
          <p14:tracePt t="206587" x="9613900" y="5030788"/>
          <p14:tracePt t="206601" x="9588500" y="5156200"/>
          <p14:tracePt t="206613" x="9537700" y="5394325"/>
          <p14:tracePt t="206624" x="9537700" y="5518150"/>
          <p14:tracePt t="206638" x="9525000" y="5719763"/>
          <p14:tracePt t="206655" x="9513888" y="5843588"/>
          <p14:tracePt t="206671" x="9513888" y="5956300"/>
          <p14:tracePt t="206688" x="9513888" y="5994400"/>
          <p14:tracePt t="206705" x="9513888" y="6019800"/>
          <p14:tracePt t="206796" x="9513888" y="5945188"/>
          <p14:tracePt t="206816" x="9550400" y="5719763"/>
          <p14:tracePt t="206839" x="9675813" y="5330825"/>
          <p14:tracePt t="206861" x="9739313" y="5081588"/>
          <p14:tracePt t="206874" x="9763125" y="5030788"/>
          <p14:tracePt t="206875" x="9775825" y="4992688"/>
          <p14:tracePt t="206889" x="9801225" y="4930775"/>
          <p14:tracePt t="206891" x="9801225" y="4918075"/>
          <p14:tracePt t="206906" x="9801225" y="4905375"/>
          <p14:tracePt t="206907" x="9801225" y="4892675"/>
          <p14:tracePt t="206922" x="9801225" y="4879975"/>
          <p14:tracePt t="207036" x="9801225" y="4892675"/>
          <p14:tracePt t="207062" x="9763125" y="5118100"/>
          <p14:tracePt t="207082" x="9726613" y="5318125"/>
          <p14:tracePt t="207084" x="9701213" y="5430838"/>
          <p14:tracePt t="207099" x="9663113" y="5668963"/>
          <p14:tracePt t="207111" x="9663113" y="5743575"/>
          <p14:tracePt t="207123" x="9650413" y="5881688"/>
          <p14:tracePt t="207139" x="9650413" y="6007100"/>
          <p14:tracePt t="207156" x="9650413" y="6056313"/>
          <p14:tracePt t="207173" x="9650413" y="6069013"/>
          <p14:tracePt t="207260" x="9650413" y="5994400"/>
          <p14:tracePt t="207279" x="9650413" y="5843588"/>
          <p14:tracePt t="207302" x="9650413" y="5630863"/>
          <p14:tracePt t="207316" x="9650413" y="5468938"/>
          <p14:tracePt t="207328" x="9650413" y="5394325"/>
          <p14:tracePt t="207340" x="9650413" y="5268913"/>
          <p14:tracePt t="207357" x="9650413" y="5168900"/>
          <p14:tracePt t="207373" x="9626600" y="5081588"/>
          <p14:tracePt t="207390" x="9601200" y="5043488"/>
          <p14:tracePt t="207407" x="9588500" y="5030788"/>
          <p14:tracePt t="207427" x="9588500" y="5018088"/>
          <p14:tracePt t="207475" x="9575800" y="5018088"/>
          <p14:tracePt t="207486" x="9563100" y="5018088"/>
          <p14:tracePt t="207500" x="9525000" y="5030788"/>
          <p14:tracePt t="207513" x="9525000" y="5056188"/>
          <p14:tracePt t="207524" x="9501188" y="5156200"/>
          <p14:tracePt t="207540" x="9501188" y="5218113"/>
          <p14:tracePt t="207557" x="9501188" y="5256213"/>
          <p14:tracePt t="207574" x="9501188" y="5268913"/>
          <p14:tracePt t="207603" x="9513888" y="5268913"/>
          <p14:tracePt t="207614" x="9663113" y="5218113"/>
          <p14:tracePt t="207627" x="10152063" y="4892675"/>
          <p14:tracePt t="207641" x="10490200" y="4630738"/>
          <p14:tracePt t="207642" x="10777538" y="4418013"/>
          <p14:tracePt t="207658" x="11015663" y="4241800"/>
          <p14:tracePt t="207659" x="11277600" y="4005263"/>
          <p14:tracePt t="207674" x="11691938" y="3692525"/>
          <p14:tracePt t="207691" x="11891963" y="3541713"/>
          <p14:tracePt t="207707" x="11966575" y="3467100"/>
          <p14:tracePt t="207724" x="11979275" y="3467100"/>
          <p14:tracePt t="207780" x="11928475" y="3467100"/>
          <p14:tracePt t="207801" x="11879263" y="3516313"/>
          <p14:tracePt t="207826" x="11703050" y="3679825"/>
          <p14:tracePt t="207828" x="11591925" y="3779838"/>
          <p14:tracePt t="207846" x="11441113" y="3929063"/>
          <p14:tracePt t="207859" x="11228388" y="4105275"/>
          <p14:tracePt t="207875" x="11041063" y="4279900"/>
          <p14:tracePt t="207892" x="10802938" y="4479925"/>
          <p14:tracePt t="207909" x="10552113" y="4667250"/>
          <p14:tracePt t="207925" x="10264775" y="4918075"/>
          <p14:tracePt t="207942" x="10013950" y="5156200"/>
          <p14:tracePt t="207958" x="9801225" y="5294313"/>
          <p14:tracePt t="207975" x="9637713" y="5381625"/>
          <p14:tracePt t="207992" x="9575800" y="5418138"/>
          <p14:tracePt t="208008" x="9537700" y="5430838"/>
          <p14:tracePt t="208044" x="9525000" y="5430838"/>
          <p14:tracePt t="208091" x="9525000" y="5394325"/>
          <p14:tracePt t="208102" x="9550400" y="5343525"/>
          <p14:tracePt t="208113" x="9588500" y="5268913"/>
          <p14:tracePt t="208125" x="9675813" y="5118100"/>
          <p14:tracePt t="208142" x="9813925" y="4968875"/>
          <p14:tracePt t="208159" x="9952038" y="4843463"/>
          <p14:tracePt t="208176" x="10039350" y="4792663"/>
          <p14:tracePt t="208192" x="10075863" y="4756150"/>
          <p14:tracePt t="208252" x="10088563" y="4768850"/>
          <p14:tracePt t="208279" x="10088563" y="4918075"/>
          <p14:tracePt t="208298" x="10088563" y="5181600"/>
          <p14:tracePt t="208309" x="10088563" y="5256213"/>
          <p14:tracePt t="208326" x="10052050" y="5430838"/>
          <p14:tracePt t="208342" x="10026650" y="5543550"/>
          <p14:tracePt t="208360" x="10001250" y="5594350"/>
          <p14:tracePt t="208376" x="10001250" y="5619750"/>
          <p14:tracePt t="208393" x="10001250" y="5643563"/>
          <p14:tracePt t="208427" x="10039350" y="5643563"/>
          <p14:tracePt t="208437" x="10088563" y="5619750"/>
          <p14:tracePt t="208449" x="10188575" y="5581650"/>
          <p14:tracePt t="208460" x="10364788" y="5507038"/>
          <p14:tracePt t="208477" x="10526713" y="5418138"/>
          <p14:tracePt t="208493" x="10590213" y="5368925"/>
          <p14:tracePt t="208596" x="10552113" y="5407025"/>
          <p14:tracePt t="208614" x="10464800" y="5430838"/>
          <p14:tracePt t="208628" x="10401300" y="5481638"/>
          <p14:tracePt t="208644" x="10352088" y="5518150"/>
          <p14:tracePt t="208660" x="10339388" y="5530850"/>
          <p14:tracePt t="208677" x="10326688" y="5543550"/>
          <p14:tracePt t="208739" x="10339388" y="5543550"/>
          <p14:tracePt t="208751" x="10352088" y="5543550"/>
          <p14:tracePt t="208763" x="10390188" y="5518150"/>
          <p14:tracePt t="208778" x="10439400" y="5507038"/>
          <p14:tracePt t="208779" x="10477500" y="5494338"/>
          <p14:tracePt t="208794" x="10577513" y="5481638"/>
          <p14:tracePt t="208811" x="10626725" y="5456238"/>
          <p14:tracePt t="208827" x="10639425" y="5456238"/>
          <p14:tracePt t="209020" x="10664825" y="5456238"/>
          <p14:tracePt t="209042" x="10726738" y="5456238"/>
          <p14:tracePt t="209044" x="10815638" y="5456238"/>
          <p14:tracePt t="209061" x="10977563" y="5456238"/>
          <p14:tracePt t="209075" x="11266488" y="5418138"/>
          <p14:tracePt t="209089" x="11366500" y="5407025"/>
          <p14:tracePt t="209104" x="11603038" y="5381625"/>
          <p14:tracePt t="209116" x="11753850" y="5343525"/>
          <p14:tracePt t="209128" x="11791950" y="5343525"/>
          <p14:tracePt t="209145" x="11866563" y="5330825"/>
          <p14:tracePt t="209146" x="11879263" y="5330825"/>
          <p14:tracePt t="209161" x="11891963" y="5318125"/>
          <p14:tracePt t="209724" x="11866563" y="5330825"/>
          <p14:tracePt t="209751" x="11853863" y="5343525"/>
          <p14:tracePt t="209768" x="11815763" y="5356225"/>
          <p14:tracePt t="209781" x="11804650" y="5356225"/>
          <p14:tracePt t="209796" x="11741150" y="5394325"/>
          <p14:tracePt t="209813" x="11715750" y="5418138"/>
          <p14:tracePt t="209830" x="11666538" y="5456238"/>
          <p14:tracePt t="209847" x="11615738" y="5494338"/>
          <p14:tracePt t="209863" x="11566525" y="5543550"/>
          <p14:tracePt t="209880" x="11541125" y="5568950"/>
          <p14:tracePt t="209897" x="11515725" y="5594350"/>
          <p14:tracePt t="209913" x="11479213" y="5619750"/>
          <p14:tracePt t="209930" x="11453813" y="5643563"/>
          <p14:tracePt t="209947" x="11441113" y="5643563"/>
          <p14:tracePt t="209963" x="11428413" y="5656263"/>
          <p14:tracePt t="209980" x="11415713" y="5668963"/>
          <p14:tracePt t="209997" x="11403013" y="5668963"/>
          <p14:tracePt t="210014" x="11377613" y="5707063"/>
          <p14:tracePt t="210031" x="11377613" y="5719763"/>
          <p14:tracePt t="210047" x="11366500" y="5732463"/>
          <p14:tracePt t="210064" x="11353800" y="5743575"/>
          <p14:tracePt t="210080" x="11341100" y="5756275"/>
          <p14:tracePt t="210099" x="11328400" y="5768975"/>
          <p14:tracePt t="210148" x="11328400" y="5781675"/>
          <p14:tracePt t="210308" x="11315700" y="5781675"/>
          <p14:tracePt t="210327" x="11353800" y="5756275"/>
          <p14:tracePt t="210343" x="11415713" y="5681663"/>
          <p14:tracePt t="210357" x="11479213" y="5594350"/>
          <p14:tracePt t="210369" x="11528425" y="5518150"/>
          <p14:tracePt t="210384" x="11553825" y="5430838"/>
          <p14:tracePt t="210398" x="11628438" y="5330825"/>
          <p14:tracePt t="210415" x="11666538" y="5268913"/>
          <p14:tracePt t="210431" x="11728450" y="5168900"/>
          <p14:tracePt t="210448" x="11766550" y="5081588"/>
          <p14:tracePt t="210465" x="11791950" y="5030788"/>
          <p14:tracePt t="210466" x="11791950" y="5005388"/>
          <p14:tracePt t="210482" x="11791950" y="4992688"/>
          <p14:tracePt t="210498" x="11815763" y="4968875"/>
          <p14:tracePt t="210515" x="11815763" y="4943475"/>
          <p14:tracePt t="210539" x="11815763" y="4930775"/>
          <p14:tracePt t="210563" x="11815763" y="4918075"/>
          <p14:tracePt t="210579" x="11815763" y="4905375"/>
          <p14:tracePt t="210610" x="11815763" y="4892675"/>
          <p14:tracePt t="211764" x="11804650" y="4892675"/>
          <p14:tracePt t="211827" x="11791950" y="4892675"/>
          <p14:tracePt t="211841" x="11779250" y="4892675"/>
          <p14:tracePt t="211853" x="11766550" y="4892675"/>
          <p14:tracePt t="211869" x="11728450" y="4892675"/>
          <p14:tracePt t="211885" x="11703050" y="4892675"/>
          <p14:tracePt t="211902" x="11679238" y="4892675"/>
          <p14:tracePt t="211919" x="11628438" y="4892675"/>
          <p14:tracePt t="211935" x="11591925" y="4892675"/>
          <p14:tracePt t="211952" x="11528425" y="4892675"/>
          <p14:tracePt t="211969" x="11479213" y="4892675"/>
          <p14:tracePt t="211970" x="11453813" y="4892675"/>
          <p14:tracePt t="211986" x="11428413" y="4892675"/>
          <p14:tracePt t="211987" x="11415713" y="4892675"/>
          <p14:tracePt t="212002" x="11403013" y="4892675"/>
          <p14:tracePt t="212019" x="11377613" y="4892675"/>
          <p14:tracePt t="212036" x="11366500" y="4892675"/>
          <p14:tracePt t="223291" x="11353800" y="4892675"/>
          <p14:tracePt t="223312" x="11341100" y="4892675"/>
          <p14:tracePt t="223328" x="11328400" y="4892675"/>
          <p14:tracePt t="223339" x="11315700" y="4892675"/>
          <p14:tracePt t="223354" x="11303000" y="4892675"/>
          <p14:tracePt t="223412" x="11290300" y="4892675"/>
          <p14:tracePt t="223436" x="11266488" y="4892675"/>
          <p14:tracePt t="223453" x="11241088" y="4892675"/>
          <p14:tracePt t="223466" x="11228388" y="4892675"/>
          <p14:tracePt t="223467" x="11215688" y="4892675"/>
          <p14:tracePt t="223483" x="11190288" y="4892675"/>
          <p14:tracePt t="223501" x="11177588" y="4892675"/>
          <p14:tracePt t="223587" x="11164888" y="4892675"/>
          <p14:tracePt t="223607" x="11153775" y="4868863"/>
          <p14:tracePt t="223624" x="11153775" y="4856163"/>
          <p14:tracePt t="223638" x="11153775" y="4818063"/>
          <p14:tracePt t="223650" x="11141075" y="4805363"/>
          <p14:tracePt t="223651" x="11141075" y="4792663"/>
          <p14:tracePt t="223666" x="11141075" y="4768850"/>
          <p14:tracePt t="223683" x="11128375" y="4718050"/>
          <p14:tracePt t="223699" x="11115675" y="4692650"/>
          <p14:tracePt t="223716" x="11102975" y="4656138"/>
          <p14:tracePt t="223733" x="11090275" y="4618038"/>
          <p14:tracePt t="223750" x="11090275" y="4592638"/>
          <p14:tracePt t="223766" x="11077575" y="4579938"/>
          <p14:tracePt t="223783" x="11064875" y="4543425"/>
          <p14:tracePt t="223800" x="11064875" y="4530725"/>
          <p14:tracePt t="223835" x="11064875" y="4518025"/>
          <p14:tracePt t="223859" x="11052175" y="4518025"/>
          <p14:tracePt t="223883" x="11052175" y="4505325"/>
          <p14:tracePt t="223915" x="11052175" y="4479925"/>
          <p14:tracePt t="223947" x="11052175" y="4467225"/>
          <p14:tracePt t="224148" x="11052175" y="4454525"/>
          <p14:tracePt t="228820" x="11064875" y="4454525"/>
          <p14:tracePt t="228868" x="11077575" y="4454525"/>
          <p14:tracePt t="232348" x="11115675" y="4454525"/>
          <p14:tracePt t="232371" x="11341100" y="4318000"/>
          <p14:tracePt t="232394" x="11466513" y="4217988"/>
          <p14:tracePt t="232395" x="11515725" y="4179888"/>
          <p14:tracePt t="232416" x="11603038" y="4117975"/>
          <p14:tracePt t="232427" x="11628438" y="4092575"/>
          <p14:tracePt t="232440" x="11653838" y="4067175"/>
          <p14:tracePt t="232456" x="11691938" y="4054475"/>
          <p14:tracePt t="232472" x="11703050" y="4054475"/>
          <p14:tracePt t="232474" x="11715750" y="4041775"/>
          <p14:tracePt t="232515" x="11728450" y="4029075"/>
          <p14:tracePt t="232530" x="11753850" y="4029075"/>
          <p14:tracePt t="232541" x="11779250" y="4029075"/>
          <p14:tracePt t="232556" x="11815763" y="4017963"/>
          <p14:tracePt t="232573" x="11879263" y="4017963"/>
          <p14:tracePt t="232590" x="11928475" y="4017963"/>
          <p14:tracePt t="232606" x="12004675" y="4017963"/>
          <p14:tracePt t="232623" x="12130088" y="4017963"/>
          <p14:tracePt t="233324" x="11791950" y="4205288"/>
          <p14:tracePt t="233343" x="11115675" y="3916363"/>
          <p14:tracePt t="233358" x="10552113" y="3716338"/>
          <p14:tracePt t="233375" x="9913938" y="3454400"/>
          <p14:tracePt t="233391" x="9437688" y="3241675"/>
          <p14:tracePt t="233408" x="8886825" y="3065463"/>
          <p14:tracePt t="233425" x="8223250" y="2840038"/>
          <p14:tracePt t="233426" x="7910513" y="2728913"/>
          <p14:tracePt t="233442" x="7548563" y="2616200"/>
          <p14:tracePt t="233458" x="7197725" y="2503488"/>
          <p14:tracePt t="233475" x="6910388" y="2439988"/>
          <p14:tracePt t="233491" x="6659563" y="2378075"/>
          <p14:tracePt t="233508" x="6421438" y="2327275"/>
          <p14:tracePt t="233525" x="6259513" y="2303463"/>
          <p14:tracePt t="233542" x="6108700" y="2290763"/>
          <p14:tracePt t="233559" x="6008688" y="2265363"/>
          <p14:tracePt t="233575" x="5995988" y="2252663"/>
          <p14:tracePt t="233626" x="6021388" y="2252663"/>
          <p14:tracePt t="233636" x="6157913" y="2265363"/>
          <p14:tracePt t="233649" x="6434138" y="2278063"/>
          <p14:tracePt t="233660" x="7159625" y="2390775"/>
          <p14:tracePt t="233675" x="7848600" y="2516188"/>
          <p14:tracePt t="233692" x="8486775" y="2552700"/>
          <p14:tracePt t="233709" x="8499475" y="2565400"/>
          <p14:tracePt t="233778" x="8524875" y="2627313"/>
          <p14:tracePt t="233789" x="8561388" y="2640013"/>
          <p14:tracePt t="233800" x="8586788" y="2665413"/>
          <p14:tracePt t="233812" x="8586788" y="2690813"/>
          <p14:tracePt t="233826" x="8574088" y="2690813"/>
          <p14:tracePt t="233842" x="8474075" y="2716213"/>
          <p14:tracePt t="233859" x="8335963" y="2716213"/>
          <p14:tracePt t="233876" x="8212138" y="2690813"/>
          <p14:tracePt t="233893" x="8099425" y="2652713"/>
          <p14:tracePt t="233910" x="8010525" y="2627313"/>
          <p14:tracePt t="233926" x="7948613" y="2616200"/>
          <p14:tracePt t="233943" x="7897813" y="2590800"/>
          <p14:tracePt t="233960" x="7874000" y="2578100"/>
          <p14:tracePt t="233976" x="7773988" y="2565400"/>
          <p14:tracePt t="233993" x="7523163" y="2565400"/>
          <p14:tracePt t="233994" x="7385050" y="2565400"/>
          <p14:tracePt t="234010" x="7072313" y="2565400"/>
          <p14:tracePt t="234026" x="6872288" y="2527300"/>
          <p14:tracePt t="234043" x="6596063" y="2490788"/>
          <p14:tracePt t="234060" x="6321425" y="2452688"/>
          <p14:tracePt t="234077" x="5995988" y="2439988"/>
          <p14:tracePt t="234093" x="5708650" y="2439988"/>
          <p14:tracePt t="234110" x="5457825" y="2439988"/>
          <p14:tracePt t="234127" x="5281613" y="2439988"/>
          <p14:tracePt t="234144" x="5170488" y="2439988"/>
          <p14:tracePt t="234160" x="5045075" y="2439988"/>
          <p14:tracePt t="234177" x="4981575" y="2439988"/>
          <p14:tracePt t="234178" x="4932363" y="2439988"/>
          <p14:tracePt t="234194" x="4881563" y="2439988"/>
          <p14:tracePt t="234210" x="4843463" y="2439988"/>
          <p14:tracePt t="234227" x="4806950" y="2439988"/>
          <p14:tracePt t="234243" x="4743450" y="2439988"/>
          <p14:tracePt t="234260" x="4719638" y="2439988"/>
          <p14:tracePt t="234277" x="4681538" y="2439988"/>
          <p14:tracePt t="234294" x="4643438" y="2439988"/>
          <p14:tracePt t="234311" x="4594225" y="2439988"/>
          <p14:tracePt t="234327" x="4530725" y="2439988"/>
          <p14:tracePt t="234344" x="4468813" y="2439988"/>
          <p14:tracePt t="234361" x="4406900" y="2439988"/>
          <p14:tracePt t="234362" x="4368800" y="2439988"/>
          <p14:tracePt t="234378" x="4343400" y="2439988"/>
          <p14:tracePt t="234379" x="4294188" y="2439988"/>
          <p14:tracePt t="234394" x="4192588" y="2439988"/>
          <p14:tracePt t="234411" x="4081463" y="2439988"/>
          <p14:tracePt t="234427" x="3956050" y="2403475"/>
          <p14:tracePt t="234444" x="3817938" y="2365375"/>
          <p14:tracePt t="234461" x="3692525" y="2327275"/>
          <p14:tracePt t="234478" x="3541713" y="2265363"/>
          <p14:tracePt t="234494" x="3328988" y="2190750"/>
          <p14:tracePt t="234511" x="3079750" y="2065338"/>
          <p14:tracePt t="234528" x="2790825" y="1989138"/>
          <p14:tracePt t="234545" x="2578100" y="1865313"/>
          <p14:tracePt t="234546" x="2490788" y="1827213"/>
          <p14:tracePt t="234561" x="2403475" y="1789113"/>
          <p14:tracePt t="234562" x="2303463" y="1752600"/>
          <p14:tracePt t="234578" x="2116138" y="1663700"/>
          <p14:tracePt t="234595" x="1978025" y="1589088"/>
          <p14:tracePt t="234611" x="1939925" y="1563688"/>
          <p14:tracePt t="234628" x="1927225" y="1552575"/>
          <p14:tracePt t="234645" x="1903413" y="1527175"/>
          <p14:tracePt t="234661" x="1865313" y="1514475"/>
          <p14:tracePt t="234678" x="1827213" y="1489075"/>
          <p14:tracePt t="234694" x="1801813" y="1463675"/>
          <p14:tracePt t="234711" x="1765300" y="1439863"/>
          <p14:tracePt t="234728" x="1752600" y="1427163"/>
          <p14:tracePt t="234745" x="1739900" y="1401763"/>
          <p14:tracePt t="234770" x="1714500" y="1389063"/>
          <p14:tracePt t="234782" x="1701800" y="1389063"/>
          <p14:tracePt t="234795" x="1652588" y="1363663"/>
          <p14:tracePt t="234812" x="1589088" y="1327150"/>
          <p14:tracePt t="234828" x="1489075" y="1276350"/>
          <p14:tracePt t="234845" x="1414463" y="1227138"/>
          <p14:tracePt t="234862" x="1301750" y="1150938"/>
          <p14:tracePt t="234879" x="1227138" y="1101725"/>
          <p14:tracePt t="234895" x="1150938" y="1050925"/>
          <p14:tracePt t="234912" x="1076325" y="989013"/>
          <p14:tracePt t="234929" x="1027113" y="925513"/>
          <p14:tracePt t="234930" x="1001713" y="901700"/>
          <p14:tracePt t="234946" x="963613" y="876300"/>
          <p14:tracePt t="234947" x="963613" y="863600"/>
          <p14:tracePt t="234962" x="938213" y="812800"/>
          <p14:tracePt t="234979" x="914400" y="776288"/>
          <p14:tracePt t="234995" x="889000" y="750888"/>
          <p14:tracePt t="235012" x="863600" y="712788"/>
          <p14:tracePt t="235058" x="850900" y="700088"/>
          <p14:tracePt t="235083" x="850900" y="688975"/>
          <p14:tracePt t="235095" x="838200" y="688975"/>
          <p14:tracePt t="235114" x="825500" y="650875"/>
          <p14:tracePt t="235126" x="825500" y="638175"/>
          <p14:tracePt t="235140" x="801688" y="625475"/>
          <p14:tracePt t="235152" x="788988" y="625475"/>
          <p14:tracePt t="235163" x="763588" y="600075"/>
          <p14:tracePt t="235179" x="738188" y="588963"/>
          <p14:tracePt t="235196" x="725488" y="588963"/>
          <p14:tracePt t="235276" x="712788" y="588963"/>
          <p14:tracePt t="235316" x="701675" y="576263"/>
          <p14:tracePt t="235364" x="701675" y="563563"/>
          <p14:tracePt t="235378" x="688975" y="563563"/>
          <p14:tracePt t="235393" x="688975" y="550863"/>
          <p14:tracePt t="235404" x="663575" y="538163"/>
          <p14:tracePt t="235418" x="638175" y="525463"/>
          <p14:tracePt t="235435" x="612775" y="512763"/>
          <p14:tracePt t="235447" x="588963" y="487363"/>
          <p14:tracePt t="235464" x="538163" y="463550"/>
          <p14:tracePt t="235480" x="488950" y="438150"/>
          <p14:tracePt t="235497" x="450850" y="425450"/>
          <p14:tracePt t="235498" x="412750" y="412750"/>
          <p14:tracePt t="235514" x="387350" y="387350"/>
          <p14:tracePt t="235531" x="325438" y="325438"/>
          <p14:tracePt t="235547" x="212725" y="225425"/>
          <p14:tracePt t="235564" x="61913" y="1270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(Graphically)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8" name="Picture 2" descr="How to Test for Normality in R (4 Methods) - Statology">
            <a:extLst>
              <a:ext uri="{FF2B5EF4-FFF2-40B4-BE49-F238E27FC236}">
                <a16:creationId xmlns:a16="http://schemas.microsoft.com/office/drawing/2014/main" id="{33D9B11F-90BB-D7BB-91D4-714BFF381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989" y="1353859"/>
            <a:ext cx="9551895" cy="5171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7405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487"/>
    </mc:Choice>
    <mc:Fallback xmlns="">
      <p:transition spd="slow" advTm="2164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2638" x="3465513" y="6323013"/>
          <p14:tracePt t="43243" x="1552575" y="6819900"/>
          <p14:tracePt t="43251" x="1552575" y="6807200"/>
          <p14:tracePt t="43261" x="1552575" y="6770688"/>
          <p14:tracePt t="43278" x="1552575" y="6719888"/>
          <p14:tracePt t="43280" x="1552575" y="6683375"/>
          <p14:tracePt t="43294" x="1565275" y="6619875"/>
          <p14:tracePt t="43297" x="1565275" y="6507163"/>
          <p14:tracePt t="43312" x="1589088" y="6370638"/>
          <p14:tracePt t="43314" x="1614488" y="6232525"/>
          <p14:tracePt t="43329" x="1627188" y="5794375"/>
          <p14:tracePt t="43346" x="1627188" y="5468938"/>
          <p14:tracePt t="43361" x="1701800" y="5156200"/>
          <p14:tracePt t="43378" x="1790700" y="4818063"/>
          <p14:tracePt t="43395" x="1878013" y="4530725"/>
          <p14:tracePt t="43411" x="1939925" y="4341813"/>
          <p14:tracePt t="43428" x="1978025" y="4205288"/>
          <p14:tracePt t="43445" x="1990725" y="4105275"/>
          <p14:tracePt t="43461" x="1990725" y="4067175"/>
          <p14:tracePt t="43479" x="1990725" y="4041775"/>
          <p14:tracePt t="43482" x="1990725" y="4029075"/>
          <p14:tracePt t="43496" x="1990725" y="4017963"/>
          <p14:tracePt t="43513" x="1990725" y="3992563"/>
          <p14:tracePt t="43529" x="1990725" y="3954463"/>
          <p14:tracePt t="43546" x="1990725" y="3892550"/>
          <p14:tracePt t="43562" x="1990725" y="3792538"/>
          <p14:tracePt t="43578" x="1990725" y="3667125"/>
          <p14:tracePt t="43595" x="1990725" y="3579813"/>
          <p14:tracePt t="43612" x="2014538" y="3479800"/>
          <p14:tracePt t="43628" x="2078038" y="3341688"/>
          <p14:tracePt t="43646" x="2139950" y="3241675"/>
          <p14:tracePt t="43649" x="2178050" y="3165475"/>
          <p14:tracePt t="43662" x="2178050" y="3128963"/>
          <p14:tracePt t="43664" x="2190750" y="3090863"/>
          <p14:tracePt t="43678" x="2203450" y="3054350"/>
          <p14:tracePt t="43681" x="2203450" y="3016250"/>
          <p14:tracePt t="43696" x="2203450" y="3003550"/>
          <p14:tracePt t="43697" x="2203450" y="2978150"/>
          <p14:tracePt t="43721" x="2203450" y="2965450"/>
          <p14:tracePt t="43737" x="2203450" y="2952750"/>
          <p14:tracePt t="43769" x="2203450" y="2928938"/>
          <p14:tracePt t="43801" x="2203450" y="2903538"/>
          <p14:tracePt t="43809" x="2203450" y="2890838"/>
          <p14:tracePt t="43817" x="2203450" y="2878138"/>
          <p14:tracePt t="43829" x="2203450" y="2852738"/>
          <p14:tracePt t="43846" x="2203450" y="2790825"/>
          <p14:tracePt t="43849" x="2203450" y="2752725"/>
          <p14:tracePt t="43862" x="2203450" y="2716213"/>
          <p14:tracePt t="43865" x="2203450" y="2665413"/>
          <p14:tracePt t="43879" x="2203450" y="2590800"/>
          <p14:tracePt t="43881" x="2228850" y="2552700"/>
          <p14:tracePt t="43897" x="2303463" y="2403475"/>
          <p14:tracePt t="43913" x="2378075" y="2303463"/>
          <p14:tracePt t="43929" x="2452688" y="2214563"/>
          <p14:tracePt t="43947" x="2503488" y="2139950"/>
          <p14:tracePt t="43963" x="2565400" y="2052638"/>
          <p14:tracePt t="43979" x="2603500" y="1989138"/>
          <p14:tracePt t="43996" x="2654300" y="1939925"/>
          <p14:tracePt t="44013" x="2667000" y="1889125"/>
          <p14:tracePt t="44029" x="2690813" y="1876425"/>
          <p14:tracePt t="44046" x="2690813" y="1852613"/>
          <p14:tracePt t="44153" x="2690813" y="1839913"/>
          <p14:tracePt t="44226" x="2703513" y="1839913"/>
          <p14:tracePt t="44233" x="2716213" y="1839913"/>
          <p14:tracePt t="44266" x="2716213" y="1827213"/>
          <p14:tracePt t="44289" x="2728913" y="1827213"/>
          <p14:tracePt t="44305" x="2741613" y="1827213"/>
          <p14:tracePt t="44313" x="2754313" y="1814513"/>
          <p14:tracePt t="44330" x="2767013" y="1814513"/>
          <p14:tracePt t="44345" x="2790825" y="1814513"/>
          <p14:tracePt t="44361" x="2816225" y="1814513"/>
          <p14:tracePt t="44369" x="2828925" y="1801813"/>
          <p14:tracePt t="44381" x="2841625" y="1801813"/>
          <p14:tracePt t="44397" x="2890838" y="1801813"/>
          <p14:tracePt t="44415" x="2954338" y="1801813"/>
          <p14:tracePt t="44417" x="3003550" y="1801813"/>
          <p14:tracePt t="44431" x="3041650" y="1801813"/>
          <p14:tracePt t="44433" x="3067050" y="1801813"/>
          <p14:tracePt t="44448" x="3116263" y="1801813"/>
          <p14:tracePt t="44450" x="3167063" y="1814513"/>
          <p14:tracePt t="44465" x="3267075" y="1852613"/>
          <p14:tracePt t="44481" x="3328988" y="1889125"/>
          <p14:tracePt t="44497" x="3392488" y="1914525"/>
          <p14:tracePt t="44514" x="3441700" y="1927225"/>
          <p14:tracePt t="44531" x="3467100" y="1939925"/>
          <p14:tracePt t="44548" x="3505200" y="1952625"/>
          <p14:tracePt t="44565" x="3530600" y="1978025"/>
          <p14:tracePt t="44581" x="3554413" y="1978025"/>
          <p14:tracePt t="44599" x="3567113" y="2001838"/>
          <p14:tracePt t="44602" x="3579813" y="2001838"/>
          <p14:tracePt t="44616" x="3605213" y="2027238"/>
          <p14:tracePt t="44632" x="3630613" y="2052638"/>
          <p14:tracePt t="44649" x="3654425" y="2089150"/>
          <p14:tracePt t="44666" x="3730625" y="2127250"/>
          <p14:tracePt t="44682" x="3867150" y="2201863"/>
          <p14:tracePt t="44698" x="4043363" y="2252663"/>
          <p14:tracePt t="44715" x="4256088" y="2314575"/>
          <p14:tracePt t="44731" x="4518025" y="2390775"/>
          <p14:tracePt t="44749" x="4643438" y="2427288"/>
          <p14:tracePt t="44765" x="4794250" y="2503488"/>
          <p14:tracePt t="44782" x="4932363" y="2565400"/>
          <p14:tracePt t="44786" x="5019675" y="2603500"/>
          <p14:tracePt t="44798" x="5057775" y="2603500"/>
          <p14:tracePt t="44801" x="5094288" y="2616200"/>
          <p14:tracePt t="44815" x="5132388" y="2616200"/>
          <p14:tracePt t="44817" x="5157788" y="2627313"/>
          <p14:tracePt t="44841" x="5170488" y="2627313"/>
          <p14:tracePt t="44873" x="5181600" y="2627313"/>
          <p14:tracePt t="44898" x="5194300" y="2627313"/>
          <p14:tracePt t="44913" x="5219700" y="2616200"/>
          <p14:tracePt t="44929" x="5232400" y="2603500"/>
          <p14:tracePt t="44938" x="5245100" y="2603500"/>
          <p14:tracePt t="44949" x="5270500" y="2590800"/>
          <p14:tracePt t="44966" x="5281613" y="2590800"/>
          <p14:tracePt t="44969" x="5332413" y="2565400"/>
          <p14:tracePt t="44982" x="5332413" y="2552700"/>
          <p14:tracePt t="44985" x="5370513" y="2540000"/>
          <p14:tracePt t="44999" x="5394325" y="2516188"/>
          <p14:tracePt t="45001" x="5445125" y="2503488"/>
          <p14:tracePt t="45016" x="5483225" y="2465388"/>
          <p14:tracePt t="45019" x="5519738" y="2439988"/>
          <p14:tracePt t="45032" x="5645150" y="2352675"/>
          <p14:tracePt t="45049" x="5732463" y="2265363"/>
          <p14:tracePt t="45066" x="5808663" y="2178050"/>
          <p14:tracePt t="45083" x="5857875" y="2027238"/>
          <p14:tracePt t="45100" x="5921375" y="1901825"/>
          <p14:tracePt t="45116" x="5932488" y="1827213"/>
          <p14:tracePt t="45133" x="5932488" y="1752600"/>
          <p14:tracePt t="45149" x="5932488" y="1663700"/>
          <p14:tracePt t="45166" x="5895975" y="1539875"/>
          <p14:tracePt t="45182" x="5783263" y="1439863"/>
          <p14:tracePt t="45185" x="5670550" y="1363663"/>
          <p14:tracePt t="45201" x="5519738" y="1276350"/>
          <p14:tracePt t="45217" x="5394325" y="1214438"/>
          <p14:tracePt t="45233" x="5257800" y="1163638"/>
          <p14:tracePt t="45250" x="5181600" y="1138238"/>
          <p14:tracePt t="45267" x="5132388" y="1114425"/>
          <p14:tracePt t="45425" x="5119688" y="1114425"/>
          <p14:tracePt t="45433" x="5106988" y="1114425"/>
          <p14:tracePt t="45441" x="5094288" y="1114425"/>
          <p14:tracePt t="45449" x="5081588" y="1114425"/>
          <p14:tracePt t="45465" x="5019675" y="1089025"/>
          <p14:tracePt t="45482" x="4956175" y="1089025"/>
          <p14:tracePt t="45499" x="4894263" y="1089025"/>
          <p14:tracePt t="45516" x="4806950" y="1089025"/>
          <p14:tracePt t="45532" x="4732338" y="1089025"/>
          <p14:tracePt t="45549" x="4681538" y="1089025"/>
          <p14:tracePt t="45566" x="4630738" y="1101725"/>
          <p14:tracePt t="45582" x="4581525" y="1138238"/>
          <p14:tracePt t="45584" x="4543425" y="1163638"/>
          <p14:tracePt t="45599" x="4456113" y="1163638"/>
          <p14:tracePt t="45600" x="4394200" y="1163638"/>
          <p14:tracePt t="45616" x="4318000" y="1189038"/>
          <p14:tracePt t="45632" x="4243388" y="1214438"/>
          <p14:tracePt t="45649" x="4105275" y="1227138"/>
          <p14:tracePt t="45666" x="4005263" y="1250950"/>
          <p14:tracePt t="45683" x="3956050" y="1263650"/>
          <p14:tracePt t="45700" x="3905250" y="1276350"/>
          <p14:tracePt t="45717" x="3892550" y="1289050"/>
          <p14:tracePt t="45737" x="3879850" y="1289050"/>
          <p14:tracePt t="45750" x="3867150" y="1289050"/>
          <p14:tracePt t="45768" x="3856038" y="1289050"/>
          <p14:tracePt t="45986" x="3867150" y="1289050"/>
          <p14:tracePt t="46001" x="3892550" y="1289050"/>
          <p14:tracePt t="46009" x="3905250" y="1289050"/>
          <p14:tracePt t="46018" x="3930650" y="1276350"/>
          <p14:tracePt t="46035" x="3943350" y="1276350"/>
          <p14:tracePt t="46052" x="3956050" y="1263650"/>
          <p14:tracePt t="46068" x="3968750" y="1238250"/>
          <p14:tracePt t="46085" x="4005263" y="1214438"/>
          <p14:tracePt t="46102" x="4017963" y="1214438"/>
          <p14:tracePt t="46121" x="4043363" y="1201738"/>
          <p14:tracePt t="46136" x="4043363" y="1189038"/>
          <p14:tracePt t="46153" x="4092575" y="1189038"/>
          <p14:tracePt t="46169" x="4130675" y="1163638"/>
          <p14:tracePt t="46186" x="4181475" y="1163638"/>
          <p14:tracePt t="46202" x="4243388" y="1138238"/>
          <p14:tracePt t="46218" x="4318000" y="1114425"/>
          <p14:tracePt t="46235" x="4356100" y="1114425"/>
          <p14:tracePt t="46252" x="4381500" y="1114425"/>
          <p14:tracePt t="46268" x="4430713" y="1114425"/>
          <p14:tracePt t="46285" x="4456113" y="1114425"/>
          <p14:tracePt t="46303" x="4506913" y="1114425"/>
          <p14:tracePt t="46306" x="4543425" y="1114425"/>
          <p14:tracePt t="46320" x="4556125" y="1114425"/>
          <p14:tracePt t="46322" x="4581525" y="1114425"/>
          <p14:tracePt t="46335" x="4594225" y="1114425"/>
          <p14:tracePt t="46337" x="4606925" y="1114425"/>
          <p14:tracePt t="46353" x="4656138" y="1114425"/>
          <p14:tracePt t="46370" x="4681538" y="1101725"/>
          <p14:tracePt t="46386" x="4694238" y="1101725"/>
          <p14:tracePt t="46403" x="4719638" y="1101725"/>
          <p14:tracePt t="46419" x="4756150" y="1101725"/>
          <p14:tracePt t="46436" x="4781550" y="1101725"/>
          <p14:tracePt t="46453" x="4832350" y="1101725"/>
          <p14:tracePt t="46469" x="4906963" y="1101725"/>
          <p14:tracePt t="46486" x="4994275" y="1101725"/>
          <p14:tracePt t="46489" x="5032375" y="1101725"/>
          <p14:tracePt t="46503" x="5094288" y="1101725"/>
          <p14:tracePt t="46506" x="5132388" y="1101725"/>
          <p14:tracePt t="46520" x="5207000" y="1101725"/>
          <p14:tracePt t="46537" x="5294313" y="1101725"/>
          <p14:tracePt t="46554" x="5370513" y="1101725"/>
          <p14:tracePt t="46570" x="5445125" y="1101725"/>
          <p14:tracePt t="46587" x="5519738" y="1101725"/>
          <p14:tracePt t="46603" x="5607050" y="1101725"/>
          <p14:tracePt t="46620" x="5657850" y="1101725"/>
          <p14:tracePt t="46636" x="5732463" y="1101725"/>
          <p14:tracePt t="46653" x="5795963" y="1101725"/>
          <p14:tracePt t="46671" x="5857875" y="1101725"/>
          <p14:tracePt t="46673" x="5895975" y="1101725"/>
          <p14:tracePt t="46687" x="5932488" y="1101725"/>
          <p14:tracePt t="46689" x="5983288" y="1101725"/>
          <p14:tracePt t="46703" x="6021388" y="1101725"/>
          <p14:tracePt t="46705" x="6057900" y="1089025"/>
          <p14:tracePt t="46720" x="6134100" y="1089025"/>
          <p14:tracePt t="46737" x="6196013" y="1076325"/>
          <p14:tracePt t="46753" x="6270625" y="1076325"/>
          <p14:tracePt t="46770" x="6321425" y="1076325"/>
          <p14:tracePt t="46787" x="6359525" y="1076325"/>
          <p14:tracePt t="46803" x="6396038" y="1076325"/>
          <p14:tracePt t="46821" x="6446838" y="1076325"/>
          <p14:tracePt t="46838" x="6496050" y="1076325"/>
          <p14:tracePt t="46840" x="6508750" y="1076325"/>
          <p14:tracePt t="46854" x="6559550" y="1076325"/>
          <p14:tracePt t="46858" x="6584950" y="1076325"/>
          <p14:tracePt t="46871" x="6608763" y="1076325"/>
          <p14:tracePt t="46887" x="6621463" y="1076325"/>
          <p14:tracePt t="46889" x="6646863" y="1076325"/>
          <p14:tracePt t="46904" x="6672263" y="1076325"/>
          <p14:tracePt t="46906" x="6734175" y="1076325"/>
          <p14:tracePt t="46921" x="6784975" y="1076325"/>
          <p14:tracePt t="46937" x="6859588" y="1076325"/>
          <p14:tracePt t="46954" x="6921500" y="1076325"/>
          <p14:tracePt t="46971" x="6972300" y="1076325"/>
          <p14:tracePt t="46987" x="7021513" y="1076325"/>
          <p14:tracePt t="47005" x="7059613" y="1076325"/>
          <p14:tracePt t="47022" x="7097713" y="1076325"/>
          <p14:tracePt t="47025" x="7110413" y="1076325"/>
          <p14:tracePt t="47038" x="7134225" y="1076325"/>
          <p14:tracePt t="47041" x="7146925" y="1076325"/>
          <p14:tracePt t="47066" x="7172325" y="1076325"/>
          <p14:tracePt t="47073" x="7185025" y="1076325"/>
          <p14:tracePt t="47089" x="7197725" y="1063625"/>
          <p14:tracePt t="47105" x="7210425" y="1063625"/>
          <p14:tracePt t="47337" x="7197725" y="1063625"/>
          <p14:tracePt t="47346" x="7172325" y="1050925"/>
          <p14:tracePt t="47354" x="7159625" y="1050925"/>
          <p14:tracePt t="47371" x="7123113" y="1050925"/>
          <p14:tracePt t="47389" x="7097713" y="1050925"/>
          <p14:tracePt t="47457" x="7072313" y="1050925"/>
          <p14:tracePt t="47465" x="7046913" y="1050925"/>
          <p14:tracePt t="47481" x="7034213" y="1050925"/>
          <p14:tracePt t="47490" x="7010400" y="1038225"/>
          <p14:tracePt t="47506" x="6985000" y="1038225"/>
          <p14:tracePt t="47523" x="6946900" y="1038225"/>
          <p14:tracePt t="47538" x="6910388" y="1038225"/>
          <p14:tracePt t="47556" x="6897688" y="1025525"/>
          <p14:tracePt t="47578" x="6884988" y="1025525"/>
          <p14:tracePt t="47589" x="6859588" y="1025525"/>
          <p14:tracePt t="47606" x="6846888" y="1025525"/>
          <p14:tracePt t="47609" x="6834188" y="1025525"/>
          <p14:tracePt t="47622" x="6808788" y="1025525"/>
          <p14:tracePt t="47625" x="6784975" y="1025525"/>
          <p14:tracePt t="47639" x="6772275" y="1025525"/>
          <p14:tracePt t="47641" x="6746875" y="1025525"/>
          <p14:tracePt t="47656" x="6734175" y="1025525"/>
          <p14:tracePt t="47658" x="6684963" y="1025525"/>
          <p14:tracePt t="47673" x="6559550" y="1001713"/>
          <p14:tracePt t="47689" x="6434138" y="989013"/>
          <p14:tracePt t="47706" x="6296025" y="989013"/>
          <p14:tracePt t="47722" x="6170613" y="989013"/>
          <p14:tracePt t="47739" x="6034088" y="989013"/>
          <p14:tracePt t="47756" x="5883275" y="989013"/>
          <p14:tracePt t="47773" x="5757863" y="989013"/>
          <p14:tracePt t="47790" x="5619750" y="989013"/>
          <p14:tracePt t="47793" x="5583238" y="989013"/>
          <p14:tracePt t="47806" x="5532438" y="989013"/>
          <p14:tracePt t="47808" x="5507038" y="989013"/>
          <p14:tracePt t="47823" x="5470525" y="989013"/>
          <p14:tracePt t="47825" x="5457825" y="989013"/>
          <p14:tracePt t="47839" x="5432425" y="989013"/>
          <p14:tracePt t="47841" x="5419725" y="989013"/>
          <p14:tracePt t="47857" x="5394325" y="989013"/>
          <p14:tracePt t="47873" x="5357813" y="989013"/>
          <p14:tracePt t="47890" x="5345113" y="989013"/>
          <p14:tracePt t="47907" x="5332413" y="989013"/>
          <p14:tracePt t="47923" x="5307013" y="989013"/>
          <p14:tracePt t="48041" x="5345113" y="989013"/>
          <p14:tracePt t="48049" x="5407025" y="989013"/>
          <p14:tracePt t="48057" x="5483225" y="989013"/>
          <p14:tracePt t="48073" x="5683250" y="989013"/>
          <p14:tracePt t="48091" x="5945188" y="989013"/>
          <p14:tracePt t="48107" x="6208713" y="989013"/>
          <p14:tracePt t="48123" x="6346825" y="989013"/>
          <p14:tracePt t="48201" x="6283325" y="989013"/>
          <p14:tracePt t="48209" x="6170613" y="1001713"/>
          <p14:tracePt t="48224" x="5783263" y="1001713"/>
          <p14:tracePt t="48241" x="5470525" y="1001713"/>
          <p14:tracePt t="48258" x="5281613" y="1001713"/>
          <p14:tracePt t="48275" x="5257800" y="1001713"/>
          <p14:tracePt t="48329" x="5270500" y="1001713"/>
          <p14:tracePt t="48337" x="5294313" y="1001713"/>
          <p14:tracePt t="48345" x="5345113" y="1001713"/>
          <p14:tracePt t="48357" x="5419725" y="1001713"/>
          <p14:tracePt t="48374" x="5595938" y="1001713"/>
          <p14:tracePt t="48377" x="5719763" y="1001713"/>
          <p14:tracePt t="48391" x="5783263" y="1001713"/>
          <p14:tracePt t="48393" x="5883275" y="1001713"/>
          <p14:tracePt t="48408" x="5995988" y="1001713"/>
          <p14:tracePt t="48425" x="6045200" y="1001713"/>
          <p14:tracePt t="48489" x="6008688" y="1001713"/>
          <p14:tracePt t="48497" x="5945188" y="1001713"/>
          <p14:tracePt t="48508" x="5857875" y="1001713"/>
          <p14:tracePt t="48525" x="5645150" y="1001713"/>
          <p14:tracePt t="48542" x="5507038" y="1001713"/>
          <p14:tracePt t="48545" x="5483225" y="1001713"/>
          <p14:tracePt t="48559" x="5470525" y="1001713"/>
          <p14:tracePt t="48617" x="5507038" y="1001713"/>
          <p14:tracePt t="48625" x="5607050" y="1001713"/>
          <p14:tracePt t="48633" x="5708650" y="1001713"/>
          <p14:tracePt t="48642" x="5783263" y="1001713"/>
          <p14:tracePt t="48658" x="5983288" y="1001713"/>
          <p14:tracePt t="48675" x="6157913" y="1001713"/>
          <p14:tracePt t="48692" x="6246813" y="1001713"/>
          <p14:tracePt t="48708" x="6270625" y="1014413"/>
          <p14:tracePt t="48753" x="6259513" y="1025525"/>
          <p14:tracePt t="48761" x="6221413" y="1025525"/>
          <p14:tracePt t="48777" x="6108700" y="1050925"/>
          <p14:tracePt t="48793" x="6057900" y="1050925"/>
          <p14:tracePt t="48809" x="6045200" y="1050925"/>
          <p14:tracePt t="48929" x="6057900" y="1050925"/>
          <p14:tracePt t="48937" x="6070600" y="1050925"/>
          <p14:tracePt t="49169" x="6057900" y="1050925"/>
          <p14:tracePt t="49193" x="6045200" y="1050925"/>
          <p14:tracePt t="49217" x="6034088" y="1050925"/>
          <p14:tracePt t="49233" x="6021388" y="1063625"/>
          <p14:tracePt t="49425" x="6070600" y="1063625"/>
          <p14:tracePt t="49433" x="6096000" y="1063625"/>
          <p14:tracePt t="49444" x="6170613" y="1063625"/>
          <p14:tracePt t="49460" x="6308725" y="1089025"/>
          <p14:tracePt t="49478" x="6446838" y="1114425"/>
          <p14:tracePt t="49494" x="6584950" y="1114425"/>
          <p14:tracePt t="49497" x="6659563" y="1125538"/>
          <p14:tracePt t="49511" x="6684963" y="1125538"/>
          <p14:tracePt t="49514" x="6696075" y="1125538"/>
          <p14:tracePt t="49528" x="6708775" y="1125538"/>
          <p14:tracePt t="49530" x="6721475" y="1125538"/>
          <p14:tracePt t="49657" x="6746875" y="1125538"/>
          <p14:tracePt t="49681" x="6759575" y="1125538"/>
          <p14:tracePt t="49689" x="6772275" y="1125538"/>
          <p14:tracePt t="49697" x="6784975" y="1125538"/>
          <p14:tracePt t="49711" x="6797675" y="1125538"/>
          <p14:tracePt t="49713" x="6821488" y="1125538"/>
          <p14:tracePt t="49728" x="6910388" y="1125538"/>
          <p14:tracePt t="49745" x="6997700" y="1125538"/>
          <p14:tracePt t="49761" x="7059613" y="1125538"/>
          <p14:tracePt t="49778" x="7123113" y="1125538"/>
          <p14:tracePt t="49795" x="7172325" y="1163638"/>
          <p14:tracePt t="49811" x="7210425" y="1163638"/>
          <p14:tracePt t="49828" x="7235825" y="1176338"/>
          <p14:tracePt t="49846" x="7246938" y="1189038"/>
          <p14:tracePt t="50002" x="7272338" y="1189038"/>
          <p14:tracePt t="50017" x="7297738" y="1189038"/>
          <p14:tracePt t="50025" x="7323138" y="1189038"/>
          <p14:tracePt t="50034" x="7348538" y="1189038"/>
          <p14:tracePt t="50045" x="7385050" y="1189038"/>
          <p14:tracePt t="50062" x="7435850" y="1189038"/>
          <p14:tracePt t="50065" x="7459663" y="1189038"/>
          <p14:tracePt t="50078" x="7472363" y="1189038"/>
          <p14:tracePt t="50081" x="7485063" y="1189038"/>
          <p14:tracePt t="50097" x="7497763" y="1189038"/>
          <p14:tracePt t="50129" x="7510463" y="1189038"/>
          <p14:tracePt t="50169" x="7510463" y="1201738"/>
          <p14:tracePt t="50177" x="7523163" y="1201738"/>
          <p14:tracePt t="50201" x="7535863" y="1201738"/>
          <p14:tracePt t="50209" x="7548563" y="1201738"/>
          <p14:tracePt t="50217" x="7561263" y="1201738"/>
          <p14:tracePt t="50229" x="7597775" y="1201738"/>
          <p14:tracePt t="50246" x="7635875" y="1201738"/>
          <p14:tracePt t="50249" x="7673975" y="1201738"/>
          <p14:tracePt t="50262" x="7697788" y="1201738"/>
          <p14:tracePt t="50265" x="7735888" y="1201738"/>
          <p14:tracePt t="50279" x="7761288" y="1201738"/>
          <p14:tracePt t="50281" x="7797800" y="1201738"/>
          <p14:tracePt t="50297" x="7886700" y="1201738"/>
          <p14:tracePt t="50313" x="7999413" y="1214438"/>
          <p14:tracePt t="50329" x="8074025" y="1227138"/>
          <p14:tracePt t="50346" x="8135938" y="1227138"/>
          <p14:tracePt t="50363" x="8212138" y="1238250"/>
          <p14:tracePt t="50380" x="8274050" y="1250950"/>
          <p14:tracePt t="50397" x="8324850" y="1263650"/>
          <p14:tracePt t="50413" x="8424863" y="1263650"/>
          <p14:tracePt t="50430" x="8499475" y="1289050"/>
          <p14:tracePt t="50447" x="8650288" y="1327150"/>
          <p14:tracePt t="50449" x="8750300" y="1327150"/>
          <p14:tracePt t="50463" x="8812213" y="1327150"/>
          <p14:tracePt t="50466" x="8899525" y="1339850"/>
          <p14:tracePt t="50481" x="9024938" y="1363663"/>
          <p14:tracePt t="50497" x="9088438" y="1389063"/>
          <p14:tracePt t="50514" x="9112250" y="1389063"/>
          <p14:tracePt t="50530" x="9124950" y="1389063"/>
          <p14:tracePt t="50713" x="9150350" y="1389063"/>
          <p14:tracePt t="50721" x="9175750" y="1389063"/>
          <p14:tracePt t="50731" x="9212263" y="1389063"/>
          <p14:tracePt t="50747" x="9301163" y="1389063"/>
          <p14:tracePt t="50764" x="9424988" y="1389063"/>
          <p14:tracePt t="50781" x="9613900" y="1439863"/>
          <p14:tracePt t="50798" x="9875838" y="1576388"/>
          <p14:tracePt t="50801" x="10213975" y="1727200"/>
          <p14:tracePt t="50815" x="10477500" y="1889125"/>
          <p14:tracePt t="50817" x="10626725" y="2014538"/>
          <p14:tracePt t="50830" x="10752138" y="2114550"/>
          <p14:tracePt t="50833" x="10777538" y="2139950"/>
          <p14:tracePt t="50847" x="10839450" y="2178050"/>
          <p14:tracePt t="50849" x="10852150" y="2201863"/>
          <p14:tracePt t="50873" x="10815638" y="2214563"/>
          <p14:tracePt t="51105" x="10790238" y="2214563"/>
          <p14:tracePt t="51114" x="10790238" y="2227263"/>
          <p14:tracePt t="51122" x="10764838" y="2239963"/>
          <p14:tracePt t="51169" x="10764838" y="2265363"/>
          <p14:tracePt t="51209" x="10777538" y="2265363"/>
          <p14:tracePt t="51225" x="10790238" y="2278063"/>
          <p14:tracePt t="51233" x="10839450" y="2303463"/>
          <p14:tracePt t="51249" x="10864850" y="2327275"/>
          <p14:tracePt t="51273" x="10877550" y="2327275"/>
          <p14:tracePt t="51386" x="10864850" y="2327275"/>
          <p14:tracePt t="51393" x="10828338" y="2327275"/>
          <p14:tracePt t="51401" x="10802938" y="2327275"/>
          <p14:tracePt t="51417" x="10764838" y="2352675"/>
          <p14:tracePt t="51433" x="10715625" y="2352675"/>
          <p14:tracePt t="51449" x="10702925" y="2365375"/>
          <p14:tracePt t="51466" x="10677525" y="2365375"/>
          <p14:tracePt t="51482" x="10652125" y="2378075"/>
          <p14:tracePt t="51499" x="10614025" y="2390775"/>
          <p14:tracePt t="51516" x="10552113" y="2403475"/>
          <p14:tracePt t="51533" x="10502900" y="2414588"/>
          <p14:tracePt t="51549" x="10439400" y="2427288"/>
          <p14:tracePt t="51566" x="10390188" y="2439988"/>
          <p14:tracePt t="51569" x="10364788" y="2465388"/>
          <p14:tracePt t="51582" x="10352088" y="2465388"/>
          <p14:tracePt t="51585" x="10339388" y="2465388"/>
          <p14:tracePt t="51599" x="10313988" y="2465388"/>
          <p14:tracePt t="51601" x="10301288" y="2490788"/>
          <p14:tracePt t="51616" x="10288588" y="2490788"/>
          <p14:tracePt t="51633" x="10277475" y="2490788"/>
          <p14:tracePt t="51649" x="10264775" y="2490788"/>
          <p14:tracePt t="51666" x="10252075" y="2490788"/>
          <p14:tracePt t="51682" x="10239375" y="2490788"/>
          <p14:tracePt t="51705" x="10226675" y="2490788"/>
          <p14:tracePt t="51721" x="10213975" y="2490788"/>
          <p14:tracePt t="51745" x="10201275" y="2490788"/>
          <p14:tracePt t="51770" x="10188575" y="2490788"/>
          <p14:tracePt t="51777" x="10188575" y="2503488"/>
          <p14:tracePt t="51825" x="10177463" y="2503488"/>
          <p14:tracePt t="51833" x="10177463" y="2516188"/>
          <p14:tracePt t="51881" x="10164763" y="2527300"/>
          <p14:tracePt t="51993" x="10164763" y="2540000"/>
          <p14:tracePt t="52001" x="10152063" y="2552700"/>
          <p14:tracePt t="52161" x="10152063" y="2565400"/>
          <p14:tracePt t="52177" x="10139363" y="2578100"/>
          <p14:tracePt t="52193" x="10126663" y="2590800"/>
          <p14:tracePt t="52201" x="10113963" y="2603500"/>
          <p14:tracePt t="52217" x="10101263" y="2627313"/>
          <p14:tracePt t="52369" x="10088563" y="2640013"/>
          <p14:tracePt t="52377" x="10088563" y="2665413"/>
          <p14:tracePt t="52401" x="10088563" y="2678113"/>
          <p14:tracePt t="52433" x="10075863" y="2678113"/>
          <p14:tracePt t="52473" x="10064750" y="2690813"/>
          <p14:tracePt t="53105" x="10052050" y="2703513"/>
          <p14:tracePt t="53113" x="10052050" y="2716213"/>
          <p14:tracePt t="53129" x="10052050" y="2728913"/>
          <p14:tracePt t="53137" x="10052050" y="2752725"/>
          <p14:tracePt t="53154" x="10052050" y="2765425"/>
          <p14:tracePt t="53170" x="10052050" y="2778125"/>
          <p14:tracePt t="53187" x="10052050" y="2790825"/>
          <p14:tracePt t="53210" x="10052050" y="2803525"/>
          <p14:tracePt t="53233" x="10052050" y="2816225"/>
          <p14:tracePt t="53258" x="10052050" y="2828925"/>
          <p14:tracePt t="53265" x="10039350" y="2840038"/>
          <p14:tracePt t="54625" x="10039350" y="2865438"/>
          <p14:tracePt t="56497" x="10064750" y="2865438"/>
          <p14:tracePt t="56505" x="10113963" y="2865438"/>
          <p14:tracePt t="56513" x="10164763" y="2865438"/>
          <p14:tracePt t="56529" x="10401300" y="2865438"/>
          <p14:tracePt t="56546" x="10652125" y="2840038"/>
          <p14:tracePt t="56562" x="10964863" y="2840038"/>
          <p14:tracePt t="56579" x="11228388" y="2803525"/>
          <p14:tracePt t="56596" x="11453813" y="2716213"/>
          <p14:tracePt t="56613" x="11641138" y="2665413"/>
          <p14:tracePt t="56629" x="11766550" y="2627313"/>
          <p14:tracePt t="56646" x="11853863" y="2603500"/>
          <p14:tracePt t="56662" x="11879263" y="2590800"/>
          <p14:tracePt t="56679" x="11891963" y="2578100"/>
          <p14:tracePt t="56921" x="11879263" y="2578100"/>
          <p14:tracePt t="56930" x="11866563" y="2578100"/>
          <p14:tracePt t="56937" x="11841163" y="2578100"/>
          <p14:tracePt t="56947" x="11815763" y="2578100"/>
          <p14:tracePt t="56963" x="11766550" y="2578100"/>
          <p14:tracePt t="56980" x="11715750" y="2578100"/>
          <p14:tracePt t="56997" x="11666538" y="2578100"/>
          <p14:tracePt t="57014" x="11628438" y="2578100"/>
          <p14:tracePt t="57017" x="11615738" y="2578100"/>
          <p14:tracePt t="57031" x="11591925" y="2578100"/>
          <p14:tracePt t="57033" x="11579225" y="2578100"/>
          <p14:tracePt t="57047" x="11566525" y="2578100"/>
          <p14:tracePt t="57049" x="11553825" y="2578100"/>
          <p14:tracePt t="57065" x="11541125" y="2578100"/>
          <p14:tracePt t="57081" x="11515725" y="2578100"/>
          <p14:tracePt t="57097" x="11503025" y="2603500"/>
          <p14:tracePt t="57114" x="11479213" y="2603500"/>
          <p14:tracePt t="57137" x="11466513" y="2603500"/>
          <p14:tracePt t="57147" x="11453813" y="2616200"/>
          <p14:tracePt t="57185" x="11441113" y="2627313"/>
          <p14:tracePt t="57225" x="11428413" y="2627313"/>
          <p14:tracePt t="57241" x="11403013" y="2640013"/>
          <p14:tracePt t="57305" x="11390313" y="2640013"/>
          <p14:tracePt t="57321" x="11377613" y="2652713"/>
          <p14:tracePt t="57729" x="11366500" y="2652713"/>
          <p14:tracePt t="57761" x="11366500" y="2665413"/>
          <p14:tracePt t="57786" x="11366500" y="2678113"/>
          <p14:tracePt t="57801" x="11353800" y="2690813"/>
          <p14:tracePt t="57824" x="11328400" y="2690813"/>
          <p14:tracePt t="57856" x="11315700" y="2690813"/>
          <p14:tracePt t="57864" x="11290300" y="2690813"/>
          <p14:tracePt t="57872" x="11266488" y="2716213"/>
          <p14:tracePt t="57888" x="11253788" y="2716213"/>
          <p14:tracePt t="57904" x="11241088" y="2716213"/>
          <p14:tracePt t="57937" x="11228388" y="2716213"/>
          <p14:tracePt t="57944" x="11215688" y="2716213"/>
          <p14:tracePt t="57953" x="11202988" y="2716213"/>
          <p14:tracePt t="57969" x="11190288" y="2740025"/>
          <p14:tracePt t="57981" x="11177588" y="2740025"/>
          <p14:tracePt t="57998" x="11164888" y="2740025"/>
          <p14:tracePt t="58016" x="11153775" y="2740025"/>
          <p14:tracePt t="58040" x="11141075" y="2740025"/>
          <p14:tracePt t="58049" x="11128375" y="2740025"/>
          <p14:tracePt t="58067" x="11090275" y="2740025"/>
          <p14:tracePt t="58083" x="11064875" y="2752725"/>
          <p14:tracePt t="58100" x="11052175" y="2752725"/>
          <p14:tracePt t="58116" x="11002963" y="2765425"/>
          <p14:tracePt t="58138" x="10990263" y="2765425"/>
          <p14:tracePt t="58153" x="10977563" y="2765425"/>
          <p14:tracePt t="58165" x="10964863" y="2778125"/>
          <p14:tracePt t="58224" x="10952163" y="2778125"/>
          <p14:tracePt t="58241" x="10939463" y="2790825"/>
          <p14:tracePt t="58249" x="10928350" y="2790825"/>
          <p14:tracePt t="58257" x="10915650" y="2803525"/>
          <p14:tracePt t="58267" x="10915650" y="2816225"/>
          <p14:tracePt t="58283" x="10877550" y="2828925"/>
          <p14:tracePt t="58301" x="10852150" y="2840038"/>
          <p14:tracePt t="58317" x="10839450" y="2852738"/>
          <p14:tracePt t="58333" x="10815638" y="2865438"/>
          <p14:tracePt t="58350" x="10815638" y="2878138"/>
          <p14:tracePt t="58369" x="10802938" y="2903538"/>
          <p14:tracePt t="58385" x="10790238" y="2903538"/>
          <p14:tracePt t="58400" x="10790238" y="2916238"/>
          <p14:tracePt t="58433" x="10764838" y="2941638"/>
          <p14:tracePt t="58457" x="10764838" y="2952750"/>
          <p14:tracePt t="58473" x="10764838" y="2965450"/>
          <p14:tracePt t="58497" x="10739438" y="2978150"/>
          <p14:tracePt t="58513" x="10739438" y="2990850"/>
          <p14:tracePt t="58538" x="10739438" y="3003550"/>
          <p14:tracePt t="58753" x="10739438" y="3016250"/>
          <p14:tracePt t="58769" x="10726738" y="3016250"/>
          <p14:tracePt t="58793" x="10715625" y="3016250"/>
          <p14:tracePt t="58801" x="10702925" y="3028950"/>
          <p14:tracePt t="58809" x="10690225" y="3028950"/>
          <p14:tracePt t="58818" x="10677525" y="3028950"/>
          <p14:tracePt t="58835" x="10639425" y="3028950"/>
          <p14:tracePt t="58852" x="10577513" y="3028950"/>
          <p14:tracePt t="58868" x="10552113" y="3028950"/>
          <p14:tracePt t="58885" x="10502900" y="3028950"/>
          <p14:tracePt t="58902" x="10452100" y="3003550"/>
          <p14:tracePt t="58905" x="10439400" y="3003550"/>
          <p14:tracePt t="58918" x="10390188" y="2978150"/>
          <p14:tracePt t="58921" x="10364788" y="2965450"/>
          <p14:tracePt t="58935" x="10339388" y="2952750"/>
          <p14:tracePt t="58937" x="10301288" y="2941638"/>
          <p14:tracePt t="58953" x="10188575" y="2890838"/>
          <p14:tracePt t="58969" x="10052050" y="2816225"/>
          <p14:tracePt t="58985" x="9901238" y="2752725"/>
          <p14:tracePt t="59003" x="9739313" y="2665413"/>
          <p14:tracePt t="59019" x="9550400" y="2590800"/>
          <p14:tracePt t="59035" x="9363075" y="2478088"/>
          <p14:tracePt t="59052" x="9188450" y="2365375"/>
          <p14:tracePt t="59069" x="8937625" y="2265363"/>
          <p14:tracePt t="59085" x="8699500" y="2165350"/>
          <p14:tracePt t="59102" x="8361363" y="2014538"/>
          <p14:tracePt t="59104" x="8135938" y="1914525"/>
          <p14:tracePt t="59119" x="7910513" y="1876425"/>
          <p14:tracePt t="59121" x="7735888" y="1865313"/>
          <p14:tracePt t="59136" x="7448550" y="1752600"/>
          <p14:tracePt t="59153" x="7235825" y="1701800"/>
          <p14:tracePt t="59169" x="7072313" y="1663700"/>
          <p14:tracePt t="59186" x="6897688" y="1601788"/>
          <p14:tracePt t="59202" x="6759575" y="1563688"/>
          <p14:tracePt t="59219" x="6621463" y="1527175"/>
          <p14:tracePt t="59236" x="6496050" y="1476375"/>
          <p14:tracePt t="59252" x="6370638" y="1450975"/>
          <p14:tracePt t="59269" x="6246813" y="1414463"/>
          <p14:tracePt t="59286" x="6170613" y="1389063"/>
          <p14:tracePt t="59289" x="6121400" y="1363663"/>
          <p14:tracePt t="59303" x="6083300" y="1350963"/>
          <p14:tracePt t="59305" x="6070600" y="1350963"/>
          <p14:tracePt t="59319" x="6057900" y="1339850"/>
          <p14:tracePt t="59321" x="6034088" y="1327150"/>
          <p14:tracePt t="59337" x="5995988" y="1314450"/>
          <p14:tracePt t="59353" x="5970588" y="1301750"/>
          <p14:tracePt t="59370" x="5908675" y="1238250"/>
          <p14:tracePt t="59387" x="5821363" y="1189038"/>
          <p14:tracePt t="59403" x="5732463" y="1125538"/>
          <p14:tracePt t="59420" x="5645150" y="1076325"/>
          <p14:tracePt t="59437" x="5545138" y="1050925"/>
          <p14:tracePt t="59453" x="5483225" y="1025525"/>
          <p14:tracePt t="59470" x="5445125" y="1025525"/>
          <p14:tracePt t="59472" x="5419725" y="1025525"/>
          <p14:tracePt t="59487" x="5394325" y="1025525"/>
          <p14:tracePt t="59489" x="5370513" y="1025525"/>
          <p14:tracePt t="59503" x="5357813" y="1025525"/>
          <p14:tracePt t="59505" x="5332413" y="1025525"/>
          <p14:tracePt t="59521" x="5270500" y="1001713"/>
          <p14:tracePt t="59537" x="5245100" y="1001713"/>
          <p14:tracePt t="59553" x="5181600" y="1001713"/>
          <p14:tracePt t="59570" x="5170488" y="1001713"/>
          <p14:tracePt t="59586" x="5132388" y="1001713"/>
          <p14:tracePt t="59604" x="5094288" y="1014413"/>
          <p14:tracePt t="59620" x="5081588" y="1025525"/>
          <p14:tracePt t="59637" x="5032375" y="1050925"/>
          <p14:tracePt t="59655" x="5006975" y="1063625"/>
          <p14:tracePt t="59658" x="5006975" y="1076325"/>
          <p14:tracePt t="59671" x="4981575" y="1089025"/>
          <p14:tracePt t="59673" x="4981575" y="1101725"/>
          <p14:tracePt t="59687" x="4968875" y="1101725"/>
          <p14:tracePt t="59689" x="4956175" y="1125538"/>
          <p14:tracePt t="59705" x="4932363" y="1150938"/>
          <p14:tracePt t="59721" x="4919663" y="1176338"/>
          <p14:tracePt t="59737" x="4906963" y="1214438"/>
          <p14:tracePt t="59754" x="4894263" y="1214438"/>
          <p14:tracePt t="59770" x="4894263" y="1238250"/>
          <p14:tracePt t="59809" x="4894263" y="1250950"/>
          <p14:tracePt t="59833" x="4894263" y="1276350"/>
          <p14:tracePt t="59849" x="4894263" y="1289050"/>
          <p14:tracePt t="59857" x="4906963" y="1289050"/>
          <p14:tracePt t="59871" x="4932363" y="1301750"/>
          <p14:tracePt t="59873" x="4956175" y="1314450"/>
          <p14:tracePt t="59887" x="4981575" y="1314450"/>
          <p14:tracePt t="59890" x="5019675" y="1339850"/>
          <p14:tracePt t="59905" x="5106988" y="1339850"/>
          <p14:tracePt t="59921" x="5219700" y="1339850"/>
          <p14:tracePt t="59939" x="5319713" y="1339850"/>
          <p14:tracePt t="59955" x="5470525" y="1339850"/>
          <p14:tracePt t="59971" x="5632450" y="1339850"/>
          <p14:tracePt t="59988" x="5821363" y="1339850"/>
          <p14:tracePt t="60005" x="5883275" y="1339850"/>
          <p14:tracePt t="60021" x="6021388" y="1339850"/>
          <p14:tracePt t="60038" x="6146800" y="1339850"/>
          <p14:tracePt t="60040" x="6208713" y="1339850"/>
          <p14:tracePt t="60055" x="6283325" y="1339850"/>
          <p14:tracePt t="60057" x="6359525" y="1314450"/>
          <p14:tracePt t="60071" x="6408738" y="1289050"/>
          <p14:tracePt t="60073" x="6459538" y="1263650"/>
          <p14:tracePt t="60088" x="6572250" y="1201738"/>
          <p14:tracePt t="60105" x="6621463" y="1163638"/>
          <p14:tracePt t="60122" x="6659563" y="1125538"/>
          <p14:tracePt t="60139" x="6672263" y="1114425"/>
          <p14:tracePt t="60155" x="6672263" y="1076325"/>
          <p14:tracePt t="60172" x="6672263" y="1038225"/>
          <p14:tracePt t="60189" x="6672263" y="1001713"/>
          <p14:tracePt t="60205" x="6596063" y="950913"/>
          <p14:tracePt t="60222" x="6496050" y="912813"/>
          <p14:tracePt t="60225" x="6383338" y="876300"/>
          <p14:tracePt t="60239" x="6270625" y="863600"/>
          <p14:tracePt t="60241" x="6134100" y="838200"/>
          <p14:tracePt t="60255" x="6021388" y="838200"/>
          <p14:tracePt t="60257" x="5883275" y="838200"/>
          <p14:tracePt t="60273" x="5632450" y="838200"/>
          <p14:tracePt t="60289" x="5495925" y="838200"/>
          <p14:tracePt t="60306" x="5332413" y="838200"/>
          <p14:tracePt t="60322" x="5207000" y="876300"/>
          <p14:tracePt t="60339" x="5081588" y="938213"/>
          <p14:tracePt t="60356" x="5019675" y="1014413"/>
          <p14:tracePt t="60373" x="4956175" y="1076325"/>
          <p14:tracePt t="60389" x="4894263" y="1176338"/>
          <p14:tracePt t="60393" x="4856163" y="1214438"/>
          <p14:tracePt t="60406" x="4819650" y="1276350"/>
          <p14:tracePt t="60409" x="4806950" y="1327150"/>
          <p14:tracePt t="60422" x="4806950" y="1350963"/>
          <p14:tracePt t="60425" x="4806950" y="1401763"/>
          <p14:tracePt t="60439" x="4806950" y="1427163"/>
          <p14:tracePt t="60441" x="4806950" y="1450975"/>
          <p14:tracePt t="60456" x="4806950" y="1476375"/>
          <p14:tracePt t="60473" x="4806950" y="1514475"/>
          <p14:tracePt t="60489" x="4843463" y="1539875"/>
          <p14:tracePt t="60506" x="4919663" y="1589088"/>
          <p14:tracePt t="60523" x="5019675" y="1614488"/>
          <p14:tracePt t="60539" x="5170488" y="1614488"/>
          <p14:tracePt t="60556" x="5419725" y="1614488"/>
          <p14:tracePt t="60572" x="5695950" y="1614488"/>
          <p14:tracePt t="60590" x="5957888" y="1589088"/>
          <p14:tracePt t="60593" x="6045200" y="1552575"/>
          <p14:tracePt t="60606" x="6121400" y="1501775"/>
          <p14:tracePt t="60608" x="6208713" y="1439863"/>
          <p14:tracePt t="60623" x="6283325" y="1401763"/>
          <p14:tracePt t="60625" x="6359525" y="1350963"/>
          <p14:tracePt t="60641" x="6446838" y="1263650"/>
          <p14:tracePt t="60657" x="6546850" y="1150938"/>
          <p14:tracePt t="60673" x="6584950" y="1063625"/>
          <p14:tracePt t="60690" x="6608763" y="1014413"/>
          <p14:tracePt t="60707" x="6608763" y="976313"/>
          <p14:tracePt t="60723" x="6608763" y="925513"/>
          <p14:tracePt t="60740" x="6546850" y="838200"/>
          <p14:tracePt t="60757" x="6434138" y="812800"/>
          <p14:tracePt t="60773" x="6221413" y="763588"/>
          <p14:tracePt t="60790" x="5983288" y="763588"/>
          <p14:tracePt t="60792" x="5845175" y="763588"/>
          <p14:tracePt t="60807" x="5719763" y="763588"/>
          <p14:tracePt t="60809" x="5583238" y="763588"/>
          <p14:tracePt t="60823" x="5532438" y="763588"/>
          <p14:tracePt t="60826" x="5445125" y="763588"/>
          <p14:tracePt t="60841" x="5270500" y="801688"/>
          <p14:tracePt t="60857" x="5157788" y="876300"/>
          <p14:tracePt t="60874" x="5032375" y="950913"/>
          <p14:tracePt t="60890" x="4994275" y="1001713"/>
          <p14:tracePt t="60907" x="4981575" y="1076325"/>
          <p14:tracePt t="60924" x="4981575" y="1163638"/>
          <p14:tracePt t="60941" x="4981575" y="1250950"/>
          <p14:tracePt t="60957" x="4994275" y="1376363"/>
          <p14:tracePt t="60975" x="5068888" y="1476375"/>
          <p14:tracePt t="60977" x="5119688" y="1527175"/>
          <p14:tracePt t="60990" x="5207000" y="1576388"/>
          <p14:tracePt t="60993" x="5332413" y="1639888"/>
          <p14:tracePt t="61007" x="5432425" y="1663700"/>
          <p14:tracePt t="61009" x="5545138" y="1676400"/>
          <p14:tracePt t="61025" x="5845175" y="1676400"/>
          <p14:tracePt t="61041" x="6183313" y="1676400"/>
          <p14:tracePt t="61057" x="6508750" y="1601788"/>
          <p14:tracePt t="61074" x="6721475" y="1501775"/>
          <p14:tracePt t="61091" x="6934200" y="1350963"/>
          <p14:tracePt t="61108" x="7059613" y="1289050"/>
          <p14:tracePt t="61125" x="7146925" y="1201738"/>
          <p14:tracePt t="61142" x="7172325" y="1150938"/>
          <p14:tracePt t="61146" x="7172325" y="1138238"/>
          <p14:tracePt t="61159" x="7172325" y="1125538"/>
          <p14:tracePt t="61161" x="7172325" y="1114425"/>
          <p14:tracePt t="61175" x="7172325" y="1101725"/>
          <p14:tracePt t="61178" x="7172325" y="1089025"/>
          <p14:tracePt t="61193" x="7172325" y="1076325"/>
          <p14:tracePt t="61209" x="7159625" y="1038225"/>
          <p14:tracePt t="61225" x="7059613" y="1014413"/>
          <p14:tracePt t="61242" x="6985000" y="989013"/>
          <p14:tracePt t="61258" x="6884988" y="976313"/>
          <p14:tracePt t="61274" x="6797675" y="976313"/>
          <p14:tracePt t="61291" x="6746875" y="976313"/>
          <p14:tracePt t="61308" x="6721475" y="976313"/>
          <p14:tracePt t="61689" x="6708775" y="976313"/>
          <p14:tracePt t="61697" x="6708775" y="989013"/>
          <p14:tracePt t="61714" x="6708775" y="1001713"/>
          <p14:tracePt t="61726" x="6708775" y="1014413"/>
          <p14:tracePt t="61743" x="6708775" y="1038225"/>
          <p14:tracePt t="61746" x="6708775" y="1063625"/>
          <p14:tracePt t="61761" x="6708775" y="1089025"/>
          <p14:tracePt t="61777" x="6708775" y="1138238"/>
          <p14:tracePt t="61793" x="6708775" y="1163638"/>
          <p14:tracePt t="61809" x="6708775" y="1201738"/>
          <p14:tracePt t="61827" x="6734175" y="1250950"/>
          <p14:tracePt t="61843" x="6746875" y="1301750"/>
          <p14:tracePt t="61859" x="6772275" y="1327150"/>
          <p14:tracePt t="61876" x="6808788" y="1376363"/>
          <p14:tracePt t="61893" x="6846888" y="1414463"/>
          <p14:tracePt t="61910" x="6872288" y="1450975"/>
          <p14:tracePt t="61913" x="6884988" y="1463675"/>
          <p14:tracePt t="61926" x="6897688" y="1489075"/>
          <p14:tracePt t="61929" x="6910388" y="1527175"/>
          <p14:tracePt t="61945" x="6921500" y="1539875"/>
          <p14:tracePt t="61977" x="6921500" y="1552575"/>
          <p14:tracePt t="62009" x="6921500" y="1563688"/>
          <p14:tracePt t="62041" x="6921500" y="1576388"/>
          <p14:tracePt t="62057" x="6921500" y="1589088"/>
          <p14:tracePt t="62089" x="6910388" y="1601788"/>
          <p14:tracePt t="62097" x="6897688" y="1614488"/>
          <p14:tracePt t="62110" x="6859588" y="1627188"/>
          <p14:tracePt t="62112" x="6821488" y="1627188"/>
          <p14:tracePt t="62127" x="6784975" y="1639888"/>
          <p14:tracePt t="62129" x="6759575" y="1639888"/>
          <p14:tracePt t="62144" x="6646863" y="1639888"/>
          <p14:tracePt t="62161" x="6572250" y="1639888"/>
          <p14:tracePt t="62177" x="6534150" y="1639888"/>
          <p14:tracePt t="62195" x="6508750" y="1639888"/>
          <p14:tracePt t="62313" x="6496050" y="1639888"/>
          <p14:tracePt t="62401" x="6496050" y="1614488"/>
          <p14:tracePt t="62473" x="6496050" y="1601788"/>
          <p14:tracePt t="64513" x="6508750" y="1589088"/>
          <p14:tracePt t="64833" x="6534150" y="1589088"/>
          <p14:tracePt t="64889" x="6546850" y="1589088"/>
          <p14:tracePt t="64921" x="6559550" y="1589088"/>
          <p14:tracePt t="64953" x="6572250" y="1589088"/>
          <p14:tracePt t="64969" x="6584950" y="1589088"/>
          <p14:tracePt t="64993" x="6596063" y="1589088"/>
          <p14:tracePt t="65009" x="6621463" y="1589088"/>
          <p14:tracePt t="65025" x="6634163" y="1589088"/>
          <p14:tracePt t="65041" x="6646863" y="1589088"/>
          <p14:tracePt t="65057" x="6659563" y="1589088"/>
          <p14:tracePt t="65065" x="6672263" y="1589088"/>
          <p14:tracePt t="65081" x="6684963" y="1589088"/>
          <p14:tracePt t="65121" x="6696075" y="1589088"/>
          <p14:tracePt t="66649" x="6721475" y="1563688"/>
          <p14:tracePt t="66657" x="6797675" y="1527175"/>
          <p14:tracePt t="66673" x="7059613" y="1401763"/>
          <p14:tracePt t="66689" x="7246938" y="1327150"/>
          <p14:tracePt t="66706" x="7310438" y="1301750"/>
          <p14:tracePt t="66722" x="7372350" y="1289050"/>
          <p14:tracePt t="66738" x="7410450" y="1263650"/>
          <p14:tracePt t="66756" x="7423150" y="1263650"/>
          <p14:tracePt t="78193" x="7410450" y="1263650"/>
          <p14:tracePt t="78353" x="7397750" y="1263650"/>
          <p14:tracePt t="78753" x="7385050" y="1263650"/>
          <p14:tracePt t="82305" x="7397750" y="1263650"/>
          <p14:tracePt t="82337" x="7423150" y="1263650"/>
          <p14:tracePt t="82353" x="7435850" y="1263650"/>
          <p14:tracePt t="82361" x="7459663" y="1238250"/>
          <p14:tracePt t="82378" x="7485063" y="1238250"/>
          <p14:tracePt t="82385" x="7510463" y="1238250"/>
          <p14:tracePt t="82397" x="7548563" y="1238250"/>
          <p14:tracePt t="82413" x="7561263" y="1214438"/>
          <p14:tracePt t="82429" x="7572375" y="1214438"/>
          <p14:tracePt t="82433" x="7585075" y="1214438"/>
          <p14:tracePt t="82465" x="7623175" y="1214438"/>
          <p14:tracePt t="82473" x="7673975" y="1214438"/>
          <p14:tracePt t="82480" x="7723188" y="1214438"/>
          <p14:tracePt t="82497" x="7886700" y="1189038"/>
          <p14:tracePt t="82513" x="8074025" y="1176338"/>
          <p14:tracePt t="82530" x="8261350" y="1150938"/>
          <p14:tracePt t="82547" x="8312150" y="1138238"/>
          <p14:tracePt t="82564" x="8374063" y="1125538"/>
          <p14:tracePt t="82581" x="8424863" y="1125538"/>
          <p14:tracePt t="82597" x="8448675" y="1125538"/>
          <p14:tracePt t="82614" x="8474075" y="1125538"/>
          <p14:tracePt t="83281" x="8461375" y="1125538"/>
          <p14:tracePt t="83289" x="8435975" y="1125538"/>
          <p14:tracePt t="83298" x="8412163" y="1125538"/>
          <p14:tracePt t="83315" x="8335963" y="1125538"/>
          <p14:tracePt t="83333" x="8235950" y="1125538"/>
          <p14:tracePt t="83349" x="8148638" y="1125538"/>
          <p14:tracePt t="83366" x="8023225" y="1125538"/>
          <p14:tracePt t="83368" x="7961313" y="1125538"/>
          <p14:tracePt t="83382" x="7923213" y="1125538"/>
          <p14:tracePt t="83384" x="7910513" y="1125538"/>
          <p14:tracePt t="83417" x="7886700" y="1125538"/>
          <p14:tracePt t="83521" x="7923213" y="1125538"/>
          <p14:tracePt t="83529" x="7986713" y="1114425"/>
          <p14:tracePt t="83537" x="8061325" y="1089025"/>
          <p14:tracePt t="83548" x="8123238" y="1089025"/>
          <p14:tracePt t="83565" x="8261350" y="1076325"/>
          <p14:tracePt t="83581" x="8399463" y="1050925"/>
          <p14:tracePt t="83598" x="8474075" y="1050925"/>
          <p14:tracePt t="83600" x="8486775" y="1050925"/>
          <p14:tracePt t="83615" x="8499475" y="1050925"/>
          <p14:tracePt t="83656" x="8448675" y="1050925"/>
          <p14:tracePt t="83666" x="8412163" y="1050925"/>
          <p14:tracePt t="83673" x="8348663" y="1050925"/>
          <p14:tracePt t="83683" x="8261350" y="1076325"/>
          <p14:tracePt t="83700" x="8110538" y="1076325"/>
          <p14:tracePt t="83717" x="8010525" y="1076325"/>
          <p14:tracePt t="83733" x="7974013" y="1076325"/>
          <p14:tracePt t="83857" x="8010525" y="1076325"/>
          <p14:tracePt t="83865" x="8048625" y="1076325"/>
          <p14:tracePt t="83873" x="8086725" y="1076325"/>
          <p14:tracePt t="83883" x="8123238" y="1076325"/>
          <p14:tracePt t="83900" x="8186738" y="1076325"/>
          <p14:tracePt t="83917" x="8212138" y="1063625"/>
          <p14:tracePt t="83934" x="8223250" y="1063625"/>
          <p14:tracePt t="84673" x="8199438" y="1063625"/>
          <p14:tracePt t="84681" x="8174038" y="1063625"/>
          <p14:tracePt t="84688" x="8148638" y="1063625"/>
          <p14:tracePt t="84703" x="8110538" y="1076325"/>
          <p14:tracePt t="84705" x="8086725" y="1076325"/>
          <p14:tracePt t="84721" x="7961313" y="1114425"/>
          <p14:tracePt t="84736" x="7797800" y="1150938"/>
          <p14:tracePt t="84753" x="7661275" y="1189038"/>
          <p14:tracePt t="84770" x="7548563" y="1214438"/>
          <p14:tracePt t="84787" x="7459663" y="1227138"/>
          <p14:tracePt t="84803" x="7410450" y="1238250"/>
          <p14:tracePt t="84820" x="7385050" y="1238250"/>
          <p14:tracePt t="84837" x="7372350" y="1238250"/>
          <p14:tracePt t="85009" x="7397750" y="1238250"/>
          <p14:tracePt t="85017" x="7448550" y="1238250"/>
          <p14:tracePt t="85025" x="7485063" y="1238250"/>
          <p14:tracePt t="85037" x="7510463" y="1238250"/>
          <p14:tracePt t="85053" x="7597775" y="1238250"/>
          <p14:tracePt t="85070" x="7661275" y="1227138"/>
          <p14:tracePt t="85072" x="7685088" y="1227138"/>
          <p14:tracePt t="85087" x="7710488" y="1227138"/>
          <p14:tracePt t="85089" x="7723188" y="1214438"/>
          <p14:tracePt t="85104" x="7735888" y="1214438"/>
          <p14:tracePt t="85120" x="7748588" y="1214438"/>
          <p14:tracePt t="86105" x="7735888" y="1214438"/>
          <p14:tracePt t="86145" x="7723188" y="1214438"/>
          <p14:tracePt t="86169" x="7710488" y="1214438"/>
          <p14:tracePt t="86185" x="7685088" y="1214438"/>
          <p14:tracePt t="86201" x="7673975" y="1214438"/>
          <p14:tracePt t="86209" x="7661275" y="1214438"/>
          <p14:tracePt t="86761" x="7635875" y="1214438"/>
          <p14:tracePt t="86769" x="7535863" y="1227138"/>
          <p14:tracePt t="86777" x="7397750" y="1250950"/>
          <p14:tracePt t="86792" x="6972300" y="1327150"/>
          <p14:tracePt t="86808" x="6296025" y="1327150"/>
          <p14:tracePt t="86825" x="5345113" y="1463675"/>
          <p14:tracePt t="86842" x="4556125" y="1589088"/>
          <p14:tracePt t="86859" x="4205288" y="1601788"/>
          <p14:tracePt t="86875" x="3856038" y="1601788"/>
          <p14:tracePt t="86891" x="3492500" y="1601788"/>
          <p14:tracePt t="86908" x="3254375" y="1601788"/>
          <p14:tracePt t="86925" x="2941638" y="1601788"/>
          <p14:tracePt t="86929" x="2767013" y="1601788"/>
          <p14:tracePt t="86942" x="2616200" y="1601788"/>
          <p14:tracePt t="86945" x="2478088" y="1601788"/>
          <p14:tracePt t="86959" x="2365375" y="1601788"/>
          <p14:tracePt t="86961" x="2239963" y="1601788"/>
          <p14:tracePt t="86976" x="2078038" y="1601788"/>
          <p14:tracePt t="86993" x="1927225" y="1601788"/>
          <p14:tracePt t="87009" x="1839913" y="1601788"/>
          <p14:tracePt t="87026" x="1752600" y="1601788"/>
          <p14:tracePt t="87042" x="1565275" y="1601788"/>
          <p14:tracePt t="87058" x="1401763" y="1639888"/>
          <p14:tracePt t="87076" x="1076325" y="1676400"/>
          <p14:tracePt t="87092" x="712788" y="1676400"/>
          <p14:tracePt t="87108" x="425450" y="1676400"/>
          <p14:tracePt t="87125" x="125413" y="1676400"/>
          <p14:tracePt t="87599" x="363538" y="1639888"/>
          <p14:tracePt t="87608" x="538163" y="1639888"/>
          <p14:tracePt t="87625" x="989013" y="1639888"/>
          <p14:tracePt t="87642" x="1439863" y="1652588"/>
          <p14:tracePt t="87658" x="1465263" y="1652588"/>
          <p14:tracePt t="87675" x="1752600" y="1676400"/>
          <p14:tracePt t="87691" x="2090738" y="1689100"/>
          <p14:tracePt t="87708" x="2228850" y="1714500"/>
          <p14:tracePt t="87725" x="2290763" y="1727200"/>
          <p14:tracePt t="87742" x="2316163" y="1727200"/>
          <p14:tracePt t="87759" x="2328863" y="1739900"/>
          <p14:tracePt t="87760" x="2339975" y="1739900"/>
          <p14:tracePt t="87808" x="2352675" y="1752600"/>
          <p14:tracePt t="87841" x="2378075" y="1765300"/>
          <p14:tracePt t="87857" x="2390775" y="1776413"/>
          <p14:tracePt t="87873" x="2403475" y="1789113"/>
          <p14:tracePt t="87889" x="2416175" y="1801813"/>
          <p14:tracePt t="87937" x="2428875" y="1814513"/>
          <p14:tracePt t="88241" x="2441575" y="1827213"/>
          <p14:tracePt t="88257" x="2452688" y="1839913"/>
          <p14:tracePt t="88281" x="2478088" y="1865313"/>
          <p14:tracePt t="88296" x="2490788" y="1865313"/>
          <p14:tracePt t="88312" x="2516188" y="1876425"/>
          <p14:tracePt t="88320" x="2516188" y="1889125"/>
          <p14:tracePt t="88328" x="2528888" y="1889125"/>
          <p14:tracePt t="88345" x="2554288" y="1889125"/>
          <p14:tracePt t="88362" x="2590800" y="1889125"/>
          <p14:tracePt t="88378" x="2616200" y="1901825"/>
          <p14:tracePt t="88395" x="2628900" y="1901825"/>
          <p14:tracePt t="88412" x="2641600" y="1901825"/>
          <p14:tracePt t="88481" x="2654300" y="1901825"/>
          <p14:tracePt t="89115" x="2778125" y="1901825"/>
          <p14:tracePt t="89131" x="3054350" y="1901825"/>
          <p14:tracePt t="89149" x="3867150" y="1865313"/>
          <p14:tracePt t="89152" x="4243388" y="1865313"/>
          <p14:tracePt t="89165" x="4619625" y="1865313"/>
          <p14:tracePt t="89182" x="5332413" y="1865313"/>
          <p14:tracePt t="89185" x="5607050" y="1865313"/>
          <p14:tracePt t="89198" x="5845175" y="1865313"/>
          <p14:tracePt t="89201" x="6083300" y="1865313"/>
          <p14:tracePt t="89216" x="6396038" y="1865313"/>
          <p14:tracePt t="89232" x="6483350" y="1865313"/>
          <p14:tracePt t="89249" x="6508750" y="1865313"/>
          <p14:tracePt t="89265" x="6521450" y="1865313"/>
          <p14:tracePt t="89331" x="6534150" y="1865313"/>
          <p14:tracePt t="89348" x="6596063" y="1865313"/>
          <p14:tracePt t="89365" x="6659563" y="1865313"/>
          <p14:tracePt t="89381" x="6708775" y="1852613"/>
          <p14:tracePt t="89383" x="6772275" y="1852613"/>
          <p14:tracePt t="89415" x="6897688" y="1801813"/>
          <p14:tracePt t="89416" x="6959600" y="1789113"/>
          <p14:tracePt t="89432" x="7085013" y="1765300"/>
          <p14:tracePt t="89448" x="7223125" y="1727200"/>
          <p14:tracePt t="89465" x="7297738" y="1701800"/>
          <p14:tracePt t="89481" x="7359650" y="1676400"/>
          <p14:tracePt t="89498" x="7397750" y="1663700"/>
          <p14:tracePt t="89516" x="7423150" y="1652588"/>
          <p14:tracePt t="89533" x="7459663" y="1627188"/>
          <p14:tracePt t="89549" x="7510463" y="1614488"/>
          <p14:tracePt t="89566" x="7523163" y="1614488"/>
          <p14:tracePt t="89783" x="7510463" y="1627188"/>
          <p14:tracePt t="89850" x="7497763" y="1627188"/>
          <p14:tracePt t="89951" x="7485063" y="1652588"/>
          <p14:tracePt t="91441" x="7472363" y="1676400"/>
          <p14:tracePt t="91449" x="7472363" y="1689100"/>
          <p14:tracePt t="91457" x="7448550" y="1701800"/>
          <p14:tracePt t="91468" x="7448550" y="1714500"/>
          <p14:tracePt t="91485" x="7385050" y="1827213"/>
          <p14:tracePt t="91502" x="7223125" y="2014538"/>
          <p14:tracePt t="91503" x="7134225" y="2114550"/>
          <p14:tracePt t="91519" x="6910388" y="2303463"/>
          <p14:tracePt t="91536" x="6721475" y="2452688"/>
          <p14:tracePt t="91552" x="6596063" y="2578100"/>
          <p14:tracePt t="91569" x="6521450" y="2678113"/>
          <p14:tracePt t="91586" x="6434138" y="2790825"/>
          <p14:tracePt t="91602" x="6321425" y="2916238"/>
          <p14:tracePt t="91619" x="6234113" y="3041650"/>
          <p14:tracePt t="91636" x="6146800" y="3165475"/>
          <p14:tracePt t="91652" x="6034088" y="3303588"/>
          <p14:tracePt t="91669" x="5932488" y="3416300"/>
          <p14:tracePt t="91671" x="5883275" y="3454400"/>
          <p14:tracePt t="91686" x="5857875" y="3490913"/>
          <p14:tracePt t="91687" x="5845175" y="3516313"/>
          <p14:tracePt t="91703" x="5832475" y="3529013"/>
          <p14:tracePt t="91704" x="5832475" y="3541713"/>
          <p14:tracePt t="91727" x="5808663" y="3554413"/>
          <p14:tracePt t="92697" x="5808663" y="3541713"/>
          <p14:tracePt t="92713" x="5821363" y="3541713"/>
          <p14:tracePt t="92721" x="5832475" y="3541713"/>
          <p14:tracePt t="92737" x="5857875" y="3516313"/>
          <p14:tracePt t="92745" x="5870575" y="3516313"/>
          <p14:tracePt t="92756" x="5883275" y="3516313"/>
          <p14:tracePt t="92775" x="5908675" y="3503613"/>
          <p14:tracePt t="92778" x="5921375" y="3503613"/>
          <p14:tracePt t="92791" x="5921375" y="3490913"/>
          <p14:tracePt t="92808" x="5932488" y="3490913"/>
          <p14:tracePt t="92977" x="5932488" y="3479800"/>
          <p14:tracePt t="92993" x="5945188" y="3479800"/>
          <p14:tracePt t="93008" x="5970588" y="3454400"/>
          <p14:tracePt t="93016" x="5983288" y="3429000"/>
          <p14:tracePt t="93025" x="6021388" y="3378200"/>
          <p14:tracePt t="93041" x="6134100" y="3241675"/>
          <p14:tracePt t="93057" x="6234113" y="3128963"/>
          <p14:tracePt t="93074" x="6334125" y="3003550"/>
          <p14:tracePt t="93091" x="6383338" y="2928938"/>
          <p14:tracePt t="93107" x="6408738" y="2865438"/>
          <p14:tracePt t="93125" x="6446838" y="2790825"/>
          <p14:tracePt t="93128" x="6446838" y="2740025"/>
          <p14:tracePt t="93141" x="6472238" y="2716213"/>
          <p14:tracePt t="93157" x="6496050" y="2640013"/>
          <p14:tracePt t="93160" x="6534150" y="2603500"/>
          <p14:tracePt t="93174" x="6534150" y="2578100"/>
          <p14:tracePt t="93177" x="6534150" y="2552700"/>
          <p14:tracePt t="93191" x="6546850" y="2516188"/>
          <p14:tracePt t="93193" x="6546850" y="2490788"/>
          <p14:tracePt t="93208" x="6546850" y="2465388"/>
          <p14:tracePt t="93225" x="6546850" y="2439988"/>
          <p14:tracePt t="93249" x="6546850" y="2427288"/>
          <p14:tracePt t="93265" x="6546850" y="2403475"/>
          <p14:tracePt t="93275" x="6546850" y="2390775"/>
          <p14:tracePt t="93291" x="6534150" y="2352675"/>
          <p14:tracePt t="93308" x="6534150" y="2314575"/>
          <p14:tracePt t="93325" x="6508750" y="2252663"/>
          <p14:tracePt t="93341" x="6496050" y="2165350"/>
          <p14:tracePt t="93344" x="6496050" y="2089150"/>
          <p14:tracePt t="93358" x="6496050" y="2052638"/>
          <p14:tracePt t="93360" x="6472238" y="1989138"/>
          <p14:tracePt t="93375" x="6472238" y="1939925"/>
          <p14:tracePt t="93377" x="6472238" y="1865313"/>
          <p14:tracePt t="93392" x="6472238" y="1739900"/>
          <p14:tracePt t="93409" x="6472238" y="1652588"/>
          <p14:tracePt t="93425" x="6472238" y="1589088"/>
          <p14:tracePt t="93443" x="6472238" y="1539875"/>
          <p14:tracePt t="93458" x="6472238" y="1476375"/>
          <p14:tracePt t="93476" x="6521450" y="1427163"/>
          <p14:tracePt t="93492" x="6584950" y="1363663"/>
          <p14:tracePt t="93509" x="6646863" y="1314450"/>
          <p14:tracePt t="93525" x="6708775" y="1250950"/>
          <p14:tracePt t="93528" x="6746875" y="1227138"/>
          <p14:tracePt t="93542" x="6784975" y="1201738"/>
          <p14:tracePt t="93544" x="6821488" y="1189038"/>
          <p14:tracePt t="93559" x="6846888" y="1163638"/>
          <p14:tracePt t="93561" x="6921500" y="1138238"/>
          <p14:tracePt t="93577" x="7059613" y="1063625"/>
          <p14:tracePt t="93593" x="7210425" y="1014413"/>
          <p14:tracePt t="93609" x="7359650" y="989013"/>
          <p14:tracePt t="93626" x="7448550" y="950913"/>
          <p14:tracePt t="93642" x="7535863" y="950913"/>
          <p14:tracePt t="93659" x="7648575" y="925513"/>
          <p14:tracePt t="93676" x="7761288" y="912813"/>
          <p14:tracePt t="93692" x="7923213" y="876300"/>
          <p14:tracePt t="93709" x="8048625" y="876300"/>
          <p14:tracePt t="93712" x="8074025" y="876300"/>
          <p14:tracePt t="93726" x="8123238" y="876300"/>
          <p14:tracePt t="93728" x="8161338" y="876300"/>
          <p14:tracePt t="93744" x="8212138" y="876300"/>
          <p14:tracePt t="93760" x="8261350" y="876300"/>
          <p14:tracePt t="93777" x="8324850" y="876300"/>
          <p14:tracePt t="93793" x="8361363" y="876300"/>
          <p14:tracePt t="93810" x="8399463" y="876300"/>
          <p14:tracePt t="93826" x="8435975" y="876300"/>
          <p14:tracePt t="93843" x="8461375" y="876300"/>
          <p14:tracePt t="93860" x="8474075" y="876300"/>
          <p14:tracePt t="93889" x="8486775" y="876300"/>
          <p14:tracePt t="93897" x="8499475" y="876300"/>
          <p14:tracePt t="93910" x="8512175" y="876300"/>
          <p14:tracePt t="93912" x="8524875" y="876300"/>
          <p14:tracePt t="93927" x="8537575" y="876300"/>
          <p14:tracePt t="93929" x="8561388" y="876300"/>
          <p14:tracePt t="93943" x="8574088" y="876300"/>
          <p14:tracePt t="93960" x="8599488" y="889000"/>
          <p14:tracePt t="93977" x="8624888" y="889000"/>
          <p14:tracePt t="93993" x="8699500" y="901700"/>
          <p14:tracePt t="94010" x="8786813" y="912813"/>
          <p14:tracePt t="94027" x="8886825" y="912813"/>
          <p14:tracePt t="94043" x="8986838" y="938213"/>
          <p14:tracePt t="94061" x="9075738" y="950913"/>
          <p14:tracePt t="94077" x="9137650" y="963613"/>
          <p14:tracePt t="94080" x="9188450" y="963613"/>
          <p14:tracePt t="94097" x="9212263" y="976313"/>
          <p14:tracePt t="94111" x="9250363" y="976313"/>
          <p14:tracePt t="94113" x="9275763" y="989013"/>
          <p14:tracePt t="94128" x="9350375" y="1014413"/>
          <p14:tracePt t="94145" x="9413875" y="1025525"/>
          <p14:tracePt t="94161" x="9501188" y="1076325"/>
          <p14:tracePt t="94177" x="9575800" y="1114425"/>
          <p14:tracePt t="94195" x="9637713" y="1125538"/>
          <p14:tracePt t="94210" x="9663113" y="1138238"/>
          <p14:tracePt t="94227" x="9688513" y="1138238"/>
          <p14:tracePt t="94244" x="9726613" y="1163638"/>
          <p14:tracePt t="94311" x="9739313" y="1163638"/>
          <p14:tracePt t="94527" x="9739313" y="1176338"/>
          <p14:tracePt t="94649" x="9750425" y="1189038"/>
          <p14:tracePt t="94657" x="9763125" y="1201738"/>
          <p14:tracePt t="94672" x="9775825" y="1201738"/>
          <p14:tracePt t="94680" x="9788525" y="1201738"/>
          <p14:tracePt t="94694" x="9813925" y="1201738"/>
          <p14:tracePt t="94695" x="9863138" y="1201738"/>
          <p14:tracePt t="94711" x="9901238" y="1214438"/>
          <p14:tracePt t="94712" x="9963150" y="1214438"/>
          <p14:tracePt t="94728" x="10075863" y="1238250"/>
          <p14:tracePt t="94744" x="10164763" y="1238250"/>
          <p14:tracePt t="94761" x="10252075" y="1238250"/>
          <p14:tracePt t="94777" x="10301288" y="1250950"/>
          <p14:tracePt t="94794" x="10313988" y="1250950"/>
          <p14:tracePt t="94811" x="10326688" y="1250950"/>
          <p14:tracePt t="94841" x="10326688" y="1263650"/>
          <p14:tracePt t="94848" x="10339388" y="1263650"/>
          <p14:tracePt t="94861" x="10352088" y="1289050"/>
          <p14:tracePt t="94880" x="10352088" y="1301750"/>
          <p14:tracePt t="94896" x="10364788" y="1314450"/>
          <p14:tracePt t="94912" x="10364788" y="1327150"/>
          <p14:tracePt t="95049" x="10377488" y="1339850"/>
          <p14:tracePt t="95057" x="10377488" y="1350963"/>
          <p14:tracePt t="95064" x="10377488" y="1363663"/>
          <p14:tracePt t="95079" x="10390188" y="1363663"/>
          <p14:tracePt t="95080" x="10401300" y="1376363"/>
          <p14:tracePt t="95095" x="10401300" y="1401763"/>
          <p14:tracePt t="95281" x="10414000" y="1401763"/>
          <p14:tracePt t="95296" x="10426700" y="1401763"/>
          <p14:tracePt t="95305" x="10439400" y="1414463"/>
          <p14:tracePt t="95313" x="10439400" y="1439863"/>
          <p14:tracePt t="95330" x="10464800" y="1463675"/>
          <p14:tracePt t="95347" x="10464800" y="1489075"/>
          <p14:tracePt t="95364" x="10477500" y="1501775"/>
          <p14:tracePt t="95381" x="10490200" y="1514475"/>
          <p14:tracePt t="95397" x="10502900" y="1514475"/>
          <p14:tracePt t="95417" x="10502900" y="1527175"/>
          <p14:tracePt t="95440" x="10514013" y="1539875"/>
          <p14:tracePt t="95553" x="10514013" y="1563688"/>
          <p14:tracePt t="95561" x="10514013" y="1576388"/>
          <p14:tracePt t="95569" x="10514013" y="1589088"/>
          <p14:tracePt t="95580" x="10514013" y="1601788"/>
          <p14:tracePt t="95597" x="10514013" y="1627188"/>
          <p14:tracePt t="95625" x="10514013" y="1652588"/>
          <p14:tracePt t="95761" x="10514013" y="1663700"/>
          <p14:tracePt t="95769" x="10514013" y="1676400"/>
          <p14:tracePt t="95785" x="10514013" y="1689100"/>
          <p14:tracePt t="95799" x="10514013" y="1701800"/>
          <p14:tracePt t="95816" x="10514013" y="1714500"/>
          <p14:tracePt t="95832" x="10514013" y="1727200"/>
          <p14:tracePt t="95848" x="10502900" y="1739900"/>
          <p14:tracePt t="95866" x="10490200" y="1752600"/>
          <p14:tracePt t="96008" x="10490200" y="1765300"/>
          <p14:tracePt t="96025" x="10490200" y="1776413"/>
          <p14:tracePt t="96057" x="10490200" y="1789113"/>
          <p14:tracePt t="96073" x="10477500" y="1789113"/>
          <p14:tracePt t="96113" x="10477500" y="1801813"/>
          <p14:tracePt t="96633" x="10477500" y="1827213"/>
          <p14:tracePt t="96640" x="10477500" y="1852613"/>
          <p14:tracePt t="96650" x="10477500" y="1889125"/>
          <p14:tracePt t="96667" x="10477500" y="1939925"/>
          <p14:tracePt t="96684" x="10477500" y="2014538"/>
          <p14:tracePt t="96701" x="10477500" y="2139950"/>
          <p14:tracePt t="96717" x="10477500" y="2227263"/>
          <p14:tracePt t="96720" x="10477500" y="2239963"/>
          <p14:tracePt t="96993" x="10464800" y="2239963"/>
          <p14:tracePt t="97009" x="10452100" y="2239963"/>
          <p14:tracePt t="97033" x="10452100" y="2227263"/>
          <p14:tracePt t="97057" x="10452100" y="2214563"/>
          <p14:tracePt t="97073" x="10452100" y="2201863"/>
          <p14:tracePt t="97097" x="10439400" y="2201863"/>
          <p14:tracePt t="97121" x="10439400" y="2190750"/>
          <p14:tracePt t="97185" x="10439400" y="2178050"/>
          <p14:tracePt t="97193" x="10426700" y="2178050"/>
          <p14:tracePt t="97208" x="10426700" y="2165350"/>
          <p14:tracePt t="97218" x="10426700" y="2152650"/>
          <p14:tracePt t="97234" x="10414000" y="2139950"/>
          <p14:tracePt t="97256" x="10401300" y="2139950"/>
          <p14:tracePt t="97305" x="10390188" y="2139950"/>
          <p14:tracePt t="97505" x="10377488" y="2139950"/>
          <p14:tracePt t="97657" x="10364788" y="2139950"/>
          <p14:tracePt t="97729" x="10364788" y="2152650"/>
          <p14:tracePt t="97753" x="10377488" y="2152650"/>
          <p14:tracePt t="98017" x="10364788" y="2127250"/>
          <p14:tracePt t="98025" x="10352088" y="2127250"/>
          <p14:tracePt t="98037" x="10339388" y="2101850"/>
          <p14:tracePt t="98054" x="10313988" y="2078038"/>
          <p14:tracePt t="98056" x="10288588" y="2078038"/>
          <p14:tracePt t="98070" x="10277475" y="2065338"/>
          <p14:tracePt t="98096" x="10264775" y="2065338"/>
          <p14:tracePt t="98201" x="10252075" y="2065338"/>
          <p14:tracePt t="98209" x="10239375" y="2065338"/>
          <p14:tracePt t="98221" x="10201275" y="2065338"/>
          <p14:tracePt t="98224" x="10152063" y="2089150"/>
          <p14:tracePt t="98237" x="10113963" y="2127250"/>
          <p14:tracePt t="98240" x="10039350" y="2227263"/>
          <p14:tracePt t="98254" x="9963150" y="2327275"/>
          <p14:tracePt t="98256" x="9926638" y="2390775"/>
          <p14:tracePt t="98271" x="9888538" y="2465388"/>
          <p14:tracePt t="98273" x="9750425" y="2640013"/>
          <p14:tracePt t="98288" x="9701213" y="2716213"/>
          <p14:tracePt t="98305" x="9663113" y="2878138"/>
          <p14:tracePt t="98322" x="9626600" y="2952750"/>
          <p14:tracePt t="98338" x="9626600" y="3003550"/>
          <p14:tracePt t="98355" x="9626600" y="3054350"/>
          <p14:tracePt t="98401" x="9626600" y="3078163"/>
          <p14:tracePt t="98497" x="9637713" y="3078163"/>
          <p14:tracePt t="98529" x="9663113" y="3078163"/>
          <p14:tracePt t="98705" x="9675813" y="3078163"/>
          <p14:tracePt t="98728" x="9688513" y="3078163"/>
          <p14:tracePt t="98736" x="9688513" y="3065463"/>
          <p14:tracePt t="98761" x="9701213" y="3065463"/>
          <p14:tracePt t="98769" x="9713913" y="3065463"/>
          <p14:tracePt t="98792" x="9713913" y="3054350"/>
          <p14:tracePt t="98800" x="9726613" y="3054350"/>
          <p14:tracePt t="98856" x="9726613" y="3041650"/>
          <p14:tracePt t="99177" x="9726613" y="3028950"/>
          <p14:tracePt t="99713" x="9726613" y="3016250"/>
          <p14:tracePt t="99752" x="9726613" y="3003550"/>
          <p14:tracePt t="99777" x="9726613" y="2990850"/>
          <p14:tracePt t="99880" x="9739313" y="2978150"/>
          <p14:tracePt t="100049" x="9726613" y="2978150"/>
          <p14:tracePt t="100089" x="9713913" y="2965450"/>
          <p14:tracePt t="100233" x="9701213" y="2952750"/>
          <p14:tracePt t="100640" x="9688513" y="2952750"/>
          <p14:tracePt t="101113" x="9675813" y="2952750"/>
          <p14:tracePt t="101785" x="9650413" y="2941638"/>
          <p14:tracePt t="106217" x="9650413" y="2928938"/>
          <p14:tracePt t="113984" x="9650413" y="2941638"/>
          <p14:tracePt t="113993" x="9650413" y="2952750"/>
          <p14:tracePt t="114000" x="9650413" y="2978150"/>
          <p14:tracePt t="114012" x="9663113" y="2978150"/>
          <p14:tracePt t="114029" x="9701213" y="3016250"/>
          <p14:tracePt t="114046" x="9701213" y="3041650"/>
          <p14:tracePt t="114048" x="9713913" y="3054350"/>
          <p14:tracePt t="114062" x="9713913" y="3065463"/>
          <p14:tracePt t="114065" x="9726613" y="3065463"/>
          <p14:tracePt t="114145" x="9726613" y="3078163"/>
          <p14:tracePt t="114200" x="9739313" y="3078163"/>
          <p14:tracePt t="114208" x="9750425" y="3078163"/>
          <p14:tracePt t="114216" x="9763125" y="3078163"/>
          <p14:tracePt t="114229" x="9763125" y="3090863"/>
          <p14:tracePt t="114247" x="9763125" y="3103563"/>
          <p14:tracePt t="114263" x="9763125" y="3116263"/>
          <p14:tracePt t="114280" x="9775825" y="3128963"/>
          <p14:tracePt t="114305" x="9788525" y="3128963"/>
          <p14:tracePt t="114329" x="9801225" y="3141663"/>
          <p14:tracePt t="114336" x="9801225" y="3154363"/>
          <p14:tracePt t="114353" x="9813925" y="3154363"/>
          <p14:tracePt t="114464" x="9813925" y="3165475"/>
          <p14:tracePt t="118808" x="9788525" y="3165475"/>
          <p14:tracePt t="118816" x="9763125" y="3190875"/>
          <p14:tracePt t="118826" x="9750425" y="3203575"/>
          <p14:tracePt t="118841" x="9688513" y="3241675"/>
          <p14:tracePt t="118858" x="9637713" y="3267075"/>
          <p14:tracePt t="118875" x="9575800" y="3316288"/>
          <p14:tracePt t="118892" x="9537700" y="3354388"/>
          <p14:tracePt t="118908" x="9488488" y="3390900"/>
          <p14:tracePt t="118925" x="9437688" y="3429000"/>
          <p14:tracePt t="118942" x="9413875" y="3467100"/>
          <p14:tracePt t="118945" x="9388475" y="3479800"/>
          <p14:tracePt t="118960" x="9363075" y="3516313"/>
          <p14:tracePt t="118976" x="9337675" y="3541713"/>
          <p14:tracePt t="118992" x="9288463" y="3579813"/>
          <p14:tracePt t="119009" x="9250363" y="3616325"/>
          <p14:tracePt t="119026" x="9188450" y="3692525"/>
          <p14:tracePt t="119042" x="9124950" y="3779838"/>
          <p14:tracePt t="119058" x="9063038" y="3867150"/>
          <p14:tracePt t="119076" x="8986838" y="3979863"/>
          <p14:tracePt t="119092" x="8837613" y="4141788"/>
          <p14:tracePt t="119110" x="8724900" y="4279900"/>
          <p14:tracePt t="119112" x="8637588" y="4367213"/>
          <p14:tracePt t="119126" x="8537575" y="4479925"/>
          <p14:tracePt t="119128" x="8412163" y="4605338"/>
          <p14:tracePt t="119143" x="8186738" y="4792663"/>
          <p14:tracePt t="119146" x="8035925" y="4930775"/>
          <p14:tracePt t="119160" x="7961313" y="5030788"/>
          <p14:tracePt t="119161" x="7823200" y="5143500"/>
          <p14:tracePt t="119176" x="7510463" y="5368925"/>
          <p14:tracePt t="119192" x="7223125" y="5556250"/>
          <p14:tracePt t="119209" x="6972300" y="5707063"/>
          <p14:tracePt t="119226" x="6721475" y="5807075"/>
          <p14:tracePt t="119242" x="6584950" y="5868988"/>
          <p14:tracePt t="119259" x="6434138" y="5932488"/>
          <p14:tracePt t="119276" x="6359525" y="5994400"/>
          <p14:tracePt t="119293" x="6308725" y="6032500"/>
          <p14:tracePt t="119296" x="6283325" y="6056313"/>
          <p14:tracePt t="119309" x="6259513" y="6056313"/>
          <p14:tracePt t="119312" x="6208713" y="6056313"/>
          <p14:tracePt t="119326" x="6157913" y="6081713"/>
          <p14:tracePt t="119328" x="6121400" y="6081713"/>
          <p14:tracePt t="119344" x="6070600" y="6081713"/>
          <p14:tracePt t="119346" x="6008688" y="6094413"/>
          <p14:tracePt t="119360" x="5921375" y="6094413"/>
          <p14:tracePt t="119376" x="5821363" y="6094413"/>
          <p14:tracePt t="119393" x="5719763" y="6094413"/>
          <p14:tracePt t="119410" x="5607050" y="6081713"/>
          <p14:tracePt t="119426" x="5507038" y="6056313"/>
          <p14:tracePt t="119443" x="5470525" y="6007100"/>
          <p14:tracePt t="119460" x="5394325" y="5969000"/>
          <p14:tracePt t="119476" x="5383213" y="5956300"/>
          <p14:tracePt t="119493" x="5370513" y="5907088"/>
          <p14:tracePt t="119496" x="5357813" y="5881688"/>
          <p14:tracePt t="119510" x="5357813" y="5856288"/>
          <p14:tracePt t="119512" x="5345113" y="5832475"/>
          <p14:tracePt t="119527" x="5345113" y="5807075"/>
          <p14:tracePt t="119529" x="5345113" y="5768975"/>
          <p14:tracePt t="119544" x="5332413" y="5668963"/>
          <p14:tracePt t="119560" x="5332413" y="5530850"/>
          <p14:tracePt t="119578" x="5332413" y="5394325"/>
          <p14:tracePt t="119594" x="5307013" y="5268913"/>
          <p14:tracePt t="119610" x="5294313" y="5168900"/>
          <p14:tracePt t="119627" x="5294313" y="5068888"/>
          <p14:tracePt t="119644" x="5294313" y="4968875"/>
          <p14:tracePt t="119661" x="5281613" y="4818063"/>
          <p14:tracePt t="119665" x="5270500" y="4792663"/>
          <p14:tracePt t="119677" x="5245100" y="4705350"/>
          <p14:tracePt t="119693" x="5170488" y="4505325"/>
          <p14:tracePt t="119709" x="5170488" y="4454525"/>
          <p14:tracePt t="119726" x="5106988" y="4241800"/>
          <p14:tracePt t="119727" x="5045075" y="4117975"/>
          <p14:tracePt t="119743" x="4919663" y="3929063"/>
          <p14:tracePt t="119759" x="4806950" y="3767138"/>
          <p14:tracePt t="119776" x="4732338" y="3679825"/>
          <p14:tracePt t="119792" x="4656138" y="3590925"/>
          <p14:tracePt t="119810" x="4594225" y="3529013"/>
          <p14:tracePt t="119826" x="4530725" y="3479800"/>
          <p14:tracePt t="119843" x="4456113" y="3403600"/>
          <p14:tracePt t="119859" x="4368800" y="3367088"/>
          <p14:tracePt t="119876" x="4281488" y="3328988"/>
          <p14:tracePt t="119893" x="4192588" y="3316288"/>
          <p14:tracePt t="119909" x="4117975" y="3278188"/>
          <p14:tracePt t="119911" x="4081463" y="3278188"/>
          <p14:tracePt t="119926" x="4043363" y="3267075"/>
          <p14:tracePt t="119927" x="3992563" y="3241675"/>
          <p14:tracePt t="119943" x="3930650" y="3228975"/>
          <p14:tracePt t="119960" x="3867150" y="3216275"/>
          <p14:tracePt t="119977" x="3830638" y="3216275"/>
          <p14:tracePt t="119994" x="3805238" y="3216275"/>
          <p14:tracePt t="120011" x="3756025" y="3216275"/>
          <p14:tracePt t="120028" x="3717925" y="3216275"/>
          <p14:tracePt t="120045" x="3643313" y="3228975"/>
          <p14:tracePt t="120048" x="3617913" y="3241675"/>
          <p14:tracePt t="120062" x="3567113" y="3267075"/>
          <p14:tracePt t="120065" x="3541713" y="3290888"/>
          <p14:tracePt t="120079" x="3467100" y="3328988"/>
          <p14:tracePt t="120080" x="3441700" y="3367088"/>
          <p14:tracePt t="120096" x="3328988" y="3467100"/>
          <p14:tracePt t="120112" x="3254375" y="3603625"/>
          <p14:tracePt t="120129" x="3216275" y="3729038"/>
          <p14:tracePt t="120145" x="3179763" y="3879850"/>
          <p14:tracePt t="120162" x="3154363" y="4117975"/>
          <p14:tracePt t="120178" x="3154363" y="4305300"/>
          <p14:tracePt t="120195" x="3154363" y="4518025"/>
          <p14:tracePt t="120211" x="3192463" y="4643438"/>
          <p14:tracePt t="120229" x="3254375" y="4856163"/>
          <p14:tracePt t="120232" x="3305175" y="4943475"/>
          <p14:tracePt t="120245" x="3379788" y="5043488"/>
          <p14:tracePt t="120262" x="3405188" y="5168900"/>
          <p14:tracePt t="120265" x="3417888" y="5205413"/>
          <p14:tracePt t="120278" x="3479800" y="5243513"/>
          <p14:tracePt t="120280" x="3492500" y="5243513"/>
          <p14:tracePt t="120296" x="3505200" y="5268913"/>
          <p14:tracePt t="120312" x="3554413" y="5281613"/>
          <p14:tracePt t="120329" x="3592513" y="5281613"/>
          <p14:tracePt t="120346" x="3679825" y="5281613"/>
          <p14:tracePt t="120362" x="3817938" y="5281613"/>
          <p14:tracePt t="120379" x="4068763" y="5092700"/>
          <p14:tracePt t="120395" x="4356100" y="4830763"/>
          <p14:tracePt t="120413" x="4568825" y="4518025"/>
          <p14:tracePt t="120416" x="4643438" y="4367213"/>
          <p14:tracePt t="120429" x="4694238" y="4217988"/>
          <p14:tracePt t="120445" x="4756150" y="3929063"/>
          <p14:tracePt t="120461" x="4756150" y="3729038"/>
          <p14:tracePt t="120478" x="4743450" y="3541713"/>
          <p14:tracePt t="120479" x="4668838" y="3403600"/>
          <p14:tracePt t="120495" x="4506913" y="3103563"/>
          <p14:tracePt t="120511" x="4368800" y="2965450"/>
          <p14:tracePt t="120528" x="4230688" y="2852738"/>
          <p14:tracePt t="120545" x="4081463" y="2765425"/>
          <p14:tracePt t="120561" x="3968750" y="2703513"/>
          <p14:tracePt t="120578" x="3905250" y="2678113"/>
          <p14:tracePt t="120595" x="3843338" y="2652713"/>
          <p14:tracePt t="120611" x="3779838" y="2652713"/>
          <p14:tracePt t="120628" x="3717925" y="2640013"/>
          <p14:tracePt t="120645" x="3667125" y="2640013"/>
          <p14:tracePt t="120647" x="3643313" y="2640013"/>
          <p14:tracePt t="120662" x="3630613" y="2640013"/>
          <p14:tracePt t="120664" x="3592513" y="2640013"/>
          <p14:tracePt t="120679" x="3505200" y="2703513"/>
          <p14:tracePt t="120695" x="3441700" y="2816225"/>
          <p14:tracePt t="120712" x="3405188" y="3028950"/>
          <p14:tracePt t="120728" x="3367088" y="3267075"/>
          <p14:tracePt t="120746" x="3341688" y="3467100"/>
          <p14:tracePt t="120764" x="3328988" y="3667125"/>
          <p14:tracePt t="120780" x="3328988" y="3905250"/>
          <p14:tracePt t="120797" x="3379788" y="4067175"/>
          <p14:tracePt t="120800" x="3405188" y="4141788"/>
          <p14:tracePt t="120814" x="3441700" y="4205288"/>
          <p14:tracePt t="120817" x="3467100" y="4254500"/>
          <p14:tracePt t="120830" x="3505200" y="4318000"/>
          <p14:tracePt t="120832" x="3530600" y="4330700"/>
          <p14:tracePt t="120847" x="3541713" y="4341813"/>
          <p14:tracePt t="120848" x="3554413" y="4354513"/>
          <p14:tracePt t="120864" x="3592513" y="4367213"/>
          <p14:tracePt t="120881" x="3630613" y="4367213"/>
          <p14:tracePt t="120897" x="3717925" y="4367213"/>
          <p14:tracePt t="120914" x="3817938" y="4367213"/>
          <p14:tracePt t="120930" x="3979863" y="4279900"/>
          <p14:tracePt t="120947" x="4181475" y="4117975"/>
          <p14:tracePt t="120965" x="4330700" y="3954463"/>
          <p14:tracePt t="120981" x="4456113" y="3754438"/>
          <p14:tracePt t="120997" x="4468813" y="3667125"/>
          <p14:tracePt t="121000" x="4468813" y="3579813"/>
          <p14:tracePt t="121015" x="4456113" y="3479800"/>
          <p14:tracePt t="121017" x="4456113" y="3378200"/>
          <p14:tracePt t="121031" x="4456113" y="3278188"/>
          <p14:tracePt t="121033" x="4443413" y="3203575"/>
          <p14:tracePt t="121048" x="4381500" y="3041650"/>
          <p14:tracePt t="121065" x="4330700" y="2903538"/>
          <p14:tracePt t="121081" x="4256088" y="2790825"/>
          <p14:tracePt t="121098" x="4181475" y="2690813"/>
          <p14:tracePt t="121114" x="4105275" y="2590800"/>
          <p14:tracePt t="121130" x="4017963" y="2503488"/>
          <p14:tracePt t="121147" x="3943350" y="2465388"/>
          <p14:tracePt t="121165" x="3843338" y="2439988"/>
          <p14:tracePt t="121182" x="3756025" y="2427288"/>
          <p14:tracePt t="121185" x="3692525" y="2427288"/>
          <p14:tracePt t="121197" x="3667125" y="2414588"/>
          <p14:tracePt t="121200" x="3654425" y="2414588"/>
          <p14:tracePt t="121214" x="3643313" y="2414588"/>
          <p14:tracePt t="121217" x="3617913" y="2414588"/>
          <p14:tracePt t="121231" x="3567113" y="2427288"/>
          <p14:tracePt t="121248" x="3505200" y="2465388"/>
          <p14:tracePt t="121264" x="3454400" y="2490788"/>
          <p14:tracePt t="121282" x="3379788" y="2565400"/>
          <p14:tracePt t="121298" x="3317875" y="2652713"/>
          <p14:tracePt t="121315" x="3292475" y="2752725"/>
          <p14:tracePt t="121331" x="3254375" y="2903538"/>
          <p14:tracePt t="121348" x="3205163" y="3103563"/>
          <p14:tracePt t="121365" x="3167063" y="3278188"/>
          <p14:tracePt t="121368" x="3141663" y="3341688"/>
          <p14:tracePt t="121381" x="3141663" y="3390900"/>
          <p14:tracePt t="121384" x="3141663" y="3454400"/>
          <p14:tracePt t="121398" x="3128963" y="3516313"/>
          <p14:tracePt t="121401" x="3128963" y="3590925"/>
          <p14:tracePt t="121415" x="3128963" y="3641725"/>
          <p14:tracePt t="121417" x="3128963" y="3667125"/>
          <p14:tracePt t="121432" x="3128963" y="3729038"/>
          <p14:tracePt t="121449" x="3128963" y="3779838"/>
          <p14:tracePt t="121466" x="3128963" y="3854450"/>
          <p14:tracePt t="121482" x="3128963" y="3941763"/>
          <p14:tracePt t="121498" x="3128963" y="4029075"/>
          <p14:tracePt t="121515" x="3128963" y="4092575"/>
          <p14:tracePt t="121532" x="3128963" y="4179888"/>
          <p14:tracePt t="121548" x="3179763" y="4230688"/>
          <p14:tracePt t="121565" x="3216275" y="4279900"/>
          <p14:tracePt t="121567" x="3216275" y="4292600"/>
          <p14:tracePt t="121582" x="3241675" y="4318000"/>
          <p14:tracePt t="121599" x="3267075" y="4341813"/>
          <p14:tracePt t="121601" x="3279775" y="4354513"/>
          <p14:tracePt t="121616" x="3317875" y="4367213"/>
          <p14:tracePt t="121633" x="3354388" y="4379913"/>
          <p14:tracePt t="121649" x="3429000" y="4392613"/>
          <p14:tracePt t="121666" x="3505200" y="4392613"/>
          <p14:tracePt t="121682" x="3605213" y="4392613"/>
          <p14:tracePt t="121699" x="3667125" y="4392613"/>
          <p14:tracePt t="121715" x="3817938" y="4379913"/>
          <p14:tracePt t="121732" x="4030663" y="4254500"/>
          <p14:tracePt t="121749" x="4256088" y="4079875"/>
          <p14:tracePt t="121752" x="4381500" y="3979863"/>
          <p14:tracePt t="121766" x="4494213" y="3816350"/>
          <p14:tracePt t="121768" x="4606925" y="3692525"/>
          <p14:tracePt t="121782" x="4668838" y="3529013"/>
          <p14:tracePt t="121785" x="4743450" y="3403600"/>
          <p14:tracePt t="121800" x="4819650" y="3116263"/>
          <p14:tracePt t="121816" x="4832350" y="2790825"/>
          <p14:tracePt t="121832" x="4794250" y="2527300"/>
          <p14:tracePt t="121850" x="4719638" y="2352675"/>
          <p14:tracePt t="121866" x="4630738" y="2252663"/>
          <p14:tracePt t="121883" x="4543425" y="2165350"/>
          <p14:tracePt t="121899" x="4456113" y="2101850"/>
          <p14:tracePt t="121917" x="4318000" y="2078038"/>
          <p14:tracePt t="121920" x="4281488" y="2052638"/>
          <p14:tracePt t="121933" x="4256088" y="2052638"/>
          <p14:tracePt t="121950" x="4168775" y="2052638"/>
          <p14:tracePt t="121952" x="4143375" y="2052638"/>
          <p14:tracePt t="121967" x="4081463" y="2052638"/>
          <p14:tracePt t="121969" x="4068763" y="2065338"/>
          <p14:tracePt t="121981" x="4005263" y="2114550"/>
          <p14:tracePt t="121983" x="3956050" y="2152650"/>
          <p14:tracePt t="121998" x="3930650" y="2190750"/>
          <p14:tracePt t="121999" x="3856038" y="2314575"/>
          <p14:tracePt t="122015" x="3767138" y="2616200"/>
          <p14:tracePt t="122031" x="3654425" y="2952750"/>
          <p14:tracePt t="122048" x="3592513" y="3367088"/>
          <p14:tracePt t="122065" x="3592513" y="3679825"/>
          <p14:tracePt t="122082" x="3605213" y="3979863"/>
          <p14:tracePt t="122098" x="3805238" y="4354513"/>
          <p14:tracePt t="122115" x="4092575" y="4643438"/>
          <p14:tracePt t="122132" x="4281488" y="4743450"/>
          <p14:tracePt t="122148" x="4468813" y="4792663"/>
          <p14:tracePt t="122165" x="4619625" y="4818063"/>
          <p14:tracePt t="122167" x="4706938" y="4818063"/>
          <p14:tracePt t="122182" x="4756150" y="4818063"/>
          <p14:tracePt t="122184" x="4806950" y="4818063"/>
          <p14:tracePt t="122199" x="4843463" y="4818063"/>
          <p14:tracePt t="122217" x="4956175" y="4718050"/>
          <p14:tracePt t="122234" x="5081588" y="4505325"/>
          <p14:tracePt t="122250" x="5207000" y="4217988"/>
          <p14:tracePt t="122267" x="5257800" y="3692525"/>
          <p14:tracePt t="122284" x="5257800" y="3416300"/>
          <p14:tracePt t="122301" x="5257800" y="3165475"/>
          <p14:tracePt t="122304" x="5219700" y="3041650"/>
          <p14:tracePt t="122317" x="5132388" y="2865438"/>
          <p14:tracePt t="122320" x="5068888" y="2703513"/>
          <p14:tracePt t="122334" x="4956175" y="2627313"/>
          <p14:tracePt t="122336" x="4868863" y="2578100"/>
          <p14:tracePt t="122350" x="4743450" y="2516188"/>
          <p14:tracePt t="122352" x="4594225" y="2465388"/>
          <p14:tracePt t="122368" x="4418013" y="2414588"/>
          <p14:tracePt t="122385" x="4192588" y="2378075"/>
          <p14:tracePt t="122401" x="4068763" y="2378075"/>
          <p14:tracePt t="122418" x="3968750" y="2378075"/>
          <p14:tracePt t="122434" x="3879850" y="2378075"/>
          <p14:tracePt t="122451" x="3767138" y="2478088"/>
          <p14:tracePt t="122468" x="3692525" y="2603500"/>
          <p14:tracePt t="122484" x="3643313" y="2816225"/>
          <p14:tracePt t="122502" x="3617913" y="3054350"/>
          <p14:tracePt t="122505" x="3605213" y="3178175"/>
          <p14:tracePt t="122517" x="3605213" y="3354388"/>
          <p14:tracePt t="122520" x="3605213" y="3454400"/>
          <p14:tracePt t="122535" x="3605213" y="3529013"/>
          <p14:tracePt t="122536" x="3617913" y="3590925"/>
          <p14:tracePt t="122551" x="3692525" y="3741738"/>
          <p14:tracePt t="122568" x="3830638" y="3879850"/>
          <p14:tracePt t="122585" x="3979863" y="3979863"/>
          <p14:tracePt t="122602" x="4156075" y="4054475"/>
          <p14:tracePt t="122618" x="4268788" y="4079875"/>
          <p14:tracePt t="122635" x="4368800" y="4092575"/>
          <p14:tracePt t="122652" x="4443413" y="4092575"/>
          <p14:tracePt t="122668" x="4581525" y="4092575"/>
          <p14:tracePt t="122686" x="4694238" y="4017963"/>
          <p14:tracePt t="122688" x="4756150" y="3954463"/>
          <p14:tracePt t="122702" x="4832350" y="3879850"/>
          <p14:tracePt t="122705" x="4856163" y="3829050"/>
          <p14:tracePt t="122720" x="4932363" y="3703638"/>
          <p14:tracePt t="122736" x="4968875" y="3616325"/>
          <p14:tracePt t="122752" x="4968875" y="3554413"/>
          <p14:tracePt t="122769" x="4956175" y="3479800"/>
          <p14:tracePt t="122786" x="4906963" y="3454400"/>
          <p14:tracePt t="122802" x="4756150" y="3429000"/>
          <p14:tracePt t="122818" x="4606925" y="3429000"/>
          <p14:tracePt t="122835" x="4494213" y="3429000"/>
          <p14:tracePt t="122853" x="4394200" y="3429000"/>
          <p14:tracePt t="122868" x="4294188" y="3467100"/>
          <p14:tracePt t="122885" x="4256088" y="3490913"/>
          <p14:tracePt t="122888" x="4230688" y="3541713"/>
          <p14:tracePt t="122902" x="4205288" y="3616325"/>
          <p14:tracePt t="122905" x="4192588" y="3703638"/>
          <p14:tracePt t="122919" x="4192588" y="3816350"/>
          <p14:tracePt t="122921" x="4168775" y="3916363"/>
          <p14:tracePt t="122937" x="4117975" y="4117975"/>
          <p14:tracePt t="122953" x="4081463" y="4279900"/>
          <p14:tracePt t="122969" x="4081463" y="4330700"/>
          <p14:tracePt t="122986" x="4056063" y="4418013"/>
          <p14:tracePt t="123002" x="4043363" y="4492625"/>
          <p14:tracePt t="123019" x="4005263" y="4543425"/>
          <p14:tracePt t="123036" x="3943350" y="4643438"/>
          <p14:tracePt t="123052" x="3879850" y="4718050"/>
          <p14:tracePt t="123069" x="3805238" y="4779963"/>
          <p14:tracePt t="123086" x="3730625" y="4830763"/>
          <p14:tracePt t="123088" x="3692525" y="4868863"/>
          <p14:tracePt t="123103" x="3630613" y="4892675"/>
          <p14:tracePt t="123105" x="3605213" y="4930775"/>
          <p14:tracePt t="123120" x="3517900" y="4981575"/>
          <p14:tracePt t="123136" x="3429000" y="5030788"/>
          <p14:tracePt t="123153" x="3317875" y="5105400"/>
          <p14:tracePt t="123170" x="3179763" y="5168900"/>
          <p14:tracePt t="123186" x="3067050" y="5243513"/>
          <p14:tracePt t="123203" x="2967038" y="5294313"/>
          <p14:tracePt t="123220" x="2867025" y="5343525"/>
          <p14:tracePt t="123236" x="2778125" y="5368925"/>
          <p14:tracePt t="123254" x="2628900" y="5407025"/>
          <p14:tracePt t="123257" x="2554288" y="5430838"/>
          <p14:tracePt t="123270" x="2490788" y="5443538"/>
          <p14:tracePt t="123272" x="2403475" y="5481638"/>
          <p14:tracePt t="123287" x="2316163" y="5481638"/>
          <p14:tracePt t="123289" x="2239963" y="5507038"/>
          <p14:tracePt t="123304" x="2103438" y="5543550"/>
          <p14:tracePt t="123320" x="2078038" y="5543550"/>
          <p14:tracePt t="123336" x="2052638" y="5543550"/>
          <p14:tracePt t="123392" x="2039938" y="5543550"/>
          <p14:tracePt t="123408" x="2027238" y="5543550"/>
          <p14:tracePt t="123417" x="2014538" y="5556250"/>
          <p14:tracePt t="123456" x="2014538" y="5568950"/>
          <p14:tracePt t="123624" x="2027238" y="5568950"/>
          <p14:tracePt t="123672" x="2052638" y="5568950"/>
          <p14:tracePt t="123680" x="2065338" y="5568950"/>
          <p14:tracePt t="123688" x="2103438" y="5543550"/>
          <p14:tracePt t="123705" x="2127250" y="5507038"/>
          <p14:tracePt t="123721" x="2190750" y="5468938"/>
          <p14:tracePt t="123738" x="2278063" y="5418138"/>
          <p14:tracePt t="123754" x="2365375" y="5343525"/>
          <p14:tracePt t="123771" x="2465388" y="5256213"/>
          <p14:tracePt t="123788" x="2616200" y="5156200"/>
          <p14:tracePt t="123805" x="2754313" y="5030788"/>
          <p14:tracePt t="123808" x="2778125" y="5005388"/>
          <p14:tracePt t="123822" x="2816225" y="4968875"/>
          <p14:tracePt t="123824" x="2841625" y="4930775"/>
          <p14:tracePt t="123838" x="2903538" y="4868863"/>
          <p14:tracePt t="123840" x="2979738" y="4818063"/>
          <p14:tracePt t="123856" x="3041650" y="4730750"/>
          <p14:tracePt t="123870" x="3128963" y="4656138"/>
          <p14:tracePt t="123871" x="3205163" y="4567238"/>
          <p14:tracePt t="123887" x="3405188" y="4354513"/>
          <p14:tracePt t="123903" x="3617913" y="4117975"/>
          <p14:tracePt t="123920" x="3830638" y="3767138"/>
          <p14:tracePt t="123936" x="3930650" y="3579813"/>
          <p14:tracePt t="123955" x="4005263" y="3403600"/>
          <p14:tracePt t="123971" x="4056063" y="3228975"/>
          <p14:tracePt t="123988" x="4081463" y="3016250"/>
          <p14:tracePt t="124005" x="4092575" y="2752725"/>
          <p14:tracePt t="124008" x="4181475" y="2527300"/>
          <p14:tracePt t="124021" x="4192588" y="2390775"/>
          <p14:tracePt t="124024" x="4205288" y="2278063"/>
          <p14:tracePt t="124038" x="4230688" y="2178050"/>
          <p14:tracePt t="124040" x="4268788" y="2052638"/>
          <p14:tracePt t="124056" x="4305300" y="1914525"/>
          <p14:tracePt t="124073" x="4356100" y="1676400"/>
          <p14:tracePt t="124089" x="4456113" y="1476375"/>
          <p14:tracePt t="124106" x="4506913" y="1327150"/>
          <p14:tracePt t="124122" x="4530725" y="1201738"/>
          <p14:tracePt t="124138" x="4530725" y="1138238"/>
          <p14:tracePt t="124156" x="4530725" y="1063625"/>
          <p14:tracePt t="124172" x="4543425" y="1001713"/>
          <p14:tracePt t="124188" x="4568825" y="963613"/>
          <p14:tracePt t="124206" x="4581525" y="938213"/>
          <p14:tracePt t="124208" x="4581525" y="925513"/>
          <p14:tracePt t="124328" x="4619625" y="976313"/>
          <p14:tracePt t="124336" x="4619625" y="1001713"/>
          <p14:tracePt t="124345" x="4643438" y="1025525"/>
          <p14:tracePt t="124356" x="4643438" y="1089025"/>
          <p14:tracePt t="124372" x="4668838" y="1189038"/>
          <p14:tracePt t="124389" x="4706938" y="1339850"/>
          <p14:tracePt t="124392" x="4719638" y="1389063"/>
          <p14:tracePt t="124406" x="4719638" y="1427163"/>
          <p14:tracePt t="124408" x="4743450" y="1476375"/>
          <p14:tracePt t="124423" x="4743450" y="1514475"/>
          <p14:tracePt t="124425" x="4743450" y="1552575"/>
          <p14:tracePt t="124440" x="4743450" y="1601788"/>
          <p14:tracePt t="124457" x="4743450" y="1652588"/>
          <p14:tracePt t="124473" x="4768850" y="1701800"/>
          <p14:tracePt t="124489" x="4768850" y="1752600"/>
          <p14:tracePt t="124506" x="4806950" y="1801813"/>
          <p14:tracePt t="124523" x="4819650" y="1876425"/>
          <p14:tracePt t="124529" x="4832350" y="1914525"/>
          <p14:tracePt t="124539" x="4843463" y="1965325"/>
          <p14:tracePt t="124556" x="4868863" y="2078038"/>
          <p14:tracePt t="124574" x="4894263" y="2190750"/>
          <p14:tracePt t="124576" x="4919663" y="2252663"/>
          <p14:tracePt t="124589" x="4956175" y="2314575"/>
          <p14:tracePt t="124592" x="4956175" y="2352675"/>
          <p14:tracePt t="124606" x="4981575" y="2414588"/>
          <p14:tracePt t="124608" x="4981575" y="2439988"/>
          <p14:tracePt t="124624" x="5006975" y="2540000"/>
          <p14:tracePt t="124640" x="5032375" y="2640013"/>
          <p14:tracePt t="124656" x="5032375" y="2778125"/>
          <p14:tracePt t="124674" x="5032375" y="3003550"/>
          <p14:tracePt t="124690" x="5081588" y="3367088"/>
          <p14:tracePt t="124707" x="5157788" y="3803650"/>
          <p14:tracePt t="124724" x="5170488" y="4041775"/>
          <p14:tracePt t="124741" x="5207000" y="4230688"/>
          <p14:tracePt t="124744" x="5219700" y="4279900"/>
          <p14:tracePt t="124757" x="5232400" y="4341813"/>
          <p14:tracePt t="124760" x="5245100" y="4430713"/>
          <p14:tracePt t="124774" x="5245100" y="4479925"/>
          <p14:tracePt t="124790" x="5257800" y="4554538"/>
          <p14:tracePt t="124793" x="5257800" y="4567238"/>
          <p14:tracePt t="124808" x="5270500" y="4618038"/>
          <p14:tracePt t="124824" x="5281613" y="4656138"/>
          <p14:tracePt t="124841" x="5281613" y="4667250"/>
          <p14:tracePt t="124857" x="5281613" y="4692650"/>
          <p14:tracePt t="124880" x="5281613" y="4718050"/>
          <p14:tracePt t="124904" x="5281613" y="4730750"/>
          <p14:tracePt t="124936" x="5294313" y="4743450"/>
          <p14:tracePt t="124968" x="5307013" y="4743450"/>
          <p14:tracePt t="124976" x="5319713" y="4756150"/>
          <p14:tracePt t="124992" x="5332413" y="4768850"/>
          <p14:tracePt t="125008" x="5383213" y="4779963"/>
          <p14:tracePt t="125025" x="5445125" y="4792663"/>
          <p14:tracePt t="125040" x="5483225" y="4818063"/>
          <p14:tracePt t="125056" x="5507038" y="4830763"/>
          <p14:tracePt t="125073" x="5519738" y="4843463"/>
          <p14:tracePt t="125090" x="5532438" y="4892675"/>
          <p14:tracePt t="125107" x="5583238" y="4943475"/>
          <p14:tracePt t="125124" x="5683250" y="5092700"/>
          <p14:tracePt t="125140" x="5732463" y="5230813"/>
          <p14:tracePt t="125157" x="5808663" y="5418138"/>
          <p14:tracePt t="125174" x="5832475" y="5518150"/>
          <p14:tracePt t="125175" x="5857875" y="5556250"/>
          <p14:tracePt t="125191" x="5870575" y="5581650"/>
          <p14:tracePt t="125207" x="5870575" y="5607050"/>
          <p14:tracePt t="125223" x="5870575" y="5619750"/>
          <p14:tracePt t="125368" x="5857875" y="5619750"/>
          <p14:tracePt t="125392" x="5845175" y="5619750"/>
          <p14:tracePt t="125408" x="5821363" y="5619750"/>
          <p14:tracePt t="125416" x="5795963" y="5619750"/>
          <p14:tracePt t="125432" x="5757863" y="5619750"/>
          <p14:tracePt t="125441" x="5745163" y="5619750"/>
          <p14:tracePt t="125459" x="5708650" y="5581650"/>
          <p14:tracePt t="125476" x="5683250" y="5568950"/>
          <p14:tracePt t="125492" x="5645150" y="5568950"/>
          <p14:tracePt t="125509" x="5619750" y="5543550"/>
          <p14:tracePt t="125512" x="5607050" y="5518150"/>
          <p14:tracePt t="125528" x="5595938" y="5507038"/>
          <p14:tracePt t="125543" x="5583238" y="5494338"/>
          <p14:tracePt t="125560" x="5557838" y="5481638"/>
          <p14:tracePt t="125576" x="5557838" y="5468938"/>
          <p14:tracePt t="125593" x="5532438" y="5468938"/>
          <p14:tracePt t="125616" x="5519738" y="5456238"/>
          <p14:tracePt t="125648" x="5507038" y="5456238"/>
          <p14:tracePt t="125680" x="5507038" y="5443538"/>
          <p14:tracePt t="125720" x="5495925" y="5418138"/>
          <p14:tracePt t="125728" x="5495925" y="5407025"/>
          <p14:tracePt t="125744" x="5483225" y="5394325"/>
          <p14:tracePt t="125760" x="5483225" y="5368925"/>
          <p14:tracePt t="125777" x="5470525" y="5343525"/>
          <p14:tracePt t="125794" x="5457825" y="5294313"/>
          <p14:tracePt t="125810" x="5445125" y="5243513"/>
          <p14:tracePt t="125826" x="5445125" y="5118100"/>
          <p14:tracePt t="125843" x="5445125" y="4918075"/>
          <p14:tracePt t="125860" x="5445125" y="4692650"/>
          <p14:tracePt t="125877" x="5445125" y="4418013"/>
          <p14:tracePt t="125880" x="5445125" y="4305300"/>
          <p14:tracePt t="125893" x="5432425" y="4154488"/>
          <p14:tracePt t="125895" x="5445125" y="4005263"/>
          <p14:tracePt t="125910" x="5483225" y="3841750"/>
          <p14:tracePt t="125912" x="5483225" y="3667125"/>
          <p14:tracePt t="125926" x="5483225" y="3541713"/>
          <p14:tracePt t="125928" x="5532438" y="3367088"/>
          <p14:tracePt t="125944" x="5519738" y="3041650"/>
          <p14:tracePt t="125960" x="5470525" y="2652713"/>
          <p14:tracePt t="125977" x="5394325" y="2414588"/>
          <p14:tracePt t="125994" x="5319713" y="2278063"/>
          <p14:tracePt t="126010" x="5245100" y="2101850"/>
          <p14:tracePt t="126027" x="5094288" y="1927225"/>
          <p14:tracePt t="126044" x="4945063" y="1814513"/>
          <p14:tracePt t="126061" x="4794250" y="1714500"/>
          <p14:tracePt t="126064" x="4719638" y="1676400"/>
          <p14:tracePt t="126077" x="4643438" y="1639888"/>
          <p14:tracePt t="126080" x="4619625" y="1627188"/>
          <p14:tracePt t="126094" x="4568825" y="1614488"/>
          <p14:tracePt t="126096" x="4494213" y="1589088"/>
          <p14:tracePt t="126110" x="4456113" y="1589088"/>
          <p14:tracePt t="126112" x="4430713" y="1576388"/>
          <p14:tracePt t="126127" x="4381500" y="1563688"/>
          <p14:tracePt t="126145" x="4305300" y="1563688"/>
          <p14:tracePt t="126161" x="4230688" y="1563688"/>
          <p14:tracePt t="126177" x="4181475" y="1563688"/>
          <p14:tracePt t="126194" x="4092575" y="1563688"/>
          <p14:tracePt t="126211" x="4056063" y="1589088"/>
          <p14:tracePt t="126228" x="4005263" y="1652588"/>
          <p14:tracePt t="126245" x="3943350" y="1727200"/>
          <p14:tracePt t="126248" x="3917950" y="1765300"/>
          <p14:tracePt t="126261" x="3892550" y="1801813"/>
          <p14:tracePt t="126264" x="3867150" y="1865313"/>
          <p14:tracePt t="126278" x="3843338" y="1952625"/>
          <p14:tracePt t="126280" x="3843338" y="1978025"/>
          <p14:tracePt t="126295" x="3843338" y="2052638"/>
          <p14:tracePt t="126297" x="3830638" y="2127250"/>
          <p14:tracePt t="126311" x="3830638" y="2265363"/>
          <p14:tracePt t="126328" x="3830638" y="2378075"/>
          <p14:tracePt t="126345" x="3830638" y="2565400"/>
          <p14:tracePt t="126361" x="3867150" y="2703513"/>
          <p14:tracePt t="126377" x="3917950" y="2803525"/>
          <p14:tracePt t="126395" x="3968750" y="2890838"/>
          <p14:tracePt t="126412" x="4005263" y="2941638"/>
          <p14:tracePt t="126428" x="4043363" y="2990850"/>
          <p14:tracePt t="126445" x="4105275" y="3016250"/>
          <p14:tracePt t="126448" x="4117975" y="3016250"/>
          <p14:tracePt t="126462" x="4156075" y="3028950"/>
          <p14:tracePt t="126465" x="4181475" y="3028950"/>
          <p14:tracePt t="126479" x="4217988" y="3041650"/>
          <p14:tracePt t="126480" x="4256088" y="3041650"/>
          <p14:tracePt t="126495" x="4356100" y="3041650"/>
          <p14:tracePt t="126512" x="4530725" y="3041650"/>
          <p14:tracePt t="126528" x="4694238" y="3003550"/>
          <p14:tracePt t="126546" x="4843463" y="2878138"/>
          <p14:tracePt t="126562" x="4956175" y="2740025"/>
          <p14:tracePt t="126578" x="4994275" y="2540000"/>
          <p14:tracePt t="126595" x="4994275" y="2365375"/>
          <p14:tracePt t="126611" x="4994275" y="2201863"/>
          <p14:tracePt t="126628" x="4956175" y="2114550"/>
          <p14:tracePt t="126645" x="4881563" y="2039938"/>
          <p14:tracePt t="126647" x="4843463" y="2039938"/>
          <p14:tracePt t="126661" x="4794250" y="2014538"/>
          <p14:tracePt t="126664" x="4743450" y="2014538"/>
          <p14:tracePt t="126678" x="4694238" y="2014538"/>
          <p14:tracePt t="126681" x="4630738" y="2014538"/>
          <p14:tracePt t="126696" x="4506913" y="2014538"/>
          <p14:tracePt t="126712" x="4343400" y="2014538"/>
          <p14:tracePt t="126729" x="4217988" y="2027238"/>
          <p14:tracePt t="126746" x="4068763" y="2101850"/>
          <p14:tracePt t="126762" x="3943350" y="2178050"/>
          <p14:tracePt t="126779" x="3843338" y="2303463"/>
          <p14:tracePt t="126796" x="3767138" y="2439988"/>
          <p14:tracePt t="126813" x="3705225" y="2578100"/>
          <p14:tracePt t="126829" x="3654425" y="2740025"/>
          <p14:tracePt t="126846" x="3617913" y="2928938"/>
          <p14:tracePt t="126848" x="3617913" y="3054350"/>
          <p14:tracePt t="126863" x="3605213" y="3165475"/>
          <p14:tracePt t="126865" x="3605213" y="3267075"/>
          <p14:tracePt t="126879" x="3605213" y="3416300"/>
          <p14:tracePt t="126896" x="3605213" y="3529013"/>
          <p14:tracePt t="126912" x="3630613" y="3590925"/>
          <p14:tracePt t="126929" x="3643313" y="3629025"/>
          <p14:tracePt t="126946" x="3667125" y="3667125"/>
          <p14:tracePt t="126963" x="3717925" y="3729038"/>
          <p14:tracePt t="126980" x="3756025" y="3767138"/>
          <p14:tracePt t="126996" x="3779838" y="3792538"/>
          <p14:tracePt t="127013" x="3817938" y="3816350"/>
          <p14:tracePt t="127030" x="3892550" y="3841750"/>
          <p14:tracePt t="127032" x="3917950" y="3854450"/>
          <p14:tracePt t="127048" x="4005263" y="3854450"/>
          <p14:tracePt t="127065" x="4105275" y="3854450"/>
          <p14:tracePt t="127080" x="4230688" y="3803650"/>
          <p14:tracePt t="127097" x="4368800" y="3667125"/>
          <p14:tracePt t="127113" x="4456113" y="3479800"/>
          <p14:tracePt t="127130" x="4481513" y="3254375"/>
          <p14:tracePt t="127146" x="4481513" y="3041650"/>
          <p14:tracePt t="127164" x="4481513" y="2765425"/>
          <p14:tracePt t="127180" x="4430713" y="2652713"/>
          <p14:tracePt t="127197" x="4394200" y="2578100"/>
          <p14:tracePt t="127213" x="4330700" y="2490788"/>
          <p14:tracePt t="127231" x="4281488" y="2452688"/>
          <p14:tracePt t="127233" x="4243388" y="2427288"/>
          <p14:tracePt t="127247" x="4105275" y="2390775"/>
          <p14:tracePt t="127263" x="3979863" y="2390775"/>
          <p14:tracePt t="127279" x="3879850" y="2390775"/>
          <p14:tracePt t="127297" x="3817938" y="2390775"/>
          <p14:tracePt t="127313" x="3717925" y="2439988"/>
          <p14:tracePt t="127330" x="3617913" y="2540000"/>
          <p14:tracePt t="127347" x="3517900" y="2703513"/>
          <p14:tracePt t="127364" x="3454400" y="2890838"/>
          <p14:tracePt t="127381" x="3405188" y="3078163"/>
          <p14:tracePt t="127385" x="3405188" y="3165475"/>
          <p14:tracePt t="127397" x="3379788" y="3267075"/>
          <p14:tracePt t="127415" x="3379788" y="3416300"/>
          <p14:tracePt t="127417" x="3379788" y="3479800"/>
          <p14:tracePt t="127431" x="3379788" y="3554413"/>
          <p14:tracePt t="127433" x="3379788" y="3616325"/>
          <p14:tracePt t="127448" x="3379788" y="3703638"/>
          <p14:tracePt t="127465" x="3405188" y="3803650"/>
          <p14:tracePt t="127481" x="3429000" y="3841750"/>
          <p14:tracePt t="127498" x="3454400" y="3879850"/>
          <p14:tracePt t="127514" x="3467100" y="3892550"/>
          <p14:tracePt t="127531" x="3505200" y="3892550"/>
          <p14:tracePt t="127547" x="3530600" y="3892550"/>
          <p14:tracePt t="127565" x="3617913" y="3892550"/>
          <p14:tracePt t="127568" x="3667125" y="3892550"/>
          <p14:tracePt t="127581" x="3730625" y="3892550"/>
          <p14:tracePt t="127597" x="3830638" y="3879850"/>
          <p14:tracePt t="127600" x="3879850" y="3841750"/>
          <p14:tracePt t="127614" x="3956050" y="3779838"/>
          <p14:tracePt t="127616" x="4030663" y="3729038"/>
          <p14:tracePt t="127632" x="4181475" y="3541713"/>
          <p14:tracePt t="127648" x="4305300" y="3267075"/>
          <p14:tracePt t="127665" x="4443413" y="2890838"/>
          <p14:tracePt t="127681" x="4506913" y="2552700"/>
          <p14:tracePt t="127698" x="4530725" y="2352675"/>
          <p14:tracePt t="127715" x="4530725" y="2239963"/>
          <p14:tracePt t="127732" x="4530725" y="2078038"/>
          <p14:tracePt t="127748" x="4418013" y="1939925"/>
          <p14:tracePt t="127765" x="4268788" y="1852613"/>
          <p14:tracePt t="127768" x="4217988" y="1839913"/>
          <p14:tracePt t="127781" x="4117975" y="1839913"/>
          <p14:tracePt t="127784" x="4030663" y="1827213"/>
          <p14:tracePt t="127798" x="3930650" y="1827213"/>
          <p14:tracePt t="127800" x="3856038" y="1827213"/>
          <p14:tracePt t="127816" x="3667125" y="1827213"/>
          <p14:tracePt t="127832" x="3505200" y="1827213"/>
          <p14:tracePt t="127848" x="3392488" y="1827213"/>
          <p14:tracePt t="127865" x="3254375" y="1939925"/>
          <p14:tracePt t="127882" x="3128963" y="2065338"/>
          <p14:tracePt t="127899" x="3054350" y="2227263"/>
          <p14:tracePt t="127915" x="2992438" y="2439988"/>
          <p14:tracePt t="127921" x="2992438" y="2540000"/>
          <p14:tracePt t="127931" x="2979738" y="2652713"/>
          <p14:tracePt t="127948" x="2954338" y="2952750"/>
          <p14:tracePt t="127953" x="2954338" y="3103563"/>
          <p14:tracePt t="127965" x="2954338" y="3228975"/>
          <p14:tracePt t="127968" x="2954338" y="3290888"/>
          <p14:tracePt t="127983" x="2954338" y="3416300"/>
          <p14:tracePt t="127985" x="2967038" y="3467100"/>
          <p14:tracePt t="128000" x="3003550" y="3579813"/>
          <p14:tracePt t="128016" x="3054350" y="3679825"/>
          <p14:tracePt t="128032" x="3103563" y="3767138"/>
          <p14:tracePt t="128049" x="3154363" y="3816350"/>
          <p14:tracePt t="128066" x="3192463" y="3854450"/>
          <p14:tracePt t="128082" x="3241675" y="3879850"/>
          <p14:tracePt t="128099" x="3292475" y="3892550"/>
          <p14:tracePt t="128116" x="3379788" y="3905250"/>
          <p14:tracePt t="128132" x="3517900" y="3905250"/>
          <p14:tracePt t="128149" x="3705225" y="3905250"/>
          <p14:tracePt t="128152" x="3805238" y="3905250"/>
          <p14:tracePt t="128166" x="3943350" y="3879850"/>
          <p14:tracePt t="128168" x="4056063" y="3854450"/>
          <p14:tracePt t="128182" x="4168775" y="3816350"/>
          <p14:tracePt t="128184" x="4268788" y="3741738"/>
          <p14:tracePt t="128199" x="4468813" y="3616325"/>
          <p14:tracePt t="128216" x="4556125" y="3490913"/>
          <p14:tracePt t="128233" x="4606925" y="3341688"/>
          <p14:tracePt t="128250" x="4643438" y="3128963"/>
          <p14:tracePt t="128266" x="4643438" y="2916238"/>
          <p14:tracePt t="128283" x="4643438" y="2740025"/>
          <p14:tracePt t="128300" x="4606925" y="2652713"/>
          <p14:tracePt t="128317" x="4556125" y="2578100"/>
          <p14:tracePt t="128320" x="4481513" y="2516188"/>
          <p14:tracePt t="128333" x="4381500" y="2478088"/>
          <p14:tracePt t="128336" x="4256088" y="2414588"/>
          <p14:tracePt t="128349" x="4130675" y="2390775"/>
          <p14:tracePt t="128352" x="4030663" y="2378075"/>
          <p14:tracePt t="128365" x="3917950" y="2378075"/>
          <p14:tracePt t="128367" x="3779838" y="2352675"/>
          <p14:tracePt t="128382" x="3630613" y="2352675"/>
          <p14:tracePt t="128384" x="3517900" y="2352675"/>
          <p14:tracePt t="128399" x="3292475" y="2390775"/>
          <p14:tracePt t="128415" x="3192463" y="2452688"/>
          <p14:tracePt t="128432" x="3028950" y="2540000"/>
          <p14:tracePt t="128448" x="2890838" y="2652713"/>
          <p14:tracePt t="128465" x="2790825" y="2752725"/>
          <p14:tracePt t="128482" x="2690813" y="2903538"/>
          <p14:tracePt t="128499" x="2616200" y="3078163"/>
          <p14:tracePt t="128516" x="2554288" y="3278188"/>
          <p14:tracePt t="128532" x="2516188" y="3416300"/>
          <p14:tracePt t="128550" x="2478088" y="3579813"/>
          <p14:tracePt t="128551" x="2465388" y="3641725"/>
          <p14:tracePt t="128566" x="2465388" y="3716338"/>
          <p14:tracePt t="128567" x="2452688" y="3767138"/>
          <p14:tracePt t="128583" x="2452688" y="3792538"/>
          <p14:tracePt t="128584" x="2452688" y="3829050"/>
          <p14:tracePt t="128599" x="2452688" y="3892550"/>
          <p14:tracePt t="128616" x="2452688" y="3929063"/>
          <p14:tracePt t="128632" x="2452688" y="3979863"/>
          <p14:tracePt t="128649" x="2452688" y="4029075"/>
          <p14:tracePt t="128666" x="2452688" y="4079875"/>
          <p14:tracePt t="128683" x="2452688" y="4141788"/>
          <p14:tracePt t="128700" x="2452688" y="4205288"/>
          <p14:tracePt t="128716" x="2452688" y="4267200"/>
          <p14:tracePt t="128733" x="2452688" y="4305300"/>
          <p14:tracePt t="128735" x="2452688" y="4330700"/>
          <p14:tracePt t="128750" x="2452688" y="4341813"/>
          <p14:tracePt t="128751" x="2452688" y="4354513"/>
          <p14:tracePt t="128766" x="2452688" y="4367213"/>
          <p14:tracePt t="128768" x="2452688" y="4379913"/>
          <p14:tracePt t="128784" x="2452688" y="4392613"/>
          <p14:tracePt t="128800" x="2452688" y="4405313"/>
          <p14:tracePt t="128816" x="2416175" y="4430713"/>
          <p14:tracePt t="128833" x="2378075" y="4454525"/>
          <p14:tracePt t="128850" x="2339975" y="4454525"/>
          <p14:tracePt t="128867" x="2316163" y="4479925"/>
          <p14:tracePt t="128883" x="2278063" y="4518025"/>
          <p14:tracePt t="128900" x="2228850" y="4554538"/>
          <p14:tracePt t="128917" x="2178050" y="4630738"/>
          <p14:tracePt t="128922" x="2178050" y="4643438"/>
          <p14:tracePt t="128933" x="2152650" y="4692650"/>
          <p14:tracePt t="128935" x="2139950" y="4730750"/>
          <p14:tracePt t="128951" x="2127250" y="4779963"/>
          <p14:tracePt t="128967" x="2116138" y="4805363"/>
          <p14:tracePt t="128984" x="2116138" y="4830763"/>
          <p14:tracePt t="129000" x="2116138" y="4843463"/>
          <p14:tracePt t="129017" x="2116138" y="4856163"/>
          <p14:tracePt t="129120" x="2116138" y="4868863"/>
          <p14:tracePt t="129160" x="2127250" y="4868863"/>
          <p14:tracePt t="129320" x="2139950" y="4868863"/>
          <p14:tracePt t="129328" x="2139950" y="4879975"/>
          <p14:tracePt t="129344" x="2127250" y="4905375"/>
          <p14:tracePt t="129360" x="2116138" y="4918075"/>
          <p14:tracePt t="129368" x="2116138" y="4930775"/>
          <p14:tracePt t="129386" x="2116138" y="4968875"/>
          <p14:tracePt t="129408" x="2116138" y="4992688"/>
          <p14:tracePt t="129472" x="2116138" y="5005388"/>
          <p14:tracePt t="129488" x="2127250" y="5005388"/>
          <p14:tracePt t="129496" x="2165350" y="5005388"/>
          <p14:tracePt t="129503" x="2190750" y="5005388"/>
          <p14:tracePt t="129518" x="2228850" y="4992688"/>
          <p14:tracePt t="129519" x="2278063" y="4968875"/>
          <p14:tracePt t="129535" x="2428875" y="4892675"/>
          <p14:tracePt t="129551" x="2616200" y="4779963"/>
          <p14:tracePt t="129568" x="2816225" y="4605338"/>
          <p14:tracePt t="129585" x="2979738" y="4430713"/>
          <p14:tracePt t="129602" x="3116263" y="4267200"/>
          <p14:tracePt t="129618" x="3228975" y="4117975"/>
          <p14:tracePt t="129635" x="3267075" y="4029075"/>
          <p14:tracePt t="129652" x="3279775" y="3967163"/>
          <p14:tracePt t="129670" x="3279775" y="3929063"/>
          <p14:tracePt t="129672" x="3279775" y="3892550"/>
          <p14:tracePt t="129688" x="3279775" y="3867150"/>
          <p14:tracePt t="129705" x="3279775" y="3841750"/>
          <p14:tracePt t="129720" x="3279775" y="3816350"/>
          <p14:tracePt t="129736" x="3279775" y="3792538"/>
          <p14:tracePt t="129753" x="3279775" y="3779838"/>
          <p14:tracePt t="129770" x="3292475" y="3754438"/>
          <p14:tracePt t="129787" x="3292475" y="3729038"/>
          <p14:tracePt t="129804" x="3305175" y="3703638"/>
          <p14:tracePt t="129821" x="3341688" y="3629025"/>
          <p14:tracePt t="129837" x="3392488" y="3490913"/>
          <p14:tracePt t="129840" x="3429000" y="3416300"/>
          <p14:tracePt t="129854" x="3454400" y="3378200"/>
          <p14:tracePt t="129856" x="3479800" y="3341688"/>
          <p14:tracePt t="129870" x="3517900" y="3303588"/>
          <p14:tracePt t="129872" x="3554413" y="3267075"/>
          <p14:tracePt t="129888" x="3605213" y="3190875"/>
          <p14:tracePt t="129905" x="3667125" y="3090863"/>
          <p14:tracePt t="129921" x="3679825" y="3041650"/>
          <p14:tracePt t="129938" x="3705225" y="2978150"/>
          <p14:tracePt t="129954" x="3730625" y="2952750"/>
          <p14:tracePt t="129971" x="3743325" y="2928938"/>
          <p14:tracePt t="129988" x="3756025" y="2890838"/>
          <p14:tracePt t="130016" x="3756025" y="2878138"/>
          <p14:tracePt t="130041" x="3756025" y="2852738"/>
          <p14:tracePt t="130056" x="3767138" y="2840038"/>
          <p14:tracePt t="130064" x="3767138" y="2828925"/>
          <p14:tracePt t="130080" x="3767138" y="2816225"/>
          <p14:tracePt t="130088" x="3767138" y="2803525"/>
          <p14:tracePt t="130105" x="3767138" y="2790825"/>
          <p14:tracePt t="130121" x="3767138" y="2778125"/>
          <p14:tracePt t="130137" x="3767138" y="2765425"/>
          <p14:tracePt t="130176" x="3767138" y="2740025"/>
          <p14:tracePt t="130240" x="3767138" y="2728913"/>
          <p14:tracePt t="130288" x="3767138" y="2716213"/>
          <p14:tracePt t="130296" x="3756025" y="2703513"/>
          <p14:tracePt t="130305" x="3756025" y="2690813"/>
          <p14:tracePt t="130321" x="3756025" y="2665413"/>
          <p14:tracePt t="130338" x="3756025" y="2627313"/>
          <p14:tracePt t="130355" x="3730625" y="2565400"/>
          <p14:tracePt t="130371" x="3730625" y="2490788"/>
          <p14:tracePt t="130388" x="3730625" y="2427288"/>
          <p14:tracePt t="130405" x="3730625" y="2378075"/>
          <p14:tracePt t="130408" x="3730625" y="2339975"/>
          <p14:tracePt t="130421" x="3730625" y="2314575"/>
          <p14:tracePt t="130424" x="3730625" y="2278063"/>
          <p14:tracePt t="130438" x="3756025" y="2227263"/>
          <p14:tracePt t="130440" x="3779838" y="2201863"/>
          <p14:tracePt t="130456" x="3830638" y="2114550"/>
          <p14:tracePt t="130472" x="3892550" y="2039938"/>
          <p14:tracePt t="130489" x="3930650" y="1965325"/>
          <p14:tracePt t="130506" x="3968750" y="1914525"/>
          <p14:tracePt t="130522" x="3992563" y="1889125"/>
          <p14:tracePt t="130539" x="4017963" y="1865313"/>
          <p14:tracePt t="130556" x="4043363" y="1852613"/>
          <p14:tracePt t="130573" x="4081463" y="1839913"/>
          <p14:tracePt t="130589" x="4117975" y="1814513"/>
          <p14:tracePt t="130592" x="4130675" y="1814513"/>
          <p14:tracePt t="130605" x="4156075" y="1801813"/>
          <p14:tracePt t="130608" x="4168775" y="1789113"/>
          <p14:tracePt t="130622" x="4181475" y="1789113"/>
          <p14:tracePt t="130624" x="4205288" y="1765300"/>
          <p14:tracePt t="130640" x="4217988" y="1765300"/>
          <p14:tracePt t="130656" x="4230688" y="1765300"/>
          <p14:tracePt t="130672" x="4243388" y="1765300"/>
          <p14:tracePt t="130689" x="4256088" y="1765300"/>
          <p14:tracePt t="130706" x="4281488" y="1765300"/>
          <p14:tracePt t="130722" x="4330700" y="1789113"/>
          <p14:tracePt t="130740" x="4394200" y="1839913"/>
          <p14:tracePt t="130756" x="4430713" y="1889125"/>
          <p14:tracePt t="130772" x="4468813" y="1939925"/>
          <p14:tracePt t="130790" x="4506913" y="2027238"/>
          <p14:tracePt t="130792" x="4530725" y="2065338"/>
          <p14:tracePt t="130807" x="4530725" y="2101850"/>
          <p14:tracePt t="130809" x="4543425" y="2152650"/>
          <p14:tracePt t="130823" x="4556125" y="2190750"/>
          <p14:tracePt t="130825" x="4581525" y="2278063"/>
          <p14:tracePt t="130840" x="4594225" y="2352675"/>
          <p14:tracePt t="130857" x="4594225" y="2490788"/>
          <p14:tracePt t="130873" x="4656138" y="2627313"/>
          <p14:tracePt t="130889" x="4656138" y="2716213"/>
          <p14:tracePt t="130906" x="4656138" y="2778125"/>
          <p14:tracePt t="130923" x="4656138" y="2852738"/>
          <p14:tracePt t="130940" x="4656138" y="2941638"/>
          <p14:tracePt t="130957" x="4656138" y="3003550"/>
          <p14:tracePt t="130960" x="4656138" y="3065463"/>
          <p14:tracePt t="130973" x="4656138" y="3116263"/>
          <p14:tracePt t="130976" x="4656138" y="3165475"/>
          <p14:tracePt t="130991" x="4656138" y="3216275"/>
          <p14:tracePt t="130992" x="4656138" y="3267075"/>
          <p14:tracePt t="131007" x="4656138" y="3328988"/>
          <p14:tracePt t="131009" x="4656138" y="3378200"/>
          <p14:tracePt t="131024" x="4656138" y="3454400"/>
          <p14:tracePt t="131040" x="4656138" y="3554413"/>
          <p14:tracePt t="131056" x="4656138" y="3641725"/>
          <p14:tracePt t="131073" x="4656138" y="3754438"/>
          <p14:tracePt t="131090" x="4656138" y="3879850"/>
          <p14:tracePt t="131107" x="4656138" y="4054475"/>
          <p14:tracePt t="131124" x="4630738" y="4205288"/>
          <p14:tracePt t="131140" x="4630738" y="4443413"/>
          <p14:tracePt t="131157" x="4768850" y="4856163"/>
          <p14:tracePt t="131174" x="4781550" y="5030788"/>
          <p14:tracePt t="131177" x="4794250" y="5092700"/>
          <p14:tracePt t="131192" x="4806950" y="5130800"/>
          <p14:tracePt t="131208" x="4819650" y="5168900"/>
          <p14:tracePt t="131225" x="4819650" y="5181600"/>
          <p14:tracePt t="131257" x="4819650" y="5194300"/>
          <p14:tracePt t="131304" x="4819650" y="5205413"/>
          <p14:tracePt t="131312" x="4806950" y="5205413"/>
          <p14:tracePt t="131328" x="4794250" y="5205413"/>
          <p14:tracePt t="131340" x="4743450" y="5194300"/>
          <p14:tracePt t="131357" x="4606925" y="5056188"/>
          <p14:tracePt t="131359" x="4556125" y="4956175"/>
          <p14:tracePt t="131374" x="4494213" y="4818063"/>
          <p14:tracePt t="131376" x="4443413" y="4679950"/>
          <p14:tracePt t="131391" x="4305300" y="4230688"/>
          <p14:tracePt t="131408" x="4205288" y="3792538"/>
          <p14:tracePt t="131425" x="4143375" y="3378200"/>
          <p14:tracePt t="131441" x="4005263" y="3054350"/>
          <p14:tracePt t="131458" x="3930650" y="2828925"/>
          <p14:tracePt t="131475" x="3892550" y="2728913"/>
          <p14:tracePt t="131491" x="3756025" y="2616200"/>
          <p14:tracePt t="131508" x="3692525" y="2527300"/>
          <p14:tracePt t="131525" x="3492500" y="2414588"/>
          <p14:tracePt t="131528" x="3467100" y="2390775"/>
          <p14:tracePt t="131541" x="3367088" y="2378075"/>
          <p14:tracePt t="131544" x="3305175" y="2365375"/>
          <p14:tracePt t="131558" x="3254375" y="2339975"/>
          <p14:tracePt t="131560" x="3205163" y="2290763"/>
          <p14:tracePt t="131575" x="3179763" y="2265363"/>
          <p14:tracePt t="131577" x="3167063" y="2265363"/>
          <p14:tracePt t="131592" x="3128963" y="2252663"/>
          <p14:tracePt t="131608" x="3041650" y="2252663"/>
          <p14:tracePt t="131625" x="2879725" y="2290763"/>
          <p14:tracePt t="131642" x="2728913" y="2414588"/>
          <p14:tracePt t="131658" x="2554288" y="2603500"/>
          <p14:tracePt t="131675" x="2390775" y="2852738"/>
          <p14:tracePt t="131692" x="2190750" y="3454400"/>
          <p14:tracePt t="131708" x="2090738" y="3879850"/>
          <p14:tracePt t="131725" x="2090738" y="4230688"/>
          <p14:tracePt t="131743" x="2152650" y="4567238"/>
          <p14:tracePt t="131745" x="2152650" y="4730750"/>
          <p14:tracePt t="131760" x="2165350" y="4779963"/>
          <p14:tracePt t="131776" x="2216150" y="4930775"/>
          <p14:tracePt t="131792" x="2239963" y="5056188"/>
          <p14:tracePt t="131809" x="2239963" y="5092700"/>
          <p14:tracePt t="131825" x="2239963" y="5130800"/>
          <p14:tracePt t="131842" x="2239963" y="5156200"/>
          <p14:tracePt t="131943" x="2239963" y="5181600"/>
          <p14:tracePt t="132055" x="2265363" y="5181600"/>
          <p14:tracePt t="132071" x="2290763" y="5156200"/>
          <p14:tracePt t="132079" x="2316163" y="5143500"/>
          <p14:tracePt t="132091" x="2339975" y="5118100"/>
          <p14:tracePt t="132108" x="2428875" y="5081588"/>
          <p14:tracePt t="132124" x="2528888" y="5030788"/>
          <p14:tracePt t="132141" x="2590800" y="5018088"/>
          <p14:tracePt t="132158" x="2641600" y="4981575"/>
          <p14:tracePt t="132175" x="2790825" y="4930775"/>
          <p14:tracePt t="132191" x="2916238" y="4856163"/>
          <p14:tracePt t="132207" x="3016250" y="4743450"/>
          <p14:tracePt t="132225" x="3092450" y="4618038"/>
          <p14:tracePt t="132242" x="3154363" y="4405313"/>
          <p14:tracePt t="132258" x="3179763" y="4179888"/>
          <p14:tracePt t="132275" x="3292475" y="3916363"/>
          <p14:tracePt t="132292" x="3454400" y="3503613"/>
          <p14:tracePt t="132309" x="3630613" y="3103563"/>
          <p14:tracePt t="132310" x="3667125" y="2928938"/>
          <p14:tracePt t="132325" x="3717925" y="2778125"/>
          <p14:tracePt t="132341" x="3792538" y="2565400"/>
          <p14:tracePt t="132342" x="3792538" y="2465388"/>
          <p14:tracePt t="132358" x="3817938" y="2403475"/>
          <p14:tracePt t="132375" x="3817938" y="2365375"/>
          <p14:tracePt t="132401" x="3817938" y="2352675"/>
          <p14:tracePt t="132423" x="3817938" y="2339975"/>
          <p14:tracePt t="132433" x="3817938" y="2327275"/>
          <p14:tracePt t="132442" x="3817938" y="2303463"/>
          <p14:tracePt t="132458" x="3817938" y="2278063"/>
          <p14:tracePt t="132475" x="3830638" y="2239963"/>
          <p14:tracePt t="132492" x="3830638" y="2201863"/>
          <p14:tracePt t="132509" x="3843338" y="2165350"/>
          <p14:tracePt t="132525" x="3879850" y="2101850"/>
          <p14:tracePt t="132526" x="3879850" y="2065338"/>
          <p14:tracePt t="132542" x="3943350" y="1978025"/>
          <p14:tracePt t="132559" x="3992563" y="1901825"/>
          <p14:tracePt t="132575" x="4017963" y="1876425"/>
          <p14:tracePt t="132592" x="4043363" y="1839913"/>
          <p14:tracePt t="132609" x="4056063" y="1827213"/>
          <p14:tracePt t="132626" x="4081463" y="1789113"/>
          <p14:tracePt t="132642" x="4105275" y="1776413"/>
          <p14:tracePt t="132659" x="4143375" y="1765300"/>
          <p14:tracePt t="132676" x="4192588" y="1739900"/>
          <p14:tracePt t="132692" x="4256088" y="1739900"/>
          <p14:tracePt t="132709" x="4318000" y="1714500"/>
          <p14:tracePt t="132711" x="4343400" y="1714500"/>
          <p14:tracePt t="132726" x="4368800" y="1714500"/>
          <p14:tracePt t="132727" x="4394200" y="1701800"/>
          <p14:tracePt t="132743" x="4418013" y="1701800"/>
          <p14:tracePt t="132759" x="4468813" y="1701800"/>
          <p14:tracePt t="132776" x="4494213" y="1701800"/>
          <p14:tracePt t="132793" x="4518025" y="1701800"/>
          <p14:tracePt t="132809" x="4530725" y="1701800"/>
          <p14:tracePt t="132839" x="4543425" y="1701800"/>
          <p14:tracePt t="132871" x="4556125" y="1701800"/>
          <p14:tracePt t="132888" x="4568825" y="1714500"/>
          <p14:tracePt t="132912" x="4568825" y="1739900"/>
          <p14:tracePt t="132920" x="4581525" y="1739900"/>
          <p14:tracePt t="132926" x="4594225" y="1752600"/>
          <p14:tracePt t="132944" x="4594225" y="1765300"/>
          <p14:tracePt t="132960" x="4606925" y="1801813"/>
          <p14:tracePt t="132976" x="4619625" y="1827213"/>
          <p14:tracePt t="132993" x="4630738" y="1876425"/>
          <p14:tracePt t="133010" x="4668838" y="1901825"/>
          <p14:tracePt t="133027" x="4668838" y="1939925"/>
          <p14:tracePt t="133044" x="4681538" y="1978025"/>
          <p14:tracePt t="133060" x="4694238" y="2001838"/>
          <p14:tracePt t="133077" x="4694238" y="2039938"/>
          <p14:tracePt t="133079" x="4694238" y="2065338"/>
          <p14:tracePt t="133094" x="4694238" y="2078038"/>
          <p14:tracePt t="133095" x="4694238" y="2114550"/>
          <p14:tracePt t="133110" x="4719638" y="2152650"/>
          <p14:tracePt t="133127" x="4719638" y="2201863"/>
          <p14:tracePt t="133143" x="4719638" y="2239963"/>
          <p14:tracePt t="133160" x="4719638" y="2278063"/>
          <p14:tracePt t="133177" x="4719638" y="2327275"/>
          <p14:tracePt t="133194" x="4719638" y="2365375"/>
          <p14:tracePt t="133210" x="4719638" y="2427288"/>
          <p14:tracePt t="133227" x="4719638" y="2490788"/>
          <p14:tracePt t="133244" x="4719638" y="2552700"/>
          <p14:tracePt t="133260" x="4719638" y="2627313"/>
          <p14:tracePt t="133277" x="4719638" y="2703513"/>
          <p14:tracePt t="133294" x="4719638" y="2752725"/>
          <p14:tracePt t="133295" x="4719638" y="2778125"/>
          <p14:tracePt t="133311" x="4719638" y="2803525"/>
          <p14:tracePt t="133327" x="4719638" y="2816225"/>
          <p14:tracePt t="133346" x="4719638" y="2828925"/>
          <p14:tracePt t="133362" x="4719638" y="2852738"/>
          <p14:tracePt t="133385" x="4719638" y="2878138"/>
          <p14:tracePt t="133401" x="4719638" y="2890838"/>
          <p14:tracePt t="133413" x="4719638" y="2903538"/>
          <p14:tracePt t="133416" x="4719638" y="2916238"/>
          <p14:tracePt t="133430" x="4719638" y="2928938"/>
          <p14:tracePt t="133432" x="4719638" y="2941638"/>
          <p14:tracePt t="133448" x="4719638" y="2965450"/>
          <p14:tracePt t="133464" x="4706938" y="2990850"/>
          <p14:tracePt t="133480" x="4706938" y="3041650"/>
          <p14:tracePt t="133497" x="4706938" y="3103563"/>
          <p14:tracePt t="133513" x="4694238" y="3154363"/>
          <p14:tracePt t="133529" x="4694238" y="3190875"/>
          <p14:tracePt t="133547" x="4694238" y="3228975"/>
          <p14:tracePt t="133564" x="4694238" y="3267075"/>
          <p14:tracePt t="133580" x="4694238" y="3378200"/>
          <p14:tracePt t="133596" x="4694238" y="3554413"/>
          <p14:tracePt t="133614" x="4743450" y="3767138"/>
          <p14:tracePt t="133616" x="4781550" y="3854450"/>
          <p14:tracePt t="133630" x="4806950" y="3941763"/>
          <p14:tracePt t="133632" x="4856163" y="4079875"/>
          <p14:tracePt t="133648" x="4906963" y="4254500"/>
          <p14:tracePt t="133664" x="4956175" y="4354513"/>
          <p14:tracePt t="133680" x="4968875" y="4418013"/>
          <p14:tracePt t="133697" x="4994275" y="4505325"/>
          <p14:tracePt t="133714" x="4994275" y="4543425"/>
          <p14:tracePt t="133730" x="5032375" y="4605338"/>
          <p14:tracePt t="133747" x="5045075" y="4692650"/>
          <p14:tracePt t="133764" x="5094288" y="4805363"/>
          <p14:tracePt t="133781" x="5145088" y="4868863"/>
          <p14:tracePt t="133784" x="5145088" y="4892675"/>
          <p14:tracePt t="133798" x="5157788" y="4930775"/>
          <p14:tracePt t="133800" x="5157788" y="4956175"/>
          <p14:tracePt t="133814" x="5181600" y="4981575"/>
          <p14:tracePt t="133816" x="5181600" y="5005388"/>
          <p14:tracePt t="133831" x="5194300" y="5030788"/>
          <p14:tracePt t="133832" x="5219700" y="5068888"/>
          <p14:tracePt t="133848" x="5245100" y="5118100"/>
          <p14:tracePt t="133865" x="5281613" y="5181600"/>
          <p14:tracePt t="133880" x="5307013" y="5230813"/>
          <p14:tracePt t="133898" x="5345113" y="5268913"/>
          <p14:tracePt t="133914" x="5383213" y="5318125"/>
          <p14:tracePt t="133931" x="5394325" y="5330825"/>
          <p14:tracePt t="133952" x="5419725" y="5356225"/>
          <p14:tracePt t="133976" x="5445125" y="5368925"/>
          <p14:tracePt t="133985" x="5445125" y="5394325"/>
          <p14:tracePt t="133998" x="5457825" y="5418138"/>
          <p14:tracePt t="134000" x="5470525" y="5430838"/>
          <p14:tracePt t="134014" x="5495925" y="5456238"/>
          <p14:tracePt t="134016" x="5519738" y="5481638"/>
          <p14:tracePt t="134032" x="5570538" y="5530850"/>
          <p14:tracePt t="134048" x="5583238" y="5530850"/>
          <p14:tracePt t="134065" x="5583238" y="5543550"/>
          <p14:tracePt t="134081" x="5595938" y="5543550"/>
          <p14:tracePt t="134216" x="5607050" y="5543550"/>
          <p14:tracePt t="134231" x="5607050" y="5507038"/>
          <p14:tracePt t="134240" x="5595938" y="5443538"/>
          <p14:tracePt t="134248" x="5595938" y="5381625"/>
          <p14:tracePt t="134266" x="5507038" y="5181600"/>
          <p14:tracePt t="134281" x="5483225" y="5030788"/>
          <p14:tracePt t="134298" x="5407025" y="4818063"/>
          <p14:tracePt t="134316" x="5357813" y="4567238"/>
          <p14:tracePt t="134332" x="5319713" y="4292600"/>
          <p14:tracePt t="134349" x="5294313" y="4141788"/>
          <p14:tracePt t="134351" x="5281613" y="4054475"/>
          <p14:tracePt t="134365" x="5281613" y="4005263"/>
          <p14:tracePt t="134367" x="5257800" y="3929063"/>
          <p14:tracePt t="134382" x="5257800" y="3892550"/>
          <p14:tracePt t="134385" x="5257800" y="3816350"/>
          <p14:tracePt t="134400" x="5219700" y="3679825"/>
          <p14:tracePt t="134416" x="5181600" y="3490913"/>
          <p14:tracePt t="134431" x="5145088" y="3316288"/>
          <p14:tracePt t="134448" x="5106988" y="3190875"/>
          <p14:tracePt t="134464" x="5081588" y="3103563"/>
          <p14:tracePt t="134481" x="5068888" y="3016250"/>
          <p14:tracePt t="134497" x="5045075" y="2916238"/>
          <p14:tracePt t="134515" x="5006975" y="2790825"/>
          <p14:tracePt t="134532" x="4981575" y="2703513"/>
          <p14:tracePt t="134550" x="4981575" y="2640013"/>
          <p14:tracePt t="134552" x="4956175" y="2590800"/>
          <p14:tracePt t="134566" x="4956175" y="2565400"/>
          <p14:tracePt t="134568" x="4956175" y="2527300"/>
          <p14:tracePt t="134583" x="4945063" y="2503488"/>
          <p14:tracePt t="134585" x="4932363" y="2478088"/>
          <p14:tracePt t="134600" x="4932363" y="2452688"/>
          <p14:tracePt t="134617" x="4932363" y="2414588"/>
          <p14:tracePt t="134633" x="4906963" y="2378075"/>
          <p14:tracePt t="134650" x="4881563" y="2339975"/>
          <p14:tracePt t="134666" x="4868863" y="2290763"/>
          <p14:tracePt t="134683" x="4843463" y="2239963"/>
          <p14:tracePt t="134700" x="4768850" y="2101850"/>
          <p14:tracePt t="134716" x="4656138" y="1978025"/>
          <p14:tracePt t="134733" x="4581525" y="1865313"/>
          <p14:tracePt t="134736" x="4543425" y="1839913"/>
          <p14:tracePt t="134750" x="4518025" y="1801813"/>
          <p14:tracePt t="134752" x="4468813" y="1776413"/>
          <p14:tracePt t="134767" x="4430713" y="1765300"/>
          <p14:tracePt t="134769" x="4418013" y="1739900"/>
          <p14:tracePt t="134784" x="4368800" y="1727200"/>
          <p14:tracePt t="134800" x="4356100" y="1714500"/>
          <p14:tracePt t="134817" x="4330700" y="1714500"/>
          <p14:tracePt t="134834" x="4318000" y="1714500"/>
          <p14:tracePt t="134850" x="4268788" y="1714500"/>
          <p14:tracePt t="134867" x="4192588" y="1714500"/>
          <p14:tracePt t="134883" x="4143375" y="1727200"/>
          <p14:tracePt t="134900" x="4056063" y="1789113"/>
          <p14:tracePt t="134917" x="3968750" y="1865313"/>
          <p14:tracePt t="134920" x="3892550" y="1927225"/>
          <p14:tracePt t="134933" x="3867150" y="1965325"/>
          <p14:tracePt t="134949" x="3756025" y="2078038"/>
          <p14:tracePt t="134951" x="3717925" y="2127250"/>
          <p14:tracePt t="134966" x="3667125" y="2201863"/>
          <p14:tracePt t="134967" x="3617913" y="2290763"/>
          <p14:tracePt t="134983" x="3592513" y="2365375"/>
          <p14:tracePt t="134984" x="3541713" y="2439988"/>
          <p14:tracePt t="134999" x="3454400" y="2590800"/>
          <p14:tracePt t="135015" x="3392488" y="2752725"/>
          <p14:tracePt t="135032" x="3341688" y="2890838"/>
          <p14:tracePt t="135048" x="3317875" y="3003550"/>
          <p14:tracePt t="135065" x="3254375" y="3103563"/>
          <p14:tracePt t="135082" x="3216275" y="3216275"/>
          <p14:tracePt t="135099" x="3154363" y="3341688"/>
          <p14:tracePt t="135116" x="3079750" y="3490913"/>
          <p14:tracePt t="135133" x="3003550" y="3641725"/>
          <p14:tracePt t="135150" x="2967038" y="3741738"/>
          <p14:tracePt t="135151" x="2954338" y="3816350"/>
          <p14:tracePt t="135167" x="2903538" y="3954463"/>
          <p14:tracePt t="135183" x="2854325" y="4054475"/>
          <p14:tracePt t="135200" x="2803525" y="4167188"/>
          <p14:tracePt t="135216" x="2767013" y="4241800"/>
          <p14:tracePt t="135233" x="2728913" y="4318000"/>
          <p14:tracePt t="135250" x="2703513" y="4379913"/>
          <p14:tracePt t="135267" x="2678113" y="4418013"/>
          <p14:tracePt t="135284" x="2641600" y="4492625"/>
          <p14:tracePt t="135300" x="2590800" y="4592638"/>
          <p14:tracePt t="135316" x="2516188" y="4692650"/>
          <p14:tracePt t="135334" x="2490788" y="4768850"/>
          <p14:tracePt t="135335" x="2452688" y="4830763"/>
          <p14:tracePt t="135350" x="2441575" y="4856163"/>
          <p14:tracePt t="135351" x="2416175" y="4930775"/>
          <p14:tracePt t="135367" x="2365375" y="5043488"/>
          <p14:tracePt t="135383" x="2316163" y="5118100"/>
          <p14:tracePt t="135400" x="2290763" y="5181600"/>
          <p14:tracePt t="135417" x="2278063" y="5230813"/>
          <p14:tracePt t="135434" x="2265363" y="5256213"/>
          <p14:tracePt t="135450" x="2252663" y="5294313"/>
          <p14:tracePt t="135467" x="2239963" y="5305425"/>
          <p14:tracePt t="135592" x="2239963" y="5318125"/>
          <p14:tracePt t="135632" x="2252663" y="5330825"/>
          <p14:tracePt t="135649" x="2278063" y="5343525"/>
          <p14:tracePt t="135656" x="2290763" y="5343525"/>
          <p14:tracePt t="135669" x="2328863" y="5343525"/>
          <p14:tracePt t="135672" x="2378075" y="5356225"/>
          <p14:tracePt t="135686" x="2416175" y="5356225"/>
          <p14:tracePt t="135688" x="2452688" y="5356225"/>
          <p14:tracePt t="135704" x="2541588" y="5356225"/>
          <p14:tracePt t="135719" x="2654300" y="5356225"/>
          <p14:tracePt t="135735" x="2703513" y="5356225"/>
          <p14:tracePt t="135737" x="2754313" y="5356225"/>
          <p14:tracePt t="135753" x="2867025" y="5356225"/>
          <p14:tracePt t="135770" x="2903538" y="5330825"/>
          <p14:tracePt t="135786" x="3016250" y="5281613"/>
          <p14:tracePt t="135802" x="3079750" y="5256213"/>
          <p14:tracePt t="135819" x="3167063" y="5218113"/>
          <p14:tracePt t="135836" x="3267075" y="5205413"/>
          <p14:tracePt t="135852" x="3379788" y="5156200"/>
          <p14:tracePt t="135870" x="3467100" y="5092700"/>
          <p14:tracePt t="135872" x="3505200" y="5056188"/>
          <p14:tracePt t="135886" x="3567113" y="5005388"/>
          <p14:tracePt t="135888" x="3654425" y="4943475"/>
          <p14:tracePt t="135903" x="3830638" y="4768850"/>
          <p14:tracePt t="135920" x="4043363" y="4543425"/>
          <p14:tracePt t="135937" x="4343400" y="4092575"/>
          <p14:tracePt t="135953" x="4656138" y="3754438"/>
          <p14:tracePt t="135970" x="4819650" y="3541713"/>
          <p14:tracePt t="135972" x="4906963" y="3403600"/>
          <p14:tracePt t="135986" x="5019675" y="3141663"/>
          <p14:tracePt t="136003" x="5106988" y="2890838"/>
          <p14:tracePt t="136020" x="5170488" y="2765425"/>
          <p14:tracePt t="136037" x="5170488" y="2703513"/>
          <p14:tracePt t="136040" x="5170488" y="2678113"/>
          <p14:tracePt t="136053" x="5170488" y="2652713"/>
          <p14:tracePt t="136069" x="5170488" y="2603500"/>
          <p14:tracePt t="136072" x="5170488" y="2565400"/>
          <p14:tracePt t="136086" x="5170488" y="2540000"/>
          <p14:tracePt t="136088" x="5170488" y="2516188"/>
          <p14:tracePt t="136104" x="5145088" y="2465388"/>
          <p14:tracePt t="136120" x="5106988" y="2414588"/>
          <p14:tracePt t="136137" x="5068888" y="2365375"/>
          <p14:tracePt t="136154" x="5019675" y="2314575"/>
          <p14:tracePt t="136170" x="4981575" y="2290763"/>
          <p14:tracePt t="136187" x="4932363" y="2252663"/>
          <p14:tracePt t="136204" x="4881563" y="2214563"/>
          <p14:tracePt t="136224" x="4856163" y="2190750"/>
          <p14:tracePt t="136237" x="4806950" y="2152650"/>
          <p14:tracePt t="136240" x="4756150" y="2127250"/>
          <p14:tracePt t="136254" x="4694238" y="2089150"/>
          <p14:tracePt t="136256" x="4606925" y="2027238"/>
          <p14:tracePt t="136270" x="4556125" y="2014538"/>
          <p14:tracePt t="136272" x="4506913" y="2001838"/>
          <p14:tracePt t="136287" x="4381500" y="1978025"/>
          <p14:tracePt t="136305" x="4243388" y="1965325"/>
          <p14:tracePt t="136320" x="4117975" y="1939925"/>
          <p14:tracePt t="136337" x="3992563" y="1939925"/>
          <p14:tracePt t="136354" x="3843338" y="1939925"/>
          <p14:tracePt t="136370" x="3705225" y="1939925"/>
          <p14:tracePt t="136388" x="3554413" y="2014538"/>
          <p14:tracePt t="136405" x="3429000" y="2127250"/>
          <p14:tracePt t="136408" x="3367088" y="2201863"/>
          <p14:tracePt t="136420" x="3341688" y="2252663"/>
          <p14:tracePt t="136437" x="3267075" y="2439988"/>
          <p14:tracePt t="136440" x="3267075" y="2540000"/>
          <p14:tracePt t="136454" x="3267075" y="2652713"/>
          <p14:tracePt t="136457" x="3267075" y="2752725"/>
          <p14:tracePt t="136472" x="3267075" y="2990850"/>
          <p14:tracePt t="136488" x="3328988" y="3241675"/>
          <p14:tracePt t="136504" x="3429000" y="3503613"/>
          <p14:tracePt t="136521" x="3505200" y="3667125"/>
          <p14:tracePt t="136538" x="3567113" y="3792538"/>
          <p14:tracePt t="136554" x="3667125" y="3892550"/>
          <p14:tracePt t="136571" x="3705225" y="3929063"/>
          <p14:tracePt t="136588" x="3805238" y="3992563"/>
          <p14:tracePt t="136604" x="3892550" y="4017963"/>
          <p14:tracePt t="136621" x="3992563" y="4017963"/>
          <p14:tracePt t="136624" x="4056063" y="4017963"/>
          <p14:tracePt t="136639" x="4117975" y="4017963"/>
          <p14:tracePt t="136641" x="4205288" y="4017963"/>
          <p14:tracePt t="136655" x="4430713" y="3979863"/>
          <p14:tracePt t="136672" x="4606925" y="3803650"/>
          <p14:tracePt t="136688" x="4945063" y="3354388"/>
          <p14:tracePt t="136705" x="5245100" y="2828925"/>
          <p14:tracePt t="136722" x="5332413" y="2516188"/>
          <p14:tracePt t="136738" x="5357813" y="2190750"/>
          <p14:tracePt t="136756" x="5357813" y="1989138"/>
          <p14:tracePt t="136771" x="5332413" y="1876425"/>
          <p14:tracePt t="136789" x="5294313" y="1814513"/>
          <p14:tracePt t="136792" x="5207000" y="1765300"/>
          <p14:tracePt t="136805" x="5207000" y="1727200"/>
          <p14:tracePt t="136808" x="5207000" y="1701800"/>
          <p14:tracePt t="136822" x="5145088" y="1676400"/>
          <p14:tracePt t="136824" x="5094288" y="1676400"/>
          <p14:tracePt t="136839" x="5019675" y="1663700"/>
          <p14:tracePt t="136840" x="4945063" y="1663700"/>
          <p14:tracePt t="136856" x="4856163" y="1663700"/>
          <p14:tracePt t="136857" x="4756150" y="1663700"/>
          <p14:tracePt t="136872" x="4581525" y="1689100"/>
          <p14:tracePt t="136889" x="4418013" y="1776413"/>
          <p14:tracePt t="136905" x="4281488" y="1914525"/>
          <p14:tracePt t="136922" x="4168775" y="2114550"/>
          <p14:tracePt t="136939" x="4068763" y="2452688"/>
          <p14:tracePt t="136956" x="3992563" y="2790825"/>
          <p14:tracePt t="136973" x="4017963" y="3165475"/>
          <p14:tracePt t="136976" x="4017963" y="3328988"/>
          <p14:tracePt t="136988" x="4017963" y="3529013"/>
          <p14:tracePt t="137005" x="4017963" y="3829050"/>
          <p14:tracePt t="137008" x="4017963" y="3979863"/>
          <p14:tracePt t="137022" x="4017963" y="4092575"/>
          <p14:tracePt t="137025" x="4017963" y="4179888"/>
          <p14:tracePt t="137040" x="4017963" y="4367213"/>
          <p14:tracePt t="137056" x="4017963" y="4630738"/>
          <p14:tracePt t="137073" x="4017963" y="4879975"/>
          <p14:tracePt t="137090" x="4005263" y="5181600"/>
          <p14:tracePt t="137106" x="3930650" y="5407025"/>
          <p14:tracePt t="137122" x="3905250" y="5581650"/>
          <p14:tracePt t="137139" x="3892550" y="5756275"/>
          <p14:tracePt t="137156" x="3867150" y="5881688"/>
          <p14:tracePt t="137174" x="3856038" y="5969000"/>
          <p14:tracePt t="137176" x="3856038" y="6032500"/>
          <p14:tracePt t="137190" x="3856038" y="6056313"/>
          <p14:tracePt t="137192" x="3856038" y="6107113"/>
          <p14:tracePt t="137206" x="3856038" y="6132513"/>
          <p14:tracePt t="137224" x="3856038" y="6145213"/>
          <p14:tracePt t="137280" x="3856038" y="6094413"/>
          <p14:tracePt t="137289" x="3867150" y="6007100"/>
          <p14:tracePt t="137296" x="3905250" y="5919788"/>
          <p14:tracePt t="137306" x="3943350" y="5794375"/>
          <p14:tracePt t="137324" x="3992563" y="5407025"/>
          <p14:tracePt t="137340" x="4230688" y="4718050"/>
          <p14:tracePt t="137357" x="4630738" y="3767138"/>
          <p14:tracePt t="137360" x="4668838" y="3654425"/>
          <p14:tracePt t="137373" x="4868863" y="3203575"/>
          <p14:tracePt t="137376" x="5132388" y="2603500"/>
          <p14:tracePt t="137389" x="5270500" y="2165350"/>
          <p14:tracePt t="137392" x="5345113" y="1801813"/>
          <p14:tracePt t="137406" x="5432425" y="1576388"/>
          <p14:tracePt t="137408" x="5483225" y="1350963"/>
          <p14:tracePt t="137424" x="5519738" y="1114425"/>
          <p14:tracePt t="137440" x="5519738" y="1063625"/>
          <p14:tracePt t="137457" x="5519738" y="1038225"/>
          <p14:tracePt t="137480" x="5519738" y="1025525"/>
          <p14:tracePt t="137528" x="5495925" y="1025525"/>
          <p14:tracePt t="137536" x="5457825" y="1025525"/>
          <p14:tracePt t="137543" x="5419725" y="1025525"/>
          <p14:tracePt t="137556" x="5394325" y="1025525"/>
          <p14:tracePt t="137572" x="5357813" y="1063625"/>
          <p14:tracePt t="137589" x="5307013" y="1138238"/>
          <p14:tracePt t="137591" x="5270500" y="1238250"/>
          <p14:tracePt t="137606" x="5245100" y="1327150"/>
          <p14:tracePt t="137607" x="5194300" y="1427163"/>
          <p14:tracePt t="137623" x="5081588" y="1676400"/>
          <p14:tracePt t="137639" x="5032375" y="1914525"/>
          <p14:tracePt t="137656" x="4945063" y="2165350"/>
          <p14:tracePt t="137672" x="4932363" y="2265363"/>
          <p14:tracePt t="137689" x="4894263" y="2390775"/>
          <p14:tracePt t="137706" x="4881563" y="2427288"/>
          <p14:tracePt t="137723" x="4881563" y="2439988"/>
          <p14:tracePt t="137751" x="4881563" y="2452688"/>
          <p14:tracePt t="137768" x="4868863" y="2452688"/>
          <p14:tracePt t="137776" x="4856163" y="2439988"/>
          <p14:tracePt t="137792" x="4806950" y="2390775"/>
          <p14:tracePt t="137808" x="4719638" y="2265363"/>
          <p14:tracePt t="137825" x="4643438" y="2114550"/>
          <p14:tracePt t="137841" x="4594225" y="2001838"/>
          <p14:tracePt t="137858" x="4556125" y="1927225"/>
          <p14:tracePt t="137875" x="4530725" y="1876425"/>
          <p14:tracePt t="137891" x="4530725" y="1839913"/>
          <p14:tracePt t="137908" x="4530725" y="1801813"/>
          <p14:tracePt t="137925" x="4518025" y="1789113"/>
          <p14:tracePt t="138040" x="4518025" y="1801813"/>
          <p14:tracePt t="138048" x="4518025" y="1814513"/>
          <p14:tracePt t="138058" x="4518025" y="1852613"/>
          <p14:tracePt t="138075" x="4581525" y="1952625"/>
          <p14:tracePt t="138092" x="4643438" y="2089150"/>
          <p14:tracePt t="138108" x="4681538" y="2201863"/>
          <p14:tracePt t="138125" x="4719638" y="2252663"/>
          <p14:tracePt t="138127" x="4732338" y="2278063"/>
          <p14:tracePt t="138142" x="4743450" y="2327275"/>
          <p14:tracePt t="138144" x="4756150" y="2352675"/>
          <p14:tracePt t="138158" x="4756150" y="2365375"/>
          <p14:tracePt t="138160" x="4768850" y="2390775"/>
          <p14:tracePt t="138176" x="4781550" y="2427288"/>
          <p14:tracePt t="138192" x="4781550" y="2452688"/>
          <p14:tracePt t="138209" x="4806950" y="2490788"/>
          <p14:tracePt t="138225" x="4819650" y="2552700"/>
          <p14:tracePt t="138242" x="4843463" y="2590800"/>
          <p14:tracePt t="138259" x="4843463" y="2616200"/>
          <p14:tracePt t="138276" x="4856163" y="2678113"/>
          <p14:tracePt t="138293" x="4868863" y="2716213"/>
          <p14:tracePt t="138296" x="4868863" y="2752725"/>
          <p14:tracePt t="138309" x="4894263" y="2803525"/>
          <p14:tracePt t="138311" x="4894263" y="2828925"/>
          <p14:tracePt t="138325" x="4906963" y="2852738"/>
          <p14:tracePt t="138328" x="4932363" y="2903538"/>
          <p14:tracePt t="138342" x="4932363" y="2928938"/>
          <p14:tracePt t="138344" x="4932363" y="2952750"/>
          <p14:tracePt t="138359" x="4932363" y="2990850"/>
          <p14:tracePt t="138376" x="4956175" y="3028950"/>
          <p14:tracePt t="138392" x="4956175" y="3054350"/>
          <p14:tracePt t="138409" x="4956175" y="3090863"/>
          <p14:tracePt t="138426" x="4968875" y="3128963"/>
          <p14:tracePt t="138442" x="4968875" y="3190875"/>
          <p14:tracePt t="138459" x="4994275" y="3278188"/>
          <p14:tracePt t="138476" x="5032375" y="3390900"/>
          <p14:tracePt t="138493" x="5057775" y="3479800"/>
          <p14:tracePt t="138497" x="5057775" y="3503613"/>
          <p14:tracePt t="138509" x="5081588" y="3529013"/>
          <p14:tracePt t="138512" x="5081588" y="3541713"/>
          <p14:tracePt t="138526" x="5081588" y="3554413"/>
          <p14:tracePt t="138544" x="5106988" y="3590925"/>
          <p14:tracePt t="138560" x="5106988" y="3603625"/>
          <p14:tracePt t="138577" x="5106988" y="3629025"/>
          <p14:tracePt t="138593" x="5132388" y="3654425"/>
          <p14:tracePt t="138610" x="5132388" y="3679825"/>
          <p14:tracePt t="138627" x="5132388" y="3692525"/>
          <p14:tracePt t="138643" x="5132388" y="3716338"/>
          <p14:tracePt t="138660" x="5145088" y="3741738"/>
          <p14:tracePt t="138676" x="5157788" y="3779838"/>
          <p14:tracePt t="138693" x="5157788" y="3816350"/>
          <p14:tracePt t="138696" x="5194300" y="3854450"/>
          <p14:tracePt t="138710" x="5194300" y="3867150"/>
          <p14:tracePt t="138712" x="5207000" y="3916363"/>
          <p14:tracePt t="138727" x="5257800" y="4005263"/>
          <p14:tracePt t="138744" x="5345113" y="4141788"/>
          <p14:tracePt t="138760" x="5470525" y="4318000"/>
          <p14:tracePt t="138778" x="5545138" y="4430713"/>
          <p14:tracePt t="138793" x="5607050" y="4554538"/>
          <p14:tracePt t="138810" x="5695950" y="4679950"/>
          <p14:tracePt t="138827" x="5732463" y="4792663"/>
          <p14:tracePt t="138844" x="5757863" y="4879975"/>
          <p14:tracePt t="138861" x="5783263" y="4943475"/>
          <p14:tracePt t="138864" x="5808663" y="4981575"/>
          <p14:tracePt t="138877" x="5821363" y="5018088"/>
          <p14:tracePt t="138879" x="5845175" y="5068888"/>
          <p14:tracePt t="138894" x="5870575" y="5118100"/>
          <p14:tracePt t="138896" x="5908675" y="5181600"/>
          <p14:tracePt t="138910" x="5932488" y="5218113"/>
          <p14:tracePt t="138912" x="5945188" y="5256213"/>
          <p14:tracePt t="138927" x="5995988" y="5294313"/>
          <p14:tracePt t="138945" x="6021388" y="5318125"/>
          <p14:tracePt t="138961" x="6045200" y="5343525"/>
          <p14:tracePt t="138977" x="6070600" y="5343525"/>
          <p14:tracePt t="138994" x="6108700" y="5343525"/>
          <p14:tracePt t="139011" x="6134100" y="5343525"/>
          <p14:tracePt t="139027" x="6196013" y="5343525"/>
          <p14:tracePt t="139045" x="6259513" y="5218113"/>
          <p14:tracePt t="139048" x="6296025" y="5130800"/>
          <p14:tracePt t="139061" x="6346825" y="5030788"/>
          <p14:tracePt t="139064" x="6359525" y="4905375"/>
          <p14:tracePt t="139077" x="6421438" y="4768850"/>
          <p14:tracePt t="139079" x="6496050" y="4379913"/>
          <p14:tracePt t="139094" x="6621463" y="4029075"/>
          <p14:tracePt t="139096" x="6684963" y="3667125"/>
          <p14:tracePt t="139112" x="6872288" y="2865438"/>
          <p14:tracePt t="139128" x="7046913" y="2039938"/>
          <p14:tracePt t="139145" x="7046913" y="1414463"/>
          <p14:tracePt t="139162" x="6759575" y="838200"/>
          <p14:tracePt t="139178" x="6196013" y="374650"/>
          <p14:tracePt t="139195" x="5745163" y="61913"/>
          <p14:tracePt t="139370" x="4481513" y="100013"/>
          <p14:tracePt t="139378" x="4418013" y="200025"/>
          <p14:tracePt t="139396" x="4330700" y="400050"/>
          <p14:tracePt t="139412" x="4281488" y="625475"/>
          <p14:tracePt t="139429" x="4205288" y="938213"/>
          <p14:tracePt t="139432" x="4205288" y="1025525"/>
          <p14:tracePt t="139446" x="4181475" y="1101725"/>
          <p14:tracePt t="139448" x="4181475" y="1163638"/>
          <p14:tracePt t="139463" x="4156075" y="1276350"/>
          <p14:tracePt t="139465" x="4130675" y="1339850"/>
          <p14:tracePt t="139478" x="4105275" y="1414463"/>
          <p14:tracePt t="139480" x="4092575" y="1463675"/>
          <p14:tracePt t="139496" x="4043363" y="1627188"/>
          <p14:tracePt t="139512" x="3992563" y="1801813"/>
          <p14:tracePt t="139529" x="3917950" y="1952625"/>
          <p14:tracePt t="139546" x="3892550" y="2027238"/>
          <p14:tracePt t="139562" x="3843338" y="2101850"/>
          <p14:tracePt t="139579" x="3792538" y="2201863"/>
          <p14:tracePt t="139595" x="3717925" y="2365375"/>
          <p14:tracePt t="139613" x="3630613" y="2565400"/>
          <p14:tracePt t="139616" x="3541713" y="2690813"/>
          <p14:tracePt t="139630" x="3454400" y="2828925"/>
          <p14:tracePt t="139632" x="3392488" y="2978150"/>
          <p14:tracePt t="139646" x="3328988" y="3103563"/>
          <p14:tracePt t="139648" x="3267075" y="3203575"/>
          <p14:tracePt t="139663" x="3267075" y="3267075"/>
          <p14:tracePt t="139665" x="3205163" y="3354388"/>
          <p14:tracePt t="139680" x="3079750" y="3503613"/>
          <p14:tracePt t="139696" x="2992438" y="3603625"/>
          <p14:tracePt t="139713" x="2867025" y="3729038"/>
          <p14:tracePt t="139730" x="2741613" y="3905250"/>
          <p14:tracePt t="139746" x="2641600" y="4041775"/>
          <p14:tracePt t="139763" x="2541588" y="4192588"/>
          <p14:tracePt t="139780" x="2378075" y="4418013"/>
          <p14:tracePt t="139797" x="2265363" y="4618038"/>
          <p14:tracePt t="139813" x="2116138" y="4879975"/>
          <p14:tracePt t="139816" x="2065338" y="4930775"/>
          <p14:tracePt t="139829" x="2027238" y="5005388"/>
          <p14:tracePt t="139832" x="2003425" y="5068888"/>
          <p14:tracePt t="139846" x="1965325" y="5143500"/>
          <p14:tracePt t="139848" x="1952625" y="5194300"/>
          <p14:tracePt t="139864" x="1852613" y="5330825"/>
          <p14:tracePt t="139880" x="1814513" y="5443538"/>
          <p14:tracePt t="139898" x="1814513" y="5518150"/>
          <p14:tracePt t="139914" x="1790700" y="5594350"/>
          <p14:tracePt t="139930" x="1790700" y="5619750"/>
          <p14:tracePt t="139946" x="1790700" y="5630863"/>
          <p14:tracePt t="139985" x="1814513" y="5630863"/>
          <p14:tracePt t="139992" x="1827213" y="5630863"/>
          <p14:tracePt t="140224" x="1839913" y="5630863"/>
          <p14:tracePt t="140240" x="1903413" y="5681663"/>
          <p14:tracePt t="140248" x="1965325" y="5732463"/>
          <p14:tracePt t="140256" x="2027238" y="5807075"/>
          <p14:tracePt t="140304" x="2027238" y="5819775"/>
          <p14:tracePt t="140312" x="2003425" y="5868988"/>
          <p14:tracePt t="140320" x="1978025" y="5881688"/>
          <p14:tracePt t="140331" x="1914525" y="5894388"/>
          <p14:tracePt t="140346" x="1878013" y="5907088"/>
          <p14:tracePt t="140363" x="1865313" y="5907088"/>
          <p14:tracePt t="140391" x="1852613" y="5907088"/>
          <p14:tracePt t="140472" x="1914525" y="5907088"/>
          <p14:tracePt t="140481" x="2014538" y="5907088"/>
          <p14:tracePt t="140488" x="2127250" y="5907088"/>
          <p14:tracePt t="140497" x="2252663" y="5907088"/>
          <p14:tracePt t="140515" x="2328863" y="5907088"/>
          <p14:tracePt t="140532" x="2403475" y="5907088"/>
          <p14:tracePt t="140549" x="2478088" y="5868988"/>
          <p14:tracePt t="140551" x="2503488" y="5868988"/>
          <p14:tracePt t="140565" x="2503488" y="5856288"/>
          <p14:tracePt t="140582" x="2528888" y="5843588"/>
          <p14:tracePt t="140585" x="2528888" y="5819775"/>
          <p14:tracePt t="140598" x="2554288" y="5807075"/>
          <p14:tracePt t="140648" x="2528888" y="5794375"/>
          <p14:tracePt t="140656" x="2490788" y="5781675"/>
          <p14:tracePt t="140664" x="2428875" y="5781675"/>
          <p14:tracePt t="140682" x="2278063" y="5768975"/>
          <p14:tracePt t="140698" x="2065338" y="5768975"/>
          <p14:tracePt t="140716" x="1827213" y="5768975"/>
          <p14:tracePt t="140733" x="1677988" y="5768975"/>
          <p14:tracePt t="140735" x="1614488" y="5781675"/>
          <p14:tracePt t="140749" x="1577975" y="5781675"/>
          <p14:tracePt t="140751" x="1565275" y="5794375"/>
          <p14:tracePt t="140765" x="1552575" y="5807075"/>
          <p14:tracePt t="140856" x="1577975" y="5807075"/>
          <p14:tracePt t="140865" x="1601788" y="5807075"/>
          <p14:tracePt t="140872" x="1627188" y="5807075"/>
          <p14:tracePt t="140881" x="1677988" y="5807075"/>
          <p14:tracePt t="140898" x="1739900" y="5807075"/>
          <p14:tracePt t="140914" x="1827213" y="5794375"/>
          <p14:tracePt t="140931" x="1914525" y="5768975"/>
          <p14:tracePt t="140948" x="1978025" y="5743575"/>
          <p14:tracePt t="140966" x="2039938" y="5707063"/>
          <p14:tracePt t="140968" x="2052638" y="5694363"/>
          <p14:tracePt t="140984" x="2078038" y="5681663"/>
          <p14:tracePt t="141000" x="2090738" y="5668963"/>
          <p14:tracePt t="141016" x="2103438" y="5656263"/>
          <p14:tracePt t="141048" x="2103438" y="5643563"/>
          <p14:tracePt t="141072" x="2103438" y="5630863"/>
          <p14:tracePt t="141088" x="2103438" y="5619750"/>
          <p14:tracePt t="141104" x="2078038" y="5607050"/>
          <p14:tracePt t="141112" x="2078038" y="5594350"/>
          <p14:tracePt t="141120" x="2052638" y="5594350"/>
          <p14:tracePt t="141132" x="2039938" y="5594350"/>
          <p14:tracePt t="141149" x="2027238" y="5594350"/>
          <p14:tracePt t="141216" x="2065338" y="5568950"/>
          <p14:tracePt t="141224" x="2078038" y="5568950"/>
          <p14:tracePt t="141233" x="2190750" y="5556250"/>
          <p14:tracePt t="141250" x="2390775" y="5518150"/>
          <p14:tracePt t="141266" x="2565400" y="5494338"/>
          <p14:tracePt t="141284" x="2641600" y="5494338"/>
          <p14:tracePt t="141344" x="2628900" y="5494338"/>
          <p14:tracePt t="141352" x="2603500" y="5494338"/>
          <p14:tracePt t="141360" x="2578100" y="5468938"/>
          <p14:tracePt t="141368" x="2541588" y="5468938"/>
          <p14:tracePt t="141384" x="2403475" y="5468938"/>
          <p14:tracePt t="141401" x="2152650" y="5468938"/>
          <p14:tracePt t="141416" x="1890713" y="5468938"/>
          <p14:tracePt t="141432" x="1614488" y="5468938"/>
          <p14:tracePt t="141449" x="1514475" y="5468938"/>
          <p14:tracePt t="141466" x="1465263" y="5494338"/>
          <p14:tracePt t="141536" x="1476375" y="5494338"/>
          <p14:tracePt t="141544" x="1539875" y="5494338"/>
          <p14:tracePt t="141552" x="1577975" y="5494338"/>
          <p14:tracePt t="141568" x="1714500" y="5494338"/>
          <p14:tracePt t="141585" x="2014538" y="5530850"/>
          <p14:tracePt t="141600" x="2203450" y="5530850"/>
          <p14:tracePt t="141617" x="2516188" y="5530850"/>
          <p14:tracePt t="141635" x="2828925" y="5530850"/>
          <p14:tracePt t="141651" x="3103563" y="5530850"/>
          <p14:tracePt t="141668" x="3354388" y="5543550"/>
          <p14:tracePt t="141685" x="3517900" y="5543550"/>
          <p14:tracePt t="141687" x="3617913" y="5543550"/>
          <p14:tracePt t="141701" x="3679825" y="5543550"/>
          <p14:tracePt t="141704" x="3767138" y="5543550"/>
          <p14:tracePt t="141718" x="3830638" y="5543550"/>
          <p14:tracePt t="141720" x="3867150" y="5556250"/>
          <p14:tracePt t="141736" x="4030663" y="5556250"/>
          <p14:tracePt t="141752" x="4143375" y="5556250"/>
          <p14:tracePt t="141768" x="4243388" y="5556250"/>
          <p14:tracePt t="141785" x="4368800" y="5556250"/>
          <p14:tracePt t="141802" x="4506913" y="5556250"/>
          <p14:tracePt t="141818" x="4606925" y="5556250"/>
          <p14:tracePt t="141835" x="4694238" y="5556250"/>
          <p14:tracePt t="141852" x="4806950" y="5556250"/>
          <p14:tracePt t="141868" x="4894263" y="5556250"/>
          <p14:tracePt t="141885" x="4956175" y="5568950"/>
          <p14:tracePt t="141887" x="5006975" y="5568950"/>
          <p14:tracePt t="141901" x="5045075" y="5568950"/>
          <p14:tracePt t="141904" x="5057775" y="5568950"/>
          <p14:tracePt t="141918" x="5094288" y="5568950"/>
          <p14:tracePt t="141936" x="5132388" y="5568950"/>
          <p14:tracePt t="141953" x="5170488" y="5568950"/>
          <p14:tracePt t="141969" x="5245100" y="5568950"/>
          <p14:tracePt t="141986" x="5319713" y="5568950"/>
          <p14:tracePt t="142001" x="5394325" y="5568950"/>
          <p14:tracePt t="142018" x="5470525" y="5568950"/>
          <p14:tracePt t="142036" x="5507038" y="5568950"/>
          <p14:tracePt t="142052" x="5519738" y="5568950"/>
          <p14:tracePt t="142072" x="5532438" y="5568950"/>
          <p14:tracePt t="142096" x="5545138" y="5568950"/>
          <p14:tracePt t="142128" x="5557838" y="5568950"/>
          <p14:tracePt t="142232" x="5545138" y="5568950"/>
          <p14:tracePt t="142240" x="5483225" y="5568950"/>
          <p14:tracePt t="142252" x="5345113" y="5568950"/>
          <p14:tracePt t="142270" x="5068888" y="5568950"/>
          <p14:tracePt t="142272" x="4856163" y="5568950"/>
          <p14:tracePt t="142286" x="4694238" y="5568950"/>
          <p14:tracePt t="142288" x="4530725" y="5568950"/>
          <p14:tracePt t="142302" x="4394200" y="5568950"/>
          <p14:tracePt t="142305" x="4243388" y="5568950"/>
          <p14:tracePt t="142320" x="3968750" y="5568950"/>
          <p14:tracePt t="142337" x="3767138" y="5568950"/>
          <p14:tracePt t="142354" x="3643313" y="5594350"/>
          <p14:tracePt t="142370" x="3554413" y="5607050"/>
          <p14:tracePt t="142386" x="3429000" y="5630863"/>
          <p14:tracePt t="142403" x="3379788" y="5630863"/>
          <p14:tracePt t="142420" x="3328988" y="5630863"/>
          <p14:tracePt t="142437" x="3292475" y="5656263"/>
          <p14:tracePt t="142440" x="3267075" y="5656263"/>
          <p14:tracePt t="142453" x="3254375" y="5656263"/>
          <p14:tracePt t="142456" x="3228975" y="5656263"/>
          <p14:tracePt t="142469" x="3205163" y="5656263"/>
          <p14:tracePt t="142472" x="3179763" y="5656263"/>
          <p14:tracePt t="142486" x="3154363" y="5656263"/>
          <p14:tracePt t="142488" x="3128963" y="5656263"/>
          <p14:tracePt t="142504" x="3116263" y="5656263"/>
          <p14:tracePt t="142585" x="3141663" y="5656263"/>
          <p14:tracePt t="142592" x="3179763" y="5656263"/>
          <p14:tracePt t="142604" x="3254375" y="5656263"/>
          <p14:tracePt t="142621" x="3554413" y="5656263"/>
          <p14:tracePt t="142623" x="3679825" y="5656263"/>
          <p14:tracePt t="142638" x="3830638" y="5656263"/>
          <p14:tracePt t="142640" x="4017963" y="5656263"/>
          <p14:tracePt t="142654" x="4205288" y="5619750"/>
          <p14:tracePt t="142656" x="4318000" y="5619750"/>
          <p14:tracePt t="142671" x="4568825" y="5619750"/>
          <p14:tracePt t="142688" x="4806950" y="5619750"/>
          <p14:tracePt t="142704" x="5032375" y="5607050"/>
          <p14:tracePt t="142720" x="5194300" y="5607050"/>
          <p14:tracePt t="142737" x="5307013" y="5607050"/>
          <p14:tracePt t="142754" x="5383213" y="5607050"/>
          <p14:tracePt t="142770" x="5457825" y="5607050"/>
          <p14:tracePt t="142788" x="5470525" y="5607050"/>
          <p14:tracePt t="142864" x="5457825" y="5594350"/>
          <p14:tracePt t="142872" x="5419725" y="5594350"/>
          <p14:tracePt t="142880" x="5307013" y="5594350"/>
          <p14:tracePt t="142888" x="5181600" y="5594350"/>
          <p14:tracePt t="142904" x="4543425" y="5568950"/>
          <p14:tracePt t="142921" x="3917950" y="5481638"/>
          <p14:tracePt t="142938" x="2941638" y="5481638"/>
          <p14:tracePt t="142954" x="1952625" y="5481638"/>
          <p14:tracePt t="142971" x="1201738" y="5481638"/>
          <p14:tracePt t="142987" x="763588" y="5481638"/>
          <p14:tracePt t="143004" x="550863" y="5481638"/>
          <p14:tracePt t="143022" x="488950" y="5481638"/>
          <p14:tracePt t="143216" x="512763" y="5481638"/>
          <p14:tracePt t="143224" x="612775" y="5481638"/>
          <p14:tracePt t="143239" x="738188" y="5481638"/>
          <p14:tracePt t="143241" x="876300" y="5481638"/>
          <p14:tracePt t="143256" x="1577975" y="5481638"/>
          <p14:tracePt t="143272" x="2290763" y="5481638"/>
          <p14:tracePt t="143289" x="3103563" y="5481638"/>
          <p14:tracePt t="143306" x="3479800" y="5481638"/>
          <p14:tracePt t="143322" x="3730625" y="5481638"/>
          <p14:tracePt t="143339" x="3979863" y="5443538"/>
          <p14:tracePt t="143356" x="4130675" y="5407025"/>
          <p14:tracePt t="143372" x="4181475" y="5394325"/>
          <p14:tracePt t="143389" x="4294188" y="5368925"/>
          <p14:tracePt t="143392" x="4305300" y="5368925"/>
          <p14:tracePt t="143405" x="4343400" y="5343525"/>
          <p14:tracePt t="143408" x="4356100" y="5330825"/>
          <p14:tracePt t="143422" x="4394200" y="5330825"/>
          <p14:tracePt t="143424" x="4394200" y="5318125"/>
          <p14:tracePt t="143496" x="4356100" y="5305425"/>
          <p14:tracePt t="143506" x="4318000" y="5305425"/>
          <p14:tracePt t="143513" x="4268788" y="5305425"/>
          <p14:tracePt t="143522" x="4230688" y="5294313"/>
          <p14:tracePt t="143539" x="4143375" y="5281613"/>
          <p14:tracePt t="143556" x="4092575" y="5268913"/>
          <p14:tracePt t="143573" x="4068763" y="5268913"/>
          <p14:tracePt t="143576" x="4043363" y="5256213"/>
          <p14:tracePt t="143589" x="4005263" y="5256213"/>
          <p14:tracePt t="143592" x="3992563" y="5230813"/>
          <p14:tracePt t="143608" x="3968750" y="5230813"/>
          <p14:tracePt t="143721" x="3992563" y="5218113"/>
          <p14:tracePt t="143728" x="4030663" y="5181600"/>
          <p14:tracePt t="143740" x="4092575" y="5143500"/>
          <p14:tracePt t="143757" x="4205288" y="5068888"/>
          <p14:tracePt t="143759" x="4256088" y="5005388"/>
          <p14:tracePt t="143774" x="4294188" y="4956175"/>
          <p14:tracePt t="143777" x="4343400" y="4905375"/>
          <p14:tracePt t="143788" x="4356100" y="4856163"/>
          <p14:tracePt t="143805" x="4394200" y="4805363"/>
          <p14:tracePt t="143807" x="4406900" y="4792663"/>
          <p14:tracePt t="143831" x="4406900" y="4756150"/>
          <p14:tracePt t="143839" x="4394200" y="4730750"/>
          <p14:tracePt t="143855" x="4368800" y="4643438"/>
          <p14:tracePt t="143872" x="4343400" y="4579938"/>
          <p14:tracePt t="143889" x="4294188" y="4518025"/>
          <p14:tracePt t="143906" x="4256088" y="4443413"/>
          <p14:tracePt t="143922" x="4230688" y="4379913"/>
          <p14:tracePt t="143939" x="4230688" y="4341813"/>
          <p14:tracePt t="143956" x="4230688" y="4279900"/>
          <p14:tracePt t="143973" x="4230688" y="4217988"/>
          <p14:tracePt t="143974" x="4230688" y="4179888"/>
          <p14:tracePt t="143989" x="4230688" y="4129088"/>
          <p14:tracePt t="143991" x="4230688" y="4105275"/>
          <p14:tracePt t="144006" x="4268788" y="4041775"/>
          <p14:tracePt t="144007" x="4281488" y="3954463"/>
          <p14:tracePt t="144025" x="4294188" y="3803650"/>
          <p14:tracePt t="144041" x="4305300" y="3729038"/>
          <p14:tracePt t="144057" x="4305300" y="3692525"/>
          <p14:tracePt t="144073" x="4305300" y="3579813"/>
          <p14:tracePt t="144091" x="4343400" y="3441700"/>
          <p14:tracePt t="144108" x="4356100" y="3316288"/>
          <p14:tracePt t="144125" x="4394200" y="3216275"/>
          <p14:tracePt t="144128" x="4406900" y="3178175"/>
          <p14:tracePt t="144142" x="4418013" y="3141663"/>
          <p14:tracePt t="144145" x="4430713" y="3116263"/>
          <p14:tracePt t="144158" x="4443413" y="3078163"/>
          <p14:tracePt t="144160" x="4456113" y="3065463"/>
          <p14:tracePt t="144175" x="4494213" y="2978150"/>
          <p14:tracePt t="144192" x="4594225" y="2828925"/>
          <p14:tracePt t="144208" x="4630738" y="2690813"/>
          <p14:tracePt t="144225" x="4668838" y="2552700"/>
          <p14:tracePt t="144241" x="4694238" y="2452688"/>
          <p14:tracePt t="144258" x="4694238" y="2403475"/>
          <p14:tracePt t="144275" x="4694238" y="2365375"/>
          <p14:tracePt t="144292" x="4668838" y="2352675"/>
          <p14:tracePt t="144308" x="4656138" y="2314575"/>
          <p14:tracePt t="144325" x="4606925" y="2290763"/>
          <p14:tracePt t="144328" x="4594225" y="2265363"/>
          <p14:tracePt t="144342" x="4568825" y="2239963"/>
          <p14:tracePt t="144345" x="4543425" y="2227263"/>
          <p14:tracePt t="144358" x="4494213" y="2214563"/>
          <p14:tracePt t="144360" x="4468813" y="2201863"/>
          <p14:tracePt t="144376" x="4406900" y="2178050"/>
          <p14:tracePt t="144392" x="4343400" y="2178050"/>
          <p14:tracePt t="144408" x="4268788" y="2178050"/>
          <p14:tracePt t="144424" x="4205288" y="2178050"/>
          <p14:tracePt t="144442" x="4181475" y="2178050"/>
          <p14:tracePt t="144458" x="4105275" y="2239963"/>
          <p14:tracePt t="144475" x="3979863" y="2352675"/>
          <p14:tracePt t="144492" x="3805238" y="2516188"/>
          <p14:tracePt t="144509" x="3643313" y="2716213"/>
          <p14:tracePt t="144512" x="3567113" y="2828925"/>
          <p14:tracePt t="144525" x="3530600" y="2903538"/>
          <p14:tracePt t="144527" x="3530600" y="2941638"/>
          <p14:tracePt t="144543" x="3441700" y="3116263"/>
          <p14:tracePt t="144560" x="3379788" y="3290888"/>
          <p14:tracePt t="144576" x="3367088" y="3467100"/>
          <p14:tracePt t="144593" x="3341688" y="3641725"/>
          <p14:tracePt t="144608" x="3317875" y="3767138"/>
          <p14:tracePt t="144625" x="3305175" y="3967163"/>
          <p14:tracePt t="144642" x="3305175" y="4105275"/>
          <p14:tracePt t="144659" x="3305175" y="4254500"/>
          <p14:tracePt t="144676" x="3341688" y="4467225"/>
          <p14:tracePt t="144692" x="3417888" y="4543425"/>
          <p14:tracePt t="144709" x="3479800" y="4643438"/>
          <p14:tracePt t="144711" x="3530600" y="4705350"/>
          <p14:tracePt t="144726" x="3554413" y="4743450"/>
          <p14:tracePt t="144728" x="3617913" y="4805363"/>
          <p14:tracePt t="144743" x="3679825" y="4856163"/>
          <p14:tracePt t="144745" x="3756025" y="4892675"/>
          <p14:tracePt t="144760" x="3917950" y="4943475"/>
          <p14:tracePt t="144776" x="4043363" y="4943475"/>
          <p14:tracePt t="144793" x="4205288" y="4943475"/>
          <p14:tracePt t="144809" x="4330700" y="4868863"/>
          <p14:tracePt t="144826" x="4494213" y="4630738"/>
          <p14:tracePt t="144843" x="4619625" y="4392613"/>
          <p14:tracePt t="144860" x="4756150" y="4005263"/>
          <p14:tracePt t="144876" x="4832350" y="3779838"/>
          <p14:tracePt t="144893" x="4832350" y="3516313"/>
          <p14:tracePt t="144896" x="4794250" y="3367088"/>
          <p14:tracePt t="144909" x="4756150" y="3241675"/>
          <p14:tracePt t="144912" x="4694238" y="3116263"/>
          <p14:tracePt t="144926" x="4643438" y="3054350"/>
          <p14:tracePt t="144928" x="4568825" y="2978150"/>
          <p14:tracePt t="144944" x="4418013" y="2878138"/>
          <p14:tracePt t="144960" x="4181475" y="2816225"/>
          <p14:tracePt t="144977" x="3968750" y="2803525"/>
          <p14:tracePt t="144994" x="3817938" y="2803525"/>
          <p14:tracePt t="145010" x="3692525" y="2816225"/>
          <p14:tracePt t="145026" x="3579813" y="2890838"/>
          <p14:tracePt t="145044" x="3454400" y="3016250"/>
          <p14:tracePt t="145060" x="3367088" y="3203575"/>
          <p14:tracePt t="145077" x="3305175" y="3441700"/>
          <p14:tracePt t="145080" x="3254375" y="3579813"/>
          <p14:tracePt t="145094" x="3241675" y="3779838"/>
          <p14:tracePt t="145097" x="3241675" y="3941763"/>
          <p14:tracePt t="145110" x="3241675" y="4079875"/>
          <p14:tracePt t="145112" x="3241675" y="4217988"/>
          <p14:tracePt t="145126" x="3241675" y="4318000"/>
          <p14:tracePt t="145128" x="3305175" y="4392613"/>
          <p14:tracePt t="145144" x="3367088" y="4518025"/>
          <p14:tracePt t="145161" x="3505200" y="4618038"/>
          <p14:tracePt t="145177" x="3605213" y="4705350"/>
          <p14:tracePt t="145193" x="3692525" y="4718050"/>
          <p14:tracePt t="145210" x="3743325" y="4730750"/>
          <p14:tracePt t="145227" x="3792538" y="4730750"/>
          <p14:tracePt t="145244" x="3843338" y="4730750"/>
          <p14:tracePt t="145261" x="3930650" y="4718050"/>
          <p14:tracePt t="145264" x="3979863" y="4656138"/>
          <p14:tracePt t="145277" x="4030663" y="4579938"/>
          <p14:tracePt t="145280" x="4081463" y="4505325"/>
          <p14:tracePt t="145294" x="4105275" y="4418013"/>
          <p14:tracePt t="145296" x="4130675" y="4305300"/>
          <p14:tracePt t="145310" x="4143375" y="4205288"/>
          <p14:tracePt t="145312" x="4143375" y="4154488"/>
          <p14:tracePt t="145328" x="4156075" y="4054475"/>
          <p14:tracePt t="145345" x="4143375" y="3916363"/>
          <p14:tracePt t="145360" x="4005263" y="3679825"/>
          <p14:tracePt t="145377" x="3856038" y="3503613"/>
          <p14:tracePt t="145394" x="3705225" y="3403600"/>
          <p14:tracePt t="145411" x="3617913" y="3354388"/>
          <p14:tracePt t="145428" x="3505200" y="3316288"/>
          <p14:tracePt t="145445" x="3379788" y="3278188"/>
          <p14:tracePt t="145461" x="3367088" y="3267075"/>
          <p14:tracePt t="145544" x="3354388" y="3267075"/>
          <p14:tracePt t="145561" x="3354388" y="3254375"/>
          <p14:tracePt t="145568" x="3354388" y="3228975"/>
          <p14:tracePt t="145577" x="3354388" y="3165475"/>
          <p14:tracePt t="145595" x="3354388" y="3016250"/>
          <p14:tracePt t="145612" x="3354388" y="2816225"/>
          <p14:tracePt t="145628" x="3354388" y="2552700"/>
          <p14:tracePt t="145645" x="3354388" y="2365375"/>
          <p14:tracePt t="145648" x="3354388" y="2278063"/>
          <p14:tracePt t="145662" x="3354388" y="2227263"/>
          <p14:tracePt t="145665" x="3354388" y="2165350"/>
          <p14:tracePt t="145679" x="3354388" y="2101850"/>
          <p14:tracePt t="145695" x="3341688" y="2078038"/>
          <p14:tracePt t="145712" x="3328988" y="2065338"/>
          <p14:tracePt t="145729" x="3317875" y="2039938"/>
          <p14:tracePt t="145746" x="3305175" y="2039938"/>
          <p14:tracePt t="145776" x="3305175" y="2027238"/>
          <p14:tracePt t="145784" x="3305175" y="2014538"/>
          <p14:tracePt t="145800" x="3305175" y="1989138"/>
          <p14:tracePt t="145811" x="3305175" y="1965325"/>
          <p14:tracePt t="145828" x="3354388" y="1901825"/>
          <p14:tracePt t="145845" x="3467100" y="1814513"/>
          <p14:tracePt t="145847" x="3530600" y="1801813"/>
          <p14:tracePt t="145862" x="3567113" y="1776413"/>
          <p14:tracePt t="145864" x="3643313" y="1752600"/>
          <p14:tracePt t="145879" x="3654425" y="1739900"/>
          <p14:tracePt t="145881" x="3692525" y="1727200"/>
          <p14:tracePt t="145895" x="3756025" y="1701800"/>
          <p14:tracePt t="145912" x="3805238" y="1701800"/>
          <p14:tracePt t="145929" x="3856038" y="1701800"/>
          <p14:tracePt t="145945" x="3879850" y="1676400"/>
          <p14:tracePt t="145962" x="3892550" y="1676400"/>
          <p14:tracePt t="146032" x="3867150" y="1676400"/>
          <p14:tracePt t="146040" x="3817938" y="1676400"/>
          <p14:tracePt t="146048" x="3730625" y="1676400"/>
          <p14:tracePt t="146063" x="3505200" y="1676400"/>
          <p14:tracePt t="146080" x="3254375" y="1676400"/>
          <p14:tracePt t="146096" x="3141663" y="1676400"/>
          <p14:tracePt t="146113" x="3128963" y="1676400"/>
          <p14:tracePt t="146160" x="3154363" y="1676400"/>
          <p14:tracePt t="146168" x="3216275" y="1676400"/>
          <p14:tracePt t="146180" x="3279775" y="1676400"/>
          <p14:tracePt t="146197" x="3354388" y="1676400"/>
          <p14:tracePt t="146199" x="3479800" y="1676400"/>
          <p14:tracePt t="146213" x="3567113" y="1676400"/>
          <p14:tracePt t="146216" x="3679825" y="1676400"/>
          <p14:tracePt t="146230" x="3730625" y="1701800"/>
          <p14:tracePt t="146232" x="3817938" y="1701800"/>
          <p14:tracePt t="146246" x="3917950" y="1701800"/>
          <p14:tracePt t="146248" x="4005263" y="1701800"/>
          <p14:tracePt t="146264" x="4081463" y="1701800"/>
          <p14:tracePt t="146280" x="4092575" y="1701800"/>
          <p14:tracePt t="146376" x="4056063" y="1714500"/>
          <p14:tracePt t="146384" x="4017963" y="1714500"/>
          <p14:tracePt t="146397" x="3968750" y="1714500"/>
          <p14:tracePt t="146400" x="3905250" y="1714500"/>
          <p14:tracePt t="146414" x="3805238" y="1714500"/>
          <p14:tracePt t="146416" x="3692525" y="1714500"/>
          <p14:tracePt t="146430" x="3617913" y="1714500"/>
          <p14:tracePt t="146432" x="3579813" y="1714500"/>
          <p14:tracePt t="146447" x="3517900" y="1727200"/>
          <p14:tracePt t="146544" x="3554413" y="1727200"/>
          <p14:tracePt t="146552" x="3654425" y="1727200"/>
          <p14:tracePt t="146564" x="3743325" y="1727200"/>
          <p14:tracePt t="146580" x="3867150" y="1727200"/>
          <p14:tracePt t="146597" x="3979863" y="1727200"/>
          <p14:tracePt t="146615" x="4068763" y="1727200"/>
          <p14:tracePt t="146617" x="4092575" y="1727200"/>
          <p14:tracePt t="146631" x="4105275" y="1727200"/>
          <p14:tracePt t="146704" x="4068763" y="1727200"/>
          <p14:tracePt t="146712" x="4005263" y="1727200"/>
          <p14:tracePt t="146720" x="3905250" y="1727200"/>
          <p14:tracePt t="146731" x="3805238" y="1727200"/>
          <p14:tracePt t="146748" x="3567113" y="1727200"/>
          <p14:tracePt t="146764" x="3429000" y="1776413"/>
          <p14:tracePt t="146782" x="3405188" y="1801813"/>
          <p14:tracePt t="146824" x="3417888" y="1801813"/>
          <p14:tracePt t="146832" x="3454400" y="1801813"/>
          <p14:tracePt t="146840" x="3505200" y="1801813"/>
          <p14:tracePt t="146848" x="3554413" y="1801813"/>
          <p14:tracePt t="146865" x="3617913" y="1801813"/>
          <p14:tracePt t="146881" x="3679825" y="1801813"/>
          <p14:tracePt t="146898" x="3779838" y="1801813"/>
          <p14:tracePt t="146915" x="3930650" y="1801813"/>
          <p14:tracePt t="146932" x="4017963" y="1801813"/>
          <p14:tracePt t="146948" x="4043363" y="1814513"/>
          <p14:tracePt t="147032" x="3979863" y="1814513"/>
          <p14:tracePt t="147040" x="3879850" y="1814513"/>
          <p14:tracePt t="147049" x="3805238" y="1827213"/>
          <p14:tracePt t="147065" x="3692525" y="1839913"/>
          <p14:tracePt t="147082" x="3667125" y="1839913"/>
          <p14:tracePt t="147136" x="3679825" y="1839913"/>
          <p14:tracePt t="147144" x="3705225" y="1839913"/>
          <p14:tracePt t="147152" x="3756025" y="1839913"/>
          <p14:tracePt t="147165" x="3779838" y="1839913"/>
          <p14:tracePt t="147167" x="3792538" y="1839913"/>
          <p14:tracePt t="147182" x="3867150" y="1839913"/>
          <p14:tracePt t="147184" x="3905250" y="1839913"/>
          <p14:tracePt t="147199" x="4068763" y="1839913"/>
          <p14:tracePt t="147216" x="4217988" y="1839913"/>
          <p14:tracePt t="147232" x="4256088" y="1839913"/>
          <p14:tracePt t="147249" x="4268788" y="1839913"/>
          <p14:tracePt t="147304" x="4256088" y="1839913"/>
          <p14:tracePt t="147312" x="4205288" y="1839913"/>
          <p14:tracePt t="147320" x="4092575" y="1839913"/>
          <p14:tracePt t="147333" x="3956050" y="1839913"/>
          <p14:tracePt t="147335" x="3843338" y="1839913"/>
          <p14:tracePt t="147350" x="3705225" y="1839913"/>
          <p14:tracePt t="147352" x="3429000" y="1839913"/>
          <p14:tracePt t="147366" x="3228975" y="1889125"/>
          <p14:tracePt t="147368" x="3079750" y="1914525"/>
          <p14:tracePt t="147383" x="2992438" y="1914525"/>
          <p14:tracePt t="147385" x="2941638" y="1927225"/>
          <p14:tracePt t="147400" x="2916238" y="1939925"/>
          <p14:tracePt t="147440" x="2954338" y="1939925"/>
          <p14:tracePt t="147449" x="3067050" y="1939925"/>
          <p14:tracePt t="147457" x="3167063" y="1939925"/>
          <p14:tracePt t="147466" x="3267075" y="1939925"/>
          <p14:tracePt t="147483" x="3554413" y="1939925"/>
          <p14:tracePt t="147500" x="3756025" y="1939925"/>
          <p14:tracePt t="147516" x="3943350" y="1939925"/>
          <p14:tracePt t="147533" x="4005263" y="1939925"/>
          <p14:tracePt t="147536" x="4017963" y="1939925"/>
          <p14:tracePt t="147616" x="4017963" y="1952625"/>
          <p14:tracePt t="147624" x="3992563" y="1952625"/>
          <p14:tracePt t="147633" x="3917950" y="1952625"/>
          <p14:tracePt t="147650" x="3717925" y="1989138"/>
          <p14:tracePt t="147667" x="3228975" y="2039938"/>
          <p14:tracePt t="147684" x="2928938" y="2078038"/>
          <p14:tracePt t="147700" x="2716213" y="2127250"/>
          <p14:tracePt t="147717" x="2654300" y="2127250"/>
          <p14:tracePt t="147734" x="2641600" y="2127250"/>
          <p14:tracePt t="147760" x="2667000" y="2127250"/>
          <p14:tracePt t="147768" x="2754313" y="2127250"/>
          <p14:tracePt t="147784" x="2992438" y="2127250"/>
          <p14:tracePt t="147801" x="3379788" y="2127250"/>
          <p14:tracePt t="147817" x="3730625" y="2127250"/>
          <p14:tracePt t="147833" x="4043363" y="2127250"/>
          <p14:tracePt t="147850" x="4294188" y="2127250"/>
          <p14:tracePt t="147867" x="4418013" y="2127250"/>
          <p14:tracePt t="147884" x="4430713" y="2127250"/>
          <p14:tracePt t="147984" x="4406900" y="2127250"/>
          <p14:tracePt t="147992" x="4343400" y="2127250"/>
          <p14:tracePt t="148000" x="4243388" y="2127250"/>
          <p14:tracePt t="148017" x="3992563" y="2127250"/>
          <p14:tracePt t="148035" x="3730625" y="2127250"/>
          <p14:tracePt t="148051" x="3517900" y="2152650"/>
          <p14:tracePt t="148067" x="3467100" y="2165350"/>
          <p14:tracePt t="148085" x="3454400" y="2165350"/>
          <p14:tracePt t="148192" x="3467100" y="2165350"/>
          <p14:tracePt t="148201" x="3505200" y="2165350"/>
          <p14:tracePt t="148208" x="3554413" y="2165350"/>
          <p14:tracePt t="148218" x="3592513" y="2165350"/>
          <p14:tracePt t="148234" x="3756025" y="2165350"/>
          <p14:tracePt t="148251" x="3905250" y="2165350"/>
          <p14:tracePt t="148268" x="4092575" y="2165350"/>
          <p14:tracePt t="148285" x="4230688" y="2165350"/>
          <p14:tracePt t="148287" x="4294188" y="2165350"/>
          <p14:tracePt t="148301" x="4318000" y="2165350"/>
          <p14:tracePt t="148304" x="4368800" y="2165350"/>
          <p14:tracePt t="148318" x="4394200" y="2165350"/>
          <p14:tracePt t="148360" x="4406900" y="2165350"/>
          <p14:tracePt t="148376" x="4406900" y="2152650"/>
          <p14:tracePt t="148385" x="4381500" y="2127250"/>
          <p14:tracePt t="148393" x="4356100" y="2101850"/>
          <p14:tracePt t="148401" x="4256088" y="2039938"/>
          <p14:tracePt t="148417" x="3917950" y="1989138"/>
          <p14:tracePt t="148436" x="3441700" y="1852613"/>
          <p14:tracePt t="148452" x="3116263" y="1814513"/>
          <p14:tracePt t="148468" x="3003550" y="1814513"/>
          <p14:tracePt t="148485" x="2979738" y="1801813"/>
          <p14:tracePt t="148536" x="2992438" y="1801813"/>
          <p14:tracePt t="148544" x="3016250" y="1801813"/>
          <p14:tracePt t="148552" x="3054350" y="1801813"/>
          <p14:tracePt t="148570" x="3154363" y="1801813"/>
          <p14:tracePt t="148586" x="3305175" y="1801813"/>
          <p14:tracePt t="148602" x="3505200" y="1801813"/>
          <p14:tracePt t="148619" x="3554413" y="1801813"/>
          <p14:tracePt t="148636" x="3579813" y="1789113"/>
          <p14:tracePt t="148665" x="3592513" y="1776413"/>
          <p14:tracePt t="148752" x="3567113" y="1776413"/>
          <p14:tracePt t="148760" x="3505200" y="1776413"/>
          <p14:tracePt t="148769" x="3417888" y="1776413"/>
          <p14:tracePt t="148786" x="3192463" y="1776413"/>
          <p14:tracePt t="148804" x="3028950" y="1776413"/>
          <p14:tracePt t="148879" x="3067050" y="1776413"/>
          <p14:tracePt t="148888" x="3128963" y="1776413"/>
          <p14:tracePt t="148896" x="3192463" y="1752600"/>
          <p14:tracePt t="148904" x="3279775" y="1752600"/>
          <p14:tracePt t="148920" x="3454400" y="1739900"/>
          <p14:tracePt t="148937" x="3630613" y="1714500"/>
          <p14:tracePt t="148954" x="3779838" y="1714500"/>
          <p14:tracePt t="148970" x="3867150" y="1714500"/>
          <p14:tracePt t="149072" x="3856038" y="1714500"/>
          <p14:tracePt t="149080" x="3805238" y="1714500"/>
          <p14:tracePt t="149087" x="3692525" y="1714500"/>
          <p14:tracePt t="149103" x="3441700" y="1714500"/>
          <p14:tracePt t="149119" x="3116263" y="1765300"/>
          <p14:tracePt t="149136" x="3041650" y="1789113"/>
          <p14:tracePt t="149208" x="3067050" y="1789113"/>
          <p14:tracePt t="149216" x="3103563" y="1789113"/>
          <p14:tracePt t="149225" x="3167063" y="1789113"/>
          <p14:tracePt t="149237" x="3228975" y="1789113"/>
          <p14:tracePt t="149240" x="3328988" y="1789113"/>
          <p14:tracePt t="149255" x="3454400" y="1789113"/>
          <p14:tracePt t="149257" x="3554413" y="1789113"/>
          <p14:tracePt t="149271" x="3717925" y="1789113"/>
          <p14:tracePt t="149288" x="3856038" y="1789113"/>
          <p14:tracePt t="149305" x="3905250" y="1789113"/>
          <p14:tracePt t="149400" x="3905250" y="1814513"/>
          <p14:tracePt t="149408" x="3843338" y="1827213"/>
          <p14:tracePt t="149422" x="3743325" y="1827213"/>
          <p14:tracePt t="149424" x="3605213" y="1852613"/>
          <p14:tracePt t="149438" x="3467100" y="1865313"/>
          <p14:tracePt t="149440" x="3317875" y="1865313"/>
          <p14:tracePt t="149456" x="3103563" y="1865313"/>
          <p14:tracePt t="149472" x="3041650" y="1865313"/>
          <p14:tracePt t="149520" x="3028950" y="1876425"/>
          <p14:tracePt t="149552" x="3041650" y="1876425"/>
          <p14:tracePt t="149560" x="3054350" y="1889125"/>
          <p14:tracePt t="149571" x="3154363" y="1889125"/>
          <p14:tracePt t="149589" x="3341688" y="1914525"/>
          <p14:tracePt t="149592" x="3492500" y="1927225"/>
          <p14:tracePt t="149606" x="3592513" y="1927225"/>
          <p14:tracePt t="149608" x="3705225" y="1927225"/>
          <p14:tracePt t="149623" x="3767138" y="1952625"/>
          <p14:tracePt t="149625" x="3843338" y="1952625"/>
          <p14:tracePt t="149639" x="3930650" y="1952625"/>
          <p14:tracePt t="149656" x="3943350" y="1952625"/>
          <p14:tracePt t="150192" x="3956050" y="1952625"/>
          <p14:tracePt t="150256" x="3956050" y="1978025"/>
          <p14:tracePt t="150264" x="3943350" y="1978025"/>
          <p14:tracePt t="150280" x="3917950" y="1978025"/>
          <p14:tracePt t="150290" x="3892550" y="2001838"/>
          <p14:tracePt t="150308" x="3805238" y="2001838"/>
          <p14:tracePt t="150325" x="3692525" y="2027238"/>
          <p14:tracePt t="150328" x="3654425" y="2027238"/>
          <p14:tracePt t="150340" x="3630613" y="2027238"/>
          <p14:tracePt t="150357" x="3567113" y="2039938"/>
          <p14:tracePt t="150360" x="3554413" y="2039938"/>
          <p14:tracePt t="150374" x="3541713" y="2039938"/>
          <p14:tracePt t="150400" x="3517900" y="2039938"/>
          <p14:tracePt t="150512" x="3541713" y="2039938"/>
          <p14:tracePt t="150520" x="3605213" y="2039938"/>
          <p14:tracePt t="150528" x="3654425" y="2039938"/>
          <p14:tracePt t="150541" x="3679825" y="2027238"/>
          <p14:tracePt t="150544" x="3743325" y="2014538"/>
          <p14:tracePt t="150558" x="3767138" y="2014538"/>
          <p14:tracePt t="150560" x="3805238" y="2014538"/>
          <p14:tracePt t="150575" x="3817938" y="2001838"/>
          <p14:tracePt t="150577" x="3843338" y="2001838"/>
          <p14:tracePt t="150712" x="3817938" y="2001838"/>
          <p14:tracePt t="150719" x="3792538" y="2001838"/>
          <p14:tracePt t="150736" x="3767138" y="2001838"/>
          <p14:tracePt t="150744" x="3743325" y="2001838"/>
          <p14:tracePt t="150768" x="3730625" y="2001838"/>
          <p14:tracePt t="150872" x="3756025" y="2001838"/>
          <p14:tracePt t="150880" x="3805238" y="2001838"/>
          <p14:tracePt t="150892" x="3830638" y="2001838"/>
          <p14:tracePt t="150908" x="3917950" y="2001838"/>
          <p14:tracePt t="150912" x="3956050" y="2001838"/>
          <p14:tracePt t="150925" x="4005263" y="2001838"/>
          <p14:tracePt t="150928" x="4030663" y="2001838"/>
          <p14:tracePt t="150942" x="4056063" y="2001838"/>
          <p14:tracePt t="150944" x="4081463" y="2001838"/>
          <p14:tracePt t="150959" x="4143375" y="1978025"/>
          <p14:tracePt t="150975" x="4168775" y="1978025"/>
          <p14:tracePt t="150992" x="4192588" y="1978025"/>
          <p14:tracePt t="151096" x="4143375" y="1978025"/>
          <p14:tracePt t="151104" x="4030663" y="1978025"/>
          <p14:tracePt t="151112" x="3905250" y="1978025"/>
          <p14:tracePt t="151127" x="3792538" y="1978025"/>
          <p14:tracePt t="151128" x="3679825" y="1978025"/>
          <p14:tracePt t="151141" x="3630613" y="1978025"/>
          <p14:tracePt t="151143" x="3605213" y="1978025"/>
          <p14:tracePt t="151159" x="3592513" y="1978025"/>
          <p14:tracePt t="151208" x="3617913" y="1978025"/>
          <p14:tracePt t="151216" x="3667125" y="1952625"/>
          <p14:tracePt t="151226" x="3717925" y="1952625"/>
          <p14:tracePt t="151243" x="3867150" y="1914525"/>
          <p14:tracePt t="151260" x="4005263" y="1914525"/>
          <p14:tracePt t="151276" x="4181475" y="1876425"/>
          <p14:tracePt t="151292" x="4230688" y="1876425"/>
          <p14:tracePt t="151309" x="4256088" y="1876425"/>
          <p14:tracePt t="151392" x="4230688" y="1876425"/>
          <p14:tracePt t="151400" x="4181475" y="1876425"/>
          <p14:tracePt t="151410" x="4143375" y="1876425"/>
          <p14:tracePt t="151426" x="4068763" y="1876425"/>
          <p14:tracePt t="153624" x="4105275" y="1889125"/>
          <p14:tracePt t="153632" x="4117975" y="1889125"/>
          <p14:tracePt t="153640" x="4192588" y="1901825"/>
          <p14:tracePt t="153649" x="4281488" y="1939925"/>
          <p14:tracePt t="153666" x="4530725" y="2027238"/>
          <p14:tracePt t="153682" x="4819650" y="2101850"/>
          <p14:tracePt t="153700" x="4919663" y="2139950"/>
          <p14:tracePt t="153716" x="5145088" y="2201863"/>
          <p14:tracePt t="153733" x="5394325" y="2252663"/>
          <p14:tracePt t="153736" x="5470525" y="2278063"/>
          <p14:tracePt t="153750" x="5545138" y="2314575"/>
          <p14:tracePt t="153752" x="5619750" y="2327275"/>
          <p14:tracePt t="153766" x="5645150" y="2339975"/>
          <p14:tracePt t="153768" x="5670550" y="2378075"/>
          <p14:tracePt t="153783" x="5757863" y="2439988"/>
          <p14:tracePt t="153800" x="5845175" y="2503488"/>
          <p14:tracePt t="153816" x="5908675" y="2603500"/>
          <p14:tracePt t="153832" x="5983288" y="2740025"/>
          <p14:tracePt t="153848" x="6057900" y="2878138"/>
          <p14:tracePt t="153864" x="6146800" y="3003550"/>
          <p14:tracePt t="153881" x="6208713" y="3141663"/>
          <p14:tracePt t="153897" x="6270625" y="3303588"/>
          <p14:tracePt t="153914" x="6346825" y="3490913"/>
          <p14:tracePt t="153931" x="6396038" y="3703638"/>
          <p14:tracePt t="153948" x="6421438" y="3916363"/>
          <p14:tracePt t="153964" x="6370638" y="4318000"/>
          <p14:tracePt t="153982" x="6183313" y="4730750"/>
          <p14:tracePt t="153983" x="5970588" y="4981575"/>
          <p14:tracePt t="153999" x="5294313" y="5430838"/>
          <p14:tracePt t="154017" x="4506913" y="5681663"/>
          <p14:tracePt t="154033" x="3705225" y="5832475"/>
          <p14:tracePt t="154050" x="3154363" y="5919788"/>
          <p14:tracePt t="154067" x="2767013" y="5956300"/>
          <p14:tracePt t="154084" x="2516188" y="5969000"/>
          <p14:tracePt t="154100" x="2352675" y="5994400"/>
          <p14:tracePt t="154117" x="2228850" y="5994400"/>
          <p14:tracePt t="154119" x="2190750" y="5994400"/>
          <p14:tracePt t="154134" x="2152650" y="5994400"/>
          <p14:tracePt t="154136" x="2090738" y="5994400"/>
          <p14:tracePt t="154152" x="2014538" y="5994400"/>
          <p14:tracePt t="154168" x="1952625" y="5994400"/>
          <p14:tracePt t="154184" x="1852613" y="5994400"/>
          <p14:tracePt t="154201" x="1778000" y="5994400"/>
          <p14:tracePt t="154218" x="1689100" y="5969000"/>
          <p14:tracePt t="154234" x="1652588" y="5945188"/>
          <p14:tracePt t="154250" x="1627188" y="5919788"/>
          <p14:tracePt t="154268" x="1627188" y="5907088"/>
          <p14:tracePt t="154283" x="1665288" y="5843588"/>
          <p14:tracePt t="154301" x="1689100" y="5768975"/>
          <p14:tracePt t="154304" x="1778000" y="5694363"/>
          <p14:tracePt t="154317" x="1827213" y="5630863"/>
          <p14:tracePt t="154319" x="1890713" y="5568950"/>
          <p14:tracePt t="154334" x="1990725" y="5507038"/>
          <p14:tracePt t="154336" x="2090738" y="5430838"/>
          <p14:tracePt t="154351" x="2352675" y="5268913"/>
          <p14:tracePt t="154368" x="2903538" y="5081588"/>
          <p14:tracePt t="154385" x="3317875" y="4930775"/>
          <p14:tracePt t="154401" x="3692525" y="4805363"/>
          <p14:tracePt t="154418" x="4192588" y="4656138"/>
          <p14:tracePt t="154435" x="4443413" y="4530725"/>
          <p14:tracePt t="154451" x="4656138" y="4492625"/>
          <p14:tracePt t="154468" x="4781550" y="4454525"/>
          <p14:tracePt t="154485" x="4945063" y="4392613"/>
          <p14:tracePt t="154488" x="5032375" y="4379913"/>
          <p14:tracePt t="154501" x="5119688" y="4341813"/>
          <p14:tracePt t="154503" x="5232400" y="4305300"/>
          <p14:tracePt t="154518" x="5332413" y="4267200"/>
          <p14:tracePt t="154520" x="5432425" y="4241800"/>
          <p14:tracePt t="154535" x="5545138" y="4179888"/>
          <p14:tracePt t="154537" x="5645150" y="4141788"/>
          <p14:tracePt t="154552" x="5857875" y="4067175"/>
          <p14:tracePt t="154568" x="5995988" y="4029075"/>
          <p14:tracePt t="154585" x="6146800" y="3967163"/>
          <p14:tracePt t="154601" x="6246813" y="3916363"/>
          <p14:tracePt t="154618" x="6359525" y="3879850"/>
          <p14:tracePt t="154635" x="6446838" y="3841750"/>
          <p14:tracePt t="154652" x="6572250" y="3779838"/>
          <p14:tracePt t="154668" x="6721475" y="3716338"/>
          <p14:tracePt t="154685" x="6884988" y="3654425"/>
          <p14:tracePt t="154687" x="6946900" y="3616325"/>
          <p14:tracePt t="154702" x="7010400" y="3579813"/>
          <p14:tracePt t="154705" x="7085013" y="3529013"/>
          <p14:tracePt t="154719" x="7223125" y="3467100"/>
          <p14:tracePt t="154736" x="7348538" y="3378200"/>
          <p14:tracePt t="154752" x="7435850" y="3254375"/>
          <p14:tracePt t="154769" x="7497763" y="3190875"/>
          <p14:tracePt t="154786" x="7548563" y="3116263"/>
          <p14:tracePt t="154801" x="7597775" y="3016250"/>
          <p14:tracePt t="154819" x="7610475" y="2941638"/>
          <p14:tracePt t="154836" x="7623175" y="2816225"/>
          <p14:tracePt t="154852" x="7648575" y="2678113"/>
          <p14:tracePt t="154856" x="7648575" y="2616200"/>
          <p14:tracePt t="154868" x="7648575" y="2540000"/>
          <p14:tracePt t="154885" x="7648575" y="2378075"/>
          <p14:tracePt t="154888" x="7648575" y="2303463"/>
          <p14:tracePt t="154904" x="7648575" y="2190750"/>
          <p14:tracePt t="154920" x="7648575" y="2114550"/>
          <p14:tracePt t="154937" x="7648575" y="2039938"/>
          <p14:tracePt t="154953" x="7635875" y="1965325"/>
          <p14:tracePt t="154969" x="7610475" y="1914525"/>
          <p14:tracePt t="154985" x="7572375" y="1876425"/>
          <p14:tracePt t="155002" x="7535863" y="1839913"/>
          <p14:tracePt t="155020" x="7497763" y="1789113"/>
          <p14:tracePt t="155036" x="7397750" y="1727200"/>
          <p14:tracePt t="155053" x="7285038" y="1689100"/>
          <p14:tracePt t="155056" x="7272338" y="1676400"/>
          <p14:tracePt t="155068" x="7246938" y="1663700"/>
          <p14:tracePt t="155085" x="7223125" y="1663700"/>
          <p14:tracePt t="155087" x="7172325" y="1663700"/>
          <p14:tracePt t="155102" x="7123113" y="1663700"/>
          <p14:tracePt t="155104" x="7072313" y="1663700"/>
          <p14:tracePt t="155119" x="6934200" y="1752600"/>
          <p14:tracePt t="155135" x="6846888" y="1889125"/>
          <p14:tracePt t="155152" x="6746875" y="2089150"/>
          <p14:tracePt t="155168" x="6646863" y="2314575"/>
          <p14:tracePt t="155185" x="6584950" y="2503488"/>
          <p14:tracePt t="155202" x="6559550" y="2690813"/>
          <p14:tracePt t="155218" x="6546850" y="2916238"/>
          <p14:tracePt t="155235" x="6546850" y="3178175"/>
          <p14:tracePt t="155252" x="6546850" y="3467100"/>
          <p14:tracePt t="155268" x="6546850" y="3703638"/>
          <p14:tracePt t="155285" x="6546850" y="3967163"/>
          <p14:tracePt t="155287" x="6572250" y="4054475"/>
          <p14:tracePt t="155302" x="6572250" y="4217988"/>
          <p14:tracePt t="155319" x="6572250" y="4405313"/>
          <p14:tracePt t="155336" x="6572250" y="4592638"/>
          <p14:tracePt t="155353" x="6572250" y="4756150"/>
          <p14:tracePt t="155369" x="6596063" y="4930775"/>
          <p14:tracePt t="155386" x="6646863" y="5043488"/>
          <p14:tracePt t="155402" x="6721475" y="5181600"/>
          <p14:tracePt t="155419" x="6834188" y="5318125"/>
          <p14:tracePt t="155436" x="7072313" y="5443538"/>
          <p14:tracePt t="155453" x="7235825" y="5543550"/>
          <p14:tracePt t="155469" x="7335838" y="5581650"/>
          <p14:tracePt t="155471" x="7459663" y="5594350"/>
          <p14:tracePt t="155486" x="7623175" y="5630863"/>
          <p14:tracePt t="155487" x="7797800" y="5643563"/>
          <p14:tracePt t="155503" x="8123238" y="5668963"/>
          <p14:tracePt t="155519" x="8412163" y="5668963"/>
          <p14:tracePt t="155536" x="8548688" y="5630863"/>
          <p14:tracePt t="155553" x="8712200" y="5468938"/>
          <p14:tracePt t="155569" x="8799513" y="5294313"/>
          <p14:tracePt t="155586" x="8837613" y="5130800"/>
          <p14:tracePt t="155603" x="8874125" y="4805363"/>
          <p14:tracePt t="155620" x="8912225" y="4454525"/>
          <p14:tracePt t="155636" x="8912225" y="4067175"/>
          <p14:tracePt t="155654" x="8874125" y="3716338"/>
          <p14:tracePt t="155655" x="8863013" y="3503613"/>
          <p14:tracePt t="155670" x="8824913" y="3303588"/>
          <p14:tracePt t="155671" x="8763000" y="3128963"/>
          <p14:tracePt t="155687" x="8561388" y="2840038"/>
          <p14:tracePt t="155703" x="8399463" y="2627313"/>
          <p14:tracePt t="155720" x="8261350" y="2478088"/>
          <p14:tracePt t="155736" x="8061325" y="2352675"/>
          <p14:tracePt t="155754" x="7886700" y="2278063"/>
          <p14:tracePt t="155772" x="7623175" y="2178050"/>
          <p14:tracePt t="155788" x="7535863" y="2165350"/>
          <p14:tracePt t="155805" x="7335838" y="2139950"/>
          <p14:tracePt t="155808" x="7259638" y="2139950"/>
          <p14:tracePt t="155822" x="7197725" y="2139950"/>
          <p14:tracePt t="155824" x="7146925" y="2139950"/>
          <p14:tracePt t="155838" x="7097713" y="2139950"/>
          <p14:tracePt t="155840" x="7059613" y="2139950"/>
          <p14:tracePt t="155856" x="6959600" y="2190750"/>
          <p14:tracePt t="155872" x="6846888" y="2265363"/>
          <p14:tracePt t="155888" x="6696075" y="2427288"/>
          <p14:tracePt t="155905" x="6608763" y="2590800"/>
          <p14:tracePt t="155921" x="6534150" y="2828925"/>
          <p14:tracePt t="155938" x="6508750" y="2990850"/>
          <p14:tracePt t="155955" x="6472238" y="3203575"/>
          <p14:tracePt t="155972" x="6472238" y="3503613"/>
          <p14:tracePt t="155989" x="6472238" y="3754438"/>
          <p14:tracePt t="155991" x="6472238" y="3879850"/>
          <p14:tracePt t="156005" x="6496050" y="3967163"/>
          <p14:tracePt t="156008" x="6508750" y="4029075"/>
          <p14:tracePt t="156022" x="6508750" y="4105275"/>
          <p14:tracePt t="156024" x="6534150" y="4192588"/>
          <p14:tracePt t="156039" x="6572250" y="4279900"/>
          <p14:tracePt t="156040" x="6584950" y="4341813"/>
          <p14:tracePt t="156055" x="6621463" y="4443413"/>
          <p14:tracePt t="156057" x="6659563" y="4479925"/>
          <p14:tracePt t="156072" x="6759575" y="4618038"/>
          <p14:tracePt t="156089" x="6821488" y="4705350"/>
          <p14:tracePt t="156105" x="6921500" y="4805363"/>
          <p14:tracePt t="156122" x="7072313" y="4905375"/>
          <p14:tracePt t="156139" x="7210425" y="4943475"/>
          <p14:tracePt t="156156" x="7372350" y="5005388"/>
          <p14:tracePt t="156172" x="7472363" y="5005388"/>
          <p14:tracePt t="156189" x="7610475" y="5018088"/>
          <p14:tracePt t="156192" x="7673975" y="5018088"/>
          <p14:tracePt t="156206" x="7748588" y="5018088"/>
          <p14:tracePt t="156208" x="7848600" y="5018088"/>
          <p14:tracePt t="156223" x="7974013" y="5005388"/>
          <p14:tracePt t="156225" x="8035925" y="4968875"/>
          <p14:tracePt t="156239" x="8186738" y="4830763"/>
          <p14:tracePt t="156256" x="8348663" y="4705350"/>
          <p14:tracePt t="156272" x="8486775" y="4518025"/>
          <p14:tracePt t="156290" x="8574088" y="4318000"/>
          <p14:tracePt t="156306" x="8686800" y="4079875"/>
          <p14:tracePt t="156322" x="8724900" y="3841750"/>
          <p14:tracePt t="156340" x="8724900" y="3654425"/>
          <p14:tracePt t="156356" x="8724900" y="3467100"/>
          <p14:tracePt t="156360" x="8724900" y="3378200"/>
          <p14:tracePt t="156372" x="8724900" y="3328988"/>
          <p14:tracePt t="156389" x="8624888" y="3165475"/>
          <p14:tracePt t="156392" x="8586788" y="3116263"/>
          <p14:tracePt t="156406" x="8524875" y="3054350"/>
          <p14:tracePt t="156408" x="8486775" y="3028950"/>
          <p14:tracePt t="156424" x="8386763" y="2965450"/>
          <p14:tracePt t="156440" x="8286750" y="2916238"/>
          <p14:tracePt t="156457" x="8223250" y="2890838"/>
          <p14:tracePt t="156473" x="8161338" y="2878138"/>
          <p14:tracePt t="156490" x="8123238" y="2865438"/>
          <p14:tracePt t="156506" x="8061325" y="2852738"/>
          <p14:tracePt t="156523" x="8010525" y="2840038"/>
          <p14:tracePt t="156540" x="7961313" y="2828925"/>
          <p14:tracePt t="156544" x="7948613" y="2816225"/>
          <p14:tracePt t="156557" x="7935913" y="2816225"/>
          <p14:tracePt t="156573" x="7923213" y="2816225"/>
          <p14:tracePt t="156672" x="7910513" y="2816225"/>
          <p14:tracePt t="156976" x="7886700" y="2816225"/>
          <p14:tracePt t="156984" x="7874000" y="2840038"/>
          <p14:tracePt t="156991" x="7861300" y="2852738"/>
          <p14:tracePt t="157008" x="7835900" y="2878138"/>
          <p14:tracePt t="157025" x="7835900" y="2903538"/>
          <p14:tracePt t="157042" x="7835900" y="2916238"/>
          <p14:tracePt t="157058" x="7835900" y="2928938"/>
          <p14:tracePt t="157075" x="7835900" y="2952750"/>
          <p14:tracePt t="157092" x="7835900" y="2978150"/>
          <p14:tracePt t="157108" x="7835900" y="3003550"/>
          <p14:tracePt t="157125" x="7835900" y="3016250"/>
          <p14:tracePt t="157128" x="7874000" y="3016250"/>
          <p14:tracePt t="157142" x="7910513" y="3028950"/>
          <p14:tracePt t="157144" x="7935913" y="3028950"/>
          <p14:tracePt t="157158" x="7974013" y="3028950"/>
          <p14:tracePt t="157160" x="8010525" y="3028950"/>
          <p14:tracePt t="157175" x="8061325" y="3028950"/>
          <p14:tracePt t="157192" x="8110538" y="3028950"/>
          <p14:tracePt t="157209" x="8148638" y="3028950"/>
          <p14:tracePt t="157225" x="8199438" y="3016250"/>
          <p14:tracePt t="157242" x="8223250" y="3016250"/>
          <p14:tracePt t="157258" x="8235950" y="3016250"/>
          <p14:tracePt t="157276" x="8261350" y="2990850"/>
          <p14:tracePt t="157296" x="8274050" y="2990850"/>
          <p14:tracePt t="157308" x="8286750" y="2978150"/>
          <p14:tracePt t="157326" x="8312150" y="2952750"/>
          <p14:tracePt t="157328" x="8324850" y="2928938"/>
          <p14:tracePt t="157342" x="8335963" y="2916238"/>
          <p14:tracePt t="157344" x="8348663" y="2890838"/>
          <p14:tracePt t="157360" x="8386763" y="2840038"/>
          <p14:tracePt t="157376" x="8386763" y="2790825"/>
          <p14:tracePt t="157392" x="8399463" y="2728913"/>
          <p14:tracePt t="157409" x="8399463" y="2652713"/>
          <p14:tracePt t="157426" x="8399463" y="2578100"/>
          <p14:tracePt t="157442" x="8348663" y="2478088"/>
          <p14:tracePt t="157459" x="8248650" y="2352675"/>
          <p14:tracePt t="157476" x="8123238" y="2201863"/>
          <p14:tracePt t="157493" x="8023225" y="2065338"/>
          <p14:tracePt t="157496" x="8010525" y="2014538"/>
          <p14:tracePt t="157509" x="7974013" y="2001838"/>
          <p14:tracePt t="157512" x="7961313" y="1989138"/>
          <p14:tracePt t="157526" x="7935913" y="1965325"/>
          <p14:tracePt t="157528" x="7910513" y="1965325"/>
          <p14:tracePt t="157544" x="7848600" y="1914525"/>
          <p14:tracePt t="157561" x="7797800" y="1876425"/>
          <p14:tracePt t="157568" x="7773988" y="1852613"/>
          <p14:tracePt t="157579" x="7761288" y="1839913"/>
          <p14:tracePt t="157591" x="7710488" y="1814513"/>
          <p14:tracePt t="157607" x="7648575" y="1789113"/>
          <p14:tracePt t="157625" x="7610475" y="1776413"/>
          <p14:tracePt t="157641" x="7523163" y="1776413"/>
          <p14:tracePt t="157658" x="7459663" y="1776413"/>
          <p14:tracePt t="157674" x="7410450" y="1776413"/>
          <p14:tracePt t="157691" x="7359650" y="1801813"/>
          <p14:tracePt t="157707" x="7310438" y="1876425"/>
          <p14:tracePt t="157724" x="7297738" y="1978025"/>
          <p14:tracePt t="157741" x="7285038" y="2139950"/>
          <p14:tracePt t="157742" x="7285038" y="2239963"/>
          <p14:tracePt t="157757" x="7285038" y="2339975"/>
          <p14:tracePt t="157758" x="7285038" y="2465388"/>
          <p14:tracePt t="157774" x="7285038" y="2678113"/>
          <p14:tracePt t="157791" x="7285038" y="2916238"/>
          <p14:tracePt t="157808" x="7335838" y="3103563"/>
          <p14:tracePt t="157825" x="7485063" y="3341688"/>
          <p14:tracePt t="157841" x="7610475" y="3479800"/>
          <p14:tracePt t="157858" x="7723188" y="3629025"/>
          <p14:tracePt t="157877" x="7823200" y="3716338"/>
          <p14:tracePt t="157880" x="7886700" y="3779838"/>
          <p14:tracePt t="157894" x="7935913" y="3816350"/>
          <p14:tracePt t="157897" x="7986713" y="3854450"/>
          <p14:tracePt t="157912" x="8099425" y="3879850"/>
          <p14:tracePt t="157928" x="8261350" y="3941763"/>
          <p14:tracePt t="157945" x="8499475" y="4029075"/>
          <p14:tracePt t="157961" x="8574088" y="4029075"/>
          <p14:tracePt t="157977" x="8699500" y="4029075"/>
          <p14:tracePt t="157993" x="8774113" y="3979863"/>
          <p14:tracePt t="158010" x="8824913" y="3929063"/>
          <p14:tracePt t="158027" x="8863013" y="3867150"/>
          <p14:tracePt t="158044" x="8886825" y="3803650"/>
          <p14:tracePt t="158048" x="8899525" y="3779838"/>
          <p14:tracePt t="158061" x="8899525" y="3754438"/>
          <p14:tracePt t="158064" x="8899525" y="3703638"/>
          <p14:tracePt t="158077" x="8899525" y="3641725"/>
          <p14:tracePt t="158080" x="8874125" y="3603625"/>
          <p14:tracePt t="158095" x="8837613" y="3529013"/>
          <p14:tracePt t="158097" x="8763000" y="3454400"/>
          <p14:tracePt t="158112" x="8524875" y="3290888"/>
          <p14:tracePt t="158128" x="8361363" y="3165475"/>
          <p14:tracePt t="158145" x="8299450" y="3116263"/>
          <p14:tracePt t="158161" x="8261350" y="3078163"/>
          <p14:tracePt t="158177" x="8248650" y="3041650"/>
          <p14:tracePt t="158194" x="8235950" y="3028950"/>
          <p14:tracePt t="158210" x="8235950" y="3003550"/>
          <p14:tracePt t="158228" x="8223250" y="2978150"/>
          <p14:tracePt t="158536" x="8223250" y="2952750"/>
          <p14:tracePt t="158545" x="8223250" y="2941638"/>
          <p14:tracePt t="158552" x="8223250" y="2903538"/>
          <p14:tracePt t="158561" x="8199438" y="2828925"/>
          <p14:tracePt t="158579" x="8199438" y="2752725"/>
          <p14:tracePt t="158596" x="8099425" y="2616200"/>
          <p14:tracePt t="158612" x="8023225" y="2552700"/>
          <p14:tracePt t="158616" x="8010525" y="2516188"/>
          <p14:tracePt t="158629" x="7986713" y="2490788"/>
          <p14:tracePt t="158633" x="7961313" y="2465388"/>
          <p14:tracePt t="158646" x="7923213" y="2427288"/>
          <p14:tracePt t="158648" x="7886700" y="2403475"/>
          <p14:tracePt t="158663" x="7823200" y="2352675"/>
          <p14:tracePt t="158679" x="7797800" y="2352675"/>
          <p14:tracePt t="158760" x="7785100" y="2352675"/>
          <p14:tracePt t="158768" x="7773988" y="2352675"/>
          <p14:tracePt t="158779" x="7761288" y="2339975"/>
          <p14:tracePt t="158796" x="7710488" y="2339975"/>
          <p14:tracePt t="158812" x="7635875" y="2339975"/>
          <p14:tracePt t="158829" x="7523163" y="2339975"/>
          <p14:tracePt t="158831" x="7459663" y="2339975"/>
          <p14:tracePt t="158846" x="7423150" y="2339975"/>
          <p14:tracePt t="158848" x="7385050" y="2339975"/>
          <p14:tracePt t="158863" x="7259638" y="2339975"/>
          <p14:tracePt t="158880" x="7172325" y="2327275"/>
          <p14:tracePt t="158896" x="7123113" y="2327275"/>
          <p14:tracePt t="158915" x="7110413" y="2314575"/>
          <p14:tracePt t="158930" x="7097713" y="2303463"/>
          <p14:tracePt t="158976" x="7097713" y="2290763"/>
          <p14:tracePt t="158992" x="7097713" y="2278063"/>
          <p14:tracePt t="159008" x="7097713" y="2265363"/>
          <p14:tracePt t="159016" x="7097713" y="2252663"/>
          <p14:tracePt t="159032" x="7085013" y="2227263"/>
          <p14:tracePt t="159046" x="7085013" y="2201863"/>
          <p14:tracePt t="159048" x="7085013" y="2178050"/>
          <p14:tracePt t="159064" x="7085013" y="2127250"/>
          <p14:tracePt t="159080" x="7085013" y="2101850"/>
          <p14:tracePt t="159097" x="7085013" y="2052638"/>
          <p14:tracePt t="159113" x="7085013" y="2027238"/>
          <p14:tracePt t="159130" x="7085013" y="2001838"/>
          <p14:tracePt t="159146" x="7085013" y="1989138"/>
          <p14:tracePt t="159164" x="7085013" y="1965325"/>
          <p14:tracePt t="159184" x="7085013" y="1952625"/>
          <p14:tracePt t="159616" x="7072313" y="1952625"/>
          <p14:tracePt t="160184" x="7085013" y="1952625"/>
          <p14:tracePt t="160208" x="7110413" y="1952625"/>
          <p14:tracePt t="160216" x="7134225" y="1965325"/>
          <p14:tracePt t="160223" x="7146925" y="1965325"/>
          <p14:tracePt t="160233" x="7172325" y="1978025"/>
          <p14:tracePt t="160250" x="7223125" y="1989138"/>
          <p14:tracePt t="160266" x="7285038" y="2001838"/>
          <p14:tracePt t="160283" x="7310438" y="2027238"/>
          <p14:tracePt t="160299" x="7323138" y="2027238"/>
          <p14:tracePt t="160344" x="7348538" y="2039938"/>
          <p14:tracePt t="160368" x="7348538" y="2065338"/>
          <p14:tracePt t="160376" x="7372350" y="2078038"/>
          <p14:tracePt t="160384" x="7372350" y="2089150"/>
          <p14:tracePt t="160400" x="7397750" y="2114550"/>
          <p14:tracePt t="160417" x="7397750" y="2139950"/>
          <p14:tracePt t="160433" x="7423150" y="2190750"/>
          <p14:tracePt t="160450" x="7448550" y="2227263"/>
          <p14:tracePt t="160467" x="7459663" y="2278063"/>
          <p14:tracePt t="160484" x="7497763" y="2314575"/>
          <p14:tracePt t="160488" x="7510463" y="2339975"/>
          <p14:tracePt t="160501" x="7523163" y="2378075"/>
          <p14:tracePt t="160504" x="7535863" y="2390775"/>
          <p14:tracePt t="160517" x="7548563" y="2414588"/>
          <p14:tracePt t="160520" x="7561263" y="2439988"/>
          <p14:tracePt t="160535" x="7561263" y="2452688"/>
          <p14:tracePt t="160538" x="7572375" y="2465388"/>
          <p14:tracePt t="160550" x="7585075" y="2478088"/>
          <p14:tracePt t="160552" x="7610475" y="2490788"/>
          <p14:tracePt t="160576" x="7610475" y="2503488"/>
          <p14:tracePt t="160584" x="7610475" y="2516188"/>
          <p14:tracePt t="161937" x="7610475" y="2527300"/>
          <p14:tracePt t="161944" x="7610475" y="2565400"/>
          <p14:tracePt t="161954" x="7610475" y="2616200"/>
          <p14:tracePt t="161971" x="7610475" y="2765425"/>
          <p14:tracePt t="161987" x="7610475" y="2952750"/>
          <p14:tracePt t="162004" x="7610475" y="3178175"/>
          <p14:tracePt t="162008" x="7610475" y="3316288"/>
          <p14:tracePt t="162021" x="7610475" y="3454400"/>
          <p14:tracePt t="162024" x="7610475" y="3654425"/>
          <p14:tracePt t="162038" x="7572375" y="3803650"/>
          <p14:tracePt t="162040" x="7561263" y="3941763"/>
          <p14:tracePt t="162055" x="7561263" y="4054475"/>
          <p14:tracePt t="162057" x="7561263" y="4154488"/>
          <p14:tracePt t="162071" x="7548563" y="4392613"/>
          <p14:tracePt t="162088" x="7472363" y="4656138"/>
          <p14:tracePt t="162105" x="7410450" y="4830763"/>
          <p14:tracePt t="162121" x="7348538" y="5005388"/>
          <p14:tracePt t="162137" x="7285038" y="5156200"/>
          <p14:tracePt t="162154" x="7210425" y="5318125"/>
          <p14:tracePt t="162172" x="7197725" y="5394325"/>
          <p14:tracePt t="162188" x="7172325" y="5468938"/>
          <p14:tracePt t="162204" x="7146925" y="5507038"/>
          <p14:tracePt t="162207" x="7146925" y="5530850"/>
          <p14:tracePt t="162220" x="7123113" y="5568950"/>
          <p14:tracePt t="162237" x="7097713" y="5630863"/>
          <p14:tracePt t="162239" x="7085013" y="5643563"/>
          <p14:tracePt t="162254" x="7072313" y="5668963"/>
          <p14:tracePt t="162255" x="7072313" y="5681663"/>
          <p14:tracePt t="162270" x="7034213" y="5732463"/>
          <p14:tracePt t="162287" x="7034213" y="5756275"/>
          <p14:tracePt t="162305" x="7010400" y="5794375"/>
          <p14:tracePt t="162321" x="7010400" y="5807075"/>
          <p14:tracePt t="162338" x="6985000" y="5832475"/>
          <p14:tracePt t="162384" x="6985000" y="5843588"/>
          <p14:tracePt t="162464" x="6985000" y="5832475"/>
          <p14:tracePt t="162472" x="6985000" y="5807075"/>
          <p14:tracePt t="162480" x="6985000" y="5781675"/>
          <p14:tracePt t="162488" x="6985000" y="5756275"/>
          <p14:tracePt t="162505" x="7046913" y="5656263"/>
          <p14:tracePt t="162522" x="7072313" y="5568950"/>
          <p14:tracePt t="162539" x="7123113" y="5468938"/>
          <p14:tracePt t="162556" x="7197725" y="5318125"/>
          <p14:tracePt t="162572" x="7310438" y="5068888"/>
          <p14:tracePt t="162588" x="7348538" y="4805363"/>
          <p14:tracePt t="162591" x="7359650" y="4679950"/>
          <p14:tracePt t="162605" x="7385050" y="4492625"/>
          <p14:tracePt t="162608" x="7385050" y="4405313"/>
          <p14:tracePt t="162623" x="7385050" y="4192588"/>
          <p14:tracePt t="162640" x="7359650" y="3992563"/>
          <p14:tracePt t="162656" x="7310438" y="3816350"/>
          <p14:tracePt t="162673" x="7272338" y="3629025"/>
          <p14:tracePt t="162689" x="7246938" y="3490913"/>
          <p14:tracePt t="162706" x="7235825" y="3390900"/>
          <p14:tracePt t="162721" x="7210425" y="3241675"/>
          <p14:tracePt t="162738" x="7210425" y="3065463"/>
          <p14:tracePt t="162755" x="7210425" y="2916238"/>
          <p14:tracePt t="162771" x="7210425" y="2703513"/>
          <p14:tracePt t="162788" x="7210425" y="2516188"/>
          <p14:tracePt t="162805" x="7210425" y="2365375"/>
          <p14:tracePt t="162807" x="7210425" y="2314575"/>
          <p14:tracePt t="162822" x="7210425" y="2227263"/>
          <p14:tracePt t="162823" x="7210425" y="2190750"/>
          <p14:tracePt t="162839" x="7197725" y="2052638"/>
          <p14:tracePt t="162855" x="7197725" y="1901825"/>
          <p14:tracePt t="162872" x="7172325" y="1801813"/>
          <p14:tracePt t="162888" x="7159625" y="1701800"/>
          <p14:tracePt t="162905" x="7146925" y="1652588"/>
          <p14:tracePt t="162922" x="7146925" y="1601788"/>
          <p14:tracePt t="162939" x="7146925" y="1552575"/>
          <p14:tracePt t="162956" x="7146925" y="1527175"/>
          <p14:tracePt t="162972" x="7146925" y="1501775"/>
          <p14:tracePt t="162989" x="7146925" y="1476375"/>
          <p14:tracePt t="162991" x="7146925" y="1463675"/>
          <p14:tracePt t="163008" x="7146925" y="1439863"/>
          <p14:tracePt t="163024" x="7146925" y="1427163"/>
          <p14:tracePt t="163040" x="7159625" y="1401763"/>
          <p14:tracePt t="163192" x="7159625" y="1414463"/>
          <p14:tracePt t="163200" x="7159625" y="1450975"/>
          <p14:tracePt t="163207" x="7159625" y="1476375"/>
          <p14:tracePt t="163225" x="7159625" y="1552575"/>
          <p14:tracePt t="163241" x="7185025" y="1627188"/>
          <p14:tracePt t="163257" x="7197725" y="1689100"/>
          <p14:tracePt t="163273" x="7210425" y="1752600"/>
          <p14:tracePt t="163291" x="7223125" y="1776413"/>
          <p14:tracePt t="163307" x="7235825" y="1789113"/>
          <p14:tracePt t="163324" x="7235825" y="1801813"/>
          <p14:tracePt t="163504" x="7246938" y="1801813"/>
          <p14:tracePt t="163592" x="7272338" y="1801813"/>
          <p14:tracePt t="163688" x="7297738" y="1801813"/>
          <p14:tracePt t="163704" x="7323138" y="1852613"/>
          <p14:tracePt t="163720" x="7348538" y="1865313"/>
          <p14:tracePt t="163728" x="7359650" y="1876425"/>
          <p14:tracePt t="163742" x="7372350" y="1889125"/>
          <p14:tracePt t="163744" x="7385050" y="1901825"/>
          <p14:tracePt t="163759" x="7410450" y="1927225"/>
          <p14:tracePt t="163776" x="7423150" y="1952625"/>
          <p14:tracePt t="163793" x="7435850" y="1978025"/>
          <p14:tracePt t="163807" x="7435850" y="1989138"/>
          <p14:tracePt t="163824" x="7459663" y="2014538"/>
          <p14:tracePt t="163840" x="7459663" y="2039938"/>
          <p14:tracePt t="163857" x="7485063" y="2078038"/>
          <p14:tracePt t="163874" x="7497763" y="2101850"/>
          <p14:tracePt t="163890" x="7497763" y="2127250"/>
          <p14:tracePt t="163907" x="7510463" y="2152650"/>
          <p14:tracePt t="163924" x="7523163" y="2178050"/>
          <p14:tracePt t="163940" x="7548563" y="2214563"/>
          <p14:tracePt t="163957" x="7561263" y="2252663"/>
          <p14:tracePt t="163958" x="7561263" y="2265363"/>
          <p14:tracePt t="163974" x="7561263" y="2303463"/>
          <p14:tracePt t="163991" x="7585075" y="2352675"/>
          <p14:tracePt t="164007" x="7585075" y="2390775"/>
          <p14:tracePt t="164024" x="7610475" y="2427288"/>
          <p14:tracePt t="164041" x="7635875" y="2490788"/>
          <p14:tracePt t="164057" x="7661275" y="2527300"/>
          <p14:tracePt t="164074" x="7673975" y="2552700"/>
          <p14:tracePt t="164091" x="7673975" y="2590800"/>
          <p14:tracePt t="164108" x="7685088" y="2603500"/>
          <p14:tracePt t="164124" x="7710488" y="2627313"/>
          <p14:tracePt t="164141" x="7735888" y="2678113"/>
          <p14:tracePt t="164143" x="7735888" y="2703513"/>
          <p14:tracePt t="164158" x="7761288" y="2765425"/>
          <p14:tracePt t="164175" x="7785100" y="2816225"/>
          <p14:tracePt t="164191" x="7823200" y="2878138"/>
          <p14:tracePt t="164208" x="7848600" y="2941638"/>
          <p14:tracePt t="164227" x="7886700" y="3016250"/>
          <p14:tracePt t="164244" x="7923213" y="3090863"/>
          <p14:tracePt t="164260" x="7948613" y="3141663"/>
          <p14:tracePt t="164264" x="7961313" y="3165475"/>
          <p14:tracePt t="164276" x="7974013" y="3165475"/>
          <p14:tracePt t="164293" x="7999413" y="3216275"/>
          <p14:tracePt t="164296" x="7999413" y="3241675"/>
          <p14:tracePt t="164310" x="8010525" y="3278188"/>
          <p14:tracePt t="164312" x="8023225" y="3303588"/>
          <p14:tracePt t="164327" x="8048625" y="3367088"/>
          <p14:tracePt t="164344" x="8048625" y="3416300"/>
          <p14:tracePt t="164361" x="8086725" y="3467100"/>
          <p14:tracePt t="164377" x="8110538" y="3516313"/>
          <p14:tracePt t="164394" x="8123238" y="3567113"/>
          <p14:tracePt t="164410" x="8135938" y="3603625"/>
          <p14:tracePt t="164427" x="8161338" y="3629025"/>
          <p14:tracePt t="164443" x="8174038" y="3667125"/>
          <p14:tracePt t="164460" x="8186738" y="3703638"/>
          <p14:tracePt t="164477" x="8199438" y="3729038"/>
          <p14:tracePt t="164479" x="8212138" y="3754438"/>
          <p14:tracePt t="164493" x="8212138" y="3767138"/>
          <p14:tracePt t="164496" x="8223250" y="3779838"/>
          <p14:tracePt t="164511" x="8235950" y="3803650"/>
          <p14:tracePt t="164527" x="8248650" y="3816350"/>
          <p14:tracePt t="164544" x="8274050" y="3867150"/>
          <p14:tracePt t="164561" x="8286750" y="3892550"/>
          <p14:tracePt t="164577" x="8312150" y="3954463"/>
          <p14:tracePt t="164595" x="8335963" y="3992563"/>
          <p14:tracePt t="164611" x="8348663" y="4017963"/>
          <p14:tracePt t="164628" x="8374063" y="4054475"/>
          <p14:tracePt t="164645" x="8399463" y="4067175"/>
          <p14:tracePt t="164648" x="8399463" y="4092575"/>
          <p14:tracePt t="164662" x="8435975" y="4117975"/>
          <p14:tracePt t="164680" x="8435975" y="4141788"/>
          <p14:tracePt t="164696" x="8461375" y="4179888"/>
          <p14:tracePt t="164711" x="8486775" y="4192588"/>
          <p14:tracePt t="164728" x="8486775" y="4205288"/>
          <p14:tracePt t="164745" x="8512175" y="4230688"/>
          <p14:tracePt t="164761" x="8512175" y="4241800"/>
          <p14:tracePt t="164778" x="8524875" y="4254500"/>
          <p14:tracePt t="164795" x="8524875" y="4267200"/>
          <p14:tracePt t="164812" x="8537575" y="4279900"/>
          <p14:tracePt t="164828" x="8548688" y="4305300"/>
          <p14:tracePt t="164845" x="8561388" y="4330700"/>
          <p14:tracePt t="164862" x="8574088" y="4341813"/>
          <p14:tracePt t="164864" x="8586788" y="4354513"/>
          <p14:tracePt t="164879" x="8612188" y="4379913"/>
          <p14:tracePt t="164896" x="8612188" y="4418013"/>
          <p14:tracePt t="164912" x="8650288" y="4454525"/>
          <p14:tracePt t="164928" x="8674100" y="4479925"/>
          <p14:tracePt t="164946" x="8712200" y="4530725"/>
          <p14:tracePt t="164961" x="8750300" y="4554538"/>
          <p14:tracePt t="164978" x="8786813" y="4579938"/>
          <p14:tracePt t="164996" x="8812213" y="4605338"/>
          <p14:tracePt t="165012" x="8874125" y="4643438"/>
          <p14:tracePt t="165028" x="8924925" y="4679950"/>
          <p14:tracePt t="165031" x="8963025" y="4692650"/>
          <p14:tracePt t="165045" x="8963025" y="4705350"/>
          <p14:tracePt t="165048" x="8986838" y="4718050"/>
          <p14:tracePt t="165062" x="9024938" y="4743450"/>
          <p14:tracePt t="165080" x="9088438" y="4792663"/>
          <p14:tracePt t="165096" x="9124950" y="4805363"/>
          <p14:tracePt t="165113" x="9188450" y="4856163"/>
          <p14:tracePt t="165130" x="9224963" y="4879975"/>
          <p14:tracePt t="165146" x="9288463" y="4918075"/>
          <p14:tracePt t="165162" x="9324975" y="4943475"/>
          <p14:tracePt t="165179" x="9375775" y="4956175"/>
          <p14:tracePt t="165195" x="9424988" y="4981575"/>
          <p14:tracePt t="165213" x="9437688" y="4981575"/>
          <p14:tracePt t="165229" x="9450388" y="4992688"/>
          <p14:tracePt t="165231" x="9463088" y="4992688"/>
          <p14:tracePt t="165246" x="9475788" y="5005388"/>
          <p14:tracePt t="165263" x="9501188" y="5018088"/>
          <p14:tracePt t="165280" x="9525000" y="5018088"/>
          <p14:tracePt t="165296" x="9550400" y="5018088"/>
          <p14:tracePt t="165313" x="9563100" y="5030788"/>
          <p14:tracePt t="165344" x="9601200" y="5030788"/>
          <p14:tracePt t="165352" x="9613900" y="5030788"/>
          <p14:tracePt t="165364" x="9637713" y="5030788"/>
          <p14:tracePt t="165380" x="9663113" y="5056188"/>
          <p14:tracePt t="165397" x="9663113" y="5081588"/>
          <p14:tracePt t="165414" x="9726613" y="5105400"/>
          <p14:tracePt t="165416" x="9763125" y="5105400"/>
          <p14:tracePt t="165430" x="9788525" y="5105400"/>
          <p14:tracePt t="165432" x="9813925" y="5130800"/>
          <p14:tracePt t="165447" x="9839325" y="5143500"/>
          <p14:tracePt t="165449" x="9863138" y="5156200"/>
          <p14:tracePt t="165464" x="9913938" y="5168900"/>
          <p14:tracePt t="165480" x="9988550" y="5181600"/>
          <p14:tracePt t="165504" x="10013950" y="5194300"/>
          <p14:tracePt t="165520" x="10039350" y="5194300"/>
          <p14:tracePt t="165529" x="10052050" y="5205413"/>
          <p14:tracePt t="165546" x="10075863" y="5205413"/>
          <p14:tracePt t="165564" x="10101263" y="5218113"/>
          <p14:tracePt t="165580" x="10126663" y="5230813"/>
          <p14:tracePt t="165583" x="10164763" y="5230813"/>
          <p14:tracePt t="165596" x="10201275" y="5230813"/>
          <p14:tracePt t="165599" x="10213975" y="5243513"/>
          <p14:tracePt t="165614" x="10226675" y="5243513"/>
          <p14:tracePt t="165632" x="10277475" y="5256213"/>
          <p14:tracePt t="165648" x="10326688" y="5256213"/>
          <p14:tracePt t="165664" x="10364788" y="5281613"/>
          <p14:tracePt t="165680" x="10426700" y="5294313"/>
          <p14:tracePt t="165697" x="10464800" y="5305425"/>
          <p14:tracePt t="165713" x="10514013" y="5318125"/>
          <p14:tracePt t="165730" x="10577513" y="5330825"/>
          <p14:tracePt t="165748" x="10626725" y="5343525"/>
          <p14:tracePt t="165765" x="10652125" y="5343525"/>
          <p14:tracePt t="165768" x="10677525" y="5343525"/>
          <p14:tracePt t="165784" x="10690225" y="5343525"/>
          <p14:tracePt t="165797" x="10702925" y="5356225"/>
          <p14:tracePt t="165816" x="10726738" y="5356225"/>
          <p14:tracePt t="165831" x="10777538" y="5356225"/>
          <p14:tracePt t="165847" x="10790238" y="5356225"/>
          <p14:tracePt t="165865" x="10828338" y="5356225"/>
          <p14:tracePt t="165881" x="10839450" y="5368925"/>
          <p14:tracePt t="165904" x="10852150" y="5368925"/>
          <p14:tracePt t="165914" x="10877550" y="5368925"/>
          <p14:tracePt t="165931" x="10902950" y="5368925"/>
          <p14:tracePt t="165948" x="10928350" y="5368925"/>
          <p14:tracePt t="165964" x="10964863" y="5368925"/>
          <p14:tracePt t="165982" x="10977563" y="5368925"/>
          <p14:tracePt t="165984" x="10977563" y="5381625"/>
          <p14:tracePt t="165998" x="11002963" y="5381625"/>
          <p14:tracePt t="166000" x="11028363" y="5394325"/>
          <p14:tracePt t="166015" x="11064875" y="5394325"/>
          <p14:tracePt t="166032" x="11115675" y="5394325"/>
          <p14:tracePt t="166048" x="11177588" y="5407025"/>
          <p14:tracePt t="166064" x="11215688" y="5407025"/>
          <p14:tracePt t="166081" x="11253788" y="5418138"/>
          <p14:tracePt t="166098" x="11290300" y="5418138"/>
          <p14:tracePt t="166116" x="11328400" y="5418138"/>
          <p14:tracePt t="166132" x="11366500" y="5418138"/>
          <p14:tracePt t="166148" x="11390313" y="5418138"/>
          <p14:tracePt t="166165" x="11428413" y="5418138"/>
          <p14:tracePt t="166181" x="11441113" y="5418138"/>
          <p14:tracePt t="166184" x="11453813" y="5418138"/>
          <p14:tracePt t="166208" x="11466513" y="5418138"/>
          <p14:tracePt t="167313" x="11441113" y="5418138"/>
          <p14:tracePt t="167319" x="11428413" y="5418138"/>
          <p14:tracePt t="167336" x="11366500" y="5418138"/>
          <p14:tracePt t="167352" x="11290300" y="5407025"/>
          <p14:tracePt t="167368" x="11202988" y="5381625"/>
          <p14:tracePt t="167386" x="11090275" y="5305425"/>
          <p14:tracePt t="167401" x="10828338" y="5205413"/>
          <p14:tracePt t="167418" x="10626725" y="5043488"/>
          <p14:tracePt t="167435" x="10390188" y="4943475"/>
          <p14:tracePt t="167452" x="9988550" y="4805363"/>
          <p14:tracePt t="167468" x="9312275" y="4630738"/>
          <p14:tracePt t="167485" x="8661400" y="4454525"/>
          <p14:tracePt t="167487" x="8161338" y="4318000"/>
          <p14:tracePt t="167502" x="7723188" y="4205288"/>
          <p14:tracePt t="167504" x="7272338" y="4067175"/>
          <p14:tracePt t="167519" x="6797675" y="3992563"/>
          <p14:tracePt t="167535" x="6446838" y="3879850"/>
          <p14:tracePt t="167552" x="6308725" y="3867150"/>
          <p14:tracePt t="167569" x="6270625" y="3829050"/>
          <p14:tracePt t="167586" x="6246813" y="3816350"/>
          <p14:tracePt t="167616" x="6246813" y="3803650"/>
          <p14:tracePt t="167624" x="6246813" y="3792538"/>
          <p14:tracePt t="167635" x="6246813" y="3779838"/>
          <p14:tracePt t="167664" x="6246813" y="3767138"/>
          <p14:tracePt t="167736" x="6270625" y="3767138"/>
          <p14:tracePt t="167744" x="6334125" y="3767138"/>
          <p14:tracePt t="167753" x="6434138" y="3767138"/>
          <p14:tracePt t="167769" x="6646863" y="3829050"/>
          <p14:tracePt t="167786" x="7097713" y="3905250"/>
          <p14:tracePt t="167802" x="7561263" y="4005263"/>
          <p14:tracePt t="167820" x="8123238" y="4105275"/>
          <p14:tracePt t="167836" x="8750300" y="4241800"/>
          <p14:tracePt t="167853" x="9088438" y="4318000"/>
          <p14:tracePt t="167855" x="9237663" y="4341813"/>
          <p14:tracePt t="167869" x="9375775" y="4354513"/>
          <p14:tracePt t="167871" x="9475788" y="4392613"/>
          <p14:tracePt t="167886" x="9601200" y="4418013"/>
          <p14:tracePt t="167888" x="9650413" y="4418013"/>
          <p14:tracePt t="167904" x="9788525" y="4430713"/>
          <p14:tracePt t="167919" x="9913938" y="4454525"/>
          <p14:tracePt t="167936" x="9988550" y="4454525"/>
          <p14:tracePt t="167953" x="10052050" y="4454525"/>
          <p14:tracePt t="167984" x="10064750" y="4454525"/>
          <p14:tracePt t="167992" x="10075863" y="4454525"/>
          <p14:tracePt t="168003" x="10075863" y="4443413"/>
          <p14:tracePt t="168019" x="10075863" y="4341813"/>
          <p14:tracePt t="168036" x="9926638" y="4241800"/>
          <p14:tracePt t="168039" x="9801225" y="4179888"/>
          <p14:tracePt t="168053" x="9663113" y="4129088"/>
          <p14:tracePt t="168055" x="9337675" y="4017963"/>
          <p14:tracePt t="168071" x="8674100" y="3779838"/>
          <p14:tracePt t="168088" x="7835900" y="3554413"/>
          <p14:tracePt t="168104" x="6910388" y="3290888"/>
          <p14:tracePt t="168120" x="6746875" y="3178175"/>
          <p14:tracePt t="168200" x="6708775" y="3178175"/>
          <p14:tracePt t="168216" x="6684963" y="3178175"/>
          <p14:tracePt t="168224" x="6684963" y="3203575"/>
          <p14:tracePt t="168238" x="6684963" y="3216275"/>
          <p14:tracePt t="168240" x="6734175" y="3254375"/>
          <p14:tracePt t="168254" x="6772275" y="3278188"/>
          <p14:tracePt t="168256" x="6772275" y="3290888"/>
          <p14:tracePt t="168271" x="6797675" y="3290888"/>
          <p14:tracePt t="168287" x="6834188" y="3341688"/>
          <p14:tracePt t="168304" x="6859588" y="3390900"/>
          <p14:tracePt t="168321" x="6884988" y="3441700"/>
          <p14:tracePt t="168337" x="6997700" y="3529013"/>
          <p14:tracePt t="168354" x="7210425" y="3667125"/>
          <p14:tracePt t="168370" x="7673975" y="3841750"/>
          <p14:tracePt t="168387" x="8248650" y="3992563"/>
          <p14:tracePt t="168405" x="8574088" y="4141788"/>
          <p14:tracePt t="168407" x="8724900" y="4192588"/>
          <p14:tracePt t="168421" x="8850313" y="4254500"/>
          <p14:tracePt t="168424" x="8986838" y="4292600"/>
          <p14:tracePt t="168438" x="9075738" y="4318000"/>
          <p14:tracePt t="168440" x="9137650" y="4341813"/>
          <p14:tracePt t="168456" x="9188450" y="4341813"/>
          <p14:tracePt t="168472" x="9237663" y="4367213"/>
          <p14:tracePt t="168488" x="9288463" y="4392613"/>
          <p14:tracePt t="168505" x="9312275" y="4405313"/>
          <p14:tracePt t="168521" x="9388475" y="4418013"/>
          <p14:tracePt t="168537" x="9513888" y="4467225"/>
          <p14:tracePt t="168554" x="9650413" y="4530725"/>
          <p14:tracePt t="168572" x="9713913" y="4567238"/>
          <p14:tracePt t="168588" x="9775825" y="4592638"/>
          <p14:tracePt t="168605" x="9875838" y="4643438"/>
          <p14:tracePt t="168607" x="9939338" y="4679950"/>
          <p14:tracePt t="168621" x="9952038" y="4705350"/>
          <p14:tracePt t="168624" x="10013950" y="4730750"/>
          <p14:tracePt t="168638" x="10064750" y="4779963"/>
          <p14:tracePt t="168640" x="10113963" y="4830763"/>
          <p14:tracePt t="168656" x="10152063" y="4879975"/>
          <p14:tracePt t="168672" x="10152063" y="4918075"/>
          <p14:tracePt t="168688" x="10152063" y="4943475"/>
          <p14:tracePt t="168705" x="10152063" y="4992688"/>
          <p14:tracePt t="168721" x="10088563" y="5068888"/>
          <p14:tracePt t="168738" x="10013950" y="5168900"/>
          <p14:tracePt t="168754" x="9888538" y="5268913"/>
          <p14:tracePt t="168770" x="9726613" y="5394325"/>
          <p14:tracePt t="168787" x="9575800" y="5507038"/>
          <p14:tracePt t="168804" x="9424988" y="5607050"/>
          <p14:tracePt t="168820" x="9301163" y="5732463"/>
          <p14:tracePt t="168838" x="9250363" y="5781675"/>
          <p14:tracePt t="168839" x="9237663" y="5794375"/>
          <p14:tracePt t="168855" x="9199563" y="5819775"/>
          <p14:tracePt t="168871" x="9124950" y="5843588"/>
          <p14:tracePt t="168887" x="9075738" y="5868988"/>
          <p14:tracePt t="168906" x="9012238" y="5919788"/>
          <p14:tracePt t="168922" x="8937625" y="5932488"/>
          <p14:tracePt t="168939" x="8824913" y="5956300"/>
          <p14:tracePt t="168956" x="8724900" y="5956300"/>
          <p14:tracePt t="168973" x="8599488" y="5969000"/>
          <p14:tracePt t="168975" x="8537575" y="5994400"/>
          <p14:tracePt t="168989" x="8486775" y="6007100"/>
          <p14:tracePt t="168992" x="8448675" y="6007100"/>
          <p14:tracePt t="169006" x="8399463" y="6007100"/>
          <p14:tracePt t="169008" x="8361363" y="6007100"/>
          <p14:tracePt t="169023" x="8286750" y="6007100"/>
          <p14:tracePt t="169039" x="8248650" y="6007100"/>
          <p14:tracePt t="169056" x="8186738" y="6007100"/>
          <p14:tracePt t="169073" x="8161338" y="6007100"/>
          <p14:tracePt t="169089" x="8110538" y="6007100"/>
          <p14:tracePt t="169105" x="8061325" y="5994400"/>
          <p14:tracePt t="169123" x="8010525" y="5994400"/>
          <p14:tracePt t="169140" x="7961313" y="5969000"/>
          <p14:tracePt t="169156" x="7897813" y="5969000"/>
          <p14:tracePt t="169159" x="7874000" y="5945188"/>
          <p14:tracePt t="169173" x="7835900" y="5945188"/>
          <p14:tracePt t="169175" x="7810500" y="5919788"/>
          <p14:tracePt t="169189" x="7773988" y="5907088"/>
          <p14:tracePt t="169207" x="7761288" y="5907088"/>
          <p14:tracePt t="169248" x="7773988" y="5881688"/>
          <p14:tracePt t="169256" x="7886700" y="5843588"/>
          <p14:tracePt t="169264" x="8010525" y="5843588"/>
          <p14:tracePt t="169273" x="8374063" y="5794375"/>
          <p14:tracePt t="169289" x="8863013" y="5794375"/>
          <p14:tracePt t="169306" x="9537700" y="5794375"/>
          <p14:tracePt t="169323" x="10301288" y="5756275"/>
          <p14:tracePt t="169340" x="10852150" y="5756275"/>
          <p14:tracePt t="169343" x="11052175" y="5756275"/>
          <p14:tracePt t="169357" x="11228388" y="5756275"/>
          <p14:tracePt t="169360" x="11377613" y="5743575"/>
          <p14:tracePt t="169374" x="11490325" y="5694363"/>
          <p14:tracePt t="169376" x="11515725" y="5694363"/>
          <p14:tracePt t="169391" x="11541125" y="5694363"/>
          <p14:tracePt t="169424" x="11553825" y="5694363"/>
          <p14:tracePt t="169432" x="11553825" y="5681663"/>
          <p14:tracePt t="169439" x="11541125" y="5656263"/>
          <p14:tracePt t="169455" x="11415713" y="5619750"/>
          <p14:tracePt t="169472" x="11153775" y="5581650"/>
          <p14:tracePt t="169489" x="10815638" y="5543550"/>
          <p14:tracePt t="169506" x="10690225" y="5530850"/>
          <p14:tracePt t="169523" x="10539413" y="5507038"/>
          <p14:tracePt t="169541" x="10526713" y="5507038"/>
          <p14:tracePt t="169808" x="10502900" y="5507038"/>
          <p14:tracePt t="169832" x="10490200" y="5507038"/>
          <p14:tracePt t="169847" x="10477500" y="5507038"/>
          <p14:tracePt t="169855" x="10464800" y="5507038"/>
          <p14:tracePt t="169871" x="10452100" y="5507038"/>
          <p14:tracePt t="169887" x="10426700" y="5507038"/>
          <p14:tracePt t="169903" x="10414000" y="5507038"/>
          <p14:tracePt t="169912" x="10401300" y="5507038"/>
          <p14:tracePt t="169925" x="10377488" y="5507038"/>
          <p14:tracePt t="169927" x="10326688" y="5518150"/>
          <p14:tracePt t="169941" x="10313988" y="5518150"/>
          <p14:tracePt t="169944" x="10277475" y="5530850"/>
          <p14:tracePt t="169958" x="10252075" y="5530850"/>
          <p14:tracePt t="169960" x="10226675" y="5530850"/>
          <p14:tracePt t="169976" x="10164763" y="5556250"/>
          <p14:tracePt t="169992" x="10064750" y="5581650"/>
          <p14:tracePt t="170008" x="9926638" y="5619750"/>
          <p14:tracePt t="170025" x="9775825" y="5668963"/>
          <p14:tracePt t="170041" x="9588500" y="5681663"/>
          <p14:tracePt t="170058" x="9350375" y="5681663"/>
          <p14:tracePt t="170075" x="9275763" y="5681663"/>
          <p14:tracePt t="170091" x="9212263" y="5681663"/>
          <p14:tracePt t="170108" x="9088438" y="5681663"/>
          <p14:tracePt t="170125" x="9012238" y="5681663"/>
          <p14:tracePt t="170127" x="8975725" y="5681663"/>
          <p14:tracePt t="170142" x="8886825" y="5681663"/>
          <p14:tracePt t="170144" x="8799513" y="5668963"/>
          <p14:tracePt t="170159" x="8561388" y="5581650"/>
          <p14:tracePt t="170176" x="8174038" y="5443538"/>
          <p14:tracePt t="170192" x="7897813" y="5294313"/>
          <p14:tracePt t="170209" x="7710488" y="5156200"/>
          <p14:tracePt t="170225" x="7497763" y="4992688"/>
          <p14:tracePt t="170242" x="7385050" y="4856163"/>
          <p14:tracePt t="170259" x="7359650" y="4792663"/>
          <p14:tracePt t="170275" x="7348538" y="4718050"/>
          <p14:tracePt t="170292" x="7348538" y="4554538"/>
          <p14:tracePt t="170309" x="7348538" y="4405313"/>
          <p14:tracePt t="170311" x="7359650" y="4305300"/>
          <p14:tracePt t="170326" x="7385050" y="4167188"/>
          <p14:tracePt t="170327" x="7385050" y="4029075"/>
          <p14:tracePt t="170343" x="7385050" y="3679825"/>
          <p14:tracePt t="170360" x="7385050" y="3429000"/>
          <p14:tracePt t="170376" x="7385050" y="3165475"/>
          <p14:tracePt t="170393" x="7385050" y="3003550"/>
          <p14:tracePt t="170409" x="7323138" y="2790825"/>
          <p14:tracePt t="170426" x="7285038" y="2627313"/>
          <p14:tracePt t="170442" x="7210425" y="2452688"/>
          <p14:tracePt t="170459" x="7123113" y="2290763"/>
          <p14:tracePt t="170476" x="7046913" y="2152650"/>
          <p14:tracePt t="170493" x="6985000" y="2052638"/>
          <p14:tracePt t="170495" x="6959600" y="2014538"/>
          <p14:tracePt t="170509" x="6959600" y="1978025"/>
          <p14:tracePt t="170512" x="6946900" y="1952625"/>
          <p14:tracePt t="170527" x="6934200" y="1927225"/>
          <p14:tracePt t="170560" x="6934200" y="1914525"/>
          <p14:tracePt t="170568" x="6934200" y="1889125"/>
          <p14:tracePt t="170584" x="6985000" y="1865313"/>
          <p14:tracePt t="170600" x="7021513" y="1827213"/>
          <p14:tracePt t="170609" x="7046913" y="1814513"/>
          <p14:tracePt t="170626" x="7123113" y="1765300"/>
          <p14:tracePt t="170644" x="7197725" y="1739900"/>
          <p14:tracePt t="170648" x="7246938" y="1714500"/>
          <p14:tracePt t="170660" x="7272338" y="1714500"/>
          <p14:tracePt t="170676" x="7310438" y="1689100"/>
          <p14:tracePt t="170679" x="7323138" y="1676400"/>
          <p14:tracePt t="170704" x="7335838" y="1676400"/>
          <p14:tracePt t="170720" x="7348538" y="1676400"/>
          <p14:tracePt t="170752" x="7372350" y="1676400"/>
          <p14:tracePt t="170760" x="7410450" y="1727200"/>
          <p14:tracePt t="170768" x="7423150" y="1739900"/>
          <p14:tracePt t="170776" x="7448550" y="1814513"/>
          <p14:tracePt t="170794" x="7523163" y="2027238"/>
          <p14:tracePt t="170810" x="7597775" y="2239963"/>
          <p14:tracePt t="170827" x="7648575" y="2427288"/>
          <p14:tracePt t="170844" x="7723188" y="2652713"/>
          <p14:tracePt t="170847" x="7761288" y="2778125"/>
          <p14:tracePt t="170861" x="7773988" y="2878138"/>
          <p14:tracePt t="170864" x="7810500" y="2965450"/>
          <p14:tracePt t="170877" x="7835900" y="3054350"/>
          <p14:tracePt t="170879" x="7861300" y="3141663"/>
          <p14:tracePt t="170894" x="7874000" y="3216275"/>
          <p14:tracePt t="170896" x="7910513" y="3316288"/>
          <p14:tracePt t="170911" x="7948613" y="3416300"/>
          <p14:tracePt t="170927" x="7974013" y="3541713"/>
          <p14:tracePt t="170945" x="7986713" y="3654425"/>
          <p14:tracePt t="170961" x="8048625" y="3779838"/>
          <p14:tracePt t="170977" x="8061325" y="3867150"/>
          <p14:tracePt t="170994" x="8086725" y="3967163"/>
          <p14:tracePt t="171011" x="8110538" y="4029075"/>
          <p14:tracePt t="171028" x="8123238" y="4079875"/>
          <p14:tracePt t="171045" x="8123238" y="4092575"/>
          <p14:tracePt t="171048" x="8123238" y="4117975"/>
          <p14:tracePt t="171061" x="8135938" y="4129088"/>
          <p14:tracePt t="171064" x="8148638" y="4167188"/>
          <p14:tracePt t="171078" x="8161338" y="4205288"/>
          <p14:tracePt t="171079" x="8174038" y="4230688"/>
          <p14:tracePt t="171095" x="8212138" y="4279900"/>
          <p14:tracePt t="171096" x="8223250" y="4305300"/>
          <p14:tracePt t="171112" x="8248650" y="4392613"/>
          <p14:tracePt t="171128" x="8312150" y="4467225"/>
          <p14:tracePt t="171145" x="8386763" y="4543425"/>
          <p14:tracePt t="171161" x="8448675" y="4630738"/>
          <p14:tracePt t="171178" x="8524875" y="4718050"/>
          <p14:tracePt t="171195" x="8561388" y="4768850"/>
          <p14:tracePt t="171212" x="8612188" y="4805363"/>
          <p14:tracePt t="171228" x="8661400" y="4868863"/>
          <p14:tracePt t="171245" x="8737600" y="4905375"/>
          <p14:tracePt t="171248" x="8763000" y="4930775"/>
          <p14:tracePt t="171262" x="8799513" y="4968875"/>
          <p14:tracePt t="171264" x="8850313" y="4992688"/>
          <p14:tracePt t="171279" x="8886825" y="5018088"/>
          <p14:tracePt t="171296" x="8924925" y="5030788"/>
          <p14:tracePt t="171312" x="8963025" y="5043488"/>
          <p14:tracePt t="171328" x="8986838" y="5081588"/>
          <p14:tracePt t="171352" x="9012238" y="5081588"/>
          <p14:tracePt t="171362" x="9024938" y="5092700"/>
          <p14:tracePt t="171379" x="9037638" y="5105400"/>
          <p14:tracePt t="171395" x="9088438" y="5118100"/>
          <p14:tracePt t="171412" x="9137650" y="5130800"/>
          <p14:tracePt t="171428" x="9150350" y="5156200"/>
          <p14:tracePt t="171431" x="9163050" y="5156200"/>
          <p14:tracePt t="171445" x="9188450" y="5156200"/>
          <p14:tracePt t="171462" x="9199563" y="5168900"/>
          <p14:tracePt t="171464" x="9212263" y="5168900"/>
          <p14:tracePt t="171512" x="9224963" y="5181600"/>
          <p14:tracePt t="171520" x="9224963" y="5194300"/>
          <p14:tracePt t="171672" x="9237663" y="5194300"/>
          <p14:tracePt t="171704" x="9237663" y="5205413"/>
          <p14:tracePt t="171720" x="9250363" y="5218113"/>
          <p14:tracePt t="171727" x="9275763" y="5230813"/>
          <p14:tracePt t="171735" x="9288463" y="5243513"/>
          <p14:tracePt t="171746" x="9312275" y="5268913"/>
          <p14:tracePt t="171762" x="9375775" y="5305425"/>
          <p14:tracePt t="171779" x="9437688" y="5343525"/>
          <p14:tracePt t="171796" x="9537700" y="5381625"/>
          <p14:tracePt t="171814" x="9637713" y="5407025"/>
          <p14:tracePt t="171816" x="9688513" y="5418138"/>
          <p14:tracePt t="171830" x="9750425" y="5443538"/>
          <p14:tracePt t="171832" x="9813925" y="5456238"/>
          <p14:tracePt t="171846" x="9901238" y="5481638"/>
          <p14:tracePt t="171847" x="9975850" y="5494338"/>
          <p14:tracePt t="171862" x="10126663" y="5518150"/>
          <p14:tracePt t="171879" x="10252075" y="5530850"/>
          <p14:tracePt t="171896" x="10352088" y="5530850"/>
          <p14:tracePt t="171912" x="10426700" y="5530850"/>
          <p14:tracePt t="171930" x="10452100" y="5530850"/>
          <p14:tracePt t="171948" x="10464800" y="5530850"/>
          <p14:tracePt t="171968" x="10464800" y="5507038"/>
          <p14:tracePt t="171981" x="10464800" y="5481638"/>
          <p14:tracePt t="171984" x="10464800" y="5456238"/>
          <p14:tracePt t="171997" x="10464800" y="5407025"/>
          <p14:tracePt t="171999" x="10452100" y="5356225"/>
          <p14:tracePt t="172013" x="10452100" y="5281613"/>
          <p14:tracePt t="172015" x="10401300" y="5205413"/>
          <p14:tracePt t="172031" x="10313988" y="5081588"/>
          <p14:tracePt t="172033" x="10188575" y="5005388"/>
          <p14:tracePt t="172047" x="9875838" y="4792663"/>
          <p14:tracePt t="172063" x="9601200" y="4667250"/>
          <p14:tracePt t="172079" x="9363075" y="4618038"/>
          <p14:tracePt t="172096" x="9275763" y="4618038"/>
          <p14:tracePt t="172113" x="9237663" y="4618038"/>
          <p14:tracePt t="172130" x="9212263" y="4618038"/>
          <p14:tracePt t="172168" x="9199563" y="4618038"/>
          <p14:tracePt t="172175" x="9175750" y="4618038"/>
          <p14:tracePt t="172192" x="9175750" y="4630738"/>
          <p14:tracePt t="172208" x="9163050" y="4643438"/>
          <p14:tracePt t="172392" x="9175750" y="4643438"/>
          <p14:tracePt t="172400" x="9175750" y="4630738"/>
          <p14:tracePt t="172408" x="9175750" y="4605338"/>
          <p14:tracePt t="172415" x="9150350" y="4567238"/>
          <p14:tracePt t="172431" x="8975725" y="4443413"/>
          <p14:tracePt t="172447" x="8699500" y="4279900"/>
          <p14:tracePt t="172464" x="8161338" y="4117975"/>
          <p14:tracePt t="172480" x="7797800" y="3979863"/>
          <p14:tracePt t="172497" x="7685088" y="3879850"/>
          <p14:tracePt t="172513" x="7661275" y="3829050"/>
          <p14:tracePt t="172530" x="7648575" y="3767138"/>
          <p14:tracePt t="172547" x="7648575" y="3692525"/>
          <p14:tracePt t="172564" x="7648575" y="3641725"/>
          <p14:tracePt t="172580" x="7685088" y="3554413"/>
          <p14:tracePt t="172597" x="7697788" y="3490913"/>
          <p14:tracePt t="172599" x="7697788" y="3467100"/>
          <p14:tracePt t="172614" x="7710488" y="3403600"/>
          <p14:tracePt t="172631" x="7710488" y="3354388"/>
          <p14:tracePt t="172647" x="7710488" y="3278188"/>
          <p14:tracePt t="172665" x="7710488" y="3203575"/>
          <p14:tracePt t="172682" x="7685088" y="3128963"/>
          <p14:tracePt t="172699" x="7648575" y="3065463"/>
          <p14:tracePt t="172716" x="7597775" y="3003550"/>
          <p14:tracePt t="172732" x="7548563" y="2978150"/>
          <p14:tracePt t="172750" x="7497763" y="2952750"/>
          <p14:tracePt t="172752" x="7485063" y="2952750"/>
          <p14:tracePt t="172766" x="7459663" y="2952750"/>
          <p14:tracePt t="172768" x="7448550" y="2952750"/>
          <p14:tracePt t="172783" x="7423150" y="2952750"/>
          <p14:tracePt t="172800" x="7372350" y="2952750"/>
          <p14:tracePt t="172816" x="7335838" y="2952750"/>
          <p14:tracePt t="172833" x="7272338" y="2978150"/>
          <p14:tracePt t="172849" x="7210425" y="3103563"/>
          <p14:tracePt t="172866" x="7172325" y="3190875"/>
          <p14:tracePt t="172882" x="7134225" y="3367088"/>
          <p14:tracePt t="172899" x="7110413" y="3479800"/>
          <p14:tracePt t="172916" x="7110413" y="3567113"/>
          <p14:tracePt t="172932" x="7110413" y="3590925"/>
          <p14:tracePt t="172949" x="7110413" y="3616325"/>
          <p14:tracePt t="173288" x="7110413" y="3603625"/>
          <p14:tracePt t="173344" x="7110413" y="3590925"/>
          <p14:tracePt t="173360" x="7097713" y="3590925"/>
          <p14:tracePt t="173367" x="7097713" y="3579813"/>
          <p14:tracePt t="173391" x="7072313" y="3579813"/>
          <p14:tracePt t="173472" x="7072313" y="3554413"/>
          <p14:tracePt t="173479" x="7072313" y="3529013"/>
          <p14:tracePt t="173488" x="7072313" y="3490913"/>
          <p14:tracePt t="173501" x="7072313" y="3454400"/>
          <p14:tracePt t="173504" x="7085013" y="3390900"/>
          <p14:tracePt t="173517" x="7110413" y="3354388"/>
          <p14:tracePt t="173519" x="7134225" y="3303588"/>
          <p14:tracePt t="173534" x="7146925" y="3267075"/>
          <p14:tracePt t="173536" x="7159625" y="3241675"/>
          <p14:tracePt t="173550" x="7197725" y="3216275"/>
          <p14:tracePt t="173551" x="7197725" y="3178175"/>
          <p14:tracePt t="173567" x="7223125" y="3154363"/>
          <p14:tracePt t="173583" x="7223125" y="3128963"/>
          <p14:tracePt t="173600" x="7223125" y="3090863"/>
          <p14:tracePt t="173616" x="7223125" y="3065463"/>
          <p14:tracePt t="173633" x="7210425" y="3041650"/>
          <p14:tracePt t="173650" x="7185025" y="3016250"/>
          <p14:tracePt t="173667" x="7134225" y="2965450"/>
          <p14:tracePt t="173683" x="7072313" y="2890838"/>
          <p14:tracePt t="173700" x="6959600" y="2840038"/>
          <p14:tracePt t="173716" x="6784975" y="2790825"/>
          <p14:tracePt t="173733" x="6621463" y="2740025"/>
          <p14:tracePt t="173735" x="6534150" y="2703513"/>
          <p14:tracePt t="173750" x="6370638" y="2665413"/>
          <p14:tracePt t="173766" x="6296025" y="2665413"/>
          <p14:tracePt t="173783" x="6259513" y="2652713"/>
          <p14:tracePt t="173846" x="6259513" y="2640013"/>
          <p14:tracePt t="173960" x="6259513" y="2665413"/>
          <p14:tracePt t="173968" x="6283325" y="2678113"/>
          <p14:tracePt t="173975" x="6296025" y="2728913"/>
          <p14:tracePt t="173986" x="6321425" y="2752725"/>
          <p14:tracePt t="174000" x="6434138" y="2840038"/>
          <p14:tracePt t="174017" x="6546850" y="2890838"/>
          <p14:tracePt t="174035" x="6659563" y="2916238"/>
          <p14:tracePt t="174053" x="6734175" y="2916238"/>
          <p14:tracePt t="174056" x="6772275" y="2916238"/>
          <p14:tracePt t="174070" x="6808788" y="2916238"/>
          <p14:tracePt t="174072" x="6834188" y="2916238"/>
          <p14:tracePt t="174086" x="6859588" y="2916238"/>
          <p14:tracePt t="174088" x="6872288" y="2916238"/>
          <p14:tracePt t="174102" x="6884988" y="2916238"/>
          <p14:tracePt t="174120" x="6910388" y="2903538"/>
          <p14:tracePt t="174136" x="6934200" y="2852738"/>
          <p14:tracePt t="174153" x="6946900" y="2803525"/>
          <p14:tracePt t="174169" x="6946900" y="2765425"/>
          <p14:tracePt t="174186" x="6946900" y="2703513"/>
          <p14:tracePt t="174202" x="6946900" y="2665413"/>
          <p14:tracePt t="174220" x="6946900" y="2616200"/>
          <p14:tracePt t="174236" x="6946900" y="2590800"/>
          <p14:tracePt t="174254" x="6946900" y="2540000"/>
          <p14:tracePt t="174256" x="6946900" y="2516188"/>
          <p14:tracePt t="174270" x="6946900" y="2478088"/>
          <p14:tracePt t="174272" x="6946900" y="2439988"/>
          <p14:tracePt t="174287" x="6972300" y="2352675"/>
          <p14:tracePt t="174304" x="6997700" y="2290763"/>
          <p14:tracePt t="174320" x="7072313" y="2139950"/>
          <p14:tracePt t="174336" x="7134225" y="2039938"/>
          <p14:tracePt t="174353" x="7197725" y="1939925"/>
          <p14:tracePt t="174369" x="7210425" y="1889125"/>
          <p14:tracePt t="174386" x="7223125" y="1876425"/>
          <p14:tracePt t="174403" x="7223125" y="1865313"/>
          <p14:tracePt t="174512" x="7235825" y="1852613"/>
          <p14:tracePt t="174519" x="7246938" y="1852613"/>
          <p14:tracePt t="174527" x="7259638" y="1852613"/>
          <p14:tracePt t="174536" x="7285038" y="1852613"/>
          <p14:tracePt t="174553" x="7348538" y="1914525"/>
          <p14:tracePt t="174570" x="7385050" y="1952625"/>
          <p14:tracePt t="174587" x="7410450" y="2001838"/>
          <p14:tracePt t="174603" x="7423150" y="2039938"/>
          <p14:tracePt t="174620" x="7435850" y="2065338"/>
          <p14:tracePt t="174637" x="7435850" y="2078038"/>
          <p14:tracePt t="174752" x="7435850" y="2089150"/>
          <p14:tracePt t="174800" x="7423150" y="2089150"/>
          <p14:tracePt t="174807" x="7410450" y="2089150"/>
          <p14:tracePt t="174856" x="7410450" y="2078038"/>
          <p14:tracePt t="174871" x="7410450" y="2052638"/>
          <p14:tracePt t="174887" x="7410450" y="2027238"/>
          <p14:tracePt t="174896" x="7435850" y="2014538"/>
          <p14:tracePt t="174905" x="7497763" y="2014538"/>
          <p14:tracePt t="174921" x="7685088" y="1978025"/>
          <p14:tracePt t="174937" x="7897813" y="1978025"/>
          <p14:tracePt t="174954" x="8335963" y="1978025"/>
          <p14:tracePt t="174972" x="8637588" y="1978025"/>
          <p14:tracePt t="174988" x="8899525" y="1978025"/>
          <p14:tracePt t="175004" x="9088438" y="1978025"/>
          <p14:tracePt t="175007" x="9150350" y="1978025"/>
          <p14:tracePt t="175021" x="9175750" y="1978025"/>
          <p14:tracePt t="175023" x="9224963" y="1978025"/>
          <p14:tracePt t="175038" x="9250363" y="1978025"/>
          <p14:tracePt t="175055" x="9275763" y="1965325"/>
          <p14:tracePt t="175176" x="9250363" y="1965325"/>
          <p14:tracePt t="175183" x="9188450" y="1927225"/>
          <p14:tracePt t="175191" x="9099550" y="1914525"/>
          <p14:tracePt t="175206" x="8999538" y="1914525"/>
          <p14:tracePt t="175208" x="8886825" y="1889125"/>
          <p14:tracePt t="175223" x="8699500" y="1876425"/>
          <p14:tracePt t="175239" x="8561388" y="1852613"/>
          <p14:tracePt t="175256" x="8461375" y="1852613"/>
          <p14:tracePt t="175272" x="8435975" y="1852613"/>
          <p14:tracePt t="175289" x="8424863" y="1852613"/>
          <p14:tracePt t="175337" x="8435975" y="1852613"/>
          <p14:tracePt t="175344" x="8474075" y="1852613"/>
          <p14:tracePt t="175355" x="8574088" y="1852613"/>
          <p14:tracePt t="175373" x="8737600" y="1852613"/>
          <p14:tracePt t="175376" x="8824913" y="1852613"/>
          <p14:tracePt t="175390" x="8937625" y="1852613"/>
          <p14:tracePt t="175392" x="9037638" y="1852613"/>
          <p14:tracePt t="175407" x="9137650" y="1852613"/>
          <p14:tracePt t="175409" x="9199563" y="1852613"/>
          <p14:tracePt t="175423" x="9275763" y="1852613"/>
          <p14:tracePt t="175544" x="9224963" y="1852613"/>
          <p14:tracePt t="175552" x="9124950" y="1852613"/>
          <p14:tracePt t="175560" x="8999538" y="1852613"/>
          <p14:tracePt t="175573" x="8886825" y="1852613"/>
          <p14:tracePt t="175576" x="8763000" y="1852613"/>
          <p14:tracePt t="175590" x="8586788" y="1852613"/>
          <p14:tracePt t="175592" x="8486775" y="1852613"/>
          <p14:tracePt t="175607" x="8324850" y="1852613"/>
          <p14:tracePt t="175624" x="8212138" y="1852613"/>
          <p14:tracePt t="175640" x="8199438" y="1852613"/>
          <p14:tracePt t="175696" x="8212138" y="1852613"/>
          <p14:tracePt t="175704" x="8274050" y="1852613"/>
          <p14:tracePt t="175711" x="8361363" y="1852613"/>
          <p14:tracePt t="175723" x="8474075" y="1852613"/>
          <p14:tracePt t="175740" x="8712200" y="1876425"/>
          <p14:tracePt t="175757" x="8937625" y="1876425"/>
          <p14:tracePt t="175759" x="9012238" y="1876425"/>
          <p14:tracePt t="175773" x="9050338" y="1876425"/>
          <p14:tracePt t="175775" x="9075738" y="1876425"/>
          <p14:tracePt t="175872" x="9037638" y="1876425"/>
          <p14:tracePt t="175880" x="8963025" y="1876425"/>
          <p14:tracePt t="175889" x="8912225" y="1889125"/>
          <p14:tracePt t="175906" x="8799513" y="1889125"/>
          <p14:tracePt t="175923" x="8724900" y="1901825"/>
          <p14:tracePt t="175939" x="8686800" y="1901825"/>
          <p14:tracePt t="176008" x="8712200" y="1901825"/>
          <p14:tracePt t="176016" x="8799513" y="1901825"/>
          <p14:tracePt t="176025" x="8899525" y="1901825"/>
          <p14:tracePt t="176041" x="9063038" y="1901825"/>
          <p14:tracePt t="176057" x="9199563" y="1901825"/>
          <p14:tracePt t="176074" x="9337675" y="1901825"/>
          <p14:tracePt t="176091" x="9375775" y="1901825"/>
          <p14:tracePt t="176208" x="9363075" y="1901825"/>
          <p14:tracePt t="176216" x="9324975" y="1901825"/>
          <p14:tracePt t="176225" x="9263063" y="1901825"/>
          <p14:tracePt t="176241" x="9175750" y="1901825"/>
          <p14:tracePt t="176258" x="9075738" y="1901825"/>
          <p14:tracePt t="176275" x="9037638" y="1901825"/>
          <p14:tracePt t="176291" x="9024938" y="1901825"/>
          <p14:tracePt t="176360" x="9012238" y="1901825"/>
          <p14:tracePt t="176368" x="9012238" y="1914525"/>
          <p14:tracePt t="176400" x="9012238" y="1927225"/>
          <p14:tracePt t="176416" x="9012238" y="1952625"/>
          <p14:tracePt t="176431" x="9012238" y="1965325"/>
          <p14:tracePt t="176440" x="9024938" y="1978025"/>
          <p14:tracePt t="176448" x="9050338" y="1978025"/>
          <p14:tracePt t="176457" x="9088438" y="2001838"/>
          <p14:tracePt t="176474" x="9199563" y="2014538"/>
          <p14:tracePt t="176491" x="9288463" y="2039938"/>
          <p14:tracePt t="176508" x="9324975" y="2039938"/>
          <p14:tracePt t="176616" x="9312275" y="2039938"/>
          <p14:tracePt t="176624" x="9263063" y="2039938"/>
          <p14:tracePt t="176632" x="9212263" y="2039938"/>
          <p14:tracePt t="176642" x="9150350" y="2039938"/>
          <p14:tracePt t="176659" x="9050338" y="2078038"/>
          <p14:tracePt t="176676" x="8950325" y="2127250"/>
          <p14:tracePt t="176693" x="8886825" y="2165350"/>
          <p14:tracePt t="176695" x="8850313" y="2201863"/>
          <p14:tracePt t="176709" x="8824913" y="2252663"/>
          <p14:tracePt t="176711" x="8786813" y="2303463"/>
          <p14:tracePt t="176726" x="8763000" y="2365375"/>
          <p14:tracePt t="176728" x="8737600" y="2439988"/>
          <p14:tracePt t="176743" x="8699500" y="2552700"/>
          <p14:tracePt t="176760" x="8686800" y="2640013"/>
          <p14:tracePt t="176777" x="8661400" y="2740025"/>
          <p14:tracePt t="176793" x="8661400" y="2828925"/>
          <p14:tracePt t="176809" x="8661400" y="2916238"/>
          <p14:tracePt t="176826" x="8674100" y="3003550"/>
          <p14:tracePt t="176843" x="8712200" y="3090863"/>
          <p14:tracePt t="176860" x="8737600" y="3154363"/>
          <p14:tracePt t="176877" x="8763000" y="3203575"/>
          <p14:tracePt t="176879" x="8774113" y="3241675"/>
          <p14:tracePt t="176894" x="8786813" y="3241675"/>
          <p14:tracePt t="176896" x="8799513" y="3267075"/>
          <p14:tracePt t="176909" x="8812213" y="3267075"/>
          <p14:tracePt t="176911" x="8824913" y="3290888"/>
          <p14:tracePt t="176926" x="8837613" y="3290888"/>
          <p14:tracePt t="176928" x="8874125" y="3303588"/>
          <p14:tracePt t="176943" x="8937625" y="3328988"/>
          <p14:tracePt t="176960" x="9012238" y="3354388"/>
          <p14:tracePt t="176977" x="9099550" y="3354388"/>
          <p14:tracePt t="176993" x="9163050" y="3367088"/>
          <p14:tracePt t="177010" x="9188450" y="3367088"/>
          <p14:tracePt t="177027" x="9199563" y="3367088"/>
          <p14:tracePt t="177072" x="9212263" y="3367088"/>
          <p14:tracePt t="177088" x="9224963" y="3354388"/>
          <p14:tracePt t="177095" x="9224963" y="3341688"/>
          <p14:tracePt t="177111" x="9224963" y="3316288"/>
          <p14:tracePt t="177127" x="9212263" y="3278188"/>
          <p14:tracePt t="177144" x="9188450" y="3241675"/>
          <p14:tracePt t="177161" x="9137650" y="3190875"/>
          <p14:tracePt t="177178" x="9075738" y="3154363"/>
          <p14:tracePt t="177194" x="8912225" y="3103563"/>
          <p14:tracePt t="177209" x="8699500" y="3065463"/>
          <p14:tracePt t="177226" x="8537575" y="3041650"/>
          <p14:tracePt t="177244" x="8412163" y="3028950"/>
          <p14:tracePt t="177261" x="8348663" y="3003550"/>
          <p14:tracePt t="177264" x="8335963" y="3003550"/>
          <p14:tracePt t="177320" x="8335963" y="2990850"/>
          <p14:tracePt t="177336" x="8335963" y="2978150"/>
          <p14:tracePt t="177344" x="8348663" y="2965450"/>
          <p14:tracePt t="177351" x="8412163" y="2941638"/>
          <p14:tracePt t="177361" x="8499475" y="2903538"/>
          <p14:tracePt t="177377" x="8737600" y="2840038"/>
          <p14:tracePt t="177394" x="9012238" y="2740025"/>
          <p14:tracePt t="177412" x="9537700" y="2640013"/>
          <p14:tracePt t="177427" x="9775825" y="2540000"/>
          <p14:tracePt t="177444" x="9926638" y="2503488"/>
          <p14:tracePt t="177447" x="9939338" y="2490788"/>
          <p14:tracePt t="177528" x="9901238" y="2490788"/>
          <p14:tracePt t="177535" x="9801225" y="2490788"/>
          <p14:tracePt t="177545" x="9663113" y="2490788"/>
          <p14:tracePt t="177561" x="9401175" y="2540000"/>
          <p14:tracePt t="177578" x="9024938" y="2665413"/>
          <p14:tracePt t="177595" x="8786813" y="2790825"/>
          <p14:tracePt t="177611" x="8599488" y="2903538"/>
          <p14:tracePt t="177628" x="8524875" y="2965450"/>
          <p14:tracePt t="177644" x="8512175" y="3016250"/>
          <p14:tracePt t="177647" x="8512175" y="3028950"/>
          <p14:tracePt t="177662" x="8512175" y="3078163"/>
          <p14:tracePt t="177664" x="8512175" y="3103563"/>
          <p14:tracePt t="177679" x="8512175" y="3141663"/>
          <p14:tracePt t="177681" x="8524875" y="3165475"/>
          <p14:tracePt t="177695" x="8548688" y="3241675"/>
          <p14:tracePt t="177711" x="8586788" y="3290888"/>
          <p14:tracePt t="177728" x="8624888" y="3328988"/>
          <p14:tracePt t="177745" x="8637588" y="3378200"/>
          <p14:tracePt t="177762" x="8637588" y="3403600"/>
          <p14:tracePt t="177779" x="8637588" y="3429000"/>
          <p14:tracePt t="177796" x="8637588" y="3479800"/>
          <p14:tracePt t="177812" x="8637588" y="3503613"/>
          <p14:tracePt t="177815" x="8612188" y="3541713"/>
          <p14:tracePt t="177829" x="8574088" y="3567113"/>
          <p14:tracePt t="177832" x="8524875" y="3590925"/>
          <p14:tracePt t="177845" x="8448675" y="3616325"/>
          <p14:tracePt t="177847" x="8348663" y="3641725"/>
          <p14:tracePt t="177864" x="8110538" y="3679825"/>
          <p14:tracePt t="177880" x="7874000" y="3692525"/>
          <p14:tracePt t="177896" x="7835900" y="3692525"/>
          <p14:tracePt t="177912" x="7810500" y="3692525"/>
          <p14:tracePt t="177929" x="7773988" y="3692525"/>
          <p14:tracePt t="177946" x="7748588" y="3667125"/>
          <p14:tracePt t="177962" x="7735888" y="3616325"/>
          <p14:tracePt t="177980" x="7723188" y="3541713"/>
          <p14:tracePt t="177996" x="7723188" y="3454400"/>
          <p14:tracePt t="178000" x="7723188" y="3416300"/>
          <p14:tracePt t="178012" x="7723188" y="3367088"/>
          <p14:tracePt t="178015" x="7723188" y="3328988"/>
          <p14:tracePt t="178029" x="7723188" y="3267075"/>
          <p14:tracePt t="178031" x="7723188" y="3216275"/>
          <p14:tracePt t="178046" x="7723188" y="3141663"/>
          <p14:tracePt t="178048" x="7748588" y="3065463"/>
          <p14:tracePt t="178064" x="7748588" y="2903538"/>
          <p14:tracePt t="178080" x="7773988" y="2790825"/>
          <p14:tracePt t="178096" x="7773988" y="2716213"/>
          <p14:tracePt t="178114" x="7773988" y="2652713"/>
          <p14:tracePt t="178129" x="7773988" y="2616200"/>
          <p14:tracePt t="178146" x="7773988" y="2590800"/>
          <p14:tracePt t="178164" x="7773988" y="2578100"/>
          <p14:tracePt t="178179" x="7785100" y="2552700"/>
          <p14:tracePt t="178196" x="7797800" y="2552700"/>
          <p14:tracePt t="178211" x="7810500" y="2552700"/>
          <p14:tracePt t="178228" x="7823200" y="2540000"/>
          <p14:tracePt t="178245" x="7861300" y="2540000"/>
          <p14:tracePt t="178246" x="7886700" y="2540000"/>
          <p14:tracePt t="178261" x="7897813" y="2540000"/>
          <p14:tracePt t="178262" x="7923213" y="2540000"/>
          <p14:tracePt t="178278" x="7974013" y="2565400"/>
          <p14:tracePt t="178295" x="8048625" y="2616200"/>
          <p14:tracePt t="178311" x="8110538" y="2690813"/>
          <p14:tracePt t="178328" x="8174038" y="2803525"/>
          <p14:tracePt t="178345" x="8212138" y="2903538"/>
          <p14:tracePt t="178361" x="8248650" y="2978150"/>
          <p14:tracePt t="178378" x="8312150" y="3090863"/>
          <p14:tracePt t="178395" x="8312150" y="3203575"/>
          <p14:tracePt t="178412" x="8348663" y="3354388"/>
          <p14:tracePt t="178429" x="8361363" y="3479800"/>
          <p14:tracePt t="178430" x="8374063" y="3516313"/>
          <p14:tracePt t="178445" x="8399463" y="3541713"/>
          <p14:tracePt t="178446" x="8399463" y="3579813"/>
          <p14:tracePt t="178462" x="8435975" y="3679825"/>
          <p14:tracePt t="178479" x="8499475" y="3779838"/>
          <p14:tracePt t="178495" x="8537575" y="3803650"/>
          <p14:tracePt t="178512" x="8574088" y="3879850"/>
          <p14:tracePt t="178528" x="8661400" y="3941763"/>
          <p14:tracePt t="178545" x="8737600" y="4005263"/>
          <p14:tracePt t="178565" x="8850313" y="4054475"/>
          <p14:tracePt t="178567" x="8912225" y="4067175"/>
          <p14:tracePt t="178581" x="8937625" y="4092575"/>
          <p14:tracePt t="178584" x="8999538" y="4129088"/>
          <p14:tracePt t="178598" x="9088438" y="4154488"/>
          <p14:tracePt t="178600" x="9163050" y="4167188"/>
          <p14:tracePt t="178616" x="9301163" y="4205288"/>
          <p14:tracePt t="178632" x="9388475" y="4267200"/>
          <p14:tracePt t="178647" x="9424988" y="4267200"/>
          <p14:tracePt t="178665" x="9437688" y="4267200"/>
          <p14:tracePt t="178681" x="9437688" y="4279900"/>
          <p14:tracePt t="178760" x="9437688" y="4267200"/>
          <p14:tracePt t="178767" x="9437688" y="4230688"/>
          <p14:tracePt t="178782" x="9413875" y="4192588"/>
          <p14:tracePt t="178784" x="9350375" y="4129088"/>
          <p14:tracePt t="178798" x="9250363" y="4029075"/>
          <p14:tracePt t="178800" x="9150350" y="3954463"/>
          <p14:tracePt t="178815" x="8937625" y="3803650"/>
          <p14:tracePt t="178832" x="8824913" y="3679825"/>
          <p14:tracePt t="178848" x="8763000" y="3579813"/>
          <p14:tracePt t="178865" x="8737600" y="3516313"/>
          <p14:tracePt t="178881" x="8737600" y="3454400"/>
          <p14:tracePt t="178898" x="8737600" y="3390900"/>
          <p14:tracePt t="178915" x="8737600" y="3328988"/>
          <p14:tracePt t="178931" x="8737600" y="3254375"/>
          <p14:tracePt t="178948" x="8737600" y="3190875"/>
          <p14:tracePt t="178951" x="8737600" y="3141663"/>
          <p14:tracePt t="178966" x="8737600" y="3116263"/>
          <p14:tracePt t="178968" x="8737600" y="3090863"/>
          <p14:tracePt t="178983" x="8737600" y="3054350"/>
          <p14:tracePt t="178985" x="8737600" y="3016250"/>
          <p14:tracePt t="178999" x="8737600" y="2941638"/>
          <p14:tracePt t="179016" x="8737600" y="2890838"/>
          <p14:tracePt t="179032" x="8750300" y="2828925"/>
          <p14:tracePt t="179049" x="8786813" y="2740025"/>
          <p14:tracePt t="179065" x="8799513" y="2678113"/>
          <p14:tracePt t="179082" x="8850313" y="2590800"/>
          <p14:tracePt t="179099" x="8863013" y="2527300"/>
          <p14:tracePt t="179116" x="8863013" y="2490788"/>
          <p14:tracePt t="179132" x="8863013" y="2452688"/>
          <p14:tracePt t="179148" x="8863013" y="2414588"/>
          <p14:tracePt t="179151" x="8863013" y="2390775"/>
          <p14:tracePt t="179165" x="8863013" y="2378075"/>
          <p14:tracePt t="179167" x="8863013" y="2365375"/>
          <p14:tracePt t="179182" x="8863013" y="2339975"/>
          <p14:tracePt t="179185" x="8837613" y="2303463"/>
          <p14:tracePt t="179199" x="8774113" y="2265363"/>
          <p14:tracePt t="179216" x="8661400" y="2190750"/>
          <p14:tracePt t="179232" x="8548688" y="2127250"/>
          <p14:tracePt t="179249" x="8461375" y="2065338"/>
          <p14:tracePt t="179266" x="8435975" y="2065338"/>
          <p14:tracePt t="179282" x="8412163" y="2052638"/>
          <p14:tracePt t="179312" x="8412163" y="2039938"/>
          <p14:tracePt t="179328" x="8412163" y="2027238"/>
          <p14:tracePt t="179336" x="8424863" y="2027238"/>
          <p14:tracePt t="179352" x="8424863" y="2014538"/>
          <p14:tracePt t="179367" x="8474075" y="2001838"/>
          <p14:tracePt t="179384" x="8499475" y="1978025"/>
          <p14:tracePt t="179400" x="8548688" y="1965325"/>
          <p14:tracePt t="179417" x="8612188" y="1939925"/>
          <p14:tracePt t="179433" x="8661400" y="1939925"/>
          <p14:tracePt t="179450" x="8724900" y="1939925"/>
          <p14:tracePt t="179466" x="8812213" y="1927225"/>
          <p14:tracePt t="179483" x="8850313" y="1914525"/>
          <p14:tracePt t="179499" x="8863013" y="1914525"/>
          <p14:tracePt t="179516" x="8874125" y="1914525"/>
          <p14:tracePt t="179616" x="8837613" y="1914525"/>
          <p14:tracePt t="179624" x="8786813" y="1914525"/>
          <p14:tracePt t="179634" x="8737600" y="1914525"/>
          <p14:tracePt t="179650" x="8586788" y="1889125"/>
          <p14:tracePt t="179667" x="8399463" y="1889125"/>
          <p14:tracePt t="179684" x="8212138" y="1876425"/>
          <p14:tracePt t="179687" x="8174038" y="1876425"/>
          <p14:tracePt t="179701" x="8148638" y="1876425"/>
          <p14:tracePt t="179703" x="8123238" y="1876425"/>
          <p14:tracePt t="179824" x="8135938" y="1876425"/>
          <p14:tracePt t="179832" x="8174038" y="1876425"/>
          <p14:tracePt t="179839" x="8223250" y="1876425"/>
          <p14:tracePt t="179850" x="8274050" y="1876425"/>
          <p14:tracePt t="179867" x="8348663" y="1876425"/>
          <p14:tracePt t="179884" x="8448675" y="1876425"/>
          <p14:tracePt t="179887" x="8461375" y="1876425"/>
          <p14:tracePt t="179901" x="8486775" y="1876425"/>
          <p14:tracePt t="179904" x="8512175" y="1876425"/>
          <p14:tracePt t="179918" x="8537575" y="1876425"/>
          <p14:tracePt t="179935" x="8561388" y="1876425"/>
          <p14:tracePt t="179937" x="8574088" y="1876425"/>
          <p14:tracePt t="179952" x="8586788" y="1876425"/>
          <p14:tracePt t="179968" x="8612188" y="1876425"/>
          <p14:tracePt t="179984" x="8624888" y="1876425"/>
          <p14:tracePt t="180088" x="8650288" y="1876425"/>
          <p14:tracePt t="180128" x="8674100" y="1876425"/>
          <p14:tracePt t="180160" x="8686800" y="1876425"/>
          <p14:tracePt t="180408" x="8712200" y="1876425"/>
          <p14:tracePt t="180416" x="8750300" y="1876425"/>
          <p14:tracePt t="180424" x="8812213" y="1876425"/>
          <p14:tracePt t="180435" x="8850313" y="1876425"/>
          <p14:tracePt t="180452" x="8975725" y="1876425"/>
          <p14:tracePt t="180470" x="9150350" y="1876425"/>
          <p14:tracePt t="180472" x="9224963" y="1876425"/>
          <p14:tracePt t="180486" x="9312275" y="1876425"/>
          <p14:tracePt t="180488" x="9401175" y="1876425"/>
          <p14:tracePt t="180503" x="9463088" y="1876425"/>
          <p14:tracePt t="180520" x="9488488" y="1876425"/>
          <p14:tracePt t="180535" x="9501188" y="1876425"/>
          <p14:tracePt t="180616" x="9488488" y="1876425"/>
          <p14:tracePt t="180624" x="9450388" y="1876425"/>
          <p14:tracePt t="180636" x="9388475" y="1876425"/>
          <p14:tracePt t="180653" x="9188450" y="1876425"/>
          <p14:tracePt t="180655" x="9050338" y="1876425"/>
          <p14:tracePt t="180670" x="8912225" y="1876425"/>
          <p14:tracePt t="180672" x="8612188" y="1876425"/>
          <p14:tracePt t="180687" x="8361363" y="1876425"/>
          <p14:tracePt t="180704" x="8186738" y="1876425"/>
          <p14:tracePt t="180720" x="8123238" y="1876425"/>
          <p14:tracePt t="180737" x="8099425" y="1876425"/>
          <p14:tracePt t="180832" x="8086725" y="1876425"/>
          <p14:tracePt t="180848" x="8123238" y="1876425"/>
          <p14:tracePt t="180855" x="8174038" y="1876425"/>
          <p14:tracePt t="180871" x="8374063" y="1876425"/>
          <p14:tracePt t="180888" x="8574088" y="1876425"/>
          <p14:tracePt t="180904" x="8774113" y="1876425"/>
          <p14:tracePt t="180920" x="8924925" y="1876425"/>
          <p14:tracePt t="180937" x="8986838" y="1876425"/>
          <p14:tracePt t="180954" x="9050338" y="1876425"/>
          <p14:tracePt t="180970" x="9075738" y="1876425"/>
          <p14:tracePt t="180987" x="9088438" y="1876425"/>
          <p14:tracePt t="181080" x="9024938" y="1876425"/>
          <p14:tracePt t="181087" x="8937625" y="1876425"/>
          <p14:tracePt t="181095" x="8837613" y="1876425"/>
          <p14:tracePt t="181104" x="8699500" y="1876425"/>
          <p14:tracePt t="181120" x="8448675" y="1876425"/>
          <p14:tracePt t="181137" x="8223250" y="1876425"/>
          <p14:tracePt t="181154" x="8110538" y="1876425"/>
          <p14:tracePt t="181171" x="8099425" y="1876425"/>
          <p14:tracePt t="181200" x="8099425" y="1889125"/>
          <p14:tracePt t="181248" x="8135938" y="1901825"/>
          <p14:tracePt t="181256" x="8161338" y="1901825"/>
          <p14:tracePt t="181272" x="8374063" y="1876425"/>
          <p14:tracePt t="181288" x="8637588" y="1876425"/>
          <p14:tracePt t="181305" x="9050338" y="1852613"/>
          <p14:tracePt t="181321" x="9237663" y="1814513"/>
          <p14:tracePt t="181338" x="9413875" y="1789113"/>
          <p14:tracePt t="181354" x="9488488" y="1789113"/>
          <p14:tracePt t="181371" x="9525000" y="1789113"/>
          <p14:tracePt t="181472" x="9463088" y="1789113"/>
          <p14:tracePt t="181480" x="9363075" y="1789113"/>
          <p14:tracePt t="181488" x="9224963" y="1789113"/>
          <p14:tracePt t="181504" x="8824913" y="1827213"/>
          <p14:tracePt t="181521" x="8512175" y="1876425"/>
          <p14:tracePt t="181539" x="8261350" y="1914525"/>
          <p14:tracePt t="181556" x="8123238" y="1927225"/>
          <p14:tracePt t="181560" x="8099425" y="1927225"/>
          <p14:tracePt t="181632" x="8110538" y="1927225"/>
          <p14:tracePt t="181639" x="8186738" y="1927225"/>
          <p14:tracePt t="181657" x="8348663" y="1927225"/>
          <p14:tracePt t="181672" x="8474075" y="1927225"/>
          <p14:tracePt t="181689" x="8737600" y="1927225"/>
          <p14:tracePt t="181705" x="8924925" y="1927225"/>
          <p14:tracePt t="181722" x="9063038" y="1889125"/>
          <p14:tracePt t="181739" x="9088438" y="1889125"/>
          <p14:tracePt t="181776" x="9099550" y="1889125"/>
          <p14:tracePt t="182263" x="9088438" y="1889125"/>
          <p14:tracePt t="182279" x="9063038" y="1889125"/>
          <p14:tracePt t="182296" x="9050338" y="1889125"/>
          <p14:tracePt t="182312" x="9037638" y="1889125"/>
          <p14:tracePt t="182328" x="9012238" y="1901825"/>
          <p14:tracePt t="182384" x="8999538" y="1914525"/>
          <p14:tracePt t="182424" x="8986838" y="1914525"/>
          <p14:tracePt t="182504" x="8986838" y="1927225"/>
          <p14:tracePt t="182520" x="8975725" y="1927225"/>
          <p14:tracePt t="182552" x="8963025" y="1939925"/>
          <p14:tracePt t="182576" x="8963025" y="1952625"/>
          <p14:tracePt t="182672" x="8950325" y="1952625"/>
          <p14:tracePt t="182696" x="8950325" y="1965325"/>
          <p14:tracePt t="182704" x="8963025" y="1965325"/>
          <p14:tracePt t="182712" x="8975725" y="1965325"/>
          <p14:tracePt t="182848" x="8963025" y="1965325"/>
          <p14:tracePt t="182856" x="8924925" y="1965325"/>
          <p14:tracePt t="182864" x="8874125" y="2001838"/>
          <p14:tracePt t="182875" x="8837613" y="2027238"/>
          <p14:tracePt t="182892" x="8786813" y="2052638"/>
          <p14:tracePt t="182908" x="8774113" y="2052638"/>
          <p14:tracePt t="183064" x="8774113" y="2065338"/>
          <p14:tracePt t="183720" x="8774113" y="2078038"/>
          <p14:tracePt t="184215" x="8774113" y="2089150"/>
          <p14:tracePt t="184776" x="8786813" y="2089150"/>
          <p14:tracePt t="184792" x="8799513" y="2089150"/>
          <p14:tracePt t="184800" x="8812213" y="2089150"/>
          <p14:tracePt t="184992" x="8824913" y="2078038"/>
          <p14:tracePt t="185040" x="8837613" y="2065338"/>
          <p14:tracePt t="185400" x="8850313" y="2065338"/>
          <p14:tracePt t="185984" x="8850313" y="2052638"/>
          <p14:tracePt t="187472" x="8837613" y="2052638"/>
          <p14:tracePt t="189648" x="8850313" y="2052638"/>
          <p14:tracePt t="189655" x="8863013" y="2052638"/>
          <p14:tracePt t="189663" x="8874125" y="2052638"/>
          <p14:tracePt t="189676" x="8886825" y="2052638"/>
          <p14:tracePt t="189693" x="8924925" y="2052638"/>
          <p14:tracePt t="189710" x="8937625" y="2052638"/>
          <p14:tracePt t="189712" x="8950325" y="2052638"/>
          <p14:tracePt t="189726" x="8963025" y="2052638"/>
          <p14:tracePt t="189744" x="8975725" y="2052638"/>
          <p14:tracePt t="189976" x="8963025" y="2052638"/>
          <p14:tracePt t="189992" x="8950325" y="2052638"/>
          <p14:tracePt t="190024" x="8937625" y="2052638"/>
          <p14:tracePt t="190031" x="8937625" y="2065338"/>
          <p14:tracePt t="190043" x="8924925" y="2065338"/>
          <p14:tracePt t="190060" x="8912225" y="2065338"/>
          <p14:tracePt t="190112" x="8912225" y="2078038"/>
          <p14:tracePt t="190120" x="8899525" y="2078038"/>
          <p14:tracePt t="190152" x="8886825" y="2078038"/>
          <p14:tracePt t="190160" x="8874125" y="2089150"/>
          <p14:tracePt t="190176" x="8863013" y="2089150"/>
          <p14:tracePt t="190200" x="8863013" y="2101850"/>
          <p14:tracePt t="191832" x="8874125" y="2101850"/>
          <p14:tracePt t="191849" x="8886825" y="2101850"/>
          <p14:tracePt t="191855" x="8886825" y="2114550"/>
          <p14:tracePt t="192183" x="8899525" y="2114550"/>
          <p14:tracePt t="192190" x="8924925" y="2114550"/>
          <p14:tracePt t="192198" x="8963025" y="2114550"/>
          <p14:tracePt t="192215" x="9012238" y="2114550"/>
          <p14:tracePt t="192232" x="9063038" y="2127250"/>
          <p14:tracePt t="192248" x="9112250" y="2127250"/>
          <p14:tracePt t="192272" x="9137650" y="2127250"/>
          <p14:tracePt t="192287" x="9150350" y="2127250"/>
          <p14:tracePt t="192326" x="9163050" y="2127250"/>
          <p14:tracePt t="192856" x="9124950" y="2139950"/>
          <p14:tracePt t="192863" x="9037638" y="2114550"/>
          <p14:tracePt t="192871" x="8937625" y="2101850"/>
          <p14:tracePt t="192883" x="8850313" y="2065338"/>
          <p14:tracePt t="192900" x="8824913" y="2065338"/>
          <p14:tracePt t="192916" x="8799513" y="2065338"/>
          <p14:tracePt t="192944" x="8774113" y="2065338"/>
          <p14:tracePt t="193984" x="8712200" y="2078038"/>
          <p14:tracePt t="193992" x="8637588" y="2114550"/>
          <p14:tracePt t="194004" x="8537575" y="2165350"/>
          <p14:tracePt t="194007" x="8424863" y="2227263"/>
          <p14:tracePt t="194021" x="8299450" y="2314575"/>
          <p14:tracePt t="194023" x="8199438" y="2390775"/>
          <p14:tracePt t="194038" x="7999413" y="2552700"/>
          <p14:tracePt t="194054" x="7897813" y="2640013"/>
          <p14:tracePt t="194055" x="7823200" y="2716213"/>
          <p14:tracePt t="194070" x="7697788" y="2790825"/>
          <p14:tracePt t="194087" x="7623175" y="2852738"/>
          <p14:tracePt t="194103" x="7610475" y="2865438"/>
          <p14:tracePt t="194200" x="7597775" y="2878138"/>
          <p14:tracePt t="194327" x="7572375" y="2890838"/>
          <p14:tracePt t="194336" x="7548563" y="2890838"/>
          <p14:tracePt t="194343" x="7510463" y="2890838"/>
          <p14:tracePt t="194356" x="7448550" y="2890838"/>
          <p14:tracePt t="194359" x="7372350" y="2890838"/>
          <p14:tracePt t="194372" x="7197725" y="2890838"/>
          <p14:tracePt t="194375" x="7021513" y="2890838"/>
          <p14:tracePt t="194389" x="6808788" y="2852738"/>
          <p14:tracePt t="194391" x="6546850" y="2803525"/>
          <p14:tracePt t="194406" x="6259513" y="2790825"/>
          <p14:tracePt t="194408" x="5995988" y="2728913"/>
          <p14:tracePt t="194423" x="5307013" y="2640013"/>
          <p14:tracePt t="194440" x="4768850" y="2565400"/>
          <p14:tracePt t="194456" x="4343400" y="2516188"/>
          <p14:tracePt t="194472" x="4130675" y="2516188"/>
          <p14:tracePt t="194488" x="4030663" y="2516188"/>
          <p14:tracePt t="194505" x="3943350" y="2516188"/>
          <p14:tracePt t="194523" x="3917950" y="2516188"/>
          <p14:tracePt t="194540" x="3892550" y="2516188"/>
          <p14:tracePt t="194615" x="3879850" y="2516188"/>
          <p14:tracePt t="194632" x="3867150" y="2527300"/>
          <p14:tracePt t="194639" x="3856038" y="2527300"/>
          <p14:tracePt t="194647" x="3856038" y="2552700"/>
          <p14:tracePt t="194664" x="3856038" y="2578100"/>
          <p14:tracePt t="194673" x="3856038" y="2603500"/>
          <p14:tracePt t="194689" x="3856038" y="2652713"/>
          <p14:tracePt t="194706" x="3856038" y="2728913"/>
          <p14:tracePt t="194723" x="3856038" y="2752725"/>
          <p14:tracePt t="194740" x="3867150" y="2803525"/>
          <p14:tracePt t="194743" x="3879850" y="2803525"/>
          <p14:tracePt t="194757" x="3892550" y="2816225"/>
          <p14:tracePt t="194759" x="3892550" y="2828925"/>
          <p14:tracePt t="194774" x="3905250" y="2828925"/>
          <p14:tracePt t="194864" x="3917950" y="2828925"/>
          <p14:tracePt t="194873" x="3930650" y="2828925"/>
          <p14:tracePt t="194880" x="3943350" y="2828925"/>
          <p14:tracePt t="194889" x="3956050" y="2828925"/>
          <p14:tracePt t="194907" x="3979863" y="2828925"/>
          <p14:tracePt t="194913" x="4005263" y="2828925"/>
          <p14:tracePt t="194923" x="4017963" y="2828925"/>
          <p14:tracePt t="194940" x="4081463" y="2828925"/>
          <p14:tracePt t="194943" x="4105275" y="2828925"/>
          <p14:tracePt t="194957" x="4117975" y="2828925"/>
          <p14:tracePt t="194959" x="4156075" y="2803525"/>
          <p14:tracePt t="194973" x="4168775" y="2790825"/>
          <p14:tracePt t="194975" x="4192588" y="2765425"/>
          <p14:tracePt t="194990" x="4192588" y="2752725"/>
          <p14:tracePt t="195007" x="4205288" y="2728913"/>
          <p14:tracePt t="195024" x="4205288" y="2716213"/>
          <p14:tracePt t="195040" x="4217988" y="2703513"/>
          <p14:tracePt t="195064" x="4230688" y="2678113"/>
          <p14:tracePt t="195080" x="4230688" y="2665413"/>
          <p14:tracePt t="195091" x="4256088" y="2652713"/>
          <p14:tracePt t="195107" x="4268788" y="2652713"/>
          <p14:tracePt t="195125" x="4305300" y="2627313"/>
          <p14:tracePt t="195127" x="4330700" y="2627313"/>
          <p14:tracePt t="195141" x="4368800" y="2603500"/>
          <p14:tracePt t="195144" x="4381500" y="2603500"/>
          <p14:tracePt t="195158" x="4418013" y="2590800"/>
          <p14:tracePt t="195160" x="4443413" y="2590800"/>
          <p14:tracePt t="195175" x="4506913" y="2578100"/>
          <p14:tracePt t="195191" x="4606925" y="2578100"/>
          <p14:tracePt t="195208" x="4743450" y="2578100"/>
          <p14:tracePt t="195225" x="4932363" y="2603500"/>
          <p14:tracePt t="195241" x="5094288" y="2678113"/>
          <p14:tracePt t="195258" x="5232400" y="2716213"/>
          <p14:tracePt t="195274" x="5281613" y="2752725"/>
          <p14:tracePt t="195291" x="5319713" y="2778125"/>
          <p14:tracePt t="195308" x="5319713" y="2790825"/>
          <p14:tracePt t="195311" x="5332413" y="2816225"/>
          <p14:tracePt t="195324" x="5345113" y="2828925"/>
          <p14:tracePt t="195327" x="5345113" y="2840038"/>
          <p14:tracePt t="195342" x="5357813" y="2878138"/>
          <p14:tracePt t="195344" x="5357813" y="2903538"/>
          <p14:tracePt t="195359" x="5383213" y="2978150"/>
          <p14:tracePt t="195375" x="5383213" y="3041650"/>
          <p14:tracePt t="195391" x="5383213" y="3090863"/>
          <p14:tracePt t="195408" x="5383213" y="3165475"/>
          <p14:tracePt t="195425" x="5394325" y="3228975"/>
          <p14:tracePt t="195441" x="5407025" y="3290888"/>
          <p14:tracePt t="195458" x="5407025" y="3341688"/>
          <p14:tracePt t="195475" x="5407025" y="3390900"/>
          <p14:tracePt t="195496" x="5407025" y="3403600"/>
          <p14:tracePt t="195591" x="5383213" y="3378200"/>
          <p14:tracePt t="195599" x="5345113" y="3341688"/>
          <p14:tracePt t="195608" x="5294313" y="3267075"/>
          <p14:tracePt t="195625" x="5157788" y="3090863"/>
          <p14:tracePt t="195642" x="5032375" y="2952750"/>
          <p14:tracePt t="195659" x="4919663" y="2828925"/>
          <p14:tracePt t="195675" x="4843463" y="2778125"/>
          <p14:tracePt t="195692" x="4806950" y="2752725"/>
          <p14:tracePt t="195709" x="4794250" y="2728913"/>
          <p14:tracePt t="195847" x="4781550" y="2728913"/>
          <p14:tracePt t="195928" x="4794250" y="2728913"/>
          <p14:tracePt t="195951" x="4819650" y="2728913"/>
          <p14:tracePt t="195959" x="4832350" y="2728913"/>
          <p14:tracePt t="195967" x="4843463" y="2728913"/>
          <p14:tracePt t="195977" x="4856163" y="2728913"/>
          <p14:tracePt t="195993" x="4881563" y="2778125"/>
          <p14:tracePt t="196009" x="4932363" y="2865438"/>
          <p14:tracePt t="196027" x="4968875" y="2965450"/>
          <p14:tracePt t="196044" x="5006975" y="3090863"/>
          <p14:tracePt t="196060" x="5057775" y="3190875"/>
          <p14:tracePt t="196063" x="5068888" y="3228975"/>
          <p14:tracePt t="196076" x="5068888" y="3254375"/>
          <p14:tracePt t="196079" x="5068888" y="3303588"/>
          <p14:tracePt t="196093" x="5068888" y="3341688"/>
          <p14:tracePt t="196095" x="5094288" y="3378200"/>
          <p14:tracePt t="196110" x="5094288" y="3416300"/>
          <p14:tracePt t="196112" x="5094288" y="3454400"/>
          <p14:tracePt t="196127" x="5094288" y="3541713"/>
          <p14:tracePt t="196144" x="5094288" y="3629025"/>
          <p14:tracePt t="196160" x="5094288" y="3716338"/>
          <p14:tracePt t="196177" x="5094288" y="3792538"/>
          <p14:tracePt t="196194" x="5106988" y="3867150"/>
          <p14:tracePt t="196210" x="5119688" y="3941763"/>
          <p14:tracePt t="196227" x="5132388" y="4005263"/>
          <p14:tracePt t="196244" x="5145088" y="4079875"/>
          <p14:tracePt t="196247" x="5157788" y="4117975"/>
          <p14:tracePt t="196261" x="5181600" y="4154488"/>
          <p14:tracePt t="196263" x="5194300" y="4179888"/>
          <p14:tracePt t="196277" x="5194300" y="4217988"/>
          <p14:tracePt t="196279" x="5207000" y="4267200"/>
          <p14:tracePt t="196294" x="5232400" y="4305300"/>
          <p14:tracePt t="196296" x="5245100" y="4318000"/>
          <p14:tracePt t="196311" x="5281613" y="4405313"/>
          <p14:tracePt t="196327" x="5307013" y="4467225"/>
          <p14:tracePt t="196344" x="5357813" y="4554538"/>
          <p14:tracePt t="196361" x="5407025" y="4605338"/>
          <p14:tracePt t="196377" x="5432425" y="4667250"/>
          <p14:tracePt t="196394" x="5470525" y="4718050"/>
          <p14:tracePt t="196410" x="5483225" y="4743450"/>
          <p14:tracePt t="196428" x="5495925" y="4768850"/>
          <p14:tracePt t="196445" x="5507038" y="4792663"/>
          <p14:tracePt t="196462" x="5507038" y="4818063"/>
          <p14:tracePt t="196478" x="5507038" y="4830763"/>
          <p14:tracePt t="196494" x="5507038" y="4856163"/>
          <p14:tracePt t="196511" x="5519738" y="4856163"/>
          <p14:tracePt t="196616" x="5470525" y="4843463"/>
          <p14:tracePt t="196623" x="5470525" y="4805363"/>
          <p14:tracePt t="196631" x="5432425" y="4756150"/>
          <p14:tracePt t="196646" x="5383213" y="4667250"/>
          <p14:tracePt t="196648" x="5345113" y="4592638"/>
          <p14:tracePt t="196662" x="5319713" y="4518025"/>
          <p14:tracePt t="196664" x="5281613" y="4418013"/>
          <p14:tracePt t="196679" x="5207000" y="4254500"/>
          <p14:tracePt t="196695" x="5170488" y="4141788"/>
          <p14:tracePt t="196711" x="5170488" y="4079875"/>
          <p14:tracePt t="196728" x="5170488" y="4029075"/>
          <p14:tracePt t="196745" x="5170488" y="3954463"/>
          <p14:tracePt t="196761" x="5170488" y="3892550"/>
          <p14:tracePt t="196778" x="5170488" y="3829050"/>
          <p14:tracePt t="196795" x="5181600" y="3792538"/>
          <p14:tracePt t="196811" x="5219700" y="3703638"/>
          <p14:tracePt t="196828" x="5294313" y="3629025"/>
          <p14:tracePt t="196845" x="5370513" y="3554413"/>
          <p14:tracePt t="196847" x="5407025" y="3529013"/>
          <p14:tracePt t="196862" x="5457825" y="3490913"/>
          <p14:tracePt t="196864" x="5483225" y="3479800"/>
          <p14:tracePt t="196879" x="5545138" y="3441700"/>
          <p14:tracePt t="196895" x="5595938" y="3378200"/>
          <p14:tracePt t="196912" x="5683250" y="3341688"/>
          <p14:tracePt t="196929" x="5719763" y="3303588"/>
          <p14:tracePt t="196945" x="5770563" y="3278188"/>
          <p14:tracePt t="196962" x="5808663" y="3267075"/>
          <p14:tracePt t="196979" x="5832475" y="3241675"/>
          <p14:tracePt t="196996" x="5895975" y="3216275"/>
          <p14:tracePt t="197012" x="5970588" y="3190875"/>
          <p14:tracePt t="197029" x="6034088" y="3165475"/>
          <p14:tracePt t="197031" x="6083300" y="3154363"/>
          <p14:tracePt t="197046" x="6121400" y="3116263"/>
          <p14:tracePt t="197048" x="6170613" y="3103563"/>
          <p14:tracePt t="197064" x="6259513" y="3041650"/>
          <p14:tracePt t="197079" x="6383338" y="2978150"/>
          <p14:tracePt t="197096" x="6472238" y="2916238"/>
          <p14:tracePt t="197113" x="6572250" y="2852738"/>
          <p14:tracePt t="197129" x="6646863" y="2778125"/>
          <p14:tracePt t="197145" x="6696075" y="2716213"/>
          <p14:tracePt t="197164" x="6734175" y="2678113"/>
          <p14:tracePt t="197168" x="6759575" y="2652713"/>
          <p14:tracePt t="197179" x="6759575" y="2627313"/>
          <p14:tracePt t="197194" x="6784975" y="2603500"/>
          <p14:tracePt t="197211" x="6784975" y="2578100"/>
          <p14:tracePt t="197256" x="6784975" y="2565400"/>
          <p14:tracePt t="197295" x="6784975" y="2552700"/>
          <p14:tracePt t="197328" x="6784975" y="2527300"/>
          <p14:tracePt t="197344" x="6808788" y="2516188"/>
          <p14:tracePt t="197352" x="6808788" y="2503488"/>
          <p14:tracePt t="197364" x="6821488" y="2503488"/>
          <p14:tracePt t="197380" x="6859588" y="2478088"/>
          <p14:tracePt t="197383" x="6897688" y="2439988"/>
          <p14:tracePt t="197397" x="6921500" y="2439988"/>
          <p14:tracePt t="197399" x="6946900" y="2414588"/>
          <p14:tracePt t="197414" x="6985000" y="2378075"/>
          <p14:tracePt t="197416" x="7021513" y="2352675"/>
          <p14:tracePt t="197431" x="7146925" y="2303463"/>
          <p14:tracePt t="197448" x="7285038" y="2278063"/>
          <p14:tracePt t="197464" x="7385050" y="2252663"/>
          <p14:tracePt t="197480" x="7448550" y="2252663"/>
          <p14:tracePt t="197497" x="7510463" y="2252663"/>
          <p14:tracePt t="197513" x="7523163" y="2252663"/>
          <p14:tracePt t="197530" x="7561263" y="2278063"/>
          <p14:tracePt t="197548" x="7572375" y="2378075"/>
          <p14:tracePt t="197564" x="7610475" y="2527300"/>
          <p14:tracePt t="197567" x="7648575" y="2652713"/>
          <p14:tracePt t="197581" x="7685088" y="2752725"/>
          <p14:tracePt t="197583" x="7723188" y="2878138"/>
          <p14:tracePt t="197597" x="7748588" y="3003550"/>
          <p14:tracePt t="197599" x="7773988" y="3116263"/>
          <p14:tracePt t="197614" x="7810500" y="3203575"/>
          <p14:tracePt t="197616" x="7810500" y="3303588"/>
          <p14:tracePt t="197631" x="7835900" y="3516313"/>
          <p14:tracePt t="197647" x="7848600" y="3667125"/>
          <p14:tracePt t="197664" x="7848600" y="3803650"/>
          <p14:tracePt t="197681" x="7874000" y="3929063"/>
          <p14:tracePt t="197697" x="7886700" y="4017963"/>
          <p14:tracePt t="197714" x="7910513" y="4092575"/>
          <p14:tracePt t="197731" x="7935913" y="4154488"/>
          <p14:tracePt t="197748" x="7935913" y="4179888"/>
          <p14:tracePt t="197764" x="7974013" y="4241800"/>
          <p14:tracePt t="197767" x="7986713" y="4254500"/>
          <p14:tracePt t="197781" x="8010525" y="4279900"/>
          <p14:tracePt t="197784" x="8048625" y="4305300"/>
          <p14:tracePt t="197798" x="8086725" y="4318000"/>
          <p14:tracePt t="197800" x="8135938" y="4354513"/>
          <p14:tracePt t="197815" x="8223250" y="4392613"/>
          <p14:tracePt t="197832" x="8374063" y="4418013"/>
          <p14:tracePt t="197848" x="8599488" y="4418013"/>
          <p14:tracePt t="197865" x="8963025" y="4418013"/>
          <p14:tracePt t="197881" x="9312275" y="4392613"/>
          <p14:tracePt t="197897" x="9650413" y="4305300"/>
          <p14:tracePt t="197915" x="9939338" y="4217988"/>
          <p14:tracePt t="197921" x="10088563" y="4179888"/>
          <p14:tracePt t="197931" x="10277475" y="4092575"/>
          <p14:tracePt t="197948" x="10590213" y="3967163"/>
          <p14:tracePt t="197952" x="10715625" y="3905250"/>
          <p14:tracePt t="197965" x="10839450" y="3841750"/>
          <p14:tracePt t="197967" x="10964863" y="3779838"/>
          <p14:tracePt t="197983" x="11090275" y="3692525"/>
          <p14:tracePt t="197999" x="11177588" y="3603625"/>
          <p14:tracePt t="198015" x="11253788" y="3516313"/>
          <p14:tracePt t="198032" x="11266488" y="3479800"/>
          <p14:tracePt t="198048" x="11290300" y="3441700"/>
          <p14:tracePt t="198065" x="11290300" y="3390900"/>
          <p14:tracePt t="198081" x="11290300" y="3341688"/>
          <p14:tracePt t="198099" x="11290300" y="3290888"/>
          <p14:tracePt t="198115" x="11290300" y="3241675"/>
          <p14:tracePt t="198132" x="11290300" y="3216275"/>
          <p14:tracePt t="198135" x="11277600" y="3190875"/>
          <p14:tracePt t="198152" x="11266488" y="3154363"/>
          <p14:tracePt t="198166" x="11241088" y="3128963"/>
          <p14:tracePt t="198168" x="11241088" y="3116263"/>
          <p14:tracePt t="198183" x="11190288" y="3078163"/>
          <p14:tracePt t="198199" x="11115675" y="2990850"/>
          <p14:tracePt t="198216" x="10977563" y="2852738"/>
          <p14:tracePt t="198232" x="10790238" y="2740025"/>
          <p14:tracePt t="198249" x="10590213" y="2590800"/>
          <p14:tracePt t="198265" x="10364788" y="2490788"/>
          <p14:tracePt t="198282" x="10239375" y="2439988"/>
          <p14:tracePt t="198299" x="10152063" y="2414588"/>
          <p14:tracePt t="198316" x="10139363" y="2403475"/>
          <p14:tracePt t="198333" x="10101263" y="2378075"/>
          <p14:tracePt t="198336" x="10064750" y="2365375"/>
          <p14:tracePt t="198350" x="10039350" y="2352675"/>
          <p14:tracePt t="198352" x="10026650" y="2339975"/>
          <p14:tracePt t="198367" x="9963150" y="2327275"/>
          <p14:tracePt t="198384" x="9888538" y="2303463"/>
          <p14:tracePt t="198399" x="9852025" y="2290763"/>
          <p14:tracePt t="198416" x="9788525" y="2290763"/>
          <p14:tracePt t="198433" x="9726613" y="2290763"/>
          <p14:tracePt t="198449" x="9650413" y="2278063"/>
          <p14:tracePt t="198466" x="9488488" y="2265363"/>
          <p14:tracePt t="198482" x="9275763" y="2227263"/>
          <p14:tracePt t="198499" x="9150350" y="2178050"/>
          <p14:tracePt t="198516" x="8874125" y="2078038"/>
          <p14:tracePt t="198532" x="8486775" y="2001838"/>
          <p14:tracePt t="198535" x="8348663" y="1965325"/>
          <p14:tracePt t="198549" x="8199438" y="1914525"/>
          <p14:tracePt t="198551" x="8086725" y="1876425"/>
          <p14:tracePt t="198567" x="7874000" y="1789113"/>
          <p14:tracePt t="198584" x="7785100" y="1752600"/>
          <p14:tracePt t="198600" x="7661275" y="1689100"/>
          <p14:tracePt t="198617" x="7510463" y="1652588"/>
          <p14:tracePt t="198633" x="7359650" y="1614488"/>
          <p14:tracePt t="198649" x="7123113" y="1576388"/>
          <p14:tracePt t="198667" x="6897688" y="1552575"/>
          <p14:tracePt t="198683" x="6684963" y="1527175"/>
          <p14:tracePt t="198700" x="6508750" y="1527175"/>
          <p14:tracePt t="198703" x="6446838" y="1527175"/>
          <p14:tracePt t="198717" x="6370638" y="1527175"/>
          <p14:tracePt t="198720" x="6308725" y="1527175"/>
          <p14:tracePt t="198734" x="6259513" y="1527175"/>
          <p14:tracePt t="198736" x="6183313" y="1527175"/>
          <p14:tracePt t="198751" x="6170613" y="1563688"/>
          <p14:tracePt t="198767" x="6070600" y="1614488"/>
          <p14:tracePt t="198784" x="5995988" y="1676400"/>
          <p14:tracePt t="198800" x="5945188" y="1714500"/>
          <p14:tracePt t="198816" x="5857875" y="1776413"/>
          <p14:tracePt t="198833" x="5757863" y="1839913"/>
          <p14:tracePt t="198850" x="5708650" y="1865313"/>
          <p14:tracePt t="198867" x="5683250" y="1889125"/>
          <p14:tracePt t="198884" x="5632450" y="1914525"/>
          <p14:tracePt t="198887" x="5619750" y="1914525"/>
          <p14:tracePt t="198900" x="5607050" y="1927225"/>
          <p14:tracePt t="198917" x="5583238" y="1939925"/>
          <p14:tracePt t="198933" x="5570538" y="1952625"/>
          <p14:tracePt t="198951" x="5570538" y="1989138"/>
          <p14:tracePt t="198967" x="5570538" y="2014538"/>
          <p14:tracePt t="199064" x="5583238" y="2014538"/>
          <p14:tracePt t="199071" x="5645150" y="2014538"/>
          <p14:tracePt t="199085" x="5719763" y="1989138"/>
          <p14:tracePt t="199087" x="5832475" y="1927225"/>
          <p14:tracePt t="199101" x="5895975" y="1901825"/>
          <p14:tracePt t="199103" x="5995988" y="1852613"/>
          <p14:tracePt t="199117" x="6034088" y="1839913"/>
          <p14:tracePt t="199119" x="6057900" y="1789113"/>
          <p14:tracePt t="199134" x="6108700" y="1789113"/>
          <p14:tracePt t="199151" x="6121400" y="1765300"/>
          <p14:tracePt t="199287" x="6096000" y="1752600"/>
          <p14:tracePt t="199295" x="6057900" y="1752600"/>
          <p14:tracePt t="199303" x="5995988" y="1752600"/>
          <p14:tracePt t="199318" x="5808663" y="1814513"/>
          <p14:tracePt t="199335" x="5632450" y="1839913"/>
          <p14:tracePt t="199352" x="5470525" y="1914525"/>
          <p14:tracePt t="199368" x="5357813" y="1965325"/>
          <p14:tracePt t="199385" x="5294313" y="1978025"/>
          <p14:tracePt t="199401" x="5270500" y="1989138"/>
          <p14:tracePt t="199480" x="5294313" y="1989138"/>
          <p14:tracePt t="199487" x="5319713" y="1989138"/>
          <p14:tracePt t="199503" x="5394325" y="1927225"/>
          <p14:tracePt t="199519" x="5532438" y="1901825"/>
          <p14:tracePt t="199536" x="5683250" y="1827213"/>
          <p14:tracePt t="199552" x="5757863" y="1827213"/>
          <p14:tracePt t="199569" x="5795963" y="1814513"/>
          <p14:tracePt t="199679" x="5795963" y="1827213"/>
          <p14:tracePt t="199687" x="5745163" y="1852613"/>
          <p14:tracePt t="199695" x="5670550" y="1901825"/>
          <p14:tracePt t="199703" x="5619750" y="1952625"/>
          <p14:tracePt t="199720" x="5507038" y="2001838"/>
          <p14:tracePt t="199737" x="5470525" y="2014538"/>
          <p14:tracePt t="199753" x="5470525" y="2027238"/>
          <p14:tracePt t="199848" x="5495925" y="2039938"/>
          <p14:tracePt t="199855" x="5557838" y="2039938"/>
          <p14:tracePt t="199871" x="5657850" y="2027238"/>
          <p14:tracePt t="199887" x="5783263" y="2014538"/>
          <p14:tracePt t="199904" x="5870575" y="2014538"/>
          <p14:tracePt t="199920" x="5921375" y="2014538"/>
          <p14:tracePt t="199937" x="5983288" y="2014538"/>
          <p14:tracePt t="199960" x="5995988" y="2014538"/>
          <p14:tracePt t="200040" x="5995988" y="2027238"/>
          <p14:tracePt t="200047" x="5995988" y="2039938"/>
          <p14:tracePt t="200056" x="5995988" y="2052638"/>
          <p14:tracePt t="200070" x="5995988" y="2065338"/>
          <p14:tracePt t="200104" x="5995988" y="2089150"/>
          <p14:tracePt t="200512" x="5995988" y="2101850"/>
          <p14:tracePt t="200521" x="5995988" y="2127250"/>
          <p14:tracePt t="200528" x="5983288" y="2127250"/>
          <p14:tracePt t="200538" x="5970588" y="2152650"/>
          <p14:tracePt t="200555" x="5908675" y="2190750"/>
          <p14:tracePt t="200572" x="5845175" y="2227263"/>
          <p14:tracePt t="200588" x="5808663" y="2239963"/>
          <p14:tracePt t="200591" x="5783263" y="2265363"/>
          <p14:tracePt t="200605" x="5745163" y="2278063"/>
          <p14:tracePt t="200607" x="5745163" y="2290763"/>
          <p14:tracePt t="200622" x="5719763" y="2314575"/>
          <p14:tracePt t="200624" x="5670550" y="2327275"/>
          <p14:tracePt t="200639" x="5670550" y="2339975"/>
          <p14:tracePt t="200656" x="5645150" y="2365375"/>
          <p14:tracePt t="200672" x="5632450" y="2365375"/>
          <p14:tracePt t="200689" x="5619750" y="2390775"/>
          <p14:tracePt t="200705" x="5595938" y="2403475"/>
          <p14:tracePt t="200722" x="5557838" y="2427288"/>
          <p14:tracePt t="200739" x="5557838" y="2439988"/>
          <p14:tracePt t="200755" x="5519738" y="2465388"/>
          <p14:tracePt t="200773" x="5495925" y="2490788"/>
          <p14:tracePt t="200775" x="5457825" y="2516188"/>
          <p14:tracePt t="200789" x="5445125" y="2516188"/>
          <p14:tracePt t="200791" x="5419725" y="2527300"/>
          <p14:tracePt t="200805" x="5419725" y="2540000"/>
          <p14:tracePt t="200807" x="5394325" y="2552700"/>
          <p14:tracePt t="200823" x="5370513" y="2552700"/>
          <p14:tracePt t="200839" x="5345113" y="2578100"/>
          <p14:tracePt t="200856" x="5319713" y="2603500"/>
          <p14:tracePt t="200872" x="5245100" y="2603500"/>
          <p14:tracePt t="200888" x="5232400" y="2616200"/>
          <p14:tracePt t="200920" x="5219700" y="2627313"/>
          <p14:tracePt t="201088" x="5232400" y="2616200"/>
          <p14:tracePt t="201096" x="5232400" y="2590800"/>
          <p14:tracePt t="201106" x="5257800" y="2540000"/>
          <p14:tracePt t="201122" x="5270500" y="2465388"/>
          <p14:tracePt t="201140" x="5294313" y="2378075"/>
          <p14:tracePt t="201144" x="5294313" y="2352675"/>
          <p14:tracePt t="201156" x="5294313" y="2314575"/>
          <p14:tracePt t="201159" x="5307013" y="2290763"/>
          <p14:tracePt t="201173" x="5319713" y="2278063"/>
          <p14:tracePt t="201176" x="5319713" y="2252663"/>
          <p14:tracePt t="201190" x="5319713" y="2227263"/>
          <p14:tracePt t="201191" x="5319713" y="2214563"/>
          <p14:tracePt t="201207" x="5345113" y="2178050"/>
          <p14:tracePt t="201224" x="5345113" y="2165350"/>
          <p14:tracePt t="201240" x="5345113" y="2152650"/>
          <p14:tracePt t="201423" x="5370513" y="2139950"/>
          <p14:tracePt t="201431" x="5383213" y="2139950"/>
          <p14:tracePt t="201440" x="5407025" y="2127250"/>
          <p14:tracePt t="201457" x="5507038" y="2114550"/>
          <p14:tracePt t="201474" x="5670550" y="2101850"/>
          <p14:tracePt t="201491" x="5857875" y="2065338"/>
          <p14:tracePt t="201507" x="6083300" y="2039938"/>
          <p14:tracePt t="201524" x="6321425" y="2001838"/>
          <p14:tracePt t="201526" x="6546850" y="1978025"/>
          <p14:tracePt t="201540" x="6672263" y="1952625"/>
          <p14:tracePt t="201543" x="6784975" y="1939925"/>
          <p14:tracePt t="201557" x="6910388" y="1914525"/>
          <p14:tracePt t="201559" x="6946900" y="1914525"/>
          <p14:tracePt t="201575" x="7085013" y="1901825"/>
          <p14:tracePt t="201591" x="7146925" y="1876425"/>
          <p14:tracePt t="201607" x="7172325" y="1876425"/>
          <p14:tracePt t="201735" x="7185025" y="1876425"/>
          <p14:tracePt t="201743" x="7210425" y="1876425"/>
          <p14:tracePt t="201759" x="7297738" y="1876425"/>
          <p14:tracePt t="201775" x="7397750" y="1852613"/>
          <p14:tracePt t="201791" x="7548563" y="1852613"/>
          <p14:tracePt t="201808" x="7748588" y="1852613"/>
          <p14:tracePt t="201825" x="8023225" y="1852613"/>
          <p14:tracePt t="201841" x="8161338" y="1852613"/>
          <p14:tracePt t="201858" x="8335963" y="1914525"/>
          <p14:tracePt t="201875" x="8399463" y="1939925"/>
          <p14:tracePt t="201892" x="8474075" y="1952625"/>
          <p14:tracePt t="201909" x="8512175" y="1978025"/>
          <p14:tracePt t="201925" x="8524875" y="1989138"/>
          <p14:tracePt t="201943" x="8537575" y="2001838"/>
          <p14:tracePt t="201975" x="8548688" y="2014538"/>
          <p14:tracePt t="202000" x="8561388" y="2027238"/>
          <p14:tracePt t="202191" x="8561388" y="2039938"/>
          <p14:tracePt t="202199" x="8561388" y="2065338"/>
          <p14:tracePt t="202208" x="8548688" y="2114550"/>
          <p14:tracePt t="202226" x="8361363" y="2201863"/>
          <p14:tracePt t="202242" x="7823200" y="2290763"/>
          <p14:tracePt t="202259" x="6872288" y="2278063"/>
          <p14:tracePt t="202276" x="6270625" y="2239963"/>
          <p14:tracePt t="202279" x="6221413" y="2227263"/>
          <p14:tracePt t="202392" x="6196013" y="2227263"/>
          <p14:tracePt t="202415" x="6208713" y="2227263"/>
          <p14:tracePt t="202424" x="6308725" y="2227263"/>
          <p14:tracePt t="202432" x="6346825" y="2214563"/>
          <p14:tracePt t="202443" x="6370638" y="2165350"/>
          <p14:tracePt t="202460" x="6383338" y="2139950"/>
          <p14:tracePt t="202463" x="6396038" y="2127250"/>
          <p14:tracePt t="202476" x="6408738" y="2114550"/>
          <p14:tracePt t="202493" x="6408738" y="2101850"/>
          <p14:tracePt t="202511" x="6434138" y="2089150"/>
          <p14:tracePt t="202527" x="6472238" y="2089150"/>
          <p14:tracePt t="202544" x="6559550" y="2078038"/>
          <p14:tracePt t="202560" x="6672263" y="2078038"/>
          <p14:tracePt t="202577" x="6746875" y="2078038"/>
          <p14:tracePt t="202594" x="6759575" y="2078038"/>
          <p14:tracePt t="202631" x="6772275" y="2065338"/>
          <p14:tracePt t="202704" x="6772275" y="2039938"/>
          <p14:tracePt t="202711" x="6772275" y="2014538"/>
          <p14:tracePt t="202720" x="6772275" y="2001838"/>
          <p14:tracePt t="202727" x="6784975" y="1952625"/>
          <p14:tracePt t="202744" x="6821488" y="1901825"/>
          <p14:tracePt t="202761" x="6834188" y="1865313"/>
          <p14:tracePt t="202777" x="6872288" y="1814513"/>
          <p14:tracePt t="202794" x="6972300" y="1765300"/>
          <p14:tracePt t="202811" x="7472363" y="1701800"/>
          <p14:tracePt t="202827" x="7810500" y="1614488"/>
          <p14:tracePt t="202844" x="8123238" y="1589088"/>
          <p14:tracePt t="202860" x="8374063" y="1589088"/>
          <p14:tracePt t="202863" x="8524875" y="1589088"/>
          <p14:tracePt t="202879" x="8774113" y="1589088"/>
          <p14:tracePt t="202895" x="9037638" y="1614488"/>
          <p14:tracePt t="202912" x="9324975" y="1663700"/>
          <p14:tracePt t="202928" x="9563100" y="1701800"/>
          <p14:tracePt t="202945" x="9839325" y="1752600"/>
          <p14:tracePt t="202961" x="10026650" y="1776413"/>
          <p14:tracePt t="202977" x="10239375" y="1814513"/>
          <p14:tracePt t="202995" x="10390188" y="1852613"/>
          <p14:tracePt t="203011" x="10539413" y="1901825"/>
          <p14:tracePt t="203027" x="10614025" y="1914525"/>
          <p14:tracePt t="203044" x="10690225" y="1952625"/>
          <p14:tracePt t="203047" x="10752138" y="1965325"/>
          <p14:tracePt t="203080" x="10764838" y="1978025"/>
          <p14:tracePt t="203087" x="10777538" y="1989138"/>
          <p14:tracePt t="203103" x="10790238" y="2001838"/>
          <p14:tracePt t="203111" x="10839450" y="2001838"/>
          <p14:tracePt t="203128" x="10890250" y="2014538"/>
          <p14:tracePt t="203144" x="10928350" y="2065338"/>
          <p14:tracePt t="203161" x="10952163" y="2101850"/>
          <p14:tracePt t="203178" x="10990263" y="2152650"/>
          <p14:tracePt t="203195" x="11028363" y="2214563"/>
          <p14:tracePt t="203212" x="11064875" y="2252663"/>
          <p14:tracePt t="203215" x="11077575" y="2290763"/>
          <p14:tracePt t="203228" x="11090275" y="2303463"/>
          <p14:tracePt t="203231" x="11128375" y="2378075"/>
          <p14:tracePt t="203245" x="11141075" y="2427288"/>
          <p14:tracePt t="203247" x="11153775" y="2452688"/>
          <p14:tracePt t="203262" x="11177588" y="2490788"/>
          <p14:tracePt t="203264" x="11202988" y="2552700"/>
          <p14:tracePt t="203279" x="11241088" y="2616200"/>
          <p14:tracePt t="203295" x="11253788" y="2678113"/>
          <p14:tracePt t="203312" x="11290300" y="2703513"/>
          <p14:tracePt t="203329" x="11303000" y="2728913"/>
          <p14:tracePt t="203345" x="11303000" y="2740025"/>
          <p14:tracePt t="203362" x="11315700" y="2765425"/>
          <p14:tracePt t="203378" x="11315700" y="2778125"/>
          <p14:tracePt t="203395" x="11315700" y="2790825"/>
          <p14:tracePt t="203413" x="11315700" y="2803525"/>
          <p14:tracePt t="203560" x="11315700" y="2816225"/>
          <p14:tracePt t="203576" x="11315700" y="2828925"/>
          <p14:tracePt t="203584" x="11315700" y="2852738"/>
          <p14:tracePt t="203607" x="11315700" y="2865438"/>
          <p14:tracePt t="203639" x="11315700" y="2878138"/>
          <p14:tracePt t="203647" x="11315700" y="2890838"/>
          <p14:tracePt t="203736" x="11315700" y="2916238"/>
          <p14:tracePt t="203807" x="11315700" y="2928938"/>
          <p14:tracePt t="203815" x="11315700" y="2941638"/>
          <p14:tracePt t="203830" x="11290300" y="2952750"/>
          <p14:tracePt t="203855" x="11290300" y="2965450"/>
          <p14:tracePt t="204159" x="11290300" y="2990850"/>
          <p14:tracePt t="204167" x="11277600" y="2990850"/>
          <p14:tracePt t="204182" x="11266488" y="3003550"/>
          <p14:tracePt t="204184" x="11253788" y="3016250"/>
          <p14:tracePt t="204197" x="11228388" y="3041650"/>
          <p14:tracePt t="204199" x="11215688" y="3065463"/>
          <p14:tracePt t="204213" x="11202988" y="3065463"/>
          <p14:tracePt t="204215" x="11190288" y="3078163"/>
          <p14:tracePt t="204230" x="11177588" y="3090863"/>
          <p14:tracePt t="204246" x="11141075" y="3116263"/>
          <p14:tracePt t="204359" x="11128375" y="3128963"/>
          <p14:tracePt t="204367" x="11115675" y="3128963"/>
          <p14:tracePt t="204382" x="11102975" y="3128963"/>
          <p14:tracePt t="204384" x="11077575" y="3128963"/>
          <p14:tracePt t="204399" x="11028363" y="3128963"/>
          <p14:tracePt t="204415" x="11015663" y="3141663"/>
          <p14:tracePt t="205199" x="11002963" y="3141663"/>
          <p14:tracePt t="205599" x="11002963" y="3116263"/>
          <p14:tracePt t="205735" x="11002963" y="3103563"/>
          <p14:tracePt t="206055" x="11002963" y="3090863"/>
          <p14:tracePt t="206223" x="11002963" y="3078163"/>
          <p14:tracePt t="206431" x="11002963" y="3065463"/>
          <p14:tracePt t="206470" x="11002963" y="3054350"/>
          <p14:tracePt t="207632" x="11002963" y="3028950"/>
          <p14:tracePt t="207855" x="11002963" y="3016250"/>
          <p14:tracePt t="208095" x="11002963" y="3003550"/>
          <p14:tracePt t="208103" x="11002963" y="2990850"/>
          <p14:tracePt t="208128" x="11002963" y="2978150"/>
          <p14:tracePt t="208151" x="11002963" y="2965450"/>
          <p14:tracePt t="208703" x="11002963" y="2952750"/>
          <p14:tracePt t="208736" x="10990263" y="2965450"/>
          <p14:tracePt t="208792" x="10990263" y="2990850"/>
          <p14:tracePt t="209895" x="10977563" y="3003550"/>
          <p14:tracePt t="209919" x="10977563" y="3016250"/>
          <p14:tracePt t="209928" x="10977563" y="3028950"/>
          <p14:tracePt t="209935" x="10977563" y="3041650"/>
          <p14:tracePt t="209944" x="10977563" y="3054350"/>
          <p14:tracePt t="209961" x="10977563" y="3141663"/>
          <p14:tracePt t="209978" x="10977563" y="3165475"/>
          <p14:tracePt t="209994" x="10815638" y="3203575"/>
          <p14:tracePt t="210011" x="10552113" y="3190875"/>
          <p14:tracePt t="210030" x="10075863" y="2890838"/>
          <p14:tracePt t="210095" x="10064750" y="2890838"/>
          <p14:tracePt t="210104" x="9975850" y="2878138"/>
          <p14:tracePt t="210113" x="9939338" y="2890838"/>
          <p14:tracePt t="210129" x="9863138" y="2903538"/>
          <p14:tracePt t="210146" x="9813925" y="2916238"/>
          <p14:tracePt t="210223" x="9826625" y="2916238"/>
          <p14:tracePt t="210230" x="9839325" y="2916238"/>
          <p14:tracePt t="210319" x="9863138" y="2916238"/>
          <p14:tracePt t="210335" x="9875838" y="2916238"/>
          <p14:tracePt t="210383" x="9888538" y="2916238"/>
          <p14:tracePt t="211535" x="9888538" y="2928938"/>
          <p14:tracePt t="211647" x="9888538" y="2952750"/>
          <p14:tracePt t="211671" x="9888538" y="2965450"/>
          <p14:tracePt t="211688" x="9888538" y="2978150"/>
          <p14:tracePt t="211704" x="9888538" y="2990850"/>
          <p14:tracePt t="211711" x="9888538" y="3003550"/>
          <p14:tracePt t="211895" x="9901238" y="3003550"/>
          <p14:tracePt t="211903" x="9913938" y="3003550"/>
          <p14:tracePt t="211918" x="9926638" y="3003550"/>
          <p14:tracePt t="212311" x="9939338" y="3003550"/>
          <p14:tracePt t="212319" x="9939338" y="3016250"/>
          <p14:tracePt t="212943" x="9939338" y="3041650"/>
          <p14:tracePt t="213183" x="9952038" y="3041650"/>
          <p14:tracePt t="213199" x="9963150" y="3028950"/>
          <p14:tracePt t="213215" x="9975850" y="3016250"/>
          <p14:tracePt t="213223" x="9988550" y="3016250"/>
          <p14:tracePt t="213239" x="9988550" y="3003550"/>
          <p14:tracePt t="213255" x="10001250" y="2990850"/>
          <p14:tracePt t="213335" x="10026650" y="2978150"/>
          <p14:tracePt t="213343" x="10026650" y="2965450"/>
          <p14:tracePt t="213355" x="10026650" y="2952750"/>
          <p14:tracePt t="213372" x="10039350" y="2952750"/>
          <p14:tracePt t="213389" x="10052050" y="2941638"/>
          <p14:tracePt t="213743" x="10052050" y="2978150"/>
          <p14:tracePt t="213752" x="10052050" y="3016250"/>
          <p14:tracePt t="213759" x="10039350" y="3054350"/>
          <p14:tracePt t="213773" x="9988550" y="3078163"/>
          <p14:tracePt t="213775" x="9913938" y="3078163"/>
          <p14:tracePt t="213791" x="9763125" y="3078163"/>
          <p14:tracePt t="213806" x="9713913" y="3078163"/>
          <p14:tracePt t="213808" x="9675813" y="3065463"/>
          <p14:tracePt t="213879" x="9675813" y="3103563"/>
          <p14:tracePt t="213887" x="9675813" y="3116263"/>
          <p14:tracePt t="213911" x="9650413" y="3116263"/>
          <p14:tracePt t="213919" x="9650413" y="3128963"/>
          <p14:tracePt t="213951" x="9637713" y="3128963"/>
          <p14:tracePt t="213983" x="9650413" y="3116263"/>
          <p14:tracePt t="213991" x="9663113" y="3116263"/>
          <p14:tracePt t="213999" x="9701213" y="3103563"/>
          <p14:tracePt t="214007" x="9775825" y="3078163"/>
          <p14:tracePt t="214022" x="9901238" y="3054350"/>
          <p14:tracePt t="214038" x="10013950" y="3016250"/>
          <p14:tracePt t="214055" x="10152063" y="3016250"/>
          <p14:tracePt t="214072" x="10364788" y="3016250"/>
          <p14:tracePt t="214089" x="10514013" y="3016250"/>
          <p14:tracePt t="214105" x="10752138" y="3016250"/>
          <p14:tracePt t="214122" x="10964863" y="3016250"/>
          <p14:tracePt t="214140" x="11115675" y="3016250"/>
          <p14:tracePt t="214156" x="11241088" y="3016250"/>
          <p14:tracePt t="214159" x="11266488" y="3016250"/>
          <p14:tracePt t="214173" x="11303000" y="3016250"/>
          <p14:tracePt t="214175" x="11315700" y="3016250"/>
          <p14:tracePt t="214191" x="11353800" y="3016250"/>
          <p14:tracePt t="214207" x="11403013" y="3016250"/>
          <p14:tracePt t="214224" x="11479213" y="3016250"/>
          <p14:tracePt t="214241" x="11603038" y="3016250"/>
          <p14:tracePt t="214256" x="11766550" y="3016250"/>
          <p14:tracePt t="214274" x="11953875" y="3016250"/>
          <p14:tracePt t="214291" x="12141200" y="304165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(Graphically)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9" name="Content Placeholder 4">
            <a:extLst>
              <a:ext uri="{FF2B5EF4-FFF2-40B4-BE49-F238E27FC236}">
                <a16:creationId xmlns:a16="http://schemas.microsoft.com/office/drawing/2014/main" id="{8B9FD117-1397-400D-95C1-553B804802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2612" y="1375821"/>
            <a:ext cx="3582649" cy="43293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6392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62"/>
    </mc:Choice>
    <mc:Fallback xmlns="">
      <p:transition spd="slow" advTm="222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256" x="12004675" y="3303588"/>
          <p14:tracePt t="4264" x="11841163" y="3290888"/>
          <p14:tracePt t="4282" x="11428413" y="3241675"/>
          <p14:tracePt t="4299" x="11102975" y="3203575"/>
          <p14:tracePt t="4316" x="10864850" y="3154363"/>
          <p14:tracePt t="4332" x="10764838" y="3141663"/>
          <p14:tracePt t="4349" x="10726738" y="3141663"/>
          <p14:tracePt t="4365" x="10715625" y="3141663"/>
          <p14:tracePt t="4382" x="10702925" y="3141663"/>
          <p14:tracePt t="4384" x="10690225" y="3128963"/>
          <p14:tracePt t="4399" x="10677525" y="3128963"/>
          <p14:tracePt t="4400" x="10639425" y="3128963"/>
          <p14:tracePt t="4416" x="10602913" y="3128963"/>
          <p14:tracePt t="4417" x="10564813" y="3128963"/>
          <p14:tracePt t="4433" x="10426700" y="3103563"/>
          <p14:tracePt t="4449" x="10264775" y="3103563"/>
          <p14:tracePt t="4466" x="10113963" y="3103563"/>
          <p14:tracePt t="4482" x="9939338" y="3103563"/>
          <p14:tracePt t="4499" x="9813925" y="3103563"/>
          <p14:tracePt t="4517" x="9675813" y="3103563"/>
          <p14:tracePt t="4534" x="9525000" y="3103563"/>
          <p14:tracePt t="4537" x="9424988" y="3103563"/>
          <p14:tracePt t="4551" x="9363075" y="3103563"/>
          <p14:tracePt t="4553" x="9301163" y="3103563"/>
          <p14:tracePt t="4568" x="9237663" y="3103563"/>
          <p14:tracePt t="4570" x="9175750" y="3103563"/>
          <p14:tracePt t="4584" x="9112250" y="3103563"/>
          <p14:tracePt t="4586" x="9063038" y="3103563"/>
          <p14:tracePt t="4601" x="8975725" y="3103563"/>
          <p14:tracePt t="4618" x="8886825" y="3103563"/>
          <p14:tracePt t="4634" x="8824913" y="3103563"/>
          <p14:tracePt t="4651" x="8750300" y="3103563"/>
          <p14:tracePt t="4668" x="8661400" y="3103563"/>
          <p14:tracePt t="4684" x="8561388" y="3103563"/>
          <p14:tracePt t="4701" x="8499475" y="3103563"/>
          <p14:tracePt t="4718" x="8435975" y="3103563"/>
          <p14:tracePt t="4721" x="8324850" y="3128963"/>
          <p14:tracePt t="4735" x="8261350" y="3128963"/>
          <p14:tracePt t="4738" x="8174038" y="3128963"/>
          <p14:tracePt t="4752" x="8110538" y="3128963"/>
          <p14:tracePt t="4754" x="8061325" y="3128963"/>
          <p14:tracePt t="4768" x="7986713" y="3128963"/>
          <p14:tracePt t="4770" x="7935913" y="3128963"/>
          <p14:tracePt t="4786" x="7861300" y="3128963"/>
          <p14:tracePt t="4802" x="7810500" y="3128963"/>
          <p14:tracePt t="4819" x="7773988" y="3128963"/>
          <p14:tracePt t="4836" x="7748588" y="3128963"/>
          <p14:tracePt t="4851" x="7685088" y="3128963"/>
          <p14:tracePt t="4868" x="7610475" y="3128963"/>
          <p14:tracePt t="4886" x="7548563" y="3116263"/>
          <p14:tracePt t="4902" x="7497763" y="3103563"/>
          <p14:tracePt t="4920" x="7472363" y="3090863"/>
          <p14:tracePt t="4936" x="7459663" y="3090863"/>
          <p14:tracePt t="4962" x="7435850" y="3078163"/>
          <p14:tracePt t="4986" x="7410450" y="3065463"/>
          <p14:tracePt t="5001" x="7397750" y="3065463"/>
          <p14:tracePt t="5009" x="7385050" y="3054350"/>
          <p14:tracePt t="5034" x="7359650" y="3054350"/>
          <p14:tracePt t="5050" x="7348538" y="3054350"/>
          <p14:tracePt t="5121" x="7335838" y="3054350"/>
          <p14:tracePt t="5130" x="7335838" y="3041650"/>
          <p14:tracePt t="5154" x="7310438" y="3041650"/>
          <p14:tracePt t="5162" x="7285038" y="3028950"/>
          <p14:tracePt t="5186" x="7272338" y="3028950"/>
          <p14:tracePt t="5194" x="7246938" y="3028950"/>
          <p14:tracePt t="5203" x="7235825" y="3016250"/>
          <p14:tracePt t="5219" x="7197725" y="3016250"/>
          <p14:tracePt t="5235" x="7134225" y="3003550"/>
          <p14:tracePt t="5253" x="7034213" y="2978150"/>
          <p14:tracePt t="5269" x="6910388" y="2978150"/>
          <p14:tracePt t="5286" x="6708775" y="2978150"/>
          <p14:tracePt t="5289" x="6572250" y="2978150"/>
          <p14:tracePt t="5303" x="6446838" y="2978150"/>
          <p14:tracePt t="5306" x="6134100" y="2965450"/>
          <p14:tracePt t="5320" x="5995988" y="2916238"/>
          <p14:tracePt t="5322" x="5883275" y="2890838"/>
          <p14:tracePt t="5336" x="5732463" y="2890838"/>
          <p14:tracePt t="5338" x="5645150" y="2878138"/>
          <p14:tracePt t="5354" x="5519738" y="2852738"/>
          <p14:tracePt t="5369" x="5495925" y="2852738"/>
          <p14:tracePt t="5387" x="5483225" y="2840038"/>
          <p14:tracePt t="5418" x="5483225" y="2828925"/>
          <p14:tracePt t="5425" x="5483225" y="2816225"/>
          <p14:tracePt t="5436" x="5495925" y="2803525"/>
          <p14:tracePt t="5453" x="5519738" y="2778125"/>
          <p14:tracePt t="5469" x="5583238" y="2728913"/>
          <p14:tracePt t="5487" x="5708650" y="2678113"/>
          <p14:tracePt t="5489" x="5795963" y="2652713"/>
          <p14:tracePt t="5504" x="5870575" y="2640013"/>
          <p14:tracePt t="5506" x="5932488" y="2616200"/>
          <p14:tracePt t="5521" x="5995988" y="2603500"/>
          <p14:tracePt t="5523" x="6034088" y="2603500"/>
          <p14:tracePt t="5538" x="6083300" y="2578100"/>
          <p14:tracePt t="5554" x="6108700" y="2578100"/>
          <p14:tracePt t="5618" x="6096000" y="2578100"/>
          <p14:tracePt t="5626" x="6057900" y="2578100"/>
          <p14:tracePt t="5637" x="5983288" y="2578100"/>
          <p14:tracePt t="5654" x="5832475" y="2578100"/>
          <p14:tracePt t="5657" x="5745163" y="2578100"/>
          <p14:tracePt t="5670" x="5695950" y="2578100"/>
          <p14:tracePt t="5673" x="5632450" y="2578100"/>
          <p14:tracePt t="5687" x="5583238" y="2578100"/>
          <p14:tracePt t="5689" x="5545138" y="2578100"/>
          <p14:tracePt t="5704" x="5519738" y="2578100"/>
          <p14:tracePt t="5706" x="5483225" y="2578100"/>
          <p14:tracePt t="5721" x="5470525" y="2578100"/>
          <p14:tracePt t="5802" x="5495925" y="2578100"/>
          <p14:tracePt t="5810" x="5532438" y="2578100"/>
          <p14:tracePt t="5821" x="5583238" y="2552700"/>
          <p14:tracePt t="5838" x="5719763" y="2527300"/>
          <p14:tracePt t="5854" x="5921375" y="2465388"/>
          <p14:tracePt t="5857" x="6008688" y="2439988"/>
          <p14:tracePt t="5870" x="6108700" y="2403475"/>
          <p14:tracePt t="5873" x="6170613" y="2403475"/>
          <p14:tracePt t="5887" x="6259513" y="2390775"/>
          <p14:tracePt t="5889" x="6308725" y="2390775"/>
          <p14:tracePt t="5904" x="6370638" y="2365375"/>
          <p14:tracePt t="5907" x="6396038" y="2365375"/>
          <p14:tracePt t="5921" x="6446838" y="2365375"/>
          <p14:tracePt t="6025" x="6434138" y="2365375"/>
          <p14:tracePt t="6042" x="6396038" y="2365375"/>
          <p14:tracePt t="6049" x="6359525" y="2365375"/>
          <p14:tracePt t="6058" x="6308725" y="2390775"/>
          <p14:tracePt t="6071" x="6259513" y="2390775"/>
          <p14:tracePt t="6073" x="6221413" y="2390775"/>
          <p14:tracePt t="6086" x="6196013" y="2390775"/>
          <p14:tracePt t="6088" x="6146800" y="2403475"/>
          <p14:tracePt t="6103" x="6134100" y="2403475"/>
          <p14:tracePt t="6105" x="6096000" y="2403475"/>
          <p14:tracePt t="6120" x="6070600" y="2403475"/>
          <p14:tracePt t="6137" x="6045200" y="2403475"/>
          <p14:tracePt t="6154" x="6034088" y="2403475"/>
          <p14:tracePt t="6193" x="6021388" y="2403475"/>
          <p14:tracePt t="6290" x="6021388" y="2414588"/>
          <p14:tracePt t="6298" x="6034088" y="2414588"/>
          <p14:tracePt t="6306" x="6083300" y="2427288"/>
          <p14:tracePt t="6322" x="6221413" y="2427288"/>
          <p14:tracePt t="6339" x="6308725" y="2439988"/>
          <p14:tracePt t="6355" x="6434138" y="2452688"/>
          <p14:tracePt t="6372" x="6496050" y="2452688"/>
          <p14:tracePt t="6389" x="6508750" y="2478088"/>
          <p14:tracePt t="6466" x="6508750" y="2490788"/>
          <p14:tracePt t="6473" x="6508750" y="2503488"/>
          <p14:tracePt t="6490" x="6508750" y="2540000"/>
          <p14:tracePt t="6506" x="6459538" y="2552700"/>
          <p14:tracePt t="6523" x="6321425" y="2603500"/>
          <p14:tracePt t="6540" x="6157913" y="2616200"/>
          <p14:tracePt t="6556" x="6045200" y="2640013"/>
          <p14:tracePt t="6572" x="5945188" y="2678113"/>
          <p14:tracePt t="6590" x="5857875" y="2690813"/>
          <p14:tracePt t="6606" x="5783263" y="2703513"/>
          <p14:tracePt t="6626" x="5770563" y="2703513"/>
          <p14:tracePt t="6641" x="5757863" y="2703513"/>
          <p14:tracePt t="6657" x="5745163" y="2703513"/>
          <p14:tracePt t="6818" x="5757863" y="2703513"/>
          <p14:tracePt t="7162" x="5770563" y="2703513"/>
          <p14:tracePt t="7170" x="5770563" y="2690813"/>
          <p14:tracePt t="7242" x="5783263" y="2690813"/>
          <p14:tracePt t="7266" x="5795963" y="2690813"/>
          <p14:tracePt t="7275" x="5808663" y="2690813"/>
          <p14:tracePt t="7281" x="5821363" y="2690813"/>
          <p14:tracePt t="7297" x="5845175" y="2690813"/>
          <p14:tracePt t="7307" x="5870575" y="2690813"/>
          <p14:tracePt t="7324" x="5895975" y="2690813"/>
          <p14:tracePt t="7341" x="5921375" y="2690813"/>
          <p14:tracePt t="7358" x="5957888" y="2665413"/>
          <p14:tracePt t="7378" x="5970588" y="2665413"/>
          <p14:tracePt t="7393" x="5983288" y="2665413"/>
          <p14:tracePt t="7409" x="5995988" y="2665413"/>
          <p14:tracePt t="7441" x="6008688" y="2665413"/>
          <p14:tracePt t="7473" x="6034088" y="2665413"/>
          <p14:tracePt t="7497" x="6045200" y="2665413"/>
          <p14:tracePt t="7514" x="6057900" y="2665413"/>
          <p14:tracePt t="7530" x="6083300" y="2652713"/>
          <p14:tracePt t="7562" x="6096000" y="2652713"/>
          <p14:tracePt t="7569" x="6121400" y="2652713"/>
          <p14:tracePt t="7577" x="6146800" y="2652713"/>
          <p14:tracePt t="7593" x="6196013" y="2652713"/>
          <p14:tracePt t="7609" x="6270625" y="2652713"/>
          <p14:tracePt t="7626" x="6370638" y="2652713"/>
          <p14:tracePt t="7642" x="6508750" y="2652713"/>
          <p14:tracePt t="7659" x="6634163" y="2652713"/>
          <p14:tracePt t="7675" x="6784975" y="2640013"/>
          <p14:tracePt t="7692" x="6959600" y="2616200"/>
          <p14:tracePt t="7709" x="7085013" y="2565400"/>
          <p14:tracePt t="7726" x="7210425" y="2527300"/>
          <p14:tracePt t="7729" x="7259638" y="2490788"/>
          <p14:tracePt t="7743" x="7285038" y="2490788"/>
          <p14:tracePt t="7746" x="7323138" y="2465388"/>
          <p14:tracePt t="7759" x="7348538" y="2452688"/>
          <p14:tracePt t="7761" x="7372350" y="2439988"/>
          <p14:tracePt t="7776" x="7397750" y="2414588"/>
          <p14:tracePt t="7778" x="7423150" y="2403475"/>
          <p14:tracePt t="7793" x="7448550" y="2352675"/>
          <p14:tracePt t="7810" x="7523163" y="2278063"/>
          <p14:tracePt t="7827" x="7597775" y="2214563"/>
          <p14:tracePt t="7844" x="7635875" y="2201863"/>
          <p14:tracePt t="7859" x="7648575" y="2190750"/>
          <p14:tracePt t="7876" x="7661275" y="2178050"/>
          <p14:tracePt t="7954" x="7661275" y="2165350"/>
          <p14:tracePt t="7961" x="7661275" y="2152650"/>
          <p14:tracePt t="7976" x="7661275" y="2139950"/>
          <p14:tracePt t="7978" x="7661275" y="2127250"/>
          <p14:tracePt t="7994" x="7661275" y="2114550"/>
          <p14:tracePt t="8010" x="7661275" y="2101850"/>
          <p14:tracePt t="8027" x="7661275" y="2078038"/>
          <p14:tracePt t="8043" x="7648575" y="2065338"/>
          <p14:tracePt t="8060" x="7635875" y="2052638"/>
          <p14:tracePt t="8076" x="7597775" y="2039938"/>
          <p14:tracePt t="8094" x="7548563" y="2039938"/>
          <p14:tracePt t="8110" x="7523163" y="2014538"/>
          <p14:tracePt t="8127" x="7510463" y="2014538"/>
          <p14:tracePt t="8130" x="7497763" y="2014538"/>
          <p14:tracePt t="8145" x="7459663" y="2014538"/>
          <p14:tracePt t="8147" x="7435850" y="2014538"/>
          <p14:tracePt t="8161" x="7359650" y="2014538"/>
          <p14:tracePt t="8177" x="7285038" y="2014538"/>
          <p14:tracePt t="8194" x="7185025" y="2014538"/>
          <p14:tracePt t="8211" x="7085013" y="2027238"/>
          <p14:tracePt t="8227" x="7010400" y="2065338"/>
          <p14:tracePt t="8243" x="6910388" y="2089150"/>
          <p14:tracePt t="8260" x="6872288" y="2101850"/>
          <p14:tracePt t="8277" x="6859588" y="2114550"/>
          <p14:tracePt t="8294" x="6846888" y="2127250"/>
          <p14:tracePt t="8337" x="6859588" y="2127250"/>
          <p14:tracePt t="8346" x="6934200" y="2127250"/>
          <p14:tracePt t="8354" x="7010400" y="2127250"/>
          <p14:tracePt t="8361" x="7123113" y="2139950"/>
          <p14:tracePt t="8377" x="7246938" y="2165350"/>
          <p14:tracePt t="8394" x="7448550" y="2178050"/>
          <p14:tracePt t="8411" x="7597775" y="2201863"/>
          <p14:tracePt t="8428" x="7635875" y="2201863"/>
          <p14:tracePt t="8458" x="7635875" y="2214563"/>
          <p14:tracePt t="8466" x="7610475" y="2227263"/>
          <p14:tracePt t="8477" x="7561263" y="2239963"/>
          <p14:tracePt t="8494" x="7423150" y="2278063"/>
          <p14:tracePt t="8498" x="7348538" y="2303463"/>
          <p14:tracePt t="8511" x="7259638" y="2303463"/>
          <p14:tracePt t="8513" x="7159625" y="2314575"/>
          <p14:tracePt t="8528" x="7072313" y="2339975"/>
          <p14:tracePt t="8530" x="7021513" y="2339975"/>
          <p14:tracePt t="8545" x="6959600" y="2339975"/>
          <p14:tracePt t="8586" x="6997700" y="2352675"/>
          <p14:tracePt t="8602" x="7034213" y="2378075"/>
          <p14:tracePt t="8611" x="7123113" y="2378075"/>
          <p14:tracePt t="8618" x="7210425" y="2403475"/>
          <p14:tracePt t="8628" x="7310438" y="2414588"/>
          <p14:tracePt t="8645" x="7497763" y="2439988"/>
          <p14:tracePt t="8661" x="7685088" y="2452688"/>
          <p14:tracePt t="8678" x="7785100" y="2478088"/>
          <p14:tracePt t="8681" x="7810500" y="2478088"/>
          <p14:tracePt t="8762" x="7797800" y="2478088"/>
          <p14:tracePt t="8769" x="7773988" y="2478088"/>
          <p14:tracePt t="8778" x="7735888" y="2478088"/>
          <p14:tracePt t="8795" x="7697788" y="2478088"/>
          <p14:tracePt t="8812" x="7661275" y="2478088"/>
          <p14:tracePt t="8829" x="7648575" y="2478088"/>
          <p14:tracePt t="8846" x="7635875" y="2478088"/>
          <p14:tracePt t="9354" x="7623175" y="2478088"/>
          <p14:tracePt t="9378" x="7597775" y="2478088"/>
          <p14:tracePt t="9386" x="7572375" y="2478088"/>
          <p14:tracePt t="9397" x="7548563" y="2478088"/>
          <p14:tracePt t="9413" x="7497763" y="2503488"/>
          <p14:tracePt t="9430" x="7359650" y="2516188"/>
          <p14:tracePt t="9447" x="7272338" y="2516188"/>
          <p14:tracePt t="9449" x="7223125" y="2516188"/>
          <p14:tracePt t="9465" x="7134225" y="2540000"/>
          <p14:tracePt t="9480" x="7046913" y="2540000"/>
          <p14:tracePt t="9482" x="6972300" y="2540000"/>
          <p14:tracePt t="9498" x="6821488" y="2540000"/>
          <p14:tracePt t="9514" x="6708775" y="2540000"/>
          <p14:tracePt t="9531" x="6634163" y="2565400"/>
          <p14:tracePt t="9547" x="6572250" y="2578100"/>
          <p14:tracePt t="9564" x="6508750" y="2590800"/>
          <p14:tracePt t="9580" x="6459538" y="2590800"/>
          <p14:tracePt t="9597" x="6396038" y="2616200"/>
          <p14:tracePt t="9614" x="6321425" y="2616200"/>
          <p14:tracePt t="9617" x="6259513" y="2627313"/>
          <p14:tracePt t="9630" x="6208713" y="2627313"/>
          <p14:tracePt t="9633" x="6121400" y="2652713"/>
          <p14:tracePt t="9647" x="6045200" y="2652713"/>
          <p14:tracePt t="9649" x="5983288" y="2665413"/>
          <p14:tracePt t="9665" x="5832475" y="2703513"/>
          <p14:tracePt t="9681" x="5732463" y="2728913"/>
          <p14:tracePt t="9698" x="5645150" y="2728913"/>
          <p14:tracePt t="9714" x="5595938" y="2728913"/>
          <p14:tracePt t="9754" x="5570538" y="2728913"/>
          <p14:tracePt t="9850" x="5557838" y="2728913"/>
          <p14:tracePt t="9857" x="5545138" y="2728913"/>
          <p14:tracePt t="9866" x="5532438" y="2740025"/>
          <p14:tracePt t="9882" x="5519738" y="2740025"/>
          <p14:tracePt t="9899" x="5457825" y="2790825"/>
          <p14:tracePt t="9915" x="5319713" y="2865438"/>
          <p14:tracePt t="9931" x="5170488" y="3003550"/>
          <p14:tracePt t="9948" x="5057775" y="3141663"/>
          <p14:tracePt t="9965" x="4981575" y="3316288"/>
          <p14:tracePt t="9981" x="4906963" y="3554413"/>
          <p14:tracePt t="9999" x="4894263" y="3816350"/>
          <p14:tracePt t="10001" x="4881563" y="4029075"/>
          <p14:tracePt t="10016" x="4881563" y="4141788"/>
          <p14:tracePt t="10018" x="4856163" y="4254500"/>
          <p14:tracePt t="10033" x="4856163" y="4392613"/>
          <p14:tracePt t="10049" x="4856163" y="4467225"/>
          <p14:tracePt t="10066" x="4856163" y="4554538"/>
          <p14:tracePt t="10082" x="4832350" y="4643438"/>
          <p14:tracePt t="10099" x="4806950" y="4792663"/>
          <p14:tracePt t="10115" x="4806950" y="4930775"/>
          <p14:tracePt t="10132" x="4768850" y="5081588"/>
          <p14:tracePt t="10149" x="4768850" y="5168900"/>
          <p14:tracePt t="10166" x="4756150" y="5256213"/>
          <p14:tracePt t="10169" x="4732338" y="5294313"/>
          <p14:tracePt t="10182" x="4732338" y="5305425"/>
          <p14:tracePt t="10185" x="4732338" y="5330825"/>
          <p14:tracePt t="10218" x="4732338" y="5356225"/>
          <p14:tracePt t="10226" x="4694238" y="5381625"/>
          <p14:tracePt t="10233" x="4694238" y="5407025"/>
          <p14:tracePt t="10249" x="4694238" y="5456238"/>
          <p14:tracePt t="10266" x="4668838" y="5494338"/>
          <p14:tracePt t="10282" x="4668838" y="5518150"/>
          <p14:tracePt t="10299" x="4656138" y="5543550"/>
          <p14:tracePt t="10322" x="4643438" y="5556250"/>
          <p14:tracePt t="10434" x="4656138" y="5494338"/>
          <p14:tracePt t="10441" x="4694238" y="5407025"/>
          <p14:tracePt t="10450" x="4743450" y="5281613"/>
          <p14:tracePt t="10467" x="4856163" y="5018088"/>
          <p14:tracePt t="10483" x="4994275" y="4543425"/>
          <p14:tracePt t="10499" x="5081588" y="4267200"/>
          <p14:tracePt t="10516" x="5194300" y="3967163"/>
          <p14:tracePt t="10534" x="5281613" y="3603625"/>
          <p14:tracePt t="10550" x="5383213" y="3267075"/>
          <p14:tracePt t="10567" x="5507038" y="2965450"/>
          <p14:tracePt t="10569" x="5507038" y="2852738"/>
          <p14:tracePt t="10583" x="5532438" y="2740025"/>
          <p14:tracePt t="10586" x="5583238" y="2616200"/>
          <p14:tracePt t="10600" x="5583238" y="2516188"/>
          <p14:tracePt t="10602" x="5595938" y="2439988"/>
          <p14:tracePt t="10617" x="5607050" y="2314575"/>
          <p14:tracePt t="10634" x="5607050" y="2265363"/>
          <p14:tracePt t="10650" x="5607050" y="2239963"/>
          <p14:tracePt t="10873" x="5607050" y="2227263"/>
          <p14:tracePt t="10890" x="5583238" y="2227263"/>
          <p14:tracePt t="10897" x="5583238" y="2239963"/>
          <p14:tracePt t="10906" x="5570538" y="2278063"/>
          <p14:tracePt t="10917" x="5519738" y="2327275"/>
          <p14:tracePt t="10934" x="5483225" y="2439988"/>
          <p14:tracePt t="10951" x="5445125" y="2516188"/>
          <p14:tracePt t="10953" x="5445125" y="2578100"/>
          <p14:tracePt t="10969" x="5407025" y="2665413"/>
          <p14:tracePt t="10984" x="5407025" y="2703513"/>
          <p14:tracePt t="10986" x="5407025" y="2752725"/>
          <p14:tracePt t="11002" x="5383213" y="2840038"/>
          <p14:tracePt t="11018" x="5345113" y="2978150"/>
          <p14:tracePt t="11035" x="5281613" y="3154363"/>
          <p14:tracePt t="11051" x="5232400" y="3278188"/>
          <p14:tracePt t="11068" x="5194300" y="3441700"/>
          <p14:tracePt t="11085" x="5157788" y="3567113"/>
          <p14:tracePt t="11101" x="5119688" y="3692525"/>
          <p14:tracePt t="11118" x="5106988" y="3703638"/>
          <p14:tracePt t="11121" x="5106988" y="3729038"/>
          <p14:tracePt t="11135" x="5106988" y="3754438"/>
          <p14:tracePt t="11138" x="5106988" y="3779838"/>
          <p14:tracePt t="11152" x="5106988" y="3803650"/>
          <p14:tracePt t="11154" x="5106988" y="3829050"/>
          <p14:tracePt t="11168" x="5106988" y="3841750"/>
          <p14:tracePt t="11169" x="5106988" y="3879850"/>
          <p14:tracePt t="11186" x="5106988" y="3905250"/>
          <p14:tracePt t="11202" x="5106988" y="3941763"/>
          <p14:tracePt t="11218" x="5106988" y="3967163"/>
          <p14:tracePt t="11235" x="5106988" y="4029075"/>
          <p14:tracePt t="11251" x="5106988" y="4079875"/>
          <p14:tracePt t="11268" x="5106988" y="4105275"/>
          <p14:tracePt t="11285" x="5106988" y="4129088"/>
          <p14:tracePt t="11302" x="5106988" y="4154488"/>
          <p14:tracePt t="11321" x="5106988" y="4167188"/>
          <p14:tracePt t="11394" x="5094288" y="4154488"/>
          <p14:tracePt t="11401" x="5094288" y="4141788"/>
          <p14:tracePt t="11409" x="5068888" y="4092575"/>
          <p14:tracePt t="11418" x="5068888" y="4054475"/>
          <p14:tracePt t="11435" x="5019675" y="3916363"/>
          <p14:tracePt t="11452" x="4968875" y="3803650"/>
          <p14:tracePt t="11468" x="4906963" y="3679825"/>
          <p14:tracePt t="11486" x="4894263" y="3590925"/>
          <p14:tracePt t="11489" x="4868863" y="3516313"/>
          <p14:tracePt t="11502" x="4856163" y="3429000"/>
          <p14:tracePt t="11505" x="4819650" y="3328988"/>
          <p14:tracePt t="11520" x="4794250" y="3278188"/>
          <p14:tracePt t="11522" x="4794250" y="3254375"/>
          <p14:tracePt t="11536" x="4781550" y="3216275"/>
          <p14:tracePt t="11538" x="4756150" y="3178175"/>
          <p14:tracePt t="11553" x="4694238" y="3090863"/>
          <p14:tracePt t="11569" x="4668838" y="3016250"/>
          <p14:tracePt t="11586" x="4668838" y="2990850"/>
          <p14:tracePt t="11603" x="4668838" y="2965450"/>
          <p14:tracePt t="11619" x="4668838" y="2916238"/>
          <p14:tracePt t="11636" x="4681538" y="2878138"/>
          <p14:tracePt t="11653" x="4781550" y="2803525"/>
          <p14:tracePt t="11669" x="4956175" y="2716213"/>
          <p14:tracePt t="11686" x="5294313" y="2627313"/>
          <p14:tracePt t="11703" x="5645150" y="2503488"/>
          <p14:tracePt t="11706" x="5770563" y="2490788"/>
          <p14:tracePt t="11720" x="5932488" y="2452688"/>
          <p14:tracePt t="11721" x="6070600" y="2427288"/>
          <p14:tracePt t="11737" x="6208713" y="2414588"/>
          <p14:tracePt t="11753" x="6234113" y="2414588"/>
          <p14:tracePt t="11826" x="6221413" y="2414588"/>
          <p14:tracePt t="11834" x="6183313" y="2452688"/>
          <p14:tracePt t="11842" x="6108700" y="2490788"/>
          <p14:tracePt t="11854" x="6021388" y="2527300"/>
          <p14:tracePt t="11870" x="5883275" y="2590800"/>
          <p14:tracePt t="11887" x="5745163" y="2652713"/>
          <p14:tracePt t="11889" x="5708650" y="2652713"/>
          <p14:tracePt t="11904" x="5670550" y="2665413"/>
          <p14:tracePt t="11978" x="5757863" y="2665413"/>
          <p14:tracePt t="11987" x="5795963" y="2665413"/>
          <p14:tracePt t="11994" x="5845175" y="2665413"/>
          <p14:tracePt t="12003" x="5945188" y="2640013"/>
          <p14:tracePt t="12020" x="6070600" y="2616200"/>
          <p14:tracePt t="12037" x="6170613" y="2590800"/>
          <p14:tracePt t="12130" x="6157913" y="2590800"/>
          <p14:tracePt t="12137" x="6134100" y="2590800"/>
          <p14:tracePt t="12145" x="6083300" y="2590800"/>
          <p14:tracePt t="12154" x="6008688" y="2590800"/>
          <p14:tracePt t="12171" x="5895975" y="2590800"/>
          <p14:tracePt t="12188" x="5783263" y="2590800"/>
          <p14:tracePt t="12204" x="5732463" y="2590800"/>
          <p14:tracePt t="12221" x="5708650" y="2590800"/>
          <p14:tracePt t="12450" x="5695950" y="2590800"/>
          <p14:tracePt t="12457" x="5695950" y="2603500"/>
          <p14:tracePt t="12473" x="5670550" y="2703513"/>
          <p14:tracePt t="12489" x="5670550" y="2778125"/>
          <p14:tracePt t="12506" x="5670550" y="2840038"/>
          <p14:tracePt t="12522" x="5670550" y="2890838"/>
          <p14:tracePt t="12539" x="5670550" y="2952750"/>
          <p14:tracePt t="12555" x="5670550" y="3028950"/>
          <p14:tracePt t="12571" x="5670550" y="3090863"/>
          <p14:tracePt t="12589" x="5670550" y="3178175"/>
          <p14:tracePt t="12605" x="5670550" y="3228975"/>
          <p14:tracePt t="12622" x="5645150" y="3290888"/>
          <p14:tracePt t="12625" x="5645150" y="3341688"/>
          <p14:tracePt t="12638" x="5632450" y="3378200"/>
          <p14:tracePt t="12641" x="5632450" y="3403600"/>
          <p14:tracePt t="12656" x="5632450" y="3441700"/>
          <p14:tracePt t="12658" x="5619750" y="3454400"/>
          <p14:tracePt t="12673" x="5619750" y="3516313"/>
          <p14:tracePt t="12689" x="5619750" y="3590925"/>
          <p14:tracePt t="12706" x="5619750" y="3654425"/>
          <p14:tracePt t="12722" x="5619750" y="3741738"/>
          <p14:tracePt t="12740" x="5619750" y="3816350"/>
          <p14:tracePt t="12755" x="5619750" y="3879850"/>
          <p14:tracePt t="12772" x="5619750" y="3941763"/>
          <p14:tracePt t="12790" x="5619750" y="4017963"/>
          <p14:tracePt t="12793" x="5619750" y="4041775"/>
          <p14:tracePt t="12806" x="5619750" y="4067175"/>
          <p14:tracePt t="12809" x="5619750" y="4129088"/>
          <p14:tracePt t="12823" x="5619750" y="4167188"/>
          <p14:tracePt t="12826" x="5645150" y="4254500"/>
          <p14:tracePt t="12840" x="5645150" y="4292600"/>
          <p14:tracePt t="12843" x="5670550" y="4367213"/>
          <p14:tracePt t="12857" x="5670550" y="4467225"/>
          <p14:tracePt t="12873" x="5708650" y="4567238"/>
          <p14:tracePt t="12890" x="5708650" y="4656138"/>
          <p14:tracePt t="12906" x="5708650" y="4768850"/>
          <p14:tracePt t="12923" x="5708650" y="5018088"/>
          <p14:tracePt t="12940" x="5708650" y="5481638"/>
          <p14:tracePt t="12956" x="5708650" y="5868988"/>
          <p14:tracePt t="12973" x="5708650" y="6145213"/>
          <p14:tracePt t="12989" x="5670550" y="6381750"/>
          <p14:tracePt t="13006" x="5670550" y="6483350"/>
          <p14:tracePt t="13009" x="5632450" y="6545263"/>
          <p14:tracePt t="13024" x="5619750" y="6583363"/>
          <p14:tracePt t="13026" x="5607050" y="6607175"/>
          <p14:tracePt t="13040" x="5607050" y="6645275"/>
          <p14:tracePt t="13057" x="5595938" y="6645275"/>
          <p14:tracePt t="13145" x="5583238" y="6645275"/>
          <p14:tracePt t="13154" x="5583238" y="6632575"/>
          <p14:tracePt t="13161" x="5583238" y="6607175"/>
          <p14:tracePt t="13172" x="5583238" y="6583363"/>
          <p14:tracePt t="13190" x="5583238" y="6494463"/>
          <p14:tracePt t="13207" x="5583238" y="6357938"/>
          <p14:tracePt t="13209" x="5583238" y="6245225"/>
          <p14:tracePt t="13224" x="5619750" y="6107113"/>
          <p14:tracePt t="13226" x="5632450" y="5969000"/>
          <p14:tracePt t="13240" x="5657850" y="5732463"/>
          <p14:tracePt t="13242" x="5708650" y="5568950"/>
          <p14:tracePt t="13257" x="5745163" y="5243513"/>
          <p14:tracePt t="13274" x="5745163" y="4956175"/>
          <p14:tracePt t="13290" x="5745163" y="4768850"/>
          <p14:tracePt t="13307" x="5757863" y="4630738"/>
          <p14:tracePt t="13323" x="5757863" y="4405313"/>
          <p14:tracePt t="13340" x="5757863" y="4179888"/>
          <p14:tracePt t="13357" x="5757863" y="4029075"/>
          <p14:tracePt t="13374" x="5757863" y="3867150"/>
          <p14:tracePt t="13377" x="5757863" y="3767138"/>
          <p14:tracePt t="13390" x="5757863" y="3667125"/>
          <p14:tracePt t="13393" x="5757863" y="3541713"/>
          <p14:tracePt t="13408" x="5757863" y="3467100"/>
          <p14:tracePt t="13410" x="5757863" y="3367088"/>
          <p14:tracePt t="13425" x="5757863" y="3216275"/>
          <p14:tracePt t="13442" x="5757863" y="3103563"/>
          <p14:tracePt t="13458" x="5783263" y="3003550"/>
          <p14:tracePt t="13474" x="5783263" y="2916238"/>
          <p14:tracePt t="13492" x="5783263" y="2852738"/>
          <p14:tracePt t="13508" x="5770563" y="2828925"/>
          <p14:tracePt t="13593" x="5757863" y="2852738"/>
          <p14:tracePt t="13601" x="5757863" y="2890838"/>
          <p14:tracePt t="13609" x="5732463" y="2952750"/>
          <p14:tracePt t="13626" x="5719763" y="3103563"/>
          <p14:tracePt t="13642" x="5719763" y="3303588"/>
          <p14:tracePt t="13658" x="5719763" y="3541713"/>
          <p14:tracePt t="13675" x="5719763" y="3779838"/>
          <p14:tracePt t="13692" x="5719763" y="3879850"/>
          <p14:tracePt t="13708" x="5695950" y="4054475"/>
          <p14:tracePt t="13725" x="5695950" y="4179888"/>
          <p14:tracePt t="13742" x="5695950" y="4367213"/>
          <p14:tracePt t="13758" x="5695950" y="4543425"/>
          <p14:tracePt t="13761" x="5695950" y="4605338"/>
          <p14:tracePt t="13775" x="5695950" y="4656138"/>
          <p14:tracePt t="13777" x="5695950" y="4705350"/>
          <p14:tracePt t="13792" x="5695950" y="4730750"/>
          <p14:tracePt t="13794" x="5695950" y="4779963"/>
          <p14:tracePt t="13809" x="5695950" y="4856163"/>
          <p14:tracePt t="13826" x="5695950" y="4892675"/>
          <p14:tracePt t="13842" x="5695950" y="4905375"/>
          <p14:tracePt t="13914" x="5695950" y="4879975"/>
          <p14:tracePt t="13922" x="5695950" y="4818063"/>
          <p14:tracePt t="13930" x="5695950" y="4692650"/>
          <p14:tracePt t="13942" x="5695950" y="4554538"/>
          <p14:tracePt t="13946" x="5695950" y="4430713"/>
          <p14:tracePt t="13959" x="5645150" y="3967163"/>
          <p14:tracePt t="13961" x="5645150" y="3816350"/>
          <p14:tracePt t="13976" x="5645150" y="3729038"/>
          <p14:tracePt t="13978" x="5683250" y="3616325"/>
          <p14:tracePt t="13993" x="5719763" y="3290888"/>
          <p14:tracePt t="14009" x="5757863" y="3003550"/>
          <p14:tracePt t="14026" x="5795963" y="2878138"/>
          <p14:tracePt t="14042" x="5883275" y="2728913"/>
          <p14:tracePt t="14059" x="5945188" y="2616200"/>
          <p14:tracePt t="14075" x="6008688" y="2516188"/>
          <p14:tracePt t="14092" x="6096000" y="2427288"/>
          <p14:tracePt t="14109" x="6196013" y="2352675"/>
          <p14:tracePt t="14126" x="6308725" y="2290763"/>
          <p14:tracePt t="14129" x="6334125" y="2265363"/>
          <p14:tracePt t="14186" x="6346825" y="2265363"/>
          <p14:tracePt t="14225" x="6334125" y="2265363"/>
          <p14:tracePt t="14233" x="6321425" y="2290763"/>
          <p14:tracePt t="14243" x="6308725" y="2327275"/>
          <p14:tracePt t="14259" x="6196013" y="2552700"/>
          <p14:tracePt t="14276" x="6108700" y="2803525"/>
          <p14:tracePt t="14293" x="6034088" y="3203575"/>
          <p14:tracePt t="14310" x="5995988" y="3554413"/>
          <p14:tracePt t="14327" x="5995988" y="3667125"/>
          <p14:tracePt t="14329" x="5995988" y="3816350"/>
          <p14:tracePt t="14344" x="5995988" y="3967163"/>
          <p14:tracePt t="14346" x="5995988" y="4079875"/>
          <p14:tracePt t="14361" x="6021388" y="4267200"/>
          <p14:tracePt t="14377" x="6057900" y="4418013"/>
          <p14:tracePt t="14394" x="6057900" y="4467225"/>
          <p14:tracePt t="14410" x="6057900" y="4492625"/>
          <p14:tracePt t="14427" x="6057900" y="4518025"/>
          <p14:tracePt t="14546" x="6057900" y="4492625"/>
          <p14:tracePt t="14553" x="6057900" y="4467225"/>
          <p14:tracePt t="14561" x="6057900" y="4443413"/>
          <p14:tracePt t="14577" x="6083300" y="4341813"/>
          <p14:tracePt t="14594" x="6096000" y="4254500"/>
          <p14:tracePt t="14610" x="6096000" y="4129088"/>
          <p14:tracePt t="14627" x="6034088" y="4005263"/>
          <p14:tracePt t="14643" x="5921375" y="3979863"/>
          <p14:tracePt t="14661" x="5808663" y="3979863"/>
          <p14:tracePt t="14849" x="5783263" y="3979863"/>
          <p14:tracePt t="14858" x="5770563" y="3967163"/>
          <p14:tracePt t="14866" x="5770563" y="3954463"/>
          <p14:tracePt t="14877" x="5757863" y="3941763"/>
          <p14:tracePt t="14894" x="5757863" y="3929063"/>
          <p14:tracePt t="14911" x="5757863" y="3879850"/>
          <p14:tracePt t="14913" x="5757863" y="3854450"/>
          <p14:tracePt t="14929" x="5757863" y="3803650"/>
          <p14:tracePt t="14954" x="5770563" y="3792538"/>
          <p14:tracePt t="14961" x="5783263" y="3792538"/>
          <p14:tracePt t="14978" x="5821363" y="3779838"/>
          <p14:tracePt t="14995" x="5845175" y="3754438"/>
          <p14:tracePt t="15011" x="5870575" y="3741738"/>
          <p14:tracePt t="15029" x="5883275" y="3741738"/>
          <p14:tracePt t="15045" x="5921375" y="3729038"/>
          <p14:tracePt t="15062" x="5932488" y="3716338"/>
          <p14:tracePt t="15081" x="5945188" y="3716338"/>
          <p14:tracePt t="15114" x="5970588" y="3716338"/>
          <p14:tracePt t="15545" x="5970588" y="3703638"/>
          <p14:tracePt t="15553" x="5970588" y="3692525"/>
          <p14:tracePt t="15562" x="5970588" y="3679825"/>
          <p14:tracePt t="15579" x="5970588" y="3603625"/>
          <p14:tracePt t="15596" x="5970588" y="3554413"/>
          <p14:tracePt t="15613" x="5970588" y="3490913"/>
          <p14:tracePt t="15629" x="5970588" y="3416300"/>
          <p14:tracePt t="15646" x="5957888" y="3341688"/>
          <p14:tracePt t="15649" x="5921375" y="3278188"/>
          <p14:tracePt t="15663" x="5921375" y="3228975"/>
          <p14:tracePt t="15665" x="5895975" y="3165475"/>
          <p14:tracePt t="15681" x="5870575" y="3103563"/>
          <p14:tracePt t="15697" x="5821363" y="2978150"/>
          <p14:tracePt t="15714" x="5795963" y="2928938"/>
          <p14:tracePt t="15730" x="5783263" y="2890838"/>
          <p14:tracePt t="15747" x="5770563" y="2865438"/>
          <p14:tracePt t="15763" x="5757863" y="2852738"/>
          <p14:tracePt t="15780" x="5745163" y="2840038"/>
          <p14:tracePt t="15797" x="5732463" y="2816225"/>
          <p14:tracePt t="15814" x="5708650" y="2790825"/>
          <p14:tracePt t="15817" x="5708650" y="2778125"/>
          <p14:tracePt t="15830" x="5683250" y="2765425"/>
          <p14:tracePt t="15833" x="5670550" y="2740025"/>
          <p14:tracePt t="15847" x="5657850" y="2716213"/>
          <p14:tracePt t="15850" x="5645150" y="2690813"/>
          <p14:tracePt t="15864" x="5632450" y="2652713"/>
          <p14:tracePt t="15866" x="5619750" y="2640013"/>
          <p14:tracePt t="15881" x="5595938" y="2603500"/>
          <p14:tracePt t="15898" x="5583238" y="2578100"/>
          <p14:tracePt t="15900" x="5570538" y="2552700"/>
          <p14:tracePt t="15913" x="5532438" y="2478088"/>
          <p14:tracePt t="15931" x="5519738" y="2414588"/>
          <p14:tracePt t="15947" x="5495925" y="2378075"/>
          <p14:tracePt t="15964" x="5470525" y="2352675"/>
          <p14:tracePt t="15981" x="5457825" y="2339975"/>
          <p14:tracePt t="15998" x="5457825" y="2327275"/>
          <p14:tracePt t="16015" x="5445125" y="2314575"/>
          <p14:tracePt t="16031" x="5432425" y="2303463"/>
          <p14:tracePt t="16047" x="5407025" y="2290763"/>
          <p14:tracePt t="16065" x="5370513" y="2278063"/>
          <p14:tracePt t="16081" x="5357813" y="2265363"/>
          <p14:tracePt t="16098" x="5332413" y="2239963"/>
          <p14:tracePt t="16114" x="5319713" y="2239963"/>
          <p14:tracePt t="16131" x="5307013" y="2227263"/>
          <p14:tracePt t="16148" x="5294313" y="2227263"/>
          <p14:tracePt t="16165" x="5270500" y="2201863"/>
          <p14:tracePt t="16181" x="5270500" y="2190750"/>
          <p14:tracePt t="16198" x="5257800" y="2178050"/>
          <p14:tracePt t="16215" x="5245100" y="2178050"/>
          <p14:tracePt t="16232" x="5232400" y="2178050"/>
          <p14:tracePt t="16234" x="5219700" y="2165350"/>
          <p14:tracePt t="16266" x="5194300" y="2165350"/>
          <p14:tracePt t="16281" x="5170488" y="2165350"/>
          <p14:tracePt t="16306" x="5145088" y="2165350"/>
          <p14:tracePt t="16322" x="5132388" y="2165350"/>
          <p14:tracePt t="16330" x="5106988" y="2178050"/>
          <p14:tracePt t="16346" x="5094288" y="2190750"/>
          <p14:tracePt t="16362" x="5081588" y="2201863"/>
          <p14:tracePt t="16370" x="5081588" y="2214563"/>
          <p14:tracePt t="16382" x="5068888" y="2239963"/>
          <p14:tracePt t="16402" x="5081588" y="2265363"/>
          <p14:tracePt t="16415" x="5106988" y="2278063"/>
          <p14:tracePt t="16418" x="5106988" y="2290763"/>
          <p14:tracePt t="16432" x="5106988" y="2327275"/>
          <p14:tracePt t="16434" x="5106988" y="2339975"/>
          <p14:tracePt t="16449" x="5106988" y="2378075"/>
          <p14:tracePt t="16466" x="5106988" y="2390775"/>
          <p14:tracePt t="16482" x="5106988" y="2403475"/>
          <p14:tracePt t="16499" x="5106988" y="2427288"/>
          <p14:tracePt t="16516" x="5106988" y="2452688"/>
          <p14:tracePt t="16532" x="5106988" y="2478088"/>
          <p14:tracePt t="16549" x="5094288" y="2516188"/>
          <p14:tracePt t="16566" x="5081588" y="2565400"/>
          <p14:tracePt t="16583" x="5081588" y="2578100"/>
          <p14:tracePt t="16586" x="5081588" y="2590800"/>
          <p14:tracePt t="16599" x="5081588" y="2603500"/>
          <p14:tracePt t="16601" x="5081588" y="2616200"/>
          <p14:tracePt t="16625" x="5068888" y="2627313"/>
          <p14:tracePt t="16690" x="5068888" y="2640013"/>
          <p14:tracePt t="16898" x="5057775" y="2652713"/>
          <p14:tracePt t="16961" x="5057775" y="2665413"/>
          <p14:tracePt t="16969" x="5057775" y="2678113"/>
          <p14:tracePt t="16984" x="5057775" y="2690813"/>
          <p14:tracePt t="17001" x="5045075" y="2703513"/>
          <p14:tracePt t="17017" x="5045075" y="2728913"/>
          <p14:tracePt t="17034" x="5045075" y="2752725"/>
          <p14:tracePt t="17050" x="5019675" y="2790825"/>
          <p14:tracePt t="17067" x="5019675" y="2828925"/>
          <p14:tracePt t="17083" x="4994275" y="2865438"/>
          <p14:tracePt t="17101" x="4994275" y="2903538"/>
          <p14:tracePt t="17117" x="4994275" y="2941638"/>
          <p14:tracePt t="17134" x="4994275" y="2952750"/>
          <p14:tracePt t="17150" x="4981575" y="3003550"/>
          <p14:tracePt t="17153" x="4981575" y="3028950"/>
          <p14:tracePt t="17168" x="4981575" y="3041650"/>
          <p14:tracePt t="17170" x="4981575" y="3065463"/>
          <p14:tracePt t="17185" x="4981575" y="3128963"/>
          <p14:tracePt t="17201" x="4981575" y="3190875"/>
          <p14:tracePt t="17218" x="4981575" y="3241675"/>
          <p14:tracePt t="17234" x="4981575" y="3267075"/>
          <p14:tracePt t="17251" x="4981575" y="3328988"/>
          <p14:tracePt t="17267" x="4981575" y="3378200"/>
          <p14:tracePt t="17284" x="4981575" y="3454400"/>
          <p14:tracePt t="17301" x="4981575" y="3490913"/>
          <p14:tracePt t="17318" x="4981575" y="3541713"/>
          <p14:tracePt t="17335" x="4981575" y="3616325"/>
          <p14:tracePt t="17337" x="4981575" y="3629025"/>
          <p14:tracePt t="17351" x="4981575" y="3641725"/>
          <p14:tracePt t="17354" x="4981575" y="3667125"/>
          <p14:tracePt t="17368" x="4981575" y="3692525"/>
          <p14:tracePt t="17370" x="4981575" y="3729038"/>
          <p14:tracePt t="17385" x="4981575" y="3779838"/>
          <p14:tracePt t="17402" x="4981575" y="3829050"/>
          <p14:tracePt t="17418" x="4981575" y="3879850"/>
          <p14:tracePt t="17434" x="4968875" y="3941763"/>
          <p14:tracePt t="17451" x="4968875" y="4017963"/>
          <p14:tracePt t="17467" x="4968875" y="4105275"/>
          <p14:tracePt t="17485" x="4968875" y="4205288"/>
          <p14:tracePt t="17502" x="4968875" y="4341813"/>
          <p14:tracePt t="17505" x="4968875" y="4405313"/>
          <p14:tracePt t="17518" x="4968875" y="4479925"/>
          <p14:tracePt t="17521" x="4968875" y="4543425"/>
          <p14:tracePt t="17535" x="4968875" y="4618038"/>
          <p14:tracePt t="17538" x="4968875" y="4667250"/>
          <p14:tracePt t="17551" x="4968875" y="4705350"/>
          <p14:tracePt t="17553" x="4968875" y="4756150"/>
          <p14:tracePt t="17568" x="4968875" y="4792663"/>
          <p14:tracePt t="17570" x="4968875" y="4830763"/>
          <p14:tracePt t="17586" x="4968875" y="4918075"/>
          <p14:tracePt t="17602" x="4968875" y="4981575"/>
          <p14:tracePt t="17618" x="4968875" y="5043488"/>
          <p14:tracePt t="17635" x="4968875" y="5081588"/>
          <p14:tracePt t="17651" x="4994275" y="5143500"/>
          <p14:tracePt t="17668" x="4994275" y="5156200"/>
          <p14:tracePt t="17686" x="4994275" y="5194300"/>
          <p14:tracePt t="17689" x="4994275" y="5205413"/>
          <p14:tracePt t="17705" x="4994275" y="5218113"/>
          <p14:tracePt t="17718" x="4994275" y="5243513"/>
          <p14:tracePt t="17721" x="4994275" y="5256213"/>
          <p14:tracePt t="17735" x="4994275" y="5268913"/>
          <p14:tracePt t="17737" x="4945063" y="5330825"/>
          <p14:tracePt t="17751" x="4932363" y="5330825"/>
          <p14:tracePt t="17754" x="4894263" y="5381625"/>
          <p14:tracePt t="17769" x="4868863" y="5394325"/>
          <p14:tracePt t="17786" x="4868863" y="5418138"/>
          <p14:tracePt t="17803" x="4868863" y="5443538"/>
          <p14:tracePt t="17819" x="4868863" y="5468938"/>
          <p14:tracePt t="17836" x="4868863" y="5481638"/>
          <p14:tracePt t="17852" x="4868863" y="5494338"/>
          <p14:tracePt t="17882" x="4868863" y="5507038"/>
          <p14:tracePt t="17978" x="4868863" y="5481638"/>
          <p14:tracePt t="17986" x="4868863" y="5456238"/>
          <p14:tracePt t="17993" x="4868863" y="5418138"/>
          <p14:tracePt t="18002" x="4868863" y="5368925"/>
          <p14:tracePt t="18019" x="4868863" y="5230813"/>
          <p14:tracePt t="18036" x="4868863" y="5043488"/>
          <p14:tracePt t="18053" x="4894263" y="4918075"/>
          <p14:tracePt t="18069" x="4894263" y="4818063"/>
          <p14:tracePt t="18087" x="4906963" y="4618038"/>
          <p14:tracePt t="18089" x="4945063" y="4530725"/>
          <p14:tracePt t="18104" x="4968875" y="4443413"/>
          <p14:tracePt t="18106" x="5006975" y="4330700"/>
          <p14:tracePt t="18121" x="5068888" y="4092575"/>
          <p14:tracePt t="18137" x="5106988" y="3916363"/>
          <p14:tracePt t="18154" x="5119688" y="3767138"/>
          <p14:tracePt t="18170" x="5145088" y="3629025"/>
          <p14:tracePt t="18187" x="5157788" y="3441700"/>
          <p14:tracePt t="18203" x="5157788" y="3254375"/>
          <p14:tracePt t="18219" x="5157788" y="3116263"/>
          <p14:tracePt t="18237" x="5157788" y="3041650"/>
          <p14:tracePt t="18253" x="5170488" y="2978150"/>
          <p14:tracePt t="18269" x="5170488" y="2928938"/>
          <p14:tracePt t="18287" x="5170488" y="2903538"/>
          <p14:tracePt t="18290" x="5170488" y="2890838"/>
          <p14:tracePt t="18304" x="5170488" y="2878138"/>
          <p14:tracePt t="18369" x="5170488" y="2865438"/>
          <p14:tracePt t="18378" x="5170488" y="2852738"/>
          <p14:tracePt t="18386" x="5181600" y="2852738"/>
          <p14:tracePt t="18403" x="5181600" y="2803525"/>
          <p14:tracePt t="18421" x="5194300" y="2716213"/>
          <p14:tracePt t="18437" x="5194300" y="2640013"/>
          <p14:tracePt t="18454" x="5194300" y="2552700"/>
          <p14:tracePt t="18458" x="5194300" y="2516188"/>
          <p14:tracePt t="18471" x="5194300" y="2478088"/>
          <p14:tracePt t="18473" x="5194300" y="2452688"/>
          <p14:tracePt t="18488" x="5194300" y="2414588"/>
          <p14:tracePt t="18490" x="5194300" y="2403475"/>
          <p14:tracePt t="18505" x="5194300" y="2352675"/>
          <p14:tracePt t="18786" x="5207000" y="2352675"/>
          <p14:tracePt t="18793" x="5207000" y="2378075"/>
          <p14:tracePt t="18804" x="5232400" y="2414588"/>
          <p14:tracePt t="18822" x="5232400" y="2478088"/>
          <p14:tracePt t="18839" x="5232400" y="2565400"/>
          <p14:tracePt t="18841" x="5232400" y="2590800"/>
          <p14:tracePt t="18856" x="5232400" y="2627313"/>
          <p14:tracePt t="18858" x="5232400" y="2652713"/>
          <p14:tracePt t="18873" x="5232400" y="2716213"/>
          <p14:tracePt t="18889" x="5232400" y="2752725"/>
          <p14:tracePt t="18906" x="5232400" y="2828925"/>
          <p14:tracePt t="18922" x="5232400" y="2890838"/>
          <p14:tracePt t="18939" x="5232400" y="2952750"/>
          <p14:tracePt t="18955" x="5232400" y="3028950"/>
          <p14:tracePt t="18971" x="5232400" y="3065463"/>
          <p14:tracePt t="18989" x="5232400" y="3103563"/>
          <p14:tracePt t="19006" x="5232400" y="3116263"/>
          <p14:tracePt t="19022" x="5232400" y="3128963"/>
          <p14:tracePt t="19025" x="5232400" y="3141663"/>
          <p14:tracePt t="19090" x="5232400" y="3154363"/>
          <p14:tracePt t="19113" x="5232400" y="3165475"/>
          <p14:tracePt t="19170" x="5232400" y="3190875"/>
          <p14:tracePt t="19186" x="5245100" y="3203575"/>
          <p14:tracePt t="19193" x="5257800" y="3203575"/>
          <p14:tracePt t="19205" x="5270500" y="3203575"/>
          <p14:tracePt t="19223" x="5319713" y="3203575"/>
          <p14:tracePt t="19225" x="5345113" y="3203575"/>
          <p14:tracePt t="19239" x="5383213" y="3203575"/>
          <p14:tracePt t="19241" x="5407025" y="3203575"/>
          <p14:tracePt t="19256" x="5432425" y="3203575"/>
          <p14:tracePt t="19258" x="5483225" y="3203575"/>
          <p14:tracePt t="19273" x="5583238" y="3203575"/>
          <p14:tracePt t="19289" x="5695950" y="3203575"/>
          <p14:tracePt t="19306" x="5821363" y="3203575"/>
          <p14:tracePt t="19323" x="5945188" y="3203575"/>
          <p14:tracePt t="19339" x="6045200" y="3203575"/>
          <p14:tracePt t="19356" x="6121400" y="3203575"/>
          <p14:tracePt t="19373" x="6183313" y="3203575"/>
          <p14:tracePt t="19390" x="6221413" y="3203575"/>
          <p14:tracePt t="19394" x="6234113" y="3203575"/>
          <p14:tracePt t="19407" x="6246813" y="3203575"/>
          <p14:tracePt t="19409" x="6270625" y="3203575"/>
          <p14:tracePt t="19426" x="6296025" y="3203575"/>
          <p14:tracePt t="19440" x="6321425" y="3203575"/>
          <p14:tracePt t="19441" x="6334125" y="3203575"/>
          <p14:tracePt t="19456" x="6396038" y="3203575"/>
          <p14:tracePt t="19473" x="6483350" y="3190875"/>
          <p14:tracePt t="19489" x="6596063" y="3178175"/>
          <p14:tracePt t="19506" x="6734175" y="3165475"/>
          <p14:tracePt t="19523" x="6834188" y="3141663"/>
          <p14:tracePt t="19540" x="6921500" y="3141663"/>
          <p14:tracePt t="19557" x="7021513" y="3128963"/>
          <p14:tracePt t="19574" x="7123113" y="3128963"/>
          <p14:tracePt t="19590" x="7259638" y="3128963"/>
          <p14:tracePt t="19593" x="7310438" y="3128963"/>
          <p14:tracePt t="19607" x="7372350" y="3128963"/>
          <p14:tracePt t="19609" x="7459663" y="3128963"/>
          <p14:tracePt t="19625" x="7610475" y="3128963"/>
          <p14:tracePt t="19641" x="7835900" y="3103563"/>
          <p14:tracePt t="19657" x="8086725" y="3090863"/>
          <p14:tracePt t="19674" x="8386763" y="3090863"/>
          <p14:tracePt t="19690" x="8699500" y="3090863"/>
          <p14:tracePt t="19707" x="9050338" y="3016250"/>
          <p14:tracePt t="19723" x="9350375" y="2978150"/>
          <p14:tracePt t="19741" x="9688513" y="2941638"/>
          <p14:tracePt t="19757" x="10001250" y="2890838"/>
          <p14:tracePt t="19774" x="10264775" y="2852738"/>
          <p14:tracePt t="19777" x="10414000" y="2840038"/>
          <p14:tracePt t="19791" x="10539413" y="2816225"/>
          <p14:tracePt t="19793" x="10690225" y="2803525"/>
          <p14:tracePt t="19808" x="10828338" y="2778125"/>
          <p14:tracePt t="19810" x="10977563" y="2752725"/>
          <p14:tracePt t="19825" x="11190288" y="2716213"/>
          <p14:tracePt t="19842" x="11377613" y="2716213"/>
          <p14:tracePt t="19858" x="11503025" y="2690813"/>
          <p14:tracePt t="19874" x="11579225" y="2690813"/>
          <p14:tracePt t="19891" x="11628438" y="2665413"/>
          <p14:tracePt t="19908" x="11653838" y="2665413"/>
          <p14:tracePt t="19924" x="11679238" y="2665413"/>
          <p14:tracePt t="19941" x="11691938" y="2652713"/>
          <p14:tracePt t="19962" x="11691938" y="2640013"/>
          <p14:tracePt t="19974" x="11703050" y="2640013"/>
          <p14:tracePt t="19992" x="11653838" y="2627313"/>
          <p14:tracePt t="19993" x="11591925" y="2616200"/>
          <p14:tracePt t="20008" x="11453813" y="2603500"/>
          <p14:tracePt t="20010" x="11315700" y="2540000"/>
          <p14:tracePt t="20026" x="10452100" y="2403475"/>
          <p14:tracePt t="20041" x="10326688" y="2390775"/>
          <p14:tracePt t="20162" x="10301288" y="2390775"/>
          <p14:tracePt t="20169" x="10252075" y="2390775"/>
          <p14:tracePt t="20178" x="10213975" y="2390775"/>
          <p14:tracePt t="20192" x="10188575" y="2390775"/>
          <p14:tracePt t="20193" x="10164763" y="2390775"/>
          <p14:tracePt t="20209" x="10075863" y="2452688"/>
          <p14:tracePt t="20226" x="10064750" y="2452688"/>
          <p14:tracePt t="20273" x="10064750" y="2439988"/>
          <p14:tracePt t="20289" x="10064750" y="2427288"/>
          <p14:tracePt t="20320" x="10064750" y="2403475"/>
          <p14:tracePt t="20328" x="10088563" y="2403475"/>
          <p14:tracePt t="20340" x="10126663" y="2390775"/>
          <p14:tracePt t="20357" x="10213975" y="2390775"/>
          <p14:tracePt t="20373" x="10301288" y="2390775"/>
          <p14:tracePt t="20390" x="10390188" y="2390775"/>
          <p14:tracePt t="20392" x="10401300" y="2390775"/>
          <p14:tracePt t="20407" x="10426700" y="2390775"/>
          <p14:tracePt t="20408" x="10452100" y="2390775"/>
          <p14:tracePt t="20424" x="10477500" y="2390775"/>
          <p14:tracePt t="20440" x="10490200" y="2390775"/>
          <p14:tracePt t="20464" x="10502900" y="2403475"/>
          <p14:tracePt t="20481" x="10514013" y="2403475"/>
          <p14:tracePt t="20505" x="10526713" y="2414588"/>
          <p14:tracePt t="20514" x="10539413" y="2427288"/>
          <p14:tracePt t="20526" x="10539413" y="2439988"/>
          <p14:tracePt t="20528" x="10539413" y="2452688"/>
          <p14:tracePt t="20543" x="10577513" y="2465388"/>
          <p14:tracePt t="20546" x="10639425" y="2490788"/>
          <p14:tracePt t="20559" x="10702925" y="2527300"/>
          <p14:tracePt t="20561" x="10752138" y="2565400"/>
          <p14:tracePt t="20576" x="10828338" y="2603500"/>
          <p14:tracePt t="20578" x="10915650" y="2640013"/>
          <p14:tracePt t="20593" x="11164888" y="2716213"/>
          <p14:tracePt t="20610" x="11415713" y="2790825"/>
          <p14:tracePt t="20627" x="11804650" y="2878138"/>
          <p14:tracePt t="20643" x="12104688" y="2941638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(Graphically)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323A3837-8D90-4D86-8AF6-D5DC08B775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0681" y="1739418"/>
            <a:ext cx="7446512" cy="359989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2965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47"/>
    </mc:Choice>
    <mc:Fallback xmlns="">
      <p:transition spd="slow" advTm="194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065" x="12017375" y="3803650"/>
          <p14:tracePt t="7073" x="11917363" y="3829050"/>
          <p14:tracePt t="7090" x="11666538" y="3879850"/>
          <p14:tracePt t="7106" x="11428413" y="3892550"/>
          <p14:tracePt t="7123" x="11253788" y="3954463"/>
          <p14:tracePt t="7140" x="11102975" y="3967163"/>
          <p14:tracePt t="7157" x="10890250" y="4005263"/>
          <p14:tracePt t="7160" x="10815638" y="4005263"/>
          <p14:tracePt t="7173" x="10726738" y="4005263"/>
          <p14:tracePt t="7191" x="10626725" y="4005263"/>
          <p14:tracePt t="7207" x="10264775" y="4005263"/>
          <p14:tracePt t="7223" x="9852025" y="4005263"/>
          <p14:tracePt t="7240" x="9401175" y="4005263"/>
          <p14:tracePt t="7257" x="9012238" y="4005263"/>
          <p14:tracePt t="7272" x="8699500" y="4005263"/>
          <p14:tracePt t="7290" x="8399463" y="4005263"/>
          <p14:tracePt t="7307" x="8174038" y="4005263"/>
          <p14:tracePt t="7323" x="8010525" y="4005263"/>
          <p14:tracePt t="7340" x="7797800" y="4005263"/>
          <p14:tracePt t="7356" x="7510463" y="4005263"/>
          <p14:tracePt t="7359" x="7348538" y="4005263"/>
          <p14:tracePt t="7373" x="7210425" y="3992563"/>
          <p14:tracePt t="7375" x="7046913" y="3954463"/>
          <p14:tracePt t="7390" x="6708775" y="3916363"/>
          <p14:tracePt t="7407" x="6421438" y="3879850"/>
          <p14:tracePt t="7424" x="6146800" y="3841750"/>
          <p14:tracePt t="7441" x="5857875" y="3779838"/>
          <p14:tracePt t="7457" x="5570538" y="3754438"/>
          <p14:tracePt t="7473" x="5394325" y="3703638"/>
          <p14:tracePt t="7490" x="5219700" y="3679825"/>
          <p14:tracePt t="7507" x="5106988" y="3667125"/>
          <p14:tracePt t="7524" x="5045075" y="3641725"/>
          <p14:tracePt t="7527" x="5019675" y="3641725"/>
          <p14:tracePt t="7540" x="4981575" y="3641725"/>
          <p14:tracePt t="7543" x="4932363" y="3616325"/>
          <p14:tracePt t="7557" x="4894263" y="3603625"/>
          <p14:tracePt t="7559" x="4819650" y="3579813"/>
          <p14:tracePt t="7574" x="4743450" y="3529013"/>
          <p14:tracePt t="7576" x="4681538" y="3503613"/>
          <p14:tracePt t="7591" x="4481513" y="3429000"/>
          <p14:tracePt t="7608" x="4318000" y="3367088"/>
          <p14:tracePt t="7625" x="4192588" y="3303588"/>
          <p14:tracePt t="7641" x="4092575" y="3267075"/>
          <p14:tracePt t="7657" x="4017963" y="3228975"/>
          <p14:tracePt t="7674" x="3956050" y="3178175"/>
          <p14:tracePt t="7691" x="3879850" y="3154363"/>
          <p14:tracePt t="7707" x="3805238" y="3103563"/>
          <p14:tracePt t="7724" x="3743325" y="3078163"/>
          <p14:tracePt t="7727" x="3705225" y="3078163"/>
          <p14:tracePt t="7741" x="3692525" y="3065463"/>
          <p14:tracePt t="7743" x="3667125" y="3054350"/>
          <p14:tracePt t="7758" x="3643313" y="3041650"/>
          <p14:tracePt t="7760" x="3617913" y="3016250"/>
          <p14:tracePt t="7774" x="3605213" y="3016250"/>
          <p14:tracePt t="7790" x="3579813" y="2990850"/>
          <p14:tracePt t="7807" x="3554413" y="2965450"/>
          <p14:tracePt t="7823" x="3541713" y="2952750"/>
          <p14:tracePt t="7840" x="3492500" y="2916238"/>
          <p14:tracePt t="7857" x="3429000" y="2865438"/>
          <p14:tracePt t="7874" x="3405188" y="2852738"/>
          <p14:tracePt t="7891" x="3392488" y="2840038"/>
          <p14:tracePt t="8031" x="3517900" y="2790825"/>
          <p14:tracePt t="8040" x="3692525" y="2752725"/>
          <p14:tracePt t="8048" x="3905250" y="2703513"/>
          <p14:tracePt t="8059" x="4181475" y="2640013"/>
          <p14:tracePt t="8075" x="4456113" y="2578100"/>
          <p14:tracePt t="8092" x="4556125" y="2565400"/>
          <p14:tracePt t="8108" x="4568825" y="2540000"/>
          <p14:tracePt t="8152" x="4556125" y="2540000"/>
          <p14:tracePt t="8159" x="4506913" y="2540000"/>
          <p14:tracePt t="8168" x="4406900" y="2540000"/>
          <p14:tracePt t="8176" x="4294188" y="2540000"/>
          <p14:tracePt t="8193" x="3805238" y="2540000"/>
          <p14:tracePt t="8210" x="3417888" y="2540000"/>
          <p14:tracePt t="8225" x="3141663" y="2540000"/>
          <p14:tracePt t="8242" x="2954338" y="2540000"/>
          <p14:tracePt t="8260" x="2941638" y="2540000"/>
          <p14:tracePt t="8296" x="2979738" y="2527300"/>
          <p14:tracePt t="8303" x="3016250" y="2527300"/>
          <p14:tracePt t="8311" x="3067050" y="2516188"/>
          <p14:tracePt t="8326" x="3254375" y="2490788"/>
          <p14:tracePt t="8343" x="3505200" y="2478088"/>
          <p14:tracePt t="8360" x="4030663" y="2390775"/>
          <p14:tracePt t="8376" x="4305300" y="2352675"/>
          <p14:tracePt t="8393" x="4530725" y="2352675"/>
          <p14:tracePt t="8409" x="4619625" y="2352675"/>
          <p14:tracePt t="8479" x="4594225" y="2352675"/>
          <p14:tracePt t="8487" x="4556125" y="2352675"/>
          <p14:tracePt t="8495" x="4506913" y="2365375"/>
          <p14:tracePt t="8510" x="4456113" y="2378075"/>
          <p14:tracePt t="8512" x="4394200" y="2378075"/>
          <p14:tracePt t="8527" x="4305300" y="2403475"/>
          <p14:tracePt t="8543" x="4243388" y="2403475"/>
          <p14:tracePt t="8560" x="4230688" y="2403475"/>
          <p14:tracePt t="8624" x="4256088" y="2403475"/>
          <p14:tracePt t="8632" x="4281488" y="2403475"/>
          <p14:tracePt t="8643" x="4318000" y="2403475"/>
          <p14:tracePt t="8659" x="4418013" y="2403475"/>
          <p14:tracePt t="8676" x="4518025" y="2403475"/>
          <p14:tracePt t="8693" x="4543425" y="2403475"/>
          <p14:tracePt t="8694" x="4556125" y="2403475"/>
          <p14:tracePt t="8743" x="4530725" y="2427288"/>
          <p14:tracePt t="8751" x="4494213" y="2427288"/>
          <p14:tracePt t="8761" x="4443413" y="2439988"/>
          <p14:tracePt t="8777" x="4305300" y="2465388"/>
          <p14:tracePt t="8794" x="4205288" y="2465388"/>
          <p14:tracePt t="8811" x="4117975" y="2465388"/>
          <p14:tracePt t="8827" x="4105275" y="2465388"/>
          <p14:tracePt t="8895" x="4117975" y="2465388"/>
          <p14:tracePt t="8903" x="4181475" y="2465388"/>
          <p14:tracePt t="8912" x="4230688" y="2465388"/>
          <p14:tracePt t="8928" x="4368800" y="2465388"/>
          <p14:tracePt t="8944" x="4468813" y="2465388"/>
          <p14:tracePt t="8961" x="4506913" y="2465388"/>
          <p14:tracePt t="9039" x="4481513" y="2465388"/>
          <p14:tracePt t="9047" x="4418013" y="2465388"/>
          <p14:tracePt t="9062" x="4356100" y="2478088"/>
          <p14:tracePt t="9064" x="4281488" y="2478088"/>
          <p14:tracePt t="9079" x="4217988" y="2478088"/>
          <p14:tracePt t="9081" x="4130675" y="2478088"/>
          <p14:tracePt t="9095" x="4056063" y="2478088"/>
          <p14:tracePt t="9111" x="4017963" y="2478088"/>
          <p14:tracePt t="9128" x="4005263" y="2478088"/>
          <p14:tracePt t="9199" x="4017963" y="2478088"/>
          <p14:tracePt t="9207" x="4043363" y="2478088"/>
          <p14:tracePt t="9215" x="4092575" y="2478088"/>
          <p14:tracePt t="9228" x="4181475" y="2478088"/>
          <p14:tracePt t="9231" x="4243388" y="2478088"/>
          <p14:tracePt t="9245" x="4318000" y="2478088"/>
          <p14:tracePt t="9247" x="4381500" y="2478088"/>
          <p14:tracePt t="9262" x="4430713" y="2478088"/>
          <p14:tracePt t="9263" x="4468813" y="2478088"/>
          <p14:tracePt t="9335" x="4430713" y="2490788"/>
          <p14:tracePt t="9344" x="4394200" y="2490788"/>
          <p14:tracePt t="9351" x="4330700" y="2490788"/>
          <p14:tracePt t="9362" x="4268788" y="2490788"/>
          <p14:tracePt t="9378" x="4081463" y="2490788"/>
          <p14:tracePt t="9395" x="3943350" y="2503488"/>
          <p14:tracePt t="9412" x="3856038" y="2503488"/>
          <p14:tracePt t="9429" x="3805238" y="2503488"/>
          <p14:tracePt t="9445" x="3792538" y="2503488"/>
          <p14:tracePt t="9592" x="3817938" y="2503488"/>
          <p14:tracePt t="9599" x="3843338" y="2503488"/>
          <p14:tracePt t="9613" x="3867150" y="2503488"/>
          <p14:tracePt t="9615" x="3879850" y="2503488"/>
          <p14:tracePt t="9630" x="3917950" y="2490788"/>
          <p14:tracePt t="9752" x="3892550" y="2490788"/>
          <p14:tracePt t="9760" x="3879850" y="2490788"/>
          <p14:tracePt t="9767" x="3867150" y="2490788"/>
          <p14:tracePt t="9779" x="3830638" y="2490788"/>
          <p14:tracePt t="9796" x="3817938" y="2490788"/>
          <p14:tracePt t="9799" x="3805238" y="2490788"/>
          <p14:tracePt t="9936" x="3817938" y="2490788"/>
          <p14:tracePt t="9944" x="3856038" y="2490788"/>
          <p14:tracePt t="9951" x="3879850" y="2490788"/>
          <p14:tracePt t="9962" x="3905250" y="2478088"/>
          <p14:tracePt t="9979" x="3956050" y="2465388"/>
          <p14:tracePt t="10087" x="3930650" y="2465388"/>
          <p14:tracePt t="10097" x="3892550" y="2478088"/>
          <p14:tracePt t="10104" x="3879850" y="2478088"/>
          <p14:tracePt t="10114" x="3867150" y="2478088"/>
          <p14:tracePt t="10129" x="3830638" y="2478088"/>
          <p14:tracePt t="10232" x="3867150" y="2478088"/>
          <p14:tracePt t="10239" x="3905250" y="2478088"/>
          <p14:tracePt t="10248" x="3943350" y="2478088"/>
          <p14:tracePt t="10265" x="4030663" y="2478088"/>
          <p14:tracePt t="10281" x="4117975" y="2478088"/>
          <p14:tracePt t="10298" x="4205288" y="2465388"/>
          <p14:tracePt t="10314" x="4217988" y="2465388"/>
          <p14:tracePt t="10392" x="4181475" y="2465388"/>
          <p14:tracePt t="10399" x="4130675" y="2465388"/>
          <p14:tracePt t="10407" x="4105275" y="2465388"/>
          <p14:tracePt t="10415" x="4081463" y="2465388"/>
          <p14:tracePt t="10431" x="4017963" y="2465388"/>
          <p14:tracePt t="10448" x="3968750" y="2465388"/>
          <p14:tracePt t="10465" x="3956050" y="2465388"/>
          <p14:tracePt t="10535" x="3968750" y="2465388"/>
          <p14:tracePt t="10543" x="4005263" y="2465388"/>
          <p14:tracePt t="10551" x="4043363" y="2465388"/>
          <p14:tracePt t="10564" x="4081463" y="2465388"/>
          <p14:tracePt t="10566" x="4105275" y="2465388"/>
          <p14:tracePt t="10581" x="4130675" y="2465388"/>
          <p14:tracePt t="10598" x="4156075" y="2465388"/>
          <p14:tracePt t="10663" x="4156075" y="2490788"/>
          <p14:tracePt t="10670" x="4143375" y="2490788"/>
          <p14:tracePt t="10681" x="4117975" y="2490788"/>
          <p14:tracePt t="10699" x="4068763" y="2490788"/>
          <p14:tracePt t="10716" x="4030663" y="2516188"/>
          <p14:tracePt t="10719" x="4017963" y="2516188"/>
          <p14:tracePt t="10967" x="4005263" y="2516188"/>
          <p14:tracePt t="11295" x="3992563" y="2527300"/>
          <p14:tracePt t="11752" x="3992563" y="2552700"/>
          <p14:tracePt t="11768" x="3992563" y="2578100"/>
          <p14:tracePt t="11775" x="4017963" y="2590800"/>
          <p14:tracePt t="11785" x="4017963" y="2603500"/>
          <p14:tracePt t="11801" x="4092575" y="2652713"/>
          <p14:tracePt t="11819" x="4181475" y="2703513"/>
          <p14:tracePt t="11835" x="4330700" y="2740025"/>
          <p14:tracePt t="11852" x="4518025" y="2765425"/>
          <p14:tracePt t="11855" x="4606925" y="2778125"/>
          <p14:tracePt t="11868" x="4706938" y="2790825"/>
          <p14:tracePt t="11871" x="4781550" y="2803525"/>
          <p14:tracePt t="11885" x="4856163" y="2816225"/>
          <p14:tracePt t="11887" x="4919663" y="2828925"/>
          <p14:tracePt t="11902" x="4956175" y="2828925"/>
          <p14:tracePt t="11904" x="5006975" y="2828925"/>
          <p14:tracePt t="11919" x="5068888" y="2840038"/>
          <p14:tracePt t="11936" x="5094288" y="2840038"/>
          <p14:tracePt t="11991" x="5106988" y="2852738"/>
          <p14:tracePt t="12039" x="5106988" y="2865438"/>
          <p14:tracePt t="12056" x="5106988" y="2878138"/>
          <p14:tracePt t="12063" x="5106988" y="2890838"/>
          <p14:tracePt t="12072" x="5106988" y="2903538"/>
          <p14:tracePt t="12087" x="5106988" y="2928938"/>
          <p14:tracePt t="12103" x="5106988" y="2952750"/>
          <p14:tracePt t="12120" x="5119688" y="3003550"/>
          <p14:tracePt t="12136" x="5119688" y="3041650"/>
          <p14:tracePt t="12152" x="5119688" y="3103563"/>
          <p14:tracePt t="12169" x="5119688" y="3141663"/>
          <p14:tracePt t="12186" x="5106988" y="3178175"/>
          <p14:tracePt t="12203" x="5045075" y="3228975"/>
          <p14:tracePt t="12219" x="4956175" y="3267075"/>
          <p14:tracePt t="12236" x="4794250" y="3278188"/>
          <p14:tracePt t="12252" x="4630738" y="3303588"/>
          <p14:tracePt t="12255" x="4556125" y="3316288"/>
          <p14:tracePt t="12269" x="4506913" y="3316288"/>
          <p14:tracePt t="12271" x="4468813" y="3328988"/>
          <p14:tracePt t="12287" x="4406900" y="3328988"/>
          <p14:tracePt t="12303" x="4394200" y="3328988"/>
          <p14:tracePt t="12399" x="4381500" y="3328988"/>
          <p14:tracePt t="12407" x="4394200" y="3328988"/>
          <p14:tracePt t="12421" x="4418013" y="3328988"/>
          <p14:tracePt t="12423" x="4468813" y="3328988"/>
          <p14:tracePt t="12437" x="4543425" y="3290888"/>
          <p14:tracePt t="12440" x="4643438" y="3267075"/>
          <p14:tracePt t="12453" x="4719638" y="3267075"/>
          <p14:tracePt t="12455" x="4781550" y="3254375"/>
          <p14:tracePt t="12471" x="4806950" y="3254375"/>
          <p14:tracePt t="12511" x="4819650" y="3241675"/>
          <p14:tracePt t="12528" x="4806950" y="3228975"/>
          <p14:tracePt t="12536" x="4743450" y="3228975"/>
          <p14:tracePt t="12544" x="4656138" y="3203575"/>
          <p14:tracePt t="12553" x="4556125" y="3190875"/>
          <p14:tracePt t="12570" x="4330700" y="3154363"/>
          <p14:tracePt t="12587" x="4105275" y="3116263"/>
          <p14:tracePt t="12604" x="3930650" y="3078163"/>
          <p14:tracePt t="12607" x="3892550" y="3054350"/>
          <p14:tracePt t="12621" x="3879850" y="3054350"/>
          <p14:tracePt t="12671" x="3879850" y="3041650"/>
          <p14:tracePt t="12687" x="3905250" y="3041650"/>
          <p14:tracePt t="12695" x="3943350" y="3041650"/>
          <p14:tracePt t="12704" x="3968750" y="3028950"/>
          <p14:tracePt t="12721" x="4105275" y="2990850"/>
          <p14:tracePt t="12737" x="4217988" y="2978150"/>
          <p14:tracePt t="12754" x="4281488" y="2978150"/>
          <p14:tracePt t="12855" x="4305300" y="2965450"/>
          <p14:tracePt t="12863" x="4356100" y="2965450"/>
          <p14:tracePt t="12872" x="4406900" y="2965450"/>
          <p14:tracePt t="12888" x="4581525" y="2965450"/>
          <p14:tracePt t="12904" x="4768850" y="2965450"/>
          <p14:tracePt t="12921" x="4968875" y="2965450"/>
          <p14:tracePt t="12938" x="5145088" y="2965450"/>
          <p14:tracePt t="12955" x="5319713" y="2965450"/>
          <p14:tracePt t="12972" x="5457825" y="2965450"/>
          <p14:tracePt t="12975" x="5519738" y="2965450"/>
          <p14:tracePt t="12988" x="5570538" y="2965450"/>
          <p14:tracePt t="12991" x="5607050" y="2965450"/>
          <p14:tracePt t="13005" x="5632450" y="2965450"/>
          <p14:tracePt t="13007" x="5670550" y="2965450"/>
          <p14:tracePt t="13022" x="5695950" y="2965450"/>
          <p14:tracePt t="13024" x="5708650" y="2965450"/>
          <p14:tracePt t="13039" x="5732463" y="2965450"/>
          <p14:tracePt t="13055" x="5757863" y="2965450"/>
          <p14:tracePt t="13072" x="5808663" y="2965450"/>
          <p14:tracePt t="13089" x="5870575" y="2965450"/>
          <p14:tracePt t="13105" x="5970588" y="2965450"/>
          <p14:tracePt t="13120" x="6057900" y="2965450"/>
          <p14:tracePt t="13137" x="6170613" y="2965450"/>
          <p14:tracePt t="13153" x="6296025" y="2965450"/>
          <p14:tracePt t="13170" x="6383338" y="2965450"/>
          <p14:tracePt t="13186" x="6483350" y="2965450"/>
          <p14:tracePt t="13203" x="6608763" y="2965450"/>
          <p14:tracePt t="13220" x="6759575" y="2965450"/>
          <p14:tracePt t="13221" x="6821488" y="2965450"/>
          <p14:tracePt t="13237" x="6910388" y="2965450"/>
          <p14:tracePt t="13238" x="6997700" y="2965450"/>
          <p14:tracePt t="13254" x="7146925" y="2952750"/>
          <p14:tracePt t="13271" x="7285038" y="2928938"/>
          <p14:tracePt t="13287" x="7410450" y="2903538"/>
          <p14:tracePt t="13303" x="7497763" y="2878138"/>
          <p14:tracePt t="13320" x="7548563" y="2840038"/>
          <p14:tracePt t="13337" x="7572375" y="2816225"/>
          <p14:tracePt t="13354" x="7597775" y="2778125"/>
          <p14:tracePt t="13370" x="7597775" y="2716213"/>
          <p14:tracePt t="13387" x="7597775" y="2652713"/>
          <p14:tracePt t="13404" x="7597775" y="2603500"/>
          <p14:tracePt t="13420" x="7597775" y="2527300"/>
          <p14:tracePt t="13422" x="7561263" y="2478088"/>
          <p14:tracePt t="13437" x="7472363" y="2414588"/>
          <p14:tracePt t="13454" x="7348538" y="2365375"/>
          <p14:tracePt t="13473" x="7172325" y="2327275"/>
          <p14:tracePt t="13487" x="6985000" y="2290763"/>
          <p14:tracePt t="13504" x="6808788" y="2265363"/>
          <p14:tracePt t="13521" x="6684963" y="2265363"/>
          <p14:tracePt t="13538" x="6596063" y="2265363"/>
          <p14:tracePt t="13554" x="6534150" y="2265363"/>
          <p14:tracePt t="13571" x="6496050" y="2278063"/>
          <p14:tracePt t="13588" x="6472238" y="2327275"/>
          <p14:tracePt t="13605" x="6446838" y="2352675"/>
          <p14:tracePt t="13606" x="6421438" y="2390775"/>
          <p14:tracePt t="13622" x="6370638" y="2427288"/>
          <p14:tracePt t="13638" x="6346825" y="2503488"/>
          <p14:tracePt t="13655" x="6308725" y="2565400"/>
          <p14:tracePt t="13671" x="6296025" y="2652713"/>
          <p14:tracePt t="13690" x="6296025" y="2716213"/>
          <p14:tracePt t="13707" x="6296025" y="2803525"/>
          <p14:tracePt t="13723" x="6296025" y="2878138"/>
          <p14:tracePt t="13740" x="6296025" y="2952750"/>
          <p14:tracePt t="13743" x="6296025" y="2990850"/>
          <p14:tracePt t="13757" x="6321425" y="3041650"/>
          <p14:tracePt t="13760" x="6346825" y="3078163"/>
          <p14:tracePt t="13771" x="6370638" y="3141663"/>
          <p14:tracePt t="13789" x="6483350" y="3267075"/>
          <p14:tracePt t="13790" x="6508750" y="3278188"/>
          <p14:tracePt t="13805" x="6646863" y="3367088"/>
          <p14:tracePt t="13822" x="6797675" y="3403600"/>
          <p14:tracePt t="13838" x="7010400" y="3454400"/>
          <p14:tracePt t="13855" x="7246938" y="3490913"/>
          <p14:tracePt t="13872" x="7510463" y="3516313"/>
          <p14:tracePt t="13889" x="7735888" y="3529013"/>
          <p14:tracePt t="13905" x="8010525" y="3529013"/>
          <p14:tracePt t="13922" x="8286750" y="3490913"/>
          <p14:tracePt t="13939" x="8574088" y="3441700"/>
          <p14:tracePt t="13955" x="8712200" y="3390900"/>
          <p14:tracePt t="13972" x="8837613" y="3316288"/>
          <p14:tracePt t="13991" x="8937625" y="3203575"/>
          <p14:tracePt t="14007" x="8986838" y="3128963"/>
          <p14:tracePt t="14024" x="9024938" y="3028950"/>
          <p14:tracePt t="14041" x="9024938" y="2941638"/>
          <p14:tracePt t="14057" x="9024938" y="2828925"/>
          <p14:tracePt t="14074" x="9012238" y="2627313"/>
          <p14:tracePt t="14091" x="8912225" y="2503488"/>
          <p14:tracePt t="14108" x="8763000" y="2352675"/>
          <p14:tracePt t="14111" x="8637588" y="2303463"/>
          <p14:tracePt t="14124" x="8512175" y="2265363"/>
          <p14:tracePt t="14127" x="8374063" y="2227263"/>
          <p14:tracePt t="14140" x="8161338" y="2178050"/>
          <p14:tracePt t="14157" x="7835900" y="2165350"/>
          <p14:tracePt t="14158" x="7661275" y="2165350"/>
          <p14:tracePt t="14174" x="7435850" y="2165350"/>
          <p14:tracePt t="14190" x="7235825" y="2165350"/>
          <p14:tracePt t="14207" x="7123113" y="2165350"/>
          <p14:tracePt t="14223" x="7034213" y="2165350"/>
          <p14:tracePt t="14240" x="6921500" y="2227263"/>
          <p14:tracePt t="14257" x="6846888" y="2278063"/>
          <p14:tracePt t="14273" x="6746875" y="2390775"/>
          <p14:tracePt t="14290" x="6672263" y="2527300"/>
          <p14:tracePt t="14307" x="6634163" y="2640013"/>
          <p14:tracePt t="14324" x="6621463" y="2728913"/>
          <p14:tracePt t="14340" x="6621463" y="2840038"/>
          <p14:tracePt t="14342" x="6621463" y="2890838"/>
          <p14:tracePt t="14357" x="6621463" y="2941638"/>
          <p14:tracePt t="14358" x="6621463" y="2978150"/>
          <p14:tracePt t="14374" x="6684963" y="3090863"/>
          <p14:tracePt t="14390" x="6759575" y="3203575"/>
          <p14:tracePt t="14407" x="6821488" y="3267075"/>
          <p14:tracePt t="14424" x="6946900" y="3328988"/>
          <p14:tracePt t="14441" x="7123113" y="3390900"/>
          <p14:tracePt t="14457" x="7310438" y="3429000"/>
          <p14:tracePt t="14474" x="7561263" y="3441700"/>
          <p14:tracePt t="14491" x="7848600" y="3479800"/>
          <p14:tracePt t="14507" x="8148638" y="3479800"/>
          <p14:tracePt t="14524" x="8461375" y="3403600"/>
          <p14:tracePt t="14541" x="8724900" y="3354388"/>
          <p14:tracePt t="14542" x="8837613" y="3341688"/>
          <p14:tracePt t="14558" x="9012238" y="3241675"/>
          <p14:tracePt t="14574" x="9124950" y="3128963"/>
          <p14:tracePt t="14591" x="9199563" y="3028950"/>
          <p14:tracePt t="14608" x="9237663" y="2852738"/>
          <p14:tracePt t="14624" x="9275763" y="2652713"/>
          <p14:tracePt t="14641" x="9275763" y="2478088"/>
          <p14:tracePt t="14658" x="9175750" y="2239963"/>
          <p14:tracePt t="14675" x="8975725" y="2052638"/>
          <p14:tracePt t="14691" x="8612188" y="1876425"/>
          <p14:tracePt t="14708" x="8110538" y="1776413"/>
          <p14:tracePt t="14710" x="7861300" y="1765300"/>
          <p14:tracePt t="14725" x="7697788" y="1714500"/>
          <p14:tracePt t="14727" x="7523163" y="1689100"/>
          <p14:tracePt t="14742" x="7272338" y="1689100"/>
          <p14:tracePt t="14758" x="7072313" y="1689100"/>
          <p14:tracePt t="14775" x="6934200" y="1789113"/>
          <p14:tracePt t="14793" x="6846888" y="1827213"/>
          <p14:tracePt t="14810" x="6746875" y="1939925"/>
          <p14:tracePt t="14827" x="6659563" y="2052638"/>
          <p14:tracePt t="14843" x="6608763" y="2201863"/>
          <p14:tracePt t="14859" x="6608763" y="2303463"/>
          <p14:tracePt t="14876" x="6608763" y="2465388"/>
          <p14:tracePt t="14879" x="6608763" y="2552700"/>
          <p14:tracePt t="14893" x="6608763" y="2640013"/>
          <p14:tracePt t="14895" x="6634163" y="2716213"/>
          <p14:tracePt t="14910" x="6708775" y="2790825"/>
          <p14:tracePt t="14912" x="6746875" y="2852738"/>
          <p14:tracePt t="14927" x="6872288" y="2965450"/>
          <p14:tracePt t="14944" x="7010400" y="3041650"/>
          <p14:tracePt t="14960" x="7134225" y="3065463"/>
          <p14:tracePt t="14977" x="7272338" y="3078163"/>
          <p14:tracePt t="14993" x="7410450" y="3103563"/>
          <p14:tracePt t="15010" x="7597775" y="3103563"/>
          <p14:tracePt t="15027" x="7810500" y="3103563"/>
          <p14:tracePt t="15043" x="8135938" y="3078163"/>
          <p14:tracePt t="15060" x="8361363" y="2990850"/>
          <p14:tracePt t="15063" x="8435975" y="2941638"/>
          <p14:tracePt t="15076" x="8512175" y="2878138"/>
          <p14:tracePt t="15079" x="8586788" y="2828925"/>
          <p14:tracePt t="15092" x="8624888" y="2803525"/>
          <p14:tracePt t="15094" x="8650288" y="2765425"/>
          <p14:tracePt t="15109" x="8650288" y="2728913"/>
          <p14:tracePt t="15111" x="8661400" y="2690813"/>
          <p14:tracePt t="15126" x="8686800" y="2603500"/>
          <p14:tracePt t="15142" x="8699500" y="2516188"/>
          <p14:tracePt t="15159" x="8686800" y="2403475"/>
          <p14:tracePt t="15176" x="8537575" y="2314575"/>
          <p14:tracePt t="15193" x="8299450" y="2252663"/>
          <p14:tracePt t="15209" x="7897813" y="2178050"/>
          <p14:tracePt t="15226" x="7561263" y="2165350"/>
          <p14:tracePt t="15243" x="7323138" y="2165350"/>
          <p14:tracePt t="15259" x="7123113" y="2165350"/>
          <p14:tracePt t="15276" x="7021513" y="2165350"/>
          <p14:tracePt t="15278" x="6985000" y="2165350"/>
          <p14:tracePt t="15293" x="6934200" y="2165350"/>
          <p14:tracePt t="15294" x="6884988" y="2201863"/>
          <p14:tracePt t="15310" x="6821488" y="2278063"/>
          <p14:tracePt t="15326" x="6734175" y="2390775"/>
          <p14:tracePt t="15343" x="6696075" y="2516188"/>
          <p14:tracePt t="15360" x="6672263" y="2627313"/>
          <p14:tracePt t="15376" x="6646863" y="2790825"/>
          <p14:tracePt t="15394" x="6646863" y="2928938"/>
          <p14:tracePt t="15411" x="6708775" y="3103563"/>
          <p14:tracePt t="15428" x="6872288" y="3278188"/>
          <p14:tracePt t="15431" x="6910388" y="3316288"/>
          <p14:tracePt t="15444" x="7021513" y="3390900"/>
          <p14:tracePt t="15447" x="7097713" y="3429000"/>
          <p14:tracePt t="15461" x="7172325" y="3467100"/>
          <p14:tracePt t="15463" x="7285038" y="3490913"/>
          <p14:tracePt t="15479" x="7561263" y="3529013"/>
          <p14:tracePt t="15495" x="7748588" y="3529013"/>
          <p14:tracePt t="15511" x="7848600" y="3529013"/>
          <p14:tracePt t="15529" x="8110538" y="3529013"/>
          <p14:tracePt t="15545" x="8348663" y="3467100"/>
          <p14:tracePt t="15561" x="8499475" y="3403600"/>
          <p14:tracePt t="15579" x="8661400" y="3267075"/>
          <p14:tracePt t="15595" x="8799513" y="3116263"/>
          <p14:tracePt t="15612" x="8824913" y="3016250"/>
          <p14:tracePt t="15629" x="8837613" y="2928938"/>
          <p14:tracePt t="15631" x="8837613" y="2865438"/>
          <p14:tracePt t="15646" x="8837613" y="2828925"/>
          <p14:tracePt t="15648" x="8837613" y="2765425"/>
          <p14:tracePt t="15663" x="8712200" y="2640013"/>
          <p14:tracePt t="15680" x="8412163" y="2490788"/>
          <p14:tracePt t="15695" x="7935913" y="2439988"/>
          <p14:tracePt t="15712" x="7548563" y="2439988"/>
          <p14:tracePt t="15729" x="7272338" y="2439988"/>
          <p14:tracePt t="15745" x="7072313" y="2478088"/>
          <p14:tracePt t="15763" x="6972300" y="2552700"/>
          <p14:tracePt t="15780" x="6934200" y="2627313"/>
          <p14:tracePt t="15783" x="6910388" y="2690813"/>
          <p14:tracePt t="15795" x="6897688" y="2765425"/>
          <p14:tracePt t="15812" x="6834188" y="2941638"/>
          <p14:tracePt t="15829" x="6821488" y="3065463"/>
          <p14:tracePt t="15831" x="6821488" y="3128963"/>
          <p14:tracePt t="15846" x="6797675" y="3154363"/>
          <p14:tracePt t="15847" x="6797675" y="3190875"/>
          <p14:tracePt t="15863" x="6821488" y="3303588"/>
          <p14:tracePt t="15880" x="6897688" y="3367088"/>
          <p14:tracePt t="15896" x="6972300" y="3416300"/>
          <p14:tracePt t="15913" x="7034213" y="3441700"/>
          <p14:tracePt t="15929" x="7123113" y="3467100"/>
          <p14:tracePt t="15946" x="7185025" y="3467100"/>
          <p14:tracePt t="15963" x="7210425" y="3467100"/>
          <p14:tracePt t="15980" x="7223125" y="3467100"/>
          <p14:tracePt t="16063" x="7185025" y="3467100"/>
          <p14:tracePt t="16071" x="7134225" y="3467100"/>
          <p14:tracePt t="16080" x="7059613" y="3467100"/>
          <p14:tracePt t="16096" x="6946900" y="3467100"/>
          <p14:tracePt t="16113" x="6872288" y="3467100"/>
          <p14:tracePt t="16130" x="6846888" y="3467100"/>
          <p14:tracePt t="16192" x="6884988" y="3467100"/>
          <p14:tracePt t="16199" x="6921500" y="3467100"/>
          <p14:tracePt t="16215" x="6972300" y="3467100"/>
          <p14:tracePt t="16217" x="7046913" y="3467100"/>
          <p14:tracePt t="16231" x="7246938" y="3467100"/>
          <p14:tracePt t="16247" x="7385050" y="3467100"/>
          <p14:tracePt t="16264" x="7435850" y="3467100"/>
          <p14:tracePt t="16280" x="7585075" y="3454400"/>
          <p14:tracePt t="16296" x="7648575" y="3441700"/>
          <p14:tracePt t="16313" x="7661275" y="3441700"/>
          <p14:tracePt t="16367" x="7610475" y="3416300"/>
          <p14:tracePt t="16375" x="7510463" y="3416300"/>
          <p14:tracePt t="16384" x="7385050" y="3416300"/>
          <p14:tracePt t="16397" x="7259638" y="3416300"/>
          <p14:tracePt t="16400" x="7123113" y="3416300"/>
          <p14:tracePt t="16414" x="6608763" y="3390900"/>
          <p14:tracePt t="16431" x="6346825" y="3390900"/>
          <p14:tracePt t="16447" x="6308725" y="3390900"/>
          <p14:tracePt t="16495" x="6408738" y="3390900"/>
          <p14:tracePt t="16503" x="6472238" y="3390900"/>
          <p14:tracePt t="16514" x="6572250" y="3390900"/>
          <p14:tracePt t="16531" x="6684963" y="3390900"/>
          <p14:tracePt t="16547" x="6921500" y="3354388"/>
          <p14:tracePt t="16564" x="7146925" y="3316288"/>
          <p14:tracePt t="16581" x="7246938" y="3316288"/>
          <p14:tracePt t="16583" x="7272338" y="3316288"/>
          <p14:tracePt t="16640" x="7259638" y="3316288"/>
          <p14:tracePt t="16647" x="7223125" y="3316288"/>
          <p14:tracePt t="16655" x="7146925" y="3316288"/>
          <p14:tracePt t="16665" x="7034213" y="3316288"/>
          <p14:tracePt t="16681" x="6621463" y="3316288"/>
          <p14:tracePt t="16698" x="6346825" y="3316288"/>
          <p14:tracePt t="16715" x="6283325" y="3316288"/>
          <p14:tracePt t="16759" x="6296025" y="3316288"/>
          <p14:tracePt t="16767" x="6346825" y="3316288"/>
          <p14:tracePt t="16782" x="6459538" y="3316288"/>
          <p14:tracePt t="16798" x="6808788" y="3316288"/>
          <p14:tracePt t="16815" x="7172325" y="3316288"/>
          <p14:tracePt t="16831" x="7472363" y="3316288"/>
          <p14:tracePt t="16848" x="7735888" y="3316288"/>
          <p14:tracePt t="16865" x="8035925" y="3316288"/>
          <p14:tracePt t="16881" x="8312150" y="3316288"/>
          <p14:tracePt t="16898" x="8599488" y="3316288"/>
          <p14:tracePt t="16915" x="8924925" y="3316288"/>
          <p14:tracePt t="16932" x="9224963" y="3316288"/>
          <p14:tracePt t="16935" x="9388475" y="3278188"/>
          <p14:tracePt t="16950" x="9537700" y="3278188"/>
          <p14:tracePt t="16952" x="9739313" y="3278188"/>
          <p14:tracePt t="16966" x="9939338" y="3278188"/>
          <p14:tracePt t="16968" x="10101263" y="3278188"/>
          <p14:tracePt t="16982" x="10313988" y="3278188"/>
          <p14:tracePt t="16984" x="10539413" y="3241675"/>
          <p14:tracePt t="16999" x="10890250" y="3203575"/>
          <p14:tracePt t="17015" x="11177588" y="3154363"/>
          <p14:tracePt t="17032" x="11290300" y="3141663"/>
          <p14:tracePt t="17048" x="11403013" y="3128963"/>
          <p14:tracePt t="17066" x="11415713" y="3116263"/>
          <p14:tracePt t="17082" x="11441113" y="3103563"/>
          <p14:tracePt t="17098" x="11453813" y="3103563"/>
          <p14:tracePt t="17116" x="11479213" y="3103563"/>
          <p14:tracePt t="17119" x="11515725" y="3103563"/>
          <p14:tracePt t="17132" x="11566525" y="3090863"/>
          <p14:tracePt t="17135" x="11628438" y="3090863"/>
          <p14:tracePt t="17150" x="11715750" y="3090863"/>
          <p14:tracePt t="17152" x="11779250" y="3090863"/>
          <p14:tracePt t="17167" x="11979275" y="3090863"/>
          <p14:tracePt t="17183" x="12166600" y="3090863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(Graphically)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9" name="Content Placeholder 4">
            <a:extLst>
              <a:ext uri="{FF2B5EF4-FFF2-40B4-BE49-F238E27FC236}">
                <a16:creationId xmlns:a16="http://schemas.microsoft.com/office/drawing/2014/main" id="{85023291-9143-4B33-BE34-C1F84547F75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418" t="-1075" r="63094" b="68742"/>
          <a:stretch/>
        </p:blipFill>
        <p:spPr>
          <a:xfrm>
            <a:off x="2626178" y="1395554"/>
            <a:ext cx="6275759" cy="388098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241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66"/>
    </mc:Choice>
    <mc:Fallback xmlns="">
      <p:transition spd="slow" advTm="256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598" x="11428413" y="3490913"/>
          <p14:tracePt t="3611" x="10502900" y="3490913"/>
          <p14:tracePt t="3628" x="9663113" y="3490913"/>
          <p14:tracePt t="3644" x="9112250" y="3490913"/>
          <p14:tracePt t="3660" x="8824913" y="3490913"/>
          <p14:tracePt t="3677" x="8574088" y="3490913"/>
          <p14:tracePt t="3694" x="8261350" y="3490913"/>
          <p14:tracePt t="3712" x="7961313" y="3490913"/>
          <p14:tracePt t="3715" x="7810500" y="3490913"/>
          <p14:tracePt t="3727" x="7685088" y="3490913"/>
          <p14:tracePt t="3744" x="7348538" y="3490913"/>
          <p14:tracePt t="3747" x="7172325" y="3490913"/>
          <p14:tracePt t="3762" x="7010400" y="3490913"/>
          <p14:tracePt t="3764" x="6797675" y="3490913"/>
          <p14:tracePt t="3777" x="6596063" y="3490913"/>
          <p14:tracePt t="3779" x="6408738" y="3490913"/>
          <p14:tracePt t="3795" x="5945188" y="3490913"/>
          <p14:tracePt t="3812" x="5557838" y="3490913"/>
          <p14:tracePt t="3828" x="5270500" y="3490913"/>
          <p14:tracePt t="3844" x="5119688" y="3490913"/>
          <p14:tracePt t="3861" x="5045075" y="3490913"/>
          <p14:tracePt t="3878" x="5019675" y="3490913"/>
          <p14:tracePt t="3895" x="5006975" y="3490913"/>
          <p14:tracePt t="3911" x="4994275" y="3490913"/>
          <p14:tracePt t="3929" x="4945063" y="3490913"/>
          <p14:tracePt t="3932" x="4932363" y="3467100"/>
          <p14:tracePt t="3946" x="4843463" y="3441700"/>
          <p14:tracePt t="3948" x="4806950" y="3390900"/>
          <p14:tracePt t="3961" x="4681538" y="3316288"/>
          <p14:tracePt t="3963" x="4556125" y="3254375"/>
          <p14:tracePt t="3979" x="4305300" y="3141663"/>
          <p14:tracePt t="3995" x="4043363" y="3016250"/>
          <p14:tracePt t="4012" x="4005263" y="2928938"/>
          <p14:tracePt t="4029" x="3956050" y="2903538"/>
          <p14:tracePt t="4045" x="3956050" y="2878138"/>
          <p14:tracePt t="4061" x="3956050" y="2852738"/>
          <p14:tracePt t="4078" x="3956050" y="2840038"/>
          <p14:tracePt t="4095" x="3956050" y="2778125"/>
          <p14:tracePt t="4112" x="3979863" y="2716213"/>
          <p14:tracePt t="4115" x="3979863" y="2703513"/>
          <p14:tracePt t="4129" x="4005263" y="2678113"/>
          <p14:tracePt t="4131" x="4030663" y="2652713"/>
          <p14:tracePt t="4145" x="4056063" y="2627313"/>
          <p14:tracePt t="4147" x="4092575" y="2590800"/>
          <p14:tracePt t="4162" x="4130675" y="2552700"/>
          <p14:tracePt t="4163" x="4156075" y="2540000"/>
          <p14:tracePt t="4179" x="4205288" y="2490788"/>
          <p14:tracePt t="4195" x="4217988" y="2490788"/>
          <p14:tracePt t="4213" x="4217988" y="2478088"/>
          <p14:tracePt t="4267" x="4217988" y="2465388"/>
          <p14:tracePt t="4276" x="4192588" y="2465388"/>
          <p14:tracePt t="4283" x="4168775" y="2465388"/>
          <p14:tracePt t="4296" x="4117975" y="2465388"/>
          <p14:tracePt t="4299" x="4081463" y="2465388"/>
          <p14:tracePt t="4313" x="4030663" y="2465388"/>
          <p14:tracePt t="4316" x="3992563" y="2465388"/>
          <p14:tracePt t="4330" x="3979863" y="2465388"/>
          <p14:tracePt t="4331" x="3968750" y="2465388"/>
          <p14:tracePt t="4395" x="3979863" y="2465388"/>
          <p14:tracePt t="4403" x="4017963" y="2465388"/>
          <p14:tracePt t="4414" x="4068763" y="2465388"/>
          <p14:tracePt t="4429" x="4156075" y="2465388"/>
          <p14:tracePt t="4446" x="4217988" y="2465388"/>
          <p14:tracePt t="4462" x="4243388" y="2465388"/>
          <p14:tracePt t="4479" x="4256088" y="2465388"/>
          <p14:tracePt t="4547" x="4230688" y="2465388"/>
          <p14:tracePt t="4563" x="4217988" y="2465388"/>
          <p14:tracePt t="4571" x="4205288" y="2465388"/>
          <p14:tracePt t="4748" x="4217988" y="2465388"/>
          <p14:tracePt t="4755" x="4230688" y="2465388"/>
          <p14:tracePt t="4763" x="4243388" y="2465388"/>
          <p14:tracePt t="4780" x="4243388" y="2452688"/>
          <p14:tracePt t="4812" x="4243388" y="2439988"/>
          <p14:tracePt t="4828" x="4243388" y="2427288"/>
          <p14:tracePt t="4835" x="4243388" y="2414588"/>
          <p14:tracePt t="4847" x="4243388" y="2403475"/>
          <p14:tracePt t="4863" x="4243388" y="2378075"/>
          <p14:tracePt t="4880" x="4243388" y="2365375"/>
          <p14:tracePt t="4897" x="4243388" y="2339975"/>
          <p14:tracePt t="4915" x="4243388" y="2327275"/>
          <p14:tracePt t="4931" x="4243388" y="2314575"/>
          <p14:tracePt t="4947" x="4243388" y="2290763"/>
          <p14:tracePt t="4964" x="4243388" y="2252663"/>
          <p14:tracePt t="4980" x="4243388" y="2239963"/>
          <p14:tracePt t="4997" x="4230688" y="2214563"/>
          <p14:tracePt t="5020" x="4217988" y="2201863"/>
          <p14:tracePt t="5044" x="4217988" y="2190750"/>
          <p14:tracePt t="5060" x="4217988" y="2178050"/>
          <p14:tracePt t="5075" x="4217988" y="2165350"/>
          <p14:tracePt t="5107" x="4230688" y="2127250"/>
          <p14:tracePt t="5131" x="4243388" y="2114550"/>
          <p14:tracePt t="5155" x="4256088" y="2101850"/>
          <p14:tracePt t="5171" x="4256088" y="2089150"/>
          <p14:tracePt t="5195" x="4268788" y="2078038"/>
          <p14:tracePt t="5275" x="4268788" y="2065338"/>
          <p14:tracePt t="5571" x="4281488" y="2078038"/>
          <p14:tracePt t="5579" x="4281488" y="2089150"/>
          <p14:tracePt t="5596" x="4281488" y="2101850"/>
          <p14:tracePt t="5603" x="4281488" y="2127250"/>
          <p14:tracePt t="5616" x="4294188" y="2152650"/>
          <p14:tracePt t="5635" x="4305300" y="2178050"/>
          <p14:tracePt t="5651" x="4305300" y="2190750"/>
          <p14:tracePt t="5666" x="4305300" y="2201863"/>
          <p14:tracePt t="5668" x="4305300" y="2214563"/>
          <p14:tracePt t="5683" x="4305300" y="2265363"/>
          <p14:tracePt t="5699" x="4318000" y="2327275"/>
          <p14:tracePt t="5717" x="4343400" y="2365375"/>
          <p14:tracePt t="5733" x="4343400" y="2414588"/>
          <p14:tracePt t="5749" x="4368800" y="2439988"/>
          <p14:tracePt t="5765" x="4368800" y="2465388"/>
          <p14:tracePt t="5783" x="4368800" y="2478088"/>
          <p14:tracePt t="5803" x="4368800" y="2503488"/>
          <p14:tracePt t="5836" x="4368800" y="2516188"/>
          <p14:tracePt t="5867" x="4368800" y="2527300"/>
          <p14:tracePt t="5891" x="4368800" y="2540000"/>
          <p14:tracePt t="5931" x="4368800" y="2552700"/>
          <p14:tracePt t="6091" x="4368800" y="2540000"/>
          <p14:tracePt t="6100" x="4368800" y="2527300"/>
          <p14:tracePt t="6107" x="4368800" y="2516188"/>
          <p14:tracePt t="6117" x="4368800" y="2490788"/>
          <p14:tracePt t="6133" x="4368800" y="2439988"/>
          <p14:tracePt t="6151" x="4368800" y="2390775"/>
          <p14:tracePt t="6166" x="4368800" y="2352675"/>
          <p14:tracePt t="6185" x="4368800" y="2327275"/>
          <p14:tracePt t="6203" x="4368800" y="2314575"/>
          <p14:tracePt t="6371" x="4381500" y="2339975"/>
          <p14:tracePt t="6379" x="4394200" y="2352675"/>
          <p14:tracePt t="6387" x="4394200" y="2378075"/>
          <p14:tracePt t="6401" x="4394200" y="2403475"/>
          <p14:tracePt t="6419" x="4394200" y="2414588"/>
          <p14:tracePt t="6435" x="4418013" y="2439988"/>
          <p14:tracePt t="6475" x="4418013" y="2452688"/>
          <p14:tracePt t="6484" x="4443413" y="2465388"/>
          <p14:tracePt t="6500" x="4443413" y="2478088"/>
          <p14:tracePt t="6507" x="4456113" y="2478088"/>
          <p14:tracePt t="6518" x="4456113" y="2490788"/>
          <p14:tracePt t="6536" x="4481513" y="2503488"/>
          <p14:tracePt t="6539" x="4518025" y="2503488"/>
          <p14:tracePt t="6551" x="4530725" y="2527300"/>
          <p14:tracePt t="6568" x="4568825" y="2527300"/>
          <p14:tracePt t="6585" x="4630738" y="2540000"/>
          <p14:tracePt t="6587" x="4643438" y="2552700"/>
          <p14:tracePt t="6601" x="4681538" y="2565400"/>
          <p14:tracePt t="6603" x="4732338" y="2578100"/>
          <p14:tracePt t="6619" x="4768850" y="2590800"/>
          <p14:tracePt t="6636" x="4819650" y="2616200"/>
          <p14:tracePt t="6652" x="4868863" y="2640013"/>
          <p14:tracePt t="6668" x="4919663" y="2652713"/>
          <p14:tracePt t="6685" x="4945063" y="2665413"/>
          <p14:tracePt t="6702" x="4981575" y="2690813"/>
          <p14:tracePt t="6719" x="4994275" y="2690813"/>
          <p14:tracePt t="6740" x="5006975" y="2703513"/>
          <p14:tracePt t="6764" x="5019675" y="2716213"/>
          <p14:tracePt t="6788" x="5019675" y="2728913"/>
          <p14:tracePt t="6796" x="5032375" y="2728913"/>
          <p14:tracePt t="6802" x="5032375" y="2740025"/>
          <p14:tracePt t="6827" x="5045075" y="2752725"/>
          <p14:tracePt t="6843" x="5057775" y="2765425"/>
          <p14:tracePt t="6859" x="5057775" y="2778125"/>
          <p14:tracePt t="6875" x="5057775" y="2790825"/>
          <p14:tracePt t="6907" x="5057775" y="2816225"/>
          <p14:tracePt t="6940" x="5057775" y="2828925"/>
          <p14:tracePt t="6947" x="5057775" y="2840038"/>
          <p14:tracePt t="6964" x="5045075" y="2852738"/>
          <p14:tracePt t="6979" x="5032375" y="2852738"/>
          <p14:tracePt t="6987" x="5019675" y="2865438"/>
          <p14:tracePt t="7003" x="5006975" y="2865438"/>
          <p14:tracePt t="7020" x="4981575" y="2865438"/>
          <p14:tracePt t="7036" x="4968875" y="2865438"/>
          <p14:tracePt t="7059" x="4945063" y="2890838"/>
          <p14:tracePt t="7083" x="4932363" y="2890838"/>
          <p14:tracePt t="7099" x="4919663" y="2890838"/>
          <p14:tracePt t="7107" x="4881563" y="2890838"/>
          <p14:tracePt t="7120" x="4856163" y="2890838"/>
          <p14:tracePt t="7123" x="4832350" y="2890838"/>
          <p14:tracePt t="7136" x="4781550" y="2890838"/>
          <p14:tracePt t="7139" x="4732338" y="2890838"/>
          <p14:tracePt t="7154" x="4681538" y="2890838"/>
          <p14:tracePt t="7156" x="4606925" y="2890838"/>
          <p14:tracePt t="7169" x="4556125" y="2890838"/>
          <p14:tracePt t="7171" x="4530725" y="2890838"/>
          <p14:tracePt t="7187" x="4481513" y="2890838"/>
          <p14:tracePt t="7203" x="4468813" y="2878138"/>
          <p14:tracePt t="7251" x="4481513" y="2865438"/>
          <p14:tracePt t="7259" x="4518025" y="2865438"/>
          <p14:tracePt t="7270" x="4568825" y="2865438"/>
          <p14:tracePt t="7287" x="4681538" y="2865438"/>
          <p14:tracePt t="7304" x="4794250" y="2865438"/>
          <p14:tracePt t="7321" x="4932363" y="2865438"/>
          <p14:tracePt t="7323" x="4981575" y="2865438"/>
          <p14:tracePt t="7337" x="5019675" y="2865438"/>
          <p14:tracePt t="7339" x="5045075" y="2865438"/>
          <p14:tracePt t="7354" x="5057775" y="2865438"/>
          <p14:tracePt t="7435" x="5045075" y="2865438"/>
          <p14:tracePt t="7443" x="4994275" y="2865438"/>
          <p14:tracePt t="7453" x="4932363" y="2865438"/>
          <p14:tracePt t="7470" x="4732338" y="2865438"/>
          <p14:tracePt t="7488" x="4518025" y="2865438"/>
          <p14:tracePt t="7491" x="4468813" y="2865438"/>
          <p14:tracePt t="7503" x="4443413" y="2865438"/>
          <p14:tracePt t="7571" x="4456113" y="2865438"/>
          <p14:tracePt t="7579" x="4481513" y="2865438"/>
          <p14:tracePt t="7588" x="4530725" y="2865438"/>
          <p14:tracePt t="7605" x="4619625" y="2865438"/>
          <p14:tracePt t="7621" x="4719638" y="2865438"/>
          <p14:tracePt t="7637" x="4832350" y="2865438"/>
          <p14:tracePt t="7655" x="4919663" y="2865438"/>
          <p14:tracePt t="7671" x="4956175" y="2865438"/>
          <p14:tracePt t="7688" x="4968875" y="2865438"/>
          <p14:tracePt t="7691" x="4981575" y="2865438"/>
          <p14:tracePt t="7755" x="4981575" y="2852738"/>
          <p14:tracePt t="7763" x="4956175" y="2852738"/>
          <p14:tracePt t="7771" x="4919663" y="2852738"/>
          <p14:tracePt t="7788" x="4781550" y="2852738"/>
          <p14:tracePt t="7805" x="4656138" y="2852738"/>
          <p14:tracePt t="7821" x="4606925" y="2852738"/>
          <p14:tracePt t="7907" x="4630738" y="2852738"/>
          <p14:tracePt t="7915" x="4656138" y="2852738"/>
          <p14:tracePt t="7923" x="4694238" y="2852738"/>
          <p14:tracePt t="7939" x="4781550" y="2852738"/>
          <p14:tracePt t="7956" x="4894263" y="2852738"/>
          <p14:tracePt t="7972" x="4994275" y="2852738"/>
          <p14:tracePt t="7989" x="5081588" y="2840038"/>
          <p14:tracePt t="8099" x="5057775" y="2840038"/>
          <p14:tracePt t="8107" x="4968875" y="2840038"/>
          <p14:tracePt t="8123" x="4781550" y="2840038"/>
          <p14:tracePt t="8139" x="4556125" y="2840038"/>
          <p14:tracePt t="8156" x="4381500" y="2816225"/>
          <p14:tracePt t="8172" x="4318000" y="2816225"/>
          <p14:tracePt t="8189" x="4294188" y="2816225"/>
          <p14:tracePt t="8243" x="4318000" y="2816225"/>
          <p14:tracePt t="8251" x="4368800" y="2790825"/>
          <p14:tracePt t="8259" x="4430713" y="2790825"/>
          <p14:tracePt t="8272" x="4468813" y="2778125"/>
          <p14:tracePt t="8275" x="4530725" y="2778125"/>
          <p14:tracePt t="8289" x="4630738" y="2778125"/>
          <p14:tracePt t="8291" x="4706938" y="2778125"/>
          <p14:tracePt t="8306" x="4856163" y="2752725"/>
          <p14:tracePt t="8323" x="4894263" y="2752725"/>
          <p14:tracePt t="8395" x="4868863" y="2752725"/>
          <p14:tracePt t="8403" x="4794250" y="2752725"/>
          <p14:tracePt t="8411" x="4732338" y="2752725"/>
          <p14:tracePt t="8423" x="4668838" y="2752725"/>
          <p14:tracePt t="8440" x="4543425" y="2752725"/>
          <p14:tracePt t="8457" x="4430713" y="2752725"/>
          <p14:tracePt t="8459" x="4406900" y="2752725"/>
          <p14:tracePt t="8473" x="4394200" y="2752725"/>
          <p14:tracePt t="8475" x="4381500" y="2752725"/>
          <p14:tracePt t="8547" x="4430713" y="2752725"/>
          <p14:tracePt t="8556" x="4481513" y="2752725"/>
          <p14:tracePt t="8563" x="4556125" y="2752725"/>
          <p14:tracePt t="8573" x="4619625" y="2752725"/>
          <p14:tracePt t="8590" x="4768850" y="2752725"/>
          <p14:tracePt t="8607" x="4856163" y="2752725"/>
          <p14:tracePt t="8624" x="4868863" y="2752725"/>
          <p14:tracePt t="8699" x="4843463" y="2752725"/>
          <p14:tracePt t="8707" x="4819650" y="2752725"/>
          <p14:tracePt t="8715" x="4794250" y="2752725"/>
          <p14:tracePt t="9107" x="4806950" y="2752725"/>
          <p14:tracePt t="9115" x="4868863" y="2752725"/>
          <p14:tracePt t="9125" x="5019675" y="2752725"/>
          <p14:tracePt t="9141" x="5457825" y="2903538"/>
          <p14:tracePt t="9158" x="6170613" y="3203575"/>
          <p14:tracePt t="9174" x="6772275" y="3554413"/>
          <p14:tracePt t="9192" x="7272338" y="3803650"/>
          <p14:tracePt t="9195" x="7423150" y="3879850"/>
          <p14:tracePt t="9209" x="7510463" y="3916363"/>
          <p14:tracePt t="9211" x="7535863" y="3929063"/>
          <p14:tracePt t="9226" x="7561263" y="3954463"/>
          <p14:tracePt t="9243" x="7572375" y="3954463"/>
          <p14:tracePt t="9307" x="7585075" y="3954463"/>
          <p14:tracePt t="9331" x="7585075" y="3967163"/>
          <p14:tracePt t="9347" x="7610475" y="3967163"/>
          <p14:tracePt t="9355" x="7623175" y="3967163"/>
          <p14:tracePt t="9363" x="7635875" y="3967163"/>
          <p14:tracePt t="9375" x="7648575" y="3967163"/>
          <p14:tracePt t="9393" x="7661275" y="3967163"/>
          <p14:tracePt t="9396" x="7697788" y="3954463"/>
          <p14:tracePt t="9408" x="7710488" y="3954463"/>
          <p14:tracePt t="9426" x="7735888" y="3954463"/>
          <p14:tracePt t="9428" x="7761288" y="3941763"/>
          <p14:tracePt t="9443" x="7785100" y="3929063"/>
          <p14:tracePt t="9459" x="7797800" y="3916363"/>
          <p14:tracePt t="9476" x="7797800" y="3867150"/>
          <p14:tracePt t="9493" x="7797800" y="3803650"/>
          <p14:tracePt t="9509" x="7797800" y="3767138"/>
          <p14:tracePt t="9526" x="7785100" y="3729038"/>
          <p14:tracePt t="9543" x="7761288" y="3703638"/>
          <p14:tracePt t="9559" x="7748588" y="3679825"/>
          <p14:tracePt t="9576" x="7748588" y="3667125"/>
          <p14:tracePt t="9578" x="7723188" y="3667125"/>
          <p14:tracePt t="9595" x="7723188" y="3654425"/>
          <p14:tracePt t="9609" x="7710488" y="3654425"/>
          <p14:tracePt t="9611" x="7673975" y="3641725"/>
          <p14:tracePt t="9635" x="7648575" y="3641725"/>
          <p14:tracePt t="9659" x="7623175" y="3629025"/>
          <p14:tracePt t="9667" x="7597775" y="3616325"/>
          <p14:tracePt t="9676" x="7585075" y="3616325"/>
          <p14:tracePt t="9693" x="7561263" y="3590925"/>
          <p14:tracePt t="9710" x="7510463" y="3554413"/>
          <p14:tracePt t="9727" x="7459663" y="3516313"/>
          <p14:tracePt t="9743" x="7359650" y="3479800"/>
          <p14:tracePt t="9760" x="7259638" y="3416300"/>
          <p14:tracePt t="9763" x="7172325" y="3378200"/>
          <p14:tracePt t="9776" x="7085013" y="3354388"/>
          <p14:tracePt t="9779" x="6985000" y="3316288"/>
          <p14:tracePt t="9793" x="6884988" y="3303588"/>
          <p14:tracePt t="9795" x="6772275" y="3278188"/>
          <p14:tracePt t="9810" x="6559550" y="3241675"/>
          <p14:tracePt t="9827" x="6321425" y="3203575"/>
          <p14:tracePt t="9843" x="6146800" y="3190875"/>
          <p14:tracePt t="9860" x="5983288" y="3190875"/>
          <p14:tracePt t="9877" x="5783263" y="3190875"/>
          <p14:tracePt t="9893" x="5607050" y="3190875"/>
          <p14:tracePt t="9910" x="5483225" y="3203575"/>
          <p14:tracePt t="9927" x="5370513" y="3228975"/>
          <p14:tracePt t="9943" x="5257800" y="3290888"/>
          <p14:tracePt t="9961" x="5181600" y="3316288"/>
          <p14:tracePt t="9963" x="5157788" y="3341688"/>
          <p14:tracePt t="9977" x="5132388" y="3367088"/>
          <p14:tracePt t="9979" x="5119688" y="3390900"/>
          <p14:tracePt t="9995" x="5106988" y="3403600"/>
          <p14:tracePt t="10011" x="5106988" y="3441700"/>
          <p14:tracePt t="10028" x="5106988" y="3479800"/>
          <p14:tracePt t="10044" x="5106988" y="3541713"/>
          <p14:tracePt t="10060" x="5194300" y="3641725"/>
          <p14:tracePt t="10077" x="5307013" y="3692525"/>
          <p14:tracePt t="10094" x="5483225" y="3741738"/>
          <p14:tracePt t="10111" x="5695950" y="3779838"/>
          <p14:tracePt t="10128" x="6057900" y="3829050"/>
          <p14:tracePt t="10131" x="6296025" y="3829050"/>
          <p14:tracePt t="10145" x="6472238" y="3829050"/>
          <p14:tracePt t="10147" x="6672263" y="3829050"/>
          <p14:tracePt t="10161" x="6834188" y="3829050"/>
          <p14:tracePt t="10163" x="6934200" y="3779838"/>
          <p14:tracePt t="10178" x="7059613" y="3754438"/>
          <p14:tracePt t="10180" x="7197725" y="3741738"/>
          <p14:tracePt t="10195" x="7335838" y="3703638"/>
          <p14:tracePt t="10211" x="7423150" y="3654425"/>
          <p14:tracePt t="10228" x="7448550" y="3616325"/>
          <p14:tracePt t="10246" x="7459663" y="3603625"/>
          <p14:tracePt t="10261" x="7485063" y="3567113"/>
          <p14:tracePt t="10278" x="7485063" y="3503613"/>
          <p14:tracePt t="10295" x="7485063" y="3429000"/>
          <p14:tracePt t="10312" x="7448550" y="3328988"/>
          <p14:tracePt t="10329" x="7335838" y="3241675"/>
          <p14:tracePt t="10331" x="7235825" y="3190875"/>
          <p14:tracePt t="10346" x="7123113" y="3165475"/>
          <p14:tracePt t="10348" x="6985000" y="3154363"/>
          <p14:tracePt t="10360" x="6696075" y="3103563"/>
          <p14:tracePt t="10362" x="6559550" y="3078163"/>
          <p14:tracePt t="10377" x="6408738" y="3078163"/>
          <p14:tracePt t="10378" x="6283325" y="3078163"/>
          <p14:tracePt t="10394" x="6045200" y="3078163"/>
          <p14:tracePt t="10410" x="5957888" y="3116263"/>
          <p14:tracePt t="10427" x="5908675" y="3141663"/>
          <p14:tracePt t="10443" x="5857875" y="3190875"/>
          <p14:tracePt t="10460" x="5845175" y="3203575"/>
          <p14:tracePt t="10478" x="5821363" y="3267075"/>
          <p14:tracePt t="10495" x="5821363" y="3354388"/>
          <p14:tracePt t="10512" x="5821363" y="3454400"/>
          <p14:tracePt t="10515" x="5821363" y="3490913"/>
          <p14:tracePt t="10529" x="5870575" y="3554413"/>
          <p14:tracePt t="10532" x="5895975" y="3579813"/>
          <p14:tracePt t="10546" x="5945188" y="3616325"/>
          <p14:tracePt t="10548" x="6021388" y="3654425"/>
          <p14:tracePt t="10562" x="6183313" y="3729038"/>
          <p14:tracePt t="10579" x="6421438" y="3767138"/>
          <p14:tracePt t="10596" x="6759575" y="3792538"/>
          <p14:tracePt t="10612" x="7021513" y="3792538"/>
          <p14:tracePt t="10629" x="7310438" y="3792538"/>
          <p14:tracePt t="10646" x="7510463" y="3792538"/>
          <p14:tracePt t="10662" x="7597775" y="3754438"/>
          <p14:tracePt t="10679" x="7685088" y="3703638"/>
          <p14:tracePt t="10696" x="7735888" y="3667125"/>
          <p14:tracePt t="10713" x="7735888" y="3641725"/>
          <p14:tracePt t="10716" x="7748588" y="3629025"/>
          <p14:tracePt t="10729" x="7748588" y="3603625"/>
          <p14:tracePt t="10731" x="7748588" y="3579813"/>
          <p14:tracePt t="10747" x="7748588" y="3490913"/>
          <p14:tracePt t="10763" x="7673975" y="3341688"/>
          <p14:tracePt t="10779" x="7459663" y="3241675"/>
          <p14:tracePt t="10796" x="6946900" y="3128963"/>
          <p14:tracePt t="10813" x="6408738" y="3065463"/>
          <p14:tracePt t="10829" x="5870575" y="3003550"/>
          <p14:tracePt t="10846" x="5557838" y="3003550"/>
          <p14:tracePt t="10863" x="5370513" y="3003550"/>
          <p14:tracePt t="10880" x="5332413" y="3028950"/>
          <p14:tracePt t="10882" x="5319713" y="3041650"/>
          <p14:tracePt t="10896" x="5294313" y="3054350"/>
          <p14:tracePt t="10899" x="5281613" y="3078163"/>
          <p14:tracePt t="10913" x="5270500" y="3116263"/>
          <p14:tracePt t="10916" x="5257800" y="3141663"/>
          <p14:tracePt t="10930" x="5245100" y="3190875"/>
          <p14:tracePt t="10932" x="5245100" y="3228975"/>
          <p14:tracePt t="10947" x="5245100" y="3316288"/>
          <p14:tracePt t="10963" x="5245100" y="3441700"/>
          <p14:tracePt t="10979" x="5281613" y="3490913"/>
          <p14:tracePt t="10997" x="5394325" y="3603625"/>
          <p14:tracePt t="11013" x="5570538" y="3692525"/>
          <p14:tracePt t="11030" x="5808663" y="3729038"/>
          <p14:tracePt t="11047" x="6008688" y="3767138"/>
          <p14:tracePt t="11063" x="6259513" y="3767138"/>
          <p14:tracePt t="11080" x="6572250" y="3767138"/>
          <p14:tracePt t="11083" x="6721475" y="3767138"/>
          <p14:tracePt t="11097" x="6872288" y="3754438"/>
          <p14:tracePt t="11099" x="7021513" y="3729038"/>
          <p14:tracePt t="11114" x="7235825" y="3679825"/>
          <p14:tracePt t="11131" x="7359650" y="3603625"/>
          <p14:tracePt t="11147" x="7423150" y="3554413"/>
          <p14:tracePt t="11163" x="7459663" y="3503613"/>
          <p14:tracePt t="11180" x="7459663" y="3454400"/>
          <p14:tracePt t="11197" x="7459663" y="3367088"/>
          <p14:tracePt t="11213" x="7348538" y="3241675"/>
          <p14:tracePt t="11231" x="7110413" y="3128963"/>
          <p14:tracePt t="11247" x="6534150" y="3028950"/>
          <p14:tracePt t="11264" x="5957888" y="2978150"/>
          <p14:tracePt t="11267" x="5708650" y="2941638"/>
          <p14:tracePt t="11280" x="5519738" y="2941638"/>
          <p14:tracePt t="11283" x="5345113" y="2941638"/>
          <p14:tracePt t="11298" x="5045075" y="2965450"/>
          <p14:tracePt t="11315" x="4932363" y="2990850"/>
          <p14:tracePt t="11331" x="4881563" y="3028950"/>
          <p14:tracePt t="11348" x="4843463" y="3078163"/>
          <p14:tracePt t="11364" x="4832350" y="3141663"/>
          <p14:tracePt t="11381" x="4794250" y="3290888"/>
          <p14:tracePt t="11397" x="4794250" y="3403600"/>
          <p14:tracePt t="11414" x="4794250" y="3529013"/>
          <p14:tracePt t="11431" x="4819650" y="3603625"/>
          <p14:tracePt t="11448" x="4932363" y="3716338"/>
          <p14:tracePt t="11451" x="4994275" y="3754438"/>
          <p14:tracePt t="11464" x="5068888" y="3829050"/>
          <p14:tracePt t="11467" x="5157788" y="3867150"/>
          <p14:tracePt t="11481" x="5257800" y="3879850"/>
          <p14:tracePt t="11483" x="5394325" y="3916363"/>
          <p14:tracePt t="11499" x="5795963" y="4017963"/>
          <p14:tracePt t="11516" x="6157913" y="4041775"/>
          <p14:tracePt t="11532" x="6483350" y="4041775"/>
          <p14:tracePt t="11548" x="6772275" y="4041775"/>
          <p14:tracePt t="11565" x="7046913" y="4041775"/>
          <p14:tracePt t="11581" x="7246938" y="3979863"/>
          <p14:tracePt t="11598" x="7372350" y="3905250"/>
          <p14:tracePt t="11615" x="7448550" y="3841750"/>
          <p14:tracePt t="11631" x="7535863" y="3729038"/>
          <p14:tracePt t="11649" x="7661275" y="3567113"/>
          <p14:tracePt t="11651" x="7661275" y="3529013"/>
          <p14:tracePt t="11665" x="7661275" y="3454400"/>
          <p14:tracePt t="11667" x="7697788" y="3378200"/>
          <p14:tracePt t="11680" x="7697788" y="3316288"/>
          <p14:tracePt t="11697" x="7661275" y="3190875"/>
          <p14:tracePt t="11698" x="7561263" y="3090863"/>
          <p14:tracePt t="11714" x="7285038" y="2928938"/>
          <p14:tracePt t="11731" x="6472238" y="2803525"/>
          <p14:tracePt t="11747" x="5745163" y="2703513"/>
          <p14:tracePt t="11763" x="5207000" y="2665413"/>
          <p14:tracePt t="11780" x="4743450" y="2665413"/>
          <p14:tracePt t="11797" x="4530725" y="2665413"/>
          <p14:tracePt t="11814" x="4481513" y="2678113"/>
          <p14:tracePt t="11831" x="4406900" y="2740025"/>
          <p14:tracePt t="11847" x="4381500" y="2816225"/>
          <p14:tracePt t="11864" x="4381500" y="2916238"/>
          <p14:tracePt t="11866" x="4381500" y="2990850"/>
          <p14:tracePt t="11880" x="4381500" y="3054350"/>
          <p14:tracePt t="11882" x="4381500" y="3128963"/>
          <p14:tracePt t="11898" x="4381500" y="3216275"/>
          <p14:tracePt t="11914" x="4381500" y="3303588"/>
          <p14:tracePt t="11931" x="4430713" y="3378200"/>
          <p14:tracePt t="11947" x="4568825" y="3490913"/>
          <p14:tracePt t="11964" x="4732338" y="3567113"/>
          <p14:tracePt t="11981" x="4968875" y="3641725"/>
          <p14:tracePt t="11998" x="5207000" y="3679825"/>
          <p14:tracePt t="12014" x="5570538" y="3716338"/>
          <p14:tracePt t="12031" x="5870575" y="3716338"/>
          <p14:tracePt t="12048" x="6146800" y="3716338"/>
          <p14:tracePt t="12050" x="6221413" y="3692525"/>
          <p14:tracePt t="12064" x="6346825" y="3679825"/>
          <p14:tracePt t="12066" x="6408738" y="3679825"/>
          <p14:tracePt t="12081" x="6446838" y="3654425"/>
          <p14:tracePt t="12082" x="6508750" y="3603625"/>
          <p14:tracePt t="12098" x="6646863" y="3516313"/>
          <p14:tracePt t="12115" x="6746875" y="3429000"/>
          <p14:tracePt t="12131" x="6834188" y="3341688"/>
          <p14:tracePt t="12148" x="6897688" y="3216275"/>
          <p14:tracePt t="12167" x="6934200" y="3141663"/>
          <p14:tracePt t="12182" x="6946900" y="3065463"/>
          <p14:tracePt t="12199" x="6946900" y="2978150"/>
          <p14:tracePt t="12217" x="6846888" y="2865438"/>
          <p14:tracePt t="12219" x="6746875" y="2803525"/>
          <p14:tracePt t="12234" x="6608763" y="2765425"/>
          <p14:tracePt t="12250" x="5932488" y="2678113"/>
          <p14:tracePt t="12267" x="5808663" y="2678113"/>
          <p14:tracePt t="12283" x="5745163" y="2678113"/>
          <p14:tracePt t="12300" x="5732463" y="2703513"/>
          <p14:tracePt t="12317" x="5719763" y="2790825"/>
          <p14:tracePt t="12333" x="5719763" y="2916238"/>
          <p14:tracePt t="12350" x="5719763" y="3054350"/>
          <p14:tracePt t="12367" x="5795963" y="3216275"/>
          <p14:tracePt t="12383" x="5908675" y="3354388"/>
          <p14:tracePt t="12399" x="6021388" y="3416300"/>
          <p14:tracePt t="12416" x="6096000" y="3454400"/>
          <p14:tracePt t="12419" x="6146800" y="3467100"/>
          <p14:tracePt t="12434" x="6196013" y="3479800"/>
          <p14:tracePt t="12436" x="6246813" y="3479800"/>
          <p14:tracePt t="12451" x="6334125" y="3479800"/>
          <p14:tracePt t="12467" x="6459538" y="3479800"/>
          <p14:tracePt t="12484" x="6572250" y="3479800"/>
          <p14:tracePt t="12500" x="6672263" y="3479800"/>
          <p14:tracePt t="12516" x="6721475" y="3467100"/>
          <p14:tracePt t="12555" x="6721475" y="3454400"/>
          <p14:tracePt t="12571" x="6721475" y="3441700"/>
          <p14:tracePt t="12588" x="6721475" y="3429000"/>
          <p14:tracePt t="12595" x="6721475" y="3416300"/>
          <p14:tracePt t="12603" x="6721475" y="3403600"/>
          <p14:tracePt t="12619" x="6708775" y="3403600"/>
          <p14:tracePt t="12635" x="6696075" y="3403600"/>
          <p14:tracePt t="12651" x="6684963" y="3403600"/>
          <p14:tracePt t="12787" x="6684963" y="3416300"/>
          <p14:tracePt t="12803" x="6721475" y="3416300"/>
          <p14:tracePt t="12811" x="6734175" y="3416300"/>
          <p14:tracePt t="12818" x="6759575" y="3416300"/>
          <p14:tracePt t="12835" x="6808788" y="3441700"/>
          <p14:tracePt t="12851" x="6821488" y="3441700"/>
          <p14:tracePt t="12963" x="6746875" y="3429000"/>
          <p14:tracePt t="12971" x="6708775" y="3390900"/>
          <p14:tracePt t="12985" x="6572250" y="3354388"/>
          <p14:tracePt t="12988" x="6434138" y="3303588"/>
          <p14:tracePt t="13002" x="5870575" y="3190875"/>
          <p14:tracePt t="13020" x="5632450" y="3128963"/>
          <p14:tracePt t="13036" x="5532438" y="3090863"/>
          <p14:tracePt t="13052" x="5495925" y="3090863"/>
          <p14:tracePt t="13068" x="5483225" y="3078163"/>
          <p14:tracePt t="13086" x="5483225" y="3065463"/>
          <p14:tracePt t="13102" x="5470525" y="3065463"/>
          <p14:tracePt t="13119" x="5457825" y="3054350"/>
          <p14:tracePt t="13135" x="5432425" y="3054350"/>
          <p14:tracePt t="13152" x="5419725" y="3041650"/>
          <p14:tracePt t="13171" x="5407025" y="3041650"/>
          <p14:tracePt t="13187" x="5394325" y="3028950"/>
          <p14:tracePt t="13203" x="5357813" y="3016250"/>
          <p14:tracePt t="13219" x="5294313" y="2990850"/>
          <p14:tracePt t="13236" x="5194300" y="2952750"/>
          <p14:tracePt t="13253" x="5094288" y="2890838"/>
          <p14:tracePt t="13269" x="4932363" y="2840038"/>
          <p14:tracePt t="13286" x="4794250" y="2816225"/>
          <p14:tracePt t="13302" x="4681538" y="2790825"/>
          <p14:tracePt t="13319" x="4630738" y="2765425"/>
          <p14:tracePt t="13335" x="4619625" y="2765425"/>
          <p14:tracePt t="13351" x="4606925" y="2765425"/>
          <p14:tracePt t="13387" x="4594225" y="2765425"/>
          <p14:tracePt t="13395" x="4581525" y="2752725"/>
          <p14:tracePt t="13403" x="4581525" y="2740025"/>
          <p14:tracePt t="13419" x="4556125" y="2728913"/>
          <p14:tracePt t="13436" x="4506913" y="2690813"/>
          <p14:tracePt t="13453" x="4418013" y="2603500"/>
          <p14:tracePt t="13469" x="4356100" y="2527300"/>
          <p14:tracePt t="13486" x="4305300" y="2465388"/>
          <p14:tracePt t="13503" x="4268788" y="2439988"/>
          <p14:tracePt t="13520" x="4256088" y="2427288"/>
          <p14:tracePt t="13523" x="4256088" y="2414588"/>
          <p14:tracePt t="13539" x="4230688" y="2403475"/>
          <p14:tracePt t="13572" x="4217988" y="2378075"/>
          <p14:tracePt t="13587" x="4217988" y="2352675"/>
          <p14:tracePt t="13595" x="4217988" y="2339975"/>
          <p14:tracePt t="13602" x="4192588" y="2314575"/>
          <p14:tracePt t="13619" x="4181475" y="2278063"/>
          <p14:tracePt t="13635" x="4168775" y="2239963"/>
          <p14:tracePt t="13652" x="4143375" y="2178050"/>
          <p14:tracePt t="13669" x="4130675" y="2152650"/>
          <p14:tracePt t="13685" x="4117975" y="2114550"/>
          <p14:tracePt t="13702" x="4117975" y="2101850"/>
          <p14:tracePt t="13719" x="4117975" y="2089150"/>
          <p14:tracePt t="13735" x="4117975" y="2078038"/>
          <p14:tracePt t="13752" x="4117975" y="2065338"/>
          <p14:tracePt t="13769" x="4117975" y="2039938"/>
          <p14:tracePt t="13802" x="4117975" y="2027238"/>
          <p14:tracePt t="13810" x="4117975" y="2014538"/>
          <p14:tracePt t="13851" x="4117975" y="2001838"/>
          <p14:tracePt t="14043" x="4143375" y="2001838"/>
          <p14:tracePt t="14571" x="4156075" y="2001838"/>
          <p14:tracePt t="14595" x="4168775" y="2001838"/>
          <p14:tracePt t="14603" x="4181475" y="2001838"/>
          <p14:tracePt t="14627" x="4205288" y="2001838"/>
          <p14:tracePt t="14643" x="4205288" y="2014538"/>
          <p14:tracePt t="14651" x="4205288" y="2027238"/>
          <p14:tracePt t="14659" x="4217988" y="2039938"/>
          <p14:tracePt t="14683" x="4217988" y="2052638"/>
          <p14:tracePt t="14691" x="4230688" y="2052638"/>
          <p14:tracePt t="14707" x="4230688" y="2065338"/>
          <p14:tracePt t="14731" x="4230688" y="2089150"/>
          <p14:tracePt t="14771" x="4230688" y="2101850"/>
          <p14:tracePt t="14803" x="4230688" y="2114550"/>
          <p14:tracePt t="15315" x="4230688" y="2127250"/>
          <p14:tracePt t="15419" x="4230688" y="2139950"/>
          <p14:tracePt t="15467" x="4230688" y="2152650"/>
          <p14:tracePt t="15579" x="4256088" y="2165350"/>
          <p14:tracePt t="15611" x="4281488" y="2165350"/>
          <p14:tracePt t="15763" x="4268788" y="2165350"/>
          <p14:tracePt t="15771" x="4243388" y="2165350"/>
          <p14:tracePt t="15787" x="4217988" y="2165350"/>
          <p14:tracePt t="15931" x="4217988" y="2178050"/>
          <p14:tracePt t="16235" x="4217988" y="2152650"/>
          <p14:tracePt t="16243" x="4217988" y="2127250"/>
          <p14:tracePt t="16251" x="4217988" y="2089150"/>
          <p14:tracePt t="16261" x="4205288" y="2089150"/>
          <p14:tracePt t="16277" x="4192588" y="2078038"/>
          <p14:tracePt t="16523" x="4205288" y="2078038"/>
          <p14:tracePt t="16539" x="4230688" y="2078038"/>
          <p14:tracePt t="16548" x="4243388" y="2078038"/>
          <p14:tracePt t="16563" x="4256088" y="2078038"/>
          <p14:tracePt t="16578" x="4268788" y="2078038"/>
          <p14:tracePt t="16595" x="4281488" y="2078038"/>
          <p14:tracePt t="16611" x="4294188" y="2078038"/>
          <p14:tracePt t="16643" x="4305300" y="2078038"/>
          <p14:tracePt t="16667" x="4318000" y="2078038"/>
          <p14:tracePt t="16676" x="4330700" y="2065338"/>
          <p14:tracePt t="16859" x="4343400" y="2065338"/>
          <p14:tracePt t="16883" x="4343400" y="2078038"/>
          <p14:tracePt t="17179" x="4343400" y="2101850"/>
          <p14:tracePt t="17196" x="4343400" y="2114550"/>
          <p14:tracePt t="17203" x="4343400" y="2139950"/>
          <p14:tracePt t="17219" x="4343400" y="2152650"/>
          <p14:tracePt t="17229" x="4343400" y="2165350"/>
          <p14:tracePt t="17246" x="4343400" y="2190750"/>
          <p14:tracePt t="17268" x="4343400" y="2214563"/>
          <p14:tracePt t="17291" x="4343400" y="2227263"/>
          <p14:tracePt t="17299" x="4343400" y="2239963"/>
          <p14:tracePt t="17313" x="4343400" y="2252663"/>
          <p14:tracePt t="17316" x="4343400" y="2265363"/>
          <p14:tracePt t="17330" x="4343400" y="2290763"/>
          <p14:tracePt t="17346" x="4343400" y="2303463"/>
          <p14:tracePt t="17363" x="4343400" y="2327275"/>
          <p14:tracePt t="17379" x="4343400" y="2339975"/>
          <p14:tracePt t="17396" x="4330700" y="2390775"/>
          <p14:tracePt t="17413" x="4330700" y="2427288"/>
          <p14:tracePt t="17430" x="4330700" y="2452688"/>
          <p14:tracePt t="17447" x="4330700" y="2490788"/>
          <p14:tracePt t="17464" x="4330700" y="2527300"/>
          <p14:tracePt t="17467" x="4330700" y="2552700"/>
          <p14:tracePt t="17480" x="4330700" y="2565400"/>
          <p14:tracePt t="17483" x="4330700" y="2578100"/>
          <p14:tracePt t="17497" x="4330700" y="2590800"/>
          <p14:tracePt t="17499" x="4330700" y="2603500"/>
          <p14:tracePt t="17514" x="4330700" y="2616200"/>
          <p14:tracePt t="17539" x="4330700" y="2640013"/>
          <p14:tracePt t="17611" x="4330700" y="2652713"/>
          <p14:tracePt t="17628" x="4330700" y="2665413"/>
          <p14:tracePt t="17667" x="4330700" y="2678113"/>
          <p14:tracePt t="17747" x="4330700" y="2690813"/>
          <p14:tracePt t="17859" x="4330700" y="2703513"/>
          <p14:tracePt t="17875" x="4330700" y="2716213"/>
          <p14:tracePt t="17885" x="4305300" y="2728913"/>
          <p14:tracePt t="17899" x="4281488" y="2740025"/>
          <p14:tracePt t="17915" x="4205288" y="2740025"/>
          <p14:tracePt t="17931" x="4143375" y="2752725"/>
          <p14:tracePt t="17948" x="4130675" y="2752725"/>
          <p14:tracePt t="18003" x="4156075" y="2752725"/>
          <p14:tracePt t="18011" x="4217988" y="2752725"/>
          <p14:tracePt t="18019" x="4305300" y="2752725"/>
          <p14:tracePt t="18031" x="4406900" y="2752725"/>
          <p14:tracePt t="18047" x="4668838" y="2752725"/>
          <p14:tracePt t="18064" x="4945063" y="2778125"/>
          <p14:tracePt t="18067" x="5019675" y="2778125"/>
          <p14:tracePt t="18083" x="5057775" y="2778125"/>
          <p14:tracePt t="18099" x="5081588" y="2778125"/>
          <p14:tracePt t="18139" x="5068888" y="2778125"/>
          <p14:tracePt t="18148" x="5045075" y="2790825"/>
          <p14:tracePt t="18156" x="5019675" y="2790825"/>
          <p14:tracePt t="18165" x="4981575" y="2790825"/>
          <p14:tracePt t="18182" x="4856163" y="2828925"/>
          <p14:tracePt t="18199" x="4606925" y="2828925"/>
          <p14:tracePt t="18216" x="4205288" y="2828925"/>
          <p14:tracePt t="18219" x="4092575" y="2828925"/>
          <p14:tracePt t="18232" x="4043363" y="2828925"/>
          <p14:tracePt t="18236" x="4017963" y="2828925"/>
          <p14:tracePt t="18250" x="3992563" y="2828925"/>
          <p14:tracePt t="18315" x="4017963" y="2828925"/>
          <p14:tracePt t="18323" x="4056063" y="2828925"/>
          <p14:tracePt t="18332" x="4117975" y="2828925"/>
          <p14:tracePt t="18349" x="4268788" y="2828925"/>
          <p14:tracePt t="18366" x="4481513" y="2828925"/>
          <p14:tracePt t="18383" x="4694238" y="2828925"/>
          <p14:tracePt t="18399" x="4706938" y="2828925"/>
          <p14:tracePt t="18416" x="4732338" y="2828925"/>
          <p14:tracePt t="18459" x="4719638" y="2828925"/>
          <p14:tracePt t="18467" x="4694238" y="2828925"/>
          <p14:tracePt t="18475" x="4668838" y="2828925"/>
          <p14:tracePt t="18483" x="4643438" y="2852738"/>
          <p14:tracePt t="18499" x="4481513" y="2852738"/>
          <p14:tracePt t="18516" x="4243388" y="2852738"/>
          <p14:tracePt t="18532" x="3879850" y="2852738"/>
          <p14:tracePt t="18549" x="3830638" y="2852738"/>
          <p14:tracePt t="18567" x="3817938" y="2852738"/>
          <p14:tracePt t="18595" x="3856038" y="2852738"/>
          <p14:tracePt t="18603" x="3917950" y="2852738"/>
          <p14:tracePt t="18617" x="3956050" y="2852738"/>
          <p14:tracePt t="18619" x="4017963" y="2852738"/>
          <p14:tracePt t="18633" x="4092575" y="2852738"/>
          <p14:tracePt t="18636" x="4168775" y="2828925"/>
          <p14:tracePt t="18651" x="4305300" y="2816225"/>
          <p14:tracePt t="18667" x="4418013" y="2816225"/>
          <p14:tracePt t="18683" x="4506913" y="2778125"/>
          <p14:tracePt t="18700" x="4556125" y="2765425"/>
          <p14:tracePt t="18717" x="4556125" y="2740025"/>
          <p14:tracePt t="18733" x="4556125" y="2690813"/>
          <p14:tracePt t="18749" x="4556125" y="2603500"/>
          <p14:tracePt t="18767" x="4518025" y="2439988"/>
          <p14:tracePt t="18784" x="4443413" y="2314575"/>
          <p14:tracePt t="18786" x="4381500" y="2239963"/>
          <p14:tracePt t="18801" x="4330700" y="2178050"/>
          <p14:tracePt t="18803" x="4268788" y="2152650"/>
          <p14:tracePt t="18817" x="4243388" y="2127250"/>
          <p14:tracePt t="18819" x="4230688" y="2114550"/>
          <p14:tracePt t="18834" x="4217988" y="2101850"/>
          <p14:tracePt t="18850" x="4205288" y="2089150"/>
          <p14:tracePt t="18963" x="4217988" y="2101850"/>
          <p14:tracePt t="18971" x="4217988" y="2127250"/>
          <p14:tracePt t="18983" x="4230688" y="2178050"/>
          <p14:tracePt t="19001" x="4281488" y="2265363"/>
          <p14:tracePt t="19003" x="4305300" y="2314575"/>
          <p14:tracePt t="19018" x="4305300" y="2365375"/>
          <p14:tracePt t="19035" x="4330700" y="2427288"/>
          <p14:tracePt t="19051" x="4356100" y="2465388"/>
          <p14:tracePt t="19388" x="4343400" y="2465388"/>
          <p14:tracePt t="19619" x="4330700" y="2465388"/>
          <p14:tracePt t="19707" x="4330700" y="2478088"/>
          <p14:tracePt t="19739" x="4343400" y="2478088"/>
          <p14:tracePt t="19756" x="4356100" y="2478088"/>
          <p14:tracePt t="19795" x="4368800" y="2478088"/>
          <p14:tracePt t="19867" x="4381500" y="2478088"/>
          <p14:tracePt t="19875" x="4381500" y="2490788"/>
          <p14:tracePt t="19907" x="4381500" y="2516188"/>
          <p14:tracePt t="19915" x="4356100" y="2527300"/>
          <p14:tracePt t="19923" x="4305300" y="2552700"/>
          <p14:tracePt t="19935" x="4268788" y="2565400"/>
          <p14:tracePt t="19951" x="4181475" y="2590800"/>
          <p14:tracePt t="19968" x="4068763" y="2627313"/>
          <p14:tracePt t="19970" x="4030663" y="2640013"/>
          <p14:tracePt t="19985" x="3992563" y="2652713"/>
          <p14:tracePt t="20035" x="3979863" y="2665413"/>
          <p14:tracePt t="20059" x="3979863" y="2690813"/>
          <p14:tracePt t="20067" x="4017963" y="2703513"/>
          <p14:tracePt t="20075" x="4056063" y="2728913"/>
          <p14:tracePt t="20086" x="4117975" y="2740025"/>
          <p14:tracePt t="20103" x="4294188" y="2778125"/>
          <p14:tracePt t="20120" x="4468813" y="2803525"/>
          <p14:tracePt t="20122" x="4494213" y="2803525"/>
          <p14:tracePt t="20136" x="4556125" y="2828925"/>
          <p14:tracePt t="20139" x="4643438" y="2828925"/>
          <p14:tracePt t="20154" x="4719638" y="2828925"/>
          <p14:tracePt t="20156" x="4756150" y="2828925"/>
          <p14:tracePt t="20170" x="4768850" y="2828925"/>
          <p14:tracePt t="20275" x="4706938" y="2828925"/>
          <p14:tracePt t="20283" x="4619625" y="2828925"/>
          <p14:tracePt t="20291" x="4518025" y="2828925"/>
          <p14:tracePt t="20304" x="4443413" y="2828925"/>
          <p14:tracePt t="20306" x="4381500" y="2828925"/>
          <p14:tracePt t="20320" x="4330700" y="2828925"/>
          <p14:tracePt t="20323" x="4305300" y="2828925"/>
          <p14:tracePt t="20337" x="4294188" y="2840038"/>
          <p14:tracePt t="20339" x="4281488" y="2840038"/>
          <p14:tracePt t="20411" x="4305300" y="2840038"/>
          <p14:tracePt t="20420" x="4330700" y="2840038"/>
          <p14:tracePt t="20427" x="4368800" y="2840038"/>
          <p14:tracePt t="20437" x="4418013" y="2840038"/>
          <p14:tracePt t="20454" x="4518025" y="2840038"/>
          <p14:tracePt t="20471" x="4606925" y="2840038"/>
          <p14:tracePt t="20488" x="4643438" y="2852738"/>
          <p14:tracePt t="20491" x="4656138" y="2852738"/>
          <p14:tracePt t="20579" x="4630738" y="2852738"/>
          <p14:tracePt t="20588" x="4556125" y="2852738"/>
          <p14:tracePt t="20595" x="4456113" y="2852738"/>
          <p14:tracePt t="20605" x="4343400" y="2852738"/>
          <p14:tracePt t="20621" x="4205288" y="2852738"/>
          <p14:tracePt t="20638" x="4168775" y="2852738"/>
          <p14:tracePt t="20699" x="4192588" y="2852738"/>
          <p14:tracePt t="20707" x="4230688" y="2852738"/>
          <p14:tracePt t="20722" x="4318000" y="2852738"/>
          <p14:tracePt t="20739" x="4406900" y="2852738"/>
          <p14:tracePt t="20755" x="4506913" y="2852738"/>
          <p14:tracePt t="20772" x="4594225" y="2852738"/>
          <p14:tracePt t="20788" x="4656138" y="2852738"/>
          <p14:tracePt t="20867" x="4643438" y="2852738"/>
          <p14:tracePt t="20875" x="4619625" y="2852738"/>
          <p14:tracePt t="20889" x="4543425" y="2852738"/>
          <p14:tracePt t="20891" x="4430713" y="2852738"/>
          <p14:tracePt t="20906" x="4294188" y="2852738"/>
          <p14:tracePt t="20909" x="4156075" y="2852738"/>
          <p14:tracePt t="20923" x="3643313" y="2852738"/>
          <p14:tracePt t="20940" x="3405188" y="2852738"/>
          <p14:tracePt t="20956" x="3267075" y="2852738"/>
          <p14:tracePt t="20973" x="3254375" y="2852738"/>
          <p14:tracePt t="20989" x="3241675" y="2852738"/>
          <p14:tracePt t="21011" x="3228975" y="2865438"/>
          <p14:tracePt t="21022" x="3216275" y="2865438"/>
          <p14:tracePt t="21039" x="3205163" y="2878138"/>
          <p14:tracePt t="21055" x="3192463" y="2890838"/>
          <p14:tracePt t="21073" x="3167063" y="2903538"/>
          <p14:tracePt t="21090" x="3141663" y="2928938"/>
          <p14:tracePt t="21107" x="3116263" y="2928938"/>
          <p14:tracePt t="21123" x="3079750" y="2952750"/>
          <p14:tracePt t="21140" x="3041650" y="2978150"/>
          <p14:tracePt t="21156" x="2992438" y="2978150"/>
          <p14:tracePt t="21173" x="2967038" y="2978150"/>
          <p14:tracePt t="21259" x="2954338" y="2990850"/>
          <p14:tracePt t="21331" x="2954338" y="3003550"/>
          <p14:tracePt t="21347" x="2967038" y="3003550"/>
          <p14:tracePt t="21357" x="2979738" y="3003550"/>
          <p14:tracePt t="21411" x="2992438" y="3003550"/>
          <p14:tracePt t="21427" x="3016250" y="3003550"/>
          <p14:tracePt t="21435" x="3041650" y="3003550"/>
          <p14:tracePt t="21443" x="3054350" y="3003550"/>
          <p14:tracePt t="21456" x="3079750" y="3003550"/>
          <p14:tracePt t="21459" x="3128963" y="3003550"/>
          <p14:tracePt t="21474" x="3254375" y="3003550"/>
          <p14:tracePt t="21491" x="3405188" y="3003550"/>
          <p14:tracePt t="21508" x="3579813" y="3003550"/>
          <p14:tracePt t="21524" x="3767138" y="3003550"/>
          <p14:tracePt t="21540" x="3979863" y="2965450"/>
          <p14:tracePt t="21557" x="4156075" y="2928938"/>
          <p14:tracePt t="21574" x="4318000" y="2916238"/>
          <p14:tracePt t="21591" x="4343400" y="2890838"/>
          <p14:tracePt t="21608" x="4368800" y="2890838"/>
          <p14:tracePt t="21691" x="4343400" y="2890838"/>
          <p14:tracePt t="21699" x="4281488" y="2890838"/>
          <p14:tracePt t="21708" x="4205288" y="2890838"/>
          <p14:tracePt t="21725" x="3956050" y="2890838"/>
          <p14:tracePt t="21741" x="3692525" y="2865438"/>
          <p14:tracePt t="21758" x="3267075" y="2865438"/>
          <p14:tracePt t="21775" x="3228975" y="2865438"/>
          <p14:tracePt t="21791" x="3216275" y="2865438"/>
          <p14:tracePt t="21819" x="3267075" y="2865438"/>
          <p14:tracePt t="21827" x="3341688" y="2865438"/>
          <p14:tracePt t="21842" x="3429000" y="2865438"/>
          <p14:tracePt t="21844" x="3492500" y="2865438"/>
          <p14:tracePt t="21858" x="3705225" y="2852738"/>
          <p14:tracePt t="21875" x="3956050" y="2852738"/>
          <p14:tracePt t="21891" x="4318000" y="2852738"/>
          <p14:tracePt t="21909" x="4506913" y="2852738"/>
          <p14:tracePt t="21925" x="4619625" y="2852738"/>
          <p14:tracePt t="21942" x="4643438" y="2852738"/>
          <p14:tracePt t="21987" x="4619625" y="2852738"/>
          <p14:tracePt t="21995" x="4594225" y="2852738"/>
          <p14:tracePt t="22011" x="4581525" y="2852738"/>
          <p14:tracePt t="22091" x="4619625" y="2852738"/>
          <p14:tracePt t="22099" x="4694238" y="2852738"/>
          <p14:tracePt t="22110" x="4781550" y="2852738"/>
          <p14:tracePt t="22125" x="5045075" y="2852738"/>
          <p14:tracePt t="22142" x="5357813" y="2852738"/>
          <p14:tracePt t="22158" x="5683250" y="2852738"/>
          <p14:tracePt t="22175" x="5921375" y="2865438"/>
          <p14:tracePt t="22192" x="6096000" y="2890838"/>
          <p14:tracePt t="22195" x="6121400" y="2890838"/>
          <p14:tracePt t="22211" x="6157913" y="2890838"/>
          <p14:tracePt t="22213" x="6170613" y="2903538"/>
          <p14:tracePt t="22235" x="6196013" y="2903538"/>
          <p14:tracePt t="22307" x="6234113" y="2903538"/>
          <p14:tracePt t="22315" x="6259513" y="2903538"/>
          <p14:tracePt t="22326" x="6321425" y="2903538"/>
          <p14:tracePt t="22343" x="6421438" y="2903538"/>
          <p14:tracePt t="22359" x="6672263" y="2903538"/>
          <p14:tracePt t="22377" x="7185025" y="2903538"/>
          <p14:tracePt t="22379" x="7348538" y="2903538"/>
          <p14:tracePt t="22393" x="7548563" y="2903538"/>
          <p14:tracePt t="22396" x="7735888" y="2903538"/>
          <p14:tracePt t="22411" x="8186738" y="2928938"/>
          <p14:tracePt t="22427" x="8661400" y="2928938"/>
          <p14:tracePt t="22443" x="9088438" y="2928938"/>
          <p14:tracePt t="22459" x="9650413" y="3003550"/>
          <p14:tracePt t="22477" x="10301288" y="3003550"/>
          <p14:tracePt t="22492" x="11115675" y="3003550"/>
          <p14:tracePt t="22510" x="11766550" y="300355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(Graphically)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416CBBF4-DA56-442E-81F6-FC8E77D5EE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5938" y="1353860"/>
            <a:ext cx="5801976" cy="432931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E147566-D0AC-4C00-828B-5D7DC9C4D6E9}"/>
              </a:ext>
            </a:extLst>
          </p:cNvPr>
          <p:cNvSpPr/>
          <p:nvPr/>
        </p:nvSpPr>
        <p:spPr>
          <a:xfrm>
            <a:off x="6227690" y="1836590"/>
            <a:ext cx="1612166" cy="50187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E147566-D0AC-4C00-828B-5D7DC9C4D6E9}"/>
              </a:ext>
            </a:extLst>
          </p:cNvPr>
          <p:cNvSpPr/>
          <p:nvPr/>
        </p:nvSpPr>
        <p:spPr>
          <a:xfrm>
            <a:off x="3037283" y="4796852"/>
            <a:ext cx="1129983" cy="2698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483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41"/>
    </mc:Choice>
    <mc:Fallback xmlns="">
      <p:transition spd="slow" advTm="30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  <p:extLst>
    <p:ext uri="{3A86A75C-4F4B-4683-9AE1-C65F6400EC91}">
      <p14:laserTraceLst xmlns:p14="http://schemas.microsoft.com/office/powerpoint/2010/main">
        <p14:tracePtLst>
          <p14:tracePt t="1047" x="12153900" y="3567113"/>
          <p14:tracePt t="1055" x="12130088" y="3567113"/>
          <p14:tracePt t="1066" x="12117388" y="3579813"/>
          <p14:tracePt t="1082" x="12079288" y="3616325"/>
          <p14:tracePt t="1085" x="12053888" y="3641725"/>
          <p14:tracePt t="1099" x="12017375" y="3641725"/>
          <p14:tracePt t="1102" x="11991975" y="3667125"/>
          <p14:tracePt t="1116" x="11928475" y="3692525"/>
          <p14:tracePt t="1118" x="11904663" y="3703638"/>
          <p14:tracePt t="1134" x="11828463" y="3767138"/>
          <p14:tracePt t="1150" x="11753850" y="3816350"/>
          <p14:tracePt t="1167" x="11703050" y="3879850"/>
          <p14:tracePt t="1183" x="11653838" y="3929063"/>
          <p14:tracePt t="1200" x="11603038" y="3992563"/>
          <p14:tracePt t="1217" x="11553825" y="4017963"/>
          <p14:tracePt t="1234" x="11479213" y="4067175"/>
          <p14:tracePt t="1250" x="11341100" y="4117975"/>
          <p14:tracePt t="1266" x="11190288" y="4167188"/>
          <p14:tracePt t="1283" x="10990263" y="4267200"/>
          <p14:tracePt t="1286" x="10877550" y="4318000"/>
          <p14:tracePt t="1300" x="10764838" y="4354513"/>
          <p14:tracePt t="1304" x="10564813" y="4405313"/>
          <p14:tracePt t="1317" x="10377488" y="4479925"/>
          <p14:tracePt t="1334" x="10052050" y="4567238"/>
          <p14:tracePt t="1351" x="9763125" y="4618038"/>
          <p14:tracePt t="1367" x="9301163" y="4679950"/>
          <p14:tracePt t="1383" x="8650288" y="4679950"/>
          <p14:tracePt t="1400" x="7735888" y="4679950"/>
          <p14:tracePt t="1417" x="7010400" y="4679950"/>
          <p14:tracePt t="1434" x="6596063" y="4679950"/>
          <p14:tracePt t="1450" x="6283325" y="4679950"/>
          <p14:tracePt t="1467" x="6057900" y="4679950"/>
          <p14:tracePt t="1470" x="6008688" y="4679950"/>
          <p14:tracePt t="1484" x="5932488" y="4679950"/>
          <p14:tracePt t="1486" x="5921375" y="4679950"/>
          <p14:tracePt t="1501" x="5870575" y="4679950"/>
          <p14:tracePt t="1526" x="5832475" y="4679950"/>
          <p14:tracePt t="1535" x="5808663" y="4667250"/>
          <p14:tracePt t="1551" x="5745163" y="4643438"/>
          <p14:tracePt t="1567" x="5619750" y="4579938"/>
          <p14:tracePt t="1585" x="5495925" y="4543425"/>
          <p14:tracePt t="1601" x="5294313" y="4492625"/>
          <p14:tracePt t="1618" x="4981575" y="4430713"/>
          <p14:tracePt t="1635" x="4506913" y="4330700"/>
          <p14:tracePt t="1637" x="4230688" y="4305300"/>
          <p14:tracePt t="1651" x="3992563" y="4254500"/>
          <p14:tracePt t="1654" x="3817938" y="4241800"/>
          <p14:tracePt t="1668" x="3730625" y="4230688"/>
          <p14:tracePt t="1685" x="3705225" y="4230688"/>
          <p14:tracePt t="1702" x="3705225" y="4217988"/>
          <p14:tracePt t="1718" x="3717925" y="4205288"/>
          <p14:tracePt t="1735" x="3756025" y="4129088"/>
          <p14:tracePt t="1751" x="3817938" y="4017963"/>
          <p14:tracePt t="1768" x="3867150" y="3867150"/>
          <p14:tracePt t="1785" x="3968750" y="3692525"/>
          <p14:tracePt t="1802" x="4130675" y="3479800"/>
          <p14:tracePt t="1818" x="4305300" y="3290888"/>
          <p14:tracePt t="1836" x="4494213" y="3103563"/>
          <p14:tracePt t="1838" x="4568825" y="3003550"/>
          <p14:tracePt t="1852" x="4656138" y="2928938"/>
          <p14:tracePt t="1854" x="4694238" y="2890838"/>
          <p14:tracePt t="1868" x="4756150" y="2816225"/>
          <p14:tracePt t="1870" x="4781550" y="2765425"/>
          <p14:tracePt t="1886" x="4856163" y="2627313"/>
          <p14:tracePt t="1902" x="4932363" y="2503488"/>
          <p14:tracePt t="1919" x="4981575" y="2403475"/>
          <p14:tracePt t="1936" x="5068888" y="2265363"/>
          <p14:tracePt t="1952" x="5145088" y="2190750"/>
          <p14:tracePt t="1968" x="5181600" y="2127250"/>
          <p14:tracePt t="1986" x="5194300" y="2101850"/>
          <p14:tracePt t="2023" x="5194300" y="2089150"/>
          <p14:tracePt t="2046" x="5194300" y="2078038"/>
          <p14:tracePt t="2054" x="5194300" y="2065338"/>
          <p14:tracePt t="2069" x="5181600" y="2052638"/>
          <p14:tracePt t="2086" x="5145088" y="2039938"/>
          <p14:tracePt t="2102" x="5057775" y="2014538"/>
          <p14:tracePt t="2119" x="4906963" y="1952625"/>
          <p14:tracePt t="2136" x="4806950" y="1952625"/>
          <p14:tracePt t="2152" x="4668838" y="1939925"/>
          <p14:tracePt t="2169" x="4568825" y="1939925"/>
          <p14:tracePt t="2186" x="4518025" y="1939925"/>
          <p14:tracePt t="2203" x="4468813" y="1939925"/>
          <p14:tracePt t="2206" x="4430713" y="1965325"/>
          <p14:tracePt t="2219" x="4394200" y="2001838"/>
          <p14:tracePt t="2221" x="4356100" y="2027238"/>
          <p14:tracePt t="2236" x="4318000" y="2065338"/>
          <p14:tracePt t="2238" x="4281488" y="2101850"/>
          <p14:tracePt t="2253" x="4181475" y="2214563"/>
          <p14:tracePt t="2270" x="4105275" y="2339975"/>
          <p14:tracePt t="2286" x="4017963" y="2490788"/>
          <p14:tracePt t="2303" x="3979863" y="2640013"/>
          <p14:tracePt t="2319" x="3956050" y="2790825"/>
          <p14:tracePt t="2336" x="3943350" y="2990850"/>
          <p14:tracePt t="2354" x="3956050" y="3141663"/>
          <p14:tracePt t="2369" x="3979863" y="3278188"/>
          <p14:tracePt t="2386" x="4017963" y="3429000"/>
          <p14:tracePt t="2403" x="4056063" y="3554413"/>
          <p14:tracePt t="2406" x="4081463" y="3579813"/>
          <p14:tracePt t="2420" x="4092575" y="3616325"/>
          <p14:tracePt t="2422" x="4105275" y="3641725"/>
          <p14:tracePt t="2436" x="4143375" y="3692525"/>
          <p14:tracePt t="2438" x="4156075" y="3741738"/>
          <p14:tracePt t="2454" x="4268788" y="3854450"/>
          <p14:tracePt t="2470" x="4368800" y="3941763"/>
          <p14:tracePt t="2487" x="4506913" y="3992563"/>
          <p14:tracePt t="2504" x="4630738" y="4029075"/>
          <p14:tracePt t="2520" x="4743450" y="4067175"/>
          <p14:tracePt t="2537" x="4906963" y="4092575"/>
          <p14:tracePt t="2554" x="5019675" y="4105275"/>
          <p14:tracePt t="2570" x="5119688" y="4105275"/>
          <p14:tracePt t="2587" x="5181600" y="4105275"/>
          <p14:tracePt t="2590" x="5207000" y="4105275"/>
          <p14:tracePt t="2604" x="5245100" y="4092575"/>
          <p14:tracePt t="2646" x="5245100" y="4079875"/>
          <p14:tracePt t="2654" x="5245100" y="4067175"/>
          <p14:tracePt t="2662" x="5219700" y="4041775"/>
          <p14:tracePt t="2671" x="5170488" y="4029075"/>
          <p14:tracePt t="2688" x="5019675" y="4029075"/>
          <p14:tracePt t="2704" x="4881563" y="4029075"/>
          <p14:tracePt t="2721" x="4719638" y="4092575"/>
          <p14:tracePt t="2737" x="4543425" y="4254500"/>
          <p14:tracePt t="2755" x="4394200" y="4505325"/>
          <p14:tracePt t="2758" x="4294188" y="4756150"/>
          <p14:tracePt t="2770" x="4181475" y="5043488"/>
          <p14:tracePt t="2787" x="4068763" y="5368925"/>
          <p14:tracePt t="2790" x="4068763" y="5494338"/>
          <p14:tracePt t="2805" x="4056063" y="5619750"/>
          <p14:tracePt t="2808" x="4056063" y="5668963"/>
          <p14:tracePt t="2822" x="4056063" y="5719763"/>
          <p14:tracePt t="2838" x="4056063" y="5732463"/>
          <p14:tracePt t="2934" x="4056063" y="5743575"/>
          <p14:tracePt t="2942" x="4056063" y="5732463"/>
          <p14:tracePt t="2955" x="4056063" y="5719763"/>
          <p14:tracePt t="2957" x="4056063" y="5694363"/>
          <p14:tracePt t="2971" x="4043363" y="5668963"/>
          <p14:tracePt t="2974" x="4043363" y="5643563"/>
          <p14:tracePt t="2989" x="4017963" y="5607050"/>
          <p14:tracePt t="3006" x="3992563" y="5543550"/>
          <p14:tracePt t="3022" x="3979863" y="5518150"/>
          <p14:tracePt t="3038" x="3943350" y="5481638"/>
          <p14:tracePt t="3055" x="3917950" y="5443538"/>
          <p14:tracePt t="3071" x="3892550" y="5418138"/>
          <p14:tracePt t="3087" x="3843338" y="5418138"/>
          <p14:tracePt t="3105" x="3830638" y="5407025"/>
          <p14:tracePt t="3126" x="3805238" y="5407025"/>
          <p14:tracePt t="3166" x="3792538" y="5407025"/>
          <p14:tracePt t="3182" x="3779838" y="5407025"/>
          <p14:tracePt t="3206" x="3767138" y="5407025"/>
          <p14:tracePt t="3214" x="3756025" y="5407025"/>
          <p14:tracePt t="3230" x="3730625" y="5407025"/>
          <p14:tracePt t="3246" x="3717925" y="5407025"/>
          <p14:tracePt t="3256" x="3692525" y="5407025"/>
          <p14:tracePt t="3270" x="3667125" y="5407025"/>
          <p14:tracePt t="3287" x="3643313" y="5407025"/>
          <p14:tracePt t="3304" x="3567113" y="5407025"/>
          <p14:tracePt t="3320" x="3505200" y="5407025"/>
          <p14:tracePt t="3337" x="3454400" y="5407025"/>
          <p14:tracePt t="3354" x="3405188" y="5407025"/>
          <p14:tracePt t="3370" x="3379788" y="5407025"/>
          <p14:tracePt t="3387" x="3367088" y="5407025"/>
          <p14:tracePt t="3388" x="3354388" y="5407025"/>
          <p14:tracePt t="3412" x="3328988" y="5407025"/>
          <p14:tracePt t="3428" x="3317875" y="5407025"/>
          <p14:tracePt t="3437" x="3305175" y="5407025"/>
          <p14:tracePt t="3454" x="3279775" y="5407025"/>
          <p14:tracePt t="3470" x="3241675" y="5407025"/>
          <p14:tracePt t="3487" x="3216275" y="5407025"/>
          <p14:tracePt t="3504" x="3192463" y="5407025"/>
          <p14:tracePt t="3521" x="3179763" y="5407025"/>
          <p14:tracePt t="3590" x="3167063" y="5407025"/>
          <p14:tracePt t="3606" x="3167063" y="5394325"/>
          <p14:tracePt t="3614" x="3167063" y="5381625"/>
          <p14:tracePt t="3638" x="3167063" y="5356225"/>
          <p14:tracePt t="3646" x="3179763" y="5343525"/>
          <p14:tracePt t="3656" x="3192463" y="5318125"/>
          <p14:tracePt t="3673" x="3216275" y="5294313"/>
          <p14:tracePt t="3690" x="3216275" y="5268913"/>
          <p14:tracePt t="3707" x="3228975" y="5230813"/>
          <p14:tracePt t="3724" x="3228975" y="5205413"/>
          <p14:tracePt t="3726" x="3228975" y="5181600"/>
          <p14:tracePt t="3741" x="3228975" y="5156200"/>
          <p14:tracePt t="3757" x="3228975" y="5105400"/>
          <p14:tracePt t="3774" x="3216275" y="5081588"/>
          <p14:tracePt t="3790" x="3167063" y="5043488"/>
          <p14:tracePt t="3807" x="3116263" y="5043488"/>
          <p14:tracePt t="3823" x="3054350" y="5018088"/>
          <p14:tracePt t="3840" x="3028950" y="5018088"/>
          <p14:tracePt t="3934" x="3041650" y="5018088"/>
          <p14:tracePt t="3942" x="3067050" y="5018088"/>
          <p14:tracePt t="3950" x="3092450" y="5018088"/>
          <p14:tracePt t="3957" x="3116263" y="5018088"/>
          <p14:tracePt t="3974" x="3167063" y="5018088"/>
          <p14:tracePt t="3991" x="3205163" y="5018088"/>
          <p14:tracePt t="4007" x="3216275" y="5018088"/>
          <p14:tracePt t="4024" x="3228975" y="5018088"/>
          <p14:tracePt t="4054" x="3241675" y="5018088"/>
          <p14:tracePt t="4094" x="3254375" y="5005388"/>
          <p14:tracePt t="4118" x="3216275" y="4981575"/>
          <p14:tracePt t="4134" x="3192463" y="4981575"/>
          <p14:tracePt t="4142" x="3167063" y="4981575"/>
          <p14:tracePt t="4158" x="3116263" y="4968875"/>
          <p14:tracePt t="4175" x="3079750" y="4968875"/>
          <p14:tracePt t="4191" x="3067050" y="4968875"/>
          <p14:tracePt t="4286" x="3092450" y="4968875"/>
          <p14:tracePt t="4294" x="3116263" y="4968875"/>
          <p14:tracePt t="4308" x="3154363" y="4968875"/>
          <p14:tracePt t="4310" x="3179763" y="4968875"/>
          <p14:tracePt t="4325" x="3241675" y="4968875"/>
          <p14:tracePt t="4327" x="3254375" y="4968875"/>
          <p14:tracePt t="4342" x="3317875" y="4968875"/>
          <p14:tracePt t="4358" x="3317875" y="4956175"/>
          <p14:tracePt t="4375" x="3341688" y="4956175"/>
          <p14:tracePt t="4391" x="3367088" y="4956175"/>
          <p14:tracePt t="4409" x="3379788" y="4943475"/>
          <p14:tracePt t="4425" x="3392488" y="4943475"/>
          <p14:tracePt t="4442" x="3429000" y="4943475"/>
          <p14:tracePt t="4459" x="3441700" y="4943475"/>
          <p14:tracePt t="4461" x="3454400" y="4943475"/>
          <p14:tracePt t="4475" x="3467100" y="4930775"/>
          <p14:tracePt t="4478" x="3479800" y="4930775"/>
          <p14:tracePt t="4494" x="3505200" y="4918075"/>
          <p14:tracePt t="4509" x="3530600" y="4918075"/>
          <p14:tracePt t="4526" x="3541713" y="4905375"/>
          <p14:tracePt t="4542" x="3554413" y="4905375"/>
          <p14:tracePt t="4559" x="3567113" y="4905375"/>
          <p14:tracePt t="4576" x="3579813" y="4892675"/>
          <p14:tracePt t="4592" x="3592513" y="4892675"/>
          <p14:tracePt t="4609" x="3605213" y="4892675"/>
          <p14:tracePt t="4626" x="3617913" y="4892675"/>
          <p14:tracePt t="4643" x="3667125" y="4892675"/>
          <p14:tracePt t="4646" x="3705225" y="4892675"/>
          <p14:tracePt t="4659" x="3756025" y="4892675"/>
          <p14:tracePt t="4662" x="3830638" y="4892675"/>
          <p14:tracePt t="4676" x="3867150" y="4892675"/>
          <p14:tracePt t="4678" x="3930650" y="4892675"/>
          <p14:tracePt t="4692" x="3979863" y="4892675"/>
          <p14:tracePt t="4694" x="4030663" y="4892675"/>
          <p14:tracePt t="4710" x="4130675" y="4892675"/>
          <p14:tracePt t="4726" x="4192588" y="4892675"/>
          <p14:tracePt t="4743" x="4243388" y="4892675"/>
          <p14:tracePt t="4760" x="4268788" y="4892675"/>
          <p14:tracePt t="4776" x="4281488" y="4892675"/>
          <p14:tracePt t="4846" x="4294188" y="4892675"/>
          <p14:tracePt t="4910" x="4281488" y="4918075"/>
          <p14:tracePt t="4926" x="4256088" y="4918075"/>
          <p14:tracePt t="4934" x="4217988" y="4943475"/>
          <p14:tracePt t="4943" x="4205288" y="4956175"/>
          <p14:tracePt t="4960" x="4143375" y="4956175"/>
          <p14:tracePt t="4976" x="4105275" y="4981575"/>
          <p14:tracePt t="4994" x="4068763" y="4981575"/>
          <p14:tracePt t="5010" x="4030663" y="5005388"/>
          <p14:tracePt t="5027" x="3992563" y="5005388"/>
          <p14:tracePt t="5030" x="3992563" y="5018088"/>
          <p14:tracePt t="5044" x="3968750" y="5030788"/>
          <p14:tracePt t="5047" x="3956050" y="5043488"/>
          <p14:tracePt t="5060" x="3943350" y="5056188"/>
          <p14:tracePt t="5062" x="3930650" y="5056188"/>
          <p14:tracePt t="5077" x="3905250" y="5068888"/>
          <p14:tracePt t="5094" x="3879850" y="5081588"/>
          <p14:tracePt t="5118" x="3856038" y="5081588"/>
          <p14:tracePt t="5127" x="3843338" y="5092700"/>
          <p14:tracePt t="5143" x="3830638" y="5105400"/>
          <p14:tracePt t="5160" x="3792538" y="5105400"/>
          <p14:tracePt t="5177" x="3756025" y="5118100"/>
          <p14:tracePt t="5194" x="3717925" y="5130800"/>
          <p14:tracePt t="5211" x="3679825" y="5130800"/>
          <p14:tracePt t="5227" x="3667125" y="5143500"/>
          <p14:tracePt t="5245" x="3654425" y="5156200"/>
          <p14:tracePt t="5262" x="3643313" y="5168900"/>
          <p14:tracePt t="5278" x="3630613" y="5181600"/>
          <p14:tracePt t="5294" x="3630613" y="5230813"/>
          <p14:tracePt t="5311" x="3630613" y="5330825"/>
          <p14:tracePt t="5327" x="3654425" y="5468938"/>
          <p14:tracePt t="5344" x="3692525" y="5581650"/>
          <p14:tracePt t="5361" x="3743325" y="5656263"/>
          <p14:tracePt t="5377" x="3767138" y="5707063"/>
          <p14:tracePt t="5395" x="3779838" y="5707063"/>
          <p14:tracePt t="5398" x="3779838" y="5719763"/>
          <p14:tracePt t="5412" x="3792538" y="5719763"/>
          <p14:tracePt t="5428" x="3805238" y="5732463"/>
          <p14:tracePt t="5430" x="3817938" y="5743575"/>
          <p14:tracePt t="5445" x="3830638" y="5743575"/>
          <p14:tracePt t="5462" x="3879850" y="5743575"/>
          <p14:tracePt t="5478" x="3979863" y="5743575"/>
          <p14:tracePt t="5495" x="4168775" y="5743575"/>
          <p14:tracePt t="5512" x="4343400" y="5681663"/>
          <p14:tracePt t="5528" x="4518025" y="5581650"/>
          <p14:tracePt t="5544" x="4719638" y="5468938"/>
          <p14:tracePt t="5561" x="4794250" y="5381625"/>
          <p14:tracePt t="5578" x="4832350" y="5318125"/>
          <p14:tracePt t="5594" x="4881563" y="5268913"/>
          <p14:tracePt t="5612" x="4881563" y="5243513"/>
          <p14:tracePt t="5615" x="4894263" y="5230813"/>
          <p14:tracePt t="5629" x="4894263" y="5218113"/>
          <p14:tracePt t="5646" x="4894263" y="5181600"/>
          <p14:tracePt t="5662" x="4881563" y="5143500"/>
          <p14:tracePt t="5678" x="4781550" y="5105400"/>
          <p14:tracePt t="5695" x="4581525" y="5068888"/>
          <p14:tracePt t="5712" x="4217988" y="5043488"/>
          <p14:tracePt t="5728" x="3843338" y="5043488"/>
          <p14:tracePt t="5746" x="3605213" y="5043488"/>
          <p14:tracePt t="5762" x="3517900" y="5081588"/>
          <p14:tracePt t="5778" x="3517900" y="5118100"/>
          <p14:tracePt t="5795" x="3505200" y="5143500"/>
          <p14:tracePt t="5798" x="3505200" y="5168900"/>
          <p14:tracePt t="5812" x="3505200" y="5181600"/>
          <p14:tracePt t="5814" x="3505200" y="5194300"/>
          <p14:tracePt t="5830" x="3530600" y="5268913"/>
          <p14:tracePt t="5846" x="3579813" y="5356225"/>
          <p14:tracePt t="5862" x="3643313" y="5443538"/>
          <p14:tracePt t="5879" x="3743325" y="5543550"/>
          <p14:tracePt t="5896" x="3867150" y="5630863"/>
          <p14:tracePt t="5912" x="4017963" y="5719763"/>
          <p14:tracePt t="5929" x="4192588" y="5768975"/>
          <p14:tracePt t="5946" x="4305300" y="5794375"/>
          <p14:tracePt t="5963" x="4394200" y="5794375"/>
          <p14:tracePt t="5965" x="4430713" y="5794375"/>
          <p14:tracePt t="5979" x="4456113" y="5794375"/>
          <p14:tracePt t="5981" x="4494213" y="5794375"/>
          <p14:tracePt t="5995" x="4518025" y="5794375"/>
          <p14:tracePt t="6013" x="4594225" y="5794375"/>
          <p14:tracePt t="6029" x="4668838" y="5732463"/>
          <p14:tracePt t="6046" x="4706938" y="5707063"/>
          <p14:tracePt t="6062" x="4719638" y="5668963"/>
          <p14:tracePt t="6079" x="4719638" y="5607050"/>
          <p14:tracePt t="6096" x="4719638" y="5556250"/>
          <p14:tracePt t="6113" x="4719638" y="5468938"/>
          <p14:tracePt t="6130" x="4643438" y="5394325"/>
          <p14:tracePt t="6146" x="4456113" y="5343525"/>
          <p14:tracePt t="6150" x="4356100" y="5305425"/>
          <p14:tracePt t="6164" x="4268788" y="5281613"/>
          <p14:tracePt t="6166" x="4230688" y="5281613"/>
          <p14:tracePt t="6180" x="4205288" y="5281613"/>
          <p14:tracePt t="6197" x="4181475" y="5281613"/>
          <p14:tracePt t="6222" x="4181475" y="5305425"/>
          <p14:tracePt t="6230" x="4181475" y="5330825"/>
          <p14:tracePt t="6247" x="4181475" y="5443538"/>
          <p14:tracePt t="6264" x="4230688" y="5543550"/>
          <p14:tracePt t="6279" x="4343400" y="5643563"/>
          <p14:tracePt t="6296" x="4518025" y="5694363"/>
          <p14:tracePt t="6314" x="4643438" y="5732463"/>
          <p14:tracePt t="6330" x="4719638" y="5756275"/>
          <p14:tracePt t="6334" x="4732338" y="5756275"/>
          <p14:tracePt t="6347" x="4743450" y="5756275"/>
          <p14:tracePt t="6374" x="4756150" y="5756275"/>
          <p14:tracePt t="6422" x="4756150" y="5743575"/>
          <p14:tracePt t="6430" x="4732338" y="5732463"/>
          <p14:tracePt t="6438" x="4706938" y="5707063"/>
          <p14:tracePt t="6447" x="4630738" y="5694363"/>
          <p14:tracePt t="6462" x="4581525" y="5643563"/>
          <p14:tracePt t="6479" x="4556125" y="5643563"/>
          <p14:tracePt t="6496" x="4530725" y="5630863"/>
          <p14:tracePt t="6726" x="4506913" y="5630863"/>
          <p14:tracePt t="6742" x="4481513" y="5630863"/>
          <p14:tracePt t="6750" x="4468813" y="5630863"/>
          <p14:tracePt t="6765" x="4430713" y="5630863"/>
          <p14:tracePt t="6767" x="4394200" y="5630863"/>
          <p14:tracePt t="6781" x="4330700" y="5630863"/>
          <p14:tracePt t="6798" x="4230688" y="5630863"/>
          <p14:tracePt t="6815" x="4105275" y="5619750"/>
          <p14:tracePt t="6832" x="3943350" y="5619750"/>
          <p14:tracePt t="6847" x="3767138" y="5594350"/>
          <p14:tracePt t="6865" x="3667125" y="5594350"/>
          <p14:tracePt t="6881" x="3617913" y="5594350"/>
          <p14:tracePt t="6898" x="3605213" y="5594350"/>
          <p14:tracePt t="6974" x="3592513" y="5594350"/>
          <p14:tracePt t="7038" x="3579813" y="5594350"/>
          <p14:tracePt t="7230" x="3579813" y="5607050"/>
          <p14:tracePt t="7238" x="3605213" y="5607050"/>
          <p14:tracePt t="7249" x="3643313" y="5607050"/>
          <p14:tracePt t="7266" x="3756025" y="5607050"/>
          <p14:tracePt t="7282" x="3917950" y="5607050"/>
          <p14:tracePt t="7299" x="4105275" y="5607050"/>
          <p14:tracePt t="7301" x="4217988" y="5607050"/>
          <p14:tracePt t="7316" x="4406900" y="5594350"/>
          <p14:tracePt t="7318" x="4568825" y="5568950"/>
          <p14:tracePt t="7333" x="4856163" y="5518150"/>
          <p14:tracePt t="7350" x="5232400" y="5394325"/>
          <p14:tracePt t="7367" x="5757863" y="5205413"/>
          <p14:tracePt t="7383" x="6346825" y="4918075"/>
          <p14:tracePt t="7399" x="7072313" y="4518025"/>
          <p14:tracePt t="7416" x="7172325" y="4454525"/>
          <p14:tracePt t="7433" x="7535863" y="4205288"/>
          <p14:tracePt t="7450" x="8023225" y="3967163"/>
          <p14:tracePt t="7467" x="8335963" y="3867150"/>
          <p14:tracePt t="7469" x="8461375" y="3867150"/>
          <p14:tracePt t="7483" x="8537575" y="3841750"/>
          <p14:tracePt t="7485" x="8574088" y="3841750"/>
          <p14:tracePt t="7499" x="8586788" y="3841750"/>
          <p14:tracePt t="7502" x="8624888" y="3841750"/>
          <p14:tracePt t="7517" x="8650288" y="3816350"/>
          <p14:tracePt t="7519" x="8661400" y="3816350"/>
          <p14:tracePt t="7534" x="8699500" y="3816350"/>
          <p14:tracePt t="7550" x="8737600" y="3816350"/>
          <p14:tracePt t="7567" x="8786813" y="3816350"/>
          <p14:tracePt t="7583" x="8874125" y="3816350"/>
          <p14:tracePt t="7600" x="8950325" y="3816350"/>
          <p14:tracePt t="7616" x="9099550" y="3816350"/>
          <p14:tracePt t="7634" x="9288463" y="3816350"/>
          <p14:tracePt t="7651" x="9513888" y="3816350"/>
          <p14:tracePt t="7654" x="9613900" y="3816350"/>
          <p14:tracePt t="7666" x="9739313" y="3816350"/>
          <p14:tracePt t="7669" x="9839325" y="3816350"/>
          <p14:tracePt t="7684" x="9988550" y="3816350"/>
          <p14:tracePt t="7686" x="10064750" y="3816350"/>
          <p14:tracePt t="7700" x="10188575" y="3816350"/>
          <p14:tracePt t="7702" x="10288588" y="3816350"/>
          <p14:tracePt t="7718" x="10490200" y="3816350"/>
          <p14:tracePt t="7734" x="10815638" y="3816350"/>
          <p14:tracePt t="7751" x="11102975" y="3803650"/>
          <p14:tracePt t="7768" x="11366500" y="3779838"/>
          <p14:tracePt t="7784" x="11728450" y="3716338"/>
          <p14:tracePt t="7800" x="11991975" y="3679825"/>
          <p14:tracePt t="8336" x="12053888" y="3767138"/>
          <p14:tracePt t="8351" x="11815763" y="3916363"/>
          <p14:tracePt t="8368" x="11164888" y="4205288"/>
          <p14:tracePt t="8385" x="10715625" y="4405313"/>
          <p14:tracePt t="8402" x="10390188" y="4630738"/>
          <p14:tracePt t="8418" x="9888538" y="4930775"/>
          <p14:tracePt t="8435" x="9424988" y="5156200"/>
          <p14:tracePt t="8438" x="9288463" y="5205413"/>
          <p14:tracePt t="8452" x="9112250" y="5281613"/>
          <p14:tracePt t="8454" x="8986838" y="5330825"/>
          <p14:tracePt t="8470" x="8812213" y="5407025"/>
          <p14:tracePt t="8486" x="8650288" y="5481638"/>
          <p14:tracePt t="8502" x="8524875" y="5556250"/>
          <p14:tracePt t="8519" x="8361363" y="5630863"/>
          <p14:tracePt t="8536" x="8161338" y="5694363"/>
          <p14:tracePt t="8552" x="7999413" y="5743575"/>
          <p14:tracePt t="8569" x="7797800" y="5807075"/>
          <p14:tracePt t="8585" x="7561263" y="5856288"/>
          <p14:tracePt t="8602" x="7359650" y="5894388"/>
          <p14:tracePt t="8619" x="7285038" y="5932488"/>
          <p14:tracePt t="8621" x="7272338" y="5932488"/>
          <p14:tracePt t="8678" x="7259638" y="5919788"/>
          <p14:tracePt t="8686" x="7246938" y="5868988"/>
          <p14:tracePt t="8694" x="7223125" y="5843588"/>
          <p14:tracePt t="8703" x="7159625" y="5781675"/>
          <p14:tracePt t="8719" x="7072313" y="5743575"/>
          <p14:tracePt t="8736" x="6985000" y="5719763"/>
          <p14:tracePt t="8754" x="6946900" y="5707063"/>
          <p14:tracePt t="8770" x="6921500" y="5707063"/>
          <p14:tracePt t="8790" x="6897688" y="5707063"/>
          <p14:tracePt t="8803" x="6884988" y="5707063"/>
          <p14:tracePt t="8805" x="6872288" y="5732463"/>
          <p14:tracePt t="8819" x="6872288" y="5743575"/>
          <p14:tracePt t="8822" x="6846888" y="5768975"/>
          <p14:tracePt t="8837" x="6797675" y="5807075"/>
          <p14:tracePt t="8854" x="6772275" y="5832475"/>
          <p14:tracePt t="8870" x="6746875" y="5856288"/>
          <p14:tracePt t="8894" x="6734175" y="5868988"/>
          <p14:tracePt t="8902" x="6721475" y="5881688"/>
          <p14:tracePt t="8990" x="6708775" y="5881688"/>
          <p14:tracePt t="9006" x="6696075" y="5881688"/>
          <p14:tracePt t="9014" x="6684963" y="5881688"/>
          <p14:tracePt t="9021" x="6659563" y="5881688"/>
          <p14:tracePt t="9038" x="6608763" y="5881688"/>
          <p14:tracePt t="9054" x="6508750" y="5881688"/>
          <p14:tracePt t="9071" x="6296025" y="5932488"/>
          <p14:tracePt t="9088" x="6034088" y="6032500"/>
          <p14:tracePt t="9104" x="5419725" y="6245225"/>
          <p14:tracePt t="9120" x="4945063" y="6470650"/>
          <p14:tracePt t="9137" x="4630738" y="6707188"/>
          <p14:tracePt t="9550" x="4243388" y="6683375"/>
          <p14:tracePt t="9557" x="4281488" y="6583363"/>
          <p14:tracePt t="9571" x="4318000" y="6494463"/>
          <p14:tracePt t="9574" x="4330700" y="6432550"/>
          <p14:tracePt t="9589" x="4368800" y="6357938"/>
          <p14:tracePt t="9590" x="4394200" y="6269038"/>
          <p14:tracePt t="9606" x="4406900" y="6157913"/>
          <p14:tracePt t="9622" x="4406900" y="6069013"/>
          <p14:tracePt t="9639" x="4406900" y="5969000"/>
          <p14:tracePt t="9655" x="4406900" y="5919788"/>
          <p14:tracePt t="9671" x="4356100" y="5856288"/>
          <p14:tracePt t="9689" x="4318000" y="5807075"/>
          <p14:tracePt t="9706" x="4156075" y="5743575"/>
          <p14:tracePt t="9723" x="3979863" y="5668963"/>
          <p14:tracePt t="9726" x="3892550" y="5643563"/>
          <p14:tracePt t="9738" x="3856038" y="5630863"/>
          <p14:tracePt t="9741" x="3792538" y="5630863"/>
          <p14:tracePt t="9755" x="3779838" y="5619750"/>
          <p14:tracePt t="9757" x="3767138" y="5619750"/>
          <p14:tracePt t="9774" x="3743325" y="5619750"/>
          <p14:tracePt t="9838" x="3743325" y="5607050"/>
          <p14:tracePt t="9918" x="3730625" y="5607050"/>
          <p14:tracePt t="9943" x="3717925" y="5607050"/>
          <p14:tracePt t="9950" x="3717925" y="5594350"/>
          <p14:tracePt t="9958" x="3717925" y="5568950"/>
          <p14:tracePt t="9974" x="3717925" y="5530850"/>
          <p14:tracePt t="9990" x="3730625" y="5481638"/>
          <p14:tracePt t="10007" x="3730625" y="5456238"/>
          <p14:tracePt t="10024" x="3730625" y="5443538"/>
          <p14:tracePt t="10039" x="3730625" y="5430838"/>
          <p14:tracePt t="10062" x="3730625" y="5407025"/>
          <p14:tracePt t="10078" x="3717925" y="5394325"/>
          <p14:tracePt t="10089" x="3692525" y="5381625"/>
          <p14:tracePt t="10105" x="3679825" y="5368925"/>
          <p14:tracePt t="10122" x="3617913" y="5356225"/>
          <p14:tracePt t="10138" x="3541713" y="5343525"/>
          <p14:tracePt t="10155" x="3517900" y="5330825"/>
          <p14:tracePt t="10157" x="3505200" y="5330825"/>
          <p14:tracePt t="10172" x="3479800" y="5318125"/>
          <p14:tracePt t="10246" x="3479800" y="5305425"/>
          <p14:tracePt t="10278" x="3479800" y="5281613"/>
          <p14:tracePt t="10294" x="3479800" y="5268913"/>
          <p14:tracePt t="10318" x="3492500" y="5268913"/>
          <p14:tracePt t="10325" x="3505200" y="5256213"/>
          <p14:tracePt t="10374" x="3505200" y="5243513"/>
          <p14:tracePt t="10790" x="3517900" y="5230813"/>
          <p14:tracePt t="10798" x="3530600" y="5230813"/>
          <p14:tracePt t="10808" x="3541713" y="5230813"/>
          <p14:tracePt t="10824" x="3579813" y="5230813"/>
          <p14:tracePt t="10840" x="3617913" y="5230813"/>
          <p14:tracePt t="10857" x="3654425" y="5230813"/>
          <p14:tracePt t="10874" x="3679825" y="5230813"/>
          <p14:tracePt t="10890" x="3705225" y="5230813"/>
          <p14:tracePt t="10907" x="3756025" y="5205413"/>
          <p14:tracePt t="10909" x="3779838" y="5205413"/>
          <p14:tracePt t="10924" x="3817938" y="5194300"/>
          <p14:tracePt t="10941" x="3879850" y="5168900"/>
          <p14:tracePt t="10957" x="3917950" y="5168900"/>
          <p14:tracePt t="10974" x="3943350" y="5156200"/>
          <p14:tracePt t="11070" x="3905250" y="5156200"/>
          <p14:tracePt t="11078" x="3867150" y="5156200"/>
          <p14:tracePt t="11094" x="3667125" y="5156200"/>
          <p14:tracePt t="11110" x="3530600" y="5168900"/>
          <p14:tracePt t="11126" x="3441700" y="5181600"/>
          <p14:tracePt t="11143" x="3405188" y="5181600"/>
          <p14:tracePt t="11159" x="3405188" y="5194300"/>
          <p14:tracePt t="11246" x="3417888" y="5194300"/>
          <p14:tracePt t="11254" x="3454400" y="5181600"/>
          <p14:tracePt t="11262" x="3492500" y="5168900"/>
          <p14:tracePt t="11276" x="3517900" y="5168900"/>
          <p14:tracePt t="11278" x="3541713" y="5156200"/>
          <p14:tracePt t="11398" x="3530600" y="5156200"/>
          <p14:tracePt t="11406" x="3505200" y="5156200"/>
          <p14:tracePt t="11414" x="3479800" y="5156200"/>
          <p14:tracePt t="11426" x="3467100" y="5156200"/>
          <p14:tracePt t="11443" x="3454400" y="5156200"/>
          <p14:tracePt t="11654" x="3441700" y="5156200"/>
          <p14:tracePt t="11662" x="3429000" y="5156200"/>
          <p14:tracePt t="11670" x="3417888" y="5156200"/>
          <p14:tracePt t="11677" x="3405188" y="5156200"/>
          <p14:tracePt t="11694" x="3328988" y="5156200"/>
          <p14:tracePt t="11710" x="3267075" y="5156200"/>
          <p14:tracePt t="11727" x="3205163" y="5143500"/>
          <p14:tracePt t="11744" x="3154363" y="5130800"/>
          <p14:tracePt t="11761" x="3141663" y="5130800"/>
          <p14:tracePt t="11778" x="3128963" y="5130800"/>
          <p14:tracePt t="11862" x="3116263" y="5118100"/>
          <p14:tracePt t="11926" x="3128963" y="5105400"/>
          <p14:tracePt t="12326" x="3141663" y="5105400"/>
          <p14:tracePt t="12334" x="3154363" y="5105400"/>
          <p14:tracePt t="12346" x="3167063" y="5105400"/>
          <p14:tracePt t="12363" x="3216275" y="5105400"/>
          <p14:tracePt t="12365" x="3241675" y="5105400"/>
          <p14:tracePt t="12379" x="3254375" y="5105400"/>
          <p14:tracePt t="12381" x="3267075" y="5105400"/>
          <p14:tracePt t="12396" x="3279775" y="5105400"/>
          <p14:tracePt t="12413" x="3305175" y="5105400"/>
          <p14:tracePt t="12438" x="3317875" y="5105400"/>
          <p14:tracePt t="12462" x="3328988" y="5105400"/>
          <p14:tracePt t="12726" x="3354388" y="5105400"/>
          <p14:tracePt t="12734" x="3379788" y="5105400"/>
          <p14:tracePt t="12746" x="3405188" y="5118100"/>
          <p14:tracePt t="12764" x="3429000" y="5130800"/>
          <p14:tracePt t="12766" x="3467100" y="5130800"/>
          <p14:tracePt t="12780" x="3479800" y="5143500"/>
          <p14:tracePt t="12782" x="3505200" y="5156200"/>
          <p14:tracePt t="12797" x="3530600" y="5168900"/>
          <p14:tracePt t="12812" x="3554413" y="5168900"/>
          <p14:tracePt t="12829" x="3579813" y="5181600"/>
          <p14:tracePt t="12846" x="3617913" y="5194300"/>
          <p14:tracePt t="12862" x="3630613" y="5205413"/>
          <p14:tracePt t="12880" x="3654425" y="5218113"/>
          <p14:tracePt t="12902" x="3679825" y="5230813"/>
          <p14:tracePt t="13102" x="3692525" y="5230813"/>
          <p14:tracePt t="13118" x="3705225" y="5230813"/>
          <p14:tracePt t="13174" x="3705225" y="5243513"/>
          <p14:tracePt t="13198" x="3717925" y="5243513"/>
          <p14:tracePt t="13230" x="3730625" y="5243513"/>
          <p14:tracePt t="13254" x="3730625" y="5256213"/>
          <p14:tracePt t="13270" x="3730625" y="5268913"/>
          <p14:tracePt t="13294" x="3743325" y="5268913"/>
          <p14:tracePt t="13310" x="3756025" y="5268913"/>
          <p14:tracePt t="13326" x="3779838" y="5268913"/>
          <p14:tracePt t="13342" x="3792538" y="5281613"/>
          <p14:tracePt t="13390" x="3792538" y="5294313"/>
          <p14:tracePt t="13406" x="3805238" y="5294313"/>
          <p14:tracePt t="13415" x="3817938" y="5294313"/>
          <p14:tracePt t="13430" x="3817938" y="5305425"/>
          <p14:tracePt t="13462" x="3830638" y="5318125"/>
          <p14:tracePt t="13486" x="3843338" y="5318125"/>
          <p14:tracePt t="13646" x="3843338" y="5330825"/>
          <p14:tracePt t="13662" x="3856038" y="5330825"/>
          <p14:tracePt t="13670" x="3867150" y="5330825"/>
          <p14:tracePt t="13682" x="3879850" y="5330825"/>
          <p14:tracePt t="13700" x="3930650" y="5330825"/>
          <p14:tracePt t="13702" x="3943350" y="5330825"/>
          <p14:tracePt t="13716" x="3956050" y="5330825"/>
          <p14:tracePt t="13718" x="3968750" y="5330825"/>
          <p14:tracePt t="13734" x="3992563" y="5330825"/>
          <p14:tracePt t="13749" x="4017963" y="5318125"/>
          <p14:tracePt t="13766" x="4030663" y="5318125"/>
          <p14:tracePt t="13783" x="4056063" y="5305425"/>
          <p14:tracePt t="13822" x="4068763" y="5305425"/>
          <p14:tracePt t="13846" x="4092575" y="5294313"/>
          <p14:tracePt t="13886" x="4117975" y="5268913"/>
          <p14:tracePt t="13895" x="4143375" y="5256213"/>
          <p14:tracePt t="13910" x="4156075" y="5230813"/>
          <p14:tracePt t="13918" x="4168775" y="5218113"/>
          <p14:tracePt t="13934" x="4217988" y="5168900"/>
          <p14:tracePt t="13950" x="4268788" y="5143500"/>
          <p14:tracePt t="13967" x="4305300" y="5118100"/>
          <p14:tracePt t="13983" x="4330700" y="5105400"/>
          <p14:tracePt t="14000" x="4368800" y="5081588"/>
          <p14:tracePt t="14510" x="4368800" y="5068888"/>
          <p14:tracePt t="14678" x="4356100" y="5068888"/>
          <p14:tracePt t="14694" x="4330700" y="5068888"/>
          <p14:tracePt t="14710" x="4318000" y="5068888"/>
          <p14:tracePt t="14718" x="4305300" y="5068888"/>
          <p14:tracePt t="14742" x="4294188" y="5068888"/>
          <p14:tracePt t="14790" x="4281488" y="5068888"/>
          <p14:tracePt t="14838" x="4256088" y="5068888"/>
          <p14:tracePt t="15038" x="4243388" y="5056188"/>
          <p14:tracePt t="15054" x="4230688" y="5056188"/>
          <p14:tracePt t="15358" x="4217988" y="5056188"/>
          <p14:tracePt t="15366" x="4205288" y="5056188"/>
          <p14:tracePt t="15510" x="4192588" y="5056188"/>
          <p14:tracePt t="15550" x="4168775" y="5056188"/>
          <p14:tracePt t="15566" x="4156075" y="5056188"/>
          <p14:tracePt t="15574" x="4143375" y="5056188"/>
          <p14:tracePt t="15606" x="4117975" y="5056188"/>
          <p14:tracePt t="15614" x="4105275" y="5056188"/>
          <p14:tracePt t="15621" x="4081463" y="5056188"/>
          <p14:tracePt t="15638" x="3992563" y="5056188"/>
          <p14:tracePt t="15655" x="3905250" y="5056188"/>
          <p14:tracePt t="15671" x="3817938" y="5068888"/>
          <p14:tracePt t="15688" x="3767138" y="5068888"/>
          <p14:tracePt t="15704" x="3717925" y="5068888"/>
          <p14:tracePt t="15721" x="3705225" y="5081588"/>
          <p14:tracePt t="15738" x="3692525" y="5081588"/>
          <p14:tracePt t="15755" x="3654425" y="5092700"/>
          <p14:tracePt t="15758" x="3643313" y="5105400"/>
          <p14:tracePt t="15772" x="3630613" y="5105400"/>
          <p14:tracePt t="15774" x="3592513" y="5105400"/>
          <p14:tracePt t="15789" x="3541713" y="5130800"/>
          <p14:tracePt t="15805" x="3505200" y="5143500"/>
          <p14:tracePt t="15821" x="3479800" y="5143500"/>
          <p14:tracePt t="15838" x="3441700" y="5156200"/>
          <p14:tracePt t="15855" x="3417888" y="5156200"/>
          <p14:tracePt t="15872" x="3392488" y="5168900"/>
          <p14:tracePt t="15888" x="3367088" y="5168900"/>
          <p14:tracePt t="15910" x="3341688" y="5168900"/>
          <p14:tracePt t="16022" x="3328988" y="5168900"/>
          <p14:tracePt t="16038" x="3317875" y="5168900"/>
          <p14:tracePt t="16046" x="3305175" y="5156200"/>
          <p14:tracePt t="16062" x="3292475" y="5143500"/>
          <p14:tracePt t="16462" x="3328988" y="5130800"/>
          <p14:tracePt t="16478" x="3354388" y="5118100"/>
          <p14:tracePt t="16487" x="3379788" y="5105400"/>
          <p14:tracePt t="16502" x="3392488" y="5092700"/>
          <p14:tracePt t="16510" x="3405188" y="5092700"/>
          <p14:tracePt t="16654" x="3392488" y="5092700"/>
          <p14:tracePt t="16662" x="3367088" y="5092700"/>
          <p14:tracePt t="16674" x="3354388" y="5092700"/>
          <p14:tracePt t="16677" x="3341688" y="5092700"/>
          <p14:tracePt t="16690" x="3317875" y="5105400"/>
          <p14:tracePt t="16707" x="3292475" y="5118100"/>
          <p14:tracePt t="16726" x="3267075" y="5130800"/>
          <p14:tracePt t="16830" x="3305175" y="5130800"/>
          <p14:tracePt t="16838" x="3354388" y="5130800"/>
          <p14:tracePt t="16846" x="3417888" y="5130800"/>
          <p14:tracePt t="16857" x="3505200" y="5130800"/>
          <p14:tracePt t="16874" x="3630613" y="5118100"/>
          <p14:tracePt t="16891" x="3743325" y="5105400"/>
          <p14:tracePt t="16894" x="3792538" y="5081588"/>
          <p14:tracePt t="16907" x="3843338" y="5081588"/>
          <p14:tracePt t="16909" x="3943350" y="5068888"/>
          <p14:tracePt t="16924" x="4092575" y="5068888"/>
          <p14:tracePt t="16926" x="4281488" y="5068888"/>
          <p14:tracePt t="16941" x="4819650" y="5068888"/>
          <p14:tracePt t="16958" x="5394325" y="5068888"/>
          <p14:tracePt t="16975" x="6108700" y="5068888"/>
          <p14:tracePt t="16991" x="6746875" y="4918075"/>
          <p14:tracePt t="17007" x="7459663" y="4730750"/>
          <p14:tracePt t="17025" x="8186738" y="4592638"/>
          <p14:tracePt t="17041" x="8650288" y="4443413"/>
          <p14:tracePt t="17058" x="8999538" y="4318000"/>
          <p14:tracePt t="17075" x="9199563" y="4267200"/>
          <p14:tracePt t="17077" x="9288463" y="4230688"/>
          <p14:tracePt t="17091" x="9363075" y="4205288"/>
          <p14:tracePt t="17094" x="9450388" y="4167188"/>
          <p14:tracePt t="17108" x="9537700" y="4129088"/>
          <p14:tracePt t="17110" x="9601200" y="4092575"/>
          <p14:tracePt t="17125" x="9775825" y="4005263"/>
          <p14:tracePt t="17142" x="9975850" y="3905250"/>
          <p14:tracePt t="17158" x="10101263" y="3792538"/>
          <p14:tracePt t="17175" x="10188575" y="3767138"/>
          <p14:tracePt t="17222" x="10213975" y="3729038"/>
          <p14:tracePt t="17238" x="10226675" y="3729038"/>
          <p14:tracePt t="17246" x="10239375" y="3729038"/>
          <p14:tracePt t="17258" x="10277475" y="3692525"/>
          <p14:tracePt t="17275" x="10339388" y="3667125"/>
          <p14:tracePt t="17277" x="10364788" y="3667125"/>
          <p14:tracePt t="17292" x="10377488" y="3667125"/>
          <p14:tracePt t="17294" x="10426700" y="3654425"/>
          <p14:tracePt t="17309" x="10552113" y="3616325"/>
          <p14:tracePt t="17325" x="10715625" y="3616325"/>
          <p14:tracePt t="17342" x="10928350" y="3616325"/>
          <p14:tracePt t="17358" x="11202988" y="3616325"/>
          <p14:tracePt t="17375" x="11377613" y="3616325"/>
          <p14:tracePt t="17392" x="11591925" y="3603625"/>
          <p14:tracePt t="17408" x="11691938" y="3603625"/>
          <p14:tracePt t="17425" x="11766550" y="3603625"/>
          <p14:tracePt t="17442" x="11828463" y="3603625"/>
          <p14:tracePt t="17460" x="11917363" y="3579813"/>
          <p14:tracePt t="17462" x="11979275" y="3567113"/>
          <p14:tracePt t="17476" x="12066588" y="3541713"/>
          <p14:tracePt t="17478" x="12166600" y="3529013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(Graphically)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981E288-3D65-461F-9DD2-B296BCFCF8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572" y="1375821"/>
            <a:ext cx="6416366" cy="530979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35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879"/>
    </mc:Choice>
    <mc:Fallback xmlns="">
      <p:transition spd="slow" advTm="73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975" x="12028488" y="3967163"/>
          <p14:tracePt t="2983" x="11917363" y="3992563"/>
          <p14:tracePt t="2995" x="11515725" y="4041775"/>
          <p14:tracePt t="3011" x="11153775" y="4079875"/>
          <p14:tracePt t="3027" x="10690225" y="4167188"/>
          <p14:tracePt t="3044" x="10075863" y="4241800"/>
          <p14:tracePt t="3061" x="9726613" y="4279900"/>
          <p14:tracePt t="3078" x="9513888" y="4318000"/>
          <p14:tracePt t="3095" x="9413875" y="4341813"/>
          <p14:tracePt t="3113" x="9324975" y="4341813"/>
          <p14:tracePt t="3115" x="9312275" y="4341813"/>
          <p14:tracePt t="3129" x="9301163" y="4341813"/>
          <p14:tracePt t="3134" x="9288463" y="4341813"/>
          <p14:tracePt t="3148" x="9263063" y="4341813"/>
          <p14:tracePt t="3162" x="9237663" y="4341813"/>
          <p14:tracePt t="3164" x="9175750" y="4354513"/>
          <p14:tracePt t="3180" x="9075738" y="4379913"/>
          <p14:tracePt t="3196" x="8837613" y="4392613"/>
          <p14:tracePt t="3213" x="8586788" y="4392613"/>
          <p14:tracePt t="3229" x="8274050" y="4392613"/>
          <p14:tracePt t="3245" x="8035925" y="4392613"/>
          <p14:tracePt t="3263" x="7861300" y="4392613"/>
          <p14:tracePt t="3280" x="7723188" y="4418013"/>
          <p14:tracePt t="3296" x="7535863" y="4418013"/>
          <p14:tracePt t="3299" x="7410450" y="4418013"/>
          <p14:tracePt t="3313" x="7285038" y="4418013"/>
          <p14:tracePt t="3316" x="7146925" y="4418013"/>
          <p14:tracePt t="3330" x="6646863" y="4418013"/>
          <p14:tracePt t="3333" x="6383338" y="4367213"/>
          <p14:tracePt t="3348" x="5670550" y="4292600"/>
          <p14:tracePt t="3364" x="5106988" y="4254500"/>
          <p14:tracePt t="3380" x="4694238" y="4192588"/>
          <p14:tracePt t="3397" x="4356100" y="4154488"/>
          <p14:tracePt t="3413" x="4092575" y="4129088"/>
          <p14:tracePt t="3429" x="3892550" y="4079875"/>
          <p14:tracePt t="3446" x="3805238" y="4054475"/>
          <p14:tracePt t="3463" x="3654425" y="4041775"/>
          <p14:tracePt t="3480" x="3530600" y="4017963"/>
          <p14:tracePt t="3497" x="3454400" y="3992563"/>
          <p14:tracePt t="3500" x="3405188" y="3979863"/>
          <p14:tracePt t="3513" x="3341688" y="3954463"/>
          <p14:tracePt t="3515" x="3241675" y="3916363"/>
          <p14:tracePt t="3530" x="3154363" y="3905250"/>
          <p14:tracePt t="3532" x="3054350" y="3867150"/>
          <p14:tracePt t="3547" x="2790825" y="3767138"/>
          <p14:tracePt t="3564" x="2565400" y="3679825"/>
          <p14:tracePt t="3580" x="2290763" y="3603625"/>
          <p14:tracePt t="3597" x="2252663" y="3603625"/>
          <p14:tracePt t="3614" x="2216150" y="3590925"/>
          <p14:tracePt t="3630" x="2216150" y="3567113"/>
          <p14:tracePt t="3647" x="2216150" y="3554413"/>
          <p14:tracePt t="3664" x="2216150" y="3529013"/>
          <p14:tracePt t="3681" x="2216150" y="3503613"/>
          <p14:tracePt t="3684" x="2216150" y="3490913"/>
          <p14:tracePt t="3708" x="2239963" y="3467100"/>
          <p14:tracePt t="3716" x="2265363" y="3441700"/>
          <p14:tracePt t="3732" x="2290763" y="3416300"/>
          <p14:tracePt t="3748" x="2352675" y="3367088"/>
          <p14:tracePt t="3764" x="2378075" y="3316288"/>
          <p14:tracePt t="3781" x="2428875" y="3267075"/>
          <p14:tracePt t="3797" x="2478088" y="3228975"/>
          <p14:tracePt t="3814" x="2616200" y="3154363"/>
          <p14:tracePt t="3831" x="2741613" y="3103563"/>
          <p14:tracePt t="3848" x="2867025" y="3065463"/>
          <p14:tracePt t="3865" x="2992438" y="3016250"/>
          <p14:tracePt t="3868" x="3054350" y="3003550"/>
          <p14:tracePt t="3881" x="3103563" y="2978150"/>
          <p14:tracePt t="3884" x="3167063" y="2965450"/>
          <p14:tracePt t="3898" x="3205163" y="2952750"/>
          <p14:tracePt t="3900" x="3228975" y="2952750"/>
          <p14:tracePt t="3915" x="3317875" y="2916238"/>
          <p14:tracePt t="3932" x="3417888" y="2890838"/>
          <p14:tracePt t="3948" x="3492500" y="2878138"/>
          <p14:tracePt t="3965" x="3541713" y="2878138"/>
          <p14:tracePt t="3982" x="3605213" y="2878138"/>
          <p14:tracePt t="3998" x="3654425" y="2878138"/>
          <p14:tracePt t="4014" x="3679825" y="2878138"/>
          <p14:tracePt t="4032" x="3705225" y="2878138"/>
          <p14:tracePt t="4048" x="3717925" y="2878138"/>
          <p14:tracePt t="4051" x="3730625" y="2878138"/>
          <p14:tracePt t="4076" x="3743325" y="2890838"/>
          <p14:tracePt t="4092" x="3743325" y="2903538"/>
          <p14:tracePt t="4100" x="3756025" y="2903538"/>
          <p14:tracePt t="4115" x="3756025" y="2941638"/>
          <p14:tracePt t="4132" x="3756025" y="2978150"/>
          <p14:tracePt t="4149" x="3756025" y="3016250"/>
          <p14:tracePt t="4165" x="3756025" y="3065463"/>
          <p14:tracePt t="4182" x="3717925" y="3141663"/>
          <p14:tracePt t="4198" x="3667125" y="3178175"/>
          <p14:tracePt t="4215" x="3630613" y="3216275"/>
          <p14:tracePt t="4232" x="3592513" y="3267075"/>
          <p14:tracePt t="4249" x="3554413" y="3290888"/>
          <p14:tracePt t="4252" x="3541713" y="3303588"/>
          <p14:tracePt t="4266" x="3505200" y="3328988"/>
          <p14:tracePt t="4268" x="3454400" y="3354388"/>
          <p14:tracePt t="4283" x="3392488" y="3354388"/>
          <p14:tracePt t="4300" x="3305175" y="3390900"/>
          <p14:tracePt t="4316" x="3241675" y="3390900"/>
          <p14:tracePt t="4333" x="3192463" y="3416300"/>
          <p14:tracePt t="4349" x="3141663" y="3416300"/>
          <p14:tracePt t="4365" x="3041650" y="3416300"/>
          <p14:tracePt t="4383" x="2954338" y="3390900"/>
          <p14:tracePt t="4399" x="2890838" y="3354388"/>
          <p14:tracePt t="4416" x="2841625" y="3290888"/>
          <p14:tracePt t="4433" x="2803525" y="3216275"/>
          <p14:tracePt t="4436" x="2803525" y="3190875"/>
          <p14:tracePt t="4450" x="2790825" y="3141663"/>
          <p14:tracePt t="4451" x="2790825" y="3116263"/>
          <p14:tracePt t="4464" x="2790825" y="3078163"/>
          <p14:tracePt t="4466" x="2790825" y="3054350"/>
          <p14:tracePt t="4482" x="2790825" y="3028950"/>
          <p14:tracePt t="4483" x="2790825" y="2990850"/>
          <p14:tracePt t="4498" x="2790825" y="2916238"/>
          <p14:tracePt t="4515" x="2828925" y="2865438"/>
          <p14:tracePt t="4531" x="2890838" y="2790825"/>
          <p14:tracePt t="4547" x="3028950" y="2716213"/>
          <p14:tracePt t="4565" x="3179763" y="2665413"/>
          <p14:tracePt t="4582" x="3354388" y="2627313"/>
          <p14:tracePt t="4600" x="3530600" y="2590800"/>
          <p14:tracePt t="4617" x="3643313" y="2590800"/>
          <p14:tracePt t="4620" x="3717925" y="2590800"/>
          <p14:tracePt t="4632" x="3756025" y="2590800"/>
          <p14:tracePt t="4635" x="3805238" y="2590800"/>
          <p14:tracePt t="4649" x="3856038" y="2590800"/>
          <p14:tracePt t="4652" x="3892550" y="2603500"/>
          <p14:tracePt t="4666" x="3956050" y="2627313"/>
          <p14:tracePt t="4668" x="4005263" y="2640013"/>
          <p14:tracePt t="4684" x="4105275" y="2728913"/>
          <p14:tracePt t="4700" x="4168775" y="2778125"/>
          <p14:tracePt t="4717" x="4217988" y="2828925"/>
          <p14:tracePt t="4733" x="4243388" y="2890838"/>
          <p14:tracePt t="4749" x="4256088" y="2928938"/>
          <p14:tracePt t="4766" x="4256088" y="2990850"/>
          <p14:tracePt t="4784" x="4256088" y="3054350"/>
          <p14:tracePt t="4801" x="4256088" y="3078163"/>
          <p14:tracePt t="4804" x="4230688" y="3128963"/>
          <p14:tracePt t="4817" x="4192588" y="3154363"/>
          <p14:tracePt t="4820" x="4143375" y="3178175"/>
          <p14:tracePt t="4833" x="4081463" y="3216275"/>
          <p14:tracePt t="4836" x="4030663" y="3241675"/>
          <p14:tracePt t="4850" x="3979863" y="3290888"/>
          <p14:tracePt t="4852" x="3879850" y="3328988"/>
          <p14:tracePt t="4868" x="3679825" y="3390900"/>
          <p14:tracePt t="4884" x="3454400" y="3454400"/>
          <p14:tracePt t="4900" x="3305175" y="3479800"/>
          <p14:tracePt t="4917" x="3216275" y="3479800"/>
          <p14:tracePt t="4934" x="3167063" y="3479800"/>
          <p14:tracePt t="4950" x="3128963" y="3479800"/>
          <p14:tracePt t="4967" x="3079750" y="3441700"/>
          <p14:tracePt t="4984" x="3067050" y="3378200"/>
          <p14:tracePt t="5001" x="3041650" y="3328988"/>
          <p14:tracePt t="5004" x="3016250" y="3290888"/>
          <p14:tracePt t="5017" x="3016250" y="3267075"/>
          <p14:tracePt t="5020" x="3016250" y="3241675"/>
          <p14:tracePt t="5034" x="3016250" y="3203575"/>
          <p14:tracePt t="5036" x="3016250" y="3178175"/>
          <p14:tracePt t="5052" x="3016250" y="3141663"/>
          <p14:tracePt t="5068" x="3016250" y="3128963"/>
          <p14:tracePt t="5085" x="3028950" y="3103563"/>
          <p14:tracePt t="5101" x="3079750" y="3078163"/>
          <p14:tracePt t="5117" x="3154363" y="3054350"/>
          <p14:tracePt t="5134" x="3228975" y="3041650"/>
          <p14:tracePt t="5152" x="3341688" y="3016250"/>
          <p14:tracePt t="5168" x="3479800" y="3003550"/>
          <p14:tracePt t="5185" x="3643313" y="2978150"/>
          <p14:tracePt t="5187" x="3692525" y="2978150"/>
          <p14:tracePt t="5202" x="3743325" y="2978150"/>
          <p14:tracePt t="5204" x="3779838" y="2978150"/>
          <p14:tracePt t="5218" x="3830638" y="2978150"/>
          <p14:tracePt t="5220" x="3856038" y="2978150"/>
          <p14:tracePt t="5235" x="3879850" y="2978150"/>
          <p14:tracePt t="5404" x="3867150" y="2952750"/>
          <p14:tracePt t="5412" x="3843338" y="2952750"/>
          <p14:tracePt t="5419" x="3817938" y="2928938"/>
          <p14:tracePt t="5435" x="3779838" y="2916238"/>
          <p14:tracePt t="5452" x="3730625" y="2903538"/>
          <p14:tracePt t="5469" x="3692525" y="2890838"/>
          <p14:tracePt t="5492" x="3679825" y="2890838"/>
          <p14:tracePt t="5502" x="3667125" y="2890838"/>
          <p14:tracePt t="5518" x="3643313" y="2890838"/>
          <p14:tracePt t="5535" x="3605213" y="2890838"/>
          <p14:tracePt t="5553" x="3554413" y="2890838"/>
          <p14:tracePt t="5555" x="3517900" y="2890838"/>
          <p14:tracePt t="5569" x="3492500" y="2890838"/>
          <p14:tracePt t="5572" x="3479800" y="2878138"/>
          <p14:tracePt t="5586" x="3467100" y="2878138"/>
          <p14:tracePt t="5603" x="3429000" y="2865438"/>
          <p14:tracePt t="5628" x="3417888" y="2865438"/>
          <p14:tracePt t="5636" x="3392488" y="2865438"/>
          <p14:tracePt t="5652" x="3367088" y="2865438"/>
          <p14:tracePt t="5669" x="3354388" y="2852738"/>
          <p14:tracePt t="5686" x="3328988" y="2852738"/>
          <p14:tracePt t="5708" x="3305175" y="2840038"/>
          <p14:tracePt t="5719" x="3292475" y="2840038"/>
          <p14:tracePt t="5735" x="3279775" y="2828925"/>
          <p14:tracePt t="5756" x="3267075" y="2828925"/>
          <p14:tracePt t="5770" x="3241675" y="2828925"/>
          <p14:tracePt t="5788" x="3228975" y="2828925"/>
          <p14:tracePt t="5804" x="3192463" y="2803525"/>
          <p14:tracePt t="5820" x="3179763" y="2803525"/>
          <p14:tracePt t="5836" x="3154363" y="2803525"/>
          <p14:tracePt t="5854" x="3141663" y="2778125"/>
          <p14:tracePt t="5869" x="3116263" y="2778125"/>
          <p14:tracePt t="5886" x="3092450" y="2752725"/>
          <p14:tracePt t="5908" x="3067050" y="2752725"/>
          <p14:tracePt t="5924" x="3054350" y="2752725"/>
          <p14:tracePt t="5936" x="3041650" y="2740025"/>
          <p14:tracePt t="5953" x="3028950" y="2740025"/>
          <p14:tracePt t="6252" x="3041650" y="2740025"/>
          <p14:tracePt t="6260" x="3079750" y="2752725"/>
          <p14:tracePt t="6270" x="3092450" y="2765425"/>
          <p14:tracePt t="6288" x="3179763" y="2828925"/>
          <p14:tracePt t="6304" x="3279775" y="2890838"/>
          <p14:tracePt t="6321" x="3328988" y="2916238"/>
          <p14:tracePt t="6324" x="3354388" y="2952750"/>
          <p14:tracePt t="6338" x="3367088" y="2952750"/>
          <p14:tracePt t="6340" x="3379788" y="2965450"/>
          <p14:tracePt t="6355" x="3405188" y="2978150"/>
          <p14:tracePt t="6372" x="3417888" y="2990850"/>
          <p14:tracePt t="6396" x="3429000" y="2990850"/>
          <p14:tracePt t="6564" x="3417888" y="2990850"/>
          <p14:tracePt t="6571" x="3392488" y="2990850"/>
          <p14:tracePt t="6580" x="3379788" y="2990850"/>
          <p14:tracePt t="6589" x="3367088" y="2990850"/>
          <p14:tracePt t="6605" x="3328988" y="2990850"/>
          <p14:tracePt t="6621" x="3305175" y="2990850"/>
          <p14:tracePt t="6638" x="3279775" y="2990850"/>
          <p14:tracePt t="6655" x="3241675" y="2990850"/>
          <p14:tracePt t="6672" x="3205163" y="3016250"/>
          <p14:tracePt t="6692" x="3192463" y="3016250"/>
          <p14:tracePt t="6708" x="3179763" y="3016250"/>
          <p14:tracePt t="6723" x="3167063" y="3016250"/>
          <p14:tracePt t="6739" x="3154363" y="3016250"/>
          <p14:tracePt t="7044" x="3154363" y="3003550"/>
          <p14:tracePt t="7060" x="3154363" y="2965450"/>
          <p14:tracePt t="7067" x="3179763" y="2952750"/>
          <p14:tracePt t="7076" x="3241675" y="2916238"/>
          <p14:tracePt t="7090" x="3317875" y="2878138"/>
          <p14:tracePt t="7093" x="3405188" y="2828925"/>
          <p14:tracePt t="7106" x="3505200" y="2803525"/>
          <p14:tracePt t="7108" x="3630613" y="2790825"/>
          <p14:tracePt t="7123" x="3979863" y="2703513"/>
          <p14:tracePt t="7140" x="4268788" y="2616200"/>
          <p14:tracePt t="7156" x="4506913" y="2590800"/>
          <p14:tracePt t="7173" x="4694238" y="2552700"/>
          <p14:tracePt t="7190" x="4719638" y="2552700"/>
          <p14:tracePt t="7268" x="4719638" y="2565400"/>
          <p14:tracePt t="7284" x="4719638" y="2590800"/>
          <p14:tracePt t="7293" x="4706938" y="2603500"/>
          <p14:tracePt t="7307" x="4568825" y="2627313"/>
          <p14:tracePt t="7324" x="4368800" y="2690813"/>
          <p14:tracePt t="7340" x="4156075" y="2703513"/>
          <p14:tracePt t="7357" x="3956050" y="2740025"/>
          <p14:tracePt t="7373" x="3817938" y="2765425"/>
          <p14:tracePt t="7390" x="3692525" y="2778125"/>
          <p14:tracePt t="7407" x="3605213" y="2803525"/>
          <p14:tracePt t="7424" x="3554413" y="2803525"/>
          <p14:tracePt t="7441" x="3517900" y="2816225"/>
          <p14:tracePt t="7443" x="3492500" y="2816225"/>
          <p14:tracePt t="7457" x="3467100" y="2816225"/>
          <p14:tracePt t="7460" x="3454400" y="2828925"/>
          <p14:tracePt t="7475" x="3429000" y="2828925"/>
          <p14:tracePt t="7477" x="3392488" y="2828925"/>
          <p14:tracePt t="7492" x="3341688" y="2840038"/>
          <p14:tracePt t="7508" x="3292475" y="2840038"/>
          <p14:tracePt t="7524" x="3254375" y="2840038"/>
          <p14:tracePt t="7540" x="3228975" y="2852738"/>
          <p14:tracePt t="7557" x="3192463" y="2852738"/>
          <p14:tracePt t="7574" x="3179763" y="2852738"/>
          <p14:tracePt t="7591" x="3167063" y="2852738"/>
          <p14:tracePt t="7608" x="3141663" y="2865438"/>
          <p14:tracePt t="7692" x="3179763" y="2865438"/>
          <p14:tracePt t="7700" x="3241675" y="2865438"/>
          <p14:tracePt t="7708" x="3317875" y="2865438"/>
          <p14:tracePt t="7725" x="3567113" y="2865438"/>
          <p14:tracePt t="7741" x="3830638" y="2865438"/>
          <p14:tracePt t="7758" x="4168775" y="2865438"/>
          <p14:tracePt t="7774" x="4330700" y="2865438"/>
          <p14:tracePt t="7792" x="4443413" y="2865438"/>
          <p14:tracePt t="7795" x="4494213" y="2865438"/>
          <p14:tracePt t="7808" x="4518025" y="2865438"/>
          <p14:tracePt t="7825" x="4543425" y="2865438"/>
          <p14:tracePt t="7972" x="4530725" y="2865438"/>
          <p14:tracePt t="7980" x="4468813" y="2878138"/>
          <p14:tracePt t="7992" x="4418013" y="2890838"/>
          <p14:tracePt t="8009" x="4294188" y="2903538"/>
          <p14:tracePt t="8012" x="4243388" y="2916238"/>
          <p14:tracePt t="8026" x="4192588" y="2928938"/>
          <p14:tracePt t="8028" x="4117975" y="2952750"/>
          <p14:tracePt t="8042" x="4081463" y="2965450"/>
          <p14:tracePt t="8044" x="4056063" y="2965450"/>
          <p14:tracePt t="8059" x="3979863" y="2990850"/>
          <p14:tracePt t="8076" x="3930650" y="3016250"/>
          <p14:tracePt t="8092" x="3892550" y="3016250"/>
          <p14:tracePt t="8109" x="3856038" y="3041650"/>
          <p14:tracePt t="8125" x="3817938" y="3041650"/>
          <p14:tracePt t="8142" x="3792538" y="3041650"/>
          <p14:tracePt t="8159" x="3767138" y="3054350"/>
          <p14:tracePt t="8175" x="3743325" y="3065463"/>
          <p14:tracePt t="8193" x="3730625" y="3065463"/>
          <p14:tracePt t="8195" x="3717925" y="3065463"/>
          <p14:tracePt t="8210" x="3705225" y="3078163"/>
          <p14:tracePt t="8213" x="3692525" y="3078163"/>
          <p14:tracePt t="8226" x="3679825" y="3078163"/>
          <p14:tracePt t="8243" x="3654425" y="3090863"/>
          <p14:tracePt t="8260" x="3617913" y="3103563"/>
          <p14:tracePt t="8276" x="3605213" y="3103563"/>
          <p14:tracePt t="8293" x="3579813" y="3116263"/>
          <p14:tracePt t="8309" x="3567113" y="3116263"/>
          <p14:tracePt t="8326" x="3541713" y="3128963"/>
          <p14:tracePt t="8500" x="3554413" y="3128963"/>
          <p14:tracePt t="8509" x="3592513" y="3128963"/>
          <p14:tracePt t="8516" x="3667125" y="3128963"/>
          <p14:tracePt t="8526" x="3779838" y="3128963"/>
          <p14:tracePt t="8543" x="4030663" y="3128963"/>
          <p14:tracePt t="8560" x="4443413" y="3128963"/>
          <p14:tracePt t="8577" x="4706938" y="3090863"/>
          <p14:tracePt t="8580" x="4794250" y="3090863"/>
          <p14:tracePt t="8593" x="4843463" y="3090863"/>
          <p14:tracePt t="8596" x="4868863" y="3090863"/>
          <p14:tracePt t="8610" x="4894263" y="3090863"/>
          <p14:tracePt t="8692" x="4881563" y="3103563"/>
          <p14:tracePt t="8700" x="4819650" y="3103563"/>
          <p14:tracePt t="8710" x="4743450" y="3116263"/>
          <p14:tracePt t="8727" x="4530725" y="3141663"/>
          <p14:tracePt t="8744" x="4330700" y="3190875"/>
          <p14:tracePt t="8760" x="4156075" y="3203575"/>
          <p14:tracePt t="8777" x="4017963" y="3203575"/>
          <p14:tracePt t="8779" x="3979863" y="3203575"/>
          <p14:tracePt t="8793" x="3956050" y="3203575"/>
          <p14:tracePt t="8796" x="3930650" y="3203575"/>
          <p14:tracePt t="8892" x="3979863" y="3203575"/>
          <p14:tracePt t="8899" x="4068763" y="3203575"/>
          <p14:tracePt t="8910" x="4117975" y="3203575"/>
          <p14:tracePt t="8928" x="4305300" y="3190875"/>
          <p14:tracePt t="8944" x="4481513" y="3165475"/>
          <p14:tracePt t="8960" x="4556125" y="3154363"/>
          <p14:tracePt t="8963" x="4568825" y="3154363"/>
          <p14:tracePt t="9068" x="4556125" y="3154363"/>
          <p14:tracePt t="9076" x="4543425" y="3154363"/>
          <p14:tracePt t="9083" x="4530725" y="3154363"/>
          <p14:tracePt t="9100" x="4518025" y="3154363"/>
          <p14:tracePt t="9172" x="4518025" y="3165475"/>
          <p14:tracePt t="9180" x="4518025" y="3190875"/>
          <p14:tracePt t="9196" x="4518025" y="3390900"/>
          <p14:tracePt t="9212" x="4518025" y="3590925"/>
          <p14:tracePt t="9229" x="4518025" y="3841750"/>
          <p14:tracePt t="9245" x="4530725" y="4092575"/>
          <p14:tracePt t="9261" x="4594225" y="4279900"/>
          <p14:tracePt t="9278" x="4619625" y="4430713"/>
          <p14:tracePt t="9296" x="4681538" y="4618038"/>
          <p14:tracePt t="9312" x="4719638" y="4818063"/>
          <p14:tracePt t="9315" x="4743450" y="4918075"/>
          <p14:tracePt t="9328" x="4756150" y="5018088"/>
          <p14:tracePt t="9331" x="4756150" y="5081588"/>
          <p14:tracePt t="9345" x="4756150" y="5168900"/>
          <p14:tracePt t="9347" x="4781550" y="5218113"/>
          <p14:tracePt t="9362" x="4781550" y="5294313"/>
          <p14:tracePt t="9364" x="4781550" y="5343525"/>
          <p14:tracePt t="9378" x="4781550" y="5381625"/>
          <p14:tracePt t="9380" x="4781550" y="5443538"/>
          <p14:tracePt t="9396" x="4781550" y="5530850"/>
          <p14:tracePt t="9413" x="4781550" y="5619750"/>
          <p14:tracePt t="9429" x="4768850" y="5681663"/>
          <p14:tracePt t="9445" x="4694238" y="5768975"/>
          <p14:tracePt t="9462" x="4568825" y="5881688"/>
          <p14:tracePt t="9479" x="4356100" y="5981700"/>
          <p14:tracePt t="9495" x="4092575" y="6094413"/>
          <p14:tracePt t="9513" x="3867150" y="6219825"/>
          <p14:tracePt t="9516" x="3792538" y="6245225"/>
          <p14:tracePt t="9529" x="3767138" y="6257925"/>
          <p14:tracePt t="9532" x="3743325" y="6257925"/>
          <p14:tracePt t="9588" x="3767138" y="6257925"/>
          <p14:tracePt t="9595" x="3779838" y="6257925"/>
          <p14:tracePt t="9603" x="3805238" y="6257925"/>
          <p14:tracePt t="9613" x="3856038" y="6245225"/>
          <p14:tracePt t="9629" x="3968750" y="6169025"/>
          <p14:tracePt t="9645" x="4092575" y="6069013"/>
          <p14:tracePt t="9663" x="4256088" y="5881688"/>
          <p14:tracePt t="9679" x="4356100" y="5694363"/>
          <p14:tracePt t="9696" x="4443413" y="5594350"/>
          <p14:tracePt t="9713" x="4581525" y="5418138"/>
          <p14:tracePt t="9716" x="4643438" y="5343525"/>
          <p14:tracePt t="9730" x="4694238" y="5268913"/>
          <p14:tracePt t="9732" x="4768850" y="5181600"/>
          <p14:tracePt t="9747" x="4881563" y="5068888"/>
          <p14:tracePt t="9764" x="5006975" y="4943475"/>
          <p14:tracePt t="9780" x="5081588" y="4856163"/>
          <p14:tracePt t="9797" x="5181600" y="4730750"/>
          <p14:tracePt t="9813" x="5281613" y="4643438"/>
          <p14:tracePt t="9829" x="5332413" y="4592638"/>
          <p14:tracePt t="9846" x="5457825" y="4518025"/>
          <p14:tracePt t="9863" x="5545138" y="4467225"/>
          <p14:tracePt t="9879" x="5619750" y="4430713"/>
          <p14:tracePt t="9885" x="5657850" y="4418013"/>
          <p14:tracePt t="9896" x="5695950" y="4418013"/>
          <p14:tracePt t="9913" x="5783263" y="4418013"/>
          <p14:tracePt t="9916" x="5808663" y="4418013"/>
          <p14:tracePt t="9931" x="5895975" y="4418013"/>
          <p14:tracePt t="9947" x="5995988" y="4418013"/>
          <p14:tracePt t="9964" x="6096000" y="4418013"/>
          <p14:tracePt t="9980" x="6170613" y="4418013"/>
          <p14:tracePt t="9997" x="6234113" y="4430713"/>
          <p14:tracePt t="10014" x="6308725" y="4443413"/>
          <p14:tracePt t="10030" x="6408738" y="4505325"/>
          <p14:tracePt t="10047" x="6483350" y="4554538"/>
          <p14:tracePt t="10063" x="6534150" y="4605338"/>
          <p14:tracePt t="10080" x="6608763" y="4667250"/>
          <p14:tracePt t="10097" x="6684963" y="4743450"/>
          <p14:tracePt t="10100" x="6721475" y="4792663"/>
          <p14:tracePt t="10114" x="6721475" y="4818063"/>
          <p14:tracePt t="10116" x="6759575" y="4879975"/>
          <p14:tracePt t="10131" x="6821488" y="4968875"/>
          <p14:tracePt t="10147" x="6859588" y="5018088"/>
          <p14:tracePt t="10164" x="6910388" y="5081588"/>
          <p14:tracePt t="10181" x="6985000" y="5130800"/>
          <p14:tracePt t="10197" x="7059613" y="5181600"/>
          <p14:tracePt t="10214" x="7159625" y="5230813"/>
          <p14:tracePt t="10231" x="7272338" y="5281613"/>
          <p14:tracePt t="10248" x="7372350" y="5330825"/>
          <p14:tracePt t="10265" x="7497763" y="5356225"/>
          <p14:tracePt t="10268" x="7548563" y="5394325"/>
          <p14:tracePt t="10282" x="7610475" y="5418138"/>
          <p14:tracePt t="10284" x="7661275" y="5430838"/>
          <p14:tracePt t="10299" x="7710488" y="5456238"/>
          <p14:tracePt t="10302" x="7761288" y="5468938"/>
          <p14:tracePt t="10315" x="7848600" y="5507038"/>
          <p14:tracePt t="10331" x="7910513" y="5543550"/>
          <p14:tracePt t="10347" x="7986713" y="5568950"/>
          <p14:tracePt t="10363" x="8074025" y="5607050"/>
          <p14:tracePt t="10380" x="8186738" y="5630863"/>
          <p14:tracePt t="10396" x="8312150" y="5668963"/>
          <p14:tracePt t="10415" x="8412163" y="5681663"/>
          <p14:tracePt t="10432" x="8524875" y="5707063"/>
          <p14:tracePt t="10435" x="8586788" y="5707063"/>
          <p14:tracePt t="10448" x="8650288" y="5719763"/>
          <p14:tracePt t="10465" x="8786813" y="5756275"/>
          <p14:tracePt t="10468" x="8850313" y="5781675"/>
          <p14:tracePt t="10482" x="8899525" y="5794375"/>
          <p14:tracePt t="10485" x="8950325" y="5807075"/>
          <p14:tracePt t="10498" x="8986838" y="5819775"/>
          <p14:tracePt t="10500" x="9050338" y="5832475"/>
          <p14:tracePt t="10516" x="9137650" y="5843588"/>
          <p14:tracePt t="10532" x="9188450" y="5868988"/>
          <p14:tracePt t="10549" x="9224963" y="5881688"/>
          <p14:tracePt t="10566" x="9250363" y="5894388"/>
          <p14:tracePt t="10582" x="9288463" y="5907088"/>
          <p14:tracePt t="10598" x="9301163" y="5919788"/>
          <p14:tracePt t="10660" x="9301163" y="5932488"/>
          <p14:tracePt t="10684" x="9301163" y="5956300"/>
          <p14:tracePt t="10699" x="9275763" y="5969000"/>
          <p14:tracePt t="10707" x="9250363" y="5981700"/>
          <p14:tracePt t="10715" x="9224963" y="5981700"/>
          <p14:tracePt t="10732" x="9150350" y="6019800"/>
          <p14:tracePt t="10749" x="9012238" y="6069013"/>
          <p14:tracePt t="10766" x="8863013" y="6094413"/>
          <p14:tracePt t="10782" x="8699500" y="6107113"/>
          <p14:tracePt t="10800" x="8537575" y="6132513"/>
          <p14:tracePt t="10816" x="8324850" y="6132513"/>
          <p14:tracePt t="10832" x="8123238" y="6132513"/>
          <p14:tracePt t="10835" x="7999413" y="6132513"/>
          <p14:tracePt t="10849" x="7897813" y="6132513"/>
          <p14:tracePt t="10851" x="7823200" y="6132513"/>
          <p14:tracePt t="10866" x="7748588" y="6132513"/>
          <p14:tracePt t="10868" x="7723188" y="6132513"/>
          <p14:tracePt t="10883" x="7673975" y="6132513"/>
          <p14:tracePt t="10900" x="7623175" y="6132513"/>
          <p14:tracePt t="10916" x="7561263" y="6081713"/>
          <p14:tracePt t="10933" x="7523163" y="6032500"/>
          <p14:tracePt t="10949" x="7410450" y="5919788"/>
          <p14:tracePt t="10966" x="7259638" y="5756275"/>
          <p14:tracePt t="10983" x="7085013" y="5643563"/>
          <p14:tracePt t="11000" x="6921500" y="5530850"/>
          <p14:tracePt t="11017" x="6672263" y="5356225"/>
          <p14:tracePt t="11019" x="6534150" y="5243513"/>
          <p14:tracePt t="11033" x="6383338" y="5194300"/>
          <p14:tracePt t="11035" x="6183313" y="5092700"/>
          <p14:tracePt t="11050" x="5870575" y="4992688"/>
          <p14:tracePt t="11052" x="5595938" y="4930775"/>
          <p14:tracePt t="11066" x="5294313" y="4843463"/>
          <p14:tracePt t="11068" x="4981575" y="4756150"/>
          <p14:tracePt t="11084" x="4518025" y="4656138"/>
          <p14:tracePt t="11100" x="4217988" y="4605338"/>
          <p14:tracePt t="11117" x="4081463" y="4579938"/>
          <p14:tracePt t="11133" x="4030663" y="4579938"/>
          <p14:tracePt t="11150" x="4005263" y="4579938"/>
          <p14:tracePt t="11167" x="3979863" y="4579938"/>
          <p14:tracePt t="11183" x="3956050" y="4579938"/>
          <p14:tracePt t="11200" x="3892550" y="4618038"/>
          <p14:tracePt t="11204" x="3867150" y="4667250"/>
          <p14:tracePt t="11217" x="3856038" y="4705350"/>
          <p14:tracePt t="11220" x="3817938" y="4779963"/>
          <p14:tracePt t="11234" x="3779838" y="4856163"/>
          <p14:tracePt t="11236" x="3743325" y="4943475"/>
          <p14:tracePt t="11251" x="3679825" y="5118100"/>
          <p14:tracePt t="11267" x="3679825" y="5256213"/>
          <p14:tracePt t="11284" x="3679825" y="5407025"/>
          <p14:tracePt t="11300" x="3679825" y="5568950"/>
          <p14:tracePt t="11317" x="3705225" y="5656263"/>
          <p14:tracePt t="11334" x="3779838" y="5794375"/>
          <p14:tracePt t="11350" x="3817938" y="5868988"/>
          <p14:tracePt t="11367" x="3856038" y="5907088"/>
          <p14:tracePt t="11384" x="3879850" y="5932488"/>
          <p14:tracePt t="11401" x="3930650" y="5956300"/>
          <p14:tracePt t="11404" x="3943350" y="5956300"/>
          <p14:tracePt t="11418" x="3956050" y="5956300"/>
          <p14:tracePt t="11444" x="3979863" y="5956300"/>
          <p14:tracePt t="11508" x="3992563" y="5956300"/>
          <p14:tracePt t="11517" x="4017963" y="5956300"/>
          <p14:tracePt t="11524" x="4043363" y="5932488"/>
          <p14:tracePt t="11534" x="4081463" y="5881688"/>
          <p14:tracePt t="11552" x="4156075" y="5719763"/>
          <p14:tracePt t="11568" x="4181475" y="5581650"/>
          <p14:tracePt t="11585" x="4192588" y="5394325"/>
          <p14:tracePt t="11587" x="4192588" y="5318125"/>
          <p14:tracePt t="11601" x="4192588" y="5218113"/>
          <p14:tracePt t="11604" x="4192588" y="5092700"/>
          <p14:tracePt t="11619" x="4192588" y="4981575"/>
          <p14:tracePt t="11636" x="4217988" y="4892675"/>
          <p14:tracePt t="11652" x="4256088" y="4805363"/>
          <p14:tracePt t="11668" x="4318000" y="4718050"/>
          <p14:tracePt t="11685" x="4394200" y="4643438"/>
          <p14:tracePt t="11701" x="4494213" y="4592638"/>
          <p14:tracePt t="11718" x="4668838" y="4543425"/>
          <p14:tracePt t="11734" x="4894263" y="4467225"/>
          <p14:tracePt t="11752" x="5094288" y="4430713"/>
          <p14:tracePt t="11768" x="5281613" y="4418013"/>
          <p14:tracePt t="11784" x="5583238" y="4392613"/>
          <p14:tracePt t="11787" x="5732463" y="4392613"/>
          <p14:tracePt t="11801" x="5883275" y="4392613"/>
          <p14:tracePt t="11804" x="6008688" y="4392613"/>
          <p14:tracePt t="11818" x="6146800" y="4392613"/>
          <p14:tracePt t="11820" x="6208713" y="4392613"/>
          <p14:tracePt t="11836" x="6308725" y="4392613"/>
          <p14:tracePt t="11852" x="6359525" y="4392613"/>
          <p14:tracePt t="11869" x="6408738" y="4418013"/>
          <p14:tracePt t="11885" x="6472238" y="4443413"/>
          <p14:tracePt t="11901" x="6534150" y="4492625"/>
          <p14:tracePt t="11918" x="6584950" y="4518025"/>
          <p14:tracePt t="11935" x="6646863" y="4554538"/>
          <p14:tracePt t="11953" x="6659563" y="4579938"/>
          <p14:tracePt t="11955" x="6672263" y="4579938"/>
          <p14:tracePt t="11968" x="6684963" y="4592638"/>
          <p14:tracePt t="11971" x="6696075" y="4605338"/>
          <p14:tracePt t="11986" x="6696075" y="4618038"/>
          <p14:tracePt t="11988" x="6708775" y="4630738"/>
          <p14:tracePt t="12003" x="6721475" y="4656138"/>
          <p14:tracePt t="12006" x="6734175" y="4667250"/>
          <p14:tracePt t="12020" x="6746875" y="4756150"/>
          <p14:tracePt t="12036" x="6797675" y="4879975"/>
          <p14:tracePt t="12051" x="6834188" y="5005388"/>
          <p14:tracePt t="12068" x="6884988" y="5105400"/>
          <p14:tracePt t="12084" x="6921500" y="5218113"/>
          <p14:tracePt t="12101" x="6985000" y="5356225"/>
          <p14:tracePt t="12118" x="7072313" y="5530850"/>
          <p14:tracePt t="12134" x="7146925" y="5643563"/>
          <p14:tracePt t="12151" x="7235825" y="5768975"/>
          <p14:tracePt t="12168" x="7323138" y="5868988"/>
          <p14:tracePt t="12185" x="7423150" y="5945188"/>
          <p14:tracePt t="12187" x="7448550" y="5994400"/>
          <p14:tracePt t="12201" x="7472363" y="6019800"/>
          <p14:tracePt t="12203" x="7548563" y="6045200"/>
          <p14:tracePt t="12219" x="7661275" y="6081713"/>
          <p14:tracePt t="12235" x="7810500" y="6119813"/>
          <p14:tracePt t="12252" x="7986713" y="6145213"/>
          <p14:tracePt t="12268" x="8161338" y="6157913"/>
          <p14:tracePt t="12285" x="8299450" y="6169025"/>
          <p14:tracePt t="12302" x="8412163" y="6169025"/>
          <p14:tracePt t="12318" x="8499475" y="6169025"/>
          <p14:tracePt t="12335" x="8574088" y="6169025"/>
          <p14:tracePt t="12352" x="8637588" y="6169025"/>
          <p14:tracePt t="12368" x="8686800" y="6169025"/>
          <p14:tracePt t="12370" x="8712200" y="6169025"/>
          <p14:tracePt t="12385" x="8763000" y="6169025"/>
          <p14:tracePt t="12387" x="8799513" y="6169025"/>
          <p14:tracePt t="12402" x="8874125" y="6169025"/>
          <p14:tracePt t="12419" x="8963025" y="6169025"/>
          <p14:tracePt t="12436" x="8986838" y="6145213"/>
          <p14:tracePt t="12452" x="9024938" y="6145213"/>
          <p14:tracePt t="12469" x="9063038" y="6119813"/>
          <p14:tracePt t="12485" x="9088438" y="6119813"/>
          <p14:tracePt t="12502" x="9099550" y="6119813"/>
          <p14:tracePt t="12588" x="9088438" y="6119813"/>
          <p14:tracePt t="12596" x="9012238" y="6119813"/>
          <p14:tracePt t="12603" x="8963025" y="6119813"/>
          <p14:tracePt t="12620" x="8774113" y="6119813"/>
          <p14:tracePt t="12638" x="8599488" y="6119813"/>
          <p14:tracePt t="12654" x="8461375" y="6081713"/>
          <p14:tracePt t="12670" x="8399463" y="6045200"/>
          <p14:tracePt t="12687" x="8361363" y="5994400"/>
          <p14:tracePt t="12704" x="8312150" y="5945188"/>
          <p14:tracePt t="12722" x="8223250" y="5768975"/>
          <p14:tracePt t="12724" x="8161338" y="5694363"/>
          <p14:tracePt t="12738" x="8110538" y="5594350"/>
          <p14:tracePt t="12740" x="8048625" y="5543550"/>
          <p14:tracePt t="12755" x="7961313" y="5407025"/>
          <p14:tracePt t="12772" x="7910513" y="5318125"/>
          <p14:tracePt t="12788" x="7861300" y="5243513"/>
          <p14:tracePt t="12805" x="7785100" y="5181600"/>
          <p14:tracePt t="12821" x="7710488" y="5130800"/>
          <p14:tracePt t="12837" x="7610475" y="5068888"/>
          <p14:tracePt t="12854" x="7510463" y="5005388"/>
          <p14:tracePt t="12872" x="7335838" y="4879975"/>
          <p14:tracePt t="12888" x="7046913" y="4705350"/>
          <p14:tracePt t="12895" x="6959600" y="4667250"/>
          <p14:tracePt t="12904" x="6859588" y="4630738"/>
          <p14:tracePt t="12921" x="6684963" y="4518025"/>
          <p14:tracePt t="12924" x="6559550" y="4505325"/>
          <p14:tracePt t="12938" x="6472238" y="4467225"/>
          <p14:tracePt t="12940" x="6396038" y="4443413"/>
          <p14:tracePt t="12955" x="6283325" y="4405313"/>
          <p14:tracePt t="12972" x="6134100" y="4367213"/>
          <p14:tracePt t="12988" x="6045200" y="4341813"/>
          <p14:tracePt t="13005" x="5983288" y="4341813"/>
          <p14:tracePt t="13022" x="5908675" y="4305300"/>
          <p14:tracePt t="13038" x="5808663" y="4279900"/>
          <p14:tracePt t="13055" x="5719763" y="4241800"/>
          <p14:tracePt t="13072" x="5595938" y="4217988"/>
          <p14:tracePt t="13076" x="5583238" y="4179888"/>
          <p14:tracePt t="13089" x="5532438" y="4154488"/>
          <p14:tracePt t="13092" x="5519738" y="4154488"/>
          <p14:tracePt t="13105" x="5470525" y="4129088"/>
          <p14:tracePt t="13108" x="5445125" y="4129088"/>
          <p14:tracePt t="13123" x="5419725" y="4129088"/>
          <p14:tracePt t="13125" x="5394325" y="4129088"/>
          <p14:tracePt t="13139" x="5370513" y="4129088"/>
          <p14:tracePt t="13163" x="5345113" y="4129088"/>
          <p14:tracePt t="13188" x="5319713" y="4129088"/>
          <p14:tracePt t="13196" x="5307013" y="4141788"/>
          <p14:tracePt t="13205" x="5270500" y="4192588"/>
          <p14:tracePt t="13222" x="5207000" y="4354513"/>
          <p14:tracePt t="13239" x="5181600" y="4479925"/>
          <p14:tracePt t="13256" x="5094288" y="4630738"/>
          <p14:tracePt t="13272" x="5032375" y="4743450"/>
          <p14:tracePt t="13275" x="4994275" y="4818063"/>
          <p14:tracePt t="13289" x="4956175" y="4905375"/>
          <p14:tracePt t="13292" x="4919663" y="4981575"/>
          <p14:tracePt t="13305" x="4894263" y="5018088"/>
          <p14:tracePt t="13308" x="4868863" y="5068888"/>
          <p14:tracePt t="13322" x="4843463" y="5092700"/>
          <p14:tracePt t="13324" x="4819650" y="5143500"/>
          <p14:tracePt t="13339" x="4794250" y="5218113"/>
          <p14:tracePt t="13356" x="4781550" y="5281613"/>
          <p14:tracePt t="13373" x="4732338" y="5356225"/>
          <p14:tracePt t="13389" x="4656138" y="5430838"/>
          <p14:tracePt t="13406" x="4568825" y="5481638"/>
          <p14:tracePt t="13423" x="4481513" y="5530850"/>
          <p14:tracePt t="13440" x="4430713" y="5556250"/>
          <p14:tracePt t="13456" x="4343400" y="5594350"/>
          <p14:tracePt t="13473" x="4268788" y="5619750"/>
          <p14:tracePt t="13475" x="4217988" y="5619750"/>
          <p14:tracePt t="13490" x="4143375" y="5643563"/>
          <p14:tracePt t="13492" x="4056063" y="5656263"/>
          <p14:tracePt t="13506" x="3917950" y="5656263"/>
          <p14:tracePt t="13509" x="3792538" y="5681663"/>
          <p14:tracePt t="13524" x="3216275" y="5681663"/>
          <p14:tracePt t="13540" x="2754313" y="5630863"/>
          <p14:tracePt t="13556" x="2441575" y="5607050"/>
          <p14:tracePt t="13573" x="2403475" y="5594350"/>
          <p14:tracePt t="13589" x="2390775" y="5581650"/>
          <p14:tracePt t="13606" x="2390775" y="5568950"/>
          <p14:tracePt t="13623" x="2416175" y="5507038"/>
          <p14:tracePt t="13639" x="2490788" y="5443538"/>
          <p14:tracePt t="13656" x="2528888" y="5407025"/>
          <p14:tracePt t="13673" x="2641600" y="5318125"/>
          <p14:tracePt t="13675" x="2703513" y="5268913"/>
          <p14:tracePt t="13691" x="2867025" y="5156200"/>
          <p14:tracePt t="13708" x="3016250" y="5068888"/>
          <p14:tracePt t="13724" x="3167063" y="4981575"/>
          <p14:tracePt t="13740" x="3292475" y="4930775"/>
          <p14:tracePt t="13757" x="3441700" y="4868863"/>
          <p14:tracePt t="13773" x="3605213" y="4792663"/>
          <p14:tracePt t="13790" x="3679825" y="4756150"/>
          <p14:tracePt t="13807" x="3843338" y="4692650"/>
          <p14:tracePt t="13824" x="4030663" y="4605338"/>
          <p14:tracePt t="13841" x="4181475" y="4543425"/>
          <p14:tracePt t="13857" x="4192588" y="4543425"/>
          <p14:tracePt t="13860" x="4205288" y="4492625"/>
          <p14:tracePt t="13874" x="4281488" y="4454525"/>
          <p14:tracePt t="13876" x="4330700" y="4443413"/>
          <p14:tracePt t="13892" x="4456113" y="4354513"/>
          <p14:tracePt t="13907" x="4530725" y="4279900"/>
          <p14:tracePt t="13924" x="4606925" y="4217988"/>
          <p14:tracePt t="13941" x="4668838" y="4154488"/>
          <p14:tracePt t="13957" x="4694238" y="4129088"/>
          <p14:tracePt t="13973" x="4732338" y="4079875"/>
          <p14:tracePt t="13990" x="4756150" y="4054475"/>
          <p14:tracePt t="14008" x="4781550" y="4029075"/>
          <p14:tracePt t="14024" x="4806950" y="4005263"/>
          <p14:tracePt t="14028" x="4832350" y="3979863"/>
          <p14:tracePt t="14041" x="4843463" y="3979863"/>
          <p14:tracePt t="14044" x="4868863" y="3954463"/>
          <p14:tracePt t="14058" x="4894263" y="3954463"/>
          <p14:tracePt t="14060" x="4919663" y="3929063"/>
          <p14:tracePt t="14076" x="5006975" y="3892550"/>
          <p14:tracePt t="14092" x="5081588" y="3829050"/>
          <p14:tracePt t="14108" x="5194300" y="3792538"/>
          <p14:tracePt t="14125" x="5294313" y="3754438"/>
          <p14:tracePt t="14141" x="5407025" y="3729038"/>
          <p14:tracePt t="14157" x="5470525" y="3703638"/>
          <p14:tracePt t="14174" x="5545138" y="3703638"/>
          <p14:tracePt t="14192" x="5619750" y="3692525"/>
          <p14:tracePt t="14208" x="5708650" y="3692525"/>
          <p14:tracePt t="14211" x="5757863" y="3692525"/>
          <p14:tracePt t="14225" x="5808663" y="3692525"/>
          <p14:tracePt t="14242" x="5908675" y="3692525"/>
          <p14:tracePt t="14244" x="5945188" y="3692525"/>
          <p14:tracePt t="14259" x="5995988" y="3692525"/>
          <p14:tracePt t="14275" x="6034088" y="3692525"/>
          <p14:tracePt t="14292" x="6045200" y="3692525"/>
          <p14:tracePt t="14308" x="6057900" y="3692525"/>
          <p14:tracePt t="14325" x="6108700" y="3703638"/>
          <p14:tracePt t="14342" x="6157913" y="3741738"/>
          <p14:tracePt t="14358" x="6183313" y="3767138"/>
          <p14:tracePt t="14375" x="6234113" y="3841750"/>
          <p14:tracePt t="14392" x="6246813" y="3892550"/>
          <p14:tracePt t="14409" x="6308725" y="4005263"/>
          <p14:tracePt t="14412" x="6308725" y="4041775"/>
          <p14:tracePt t="14426" x="6308725" y="4092575"/>
          <p14:tracePt t="14428" x="6334125" y="4141788"/>
          <p14:tracePt t="14443" x="6346825" y="4241800"/>
          <p14:tracePt t="14459" x="6359525" y="4318000"/>
          <p14:tracePt t="14476" x="6370638" y="4405313"/>
          <p14:tracePt t="14493" x="6370638" y="4443413"/>
          <p14:tracePt t="14509" x="6370638" y="4492625"/>
          <p14:tracePt t="14525" x="6370638" y="4543425"/>
          <p14:tracePt t="14542" x="6370638" y="4579938"/>
          <p14:tracePt t="14559" x="6370638" y="4643438"/>
          <p14:tracePt t="14575" x="6370638" y="4692650"/>
          <p14:tracePt t="14593" x="6396038" y="4756150"/>
          <p14:tracePt t="14596" x="6396038" y="4779963"/>
          <p14:tracePt t="14610" x="6396038" y="4805363"/>
          <p14:tracePt t="14613" x="6396038" y="4830763"/>
          <p14:tracePt t="14626" x="6421438" y="4856163"/>
          <p14:tracePt t="14628" x="6421438" y="4879975"/>
          <p14:tracePt t="14643" x="6421438" y="4918075"/>
          <p14:tracePt t="14660" x="6446838" y="4956175"/>
          <p14:tracePt t="14676" x="6446838" y="4992688"/>
          <p14:tracePt t="14693" x="6446838" y="5005388"/>
          <p14:tracePt t="14709" x="6472238" y="5030788"/>
          <p14:tracePt t="14748" x="6472238" y="5043488"/>
          <p14:tracePt t="14772" x="6472238" y="5056188"/>
          <p14:tracePt t="14788" x="6472238" y="5068888"/>
          <p14:tracePt t="14813" x="6483350" y="5092700"/>
          <p14:tracePt t="14819" x="6508750" y="5092700"/>
          <p14:tracePt t="14828" x="6521450" y="5092700"/>
          <p14:tracePt t="14843" x="6521450" y="5105400"/>
          <p14:tracePt t="14859" x="6521450" y="5118100"/>
          <p14:tracePt t="14877" x="6546850" y="5130800"/>
          <p14:tracePt t="14893" x="6559550" y="5143500"/>
          <p14:tracePt t="14910" x="6559550" y="5156200"/>
          <p14:tracePt t="14926" x="6572250" y="5168900"/>
          <p14:tracePt t="14943" x="6608763" y="5181600"/>
          <p14:tracePt t="14960" x="6621463" y="5194300"/>
          <p14:tracePt t="14977" x="6634163" y="5194300"/>
          <p14:tracePt t="14996" x="6646863" y="5218113"/>
          <p14:tracePt t="15012" x="6672263" y="5230813"/>
          <p14:tracePt t="15028" x="6708775" y="5256213"/>
          <p14:tracePt t="15044" x="6772275" y="5268913"/>
          <p14:tracePt t="15060" x="6821488" y="5305425"/>
          <p14:tracePt t="15077" x="6884988" y="5356225"/>
          <p14:tracePt t="15093" x="6985000" y="5418138"/>
          <p14:tracePt t="15110" x="7072313" y="5456238"/>
          <p14:tracePt t="15127" x="7185025" y="5518150"/>
          <p14:tracePt t="15144" x="7285038" y="5543550"/>
          <p14:tracePt t="15147" x="7310438" y="5556250"/>
          <p14:tracePt t="15161" x="7359650" y="5581650"/>
          <p14:tracePt t="15163" x="7385050" y="5581650"/>
          <p14:tracePt t="15177" x="7423150" y="5581650"/>
          <p14:tracePt t="15179" x="7459663" y="5607050"/>
          <p14:tracePt t="15193" x="7510463" y="5630863"/>
          <p14:tracePt t="15195" x="7523163" y="5630863"/>
          <p14:tracePt t="15211" x="7610475" y="5656263"/>
          <p14:tracePt t="15228" x="7635875" y="5656263"/>
          <p14:tracePt t="15244" x="7685088" y="5668963"/>
          <p14:tracePt t="15261" x="7710488" y="5694363"/>
          <p14:tracePt t="15277" x="7748588" y="5694363"/>
          <p14:tracePt t="15294" x="7797800" y="5707063"/>
          <p14:tracePt t="15311" x="7823200" y="5719763"/>
          <p14:tracePt t="15328" x="7861300" y="5743575"/>
          <p14:tracePt t="15345" x="7874000" y="5743575"/>
          <p14:tracePt t="15347" x="7897813" y="5743575"/>
          <p14:tracePt t="15476" x="7897813" y="5719763"/>
          <p14:tracePt t="15484" x="7848600" y="5681663"/>
          <p14:tracePt t="15494" x="7810500" y="5630863"/>
          <p14:tracePt t="15512" x="7697788" y="5494338"/>
          <p14:tracePt t="15528" x="7648575" y="5418138"/>
          <p14:tracePt t="15531" x="7648575" y="5381625"/>
          <p14:tracePt t="15545" x="7623175" y="5305425"/>
          <p14:tracePt t="15560" x="7585075" y="5194300"/>
          <p14:tracePt t="15577" x="7523163" y="5092700"/>
          <p14:tracePt t="15578" x="7497763" y="5043488"/>
          <p14:tracePt t="15593" x="7448550" y="4981575"/>
          <p14:tracePt t="15595" x="7372350" y="4905375"/>
          <p14:tracePt t="15610" x="7272338" y="4843463"/>
          <p14:tracePt t="15627" x="7172325" y="4805363"/>
          <p14:tracePt t="15643" x="7059613" y="4756150"/>
          <p14:tracePt t="15660" x="6934200" y="4667250"/>
          <p14:tracePt t="15677" x="6808788" y="4618038"/>
          <p14:tracePt t="15693" x="6596063" y="4505325"/>
          <p14:tracePt t="15710" x="6208713" y="4405313"/>
          <p14:tracePt t="15727" x="5970588" y="4367213"/>
          <p14:tracePt t="15744" x="5795963" y="4330700"/>
          <p14:tracePt t="15760" x="5619750" y="4292600"/>
          <p14:tracePt t="15762" x="5583238" y="4292600"/>
          <p14:tracePt t="15777" x="5557838" y="4292600"/>
          <p14:tracePt t="15778" x="5532438" y="4292600"/>
          <p14:tracePt t="15794" x="5519738" y="4292600"/>
          <p14:tracePt t="15827" x="5507038" y="4292600"/>
          <p14:tracePt t="15836" x="5507038" y="4305300"/>
          <p14:tracePt t="15852" x="5507038" y="4318000"/>
          <p14:tracePt t="15862" x="5507038" y="4330700"/>
          <p14:tracePt t="15878" x="5507038" y="4379913"/>
          <p14:tracePt t="15895" x="5507038" y="4418013"/>
          <p14:tracePt t="15901" x="5507038" y="4443413"/>
          <p14:tracePt t="15912" x="5507038" y="4454525"/>
          <p14:tracePt t="15929" x="5507038" y="4479925"/>
          <p14:tracePt t="15947" x="5507038" y="4492625"/>
          <p14:tracePt t="15963" x="5507038" y="4505325"/>
          <p14:tracePt t="15988" x="5532438" y="4505325"/>
          <p14:tracePt t="15996" x="5570538" y="4505325"/>
          <p14:tracePt t="16013" x="5670550" y="4505325"/>
          <p14:tracePt t="16029" x="5870575" y="4467225"/>
          <p14:tracePt t="16046" x="5970588" y="4330700"/>
          <p14:tracePt t="16063" x="6134100" y="4154488"/>
          <p14:tracePt t="16079" x="6296025" y="3941763"/>
          <p14:tracePt t="16096" x="6321425" y="3816350"/>
          <p14:tracePt t="16099" x="6346825" y="3754438"/>
          <p14:tracePt t="16113" x="6359525" y="3703638"/>
          <p14:tracePt t="16116" x="6370638" y="3679825"/>
          <p14:tracePt t="16130" x="6370638" y="3629025"/>
          <p14:tracePt t="16132" x="6370638" y="3603625"/>
          <p14:tracePt t="16147" x="6370638" y="3579813"/>
          <p14:tracePt t="16163" x="6370638" y="3541713"/>
          <p14:tracePt t="16180" x="6321425" y="3529013"/>
          <p14:tracePt t="16197" x="6146800" y="3529013"/>
          <p14:tracePt t="16213" x="6021388" y="3529013"/>
          <p14:tracePt t="16229" x="5757863" y="3554413"/>
          <p14:tracePt t="16246" x="5419725" y="3716338"/>
          <p14:tracePt t="16263" x="5106988" y="3929063"/>
          <p14:tracePt t="16279" x="4832350" y="4217988"/>
          <p14:tracePt t="16296" x="4619625" y="4530725"/>
          <p14:tracePt t="16299" x="4568825" y="4643438"/>
          <p14:tracePt t="16313" x="4468813" y="4830763"/>
          <p14:tracePt t="16316" x="4430713" y="4981575"/>
          <p14:tracePt t="16330" x="4343400" y="5168900"/>
          <p14:tracePt t="16332" x="4294188" y="5330825"/>
          <p14:tracePt t="16348" x="4230688" y="5568950"/>
          <p14:tracePt t="16364" x="4181475" y="5681663"/>
          <p14:tracePt t="16380" x="4130675" y="5807075"/>
          <p14:tracePt t="16397" x="4092575" y="5868988"/>
          <p14:tracePt t="16413" x="4056063" y="5932488"/>
          <p14:tracePt t="16430" x="4017963" y="5981700"/>
          <p14:tracePt t="16447" x="3979863" y="6019800"/>
          <p14:tracePt t="16464" x="3943350" y="6045200"/>
          <p14:tracePt t="16481" x="3905250" y="6069013"/>
          <p14:tracePt t="16484" x="3892550" y="6069013"/>
          <p14:tracePt t="16498" x="3856038" y="6094413"/>
          <p14:tracePt t="16500" x="3817938" y="6107113"/>
          <p14:tracePt t="16514" x="3792538" y="6119813"/>
          <p14:tracePt t="16516" x="3756025" y="6132513"/>
          <p14:tracePt t="16532" x="3692525" y="6157913"/>
          <p14:tracePt t="16548" x="3667125" y="6181725"/>
          <p14:tracePt t="16565" x="3643313" y="6181725"/>
          <p14:tracePt t="16581" x="3617913" y="6194425"/>
          <p14:tracePt t="16597" x="3592513" y="6207125"/>
          <p14:tracePt t="16614" x="3554413" y="6232525"/>
          <p14:tracePt t="16631" x="3530600" y="6232525"/>
          <p14:tracePt t="16648" x="3517900" y="6232525"/>
          <p14:tracePt t="16665" x="3479800" y="6257925"/>
          <p14:tracePt t="16667" x="3467100" y="6257925"/>
          <p14:tracePt t="16708" x="3441700" y="6281738"/>
          <p14:tracePt t="16748" x="3429000" y="6281738"/>
          <p14:tracePt t="16772" x="3429000" y="6294438"/>
          <p14:tracePt t="16787" x="3429000" y="6307138"/>
          <p14:tracePt t="16796" x="3429000" y="6345238"/>
          <p14:tracePt t="16804" x="3429000" y="6394450"/>
          <p14:tracePt t="16815" x="3429000" y="6470650"/>
          <p14:tracePt t="16832" x="3429000" y="6719888"/>
          <p14:tracePt t="16835" x="3441700" y="6845300"/>
          <p14:tracePt t="17252" x="3067050" y="6807200"/>
          <p14:tracePt t="17260" x="3128963" y="6783388"/>
          <p14:tracePt t="17267" x="3216275" y="6757988"/>
          <p14:tracePt t="17282" x="3317875" y="6719888"/>
          <p14:tracePt t="17283" x="3417888" y="6719888"/>
          <p14:tracePt t="17298" x="3767138" y="6670675"/>
          <p14:tracePt t="17315" x="4092575" y="6670675"/>
          <p14:tracePt t="17331" x="4494213" y="6670675"/>
          <p14:tracePt t="17348" x="5106988" y="6670675"/>
          <p14:tracePt t="17364" x="5757863" y="6670675"/>
          <p14:tracePt t="17382" x="6370638" y="6670675"/>
          <p14:tracePt t="17398" x="6934200" y="6645275"/>
          <p14:tracePt t="17415" x="7385050" y="6645275"/>
          <p14:tracePt t="17431" x="7673975" y="6645275"/>
          <p14:tracePt t="17448" x="7886700" y="6632575"/>
          <p14:tracePt t="17465" x="7986713" y="6607175"/>
          <p14:tracePt t="17481" x="7999413" y="6594475"/>
          <p14:tracePt t="17523" x="7999413" y="6570663"/>
          <p14:tracePt t="17531" x="7974013" y="6570663"/>
          <p14:tracePt t="17540" x="7923213" y="6557963"/>
          <p14:tracePt t="17549" x="7861300" y="6557963"/>
          <p14:tracePt t="17567" x="7748588" y="6519863"/>
          <p14:tracePt t="17582" x="7497763" y="6507163"/>
          <p14:tracePt t="17599" x="6884988" y="6507163"/>
          <p14:tracePt t="17616" x="6421438" y="6419850"/>
          <p14:tracePt t="17632" x="6208713" y="6419850"/>
          <p14:tracePt t="17634" x="6108700" y="6419850"/>
          <p14:tracePt t="17649" x="6021388" y="6419850"/>
          <p14:tracePt t="17651" x="5983288" y="6407150"/>
          <p14:tracePt t="17667" x="5945188" y="6394450"/>
          <p14:tracePt t="17723" x="5970588" y="6381750"/>
          <p14:tracePt t="17732" x="6008688" y="6381750"/>
          <p14:tracePt t="17739" x="6108700" y="6381750"/>
          <p14:tracePt t="17751" x="6234113" y="6381750"/>
          <p14:tracePt t="17767" x="6972300" y="6345238"/>
          <p14:tracePt t="17784" x="7761288" y="6345238"/>
          <p14:tracePt t="17787" x="8161338" y="6345238"/>
          <p14:tracePt t="17800" x="8399463" y="6345238"/>
          <p14:tracePt t="17803" x="8674100" y="6345238"/>
          <p14:tracePt t="17817" x="8863013" y="6345238"/>
          <p14:tracePt t="17819" x="8986838" y="6345238"/>
          <p14:tracePt t="17834" x="9099550" y="6345238"/>
          <p14:tracePt t="17836" x="9124950" y="6345238"/>
          <p14:tracePt t="17851" x="9150350" y="6345238"/>
          <p14:tracePt t="17932" x="9137650" y="6345238"/>
          <p14:tracePt t="17940" x="9099550" y="6345238"/>
          <p14:tracePt t="17951" x="8986838" y="6357938"/>
          <p14:tracePt t="17968" x="8548688" y="6381750"/>
          <p14:tracePt t="17984" x="7835900" y="6381750"/>
          <p14:tracePt t="18002" x="6872288" y="6445250"/>
          <p14:tracePt t="18004" x="6508750" y="6507163"/>
          <p14:tracePt t="18018" x="6246813" y="6545263"/>
          <p14:tracePt t="18020" x="6057900" y="6570663"/>
          <p14:tracePt t="18035" x="5783263" y="6619875"/>
          <p14:tracePt t="18052" x="5683250" y="6619875"/>
          <p14:tracePt t="18108" x="5719763" y="6619875"/>
          <p14:tracePt t="18116" x="5821363" y="6619875"/>
          <p14:tracePt t="18123" x="5957888" y="6619875"/>
          <p14:tracePt t="18134" x="6096000" y="6619875"/>
          <p14:tracePt t="18152" x="6596063" y="6619875"/>
          <p14:tracePt t="18156" x="6759575" y="6619875"/>
          <p14:tracePt t="18169" x="6934200" y="6619875"/>
          <p14:tracePt t="18171" x="7085013" y="6619875"/>
          <p14:tracePt t="18185" x="7197725" y="6619875"/>
          <p14:tracePt t="18187" x="7259638" y="6619875"/>
          <p14:tracePt t="18201" x="7297738" y="6619875"/>
          <p14:tracePt t="18203" x="7323138" y="6619875"/>
          <p14:tracePt t="18283" x="7297738" y="6619875"/>
          <p14:tracePt t="18292" x="7210425" y="6632575"/>
          <p14:tracePt t="18302" x="7085013" y="6632575"/>
          <p14:tracePt t="18318" x="6408738" y="6632575"/>
          <p14:tracePt t="18336" x="5319713" y="6632575"/>
          <p14:tracePt t="18352" x="4168775" y="6632575"/>
          <p14:tracePt t="18355" x="3856038" y="6657975"/>
          <p14:tracePt t="18369" x="3717925" y="6657975"/>
          <p14:tracePt t="18371" x="3654425" y="6657975"/>
          <p14:tracePt t="18412" x="3743325" y="6657975"/>
          <p14:tracePt t="18419" x="3943350" y="6657975"/>
          <p14:tracePt t="18428" x="4205288" y="6594475"/>
          <p14:tracePt t="18435" x="4481513" y="6594475"/>
          <p14:tracePt t="18452" x="5170488" y="6594475"/>
          <p14:tracePt t="18468" x="5821363" y="6583363"/>
          <p14:tracePt t="18485" x="6421438" y="6519863"/>
          <p14:tracePt t="18502" x="6759575" y="6483350"/>
          <p14:tracePt t="18519" x="6959600" y="6483350"/>
          <p14:tracePt t="18536" x="7034213" y="6483350"/>
          <p14:tracePt t="18539" x="7059613" y="6483350"/>
          <p14:tracePt t="18553" x="7072313" y="6483350"/>
          <p14:tracePt t="18620" x="6985000" y="6483350"/>
          <p14:tracePt t="18627" x="6859588" y="6470650"/>
          <p14:tracePt t="18636" x="6296025" y="6445250"/>
          <p14:tracePt t="18653" x="5194300" y="6357938"/>
          <p14:tracePt t="18669" x="4092575" y="6281738"/>
          <p14:tracePt t="18686" x="3605213" y="6281738"/>
          <p14:tracePt t="18703" x="3505200" y="6281738"/>
          <p14:tracePt t="18732" x="3554413" y="6257925"/>
          <p14:tracePt t="18740" x="3730625" y="6232525"/>
          <p14:tracePt t="18753" x="3930650" y="6232525"/>
          <p14:tracePt t="18755" x="4268788" y="6232525"/>
          <p14:tracePt t="18768" x="4681538" y="6232525"/>
          <p14:tracePt t="18785" x="5495925" y="6232525"/>
          <p14:tracePt t="18787" x="5908675" y="6232525"/>
          <p14:tracePt t="18802" x="6483350" y="6232525"/>
          <p14:tracePt t="18819" x="6910388" y="6232525"/>
          <p14:tracePt t="18836" x="7172325" y="6232525"/>
          <p14:tracePt t="18852" x="7259638" y="6232525"/>
          <p14:tracePt t="18869" x="7297738" y="6232525"/>
          <p14:tracePt t="18924" x="7259638" y="6232525"/>
          <p14:tracePt t="18932" x="7134225" y="6232525"/>
          <p14:tracePt t="18939" x="6897688" y="6232525"/>
          <p14:tracePt t="18954" x="6696075" y="6232525"/>
          <p14:tracePt t="18956" x="6321425" y="6232525"/>
          <p14:tracePt t="18972" x="5670550" y="6232525"/>
          <p14:tracePt t="18988" x="5383213" y="6257925"/>
          <p14:tracePt t="19004" x="5357813" y="6257925"/>
          <p14:tracePt t="19044" x="5419725" y="6257925"/>
          <p14:tracePt t="19052" x="5507038" y="6257925"/>
          <p14:tracePt t="19060" x="5645150" y="6257925"/>
          <p14:tracePt t="19070" x="5770563" y="6257925"/>
          <p14:tracePt t="19087" x="6221413" y="6257925"/>
          <p14:tracePt t="19104" x="6596063" y="6257925"/>
          <p14:tracePt t="19120" x="6946900" y="6257925"/>
          <p14:tracePt t="19123" x="7097713" y="6257925"/>
          <p14:tracePt t="19138" x="7235825" y="6257925"/>
          <p14:tracePt t="19140" x="7348538" y="6257925"/>
          <p14:tracePt t="19154" x="7397750" y="6257925"/>
          <p14:tracePt t="19156" x="7448550" y="6257925"/>
          <p14:tracePt t="19171" x="7485063" y="6257925"/>
          <p14:tracePt t="19236" x="7485063" y="6269038"/>
          <p14:tracePt t="19244" x="7485063" y="6281738"/>
          <p14:tracePt t="19254" x="7372350" y="6294438"/>
          <p14:tracePt t="19272" x="6672263" y="6345238"/>
          <p14:tracePt t="19287" x="5357813" y="6345238"/>
          <p14:tracePt t="19304" x="4168775" y="6345238"/>
          <p14:tracePt t="19321" x="3592513" y="6345238"/>
          <p14:tracePt t="19324" x="3479800" y="6345238"/>
          <p14:tracePt t="19338" x="3467100" y="6345238"/>
          <p14:tracePt t="19380" x="3479800" y="6345238"/>
          <p14:tracePt t="19388" x="3505200" y="6345238"/>
          <p14:tracePt t="19395" x="3517900" y="6345238"/>
          <p14:tracePt t="19405" x="3554413" y="6345238"/>
          <p14:tracePt t="19422" x="3654425" y="6345238"/>
          <p14:tracePt t="19438" x="3879850" y="6345238"/>
          <p14:tracePt t="19455" x="4368800" y="6345238"/>
          <p14:tracePt t="19472" x="4843463" y="6345238"/>
          <p14:tracePt t="19475" x="5032375" y="6345238"/>
          <p14:tracePt t="19488" x="5181600" y="6345238"/>
          <p14:tracePt t="19505" x="5432425" y="6345238"/>
          <p14:tracePt t="19507" x="5532438" y="6345238"/>
          <p14:tracePt t="19522" x="5595938" y="6345238"/>
          <p14:tracePt t="19524" x="5619750" y="6345238"/>
          <p14:tracePt t="19539" x="5732463" y="6345238"/>
          <p14:tracePt t="19555" x="5845175" y="6345238"/>
          <p14:tracePt t="19573" x="5995988" y="6345238"/>
          <p14:tracePt t="19588" x="6170613" y="6345238"/>
          <p14:tracePt t="19605" x="6346825" y="6345238"/>
          <p14:tracePt t="19622" x="6483350" y="6345238"/>
          <p14:tracePt t="19639" x="6621463" y="6345238"/>
          <p14:tracePt t="19655" x="6708775" y="6345238"/>
          <p14:tracePt t="19672" x="6808788" y="6332538"/>
          <p14:tracePt t="19675" x="6859588" y="6332538"/>
          <p14:tracePt t="19688" x="6884988" y="6332538"/>
          <p14:tracePt t="19691" x="6921500" y="6332538"/>
          <p14:tracePt t="19705" x="6946900" y="6319838"/>
          <p14:tracePt t="19707" x="6985000" y="6319838"/>
          <p14:tracePt t="19723" x="7110413" y="6307138"/>
          <p14:tracePt t="19739" x="7223125" y="6307138"/>
          <p14:tracePt t="19756" x="7285038" y="6307138"/>
          <p14:tracePt t="19773" x="7335838" y="6281738"/>
          <p14:tracePt t="19789" x="7372350" y="6281738"/>
          <p14:tracePt t="19805" x="7385050" y="6281738"/>
          <p14:tracePt t="20004" x="7272338" y="6281738"/>
          <p14:tracePt t="20012" x="7123113" y="6281738"/>
          <p14:tracePt t="20023" x="6946900" y="6281738"/>
          <p14:tracePt t="20040" x="5970588" y="6294438"/>
          <p14:tracePt t="20043" x="5294313" y="6294438"/>
          <p14:tracePt t="20057" x="4732338" y="6370638"/>
          <p14:tracePt t="20060" x="4481513" y="6407150"/>
          <p14:tracePt t="20074" x="4130675" y="6419850"/>
          <p14:tracePt t="20076" x="3892550" y="6419850"/>
          <p14:tracePt t="20091" x="3717925" y="6445250"/>
          <p14:tracePt t="20107" x="3679825" y="6445250"/>
          <p14:tracePt t="20268" x="3654425" y="6445250"/>
          <p14:tracePt t="20276" x="3630613" y="6457950"/>
          <p14:tracePt t="20291" x="3617913" y="6457950"/>
          <p14:tracePt t="20316" x="3617913" y="6470650"/>
          <p14:tracePt t="20404" x="3643313" y="6470650"/>
          <p14:tracePt t="20412" x="3667125" y="6470650"/>
          <p14:tracePt t="20424" x="3717925" y="6470650"/>
          <p14:tracePt t="20428" x="3767138" y="6470650"/>
          <p14:tracePt t="20442" x="3817938" y="6470650"/>
          <p14:tracePt t="20444" x="3917950" y="6470650"/>
          <p14:tracePt t="20458" x="4005263" y="6470650"/>
          <p14:tracePt t="20460" x="4068763" y="6470650"/>
          <p14:tracePt t="20474" x="4143375" y="6470650"/>
          <p14:tracePt t="20476" x="4205288" y="6470650"/>
          <p14:tracePt t="20492" x="4356100" y="6470650"/>
          <p14:tracePt t="20508" x="4543425" y="6470650"/>
          <p14:tracePt t="20525" x="4781550" y="6470650"/>
          <p14:tracePt t="20541" x="4994275" y="6470650"/>
          <p14:tracePt t="20558" x="5194300" y="6470650"/>
          <p14:tracePt t="20574" x="5470525" y="6470650"/>
          <p14:tracePt t="20591" x="5708650" y="6470650"/>
          <p14:tracePt t="20607" x="5857875" y="6470650"/>
          <p14:tracePt t="20625" x="6021388" y="6457950"/>
          <p14:tracePt t="20628" x="6045200" y="6457950"/>
          <p14:tracePt t="20642" x="6108700" y="6457950"/>
          <p14:tracePt t="20644" x="6196013" y="6457950"/>
          <p14:tracePt t="20659" x="6334125" y="6457950"/>
          <p14:tracePt t="20675" x="6483350" y="6457950"/>
          <p14:tracePt t="20692" x="6621463" y="6457950"/>
          <p14:tracePt t="20708" x="6708775" y="6457950"/>
          <p14:tracePt t="20725" x="6759575" y="6457950"/>
          <p14:tracePt t="20741" x="6808788" y="6457950"/>
          <p14:tracePt t="20758" x="6834188" y="6457950"/>
          <p14:tracePt t="20828" x="6808788" y="6457950"/>
          <p14:tracePt t="20836" x="6734175" y="6457950"/>
          <p14:tracePt t="20844" x="6596063" y="6457950"/>
          <p14:tracePt t="20859" x="6359525" y="6457950"/>
          <p14:tracePt t="20875" x="6134100" y="6545263"/>
          <p14:tracePt t="20892" x="5995988" y="6570663"/>
          <p14:tracePt t="20908" x="5795963" y="6632575"/>
          <p14:tracePt t="20925" x="5745163" y="6645275"/>
          <p14:tracePt t="20964" x="5732463" y="6645275"/>
          <p14:tracePt t="21012" x="5757863" y="6645275"/>
          <p14:tracePt t="21019" x="5821363" y="6645275"/>
          <p14:tracePt t="21028" x="5883275" y="6645275"/>
          <p14:tracePt t="21043" x="6108700" y="6619875"/>
          <p14:tracePt t="21059" x="6346825" y="6583363"/>
          <p14:tracePt t="21076" x="6483350" y="6545263"/>
          <p14:tracePt t="21093" x="6521450" y="6545263"/>
          <p14:tracePt t="21156" x="6472238" y="6545263"/>
          <p14:tracePt t="21164" x="6346825" y="6545263"/>
          <p14:tracePt t="21176" x="6221413" y="6545263"/>
          <p14:tracePt t="21179" x="5695950" y="6545263"/>
          <p14:tracePt t="21192" x="5245100" y="6545263"/>
          <p14:tracePt t="21195" x="5045075" y="6545263"/>
          <p14:tracePt t="21209" x="4881563" y="6545263"/>
          <p14:tracePt t="21212" x="4743450" y="6570663"/>
          <p14:tracePt t="21227" x="4518025" y="6583363"/>
          <p14:tracePt t="21243" x="4494213" y="6583363"/>
          <p14:tracePt t="21332" x="4518025" y="6583363"/>
          <p14:tracePt t="21340" x="4530725" y="6570663"/>
          <p14:tracePt t="21348" x="4543425" y="6545263"/>
          <p14:tracePt t="21360" x="4556125" y="6519863"/>
          <p14:tracePt t="21363" x="4568825" y="6507163"/>
          <p14:tracePt t="21377" x="4568825" y="6483350"/>
          <p14:tracePt t="21380" x="4581525" y="6457950"/>
          <p14:tracePt t="21394" x="4581525" y="6445250"/>
          <p14:tracePt t="21396" x="4581525" y="6419850"/>
          <p14:tracePt t="21411" x="4581525" y="6381750"/>
          <p14:tracePt t="21427" x="4581525" y="6307138"/>
          <p14:tracePt t="21444" x="4556125" y="6232525"/>
          <p14:tracePt t="21460" x="4530725" y="6207125"/>
          <p14:tracePt t="21477" x="4506913" y="6181725"/>
          <p14:tracePt t="21494" x="4481513" y="6157913"/>
          <p14:tracePt t="21510" x="4456113" y="6132513"/>
          <p14:tracePt t="21527" x="4418013" y="6119813"/>
          <p14:tracePt t="21543" x="4394200" y="6107113"/>
          <p14:tracePt t="21561" x="4356100" y="6081713"/>
          <p14:tracePt t="21563" x="4343400" y="6081713"/>
          <p14:tracePt t="21578" x="4318000" y="6081713"/>
          <p14:tracePt t="21580" x="4281488" y="6056313"/>
          <p14:tracePt t="21603" x="4256088" y="6056313"/>
          <p14:tracePt t="21627" x="4243388" y="6056313"/>
          <p14:tracePt t="21635" x="4230688" y="6056313"/>
          <p14:tracePt t="21668" x="4217988" y="6056313"/>
          <p14:tracePt t="21700" x="4205288" y="6056313"/>
          <p14:tracePt t="21772" x="4192588" y="6056313"/>
          <p14:tracePt t="21835" x="4192588" y="6069013"/>
          <p14:tracePt t="21868" x="4181475" y="6081713"/>
          <p14:tracePt t="21883" x="4181475" y="6094413"/>
          <p14:tracePt t="21892" x="4181475" y="6107113"/>
          <p14:tracePt t="21916" x="4181475" y="6132513"/>
          <p14:tracePt t="21932" x="4168775" y="6145213"/>
          <p14:tracePt t="21948" x="4156075" y="6169025"/>
          <p14:tracePt t="21964" x="4143375" y="6181725"/>
          <p14:tracePt t="21979" x="4130675" y="6194425"/>
          <p14:tracePt t="21987" x="4117975" y="6207125"/>
          <p14:tracePt t="22002" x="4105275" y="6219825"/>
          <p14:tracePt t="22027" x="4092575" y="6219825"/>
          <p14:tracePt t="22044" x="4092575" y="6232525"/>
          <p14:tracePt t="22051" x="4068763" y="6232525"/>
          <p14:tracePt t="22060" x="4043363" y="6232525"/>
          <p14:tracePt t="22077" x="4017963" y="6257925"/>
          <p14:tracePt t="22148" x="4005263" y="6257925"/>
          <p14:tracePt t="22164" x="4005263" y="6232525"/>
          <p14:tracePt t="22172" x="4005263" y="6194425"/>
          <p14:tracePt t="22179" x="4005263" y="6181725"/>
          <p14:tracePt t="22194" x="4043363" y="6119813"/>
          <p14:tracePt t="22210" x="4043363" y="6081713"/>
          <p14:tracePt t="22227" x="4068763" y="6056313"/>
          <p14:tracePt t="22244" x="4068763" y="6032500"/>
          <p14:tracePt t="22261" x="4092575" y="5969000"/>
          <p14:tracePt t="22278" x="4092575" y="5956300"/>
          <p14:tracePt t="22294" x="4156075" y="5881688"/>
          <p14:tracePt t="22311" x="4156075" y="5843588"/>
          <p14:tracePt t="22327" x="4192588" y="5756275"/>
          <p14:tracePt t="22344" x="4192588" y="5707063"/>
          <p14:tracePt t="22361" x="4205288" y="5656263"/>
          <p14:tracePt t="22362" x="4205288" y="5619750"/>
          <p14:tracePt t="22378" x="4217988" y="5494338"/>
          <p14:tracePt t="22395" x="4243388" y="5430838"/>
          <p14:tracePt t="22411" x="4243388" y="5368925"/>
          <p14:tracePt t="22427" x="4294188" y="5281613"/>
          <p14:tracePt t="22444" x="4343400" y="5205413"/>
          <p14:tracePt t="22461" x="4368800" y="5105400"/>
          <p14:tracePt t="22478" x="4443413" y="5005388"/>
          <p14:tracePt t="22494" x="4530725" y="4892675"/>
          <p14:tracePt t="22511" x="4656138" y="4779963"/>
          <p14:tracePt t="22528" x="4806950" y="4630738"/>
          <p14:tracePt t="22545" x="4945063" y="4518025"/>
          <p14:tracePt t="22546" x="5019675" y="4467225"/>
          <p14:tracePt t="22562" x="5094288" y="4418013"/>
          <p14:tracePt t="22563" x="5157788" y="4379913"/>
          <p14:tracePt t="22578" x="5207000" y="4341813"/>
          <p14:tracePt t="22595" x="5207000" y="4330700"/>
          <p14:tracePt t="22636" x="5232400" y="4318000"/>
          <p14:tracePt t="22652" x="5257800" y="4305300"/>
          <p14:tracePt t="22659" x="5294313" y="4279900"/>
          <p14:tracePt t="22668" x="5307013" y="4279900"/>
          <p14:tracePt t="22679" x="5332413" y="4254500"/>
          <p14:tracePt t="22696" x="5357813" y="4254500"/>
          <p14:tracePt t="22699" x="5370513" y="4254500"/>
          <p14:tracePt t="22712" x="5394325" y="4230688"/>
          <p14:tracePt t="22731" x="5407025" y="4230688"/>
          <p14:tracePt t="22745" x="5419725" y="4230688"/>
          <p14:tracePt t="22747" x="5432425" y="4230688"/>
          <p14:tracePt t="22762" x="5457825" y="4230688"/>
          <p14:tracePt t="22779" x="5519738" y="4205288"/>
          <p14:tracePt t="22797" x="5545138" y="4205288"/>
          <p14:tracePt t="22813" x="5595938" y="4205288"/>
          <p14:tracePt t="22830" x="5645150" y="4205288"/>
          <p14:tracePt t="22847" x="5708650" y="4205288"/>
          <p14:tracePt t="22864" x="5732463" y="4205288"/>
          <p14:tracePt t="22867" x="5783263" y="4217988"/>
          <p14:tracePt t="22881" x="5832475" y="4254500"/>
          <p14:tracePt t="22884" x="5857875" y="4267200"/>
          <p14:tracePt t="22898" x="5883275" y="4279900"/>
          <p14:tracePt t="22900" x="5945188" y="4318000"/>
          <p14:tracePt t="22915" x="6034088" y="4379913"/>
          <p14:tracePt t="22932" x="6096000" y="4443413"/>
          <p14:tracePt t="22948" x="6170613" y="4518025"/>
          <p14:tracePt t="22965" x="6196013" y="4543425"/>
          <p14:tracePt t="22980" x="6246813" y="4592638"/>
          <p14:tracePt t="22997" x="6296025" y="4656138"/>
          <p14:tracePt t="23014" x="6359525" y="4679950"/>
          <p14:tracePt t="23031" x="6408738" y="4743450"/>
          <p14:tracePt t="23048" x="6434138" y="4779963"/>
          <p14:tracePt t="23052" x="6459538" y="4805363"/>
          <p14:tracePt t="23064" x="6496050" y="4830763"/>
          <p14:tracePt t="23067" x="6508750" y="4843463"/>
          <p14:tracePt t="23081" x="6534150" y="4868863"/>
          <p14:tracePt t="23083" x="6559550" y="4879975"/>
          <p14:tracePt t="23096" x="6572250" y="4905375"/>
          <p14:tracePt t="23113" x="6621463" y="4943475"/>
          <p14:tracePt t="23114" x="6646863" y="4956175"/>
          <p14:tracePt t="23130" x="6659563" y="4968875"/>
          <p14:tracePt t="23131" x="6672263" y="4992688"/>
          <p14:tracePt t="23147" x="6721475" y="5030788"/>
          <p14:tracePt t="23163" x="6808788" y="5092700"/>
          <p14:tracePt t="23180" x="6884988" y="5143500"/>
          <p14:tracePt t="23196" x="6997700" y="5181600"/>
          <p14:tracePt t="23213" x="7085013" y="5230813"/>
          <p14:tracePt t="23230" x="7185025" y="5305425"/>
          <p14:tracePt t="23247" x="7235825" y="5356225"/>
          <p14:tracePt t="23264" x="7310438" y="5394325"/>
          <p14:tracePt t="23280" x="7372350" y="5430838"/>
          <p14:tracePt t="23282" x="7410450" y="5456238"/>
          <p14:tracePt t="23296" x="7435850" y="5481638"/>
          <p14:tracePt t="23314" x="7523163" y="5530850"/>
          <p14:tracePt t="23315" x="7548563" y="5543550"/>
          <p14:tracePt t="23331" x="7623175" y="5568950"/>
          <p14:tracePt t="23347" x="7697788" y="5607050"/>
          <p14:tracePt t="23363" x="7785100" y="5643563"/>
          <p14:tracePt t="23380" x="7886700" y="5681663"/>
          <p14:tracePt t="23397" x="7986713" y="5719763"/>
          <p14:tracePt t="23414" x="8110538" y="5732463"/>
          <p14:tracePt t="23431" x="8212138" y="5756275"/>
          <p14:tracePt t="23447" x="8299450" y="5756275"/>
          <p14:tracePt t="23464" x="8386763" y="5781675"/>
          <p14:tracePt t="23483" x="8474075" y="5794375"/>
          <p14:tracePt t="23499" x="8548688" y="5807075"/>
          <p14:tracePt t="23515" x="8612188" y="5807075"/>
          <p14:tracePt t="23532" x="8686800" y="5807075"/>
          <p14:tracePt t="23549" x="8750300" y="5807075"/>
          <p14:tracePt t="23565" x="8799513" y="5807075"/>
          <p14:tracePt t="23582" x="8812213" y="5807075"/>
          <p14:tracePt t="23599" x="8824913" y="5807075"/>
          <p14:tracePt t="23615" x="8850313" y="5819775"/>
          <p14:tracePt t="23632" x="8874125" y="5819775"/>
          <p14:tracePt t="23649" x="8886825" y="5819775"/>
          <p14:tracePt t="23651" x="8912225" y="5819775"/>
          <p14:tracePt t="23666" x="8937625" y="5819775"/>
          <p14:tracePt t="23668" x="8950325" y="5819775"/>
          <p14:tracePt t="23684" x="8975725" y="5819775"/>
          <p14:tracePt t="23699" x="8986838" y="5819775"/>
          <p14:tracePt t="23820" x="8986838" y="5843588"/>
          <p14:tracePt t="23828" x="8975725" y="5856288"/>
          <p14:tracePt t="23836" x="8963025" y="5868988"/>
          <p14:tracePt t="23850" x="8950325" y="5868988"/>
          <p14:tracePt t="23852" x="8937625" y="5881688"/>
          <p14:tracePt t="23867" x="8899525" y="5894388"/>
          <p14:tracePt t="23885" x="8874125" y="5907088"/>
          <p14:tracePt t="23898" x="8850313" y="5907088"/>
          <p14:tracePt t="23915" x="8812213" y="5907088"/>
          <p14:tracePt t="23933" x="8774113" y="5932488"/>
          <p14:tracePt t="23950" x="8737600" y="5932488"/>
          <p14:tracePt t="23967" x="8712200" y="5932488"/>
          <p14:tracePt t="23984" x="8650288" y="5945188"/>
          <p14:tracePt t="24000" x="8612188" y="5945188"/>
          <p14:tracePt t="24016" x="8574088" y="5945188"/>
          <p14:tracePt t="24019" x="8561388" y="5956300"/>
          <p14:tracePt t="24033" x="8537575" y="5956300"/>
          <p14:tracePt t="24035" x="8512175" y="5956300"/>
          <p14:tracePt t="24051" x="8486775" y="5956300"/>
          <p14:tracePt t="24053" x="8448675" y="5956300"/>
          <p14:tracePt t="24068" x="8386763" y="5956300"/>
          <p14:tracePt t="24084" x="8299450" y="5956300"/>
          <p14:tracePt t="24100" x="8161338" y="5956300"/>
          <p14:tracePt t="24117" x="7810500" y="5932488"/>
          <p14:tracePt t="24133" x="7572375" y="5856288"/>
          <p14:tracePt t="24150" x="7397750" y="5794375"/>
          <p14:tracePt t="24168" x="7323138" y="5756275"/>
          <p14:tracePt t="24184" x="7246938" y="5707063"/>
          <p14:tracePt t="24187" x="7223125" y="5643563"/>
          <p14:tracePt t="24201" x="7185025" y="5619750"/>
          <p14:tracePt t="24204" x="7159625" y="5594350"/>
          <p14:tracePt t="24218" x="7097713" y="5556250"/>
          <p14:tracePt t="24220" x="7021513" y="5494338"/>
          <p14:tracePt t="24235" x="6872288" y="5394325"/>
          <p14:tracePt t="24252" x="6784975" y="5356225"/>
          <p14:tracePt t="24268" x="6672263" y="5281613"/>
          <p14:tracePt t="24284" x="6559550" y="5205413"/>
          <p14:tracePt t="24302" x="6483350" y="5156200"/>
          <p14:tracePt t="24317" x="6396038" y="5081588"/>
          <p14:tracePt t="24334" x="6346825" y="5043488"/>
          <p14:tracePt t="24352" x="6296025" y="5005388"/>
          <p14:tracePt t="24368" x="6259513" y="4956175"/>
          <p14:tracePt t="24371" x="6234113" y="4930775"/>
          <p14:tracePt t="24384" x="6221413" y="4892675"/>
          <p14:tracePt t="24387" x="6196013" y="4856163"/>
          <p14:tracePt t="24401" x="6183313" y="4818063"/>
          <p14:tracePt t="24404" x="6170613" y="4792663"/>
          <p14:tracePt t="24419" x="6146800" y="4705350"/>
          <p14:tracePt t="24435" x="6146800" y="4630738"/>
          <p14:tracePt t="24452" x="6121400" y="4554538"/>
          <p14:tracePt t="24468" x="6096000" y="4505325"/>
          <p14:tracePt t="24485" x="6083300" y="4492625"/>
          <p14:tracePt t="24501" x="6070600" y="4454525"/>
          <p14:tracePt t="24523" x="6070600" y="4443413"/>
          <p14:tracePt t="24534" x="6045200" y="4443413"/>
          <p14:tracePt t="24551" x="5995988" y="4405313"/>
          <p14:tracePt t="24569" x="5908675" y="4354513"/>
          <p14:tracePt t="24572" x="5857875" y="4341813"/>
          <p14:tracePt t="24585" x="5845175" y="4341813"/>
          <p14:tracePt t="24588" x="5832475" y="4341813"/>
          <p14:tracePt t="24600" x="5808663" y="4341813"/>
          <p14:tracePt t="24603" x="5808663" y="4330700"/>
          <p14:tracePt t="24617" x="5795963" y="4330700"/>
          <p14:tracePt t="24634" x="5795963" y="4318000"/>
          <p14:tracePt t="24651" x="5770563" y="4318000"/>
          <p14:tracePt t="24667" x="5757863" y="4318000"/>
          <p14:tracePt t="24684" x="5732463" y="4318000"/>
          <p14:tracePt t="24700" x="5708650" y="4318000"/>
          <p14:tracePt t="24717" x="5645150" y="4318000"/>
          <p14:tracePt t="24734" x="5595938" y="4318000"/>
          <p14:tracePt t="24751" x="5545138" y="4330700"/>
          <p14:tracePt t="24768" x="5470525" y="4392613"/>
          <p14:tracePt t="24784" x="5432425" y="4418013"/>
          <p14:tracePt t="24803" x="5332413" y="4505325"/>
          <p14:tracePt t="24819" x="5281613" y="4554538"/>
          <p14:tracePt t="24835" x="5232400" y="4592638"/>
          <p14:tracePt t="24852" x="5181600" y="4618038"/>
          <p14:tracePt t="24869" x="5132388" y="4656138"/>
          <p14:tracePt t="24886" x="5106988" y="4718050"/>
          <p14:tracePt t="24902" x="5081588" y="4743450"/>
          <p14:tracePt t="24919" x="5068888" y="4843463"/>
          <p14:tracePt t="24936" x="5019675" y="4968875"/>
          <p14:tracePt t="24952" x="4981575" y="5118100"/>
          <p14:tracePt t="24955" x="4981575" y="5194300"/>
          <p14:tracePt t="24970" x="4968875" y="5256213"/>
          <p14:tracePt t="24972" x="4968875" y="5330825"/>
          <p14:tracePt t="24988" x="4945063" y="5468938"/>
          <p14:tracePt t="25004" x="4932363" y="5594350"/>
          <p14:tracePt t="25020" x="4906963" y="5681663"/>
          <p14:tracePt t="25036" x="4881563" y="5732463"/>
          <p14:tracePt t="25053" x="4868863" y="5781675"/>
          <p14:tracePt t="25069" x="4843463" y="5794375"/>
          <p14:tracePt t="25086" x="4806950" y="5856288"/>
          <p14:tracePt t="25103" x="4719638" y="5907088"/>
          <p14:tracePt t="25119" x="4556125" y="5981700"/>
          <p14:tracePt t="25136" x="4268788" y="6019800"/>
          <p14:tracePt t="25153" x="3979863" y="6056313"/>
          <p14:tracePt t="25156" x="3830638" y="6081713"/>
          <p14:tracePt t="25170" x="3717925" y="6081713"/>
          <p14:tracePt t="25172" x="3630613" y="6107113"/>
          <p14:tracePt t="25187" x="3554413" y="6107113"/>
          <p14:tracePt t="25204" x="3530600" y="6107113"/>
          <p14:tracePt t="25220" x="3517900" y="6107113"/>
          <p14:tracePt t="25237" x="3492500" y="6094413"/>
          <p14:tracePt t="25253" x="3441700" y="6056313"/>
          <p14:tracePt t="25270" x="3405188" y="5994400"/>
          <p14:tracePt t="25287" x="3367088" y="5945188"/>
          <p14:tracePt t="25304" x="3354388" y="5907088"/>
          <p14:tracePt t="25320" x="3341688" y="5881688"/>
          <p14:tracePt t="25336" x="3341688" y="5819775"/>
          <p14:tracePt t="25339" x="3341688" y="5807075"/>
          <p14:tracePt t="25354" x="3341688" y="5768975"/>
          <p14:tracePt t="25355" x="3405188" y="5681663"/>
          <p14:tracePt t="25371" x="3579813" y="5494338"/>
          <p14:tracePt t="25388" x="3767138" y="5294313"/>
          <p14:tracePt t="25403" x="3930650" y="5143500"/>
          <p14:tracePt t="25421" x="4068763" y="5005388"/>
          <p14:tracePt t="25437" x="4143375" y="4918075"/>
          <p14:tracePt t="25454" x="4256088" y="4843463"/>
          <p14:tracePt t="25471" x="4356100" y="4792663"/>
          <p14:tracePt t="25487" x="4481513" y="4730750"/>
          <p14:tracePt t="25504" x="4581525" y="4692650"/>
          <p14:tracePt t="25520" x="4619625" y="4667250"/>
          <p14:tracePt t="25523" x="4630738" y="4667250"/>
          <p14:tracePt t="25604" x="4656138" y="4643438"/>
          <p14:tracePt t="25668" x="4656138" y="4630738"/>
          <p14:tracePt t="25684" x="4643438" y="4618038"/>
          <p14:tracePt t="25692" x="4630738" y="4618038"/>
          <p14:tracePt t="25704" x="4606925" y="4618038"/>
          <p14:tracePt t="25707" x="4594225" y="4618038"/>
          <p14:tracePt t="25721" x="4581525" y="4618038"/>
          <p14:tracePt t="25723" x="4556125" y="4618038"/>
          <p14:tracePt t="25738" x="4518025" y="4618038"/>
          <p14:tracePt t="25739" x="4481513" y="4618038"/>
          <p14:tracePt t="25755" x="4394200" y="4618038"/>
          <p14:tracePt t="25772" x="4318000" y="4618038"/>
          <p14:tracePt t="25788" x="4268788" y="4643438"/>
          <p14:tracePt t="25804" x="4205288" y="4705350"/>
          <p14:tracePt t="25822" x="4143375" y="4768850"/>
          <p14:tracePt t="25838" x="4105275" y="4843463"/>
          <p14:tracePt t="25855" x="4068763" y="4943475"/>
          <p14:tracePt t="25872" x="4017963" y="5043488"/>
          <p14:tracePt t="25876" x="4005263" y="5068888"/>
          <p14:tracePt t="25889" x="4005263" y="5105400"/>
          <p14:tracePt t="25891" x="3979863" y="5156200"/>
          <p14:tracePt t="25905" x="3979863" y="5181600"/>
          <p14:tracePt t="25908" x="3979863" y="5218113"/>
          <p14:tracePt t="25923" x="3943350" y="5243513"/>
          <p14:tracePt t="25939" x="3930650" y="5281613"/>
          <p14:tracePt t="26076" x="3930650" y="5268913"/>
          <p14:tracePt t="26083" x="3956050" y="5230813"/>
          <p14:tracePt t="26092" x="3956050" y="5218113"/>
          <p14:tracePt t="26106" x="3979863" y="5156200"/>
          <p14:tracePt t="26108" x="3979863" y="5118100"/>
          <p14:tracePt t="26122" x="4017963" y="5081588"/>
          <p14:tracePt t="26124" x="4017963" y="5030788"/>
          <p14:tracePt t="26139" x="4043363" y="4930775"/>
          <p14:tracePt t="26156" x="4105275" y="4818063"/>
          <p14:tracePt t="26173" x="4117975" y="4743450"/>
          <p14:tracePt t="26189" x="4143375" y="4679950"/>
          <p14:tracePt t="26205" x="4168775" y="4618038"/>
          <p14:tracePt t="26222" x="4192588" y="4567238"/>
          <p14:tracePt t="26240" x="4230688" y="4518025"/>
          <p14:tracePt t="26256" x="4268788" y="4467225"/>
          <p14:tracePt t="26273" x="4330700" y="4418013"/>
          <p14:tracePt t="26275" x="4368800" y="4392613"/>
          <p14:tracePt t="26289" x="4394200" y="4379913"/>
          <p14:tracePt t="26292" x="4443413" y="4367213"/>
          <p14:tracePt t="26304" x="4456113" y="4354513"/>
          <p14:tracePt t="26306" x="4518025" y="4330700"/>
          <p14:tracePt t="26322" x="4543425" y="4330700"/>
          <p14:tracePt t="26323" x="4568825" y="4330700"/>
          <p14:tracePt t="26338" x="4594225" y="4305300"/>
          <p14:tracePt t="26355" x="4630738" y="4292600"/>
          <p14:tracePt t="26372" x="4643438" y="4279900"/>
          <p14:tracePt t="26388" x="4668838" y="4279900"/>
          <p14:tracePt t="26405" x="4694238" y="4279900"/>
          <p14:tracePt t="26421" x="4706938" y="4279900"/>
          <p14:tracePt t="26524" x="4719638" y="4279900"/>
          <p14:tracePt t="26556" x="4732338" y="4279900"/>
          <p14:tracePt t="26564" x="4743450" y="4279900"/>
          <p14:tracePt t="26692" x="4743450" y="4292600"/>
          <p14:tracePt t="26700" x="4743450" y="4305300"/>
          <p14:tracePt t="26707" x="4743450" y="4318000"/>
          <p14:tracePt t="26724" x="4743450" y="4341813"/>
          <p14:tracePt t="26741" x="4668838" y="4392613"/>
          <p14:tracePt t="26757" x="4643438" y="4405313"/>
          <p14:tracePt t="26774" x="4606925" y="4443413"/>
          <p14:tracePt t="26791" x="4581525" y="4467225"/>
          <p14:tracePt t="26807" x="4568825" y="4467225"/>
          <p14:tracePt t="26824" x="4530725" y="4505325"/>
          <p14:tracePt t="26841" x="4518025" y="4505325"/>
          <p14:tracePt t="26900" x="4518025" y="4518025"/>
          <p14:tracePt t="26907" x="4518025" y="4543425"/>
          <p14:tracePt t="26924" x="4530725" y="4579938"/>
          <p14:tracePt t="26932" x="4543425" y="4579938"/>
          <p14:tracePt t="26941" x="4556125" y="4605338"/>
          <p14:tracePt t="26957" x="4594225" y="4618038"/>
          <p14:tracePt t="26974" x="4630738" y="4630738"/>
          <p14:tracePt t="26992" x="4681538" y="4630738"/>
          <p14:tracePt t="27008" x="4743450" y="4630738"/>
          <p14:tracePt t="27011" x="4768850" y="4630738"/>
          <p14:tracePt t="27025" x="4843463" y="4630738"/>
          <p14:tracePt t="27028" x="4868863" y="4630738"/>
          <p14:tracePt t="27042" x="4919663" y="4630738"/>
          <p14:tracePt t="27044" x="4994275" y="4605338"/>
          <p14:tracePt t="27058" x="5057775" y="4543425"/>
          <p14:tracePt t="27060" x="5094288" y="4543425"/>
          <p14:tracePt t="27075" x="5270500" y="4479925"/>
          <p14:tracePt t="27092" x="5383213" y="4430713"/>
          <p14:tracePt t="27108" x="5495925" y="4341813"/>
          <p14:tracePt t="27125" x="5557838" y="4305300"/>
          <p14:tracePt t="27141" x="5670550" y="4205288"/>
          <p14:tracePt t="27158" x="5783263" y="4092575"/>
          <p14:tracePt t="27175" x="5908675" y="3967163"/>
          <p14:tracePt t="27192" x="6008688" y="3841750"/>
          <p14:tracePt t="27195" x="6008688" y="3829050"/>
          <p14:tracePt t="27209" x="6057900" y="3779838"/>
          <p14:tracePt t="27211" x="6070600" y="3767138"/>
          <p14:tracePt t="27226" x="6108700" y="3729038"/>
          <p14:tracePt t="27243" x="6134100" y="3716338"/>
          <p14:tracePt t="27324" x="6146800" y="3716338"/>
          <p14:tracePt t="27332" x="6170613" y="3729038"/>
          <p14:tracePt t="27342" x="6196013" y="3754438"/>
          <p14:tracePt t="27359" x="6234113" y="3841750"/>
          <p14:tracePt t="27375" x="6296025" y="3905250"/>
          <p14:tracePt t="27392" x="6383338" y="4067175"/>
          <p14:tracePt t="27395" x="6434138" y="4167188"/>
          <p14:tracePt t="27409" x="6472238" y="4254500"/>
          <p14:tracePt t="27411" x="6546850" y="4392613"/>
          <p14:tracePt t="27425" x="6608763" y="4492625"/>
          <p14:tracePt t="27427" x="6659563" y="4579938"/>
          <p14:tracePt t="27443" x="6784975" y="4756150"/>
          <p14:tracePt t="27460" x="6910388" y="4905375"/>
          <p14:tracePt t="27476" x="7021513" y="5030788"/>
          <p14:tracePt t="27493" x="7146925" y="5168900"/>
          <p14:tracePt t="27509" x="7310438" y="5268913"/>
          <p14:tracePt t="27526" x="7459663" y="5368925"/>
          <p14:tracePt t="27543" x="7572375" y="5418138"/>
          <p14:tracePt t="27560" x="7735888" y="5494338"/>
          <p14:tracePt t="27576" x="7961313" y="5568950"/>
          <p14:tracePt t="27579" x="8086725" y="5619750"/>
          <p14:tracePt t="27591" x="8235950" y="5656263"/>
          <p14:tracePt t="27608" x="8574088" y="5732463"/>
          <p14:tracePt t="27610" x="8699500" y="5768975"/>
          <p14:tracePt t="27625" x="8837613" y="5807075"/>
          <p14:tracePt t="27627" x="8924925" y="5843588"/>
          <p14:tracePt t="27642" x="9224963" y="5932488"/>
          <p14:tracePt t="27658" x="9413875" y="5945188"/>
          <p14:tracePt t="27675" x="9525000" y="5969000"/>
          <p14:tracePt t="27692" x="9588500" y="5969000"/>
          <p14:tracePt t="27708" x="9713913" y="5994400"/>
          <p14:tracePt t="27725" x="9763125" y="5994400"/>
          <p14:tracePt t="27742" x="9826625" y="5994400"/>
          <p14:tracePt t="27758" x="9875838" y="5994400"/>
          <p14:tracePt t="27775" x="9913938" y="5994400"/>
          <p14:tracePt t="27792" x="9952038" y="5994400"/>
          <p14:tracePt t="27794" x="9963150" y="5994400"/>
          <p14:tracePt t="27808" x="9975850" y="5994400"/>
          <p14:tracePt t="27825" x="9988550" y="5994400"/>
          <p14:tracePt t="27827" x="10001250" y="5994400"/>
          <p14:tracePt t="27842" x="10013950" y="5994400"/>
          <p14:tracePt t="27859" x="10039350" y="5994400"/>
          <p14:tracePt t="27884" x="10052050" y="5994400"/>
          <p14:tracePt t="27900" x="10064750" y="5994400"/>
          <p14:tracePt t="28972" x="10052050" y="5994400"/>
          <p14:tracePt t="28979" x="10039350" y="5994400"/>
          <p14:tracePt t="28987" x="10026650" y="5994400"/>
          <p14:tracePt t="28996" x="10001250" y="5994400"/>
          <p14:tracePt t="29013" x="9926638" y="6007100"/>
          <p14:tracePt t="29029" x="9863138" y="6007100"/>
          <p14:tracePt t="29047" x="9775825" y="6019800"/>
          <p14:tracePt t="29064" x="9650413" y="6045200"/>
          <p14:tracePt t="29080" x="9626600" y="6056313"/>
          <p14:tracePt t="29097" x="9537700" y="6069013"/>
          <p14:tracePt t="29100" x="9450388" y="6094413"/>
          <p14:tracePt t="29113" x="9388475" y="6094413"/>
          <p14:tracePt t="29115" x="9301163" y="6107113"/>
          <p14:tracePt t="29131" x="9150350" y="6132513"/>
          <p14:tracePt t="29148" x="8912225" y="6181725"/>
          <p14:tracePt t="29164" x="8548688" y="6269038"/>
          <p14:tracePt t="29181" x="8286750" y="6307138"/>
          <p14:tracePt t="29197" x="8010525" y="6345238"/>
          <p14:tracePt t="29213" x="7648575" y="6407150"/>
          <p14:tracePt t="29230" x="7385050" y="6432550"/>
          <p14:tracePt t="29247" x="7097713" y="6470650"/>
          <p14:tracePt t="29264" x="6759575" y="6519863"/>
          <p14:tracePt t="29282" x="6483350" y="6532563"/>
          <p14:tracePt t="29284" x="6308725" y="6557963"/>
          <p14:tracePt t="29297" x="6146800" y="6594475"/>
          <p14:tracePt t="29300" x="6021388" y="6607175"/>
          <p14:tracePt t="29312" x="5945188" y="6607175"/>
          <p14:tracePt t="29329" x="5783263" y="6645275"/>
          <p14:tracePt t="29331" x="5695950" y="6645275"/>
          <p14:tracePt t="29346" x="5570538" y="6670675"/>
          <p14:tracePt t="29362" x="5419725" y="6707188"/>
          <p14:tracePt t="29379" x="5245100" y="6707188"/>
          <p14:tracePt t="29396" x="5019675" y="6707188"/>
          <p14:tracePt t="29414" x="4819650" y="6707188"/>
          <p14:tracePt t="29431" x="4606925" y="6745288"/>
          <p14:tracePt t="29448" x="4506913" y="6745288"/>
          <p14:tracePt t="29464" x="4430713" y="6745288"/>
          <p14:tracePt t="29482" x="4394200" y="6745288"/>
          <p14:tracePt t="29483" x="4368800" y="6745288"/>
          <p14:tracePt t="29499" x="4343400" y="6745288"/>
          <p14:tracePt t="29515" x="4330700" y="6757988"/>
          <p14:tracePt t="29532" x="4305300" y="6757988"/>
          <p14:tracePt t="29548" x="4281488" y="6757988"/>
          <p14:tracePt t="29565" x="4243388" y="6770688"/>
          <p14:tracePt t="29581" x="4217988" y="6770688"/>
          <p14:tracePt t="29598" x="4192588" y="6783388"/>
          <p14:tracePt t="29615" x="4181475" y="6783388"/>
          <p14:tracePt t="29632" x="4156075" y="6783388"/>
          <p14:tracePt t="29635" x="4130675" y="6796088"/>
          <p14:tracePt t="29652" x="4117975" y="6796088"/>
          <p14:tracePt t="29667" x="4105275" y="6796088"/>
          <p14:tracePt t="29683" x="4092575" y="6796088"/>
          <p14:tracePt t="29875" x="4081463" y="6796088"/>
          <p14:tracePt t="29883" x="4081463" y="6783388"/>
          <p14:tracePt t="29891" x="4081463" y="6757988"/>
          <p14:tracePt t="29899" x="4081463" y="6732588"/>
          <p14:tracePt t="29914" x="4081463" y="6683375"/>
          <p14:tracePt t="29931" x="4081463" y="6594475"/>
          <p14:tracePt t="29947" x="4081463" y="6445250"/>
          <p14:tracePt t="29964" x="4081463" y="6245225"/>
          <p14:tracePt t="29981" x="4081463" y="6056313"/>
          <p14:tracePt t="29997" x="4081463" y="5907088"/>
          <p14:tracePt t="30014" x="4081463" y="5768975"/>
          <p14:tracePt t="30031" x="4105275" y="5643563"/>
          <p14:tracePt t="30048" x="4105275" y="5568950"/>
          <p14:tracePt t="30064" x="4156075" y="5418138"/>
          <p14:tracePt t="30066" x="4156075" y="5343525"/>
          <p14:tracePt t="30081" x="4181475" y="5268913"/>
          <p14:tracePt t="30083" x="4181475" y="5218113"/>
          <p14:tracePt t="30098" x="4192588" y="5156200"/>
          <p14:tracePt t="30114" x="4217988" y="5105400"/>
          <p14:tracePt t="30132" x="4230688" y="5068888"/>
          <p14:tracePt t="30149" x="4256088" y="5043488"/>
          <p14:tracePt t="30166" x="4281488" y="5018088"/>
          <p14:tracePt t="30183" x="4343400" y="4943475"/>
          <p14:tracePt t="30199" x="4356100" y="4918075"/>
          <p14:tracePt t="30216" x="4368800" y="4892675"/>
          <p14:tracePt t="30300" x="4368800" y="4879975"/>
          <p14:tracePt t="30308" x="4368800" y="4868863"/>
          <p14:tracePt t="30323" x="4368800" y="4856163"/>
          <p14:tracePt t="30333" x="4368800" y="4843463"/>
          <p14:tracePt t="30350" x="4368800" y="4818063"/>
          <p14:tracePt t="30367" x="4368800" y="4805363"/>
          <p14:tracePt t="30384" x="4368800" y="4779963"/>
          <p14:tracePt t="30401" x="4368800" y="4743450"/>
          <p14:tracePt t="30403" x="4368800" y="4730750"/>
          <p14:tracePt t="30418" x="4394200" y="4692650"/>
          <p14:tracePt t="30435" x="4394200" y="4667250"/>
          <p14:tracePt t="30451" x="4418013" y="4618038"/>
          <p14:tracePt t="30467" x="4418013" y="4605338"/>
          <p14:tracePt t="30484" x="4443413" y="4592638"/>
          <p14:tracePt t="30732" x="4443413" y="4579938"/>
          <p14:tracePt t="30740" x="4430713" y="4579938"/>
          <p14:tracePt t="30756" x="4406900" y="4605338"/>
          <p14:tracePt t="30767" x="4368800" y="4618038"/>
          <p14:tracePt t="30784" x="4318000" y="4667250"/>
          <p14:tracePt t="30801" x="4294188" y="4692650"/>
          <p14:tracePt t="30804" x="4268788" y="4718050"/>
          <p14:tracePt t="30818" x="4230688" y="4730750"/>
          <p14:tracePt t="30819" x="4205288" y="4743450"/>
          <p14:tracePt t="30835" x="4192588" y="4756150"/>
          <p14:tracePt t="30852" x="4181475" y="4768850"/>
          <p14:tracePt t="30868" x="4168775" y="4779963"/>
          <p14:tracePt t="30884" x="4168775" y="4792663"/>
          <p14:tracePt t="30901" x="4156075" y="4805363"/>
          <p14:tracePt t="30918" x="4143375" y="4805363"/>
          <p14:tracePt t="30935" x="4130675" y="4805363"/>
          <p14:tracePt t="30952" x="4105275" y="4830763"/>
          <p14:tracePt t="30968" x="4092575" y="4830763"/>
          <p14:tracePt t="30985" x="4081463" y="4856163"/>
          <p14:tracePt t="31020" x="4068763" y="4856163"/>
          <p14:tracePt t="31028" x="4056063" y="4856163"/>
          <p14:tracePt t="31108" x="4043363" y="4856163"/>
          <p14:tracePt t="31420" x="4043363" y="4868863"/>
          <p14:tracePt t="31427" x="4043363" y="4879975"/>
          <p14:tracePt t="31437" x="4043363" y="4892675"/>
          <p14:tracePt t="31453" x="4030663" y="4918075"/>
          <p14:tracePt t="31469" x="4005263" y="4943475"/>
          <p14:tracePt t="31492" x="3979863" y="4968875"/>
          <p14:tracePt t="31524" x="3968750" y="4981575"/>
          <p14:tracePt t="31532" x="3956050" y="4992688"/>
          <p14:tracePt t="31556" x="3943350" y="5005388"/>
          <p14:tracePt t="31819" x="3968750" y="5005388"/>
          <p14:tracePt t="31837" x="3992563" y="5005388"/>
          <p14:tracePt t="31844" x="4005263" y="5005388"/>
          <p14:tracePt t="31860" x="4017963" y="5005388"/>
          <p14:tracePt t="31872" x="4030663" y="4992688"/>
          <p14:tracePt t="31924" x="4043363" y="4992688"/>
          <p14:tracePt t="31932" x="4056063" y="4992688"/>
          <p14:tracePt t="31948" x="4068763" y="4992688"/>
          <p14:tracePt t="31955" x="4068763" y="4981575"/>
          <p14:tracePt t="31971" x="4081463" y="4981575"/>
          <p14:tracePt t="31995" x="4092575" y="4968875"/>
          <p14:tracePt t="32011" x="4105275" y="4968875"/>
          <p14:tracePt t="32021" x="4117975" y="4956175"/>
          <p14:tracePt t="32038" x="4130675" y="4956175"/>
          <p14:tracePt t="32055" x="4168775" y="4943475"/>
          <p14:tracePt t="32072" x="4192588" y="4930775"/>
          <p14:tracePt t="32088" x="4217988" y="4918075"/>
          <p14:tracePt t="32092" x="4243388" y="4905375"/>
          <p14:tracePt t="32108" x="4256088" y="4892675"/>
          <p14:tracePt t="32121" x="4268788" y="4879975"/>
          <p14:tracePt t="32138" x="4281488" y="4868863"/>
          <p14:tracePt t="32153" x="4294188" y="4856163"/>
          <p14:tracePt t="32155" x="4305300" y="4843463"/>
          <p14:tracePt t="32171" x="4343400" y="4818063"/>
          <p14:tracePt t="32187" x="4381500" y="4792663"/>
          <p14:tracePt t="32204" x="4430713" y="4768850"/>
          <p14:tracePt t="32220" x="4494213" y="4705350"/>
          <p14:tracePt t="32237" x="4581525" y="4643438"/>
          <p14:tracePt t="32254" x="4668838" y="4592638"/>
          <p14:tracePt t="32270" x="4768850" y="4492625"/>
          <p14:tracePt t="32287" x="4868863" y="4430713"/>
          <p14:tracePt t="32304" x="4956175" y="4379913"/>
          <p14:tracePt t="32320" x="5057775" y="4341813"/>
          <p14:tracePt t="32338" x="5057775" y="4330700"/>
          <p14:tracePt t="32387" x="5057775" y="4318000"/>
          <p14:tracePt t="32396" x="5081588" y="4292600"/>
          <p14:tracePt t="32406" x="5094288" y="4292600"/>
          <p14:tracePt t="32421" x="5132388" y="4279900"/>
          <p14:tracePt t="32437" x="5157788" y="4267200"/>
          <p14:tracePt t="32454" x="5207000" y="4254500"/>
          <p14:tracePt t="32471" x="5232400" y="4254500"/>
          <p14:tracePt t="32487" x="5281613" y="4241800"/>
          <p14:tracePt t="32504" x="5307013" y="4217988"/>
          <p14:tracePt t="32522" x="5357813" y="4192588"/>
          <p14:tracePt t="32548" x="5383213" y="4192588"/>
          <p14:tracePt t="32580" x="5394325" y="4192588"/>
          <p14:tracePt t="32589" x="5419725" y="4167188"/>
          <p14:tracePt t="32597" x="5432425" y="4167188"/>
          <p14:tracePt t="32611" x="5457825" y="4167188"/>
          <p14:tracePt t="32622" x="5470525" y="4141788"/>
          <p14:tracePt t="32640" x="5495925" y="4129088"/>
          <p14:tracePt t="32656" x="5570538" y="4105275"/>
          <p14:tracePt t="32659" x="5595938" y="4092575"/>
          <p14:tracePt t="32672" x="5619750" y="4079875"/>
          <p14:tracePt t="32675" x="5670550" y="4054475"/>
          <p14:tracePt t="32689" x="5719763" y="4041775"/>
          <p14:tracePt t="32691" x="5745163" y="4029075"/>
          <p14:tracePt t="32706" x="5770563" y="4017963"/>
          <p14:tracePt t="32708" x="5808663" y="4005263"/>
          <p14:tracePt t="32724" x="5870575" y="3967163"/>
          <p14:tracePt t="32787" x="5895975" y="3967163"/>
          <p14:tracePt t="32810" x="5921375" y="3941763"/>
          <p14:tracePt t="32827" x="5932488" y="3941763"/>
          <p14:tracePt t="32834" x="5945188" y="3941763"/>
          <p14:tracePt t="32850" x="5970588" y="3941763"/>
          <p14:tracePt t="32866" x="5983288" y="3929063"/>
          <p14:tracePt t="32875" x="5995988" y="3929063"/>
          <p14:tracePt t="32898" x="6021388" y="3916363"/>
          <p14:tracePt t="32914" x="6045200" y="3916363"/>
          <p14:tracePt t="32922" x="6057900" y="3892550"/>
          <p14:tracePt t="32938" x="6070600" y="3892550"/>
          <p14:tracePt t="32970" x="6083300" y="3892550"/>
          <p14:tracePt t="32986" x="6096000" y="3892550"/>
          <p14:tracePt t="33220" x="6096000" y="3905250"/>
          <p14:tracePt t="33260" x="6096000" y="3916363"/>
          <p14:tracePt t="33299" x="6108700" y="3929063"/>
          <p14:tracePt t="33307" x="6121400" y="3941763"/>
          <p14:tracePt t="33371" x="6121400" y="3954463"/>
          <p14:tracePt t="33388" x="6121400" y="3967163"/>
          <p14:tracePt t="33475" x="6121400" y="3979863"/>
          <p14:tracePt t="33491" x="6134100" y="3992563"/>
          <p14:tracePt t="33523" x="6134100" y="4005263"/>
          <p14:tracePt t="33532" x="6134100" y="4017963"/>
          <p14:tracePt t="33556" x="6146800" y="4029075"/>
          <p14:tracePt t="33620" x="6146800" y="4041775"/>
          <p14:tracePt t="33628" x="6146800" y="4054475"/>
          <p14:tracePt t="33643" x="6146800" y="4067175"/>
          <p14:tracePt t="33675" x="6146800" y="4079875"/>
          <p14:tracePt t="33700" x="6146800" y="4092575"/>
          <p14:tracePt t="33732" x="6146800" y="4105275"/>
          <p14:tracePt t="33963" x="6146800" y="4129088"/>
          <p14:tracePt t="33996" x="6157913" y="4154488"/>
          <p14:tracePt t="34003" x="6157913" y="4167188"/>
          <p14:tracePt t="34020" x="6170613" y="4179888"/>
          <p14:tracePt t="34027" x="6170613" y="4205288"/>
          <p14:tracePt t="34043" x="6196013" y="4241800"/>
          <p14:tracePt t="34060" x="6221413" y="4279900"/>
          <p14:tracePt t="34077" x="6246813" y="4330700"/>
          <p14:tracePt t="34093" x="6283325" y="4379913"/>
          <p14:tracePt t="34110" x="6308725" y="4430713"/>
          <p14:tracePt t="34126" x="6334125" y="4443413"/>
          <p14:tracePt t="34143" x="6359525" y="4505325"/>
          <p14:tracePt t="34160" x="6396038" y="4530725"/>
          <p14:tracePt t="34163" x="6408738" y="4554538"/>
          <p14:tracePt t="34177" x="6434138" y="4579938"/>
          <p14:tracePt t="34179" x="6459538" y="4605338"/>
          <p14:tracePt t="34194" x="6483350" y="4643438"/>
          <p14:tracePt t="34196" x="6534150" y="4667250"/>
          <p14:tracePt t="34211" x="6608763" y="4718050"/>
          <p14:tracePt t="34227" x="6646863" y="4756150"/>
          <p14:tracePt t="34244" x="6696075" y="4779963"/>
          <p14:tracePt t="34260" x="6721475" y="4818063"/>
          <p14:tracePt t="34277" x="6808788" y="4868863"/>
          <p14:tracePt t="34293" x="6872288" y="4918075"/>
          <p14:tracePt t="34310" x="6972300" y="4981575"/>
          <p14:tracePt t="34327" x="7059613" y="5043488"/>
          <p14:tracePt t="34344" x="7146925" y="5105400"/>
          <p14:tracePt t="34361" x="7235825" y="5168900"/>
          <p14:tracePt t="34364" x="7246938" y="5194300"/>
          <p14:tracePt t="34377" x="7259638" y="5205413"/>
          <p14:tracePt t="34379" x="7297738" y="5218113"/>
          <p14:tracePt t="34394" x="7297738" y="5230813"/>
          <p14:tracePt t="34396" x="7323138" y="5243513"/>
          <p14:tracePt t="34412" x="7359650" y="5256213"/>
          <p14:tracePt t="34427" x="7397750" y="5281613"/>
          <p14:tracePt t="34444" x="7423150" y="5318125"/>
          <p14:tracePt t="34461" x="7459663" y="5330825"/>
          <p14:tracePt t="34477" x="7535863" y="5368925"/>
          <p14:tracePt t="34494" x="7597775" y="5407025"/>
          <p14:tracePt t="34512" x="7661275" y="5418138"/>
          <p14:tracePt t="34516" x="7685088" y="5430838"/>
          <p14:tracePt t="34528" x="7748588" y="5443538"/>
          <p14:tracePt t="34545" x="7797800" y="5456238"/>
          <p14:tracePt t="34547" x="7848600" y="5468938"/>
          <p14:tracePt t="34562" x="7910513" y="5494338"/>
          <p14:tracePt t="34564" x="7961313" y="5518150"/>
          <p14:tracePt t="34579" x="8061325" y="5530850"/>
          <p14:tracePt t="34595" x="8123238" y="5568950"/>
          <p14:tracePt t="34612" x="8212138" y="5607050"/>
          <p14:tracePt t="34628" x="8261350" y="5619750"/>
          <p14:tracePt t="34645" x="8324850" y="5630863"/>
          <p14:tracePt t="34661" x="8386763" y="5656263"/>
          <p14:tracePt t="34678" x="8435975" y="5681663"/>
          <p14:tracePt t="34695" x="8499475" y="5681663"/>
          <p14:tracePt t="34712" x="8537575" y="5707063"/>
          <p14:tracePt t="34728" x="8574088" y="5719763"/>
          <p14:tracePt t="34745" x="8612188" y="5719763"/>
          <p14:tracePt t="34747" x="8612188" y="5732463"/>
          <p14:tracePt t="34763" x="8637588" y="5732463"/>
          <p14:tracePt t="34779" x="8650288" y="5732463"/>
          <p14:tracePt t="35124" x="8661400" y="5756275"/>
          <p14:tracePt t="35140" x="8686800" y="5756275"/>
          <p14:tracePt t="35156" x="8724900" y="5756275"/>
          <p14:tracePt t="35163" x="8737600" y="5756275"/>
          <p14:tracePt t="35179" x="8763000" y="5781675"/>
          <p14:tracePt t="35196" x="8786813" y="5781675"/>
          <p14:tracePt t="35213" x="8812213" y="5794375"/>
          <p14:tracePt t="35229" x="8837613" y="5807075"/>
          <p14:tracePt t="35252" x="8837613" y="5819775"/>
          <p14:tracePt t="35268" x="8850313" y="5819775"/>
          <p14:tracePt t="35279" x="8863013" y="5832475"/>
          <p14:tracePt t="35300" x="8863013" y="5843588"/>
          <p14:tracePt t="35348" x="8874125" y="5843588"/>
          <p14:tracePt t="35451" x="8886825" y="5856288"/>
          <p14:tracePt t="35499" x="8886825" y="5868988"/>
          <p14:tracePt t="35524" x="8886825" y="5881688"/>
          <p14:tracePt t="35795" x="8886825" y="5894388"/>
          <p14:tracePt t="35884" x="8874125" y="5894388"/>
          <p14:tracePt t="35899" x="8863013" y="5894388"/>
          <p14:tracePt t="35915" x="8850313" y="5894388"/>
          <p14:tracePt t="35923" x="8837613" y="5894388"/>
          <p14:tracePt t="35932" x="8824913" y="5894388"/>
          <p14:tracePt t="35948" x="8799513" y="5881688"/>
          <p14:tracePt t="35965" x="8737600" y="5881688"/>
          <p14:tracePt t="35981" x="8637588" y="5881688"/>
          <p14:tracePt t="35998" x="8461375" y="5881688"/>
          <p14:tracePt t="36015" x="8223250" y="5868988"/>
          <p14:tracePt t="36031" x="7986713" y="5843588"/>
          <p14:tracePt t="36049" x="7748588" y="5843588"/>
          <p14:tracePt t="36052" x="7648575" y="5843588"/>
          <p14:tracePt t="36065" x="7548563" y="5843588"/>
          <p14:tracePt t="36083" x="7397750" y="5843588"/>
          <p14:tracePt t="36099" x="7297738" y="5856288"/>
          <p14:tracePt t="36115" x="7210425" y="5894388"/>
          <p14:tracePt t="36132" x="7097713" y="5919788"/>
          <p14:tracePt t="36149" x="6946900" y="5969000"/>
          <p14:tracePt t="36165" x="6884988" y="6069013"/>
          <p14:tracePt t="36182" x="6821488" y="6107113"/>
          <p14:tracePt t="36199" x="6759575" y="6194425"/>
          <p14:tracePt t="36215" x="6672263" y="6257925"/>
          <p14:tracePt t="36232" x="6608763" y="6281738"/>
          <p14:tracePt t="36249" x="6483350" y="6319838"/>
          <p14:tracePt t="36252" x="6459538" y="6332538"/>
          <p14:tracePt t="36266" x="6421438" y="6345238"/>
          <p14:tracePt t="36268" x="6334125" y="6357938"/>
          <p14:tracePt t="36283" x="6157913" y="6381750"/>
          <p14:tracePt t="36300" x="5945188" y="6419850"/>
          <p14:tracePt t="36316" x="5770563" y="6432550"/>
          <p14:tracePt t="36332" x="5557838" y="6470650"/>
          <p14:tracePt t="36349" x="5407025" y="6470650"/>
          <p14:tracePt t="36365" x="5207000" y="6470650"/>
          <p14:tracePt t="36382" x="4868863" y="6470650"/>
          <p14:tracePt t="36399" x="4594225" y="6470650"/>
          <p14:tracePt t="36416" x="4268788" y="6445250"/>
          <p14:tracePt t="36419" x="4068763" y="6381750"/>
          <p14:tracePt t="36432" x="3867150" y="6345238"/>
          <p14:tracePt t="36450" x="3592513" y="6294438"/>
          <p14:tracePt t="36453" x="3517900" y="6281738"/>
          <p14:tracePt t="36467" x="3441700" y="6269038"/>
          <p14:tracePt t="36483" x="3405188" y="6245225"/>
          <p14:tracePt t="36499" x="3392488" y="6245225"/>
          <p14:tracePt t="36532" x="3379788" y="6232525"/>
          <p14:tracePt t="36555" x="3379788" y="6207125"/>
          <p14:tracePt t="36579" x="3379788" y="6194425"/>
          <p14:tracePt t="36587" x="3379788" y="6181725"/>
          <p14:tracePt t="36599" x="3379788" y="6169025"/>
          <p14:tracePt t="36616" x="3367088" y="6145213"/>
          <p14:tracePt t="36633" x="3354388" y="6119813"/>
          <p14:tracePt t="36650" x="3354388" y="6094413"/>
          <p14:tracePt t="36667" x="3354388" y="6056313"/>
          <p14:tracePt t="36683" x="3354388" y="6007100"/>
          <p14:tracePt t="36699" x="3367088" y="5969000"/>
          <p14:tracePt t="36717" x="3392488" y="5919788"/>
          <p14:tracePt t="36733" x="3441700" y="5868988"/>
          <p14:tracePt t="36750" x="3492500" y="5819775"/>
          <p14:tracePt t="36767" x="3554413" y="5781675"/>
          <p14:tracePt t="36784" x="3592513" y="5743575"/>
          <p14:tracePt t="36800" x="3617913" y="5732463"/>
          <p14:tracePt t="36827" x="3630613" y="5732463"/>
          <p14:tracePt t="36852" x="3630613" y="5707063"/>
          <p14:tracePt t="36860" x="3643313" y="5707063"/>
          <p14:tracePt t="36867" x="3654425" y="5694363"/>
          <p14:tracePt t="36883" x="3679825" y="5668963"/>
          <p14:tracePt t="36900" x="3705225" y="5630863"/>
          <p14:tracePt t="36917" x="3705225" y="5607050"/>
          <p14:tracePt t="36934" x="3730625" y="5581650"/>
          <p14:tracePt t="36951" x="3817938" y="5494338"/>
          <p14:tracePt t="36968" x="3856038" y="5443538"/>
          <p14:tracePt t="36984" x="3917950" y="5394325"/>
          <p14:tracePt t="36987" x="3943350" y="5343525"/>
          <p14:tracePt t="37000" x="3968750" y="5305425"/>
          <p14:tracePt t="37003" x="3992563" y="5268913"/>
          <p14:tracePt t="37017" x="4030663" y="5218113"/>
          <p14:tracePt t="37019" x="4068763" y="5194300"/>
          <p14:tracePt t="37034" x="4092575" y="5156200"/>
          <p14:tracePt t="37036" x="4105275" y="5130800"/>
          <p14:tracePt t="37051" x="4192588" y="5030788"/>
          <p14:tracePt t="37068" x="4230688" y="4981575"/>
          <p14:tracePt t="37084" x="4281488" y="4943475"/>
          <p14:tracePt t="37101" x="4356100" y="4868863"/>
          <p14:tracePt t="37118" x="4418013" y="4805363"/>
          <p14:tracePt t="37134" x="4506913" y="4743450"/>
          <p14:tracePt t="37152" x="4581525" y="4692650"/>
          <p14:tracePt t="37155" x="4643438" y="4667250"/>
          <p14:tracePt t="37167" x="4668838" y="4643438"/>
          <p14:tracePt t="37184" x="4743450" y="4579938"/>
          <p14:tracePt t="37202" x="4806950" y="4554538"/>
          <p14:tracePt t="37204" x="4856163" y="4518025"/>
          <p14:tracePt t="37219" x="4881563" y="4492625"/>
          <p14:tracePt t="37235" x="4932363" y="4467225"/>
          <p14:tracePt t="37252" x="4956175" y="4467225"/>
          <p14:tracePt t="37268" x="4981575" y="4443413"/>
          <p14:tracePt t="37285" x="5019675" y="4418013"/>
          <p14:tracePt t="37301" x="5045075" y="4405313"/>
          <p14:tracePt t="37318" x="5094288" y="4379913"/>
          <p14:tracePt t="37335" x="5145088" y="4354513"/>
          <p14:tracePt t="37352" x="5157788" y="4354513"/>
          <p14:tracePt t="37355" x="5181600" y="4341813"/>
          <p14:tracePt t="37369" x="5194300" y="4341813"/>
          <p14:tracePt t="37372" x="5219700" y="4341813"/>
          <p14:tracePt t="37385" x="5245100" y="4341813"/>
          <p14:tracePt t="37387" x="5281613" y="4341813"/>
          <p14:tracePt t="37402" x="5332413" y="4341813"/>
          <p14:tracePt t="37404" x="5357813" y="4341813"/>
          <p14:tracePt t="37419" x="5419725" y="4341813"/>
          <p14:tracePt t="37435" x="5470525" y="4341813"/>
          <p14:tracePt t="37452" x="5495925" y="4341813"/>
          <p14:tracePt t="37469" x="5532438" y="4341813"/>
          <p14:tracePt t="37485" x="5570538" y="4341813"/>
          <p14:tracePt t="37502" x="5607050" y="4341813"/>
          <p14:tracePt t="37518" x="5632450" y="4341813"/>
          <p14:tracePt t="37535" x="5719763" y="4341813"/>
          <p14:tracePt t="37553" x="5783263" y="4341813"/>
          <p14:tracePt t="37555" x="5795963" y="4341813"/>
          <p14:tracePt t="37570" x="5832475" y="4341813"/>
          <p14:tracePt t="37572" x="5845175" y="4341813"/>
          <p14:tracePt t="37587" x="5870575" y="4341813"/>
          <p14:tracePt t="37603" x="5883275" y="4341813"/>
          <p14:tracePt t="37620" x="5908675" y="4354513"/>
          <p14:tracePt t="37636" x="5945188" y="4379913"/>
          <p14:tracePt t="37653" x="5957888" y="4392613"/>
          <p14:tracePt t="37669" x="5995988" y="4405313"/>
          <p14:tracePt t="37686" x="6021388" y="4418013"/>
          <p14:tracePt t="37703" x="6034088" y="4443413"/>
          <p14:tracePt t="37719" x="6083300" y="4467225"/>
          <p14:tracePt t="37735" x="6134100" y="4505325"/>
          <p14:tracePt t="37752" x="6183313" y="4530725"/>
          <p14:tracePt t="37755" x="6208713" y="4567238"/>
          <p14:tracePt t="37769" x="6221413" y="4579938"/>
          <p14:tracePt t="37786" x="6246813" y="4605338"/>
          <p14:tracePt t="37787" x="6246813" y="4618038"/>
          <p14:tracePt t="37803" x="6259513" y="4679950"/>
          <p14:tracePt t="37820" x="6296025" y="4718050"/>
          <p14:tracePt t="37836" x="6296025" y="4792663"/>
          <p14:tracePt t="37853" x="6334125" y="4892675"/>
          <p14:tracePt t="37869" x="6396038" y="5043488"/>
          <p14:tracePt t="37886" x="6459538" y="5168900"/>
          <p14:tracePt t="37903" x="6534150" y="5294313"/>
          <p14:tracePt t="37919" x="6621463" y="5418138"/>
          <p14:tracePt t="37936" x="6684963" y="5481638"/>
          <p14:tracePt t="37939" x="6721475" y="5530850"/>
          <p14:tracePt t="37954" x="6772275" y="5556250"/>
          <p14:tracePt t="37956" x="6846888" y="5594350"/>
          <p14:tracePt t="37971" x="6921500" y="5643563"/>
          <p14:tracePt t="37987" x="6997700" y="5668963"/>
          <p14:tracePt t="38004" x="7072313" y="5694363"/>
          <p14:tracePt t="38020" x="7159625" y="5743575"/>
          <p14:tracePt t="38036" x="7210425" y="5781675"/>
          <p14:tracePt t="38053" x="7259638" y="5807075"/>
          <p14:tracePt t="38070" x="7297738" y="5843588"/>
          <p14:tracePt t="38087" x="7323138" y="5868988"/>
          <p14:tracePt t="38104" x="7359650" y="5894388"/>
          <p14:tracePt t="38121" x="7397750" y="5932488"/>
          <p14:tracePt t="38123" x="7423150" y="5932488"/>
          <p14:tracePt t="38137" x="7459663" y="5956300"/>
          <p14:tracePt t="38155" x="7561263" y="6007100"/>
          <p14:tracePt t="38172" x="7610475" y="6032500"/>
          <p14:tracePt t="38187" x="7685088" y="6069013"/>
          <p14:tracePt t="38204" x="7748588" y="6107113"/>
          <p14:tracePt t="38221" x="7835900" y="6145213"/>
          <p14:tracePt t="38237" x="7923213" y="6181725"/>
          <p14:tracePt t="38254" x="7999413" y="6219825"/>
          <p14:tracePt t="38271" x="8035925" y="6232525"/>
          <p14:tracePt t="38287" x="8086725" y="6257925"/>
          <p14:tracePt t="38304" x="8123238" y="6269038"/>
          <p14:tracePt t="38307" x="8148638" y="6269038"/>
          <p14:tracePt t="38320" x="8186738" y="6281738"/>
          <p14:tracePt t="38323" x="8199438" y="6281738"/>
          <p14:tracePt t="38337" x="8223250" y="6281738"/>
          <p14:tracePt t="38339" x="8261350" y="6294438"/>
          <p14:tracePt t="38355" x="8348663" y="6307138"/>
          <p14:tracePt t="38371" x="8399463" y="6319838"/>
          <p14:tracePt t="38387" x="8435975" y="6319838"/>
          <p14:tracePt t="38404" x="8499475" y="6319838"/>
          <p14:tracePt t="38421" x="8548688" y="6319838"/>
          <p14:tracePt t="38438" x="8599488" y="6319838"/>
          <p14:tracePt t="38454" x="8674100" y="6294438"/>
          <p14:tracePt t="38472" x="8812213" y="6257925"/>
          <p14:tracePt t="38488" x="8850313" y="6232525"/>
          <p14:tracePt t="38491" x="8874125" y="6232525"/>
          <p14:tracePt t="38504" x="8886825" y="6232525"/>
          <p14:tracePt t="38507" x="8899525" y="6207125"/>
          <p14:tracePt t="38521" x="8912225" y="6207125"/>
          <p14:tracePt t="38660" x="8912225" y="6194425"/>
          <p14:tracePt t="38732" x="8912225" y="6169025"/>
          <p14:tracePt t="38747" x="8886825" y="6157913"/>
          <p14:tracePt t="38780" x="8874125" y="6157913"/>
          <p14:tracePt t="38796" x="8874125" y="6145213"/>
          <p14:tracePt t="38836" x="8863013" y="6145213"/>
          <p14:tracePt t="38870" x="8850313" y="6145213"/>
          <p14:tracePt t="38875" x="8837613" y="6145213"/>
          <p14:tracePt t="38889" x="8812213" y="6119813"/>
          <p14:tracePt t="38892" x="8763000" y="6107113"/>
          <p14:tracePt t="38907" x="8650288" y="6081713"/>
          <p14:tracePt t="38923" x="8474075" y="6007100"/>
          <p14:tracePt t="38939" x="8348663" y="5969000"/>
          <p14:tracePt t="38956" x="8199438" y="5919788"/>
          <p14:tracePt t="38972" x="8135938" y="5894388"/>
          <p14:tracePt t="38989" x="8099425" y="5894388"/>
          <p14:tracePt t="39006" x="8035925" y="5868988"/>
          <p14:tracePt t="39023" x="7986713" y="5832475"/>
          <p14:tracePt t="39039" x="7974013" y="5819775"/>
          <p14:tracePt t="39068" x="7897813" y="5781675"/>
          <p14:tracePt t="39084" x="7797800" y="5768975"/>
          <p14:tracePt t="39092" x="7685088" y="5732463"/>
          <p14:tracePt t="39107" x="7435850" y="5643563"/>
          <p14:tracePt t="39123" x="7259638" y="5568950"/>
          <p14:tracePt t="39139" x="7134225" y="5518150"/>
          <p14:tracePt t="39157" x="7021513" y="5456238"/>
          <p14:tracePt t="39173" x="6910388" y="5368925"/>
          <p14:tracePt t="39189" x="6834188" y="5256213"/>
          <p14:tracePt t="39207" x="6721475" y="5118100"/>
          <p14:tracePt t="39223" x="6646863" y="4992688"/>
          <p14:tracePt t="39239" x="6559550" y="4879975"/>
          <p14:tracePt t="39257" x="6434138" y="4667250"/>
          <p14:tracePt t="39260" x="6346825" y="4579938"/>
          <p14:tracePt t="39273" x="6296025" y="4505325"/>
          <p14:tracePt t="39275" x="6246813" y="4430713"/>
          <p14:tracePt t="39290" x="6234113" y="4367213"/>
          <p14:tracePt t="39292" x="6170613" y="4305300"/>
          <p14:tracePt t="39307" x="6134100" y="4267200"/>
          <p14:tracePt t="39323" x="6134100" y="4254500"/>
          <p14:tracePt t="39443" x="6134100" y="4241800"/>
          <p14:tracePt t="39467" x="6108700" y="4230688"/>
          <p14:tracePt t="39484" x="6108700" y="4217988"/>
          <p14:tracePt t="39490" x="6096000" y="4205288"/>
          <p14:tracePt t="39508" x="6070600" y="4205288"/>
          <p14:tracePt t="39524" x="6057900" y="4205288"/>
          <p14:tracePt t="39541" x="6034088" y="4205288"/>
          <p14:tracePt t="39557" x="5995988" y="4205288"/>
          <p14:tracePt t="39574" x="5970588" y="4205288"/>
          <p14:tracePt t="39591" x="5921375" y="4205288"/>
          <p14:tracePt t="39608" x="5870575" y="4205288"/>
          <p14:tracePt t="39625" x="5821363" y="4205288"/>
          <p14:tracePt t="39627" x="5757863" y="4205288"/>
          <p14:tracePt t="39641" x="5719763" y="4205288"/>
          <p14:tracePt t="39643" x="5670550" y="4205288"/>
          <p14:tracePt t="39659" x="5545138" y="4241800"/>
          <p14:tracePt t="39675" x="5419725" y="4292600"/>
          <p14:tracePt t="39692" x="5332413" y="4392613"/>
          <p14:tracePt t="39708" x="5281613" y="4454525"/>
          <p14:tracePt t="39725" x="5145088" y="4554538"/>
          <p14:tracePt t="39742" x="5068888" y="4605338"/>
          <p14:tracePt t="39758" x="4968875" y="4667250"/>
          <p14:tracePt t="39774" x="4906963" y="4730750"/>
          <p14:tracePt t="39792" x="4856163" y="4779963"/>
          <p14:tracePt t="39795" x="4806950" y="4805363"/>
          <p14:tracePt t="39808" x="4768850" y="4843463"/>
          <p14:tracePt t="39825" x="4694238" y="4905375"/>
          <p14:tracePt t="39828" x="4668838" y="4930775"/>
          <p14:tracePt t="39842" x="4619625" y="4968875"/>
          <p14:tracePt t="39844" x="4568825" y="5018088"/>
          <p14:tracePt t="39859" x="4456113" y="5105400"/>
          <p14:tracePt t="39876" x="4343400" y="5230813"/>
          <p14:tracePt t="39892" x="4268788" y="5330825"/>
          <p14:tracePt t="39909" x="4130675" y="5468938"/>
          <p14:tracePt t="39926" x="3992563" y="5556250"/>
          <p14:tracePt t="39942" x="3905250" y="5630863"/>
          <p14:tracePt t="39959" x="3779838" y="5719763"/>
          <p14:tracePt t="39975" x="3679825" y="5768975"/>
          <p14:tracePt t="39992" x="3567113" y="5819775"/>
          <p14:tracePt t="39995" x="3505200" y="5856288"/>
          <p14:tracePt t="40008" x="3392488" y="5894388"/>
          <p14:tracePt t="40011" x="3379788" y="5894388"/>
          <p14:tracePt t="40025" x="3354388" y="5919788"/>
          <p14:tracePt t="40027" x="3341688" y="5919788"/>
          <p14:tracePt t="40043" x="3317875" y="5919788"/>
          <p14:tracePt t="40059" x="3254375" y="5919788"/>
          <p14:tracePt t="40075" x="3228975" y="5919788"/>
          <p14:tracePt t="40195" x="3228975" y="5907088"/>
          <p14:tracePt t="40203" x="3228975" y="5856288"/>
          <p14:tracePt t="40212" x="3254375" y="5832475"/>
          <p14:tracePt t="40225" x="3317875" y="5768975"/>
          <p14:tracePt t="40227" x="3367088" y="5719763"/>
          <p14:tracePt t="40243" x="3441700" y="5656263"/>
          <p14:tracePt t="40244" x="3492500" y="5619750"/>
          <p14:tracePt t="40259" x="3605213" y="5507038"/>
          <p14:tracePt t="40275" x="3743325" y="5407025"/>
          <p14:tracePt t="40292" x="3867150" y="5318125"/>
          <p14:tracePt t="40309" x="3992563" y="5256213"/>
          <p14:tracePt t="40326" x="4143375" y="5181600"/>
          <p14:tracePt t="40342" x="4243388" y="5105400"/>
          <p14:tracePt t="40360" x="4318000" y="5043488"/>
          <p14:tracePt t="40376" x="4406900" y="4992688"/>
          <p14:tracePt t="40392" x="4468813" y="4930775"/>
          <p14:tracePt t="40395" x="4494213" y="4905375"/>
          <p14:tracePt t="40410" x="4530725" y="4868863"/>
          <p14:tracePt t="40412" x="4568825" y="4805363"/>
          <p14:tracePt t="40426" x="4668838" y="4743450"/>
          <p14:tracePt t="40443" x="4781550" y="4692650"/>
          <p14:tracePt t="40459" x="4919663" y="4618038"/>
          <p14:tracePt t="40477" x="5006975" y="4554538"/>
          <p14:tracePt t="40493" x="5081588" y="4492625"/>
          <p14:tracePt t="40510" x="5170488" y="4430713"/>
          <p14:tracePt t="40527" x="5232400" y="4392613"/>
          <p14:tracePt t="40543" x="5281613" y="4341813"/>
          <p14:tracePt t="40561" x="5332413" y="4292600"/>
          <p14:tracePt t="40563" x="5383213" y="4267200"/>
          <p14:tracePt t="40579" x="5407025" y="4254500"/>
          <p14:tracePt t="40593" x="5419725" y="4230688"/>
          <p14:tracePt t="40595" x="5432425" y="4230688"/>
          <p14:tracePt t="40610" x="5445125" y="4217988"/>
          <p14:tracePt t="40627" x="5445125" y="4205288"/>
          <p14:tracePt t="40659" x="5457825" y="4205288"/>
          <p14:tracePt t="40667" x="5483225" y="4192588"/>
          <p14:tracePt t="40692" x="5495925" y="4192588"/>
          <p14:tracePt t="40708" x="5507038" y="4192588"/>
          <p14:tracePt t="40715" x="5519738" y="4192588"/>
          <p14:tracePt t="40727" x="5545138" y="4192588"/>
          <p14:tracePt t="40744" x="5583238" y="4192588"/>
          <p14:tracePt t="40761" x="5595938" y="4192588"/>
          <p14:tracePt t="40778" x="5607050" y="4192588"/>
          <p14:tracePt t="40780" x="5619750" y="4192588"/>
          <p14:tracePt t="40795" x="5645150" y="4192588"/>
          <p14:tracePt t="40811" x="5670550" y="4192588"/>
          <p14:tracePt t="40828" x="5683250" y="4192588"/>
          <p14:tracePt t="40844" x="5732463" y="4192588"/>
          <p14:tracePt t="40862" x="5770563" y="4192588"/>
          <p14:tracePt t="40877" x="5821363" y="4192588"/>
          <p14:tracePt t="40895" x="5832475" y="4192588"/>
          <p14:tracePt t="40912" x="5857875" y="4192588"/>
          <p14:tracePt t="40928" x="5895975" y="4192588"/>
          <p14:tracePt t="40945" x="5908675" y="4192588"/>
          <p14:tracePt t="40947" x="5921375" y="4205288"/>
          <p14:tracePt t="40962" x="5945188" y="4205288"/>
          <p14:tracePt t="40964" x="5957888" y="4217988"/>
          <p14:tracePt t="40979" x="5970588" y="4230688"/>
          <p14:tracePt t="40995" x="5983288" y="4230688"/>
          <p14:tracePt t="41012" x="5995988" y="4254500"/>
          <p14:tracePt t="41028" x="6034088" y="4279900"/>
          <p14:tracePt t="41045" x="6083300" y="4341813"/>
          <p14:tracePt t="41061" x="6121400" y="4392613"/>
          <p14:tracePt t="41078" x="6146800" y="4430713"/>
          <p14:tracePt t="41094" x="6196013" y="4492625"/>
          <p14:tracePt t="41112" x="6259513" y="4543425"/>
          <p14:tracePt t="41115" x="6259513" y="4567238"/>
          <p14:tracePt t="41128" x="6270625" y="4579938"/>
          <p14:tracePt t="41132" x="6283325" y="4605338"/>
          <p14:tracePt t="41144" x="6308725" y="4630738"/>
          <p14:tracePt t="41147" x="6321425" y="4656138"/>
          <p14:tracePt t="41162" x="6370638" y="4743450"/>
          <p14:tracePt t="41179" x="6396038" y="4792663"/>
          <p14:tracePt t="41195" x="6434138" y="4856163"/>
          <p14:tracePt t="41212" x="6459538" y="4905375"/>
          <p14:tracePt t="41228" x="6483350" y="4956175"/>
          <p14:tracePt t="41245" x="6508750" y="5005388"/>
          <p14:tracePt t="41262" x="6508750" y="5043488"/>
          <p14:tracePt t="41279" x="6534150" y="5092700"/>
          <p14:tracePt t="41295" x="6559550" y="5130800"/>
          <p14:tracePt t="41313" x="6608763" y="5181600"/>
          <p14:tracePt t="41315" x="6646863" y="5205413"/>
          <p14:tracePt t="41329" x="6672263" y="5218113"/>
          <p14:tracePt t="41331" x="6721475" y="5243513"/>
          <p14:tracePt t="41345" x="6784975" y="5256213"/>
          <p14:tracePt t="41347" x="6846888" y="5281613"/>
          <p14:tracePt t="41361" x="6910388" y="5318125"/>
          <p14:tracePt t="41363" x="6985000" y="5330825"/>
          <p14:tracePt t="41378" x="7123113" y="5368925"/>
          <p14:tracePt t="41394" x="7272338" y="5394325"/>
          <p14:tracePt t="41411" x="7410450" y="5407025"/>
          <p14:tracePt t="41427" x="7523163" y="5430838"/>
          <p14:tracePt t="41445" x="7623175" y="5456238"/>
          <p14:tracePt t="41462" x="7685088" y="5456238"/>
          <p14:tracePt t="41479" x="7697788" y="5456238"/>
          <p14:tracePt t="41496" x="7735888" y="5481638"/>
          <p14:tracePt t="41512" x="7797800" y="5481638"/>
          <p14:tracePt t="41530" x="7848600" y="5481638"/>
          <p14:tracePt t="41532" x="7874000" y="5481638"/>
          <p14:tracePt t="41546" x="7910513" y="5481638"/>
          <p14:tracePt t="41548" x="7935913" y="5481638"/>
          <p14:tracePt t="41563" x="7986713" y="5481638"/>
          <p14:tracePt t="41588" x="7999413" y="5481638"/>
          <p14:tracePt t="41596" x="8023225" y="5481638"/>
          <p14:tracePt t="41613" x="8061325" y="5481638"/>
          <p14:tracePt t="41629" x="8086725" y="5481638"/>
          <p14:tracePt t="41646" x="8135938" y="5481638"/>
          <p14:tracePt t="41663" x="8174038" y="5481638"/>
          <p14:tracePt t="41680" x="8212138" y="5481638"/>
          <p14:tracePt t="41696" x="8235950" y="5481638"/>
          <p14:tracePt t="41699" x="8261350" y="5481638"/>
          <p14:tracePt t="41713" x="8286750" y="5481638"/>
          <p14:tracePt t="41715" x="8312150" y="5481638"/>
          <p14:tracePt t="41730" x="8335963" y="5481638"/>
          <p14:tracePt t="41747" x="8348663" y="5468938"/>
          <p14:tracePt t="41764" x="8374063" y="5456238"/>
          <p14:tracePt t="41780" x="8399463" y="5443538"/>
          <p14:tracePt t="41797" x="8424863" y="5443538"/>
          <p14:tracePt t="41813" x="8448675" y="5430838"/>
          <p14:tracePt t="41830" x="8461375" y="5430838"/>
          <p14:tracePt t="41847" x="8486775" y="5407025"/>
          <p14:tracePt t="41864" x="8512175" y="5394325"/>
          <p14:tracePt t="41880" x="8548688" y="5394325"/>
          <p14:tracePt t="41883" x="8548688" y="5381625"/>
          <p14:tracePt t="41897" x="8548688" y="5368925"/>
          <p14:tracePt t="41899" x="8574088" y="5343525"/>
          <p14:tracePt t="41915" x="8586788" y="5343525"/>
          <p14:tracePt t="41939" x="8599488" y="5330825"/>
          <p14:tracePt t="41972" x="8612188" y="5318125"/>
          <p14:tracePt t="42004" x="8612188" y="5305425"/>
          <p14:tracePt t="42028" x="8612188" y="5294313"/>
          <p14:tracePt t="42035" x="8612188" y="5281613"/>
          <p14:tracePt t="42047" x="8612188" y="5218113"/>
          <p14:tracePt t="42064" x="8299450" y="5092700"/>
          <p14:tracePt t="42067" x="7848600" y="4968875"/>
          <p14:tracePt t="42082" x="7272338" y="4818063"/>
          <p14:tracePt t="42084" x="6596063" y="4567238"/>
          <p14:tracePt t="42098" x="6321425" y="4241800"/>
          <p14:tracePt t="42100" x="6270625" y="4141788"/>
          <p14:tracePt t="42308" x="6270625" y="4167188"/>
          <p14:tracePt t="42315" x="6283325" y="4167188"/>
          <p14:tracePt t="42332" x="6283325" y="4192588"/>
          <p14:tracePt t="42371" x="6283325" y="4179888"/>
          <p14:tracePt t="42380" x="6283325" y="4167188"/>
          <p14:tracePt t="42428" x="6246813" y="4167188"/>
          <p14:tracePt t="42435" x="6234113" y="4167188"/>
          <p14:tracePt t="42468" x="6234113" y="4179888"/>
          <p14:tracePt t="42475" x="6221413" y="4179888"/>
          <p14:tracePt t="42555" x="6208713" y="4192588"/>
          <p14:tracePt t="42595" x="6196013" y="4192588"/>
          <p14:tracePt t="42612" x="6183313" y="4192588"/>
          <p14:tracePt t="42667" x="6170613" y="4192588"/>
          <p14:tracePt t="42811" x="6157913" y="4192588"/>
          <p14:tracePt t="42843" x="6170613" y="4217988"/>
          <p14:tracePt t="42859" x="6208713" y="4217988"/>
          <p14:tracePt t="42867" x="6221413" y="4217988"/>
          <p14:tracePt t="42885" x="6246813" y="4217988"/>
          <p14:tracePt t="42907" x="6270625" y="4217988"/>
          <p14:tracePt t="42916" x="6283325" y="4217988"/>
          <p14:tracePt t="42980" x="6296025" y="4217988"/>
          <p14:tracePt t="42987" x="6308725" y="4217988"/>
          <p14:tracePt t="43004" x="6308725" y="4205288"/>
          <p14:tracePt t="43016" x="6308725" y="4192588"/>
          <p14:tracePt t="43033" x="6308725" y="4179888"/>
          <p14:tracePt t="43035" x="6308725" y="4167188"/>
          <p14:tracePt t="43050" x="6321425" y="4154488"/>
          <p14:tracePt t="43068" x="6321425" y="4129088"/>
          <p14:tracePt t="43084" x="6321425" y="4105275"/>
          <p14:tracePt t="43100" x="6321425" y="4092575"/>
          <p14:tracePt t="43117" x="6321425" y="4054475"/>
          <p14:tracePt t="43133" x="6321425" y="4041775"/>
          <p14:tracePt t="43164" x="6321425" y="4017963"/>
          <p14:tracePt t="43188" x="6321425" y="4005263"/>
          <p14:tracePt t="43196" x="6321425" y="3992563"/>
          <p14:tracePt t="43211" x="6321425" y="3979863"/>
          <p14:tracePt t="43220" x="6321425" y="3967163"/>
          <p14:tracePt t="43252" x="6321425" y="3954463"/>
          <p14:tracePt t="43259" x="6321425" y="3941763"/>
          <p14:tracePt t="43299" x="6296025" y="3929063"/>
          <p14:tracePt t="43315" x="6283325" y="3916363"/>
          <p14:tracePt t="43339" x="6270625" y="3892550"/>
          <p14:tracePt t="43348" x="6246813" y="3892550"/>
          <p14:tracePt t="43363" x="6234113" y="3892550"/>
          <p14:tracePt t="43379" x="6234113" y="3879850"/>
          <p14:tracePt t="43387" x="6221413" y="3879850"/>
          <p14:tracePt t="43403" x="6208713" y="3879850"/>
          <p14:tracePt t="43417" x="6208713" y="3867150"/>
          <p14:tracePt t="43434" x="6196013" y="3867150"/>
          <p14:tracePt t="43524" x="6183313" y="3867150"/>
          <p14:tracePt t="43539" x="6170613" y="3867150"/>
          <p14:tracePt t="43548" x="6157913" y="3867150"/>
          <p14:tracePt t="43556" x="6134100" y="3867150"/>
          <p14:tracePt t="43567" x="6108700" y="3867150"/>
          <p14:tracePt t="43585" x="6045200" y="3867150"/>
          <p14:tracePt t="43587" x="6021388" y="3867150"/>
          <p14:tracePt t="43601" x="5995988" y="3867150"/>
          <p14:tracePt t="43604" x="5983288" y="3867150"/>
          <p14:tracePt t="43618" x="5957888" y="3867150"/>
          <p14:tracePt t="43619" x="5945188" y="3867150"/>
          <p14:tracePt t="43635" x="5908675" y="3905250"/>
          <p14:tracePt t="43652" x="5883275" y="3954463"/>
          <p14:tracePt t="43668" x="5845175" y="3992563"/>
          <p14:tracePt t="43685" x="5808663" y="4029075"/>
          <p14:tracePt t="43701" x="5783263" y="4041775"/>
          <p14:tracePt t="43719" x="5732463" y="4092575"/>
          <p14:tracePt t="43734" x="5708650" y="4117975"/>
          <p14:tracePt t="43751" x="5683250" y="4129088"/>
          <p14:tracePt t="43769" x="5645150" y="4167188"/>
          <p14:tracePt t="43786" x="5632450" y="4167188"/>
          <p14:tracePt t="43788" x="5632450" y="4179888"/>
          <p14:tracePt t="43802" x="5607050" y="4192588"/>
          <p14:tracePt t="43804" x="5583238" y="4205288"/>
          <p14:tracePt t="43819" x="5519738" y="4241800"/>
          <p14:tracePt t="43835" x="5470525" y="4279900"/>
          <p14:tracePt t="43852" x="5445125" y="4318000"/>
          <p14:tracePt t="43869" x="5383213" y="4367213"/>
          <p14:tracePt t="43885" x="5307013" y="4405313"/>
          <p14:tracePt t="43902" x="5207000" y="4443413"/>
          <p14:tracePt t="43919" x="5068888" y="4505325"/>
          <p14:tracePt t="43935" x="4945063" y="4543425"/>
          <p14:tracePt t="43953" x="4768850" y="4605338"/>
          <p14:tracePt t="43970" x="4619625" y="4692650"/>
          <p14:tracePt t="43972" x="4543425" y="4730750"/>
          <p14:tracePt t="43986" x="4518025" y="4756150"/>
          <p14:tracePt t="43988" x="4430713" y="4792663"/>
          <p14:tracePt t="44002" x="4406900" y="4792663"/>
          <p14:tracePt t="44004" x="4343400" y="4830763"/>
          <p14:tracePt t="44020" x="4268788" y="4856163"/>
          <p14:tracePt t="44036" x="4230688" y="4879975"/>
          <p14:tracePt t="44053" x="4205288" y="4905375"/>
          <p14:tracePt t="44069" x="4156075" y="4930775"/>
          <p14:tracePt t="44086" x="4130675" y="4968875"/>
          <p14:tracePt t="44102" x="4068763" y="5005388"/>
          <p14:tracePt t="44120" x="3992563" y="5043488"/>
          <p14:tracePt t="44123" x="3956050" y="5043488"/>
          <p14:tracePt t="44136" x="3917950" y="5068888"/>
          <p14:tracePt t="44154" x="3792538" y="5105400"/>
          <p14:tracePt t="44156" x="3767138" y="5105400"/>
          <p14:tracePt t="44171" x="3643313" y="5143500"/>
          <p14:tracePt t="44187" x="3567113" y="5143500"/>
          <p14:tracePt t="44203" x="3530600" y="5143500"/>
          <p14:tracePt t="44220" x="3505200" y="5168900"/>
          <p14:tracePt t="44237" x="3467100" y="5168900"/>
          <p14:tracePt t="44254" x="3454400" y="5168900"/>
          <p14:tracePt t="44331" x="3479800" y="5168900"/>
          <p14:tracePt t="44339" x="3517900" y="5156200"/>
          <p14:tracePt t="44354" x="3567113" y="5105400"/>
          <p14:tracePt t="44356" x="3617913" y="5092700"/>
          <p14:tracePt t="44371" x="3767138" y="5018088"/>
          <p14:tracePt t="44387" x="3979863" y="4918075"/>
          <p14:tracePt t="44403" x="4192588" y="4830763"/>
          <p14:tracePt t="44420" x="4443413" y="4718050"/>
          <p14:tracePt t="44437" x="4606925" y="4643438"/>
          <p14:tracePt t="44454" x="4781550" y="4518025"/>
          <p14:tracePt t="44470" x="4968875" y="4392613"/>
          <p14:tracePt t="44487" x="5132388" y="4318000"/>
          <p14:tracePt t="44503" x="5307013" y="4230688"/>
          <p14:tracePt t="44521" x="5394325" y="4167188"/>
          <p14:tracePt t="44523" x="5419725" y="4154488"/>
          <p14:tracePt t="44537" x="5445125" y="4141788"/>
          <p14:tracePt t="44554" x="5457825" y="4129088"/>
          <p14:tracePt t="44556" x="5470525" y="4117975"/>
          <p14:tracePt t="44571" x="5483225" y="4105275"/>
          <p14:tracePt t="44587" x="5495925" y="4105275"/>
          <p14:tracePt t="44604" x="5519738" y="4079875"/>
          <p14:tracePt t="44621" x="5545138" y="4079875"/>
          <p14:tracePt t="44637" x="5545138" y="4067175"/>
          <p14:tracePt t="44654" x="5545138" y="4054475"/>
          <p14:tracePt t="44671" x="5557838" y="4041775"/>
          <p14:tracePt t="44688" x="5583238" y="4041775"/>
          <p14:tracePt t="44704" x="5595938" y="4041775"/>
          <p14:tracePt t="44721" x="5619750" y="4041775"/>
          <p14:tracePt t="44724" x="5632450" y="4041775"/>
          <p14:tracePt t="44738" x="5657850" y="4041775"/>
          <p14:tracePt t="44740" x="5670550" y="4041775"/>
          <p14:tracePt t="44756" x="5732463" y="4041775"/>
          <p14:tracePt t="44772" x="5883275" y="4105275"/>
          <p14:tracePt t="44788" x="6034088" y="4179888"/>
          <p14:tracePt t="44804" x="6196013" y="4279900"/>
          <p14:tracePt t="44821" x="6296025" y="4392613"/>
          <p14:tracePt t="44837" x="6346825" y="4479925"/>
          <p14:tracePt t="44855" x="6408738" y="4554538"/>
          <p14:tracePt t="44872" x="6459538" y="4656138"/>
          <p14:tracePt t="44888" x="6496050" y="4756150"/>
          <p14:tracePt t="44892" x="6508750" y="4779963"/>
          <p14:tracePt t="44904" x="6521450" y="4830763"/>
          <p14:tracePt t="44907" x="6546850" y="4856163"/>
          <p14:tracePt t="44921" x="6546850" y="4879975"/>
          <p14:tracePt t="44923" x="6546850" y="4905375"/>
          <p14:tracePt t="44938" x="6584950" y="4943475"/>
          <p14:tracePt t="44939" x="6584950" y="4981575"/>
          <p14:tracePt t="44955" x="6634163" y="5056188"/>
          <p14:tracePt t="44972" x="6659563" y="5143500"/>
          <p14:tracePt t="44988" x="6708775" y="5218113"/>
          <p14:tracePt t="45004" x="6746875" y="5318125"/>
          <p14:tracePt t="45021" x="6797675" y="5407025"/>
          <p14:tracePt t="45038" x="6834188" y="5468938"/>
          <p14:tracePt t="45055" x="6897688" y="5581650"/>
          <p14:tracePt t="45072" x="6997700" y="5694363"/>
          <p14:tracePt t="45075" x="6997700" y="5707063"/>
          <p14:tracePt t="45089" x="7072313" y="5743575"/>
          <p14:tracePt t="45091" x="7146925" y="5781675"/>
          <p14:tracePt t="45105" x="7197725" y="5819775"/>
          <p14:tracePt t="45107" x="7272338" y="5868988"/>
          <p14:tracePt t="45122" x="7359650" y="5894388"/>
          <p14:tracePt t="45124" x="7435850" y="5932488"/>
          <p14:tracePt t="45139" x="7561263" y="5969000"/>
          <p14:tracePt t="45156" x="7735888" y="6007100"/>
          <p14:tracePt t="45172" x="7935913" y="6081713"/>
          <p14:tracePt t="45189" x="8161338" y="6132513"/>
          <p14:tracePt t="45205" x="8361363" y="6169025"/>
          <p14:tracePt t="45222" x="8537575" y="6181725"/>
          <p14:tracePt t="45239" x="8686800" y="6207125"/>
          <p14:tracePt t="45256" x="8724900" y="6207125"/>
          <p14:tracePt t="45273" x="8812213" y="6207125"/>
          <p14:tracePt t="45275" x="8863013" y="6207125"/>
          <p14:tracePt t="45290" x="9012238" y="6207125"/>
          <p14:tracePt t="45292" x="9075738" y="6207125"/>
          <p14:tracePt t="45307" x="9175750" y="6181725"/>
          <p14:tracePt t="45323" x="9301163" y="6157913"/>
          <p14:tracePt t="45339" x="9350375" y="6145213"/>
          <p14:tracePt t="45357" x="9388475" y="6132513"/>
          <p14:tracePt t="45373" x="9424988" y="6132513"/>
          <p14:tracePt t="45389" x="9437688" y="6119813"/>
          <p14:tracePt t="45405" x="9437688" y="6094413"/>
          <p14:tracePt t="45428" x="9450388" y="6069013"/>
          <p14:tracePt t="45460" x="9450388" y="6056313"/>
          <p14:tracePt t="45476" x="9450388" y="6045200"/>
          <p14:tracePt t="45483" x="9450388" y="6019800"/>
          <p14:tracePt t="45491" x="9413875" y="6019800"/>
          <p14:tracePt t="45507" x="9301163" y="6007100"/>
          <p14:tracePt t="45523" x="9024938" y="5919788"/>
          <p14:tracePt t="45539" x="8837613" y="5856288"/>
          <p14:tracePt t="45557" x="8424863" y="5781675"/>
          <p14:tracePt t="45573" x="8010525" y="5719763"/>
          <p14:tracePt t="45589" x="7610475" y="5668963"/>
          <p14:tracePt t="45606" x="7410450" y="5568950"/>
          <p14:tracePt t="45716" x="7385050" y="5568950"/>
          <p14:tracePt t="45723" x="7323138" y="5568950"/>
          <p14:tracePt t="45731" x="7272338" y="5568950"/>
          <p14:tracePt t="45738" x="7235825" y="5568950"/>
          <p14:tracePt t="45755" x="7159625" y="5568950"/>
          <p14:tracePt t="45772" x="7123113" y="5568950"/>
          <p14:tracePt t="45788" x="7110413" y="5568950"/>
          <p14:tracePt t="45805" x="7097713" y="5556250"/>
          <p14:tracePt t="45822" x="7146925" y="5556250"/>
          <p14:tracePt t="45839" x="7159625" y="5556250"/>
          <p14:tracePt t="45855" x="7197725" y="5556250"/>
          <p14:tracePt t="45872" x="7235825" y="5556250"/>
          <p14:tracePt t="45889" x="7246938" y="5556250"/>
          <p14:tracePt t="45890" x="7259638" y="5556250"/>
          <p14:tracePt t="45906" x="7297738" y="5556250"/>
          <p14:tracePt t="45922" x="7359650" y="5556250"/>
          <p14:tracePt t="45939" x="7485063" y="5556250"/>
          <p14:tracePt t="45956" x="7710488" y="5556250"/>
          <p14:tracePt t="45972" x="8148638" y="5556250"/>
          <p14:tracePt t="45989" x="8448675" y="5568950"/>
          <p14:tracePt t="46007" x="8674100" y="5568950"/>
          <p14:tracePt t="46025" x="8824913" y="5568950"/>
          <p14:tracePt t="46027" x="8863013" y="5568950"/>
          <p14:tracePt t="46041" x="8886825" y="5568950"/>
          <p14:tracePt t="46043" x="8963025" y="5568950"/>
          <p14:tracePt t="46058" x="8986838" y="5568950"/>
          <p14:tracePt t="46075" x="9012238" y="5543550"/>
          <p14:tracePt t="46091" x="9012238" y="5530850"/>
          <p14:tracePt t="46108" x="9050338" y="5518150"/>
          <p14:tracePt t="46124" x="9063038" y="5481638"/>
          <p14:tracePt t="46141" x="9088438" y="5456238"/>
          <p14:tracePt t="46158" x="9112250" y="5430838"/>
          <p14:tracePt t="46174" x="9112250" y="5394325"/>
          <p14:tracePt t="46191" x="9137650" y="5356225"/>
          <p14:tracePt t="46212" x="9150350" y="5343525"/>
          <p14:tracePt t="46227" x="9163050" y="5330825"/>
          <p14:tracePt t="46242" x="9163050" y="5318125"/>
          <p14:tracePt t="46260" x="9175750" y="5305425"/>
          <p14:tracePt t="46274" x="9199563" y="5281613"/>
          <p14:tracePt t="46290" x="9224963" y="5268913"/>
          <p14:tracePt t="46307" x="9263063" y="5256213"/>
          <p14:tracePt t="46323" x="9275763" y="5243513"/>
          <p14:tracePt t="46340" x="9288463" y="5243513"/>
          <p14:tracePt t="46357" x="9301163" y="5230813"/>
          <p14:tracePt t="46684" x="9301163" y="5218113"/>
          <p14:tracePt t="46940" x="9275763" y="5218113"/>
          <p14:tracePt t="46963" x="9263063" y="5218113"/>
          <p14:tracePt t="46980" x="9250363" y="5218113"/>
          <p14:tracePt t="46987" x="9237663" y="5218113"/>
          <p14:tracePt t="46995" x="9224963" y="5218113"/>
          <p14:tracePt t="47011" x="9212263" y="5218113"/>
          <p14:tracePt t="47059" x="9188450" y="5218113"/>
          <p14:tracePt t="47171" x="9175750" y="5218113"/>
          <p14:tracePt t="47692" x="9163050" y="5218113"/>
          <p14:tracePt t="47739" x="9150350" y="5218113"/>
          <p14:tracePt t="47747" x="9137650" y="5218113"/>
          <p14:tracePt t="47771" x="9124950" y="5218113"/>
          <p14:tracePt t="47844" x="9099550" y="5218113"/>
          <p14:tracePt t="47860" x="9075738" y="5218113"/>
          <p14:tracePt t="47876" x="9063038" y="5218113"/>
          <p14:tracePt t="47884" x="9050338" y="5218113"/>
          <p14:tracePt t="47906" x="9024938" y="5218113"/>
          <p14:tracePt t="47915" x="8999538" y="5230813"/>
          <p14:tracePt t="47928" x="8975725" y="5230813"/>
          <p14:tracePt t="47945" x="8950325" y="5230813"/>
          <p14:tracePt t="47946" x="8924925" y="5230813"/>
          <p14:tracePt t="47962" x="8874125" y="5243513"/>
          <p14:tracePt t="47978" x="8837613" y="5243513"/>
          <p14:tracePt t="47995" x="8812213" y="5256213"/>
          <p14:tracePt t="48011" x="8799513" y="5268913"/>
          <p14:tracePt t="48028" x="8774113" y="5281613"/>
          <p14:tracePt t="48074" x="8763000" y="5294313"/>
          <p14:tracePt t="48123" x="8750300" y="5294313"/>
          <p14:tracePt t="48171" x="8737600" y="5305425"/>
          <p14:tracePt t="48187" x="8724900" y="5318125"/>
          <p14:tracePt t="48196" x="8712200" y="5318125"/>
          <p14:tracePt t="48212" x="8686800" y="5330825"/>
          <p14:tracePt t="48227" x="8674100" y="5330825"/>
          <p14:tracePt t="48235" x="8650288" y="5330825"/>
          <p14:tracePt t="48247" x="8637588" y="5343525"/>
          <p14:tracePt t="48264" x="8586788" y="5356225"/>
          <p14:tracePt t="48267" x="8548688" y="5356225"/>
          <p14:tracePt t="48280" x="8524875" y="5368925"/>
          <p14:tracePt t="48299" x="8512175" y="5368925"/>
          <p14:tracePt t="48324" x="8499475" y="5368925"/>
          <p14:tracePt t="48371" x="8486775" y="5368925"/>
          <p14:tracePt t="48380" x="8474075" y="5368925"/>
          <p14:tracePt t="48403" x="8461375" y="5368925"/>
          <p14:tracePt t="48412" x="8448675" y="5368925"/>
          <p14:tracePt t="48435" x="8435975" y="5368925"/>
          <p14:tracePt t="48499" x="8412163" y="5368925"/>
          <p14:tracePt t="48619" x="8399463" y="5368925"/>
          <p14:tracePt t="48667" x="8386763" y="5368925"/>
          <p14:tracePt t="48675" x="8374063" y="5368925"/>
          <p14:tracePt t="48691" x="8361363" y="5368925"/>
          <p14:tracePt t="48699" x="8348663" y="5368925"/>
          <p14:tracePt t="48731" x="8324850" y="5368925"/>
          <p14:tracePt t="48771" x="8312150" y="5368925"/>
          <p14:tracePt t="48955" x="8299450" y="5381625"/>
          <p14:tracePt t="49139" x="8312150" y="5381625"/>
          <p14:tracePt t="50332" x="8312150" y="5407025"/>
          <p14:tracePt t="50347" x="8324850" y="5418138"/>
          <p14:tracePt t="50491" x="8335963" y="5418138"/>
          <p14:tracePt t="50507" x="8335963" y="5430838"/>
          <p14:tracePt t="50523" x="8335963" y="5443538"/>
          <p14:tracePt t="50531" x="8335963" y="5456238"/>
          <p14:tracePt t="50539" x="8361363" y="5468938"/>
          <p14:tracePt t="50551" x="8386763" y="5481638"/>
          <p14:tracePt t="50568" x="8424863" y="5518150"/>
          <p14:tracePt t="50570" x="8461375" y="5543550"/>
          <p14:tracePt t="50585" x="8486775" y="5568950"/>
          <p14:tracePt t="50586" x="8499475" y="5581650"/>
          <p14:tracePt t="50602" x="8524875" y="5607050"/>
          <p14:tracePt t="50618" x="8537575" y="5619750"/>
          <p14:tracePt t="50635" x="8548688" y="5630863"/>
          <p14:tracePt t="50674" x="8561388" y="5630863"/>
          <p14:tracePt t="50682" x="8561388" y="5643563"/>
          <p14:tracePt t="50691" x="8561388" y="5656263"/>
          <p14:tracePt t="50707" x="8561388" y="5668963"/>
          <p14:tracePt t="50719" x="8586788" y="5681663"/>
          <p14:tracePt t="50736" x="8586788" y="5694363"/>
          <p14:tracePt t="50753" x="8599488" y="5707063"/>
          <p14:tracePt t="50755" x="8599488" y="5732463"/>
          <p14:tracePt t="50770" x="8612188" y="5743575"/>
          <p14:tracePt t="50772" x="8624888" y="5743575"/>
          <p14:tracePt t="50787" x="8624888" y="5794375"/>
          <p14:tracePt t="50804" x="8637588" y="5832475"/>
          <p14:tracePt t="50821" x="8661400" y="5894388"/>
          <p14:tracePt t="50836" x="8661400" y="5932488"/>
          <p14:tracePt t="50853" x="8674100" y="5981700"/>
          <p14:tracePt t="50870" x="8674100" y="6032500"/>
          <p14:tracePt t="50887" x="8674100" y="6069013"/>
          <p14:tracePt t="50903" x="8674100" y="6081713"/>
          <p14:tracePt t="50921" x="8674100" y="6107113"/>
          <p14:tracePt t="51027" x="8674100" y="6119813"/>
          <p14:tracePt t="51059" x="8661400" y="6119813"/>
          <p14:tracePt t="51107" x="8637588" y="6119813"/>
          <p14:tracePt t="51131" x="8624888" y="6119813"/>
          <p14:tracePt t="51139" x="8612188" y="6119813"/>
          <p14:tracePt t="51155" x="8586788" y="6119813"/>
          <p14:tracePt t="51172" x="8561388" y="6119813"/>
          <p14:tracePt t="51188" x="8537575" y="6107113"/>
          <p14:tracePt t="51205" x="8537575" y="6094413"/>
          <p14:tracePt t="51221" x="8524875" y="6069013"/>
          <p14:tracePt t="51238" x="8512175" y="6045200"/>
          <p14:tracePt t="51255" x="8486775" y="6019800"/>
          <p14:tracePt t="51272" x="8486775" y="6007100"/>
          <p14:tracePt t="51275" x="8474075" y="6007100"/>
          <p14:tracePt t="51292" x="8461375" y="5994400"/>
          <p14:tracePt t="51324" x="8435975" y="5981700"/>
          <p14:tracePt t="51331" x="8424863" y="5969000"/>
          <p14:tracePt t="51338" x="8424863" y="5956300"/>
          <p14:tracePt t="51354" x="8386763" y="5932488"/>
          <p14:tracePt t="51370" x="8312150" y="5894388"/>
          <p14:tracePt t="51387" x="8261350" y="5856288"/>
          <p14:tracePt t="51404" x="8199438" y="5843588"/>
          <p14:tracePt t="51422" x="8199438" y="5832475"/>
          <p14:tracePt t="51439" x="8174038" y="5832475"/>
          <p14:tracePt t="51555" x="8161338" y="5832475"/>
          <p14:tracePt t="51595" x="8161338" y="5819775"/>
          <p14:tracePt t="51603" x="8148638" y="5819775"/>
          <p14:tracePt t="52307" x="8148638" y="5807075"/>
          <p14:tracePt t="52325" x="8148638" y="5794375"/>
          <p14:tracePt t="52340" x="8148638" y="5781675"/>
          <p14:tracePt t="52819" x="8148638" y="5768975"/>
          <p14:tracePt t="52850" x="8135938" y="5768975"/>
          <p14:tracePt t="52858" x="8123238" y="5768975"/>
          <p14:tracePt t="52867" x="8110538" y="5768975"/>
          <p14:tracePt t="52883" x="8086725" y="5768975"/>
          <p14:tracePt t="52899" x="8061325" y="5768975"/>
          <p14:tracePt t="52909" x="8048625" y="5768975"/>
          <p14:tracePt t="52925" x="8023225" y="5768975"/>
          <p14:tracePt t="52943" x="8010525" y="5768975"/>
          <p14:tracePt t="53059" x="8023225" y="5743575"/>
          <p14:tracePt t="53067" x="8061325" y="5732463"/>
          <p14:tracePt t="53076" x="8086725" y="5732463"/>
          <p14:tracePt t="53093" x="8161338" y="5694363"/>
          <p14:tracePt t="53109" x="8199438" y="5668963"/>
          <p14:tracePt t="53125" x="8286750" y="5619750"/>
          <p14:tracePt t="53141" x="8335963" y="5607050"/>
          <p14:tracePt t="53158" x="8374063" y="5594350"/>
          <p14:tracePt t="53174" x="8386763" y="5594350"/>
          <p14:tracePt t="53191" x="8399463" y="5581650"/>
          <p14:tracePt t="54595" x="8399463" y="5594350"/>
          <p14:tracePt t="54635" x="8386763" y="5607050"/>
          <p14:tracePt t="54651" x="8374063" y="5619750"/>
          <p14:tracePt t="54675" x="8361363" y="5619750"/>
          <p14:tracePt t="54683" x="8361363" y="5630863"/>
          <p14:tracePt t="54899" x="8348663" y="5630863"/>
          <p14:tracePt t="54955" x="8335963" y="5630863"/>
          <p14:tracePt t="55019" x="8324850" y="5643563"/>
          <p14:tracePt t="55027" x="8312150" y="5643563"/>
          <p14:tracePt t="55052" x="8312150" y="5656263"/>
          <p14:tracePt t="55171" x="8299450" y="5668963"/>
          <p14:tracePt t="55227" x="8286750" y="5668963"/>
          <p14:tracePt t="60051" x="8274050" y="5668963"/>
          <p14:tracePt t="62307" x="8261350" y="5681663"/>
          <p14:tracePt t="62547" x="8248650" y="5681663"/>
          <p14:tracePt t="62843" x="8248650" y="5732463"/>
          <p14:tracePt t="62851" x="8223250" y="5743575"/>
          <p14:tracePt t="62860" x="8199438" y="5781675"/>
          <p14:tracePt t="62868" x="8135938" y="5843588"/>
          <p14:tracePt t="62885" x="8010525" y="5919788"/>
          <p14:tracePt t="62901" x="7797800" y="6045200"/>
          <p14:tracePt t="62918" x="7548563" y="6107113"/>
          <p14:tracePt t="62935" x="7134225" y="6119813"/>
          <p14:tracePt t="62952" x="6721475" y="6119813"/>
          <p14:tracePt t="62955" x="6584950" y="6107113"/>
          <p14:tracePt t="62969" x="6421438" y="6081713"/>
          <p14:tracePt t="62971" x="6308725" y="6069013"/>
          <p14:tracePt t="62986" x="6083300" y="6032500"/>
          <p14:tracePt t="63003" x="5995988" y="6032500"/>
          <p14:tracePt t="63019" x="5932488" y="6032500"/>
          <p14:tracePt t="63035" x="5895975" y="6032500"/>
          <p14:tracePt t="63059" x="5883275" y="6032500"/>
          <p14:tracePt t="63069" x="5870575" y="6019800"/>
          <p14:tracePt t="63085" x="5857875" y="6019800"/>
          <p14:tracePt t="63108" x="5845175" y="6019800"/>
          <p14:tracePt t="63812" x="5908675" y="6007100"/>
          <p14:tracePt t="63820" x="5945188" y="6007100"/>
          <p14:tracePt t="63827" x="6034088" y="5981700"/>
          <p14:tracePt t="63837" x="6083300" y="5969000"/>
          <p14:tracePt t="63854" x="6221413" y="5932488"/>
          <p14:tracePt t="63872" x="6370638" y="5881688"/>
          <p14:tracePt t="63875" x="6459538" y="5868988"/>
          <p14:tracePt t="63887" x="6559550" y="5856288"/>
          <p14:tracePt t="63904" x="6746875" y="5832475"/>
          <p14:tracePt t="63907" x="6834188" y="5819775"/>
          <p14:tracePt t="63921" x="6910388" y="5807075"/>
          <p14:tracePt t="63924" x="6934200" y="5807075"/>
          <p14:tracePt t="63938" x="6972300" y="5807075"/>
          <p14:tracePt t="63954" x="7010400" y="5794375"/>
          <p14:tracePt t="63971" x="7034213" y="5794375"/>
          <p14:tracePt t="63986" x="7072313" y="5794375"/>
          <p14:tracePt t="64003" x="7134225" y="5768975"/>
          <p14:tracePt t="64019" x="7259638" y="5732463"/>
          <p14:tracePt t="64036" x="7410450" y="5668963"/>
          <p14:tracePt t="64053" x="7623175" y="5594350"/>
          <p14:tracePt t="64069" x="7999413" y="5507038"/>
          <p14:tracePt t="64086" x="8412163" y="5381625"/>
          <p14:tracePt t="64103" x="8686800" y="5281613"/>
          <p14:tracePt t="64119" x="8999538" y="5194300"/>
          <p14:tracePt t="64136" x="9212263" y="5092700"/>
          <p14:tracePt t="64137" x="9263063" y="5068888"/>
          <p14:tracePt t="64153" x="9463088" y="4981575"/>
          <p14:tracePt t="64170" x="9626600" y="4918075"/>
          <p14:tracePt t="64186" x="9750425" y="4830763"/>
          <p14:tracePt t="64203" x="9888538" y="4718050"/>
          <p14:tracePt t="64220" x="10064750" y="4605338"/>
          <p14:tracePt t="64237" x="10239375" y="4467225"/>
          <p14:tracePt t="64253" x="10390188" y="4341813"/>
          <p14:tracePt t="64270" x="10526713" y="4217988"/>
          <p14:tracePt t="64286" x="10602913" y="4117975"/>
          <p14:tracePt t="64303" x="10677525" y="4017963"/>
          <p14:tracePt t="64320" x="10690225" y="3941763"/>
          <p14:tracePt t="64337" x="10715625" y="3841750"/>
          <p14:tracePt t="64338" x="10726738" y="3816350"/>
          <p14:tracePt t="64354" x="10726738" y="3792538"/>
          <p14:tracePt t="64370" x="10739438" y="3779838"/>
          <p14:tracePt t="64387" x="10752138" y="3767138"/>
          <p14:tracePt t="64406" x="10764838" y="3767138"/>
          <p14:tracePt t="64547" x="10777538" y="3767138"/>
          <p14:tracePt t="64587" x="10777538" y="3754438"/>
          <p14:tracePt t="64603" x="10777538" y="3741738"/>
          <p14:tracePt t="64651" x="10790238" y="3729038"/>
          <p14:tracePt t="64658" x="10815638" y="3729038"/>
          <p14:tracePt t="64673" x="10864850" y="3703638"/>
          <p14:tracePt t="64676" x="10928350" y="3679825"/>
          <p14:tracePt t="64689" x="10990263" y="3667125"/>
          <p14:tracePt t="64692" x="11077575" y="3641725"/>
          <p14:tracePt t="64707" x="11277600" y="3590925"/>
          <p14:tracePt t="64723" x="11541125" y="3503613"/>
          <p14:tracePt t="64740" x="11815763" y="3467100"/>
          <p14:tracePt t="65178" x="11566525" y="3967163"/>
          <p14:tracePt t="65189" x="11190288" y="4117975"/>
          <p14:tracePt t="65206" x="10201275" y="4254500"/>
          <p14:tracePt t="65223" x="9250363" y="4379913"/>
          <p14:tracePt t="65239" x="8412163" y="4554538"/>
          <p14:tracePt t="65255" x="7773988" y="4630738"/>
          <p14:tracePt t="65272" x="7510463" y="4692650"/>
          <p14:tracePt t="65274" x="7497763" y="4705350"/>
          <p14:tracePt t="65289" x="7448550" y="4743450"/>
          <p14:tracePt t="65290" x="7423150" y="4756150"/>
          <p14:tracePt t="65306" x="7397750" y="4768850"/>
          <p14:tracePt t="65323" x="7385050" y="4768850"/>
          <p14:tracePt t="65339" x="7348538" y="4792663"/>
          <p14:tracePt t="65356" x="7259638" y="4918075"/>
          <p14:tracePt t="65373" x="6959600" y="5043488"/>
          <p14:tracePt t="65389" x="6446838" y="5205413"/>
          <p14:tracePt t="65406" x="6308725" y="5218113"/>
          <p14:tracePt t="65423" x="6246813" y="5243513"/>
          <p14:tracePt t="65439" x="6208713" y="5243513"/>
          <p14:tracePt t="65456" x="6108700" y="5281613"/>
          <p14:tracePt t="65457" x="6045200" y="5318125"/>
          <p14:tracePt t="65473" x="6021388" y="5343525"/>
          <p14:tracePt t="65490" x="5957888" y="5407025"/>
          <p14:tracePt t="65506" x="5870575" y="5468938"/>
          <p14:tracePt t="65525" x="5795963" y="5543550"/>
          <p14:tracePt t="65541" x="5732463" y="5630863"/>
          <p14:tracePt t="65559" x="5645150" y="5719763"/>
          <p14:tracePt t="65575" x="5545138" y="5794375"/>
          <p14:tracePt t="65593" x="5419725" y="5868988"/>
          <p14:tracePt t="65610" x="5357813" y="5919788"/>
          <p14:tracePt t="65612" x="5345113" y="5919788"/>
          <p14:tracePt t="65626" x="5294313" y="5945188"/>
          <p14:tracePt t="65643" x="5232400" y="5969000"/>
          <p14:tracePt t="65659" x="5170488" y="5981700"/>
          <p14:tracePt t="65676" x="5032375" y="5981700"/>
          <p14:tracePt t="65693" x="4868863" y="5981700"/>
          <p14:tracePt t="65708" x="4756150" y="5956300"/>
          <p14:tracePt t="65725" x="4594225" y="5907088"/>
          <p14:tracePt t="65743" x="4481513" y="5894388"/>
          <p14:tracePt t="65759" x="4406900" y="5881688"/>
          <p14:tracePt t="65776" x="4356100" y="5856288"/>
          <p14:tracePt t="65779" x="4330700" y="5856288"/>
          <p14:tracePt t="65792" x="4318000" y="5843588"/>
          <p14:tracePt t="65795" x="4281488" y="5832475"/>
          <p14:tracePt t="65811" x="4256088" y="5832475"/>
          <p14:tracePt t="65827" x="4230688" y="5819775"/>
          <p14:tracePt t="65843" x="4205288" y="5819775"/>
          <p14:tracePt t="65859" x="4192588" y="5819775"/>
          <p14:tracePt t="65876" x="4181475" y="5807075"/>
          <p14:tracePt t="65893" x="4092575" y="5807075"/>
          <p14:tracePt t="65909" x="4043363" y="5807075"/>
          <p14:tracePt t="65926" x="3943350" y="5807075"/>
          <p14:tracePt t="65943" x="3830638" y="5807075"/>
          <p14:tracePt t="65960" x="3756025" y="5807075"/>
          <p14:tracePt t="65963" x="3717925" y="5807075"/>
          <p14:tracePt t="65977" x="3692525" y="5807075"/>
          <p14:tracePt t="65994" x="3667125" y="5807075"/>
          <p14:tracePt t="65996" x="3643313" y="5807075"/>
          <p14:tracePt t="66011" x="3630613" y="5807075"/>
          <p14:tracePt t="66027" x="3605213" y="5807075"/>
          <p14:tracePt t="66043" x="3592513" y="5807075"/>
          <p14:tracePt t="66060" x="3567113" y="5807075"/>
          <p14:tracePt t="66076" x="3530600" y="5819775"/>
          <p14:tracePt t="66099" x="3517900" y="5832475"/>
          <p14:tracePt t="66110" x="3505200" y="5843588"/>
          <p14:tracePt t="66127" x="3479800" y="5843588"/>
          <p14:tracePt t="66147" x="3467100" y="5856288"/>
          <p14:tracePt t="66164" x="3454400" y="5856288"/>
          <p14:tracePt t="66179" x="3441700" y="5856288"/>
          <p14:tracePt t="66387" x="3454400" y="5856288"/>
          <p14:tracePt t="66395" x="3467100" y="5856288"/>
          <p14:tracePt t="66403" x="3479800" y="5856288"/>
          <p14:tracePt t="66411" x="3505200" y="5856288"/>
          <p14:tracePt t="66427" x="3541713" y="5856288"/>
          <p14:tracePt t="66444" x="3592513" y="5856288"/>
          <p14:tracePt t="66461" x="3654425" y="5843588"/>
          <p14:tracePt t="66478" x="3692525" y="5819775"/>
          <p14:tracePt t="66494" x="3767138" y="5781675"/>
          <p14:tracePt t="66512" x="3817938" y="5719763"/>
          <p14:tracePt t="66515" x="3879850" y="5681663"/>
          <p14:tracePt t="66527" x="3943350" y="5630863"/>
          <p14:tracePt t="66545" x="4017963" y="5556250"/>
          <p14:tracePt t="66547" x="4043363" y="5507038"/>
          <p14:tracePt t="66562" x="4105275" y="5443538"/>
          <p14:tracePt t="66565" x="4130675" y="5407025"/>
          <p14:tracePt t="66579" x="4256088" y="5256213"/>
          <p14:tracePt t="66595" x="4381500" y="5092700"/>
          <p14:tracePt t="66612" x="4506913" y="4943475"/>
          <p14:tracePt t="66628" x="4656138" y="4805363"/>
          <p14:tracePt t="66645" x="4768850" y="4643438"/>
          <p14:tracePt t="66661" x="4856163" y="4530725"/>
          <p14:tracePt t="66679" x="4919663" y="4430713"/>
          <p14:tracePt t="66694" x="4968875" y="4318000"/>
          <p14:tracePt t="66712" x="5032375" y="4179888"/>
          <p14:tracePt t="66715" x="5057775" y="4141788"/>
          <p14:tracePt t="66728" x="5081588" y="4079875"/>
          <p14:tracePt t="66731" x="5094288" y="4067175"/>
          <p14:tracePt t="66746" x="5145088" y="4017963"/>
          <p14:tracePt t="66748" x="5181600" y="3979863"/>
          <p14:tracePt t="66763" x="5245100" y="3905250"/>
          <p14:tracePt t="66779" x="5281613" y="3854450"/>
          <p14:tracePt t="66795" x="5332413" y="3816350"/>
          <p14:tracePt t="66812" x="5419725" y="3754438"/>
          <p14:tracePt t="66828" x="5445125" y="3729038"/>
          <p14:tracePt t="66845" x="5583238" y="3692525"/>
          <p14:tracePt t="66862" x="5719763" y="3692525"/>
          <p14:tracePt t="66879" x="5957888" y="3667125"/>
          <p14:tracePt t="66895" x="6146800" y="3667125"/>
          <p14:tracePt t="66912" x="6370638" y="3667125"/>
          <p14:tracePt t="66915" x="6446838" y="3667125"/>
          <p14:tracePt t="66928" x="6546850" y="3667125"/>
          <p14:tracePt t="66931" x="6621463" y="3692525"/>
          <p14:tracePt t="66945" x="6708775" y="3729038"/>
          <p14:tracePt t="66947" x="6746875" y="3754438"/>
          <p14:tracePt t="66963" x="6834188" y="3816350"/>
          <p14:tracePt t="66979" x="6872288" y="3892550"/>
          <p14:tracePt t="66996" x="6897688" y="3967163"/>
          <p14:tracePt t="67013" x="6934200" y="4092575"/>
          <p14:tracePt t="67029" x="6972300" y="4241800"/>
          <p14:tracePt t="67045" x="7021513" y="4418013"/>
          <p14:tracePt t="67063" x="7021513" y="4567238"/>
          <p14:tracePt t="67079" x="7059613" y="4705350"/>
          <p14:tracePt t="67096" x="7085013" y="4818063"/>
          <p14:tracePt t="67099" x="7085013" y="4879975"/>
          <p14:tracePt t="67113" x="7123113" y="4943475"/>
          <p14:tracePt t="67115" x="7134225" y="4981575"/>
          <p14:tracePt t="67130" x="7159625" y="5030788"/>
          <p14:tracePt t="67147" x="7185025" y="5092700"/>
          <p14:tracePt t="67163" x="7235825" y="5143500"/>
          <p14:tracePt t="67180" x="7310438" y="5205413"/>
          <p14:tracePt t="67196" x="7385050" y="5256213"/>
          <p14:tracePt t="67213" x="7448550" y="5281613"/>
          <p14:tracePt t="67229" x="7635875" y="5343525"/>
          <p14:tracePt t="67246" x="7835900" y="5430838"/>
          <p14:tracePt t="67263" x="8223250" y="5556250"/>
          <p14:tracePt t="67280" x="8561388" y="5607050"/>
          <p14:tracePt t="67283" x="8812213" y="5619750"/>
          <p14:tracePt t="67297" x="8999538" y="5643563"/>
          <p14:tracePt t="67299" x="9137650" y="5694363"/>
          <p14:tracePt t="67312" x="9263063" y="5707063"/>
          <p14:tracePt t="67328" x="9501188" y="5743575"/>
          <p14:tracePt t="67330" x="9601200" y="5756275"/>
          <p14:tracePt t="67345" x="9650413" y="5768975"/>
          <p14:tracePt t="67346" x="9763125" y="5781675"/>
          <p14:tracePt t="67362" x="9875838" y="5781675"/>
          <p14:tracePt t="67378" x="9952038" y="5781675"/>
          <p14:tracePt t="67395" x="9975850" y="5794375"/>
          <p14:tracePt t="67412" x="9988550" y="5794375"/>
          <p14:tracePt t="67458" x="10001250" y="5807075"/>
          <p14:tracePt t="67515" x="10001250" y="5819775"/>
          <p14:tracePt t="67555" x="9988550" y="5819775"/>
          <p14:tracePt t="67563" x="9975850" y="5843588"/>
          <p14:tracePt t="67572" x="9952038" y="5843588"/>
          <p14:tracePt t="67581" x="9926638" y="5843588"/>
          <p14:tracePt t="67597" x="9852025" y="5843588"/>
          <p14:tracePt t="67614" x="9726613" y="5843588"/>
          <p14:tracePt t="67631" x="9588500" y="5843588"/>
          <p14:tracePt t="67635" x="9488488" y="5843588"/>
          <p14:tracePt t="67647" x="9413875" y="5843588"/>
          <p14:tracePt t="67663" x="9275763" y="5843588"/>
          <p14:tracePt t="67680" x="9188450" y="5843588"/>
          <p14:tracePt t="67683" x="9163050" y="5843588"/>
          <p14:tracePt t="67697" x="9112250" y="5843588"/>
          <p14:tracePt t="67699" x="9075738" y="5843588"/>
          <p14:tracePt t="67715" x="8986838" y="5843588"/>
          <p14:tracePt t="67731" x="8912225" y="5843588"/>
          <p14:tracePt t="67747" x="8799513" y="5781675"/>
          <p14:tracePt t="67764" x="8650288" y="5732463"/>
          <p14:tracePt t="67781" x="8474075" y="5643563"/>
          <p14:tracePt t="67798" x="8299450" y="5556250"/>
          <p14:tracePt t="67814" x="8123238" y="5456238"/>
          <p14:tracePt t="67830" x="7961313" y="5368925"/>
          <p14:tracePt t="67847" x="7785100" y="5268913"/>
          <p14:tracePt t="67863" x="7635875" y="5194300"/>
          <p14:tracePt t="67880" x="7523163" y="5092700"/>
          <p14:tracePt t="67882" x="7497763" y="5081588"/>
          <p14:tracePt t="67896" x="7459663" y="5043488"/>
          <p14:tracePt t="67898" x="7410450" y="4992688"/>
          <p14:tracePt t="67914" x="7348538" y="4943475"/>
          <p14:tracePt t="67931" x="7297738" y="4905375"/>
          <p14:tracePt t="67947" x="7235825" y="4805363"/>
          <p14:tracePt t="67963" x="7146925" y="4705350"/>
          <p14:tracePt t="67980" x="6997700" y="4592638"/>
          <p14:tracePt t="67997" x="6834188" y="4479925"/>
          <p14:tracePt t="68014" x="6546850" y="4318000"/>
          <p14:tracePt t="68030" x="6183313" y="4154488"/>
          <p14:tracePt t="68047" x="5983288" y="4029075"/>
          <p14:tracePt t="68064" x="5808663" y="3941763"/>
          <p14:tracePt t="68066" x="5757863" y="3916363"/>
          <p14:tracePt t="68081" x="5695950" y="3879850"/>
          <p14:tracePt t="68083" x="5632450" y="3841750"/>
          <p14:tracePt t="68097" x="5570538" y="3816350"/>
          <p14:tracePt t="68099" x="5519738" y="3803650"/>
          <p14:tracePt t="68114" x="5445125" y="3779838"/>
          <p14:tracePt t="68131" x="5419725" y="3779838"/>
          <p14:tracePt t="68147" x="5370513" y="3767138"/>
          <p14:tracePt t="68164" x="5357813" y="3767138"/>
          <p14:tracePt t="68181" x="5345113" y="3767138"/>
          <p14:tracePt t="68198" x="5294313" y="3767138"/>
          <p14:tracePt t="68216" x="5281613" y="3792538"/>
          <p14:tracePt t="68218" x="5257800" y="3829050"/>
          <p14:tracePt t="68232" x="5232400" y="3854450"/>
          <p14:tracePt t="68234" x="5219700" y="3854450"/>
          <p14:tracePt t="68248" x="5194300" y="3867150"/>
          <p14:tracePt t="68251" x="5157788" y="3892550"/>
          <p14:tracePt t="68265" x="5094288" y="3929063"/>
          <p14:tracePt t="68267" x="5057775" y="3967163"/>
          <p14:tracePt t="68283" x="4981575" y="4017963"/>
          <p14:tracePt t="68299" x="4843463" y="4079875"/>
          <p14:tracePt t="68316" x="4756150" y="4154488"/>
          <p14:tracePt t="68333" x="4694238" y="4205288"/>
          <p14:tracePt t="68349" x="4630738" y="4279900"/>
          <p14:tracePt t="68366" x="4556125" y="4367213"/>
          <p14:tracePt t="68383" x="4481513" y="4467225"/>
          <p14:tracePt t="68400" x="4418013" y="4592638"/>
          <p14:tracePt t="68403" x="4381500" y="4656138"/>
          <p14:tracePt t="68416" x="4330700" y="4730750"/>
          <p14:tracePt t="68419" x="4305300" y="4768850"/>
          <p14:tracePt t="68433" x="4268788" y="4818063"/>
          <p14:tracePt t="68435" x="4205288" y="4905375"/>
          <p14:tracePt t="68451" x="4117975" y="5056188"/>
          <p14:tracePt t="68467" x="4030663" y="5156200"/>
          <p14:tracePt t="68483" x="3943350" y="5305425"/>
          <p14:tracePt t="68500" x="3830638" y="5443538"/>
          <p14:tracePt t="68516" x="3717925" y="5607050"/>
          <p14:tracePt t="68533" x="3643313" y="5756275"/>
          <p14:tracePt t="68549" x="3492500" y="5919788"/>
          <p14:tracePt t="68567" x="3367088" y="6081713"/>
          <p14:tracePt t="68583" x="3279775" y="6181725"/>
          <p14:tracePt t="68600" x="3167063" y="6294438"/>
          <p14:tracePt t="68603" x="3067050" y="6370638"/>
          <p14:tracePt t="68616" x="3016250" y="6407150"/>
          <p14:tracePt t="68618" x="2928938" y="6470650"/>
          <p14:tracePt t="68633" x="2903538" y="6494463"/>
          <p14:tracePt t="68635" x="2867025" y="6532563"/>
          <p14:tracePt t="68650" x="2790825" y="6570663"/>
          <p14:tracePt t="68666" x="2767013" y="6583363"/>
          <p14:tracePt t="68683" x="2741613" y="6594475"/>
          <p14:tracePt t="68700" x="2716213" y="6594475"/>
          <p14:tracePt t="68716" x="2690813" y="6594475"/>
          <p14:tracePt t="68733" x="2667000" y="6594475"/>
          <p14:tracePt t="68763" x="2654300" y="6594475"/>
          <p14:tracePt t="68779" x="2641600" y="6594475"/>
          <p14:tracePt t="68804" x="2628900" y="6594475"/>
          <p14:tracePt t="68867" x="2641600" y="6583363"/>
          <p14:tracePt t="68875" x="2667000" y="6570663"/>
          <p14:tracePt t="68884" x="2703513" y="6545263"/>
          <p14:tracePt t="68900" x="2803525" y="6483350"/>
          <p14:tracePt t="68917" x="2879725" y="6432550"/>
          <p14:tracePt t="68934" x="2903538" y="6394450"/>
          <p14:tracePt t="68951" x="2979738" y="6332538"/>
          <p14:tracePt t="68968" x="3041650" y="6294438"/>
          <p14:tracePt t="68971" x="3067050" y="6269038"/>
          <p14:tracePt t="68984" x="3079750" y="6269038"/>
          <p14:tracePt t="68987" x="3128963" y="6207125"/>
          <p14:tracePt t="69001" x="3154363" y="6207125"/>
          <p14:tracePt t="69003" x="3167063" y="6169025"/>
          <p14:tracePt t="69018" x="3254375" y="6069013"/>
          <p14:tracePt t="69035" x="3417888" y="5945188"/>
          <p14:tracePt t="69051" x="3567113" y="5832475"/>
          <p14:tracePt t="69068" x="3692525" y="5743575"/>
          <p14:tracePt t="69085" x="3779838" y="5656263"/>
          <p14:tracePt t="69101" x="3830638" y="5619750"/>
          <p14:tracePt t="69118" x="3879850" y="5568950"/>
          <p14:tracePt t="69134" x="3943350" y="5494338"/>
          <p14:tracePt t="69152" x="3979863" y="5430838"/>
          <p14:tracePt t="69155" x="4005263" y="5407025"/>
          <p14:tracePt t="69168" x="4030663" y="5368925"/>
          <p14:tracePt t="69172" x="4068763" y="5330825"/>
          <p14:tracePt t="69185" x="4105275" y="5281613"/>
          <p14:tracePt t="69202" x="4168775" y="5194300"/>
          <p14:tracePt t="69204" x="4192588" y="5156200"/>
          <p14:tracePt t="69219" x="4217988" y="5105400"/>
          <p14:tracePt t="69235" x="4256088" y="5056188"/>
          <p14:tracePt t="69252" x="4318000" y="4956175"/>
          <p14:tracePt t="69268" x="4368800" y="4892675"/>
          <p14:tracePt t="69285" x="4430713" y="4830763"/>
          <p14:tracePt t="69301" x="4494213" y="4779963"/>
          <p14:tracePt t="69318" x="4581525" y="4705350"/>
          <p14:tracePt t="69334" x="4668838" y="4643438"/>
          <p14:tracePt t="69351" x="4743450" y="4579938"/>
          <p14:tracePt t="69368" x="4806950" y="4518025"/>
          <p14:tracePt t="69371" x="4832350" y="4492625"/>
          <p14:tracePt t="69386" x="4868863" y="4467225"/>
          <p14:tracePt t="69403" x="4881563" y="4443413"/>
          <p14:tracePt t="69419" x="4894263" y="4418013"/>
          <p14:tracePt t="69435" x="4932363" y="4418013"/>
          <p14:tracePt t="69803" x="4945063" y="4418013"/>
          <p14:tracePt t="69995" x="4945063" y="4430713"/>
          <p14:tracePt t="70003" x="4945063" y="4443413"/>
          <p14:tracePt t="70011" x="4945063" y="4454525"/>
          <p14:tracePt t="70020" x="4945063" y="4467225"/>
          <p14:tracePt t="70037" x="4945063" y="4492625"/>
          <p14:tracePt t="70053" x="4945063" y="4518025"/>
          <p14:tracePt t="70071" x="4945063" y="4543425"/>
          <p14:tracePt t="70087" x="4945063" y="4567238"/>
          <p14:tracePt t="70104" x="4945063" y="4592638"/>
          <p14:tracePt t="70107" x="4945063" y="4605338"/>
          <p14:tracePt t="70121" x="4945063" y="4618038"/>
          <p14:tracePt t="71475" x="4956175" y="4618038"/>
          <p14:tracePt t="71555" x="4968875" y="4618038"/>
          <p14:tracePt t="71603" x="4981575" y="4618038"/>
          <p14:tracePt t="71627" x="4994275" y="4618038"/>
          <p14:tracePt t="71635" x="5006975" y="4618038"/>
          <p14:tracePt t="71643" x="5019675" y="4618038"/>
          <p14:tracePt t="71659" x="5032375" y="4618038"/>
          <p14:tracePt t="71675" x="5094288" y="4618038"/>
          <p14:tracePt t="71691" x="5119688" y="4618038"/>
          <p14:tracePt t="71708" x="5232400" y="4618038"/>
          <p14:tracePt t="71724" x="5370513" y="4630738"/>
          <p14:tracePt t="71742" x="5483225" y="4630738"/>
          <p14:tracePt t="71758" x="5708650" y="4630738"/>
          <p14:tracePt t="71774" x="5932488" y="4630738"/>
          <p14:tracePt t="71792" x="6283325" y="4630738"/>
          <p14:tracePt t="71794" x="6346825" y="4630738"/>
          <p14:tracePt t="71809" x="6370638" y="4630738"/>
          <p14:tracePt t="71811" x="6521450" y="4630738"/>
          <p14:tracePt t="71825" x="6772275" y="4630738"/>
          <p14:tracePt t="71827" x="7046913" y="4630738"/>
          <p14:tracePt t="71840" x="7323138" y="4630738"/>
          <p14:tracePt t="71842" x="7623175" y="4630738"/>
          <p14:tracePt t="71857" x="7986713" y="4692650"/>
          <p14:tracePt t="71858" x="8286750" y="4743450"/>
          <p14:tracePt t="71874" x="9012238" y="4779963"/>
          <p14:tracePt t="71890" x="9563100" y="4856163"/>
          <p14:tracePt t="71907" x="9888538" y="4879975"/>
          <p14:tracePt t="71924" x="10052050" y="4879975"/>
          <p14:tracePt t="71940" x="10139363" y="4879975"/>
          <p14:tracePt t="71957" x="10152063" y="4879975"/>
          <p14:tracePt t="71974" x="10164763" y="4879975"/>
          <p14:tracePt t="72019" x="10188575" y="4879975"/>
          <p14:tracePt t="72027" x="10201275" y="4892675"/>
          <p14:tracePt t="72043" x="10264775" y="4892675"/>
          <p14:tracePt t="72059" x="10301288" y="4905375"/>
          <p14:tracePt t="72076" x="10339388" y="4905375"/>
          <p14:tracePt t="72093" x="10390188" y="4905375"/>
          <p14:tracePt t="72109" x="10439400" y="4905375"/>
          <p14:tracePt t="72125" x="10502900" y="4905375"/>
          <p14:tracePt t="72142" x="10577513" y="4905375"/>
          <p14:tracePt t="72159" x="10652125" y="4918075"/>
          <p14:tracePt t="72175" x="10702925" y="4930775"/>
          <p14:tracePt t="72192" x="10752138" y="4930775"/>
          <p14:tracePt t="72195" x="10777538" y="4943475"/>
          <p14:tracePt t="72209" x="10790238" y="4956175"/>
          <p14:tracePt t="72211" x="10802938" y="4956175"/>
          <p14:tracePt t="72226" x="10839450" y="4981575"/>
          <p14:tracePt t="72242" x="10852150" y="4992688"/>
          <p14:tracePt t="72259" x="10902950" y="5005388"/>
          <p14:tracePt t="72275" x="10928350" y="5018088"/>
          <p14:tracePt t="72293" x="10952163" y="5030788"/>
          <p14:tracePt t="72309" x="11028363" y="5030788"/>
          <p14:tracePt t="72326" x="11102975" y="5043488"/>
          <p14:tracePt t="72342" x="11177588" y="5068888"/>
          <p14:tracePt t="72359" x="11315700" y="5068888"/>
          <p14:tracePt t="72376" x="11453813" y="5068888"/>
          <p14:tracePt t="72378" x="11528425" y="5068888"/>
          <p14:tracePt t="72393" x="11653838" y="5068888"/>
          <p14:tracePt t="72395" x="11666538" y="5068888"/>
          <p14:tracePt t="72410" x="11703050" y="5068888"/>
          <p14:tracePt t="72412" x="11753850" y="5068888"/>
          <p14:tracePt t="72427" x="11828463" y="5068888"/>
          <p14:tracePt t="72443" x="11866563" y="5068888"/>
          <p14:tracePt t="72459" x="11904663" y="5068888"/>
          <p14:tracePt t="72476" x="11979275" y="5043488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(Numerically)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8" name="Picture 2" descr="Test of Normality • Simply explained - DATAtab">
            <a:extLst>
              <a:ext uri="{FF2B5EF4-FFF2-40B4-BE49-F238E27FC236}">
                <a16:creationId xmlns:a16="http://schemas.microsoft.com/office/drawing/2014/main" id="{7A557D18-564B-7B6C-7E87-F461B99C81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785"/>
          <a:stretch/>
        </p:blipFill>
        <p:spPr bwMode="auto">
          <a:xfrm>
            <a:off x="1122682" y="1353859"/>
            <a:ext cx="9462510" cy="485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62139" y="1353859"/>
            <a:ext cx="2094632" cy="58479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ysClr val="windowText" lastClr="000000"/>
                </a:solidFill>
                <a:latin typeface="Alexandria"/>
              </a:rPr>
              <a:t>Null Hypothesis</a:t>
            </a:r>
          </a:p>
        </p:txBody>
      </p:sp>
      <p:sp>
        <p:nvSpPr>
          <p:cNvPr id="7" name="Curved Down Arrow 6"/>
          <p:cNvSpPr/>
          <p:nvPr/>
        </p:nvSpPr>
        <p:spPr>
          <a:xfrm>
            <a:off x="6484938" y="1321707"/>
            <a:ext cx="813460" cy="460283"/>
          </a:xfrm>
          <a:prstGeom prst="curvedDownArrow">
            <a:avLst/>
          </a:prstGeom>
          <a:solidFill>
            <a:srgbClr val="F582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257207" y="5559607"/>
            <a:ext cx="1978701" cy="58479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ysClr val="windowText" lastClr="000000"/>
                </a:solidFill>
                <a:latin typeface="Alexandria"/>
              </a:rPr>
              <a:t>Alternative Hypothesis</a:t>
            </a:r>
          </a:p>
        </p:txBody>
      </p:sp>
      <p:sp>
        <p:nvSpPr>
          <p:cNvPr id="9" name="Curved Up Arrow 8"/>
          <p:cNvSpPr/>
          <p:nvPr/>
        </p:nvSpPr>
        <p:spPr>
          <a:xfrm rot="265963">
            <a:off x="6233167" y="6171695"/>
            <a:ext cx="1044792" cy="569348"/>
          </a:xfrm>
          <a:prstGeom prst="curvedUpArrow">
            <a:avLst/>
          </a:prstGeom>
          <a:solidFill>
            <a:srgbClr val="F582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055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873"/>
    </mc:Choice>
    <mc:Fallback xmlns="">
      <p:transition spd="slow" advTm="2738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2" grpId="0" animBg="1"/>
      <p:bldP spid="9" grpId="0" animBg="1"/>
    </p:bldLst>
  </p:timing>
  <p:extLst>
    <p:ext uri="{3A86A75C-4F4B-4683-9AE1-C65F6400EC91}">
      <p14:laserTraceLst xmlns:p14="http://schemas.microsoft.com/office/powerpoint/2010/main">
        <p14:tracePtLst>
          <p14:tracePt t="2645" x="12053888" y="3941763"/>
          <p14:tracePt t="2654" x="12004675" y="3941763"/>
          <p14:tracePt t="2668" x="11941175" y="3954463"/>
          <p14:tracePt t="2685" x="11841163" y="3979863"/>
          <p14:tracePt t="2702" x="11815763" y="3979863"/>
          <p14:tracePt t="2704" x="11753850" y="4005263"/>
          <p14:tracePt t="2719" x="11728450" y="4005263"/>
          <p14:tracePt t="2720" x="11691938" y="4029075"/>
          <p14:tracePt t="2736" x="11679238" y="4029075"/>
          <p14:tracePt t="2753" x="11641138" y="4041775"/>
          <p14:tracePt t="2769" x="11603038" y="4054475"/>
          <p14:tracePt t="2786" x="11541125" y="4079875"/>
          <p14:tracePt t="2802" x="11490325" y="4105275"/>
          <p14:tracePt t="2819" x="11466513" y="4117975"/>
          <p14:tracePt t="2836" x="11453813" y="4117975"/>
          <p14:tracePt t="2853" x="11428413" y="4129088"/>
          <p14:tracePt t="2994" x="11428413" y="4141788"/>
          <p14:tracePt t="3002" x="11403013" y="4141788"/>
          <p14:tracePt t="3050" x="11390313" y="4141788"/>
          <p14:tracePt t="3057" x="11377613" y="4141788"/>
          <p14:tracePt t="3072" x="11328400" y="4167188"/>
          <p14:tracePt t="3074" x="11277600" y="4192588"/>
          <p14:tracePt t="3089" x="11202988" y="4217988"/>
          <p14:tracePt t="3106" x="11164888" y="4230688"/>
          <p14:tracePt t="3122" x="11090275" y="4279900"/>
          <p14:tracePt t="3138" x="11041063" y="4318000"/>
          <p14:tracePt t="3155" x="10964863" y="4379913"/>
          <p14:tracePt t="3171" x="10864850" y="4443413"/>
          <p14:tracePt t="3189" x="10726738" y="4579938"/>
          <p14:tracePt t="3205" x="10677525" y="4630738"/>
          <p14:tracePt t="3222" x="10626725" y="4656138"/>
          <p14:tracePt t="3239" x="10490200" y="4768850"/>
          <p14:tracePt t="3242" x="10414000" y="4830763"/>
          <p14:tracePt t="3256" x="10352088" y="4868863"/>
          <p14:tracePt t="3258" x="10326688" y="4879975"/>
          <p14:tracePt t="3273" x="10264775" y="4943475"/>
          <p14:tracePt t="3289" x="10213975" y="4968875"/>
          <p14:tracePt t="3306" x="10177463" y="5005388"/>
          <p14:tracePt t="3322" x="10152063" y="5030788"/>
          <p14:tracePt t="3339" x="10113963" y="5056188"/>
          <p14:tracePt t="3355" x="10075863" y="5068888"/>
          <p14:tracePt t="3372" x="10026650" y="5092700"/>
          <p14:tracePt t="3389" x="9975850" y="5118100"/>
          <p14:tracePt t="3405" x="9926638" y="5118100"/>
          <p14:tracePt t="3423" x="9875838" y="5143500"/>
          <p14:tracePt t="3426" x="9852025" y="5143500"/>
          <p14:tracePt t="3439" x="9813925" y="5143500"/>
          <p14:tracePt t="3457" x="9788525" y="5143500"/>
          <p14:tracePt t="3459" x="9775825" y="5143500"/>
          <p14:tracePt t="3473" x="9750425" y="5143500"/>
          <p14:tracePt t="3489" x="9726613" y="5143500"/>
          <p14:tracePt t="3506" x="9713913" y="5143500"/>
          <p14:tracePt t="3522" x="9701213" y="5143500"/>
          <p14:tracePt t="3539" x="9650413" y="5168900"/>
          <p14:tracePt t="3556" x="9637713" y="5168900"/>
          <p14:tracePt t="3572" x="9626600" y="5168900"/>
          <p14:tracePt t="3589" x="9588500" y="5181600"/>
          <p14:tracePt t="3607" x="9575800" y="5181600"/>
          <p14:tracePt t="3609" x="9563100" y="5181600"/>
          <p14:tracePt t="3624" x="9537700" y="5181600"/>
          <p14:tracePt t="3626" x="9525000" y="5181600"/>
          <p14:tracePt t="3640" x="9513888" y="5181600"/>
          <p14:tracePt t="3642" x="9488488" y="5181600"/>
          <p14:tracePt t="3657" x="9437688" y="5181600"/>
          <p14:tracePt t="3673" x="9401175" y="5181600"/>
          <p14:tracePt t="3690" x="9350375" y="5181600"/>
          <p14:tracePt t="3707" x="9275763" y="5181600"/>
          <p14:tracePt t="3723" x="9175750" y="5168900"/>
          <p14:tracePt t="3739" x="8924925" y="5030788"/>
          <p14:tracePt t="3757" x="8661400" y="4879975"/>
          <p14:tracePt t="3773" x="8199438" y="4579938"/>
          <p14:tracePt t="3790" x="8035925" y="4467225"/>
          <p14:tracePt t="3807" x="7948613" y="4392613"/>
          <p14:tracePt t="3824" x="7935913" y="4354513"/>
          <p14:tracePt t="3826" x="7923213" y="4330700"/>
          <p14:tracePt t="3841" x="7910513" y="4279900"/>
          <p14:tracePt t="3858" x="7897813" y="4254500"/>
          <p14:tracePt t="3906" x="7897813" y="4241800"/>
          <p14:tracePt t="5393" x="7874000" y="4241800"/>
          <p14:tracePt t="5402" x="7861300" y="4241800"/>
          <p14:tracePt t="5418" x="7835900" y="4241800"/>
          <p14:tracePt t="5434" x="7823200" y="4241800"/>
          <p14:tracePt t="5444" x="7810500" y="4241800"/>
          <p14:tracePt t="5461" x="7773988" y="4241800"/>
          <p14:tracePt t="5478" x="7735888" y="4241800"/>
          <p14:tracePt t="5481" x="7710488" y="4241800"/>
          <p14:tracePt t="5494" x="7685088" y="4241800"/>
          <p14:tracePt t="5511" x="7635875" y="4241800"/>
          <p14:tracePt t="5513" x="7597775" y="4241800"/>
          <p14:tracePt t="5528" x="7572375" y="4241800"/>
          <p14:tracePt t="5530" x="7561263" y="4241800"/>
          <p14:tracePt t="5544" x="7548563" y="4241800"/>
          <p14:tracePt t="5586" x="7535863" y="4241800"/>
          <p14:tracePt t="7130" x="7523163" y="4241800"/>
          <p14:tracePt t="7138" x="7510463" y="4241800"/>
          <p14:tracePt t="7161" x="7497763" y="4241800"/>
          <p14:tracePt t="7177" x="7485063" y="4241800"/>
          <p14:tracePt t="7202" x="7459663" y="4241800"/>
          <p14:tracePt t="7210" x="7448550" y="4267200"/>
          <p14:tracePt t="7218" x="7435850" y="4267200"/>
          <p14:tracePt t="7232" x="7423150" y="4267200"/>
          <p14:tracePt t="7234" x="7397750" y="4267200"/>
          <p14:tracePt t="7250" x="7348538" y="4267200"/>
          <p14:tracePt t="7266" x="7259638" y="4292600"/>
          <p14:tracePt t="7282" x="7159625" y="4292600"/>
          <p14:tracePt t="7299" x="7072313" y="4292600"/>
          <p14:tracePt t="7316" x="7046913" y="4292600"/>
          <p14:tracePt t="7346" x="7021513" y="4292600"/>
          <p14:tracePt t="7498" x="7021513" y="4305300"/>
          <p14:tracePt t="7890" x="7034213" y="4305300"/>
          <p14:tracePt t="7898" x="7085013" y="4305300"/>
          <p14:tracePt t="7906" x="7123113" y="4305300"/>
          <p14:tracePt t="7918" x="7185025" y="4305300"/>
          <p14:tracePt t="7920" x="7246938" y="4305300"/>
          <p14:tracePt t="7934" x="7348538" y="4305300"/>
          <p14:tracePt t="7951" x="7623175" y="4305300"/>
          <p14:tracePt t="7954" x="7748588" y="4305300"/>
          <p14:tracePt t="7968" x="7886700" y="4305300"/>
          <p14:tracePt t="7970" x="7986713" y="4305300"/>
          <p14:tracePt t="7985" x="8123238" y="4305300"/>
          <p14:tracePt t="8001" x="8174038" y="4305300"/>
          <p14:tracePt t="8018" x="8186738" y="4305300"/>
          <p14:tracePt t="8225" x="8174038" y="4305300"/>
          <p14:tracePt t="8241" x="8161338" y="4305300"/>
          <p14:tracePt t="8250" x="8135938" y="4305300"/>
          <p14:tracePt t="8258" x="8123238" y="4305300"/>
          <p14:tracePt t="8267" x="8099425" y="4305300"/>
          <p14:tracePt t="8283" x="8074025" y="4305300"/>
          <p14:tracePt t="8300" x="8048625" y="4305300"/>
          <p14:tracePt t="8317" x="8035925" y="4305300"/>
          <p14:tracePt t="8333" x="8023225" y="4305300"/>
          <p14:tracePt t="8352" x="8010525" y="4305300"/>
          <p14:tracePt t="8368" x="7999413" y="4305300"/>
          <p14:tracePt t="8393" x="7986713" y="4305300"/>
          <p14:tracePt t="8417" x="7974013" y="4305300"/>
          <p14:tracePt t="10730" x="7961313" y="4305300"/>
          <p14:tracePt t="13001" x="7974013" y="4305300"/>
          <p14:tracePt t="13009" x="7986713" y="4305300"/>
          <p14:tracePt t="13018" x="8023225" y="4305300"/>
          <p14:tracePt t="13030" x="8048625" y="4305300"/>
          <p14:tracePt t="13046" x="8061325" y="4305300"/>
          <p14:tracePt t="13088" x="8074025" y="4305300"/>
          <p14:tracePt t="13113" x="8086725" y="4305300"/>
          <p14:tracePt t="13121" x="8099425" y="4318000"/>
          <p14:tracePt t="13131" x="8099425" y="4341813"/>
          <p14:tracePt t="13148" x="8123238" y="4354513"/>
          <p14:tracePt t="13164" x="8148638" y="4392613"/>
          <p14:tracePt t="13181" x="8186738" y="4443413"/>
          <p14:tracePt t="13197" x="8199438" y="4492625"/>
          <p14:tracePt t="13214" x="8223250" y="4530725"/>
          <p14:tracePt t="13217" x="8223250" y="4543425"/>
          <p14:tracePt t="13231" x="8235950" y="4554538"/>
          <p14:tracePt t="13233" x="8261350" y="4579938"/>
          <p14:tracePt t="13248" x="8261350" y="4605338"/>
          <p14:tracePt t="13250" x="8286750" y="4643438"/>
          <p14:tracePt t="13265" x="8348663" y="4692650"/>
          <p14:tracePt t="13282" x="8361363" y="4743450"/>
          <p14:tracePt t="13298" x="8399463" y="4779963"/>
          <p14:tracePt t="13330" x="8399463" y="4792663"/>
          <p14:tracePt t="13346" x="8424863" y="4805363"/>
          <p14:tracePt t="13362" x="8424863" y="4818063"/>
          <p14:tracePt t="13378" x="8424863" y="4843463"/>
          <p14:tracePt t="13426" x="8424863" y="4856163"/>
          <p14:tracePt t="13450" x="8424863" y="4868863"/>
          <p14:tracePt t="13640" x="8435975" y="4868863"/>
          <p14:tracePt t="13648" x="8474075" y="4868863"/>
          <p14:tracePt t="13656" x="8499475" y="4868863"/>
          <p14:tracePt t="13680" x="8524875" y="4843463"/>
          <p14:tracePt t="13688" x="8586788" y="4805363"/>
          <p14:tracePt t="13699" x="8650288" y="4743450"/>
          <p14:tracePt t="13715" x="8686800" y="4705350"/>
          <p14:tracePt t="13732" x="8763000" y="4656138"/>
          <p14:tracePt t="13750" x="8824913" y="4618038"/>
          <p14:tracePt t="13753" x="8837613" y="4605338"/>
          <p14:tracePt t="13766" x="8850313" y="4605338"/>
          <p14:tracePt t="13769" x="8874125" y="4579938"/>
          <p14:tracePt t="13781" x="8886825" y="4567238"/>
          <p14:tracePt t="13798" x="8912225" y="4554538"/>
          <p14:tracePt t="13824" x="8924925" y="4543425"/>
          <p14:tracePt t="13832" x="8950325" y="4518025"/>
          <p14:tracePt t="13848" x="8963025" y="4492625"/>
          <p14:tracePt t="13849" x="8986838" y="4467225"/>
          <p14:tracePt t="13865" x="9012238" y="4443413"/>
          <p14:tracePt t="13881" x="9050338" y="4418013"/>
          <p14:tracePt t="13898" x="9088438" y="4392613"/>
          <p14:tracePt t="14010" x="9112250" y="4367213"/>
          <p14:tracePt t="14033" x="9124950" y="4354513"/>
          <p14:tracePt t="14041" x="9137650" y="4354513"/>
          <p14:tracePt t="14051" x="9150350" y="4341813"/>
          <p14:tracePt t="14067" x="9212263" y="4318000"/>
          <p14:tracePt t="14083" x="9237663" y="4318000"/>
          <p14:tracePt t="14100" x="9288463" y="4318000"/>
          <p14:tracePt t="14118" x="9337675" y="4318000"/>
          <p14:tracePt t="14134" x="9401175" y="4318000"/>
          <p14:tracePt t="14152" x="9450388" y="4318000"/>
          <p14:tracePt t="14154" x="9488488" y="4318000"/>
          <p14:tracePt t="14167" x="9525000" y="4318000"/>
          <p14:tracePt t="14169" x="9563100" y="4318000"/>
          <p14:tracePt t="14183" x="9588500" y="4318000"/>
          <p14:tracePt t="14184" x="9626600" y="4318000"/>
          <p14:tracePt t="14199" x="9650413" y="4318000"/>
          <p14:tracePt t="14200" x="9663113" y="4318000"/>
          <p14:tracePt t="14216" x="9688513" y="4318000"/>
          <p14:tracePt t="14233" x="9750425" y="4318000"/>
          <p14:tracePt t="14250" x="9852025" y="4318000"/>
          <p14:tracePt t="14266" x="9963150" y="4318000"/>
          <p14:tracePt t="14282" x="10026650" y="4341813"/>
          <p14:tracePt t="14299" x="10113963" y="4341813"/>
          <p14:tracePt t="14316" x="10188575" y="4354513"/>
          <p14:tracePt t="14333" x="10239375" y="4367213"/>
          <p14:tracePt t="14350" x="10288588" y="4379913"/>
          <p14:tracePt t="14366" x="10364788" y="4379913"/>
          <p14:tracePt t="14368" x="10401300" y="4392613"/>
          <p14:tracePt t="14383" x="10464800" y="4405313"/>
          <p14:tracePt t="14385" x="10490200" y="4418013"/>
          <p14:tracePt t="14400" x="10564813" y="4430713"/>
          <p14:tracePt t="14417" x="10626725" y="4443413"/>
          <p14:tracePt t="14433" x="10677525" y="4443413"/>
          <p14:tracePt t="14450" x="10702925" y="4454525"/>
          <p14:tracePt t="14505" x="10715625" y="4454525"/>
          <p14:tracePt t="14553" x="10715625" y="4479925"/>
          <p14:tracePt t="14841" x="10726738" y="4479925"/>
          <p14:tracePt t="14866" x="10726738" y="4505325"/>
          <p14:tracePt t="14874" x="10739438" y="4530725"/>
          <p14:tracePt t="14886" x="10752138" y="4543425"/>
          <p14:tracePt t="14889" x="10777538" y="4567238"/>
          <p14:tracePt t="14900" x="10815638" y="4579938"/>
          <p14:tracePt t="14917" x="10890250" y="4630738"/>
          <p14:tracePt t="14934" x="10952163" y="4656138"/>
          <p14:tracePt t="14951" x="10964863" y="4667250"/>
          <p14:tracePt t="14952" x="10977563" y="4667250"/>
          <p14:tracePt t="14968" x="11002963" y="4692650"/>
          <p14:tracePt t="14984" x="11028363" y="4705350"/>
          <p14:tracePt t="15449" x="11028363" y="4718050"/>
          <p14:tracePt t="15474" x="11015663" y="4718050"/>
          <p14:tracePt t="15490" x="11015663" y="4730750"/>
          <p14:tracePt t="15881" x="11002963" y="4730750"/>
          <p14:tracePt t="15905" x="10990263" y="4730750"/>
          <p14:tracePt t="27265" x="10990263" y="4718050"/>
          <p14:tracePt t="27369" x="10990263" y="4692650"/>
          <p14:tracePt t="44435" x="10952163" y="4756150"/>
          <p14:tracePt t="44444" x="10828338" y="4943475"/>
          <p14:tracePt t="44452" x="10815638" y="4981575"/>
          <p14:tracePt t="44463" x="10790238" y="5018088"/>
          <p14:tracePt t="44553" x="10777538" y="5018088"/>
          <p14:tracePt t="44560" x="10752138" y="5018088"/>
          <p14:tracePt t="44570" x="10577513" y="5018088"/>
          <p14:tracePt t="44578" x="10414000" y="5043488"/>
          <p14:tracePt t="44594" x="10301288" y="5056188"/>
          <p14:tracePt t="44611" x="10188575" y="5056188"/>
          <p14:tracePt t="44628" x="10052050" y="5056188"/>
          <p14:tracePt t="44665" x="10026650" y="5056188"/>
          <p14:tracePt t="44680" x="10026650" y="5005388"/>
          <p14:tracePt t="44689" x="9988550" y="4930775"/>
          <p14:tracePt t="44696" x="9939338" y="4805363"/>
          <p14:tracePt t="44712" x="9775825" y="4579938"/>
          <p14:tracePt t="44729" x="9237663" y="3941763"/>
          <p14:tracePt t="44745" x="8374063" y="3203575"/>
          <p14:tracePt t="44762" x="7448550" y="2578100"/>
          <p14:tracePt t="44779" x="6910388" y="2201863"/>
          <p14:tracePt t="44795" x="6746875" y="2065338"/>
          <p14:tracePt t="44812" x="6746875" y="2039938"/>
          <p14:tracePt t="44906" x="6759575" y="2039938"/>
          <p14:tracePt t="44914" x="6772275" y="2039938"/>
          <p14:tracePt t="44923" x="6797675" y="2052638"/>
          <p14:tracePt t="44930" x="6834188" y="2089150"/>
          <p14:tracePt t="44947" x="6985000" y="2239963"/>
          <p14:tracePt t="44964" x="7185025" y="2390775"/>
          <p14:tracePt t="44981" x="7523163" y="2640013"/>
          <p14:tracePt t="44997" x="7810500" y="2878138"/>
          <p14:tracePt t="45014" x="7986713" y="3054350"/>
          <p14:tracePt t="45017" x="8048625" y="3090863"/>
          <p14:tracePt t="45031" x="8086725" y="3154363"/>
          <p14:tracePt t="45033" x="8110538" y="3178175"/>
          <p14:tracePt t="45046" x="8148638" y="3216275"/>
          <p14:tracePt t="45048" x="8199438" y="3267075"/>
          <p14:tracePt t="45063" x="8274050" y="3303588"/>
          <p14:tracePt t="45064" x="8361363" y="3341688"/>
          <p14:tracePt t="45080" x="8561388" y="3403600"/>
          <p14:tracePt t="45096" x="8699500" y="3441700"/>
          <p14:tracePt t="45113" x="8763000" y="3441700"/>
          <p14:tracePt t="45219" x="8737600" y="3441700"/>
          <p14:tracePt t="45226" x="8674100" y="3441700"/>
          <p14:tracePt t="45233" x="8599488" y="3441700"/>
          <p14:tracePt t="45249" x="8537575" y="3441700"/>
          <p14:tracePt t="45251" x="8474075" y="3441700"/>
          <p14:tracePt t="45265" x="8361363" y="3441700"/>
          <p14:tracePt t="45282" x="8348663" y="3441700"/>
          <p14:tracePt t="45298" x="8324850" y="3441700"/>
          <p14:tracePt t="45329" x="8324850" y="3429000"/>
          <p14:tracePt t="45337" x="8324850" y="3378200"/>
          <p14:tracePt t="45348" x="8361363" y="3267075"/>
          <p14:tracePt t="45365" x="8537575" y="3041650"/>
          <p14:tracePt t="45381" x="8786813" y="2790825"/>
          <p14:tracePt t="45399" x="9137650" y="2578100"/>
          <p14:tracePt t="45401" x="9275763" y="2490788"/>
          <p14:tracePt t="45416" x="9613900" y="2365375"/>
          <p14:tracePt t="45432" x="9901238" y="2252663"/>
          <p14:tracePt t="45449" x="10026650" y="2239963"/>
          <p14:tracePt t="45451" x="10113963" y="2201863"/>
          <p14:tracePt t="45465" x="10213975" y="2178050"/>
          <p14:tracePt t="45482" x="10226675" y="2178050"/>
          <p14:tracePt t="45553" x="10201275" y="2178050"/>
          <p14:tracePt t="45561" x="10139363" y="2178050"/>
          <p14:tracePt t="45569" x="10052050" y="2178050"/>
          <p14:tracePt t="45582" x="9926638" y="2214563"/>
          <p14:tracePt t="45585" x="9801225" y="2239963"/>
          <p14:tracePt t="45597" x="9501188" y="2265363"/>
          <p14:tracePt t="45614" x="9037638" y="2339975"/>
          <p14:tracePt t="45616" x="8763000" y="2352675"/>
          <p14:tracePt t="45631" x="8599488" y="2352675"/>
          <p14:tracePt t="45632" x="8448675" y="2378075"/>
          <p14:tracePt t="45648" x="8299450" y="2390775"/>
          <p14:tracePt t="45664" x="8286750" y="2390775"/>
          <p14:tracePt t="45729" x="8324850" y="2390775"/>
          <p14:tracePt t="45737" x="8348663" y="2390775"/>
          <p14:tracePt t="45750" x="8386763" y="2365375"/>
          <p14:tracePt t="45752" x="8412163" y="2365375"/>
          <p14:tracePt t="45767" x="8461375" y="2365375"/>
          <p14:tracePt t="45770" x="8512175" y="2365375"/>
          <p14:tracePt t="45783" x="8561388" y="2365375"/>
          <p14:tracePt t="45785" x="8637588" y="2365375"/>
          <p14:tracePt t="45799" x="8699500" y="2365375"/>
          <p14:tracePt t="45801" x="8799513" y="2365375"/>
          <p14:tracePt t="45817" x="8937625" y="2365375"/>
          <p14:tracePt t="45833" x="9037638" y="2365375"/>
          <p14:tracePt t="45850" x="9075738" y="2365375"/>
          <p14:tracePt t="45866" x="9088438" y="2365375"/>
          <p14:tracePt t="45898" x="9088438" y="2390775"/>
          <p14:tracePt t="45913" x="9075738" y="2414588"/>
          <p14:tracePt t="45921" x="9024938" y="2439988"/>
          <p14:tracePt t="45934" x="8975725" y="2465388"/>
          <p14:tracePt t="45937" x="8937625" y="2478088"/>
          <p14:tracePt t="45950" x="8850313" y="2516188"/>
          <p14:tracePt t="45952" x="8763000" y="2540000"/>
          <p14:tracePt t="45967" x="8686800" y="2552700"/>
          <p14:tracePt t="45969" x="8612188" y="2590800"/>
          <p14:tracePt t="45984" x="8474075" y="2616200"/>
          <p14:tracePt t="46001" x="8386763" y="2640013"/>
          <p14:tracePt t="46017" x="8374063" y="2652713"/>
          <p14:tracePt t="46089" x="8386763" y="2652713"/>
          <p14:tracePt t="46097" x="8412163" y="2652713"/>
          <p14:tracePt t="46105" x="8448675" y="2652713"/>
          <p14:tracePt t="46117" x="8474075" y="2652713"/>
          <p14:tracePt t="46133" x="8561388" y="2652713"/>
          <p14:tracePt t="46150" x="8637588" y="2652713"/>
          <p14:tracePt t="46152" x="8661400" y="2652713"/>
          <p14:tracePt t="46168" x="8674100" y="2652713"/>
          <p14:tracePt t="46170" x="8686800" y="2652713"/>
          <p14:tracePt t="46233" x="8686800" y="2665413"/>
          <p14:tracePt t="46241" x="8686800" y="2678113"/>
          <p14:tracePt t="46251" x="8686800" y="2690813"/>
          <p14:tracePt t="46267" x="8674100" y="2740025"/>
          <p14:tracePt t="46284" x="8574088" y="2816225"/>
          <p14:tracePt t="46300" x="8435975" y="2916238"/>
          <p14:tracePt t="46318" x="8374063" y="3054350"/>
          <p14:tracePt t="46321" x="8299450" y="3103563"/>
          <p14:tracePt t="46335" x="8223250" y="3141663"/>
          <p14:tracePt t="46337" x="8135938" y="3178175"/>
          <p14:tracePt t="46351" x="8035925" y="3216275"/>
          <p14:tracePt t="46353" x="8010525" y="3241675"/>
          <p14:tracePt t="46368" x="7923213" y="3303588"/>
          <p14:tracePt t="46385" x="7910513" y="3316288"/>
          <p14:tracePt t="46441" x="7910513" y="3341688"/>
          <p14:tracePt t="46450" x="7923213" y="3354388"/>
          <p14:tracePt t="46457" x="7974013" y="3354388"/>
          <p14:tracePt t="46469" x="8061325" y="3354388"/>
          <p14:tracePt t="46485" x="8261350" y="3354388"/>
          <p14:tracePt t="46501" x="8674100" y="3354388"/>
          <p14:tracePt t="46518" x="8874125" y="3354388"/>
          <p14:tracePt t="46521" x="8924925" y="3354388"/>
          <p14:tracePt t="46534" x="8999538" y="3316288"/>
          <p14:tracePt t="46537" x="9075738" y="3316288"/>
          <p14:tracePt t="46552" x="9124950" y="3303588"/>
          <p14:tracePt t="46554" x="9163050" y="3303588"/>
          <p14:tracePt t="46569" x="9188450" y="3303588"/>
          <p14:tracePt t="46641" x="9175750" y="3290888"/>
          <p14:tracePt t="46650" x="9075738" y="3290888"/>
          <p14:tracePt t="46658" x="8937625" y="3290888"/>
          <p14:tracePt t="46669" x="8837613" y="3316288"/>
          <p14:tracePt t="46685" x="8737600" y="3354388"/>
          <p14:tracePt t="46701" x="8537575" y="3390900"/>
          <p14:tracePt t="46704" x="8335963" y="3390900"/>
          <p14:tracePt t="46718" x="8199438" y="3390900"/>
          <p14:tracePt t="46721" x="8061325" y="3429000"/>
          <p14:tracePt t="46735" x="8010525" y="3429000"/>
          <p14:tracePt t="46737" x="7961313" y="3429000"/>
          <p14:tracePt t="46752" x="7948613" y="3441700"/>
          <p14:tracePt t="46793" x="7974013" y="3441700"/>
          <p14:tracePt t="46802" x="7986713" y="3441700"/>
          <p14:tracePt t="46809" x="8023225" y="3429000"/>
          <p14:tracePt t="46818" x="8099425" y="3403600"/>
          <p14:tracePt t="46835" x="8186738" y="3378200"/>
          <p14:tracePt t="46852" x="8386763" y="3378200"/>
          <p14:tracePt t="46869" x="8774113" y="3378200"/>
          <p14:tracePt t="46886" x="9063038" y="3378200"/>
          <p14:tracePt t="46889" x="9175750" y="3378200"/>
          <p14:tracePt t="46903" x="9263063" y="3378200"/>
          <p14:tracePt t="46905" x="9324975" y="3378200"/>
          <p14:tracePt t="46919" x="9337675" y="3378200"/>
          <p14:tracePt t="46961" x="9312275" y="3378200"/>
          <p14:tracePt t="46969" x="9275763" y="3378200"/>
          <p14:tracePt t="46977" x="9212263" y="3390900"/>
          <p14:tracePt t="46986" x="9175750" y="3403600"/>
          <p14:tracePt t="47001" x="9012238" y="3429000"/>
          <p14:tracePt t="47018" x="8786813" y="3467100"/>
          <p14:tracePt t="47034" x="8548688" y="3467100"/>
          <p14:tracePt t="47051" x="8386763" y="3467100"/>
          <p14:tracePt t="47068" x="8248650" y="3467100"/>
          <p14:tracePt t="47085" x="8223250" y="3467100"/>
          <p14:tracePt t="47121" x="8212138" y="3467100"/>
          <p14:tracePt t="47128" x="8235950" y="3467100"/>
          <p14:tracePt t="47136" x="8299450" y="3467100"/>
          <p14:tracePt t="47151" x="8435975" y="3454400"/>
          <p14:tracePt t="47168" x="8586788" y="3416300"/>
          <p14:tracePt t="47184" x="8737600" y="3403600"/>
          <p14:tracePt t="47201" x="8850313" y="3378200"/>
          <p14:tracePt t="47219" x="8874125" y="3378200"/>
          <p14:tracePt t="47273" x="8812213" y="3378200"/>
          <p14:tracePt t="47281" x="8712200" y="3403600"/>
          <p14:tracePt t="47289" x="8548688" y="3416300"/>
          <p14:tracePt t="47303" x="8435975" y="3416300"/>
          <p14:tracePt t="47305" x="8299450" y="3441700"/>
          <p14:tracePt t="47321" x="8074025" y="3454400"/>
          <p14:tracePt t="47338" x="7948613" y="3479800"/>
          <p14:tracePt t="47354" x="7910513" y="3479800"/>
          <p14:tracePt t="47409" x="7948613" y="3479800"/>
          <p14:tracePt t="47417" x="7986713" y="3454400"/>
          <p14:tracePt t="47425" x="8061325" y="3416300"/>
          <p14:tracePt t="47437" x="8223250" y="3390900"/>
          <p14:tracePt t="47440" x="8412163" y="3378200"/>
          <p14:tracePt t="47453" x="8624888" y="3354388"/>
          <p14:tracePt t="47457" x="8799513" y="3328988"/>
          <p14:tracePt t="47470" x="8874125" y="3316288"/>
          <p14:tracePt t="47472" x="8924925" y="3316288"/>
          <p14:tracePt t="47487" x="8999538" y="3316288"/>
          <p14:tracePt t="47489" x="9075738" y="3316288"/>
          <p14:tracePt t="47505" x="9175750" y="3278188"/>
          <p14:tracePt t="47585" x="9163050" y="3278188"/>
          <p14:tracePt t="47593" x="9088438" y="3278188"/>
          <p14:tracePt t="47603" x="9012238" y="3278188"/>
          <p14:tracePt t="47621" x="8786813" y="3278188"/>
          <p14:tracePt t="47625" x="8661400" y="3278188"/>
          <p14:tracePt t="47638" x="8537575" y="3278188"/>
          <p14:tracePt t="47641" x="8399463" y="3278188"/>
          <p14:tracePt t="47655" x="8223250" y="3278188"/>
          <p14:tracePt t="47657" x="8148638" y="3278188"/>
          <p14:tracePt t="47672" x="8010525" y="3278188"/>
          <p14:tracePt t="47688" x="7986713" y="3278188"/>
          <p14:tracePt t="47785" x="8010525" y="3267075"/>
          <p14:tracePt t="47793" x="8099425" y="3228975"/>
          <p14:tracePt t="47803" x="8261350" y="3190875"/>
          <p14:tracePt t="47820" x="8674100" y="3154363"/>
          <p14:tracePt t="47836" x="9050338" y="3141663"/>
          <p14:tracePt t="47853" x="9188450" y="3141663"/>
          <p14:tracePt t="47870" x="9250363" y="3128963"/>
          <p14:tracePt t="47921" x="9224963" y="3141663"/>
          <p14:tracePt t="47929" x="9175750" y="3154363"/>
          <p14:tracePt t="47939" x="9063038" y="3178175"/>
          <p14:tracePt t="47955" x="8812213" y="3228975"/>
          <p14:tracePt t="47972" x="8174038" y="3316288"/>
          <p14:tracePt t="47989" x="7797800" y="3316288"/>
          <p14:tracePt t="48005" x="7459663" y="3316288"/>
          <p14:tracePt t="48008" x="7348538" y="3316288"/>
          <p14:tracePt t="48021" x="7310438" y="3316288"/>
          <p14:tracePt t="48024" x="7297738" y="3316288"/>
          <p14:tracePt t="48073" x="7323138" y="3303588"/>
          <p14:tracePt t="48081" x="7410450" y="3254375"/>
          <p14:tracePt t="48089" x="7497763" y="3254375"/>
          <p14:tracePt t="48105" x="7748588" y="3178175"/>
          <p14:tracePt t="48122" x="8174038" y="3141663"/>
          <p14:tracePt t="48139" x="8486775" y="3090863"/>
          <p14:tracePt t="48155" x="8763000" y="3065463"/>
          <p14:tracePt t="48172" x="8850313" y="3065463"/>
          <p14:tracePt t="48193" x="8863013" y="3065463"/>
          <p14:tracePt t="48205" x="8874125" y="3065463"/>
          <p14:tracePt t="48233" x="8837613" y="3090863"/>
          <p14:tracePt t="48241" x="8786813" y="3090863"/>
          <p14:tracePt t="48257" x="8561388" y="3141663"/>
          <p14:tracePt t="48273" x="8374063" y="3165475"/>
          <p14:tracePt t="48290" x="8235950" y="3178175"/>
          <p14:tracePt t="48307" x="8135938" y="3203575"/>
          <p14:tracePt t="48323" x="8123238" y="3203575"/>
          <p14:tracePt t="48401" x="8148638" y="3203575"/>
          <p14:tracePt t="48417" x="8174038" y="3203575"/>
          <p14:tracePt t="48425" x="8186738" y="3203575"/>
          <p14:tracePt t="48439" x="8199438" y="3203575"/>
          <p14:tracePt t="48440" x="8212138" y="3203575"/>
          <p14:tracePt t="48455" x="8261350" y="3241675"/>
          <p14:tracePt t="48472" x="8274050" y="3267075"/>
          <p14:tracePt t="48489" x="8286750" y="3278188"/>
          <p14:tracePt t="48505" x="8299450" y="3303588"/>
          <p14:tracePt t="48522" x="8299450" y="3316288"/>
          <p14:tracePt t="48539" x="8299450" y="3328988"/>
          <p14:tracePt t="48570" x="8286750" y="3341688"/>
          <p14:tracePt t="48577" x="8274050" y="3354388"/>
          <p14:tracePt t="48593" x="8261350" y="3378200"/>
          <p14:tracePt t="48607" x="8248650" y="3378200"/>
          <p14:tracePt t="48833" x="8235950" y="3378200"/>
          <p14:tracePt t="54353" x="8235950" y="3390900"/>
          <p14:tracePt t="54361" x="8235950" y="3416300"/>
          <p14:tracePt t="54371" x="8235950" y="3441700"/>
          <p14:tracePt t="54389" x="8286750" y="3529013"/>
          <p14:tracePt t="54406" x="8348663" y="3603625"/>
          <p14:tracePt t="54408" x="8374063" y="3641725"/>
          <p14:tracePt t="54423" x="8386763" y="3667125"/>
          <p14:tracePt t="54439" x="8424863" y="3703638"/>
          <p14:tracePt t="54441" x="8424863" y="3716338"/>
          <p14:tracePt t="54457" x="8424863" y="3754438"/>
          <p14:tracePt t="54473" x="8424863" y="3767138"/>
          <p14:tracePt t="54689" x="8424863" y="3779838"/>
          <p14:tracePt t="54985" x="8424863" y="3792538"/>
          <p14:tracePt t="55113" x="8424863" y="3803650"/>
          <p14:tracePt t="55121" x="8424863" y="3816350"/>
          <p14:tracePt t="55129" x="8424863" y="3829050"/>
          <p14:tracePt t="55140" x="8399463" y="3854450"/>
          <p14:tracePt t="55157" x="8399463" y="3892550"/>
          <p14:tracePt t="55174" x="8399463" y="3916363"/>
          <p14:tracePt t="55177" x="8399463" y="3929063"/>
          <p14:tracePt t="55190" x="8399463" y="3941763"/>
          <p14:tracePt t="55192" x="8399463" y="3967163"/>
          <p14:tracePt t="55207" x="8374063" y="3979863"/>
          <p14:tracePt t="55209" x="8374063" y="4005263"/>
          <p14:tracePt t="55224" x="8361363" y="4029075"/>
          <p14:tracePt t="55241" x="8348663" y="4079875"/>
          <p14:tracePt t="55258" x="8348663" y="4092575"/>
          <p14:tracePt t="55274" x="8335963" y="4117975"/>
          <p14:tracePt t="55290" x="8335963" y="4129088"/>
          <p14:tracePt t="55308" x="8324850" y="4154488"/>
          <p14:tracePt t="55324" x="8324850" y="4179888"/>
          <p14:tracePt t="55341" x="8312150" y="4205288"/>
          <p14:tracePt t="55358" x="8312150" y="4217988"/>
          <p14:tracePt t="55375" x="8312150" y="4230688"/>
          <p14:tracePt t="55392" x="8299450" y="4241800"/>
          <p14:tracePt t="55409" x="8299450" y="4254500"/>
          <p14:tracePt t="55425" x="8299450" y="4267200"/>
          <p14:tracePt t="55441" x="8286750" y="4279900"/>
          <p14:tracePt t="55458" x="8286750" y="4305300"/>
          <p14:tracePt t="55475" x="8274050" y="4305300"/>
          <p14:tracePt t="55491" x="8235950" y="4305300"/>
          <p14:tracePt t="55508" x="8186738" y="4305300"/>
          <p14:tracePt t="55526" x="8110538" y="4305300"/>
          <p14:tracePt t="55529" x="8086725" y="4305300"/>
          <p14:tracePt t="55542" x="8035925" y="4305300"/>
          <p14:tracePt t="55545" x="8010525" y="4305300"/>
          <p14:tracePt t="55559" x="7974013" y="4279900"/>
          <p14:tracePt t="55561" x="7935913" y="4267200"/>
          <p14:tracePt t="55577" x="7886700" y="4267200"/>
          <p14:tracePt t="55593" x="7886700" y="4254500"/>
          <p14:tracePt t="55977" x="7874000" y="4254500"/>
          <p14:tracePt t="55993" x="7861300" y="4254500"/>
          <p14:tracePt t="56001" x="7835900" y="4254500"/>
          <p14:tracePt t="56010" x="7823200" y="4254500"/>
          <p14:tracePt t="56027" x="7810500" y="4254500"/>
          <p14:tracePt t="56043" x="7773988" y="4254500"/>
          <p14:tracePt t="56059" x="7748588" y="4267200"/>
          <p14:tracePt t="56077" x="7735888" y="4279900"/>
          <p14:tracePt t="56093" x="7697788" y="4292600"/>
          <p14:tracePt t="56097" x="7685088" y="4292600"/>
          <p14:tracePt t="56109" x="7685088" y="4305300"/>
          <p14:tracePt t="56126" x="7661275" y="4330700"/>
          <p14:tracePt t="56129" x="7648575" y="4330700"/>
          <p14:tracePt t="56142" x="7635875" y="4354513"/>
          <p14:tracePt t="56144" x="7623175" y="4354513"/>
          <p14:tracePt t="56159" x="7597775" y="4379913"/>
          <p14:tracePt t="56160" x="7585075" y="4392613"/>
          <p14:tracePt t="56175" x="7561263" y="4418013"/>
          <p14:tracePt t="56192" x="7523163" y="4443413"/>
          <p14:tracePt t="56209" x="7485063" y="4479925"/>
          <p14:tracePt t="56225" x="7459663" y="4505325"/>
          <p14:tracePt t="56244" x="7435850" y="4518025"/>
          <p14:tracePt t="56260" x="7397750" y="4554538"/>
          <p14:tracePt t="56277" x="7359650" y="4554538"/>
          <p14:tracePt t="56280" x="7348538" y="4579938"/>
          <p14:tracePt t="56294" x="7335838" y="4579938"/>
          <p14:tracePt t="56297" x="7323138" y="4579938"/>
          <p14:tracePt t="56311" x="7310438" y="4579938"/>
          <p14:tracePt t="56313" x="7285038" y="4579938"/>
          <p14:tracePt t="56327" x="7259638" y="4605338"/>
          <p14:tracePt t="56345" x="7210425" y="4605338"/>
          <p14:tracePt t="56361" x="7197725" y="4605338"/>
          <p14:tracePt t="56378" x="7159625" y="4605338"/>
          <p14:tracePt t="56394" x="7123113" y="4579938"/>
          <p14:tracePt t="56411" x="7085013" y="4554538"/>
          <p14:tracePt t="56427" x="7021513" y="4505325"/>
          <p14:tracePt t="56444" x="6959600" y="4467225"/>
          <p14:tracePt t="56460" x="6934200" y="4430713"/>
          <p14:tracePt t="56478" x="6897688" y="4405313"/>
          <p14:tracePt t="56495" x="6872288" y="4392613"/>
          <p14:tracePt t="56497" x="6859588" y="4379913"/>
          <p14:tracePt t="56511" x="6846888" y="4367213"/>
          <p14:tracePt t="56513" x="6834188" y="4354513"/>
          <p14:tracePt t="56528" x="6784975" y="4318000"/>
          <p14:tracePt t="56545" x="6746875" y="4279900"/>
          <p14:tracePt t="56561" x="6734175" y="4254500"/>
          <p14:tracePt t="56585" x="6721475" y="4254500"/>
          <p14:tracePt t="56705" x="6721475" y="4241800"/>
          <p14:tracePt t="56713" x="6721475" y="4230688"/>
          <p14:tracePt t="56737" x="6721475" y="4205288"/>
          <p14:tracePt t="56753" x="6721475" y="4179888"/>
          <p14:tracePt t="56761" x="6721475" y="4154488"/>
          <p14:tracePt t="56777" x="6759575" y="4117975"/>
          <p14:tracePt t="56795" x="6797675" y="4054475"/>
          <p14:tracePt t="56812" x="6834188" y="4017963"/>
          <p14:tracePt t="56829" x="6872288" y="3954463"/>
          <p14:tracePt t="56845" x="6921500" y="3829050"/>
          <p14:tracePt t="56850" x="6972300" y="3767138"/>
          <p14:tracePt t="56861" x="6972300" y="3716338"/>
          <p14:tracePt t="56879" x="7034213" y="3629025"/>
          <p14:tracePt t="56882" x="7034213" y="3603625"/>
          <p14:tracePt t="56896" x="7059613" y="3579813"/>
          <p14:tracePt t="56912" x="7072313" y="3567113"/>
          <p14:tracePt t="57137" x="7097713" y="3567113"/>
          <p14:tracePt t="57145" x="7097713" y="3579813"/>
          <p14:tracePt t="57153" x="7097713" y="3603625"/>
          <p14:tracePt t="57162" x="7097713" y="3641725"/>
          <p14:tracePt t="57177" x="7097713" y="3729038"/>
          <p14:tracePt t="57194" x="7097713" y="3803650"/>
          <p14:tracePt t="57211" x="7097713" y="3892550"/>
          <p14:tracePt t="57228" x="7097713" y="3992563"/>
          <p14:tracePt t="57245" x="7097713" y="4079875"/>
          <p14:tracePt t="57261" x="7097713" y="4141788"/>
          <p14:tracePt t="57278" x="7097713" y="4179888"/>
          <p14:tracePt t="57279" x="7097713" y="4192588"/>
          <p14:tracePt t="57296" x="7110413" y="4217988"/>
          <p14:tracePt t="57313" x="7110413" y="4230688"/>
          <p14:tracePt t="57330" x="7134225" y="4230688"/>
          <p14:tracePt t="57353" x="7146925" y="4230688"/>
          <p14:tracePt t="57369" x="7172325" y="4241800"/>
          <p14:tracePt t="57401" x="7172325" y="4254500"/>
          <p14:tracePt t="57409" x="7185025" y="4254500"/>
          <p14:tracePt t="57433" x="7210425" y="4254500"/>
          <p14:tracePt t="57440" x="7223125" y="4254500"/>
          <p14:tracePt t="57457" x="7246938" y="4254500"/>
          <p14:tracePt t="57465" x="7259638" y="4254500"/>
          <p14:tracePt t="57480" x="7297738" y="4254500"/>
          <p14:tracePt t="57498" x="7323138" y="4254500"/>
          <p14:tracePt t="57514" x="7348538" y="4254500"/>
          <p14:tracePt t="57531" x="7372350" y="4254500"/>
          <p14:tracePt t="57547" x="7423150" y="4254500"/>
          <p14:tracePt t="57563" x="7472363" y="4254500"/>
          <p14:tracePt t="57581" x="7523163" y="4254500"/>
          <p14:tracePt t="57598" x="7561263" y="4254500"/>
          <p14:tracePt t="57601" x="7585075" y="4254500"/>
          <p14:tracePt t="57613" x="7610475" y="4254500"/>
          <p14:tracePt t="57631" x="7661275" y="4254500"/>
          <p14:tracePt t="57633" x="7685088" y="4254500"/>
          <p14:tracePt t="57648" x="7761288" y="4254500"/>
          <p14:tracePt t="57665" x="7797800" y="4254500"/>
          <p14:tracePt t="57681" x="7874000" y="4254500"/>
          <p14:tracePt t="57697" x="7923213" y="4254500"/>
          <p14:tracePt t="57714" x="7974013" y="4254500"/>
          <p14:tracePt t="57731" x="7999413" y="4254500"/>
          <p14:tracePt t="57747" x="8023225" y="4254500"/>
          <p14:tracePt t="57764" x="8035925" y="4254500"/>
          <p14:tracePt t="57781" x="8048625" y="4254500"/>
          <p14:tracePt t="57784" x="8061325" y="4254500"/>
          <p14:tracePt t="57798" x="8074025" y="4254500"/>
          <p14:tracePt t="57801" x="8086725" y="4254500"/>
          <p14:tracePt t="57815" x="8099425" y="4254500"/>
          <p14:tracePt t="57817" x="8110538" y="4254500"/>
          <p14:tracePt t="57832" x="8123238" y="4254500"/>
          <p14:tracePt t="57833" x="8135938" y="4254500"/>
          <p14:tracePt t="57865" x="8161338" y="4254500"/>
          <p14:tracePt t="57913" x="8174038" y="4254500"/>
          <p14:tracePt t="57938" x="8186738" y="4254500"/>
          <p14:tracePt t="57945" x="8199438" y="4254500"/>
          <p14:tracePt t="57953" x="8212138" y="4254500"/>
          <p14:tracePt t="57969" x="8223250" y="4254500"/>
          <p14:tracePt t="58041" x="8248650" y="4241800"/>
          <p14:tracePt t="58057" x="8261350" y="4241800"/>
          <p14:tracePt t="58105" x="8274050" y="4241800"/>
          <p14:tracePt t="58153" x="8274050" y="4230688"/>
          <p14:tracePt t="58177" x="8286750" y="4230688"/>
          <p14:tracePt t="58184" x="8312150" y="4217988"/>
          <p14:tracePt t="58201" x="8324850" y="4217988"/>
          <p14:tracePt t="58217" x="8348663" y="4205288"/>
          <p14:tracePt t="58233" x="8374063" y="4205288"/>
          <p14:tracePt t="58249" x="8399463" y="4179888"/>
          <p14:tracePt t="58266" x="8424863" y="4167188"/>
          <p14:tracePt t="58298" x="8435975" y="4154488"/>
          <p14:tracePt t="58305" x="8435975" y="4141788"/>
          <p14:tracePt t="58315" x="8448675" y="4117975"/>
          <p14:tracePt t="58333" x="8448675" y="4105275"/>
          <p14:tracePt t="58349" x="8461375" y="4079875"/>
          <p14:tracePt t="58377" x="8461375" y="4054475"/>
          <p14:tracePt t="58417" x="8461375" y="4041775"/>
          <p14:tracePt t="58433" x="8461375" y="4029075"/>
          <p14:tracePt t="58561" x="8461375" y="4017963"/>
          <p14:tracePt t="58633" x="8461375" y="4005263"/>
          <p14:tracePt t="58777" x="8435975" y="4005263"/>
          <p14:tracePt t="58793" x="8412163" y="4005263"/>
          <p14:tracePt t="58800" x="8361363" y="4005263"/>
          <p14:tracePt t="58817" x="8274050" y="4005263"/>
          <p14:tracePt t="58834" x="8186738" y="4005263"/>
          <p14:tracePt t="58850" x="8110538" y="3967163"/>
          <p14:tracePt t="58867" x="8035925" y="3941763"/>
          <p14:tracePt t="58884" x="7986713" y="3916363"/>
          <p14:tracePt t="58901" x="7961313" y="3916363"/>
          <p14:tracePt t="58907" x="7948613" y="3916363"/>
          <p14:tracePt t="58917" x="7935913" y="3916363"/>
          <p14:tracePt t="58934" x="7910513" y="3892550"/>
          <p14:tracePt t="58951" x="7874000" y="3892550"/>
          <p14:tracePt t="58953" x="7861300" y="3892550"/>
          <p14:tracePt t="58969" x="7810500" y="3867150"/>
          <p14:tracePt t="58985" x="7748588" y="3829050"/>
          <p14:tracePt t="59001" x="7697788" y="3779838"/>
          <p14:tracePt t="59018" x="7610475" y="3716338"/>
          <p14:tracePt t="59035" x="7523163" y="3641725"/>
          <p14:tracePt t="59051" x="7397750" y="3541713"/>
          <p14:tracePt t="59067" x="7297738" y="3454400"/>
          <p14:tracePt t="59084" x="7210425" y="3367088"/>
          <p14:tracePt t="59099" x="7110413" y="3303588"/>
          <p14:tracePt t="59116" x="6985000" y="3165475"/>
          <p14:tracePt t="59133" x="6808788" y="3016250"/>
          <p14:tracePt t="59150" x="6646863" y="2878138"/>
          <p14:tracePt t="59167" x="6496050" y="2790825"/>
          <p14:tracePt t="59168" x="6421438" y="2740025"/>
          <p14:tracePt t="59183" x="6270625" y="2678113"/>
          <p14:tracePt t="59200" x="6157913" y="2616200"/>
          <p14:tracePt t="59217" x="6057900" y="2565400"/>
          <p14:tracePt t="59234" x="5957888" y="2503488"/>
          <p14:tracePt t="59251" x="5857875" y="2427288"/>
          <p14:tracePt t="59268" x="5783263" y="2390775"/>
          <p14:tracePt t="59285" x="5732463" y="2339975"/>
          <p14:tracePt t="59302" x="5645150" y="2303463"/>
          <p14:tracePt t="59304" x="5595938" y="2278063"/>
          <p14:tracePt t="59318" x="5595938" y="2265363"/>
          <p14:tracePt t="59321" x="5557838" y="2265363"/>
          <p14:tracePt t="59335" x="5545138" y="2239963"/>
          <p14:tracePt t="59338" x="5519738" y="2239963"/>
          <p14:tracePt t="59352" x="5495925" y="2214563"/>
          <p14:tracePt t="59369" x="5457825" y="2165350"/>
          <p14:tracePt t="59385" x="5370513" y="2114550"/>
          <p14:tracePt t="59402" x="5307013" y="2078038"/>
          <p14:tracePt t="59418" x="5257800" y="2052638"/>
          <p14:tracePt t="59435" x="5219700" y="2039938"/>
          <p14:tracePt t="59452" x="5219700" y="2027238"/>
          <p14:tracePt t="59577" x="5207000" y="2039938"/>
          <p14:tracePt t="59585" x="5207000" y="2065338"/>
          <p14:tracePt t="59593" x="5207000" y="2089150"/>
          <p14:tracePt t="59601" x="5219700" y="2152650"/>
          <p14:tracePt t="59619" x="5232400" y="2239963"/>
          <p14:tracePt t="59636" x="5257800" y="2365375"/>
          <p14:tracePt t="59653" x="5281613" y="2516188"/>
          <p14:tracePt t="59669" x="5332413" y="2665413"/>
          <p14:tracePt t="59672" x="5345113" y="2752725"/>
          <p14:tracePt t="59685" x="5345113" y="2778125"/>
          <p14:tracePt t="59703" x="5407025" y="2916238"/>
          <p14:tracePt t="59705" x="5445125" y="2990850"/>
          <p14:tracePt t="59719" x="5519738" y="3103563"/>
          <p14:tracePt t="59721" x="5570538" y="3178175"/>
          <p14:tracePt t="59737" x="5670550" y="3341688"/>
          <p14:tracePt t="59753" x="5732463" y="3454400"/>
          <p14:tracePt t="59770" x="5808663" y="3590925"/>
          <p14:tracePt t="59787" x="5883275" y="3703638"/>
          <p14:tracePt t="59802" x="5921375" y="3792538"/>
          <p14:tracePt t="59819" x="5957888" y="3867150"/>
          <p14:tracePt t="59837" x="5983288" y="3929063"/>
          <p14:tracePt t="59854" x="5983288" y="3979863"/>
          <p14:tracePt t="59857" x="5995988" y="4005263"/>
          <p14:tracePt t="59869" x="5995988" y="4041775"/>
          <p14:tracePt t="59886" x="6034088" y="4129088"/>
          <p14:tracePt t="59889" x="6045200" y="4167188"/>
          <p14:tracePt t="59903" x="6057900" y="4217988"/>
          <p14:tracePt t="59905" x="6070600" y="4267200"/>
          <p14:tracePt t="59919" x="6096000" y="4354513"/>
          <p14:tracePt t="59936" x="6096000" y="4443413"/>
          <p14:tracePt t="59952" x="6108700" y="4530725"/>
          <p14:tracePt t="59969" x="6121400" y="4605338"/>
          <p14:tracePt t="59985" x="6121400" y="4667250"/>
          <p14:tracePt t="60002" x="6121400" y="4718050"/>
          <p14:tracePt t="60019" x="6121400" y="4768850"/>
          <p14:tracePt t="60037" x="6121400" y="4805363"/>
          <p14:tracePt t="60054" x="6121400" y="4843463"/>
          <p14:tracePt t="60057" x="6121400" y="4868863"/>
          <p14:tracePt t="60071" x="6121400" y="4892675"/>
          <p14:tracePt t="60073" x="6121400" y="4905375"/>
          <p14:tracePt t="60087" x="6121400" y="4930775"/>
          <p14:tracePt t="60103" x="6121400" y="4943475"/>
          <p14:tracePt t="60105" x="6121400" y="4956175"/>
          <p14:tracePt t="60120" x="6121400" y="4968875"/>
          <p14:tracePt t="60145" x="6121400" y="4992688"/>
          <p14:tracePt t="60329" x="6121400" y="4981575"/>
          <p14:tracePt t="60337" x="6146800" y="4981575"/>
          <p14:tracePt t="60345" x="6146800" y="4956175"/>
          <p14:tracePt t="60355" x="6146800" y="4943475"/>
          <p14:tracePt t="60371" x="6157913" y="4905375"/>
          <p14:tracePt t="60388" x="6170613" y="4892675"/>
          <p14:tracePt t="60404" x="6170613" y="4879975"/>
          <p14:tracePt t="60441" x="6170613" y="4868863"/>
          <p14:tracePt t="61017" x="6170613" y="4892675"/>
          <p14:tracePt t="61033" x="6170613" y="4905375"/>
          <p14:tracePt t="61041" x="6170613" y="4930775"/>
          <p14:tracePt t="61057" x="6170613" y="4968875"/>
          <p14:tracePt t="61073" x="6170613" y="4992688"/>
          <p14:tracePt t="61089" x="6170613" y="5018088"/>
          <p14:tracePt t="61106" x="6170613" y="5056188"/>
          <p14:tracePt t="61122" x="6170613" y="5081588"/>
          <p14:tracePt t="61140" x="6170613" y="5130800"/>
          <p14:tracePt t="61156" x="6170613" y="5194300"/>
          <p14:tracePt t="61172" x="6170613" y="5243513"/>
          <p14:tracePt t="61189" x="6170613" y="5281613"/>
          <p14:tracePt t="61207" x="6170613" y="5305425"/>
          <p14:tracePt t="61210" x="6170613" y="5318125"/>
          <p14:tracePt t="61224" x="6170613" y="5330825"/>
          <p14:tracePt t="61241" x="6170613" y="5356225"/>
          <p14:tracePt t="61257" x="6170613" y="5381625"/>
          <p14:tracePt t="61273" x="6170613" y="5407025"/>
          <p14:tracePt t="61297" x="6170613" y="5418138"/>
          <p14:tracePt t="61865" x="6170613" y="5443538"/>
          <p14:tracePt t="61876" x="6170613" y="5468938"/>
          <p14:tracePt t="61883" x="6170613" y="5494338"/>
          <p14:tracePt t="61891" x="6170613" y="5507038"/>
          <p14:tracePt t="61908" x="6183313" y="5556250"/>
          <p14:tracePt t="61924" x="6208713" y="5630863"/>
          <p14:tracePt t="61941" x="6221413" y="5681663"/>
          <p14:tracePt t="61944" x="6234113" y="5694363"/>
          <p14:tracePt t="61958" x="6234113" y="5707063"/>
          <p14:tracePt t="61961" x="6246813" y="5719763"/>
          <p14:tracePt t="61975" x="6246813" y="5732463"/>
          <p14:tracePt t="61977" x="6246813" y="5743575"/>
          <p14:tracePt t="61992" x="6259513" y="5768975"/>
          <p14:tracePt t="62009" x="6259513" y="5794375"/>
          <p14:tracePt t="62025" x="6270625" y="5807075"/>
          <p14:tracePt t="62042" x="6270625" y="5819775"/>
          <p14:tracePt t="62059" x="6270625" y="5843588"/>
          <p14:tracePt t="62075" x="6270625" y="5856288"/>
          <p14:tracePt t="62092" x="6270625" y="5868988"/>
          <p14:tracePt t="62209" x="6283325" y="5881688"/>
          <p14:tracePt t="62217" x="6346825" y="5894388"/>
          <p14:tracePt t="62226" x="6359525" y="5894388"/>
          <p14:tracePt t="62242" x="6434138" y="5945188"/>
          <p14:tracePt t="62259" x="6472238" y="5956300"/>
          <p14:tracePt t="62275" x="6508750" y="5994400"/>
          <p14:tracePt t="62409" x="6521450" y="5994400"/>
          <p14:tracePt t="62417" x="6508750" y="5969000"/>
          <p14:tracePt t="62426" x="6483350" y="5969000"/>
          <p14:tracePt t="62443" x="6483350" y="5956300"/>
          <p14:tracePt t="62459" x="6472238" y="5956300"/>
          <p14:tracePt t="62477" x="6472238" y="5945188"/>
          <p14:tracePt t="62493" x="6472238" y="5881688"/>
          <p14:tracePt t="62510" x="6472238" y="5807075"/>
          <p14:tracePt t="62513" x="6472238" y="5794375"/>
          <p14:tracePt t="62527" x="6472238" y="5781675"/>
          <p14:tracePt t="62561" x="6472238" y="5768975"/>
          <p14:tracePt t="62577" x="6483350" y="5768975"/>
          <p14:tracePt t="62689" x="6496050" y="5768975"/>
          <p14:tracePt t="62713" x="6508750" y="5768975"/>
          <p14:tracePt t="62721" x="6521450" y="5768975"/>
          <p14:tracePt t="62737" x="6546850" y="5768975"/>
          <p14:tracePt t="62745" x="6559550" y="5768975"/>
          <p14:tracePt t="62761" x="6584950" y="5768975"/>
          <p14:tracePt t="62777" x="6608763" y="5768975"/>
          <p14:tracePt t="62794" x="6646863" y="5768975"/>
          <p14:tracePt t="62810" x="6672263" y="5768975"/>
          <p14:tracePt t="62828" x="6684963" y="5768975"/>
          <p14:tracePt t="62845" x="6708775" y="5768975"/>
          <p14:tracePt t="62860" x="6721475" y="5768975"/>
          <p14:tracePt t="62878" x="6734175" y="5768975"/>
          <p14:tracePt t="62880" x="6746875" y="5768975"/>
          <p14:tracePt t="62893" x="6772275" y="5768975"/>
          <p14:tracePt t="62911" x="6784975" y="5768975"/>
          <p14:tracePt t="62928" x="6808788" y="5781675"/>
          <p14:tracePt t="62945" x="6821488" y="5794375"/>
          <p14:tracePt t="62961" x="6834188" y="5807075"/>
          <p14:tracePt t="62978" x="6859588" y="5843588"/>
          <p14:tracePt t="62994" x="6859588" y="5868988"/>
          <p14:tracePt t="63011" x="6872288" y="5868988"/>
          <p14:tracePt t="63028" x="6884988" y="5881688"/>
          <p14:tracePt t="63193" x="6897688" y="5881688"/>
          <p14:tracePt t="63512" x="6910388" y="5881688"/>
          <p14:tracePt t="63529" x="6921500" y="5881688"/>
          <p14:tracePt t="63553" x="6934200" y="5881688"/>
          <p14:tracePt t="63562" x="6946900" y="5881688"/>
          <p14:tracePt t="63569" x="6985000" y="5881688"/>
          <p14:tracePt t="63579" x="7010400" y="5868988"/>
          <p14:tracePt t="63596" x="7072313" y="5856288"/>
          <p14:tracePt t="63613" x="7159625" y="5832475"/>
          <p14:tracePt t="63630" x="7246938" y="5807075"/>
          <p14:tracePt t="63632" x="7297738" y="5781675"/>
          <p14:tracePt t="63647" x="7323138" y="5756275"/>
          <p14:tracePt t="63649" x="7348538" y="5743575"/>
          <p14:tracePt t="63663" x="7372350" y="5719763"/>
          <p14:tracePt t="63665" x="7397750" y="5707063"/>
          <p14:tracePt t="63681" x="7410450" y="5694363"/>
          <p14:tracePt t="63697" x="7423150" y="5681663"/>
          <p14:tracePt t="63825" x="7423150" y="5668963"/>
          <p14:tracePt t="63850" x="7435850" y="5668963"/>
          <p14:tracePt t="63857" x="7435850" y="5656263"/>
          <p14:tracePt t="63864" x="7435850" y="5643563"/>
          <p14:tracePt t="63880" x="7448550" y="5643563"/>
          <p14:tracePt t="63897" x="7472363" y="5643563"/>
          <p14:tracePt t="63914" x="7485063" y="5630863"/>
          <p14:tracePt t="63931" x="7548563" y="5619750"/>
          <p14:tracePt t="63947" x="7561263" y="5594350"/>
          <p14:tracePt t="63963" x="7597775" y="5594350"/>
          <p14:tracePt t="63980" x="7623175" y="5568950"/>
          <p14:tracePt t="64017" x="7623175" y="5556250"/>
          <p14:tracePt t="64201" x="7635875" y="5556250"/>
          <p14:tracePt t="64289" x="7648575" y="5556250"/>
          <p14:tracePt t="64304" x="7661275" y="5556250"/>
          <p14:tracePt t="64329" x="7685088" y="5556250"/>
          <p14:tracePt t="64345" x="7710488" y="5556250"/>
          <p14:tracePt t="64361" x="7735888" y="5556250"/>
          <p14:tracePt t="64369" x="7761288" y="5556250"/>
          <p14:tracePt t="64385" x="7797800" y="5556250"/>
          <p14:tracePt t="64397" x="7810500" y="5556250"/>
          <p14:tracePt t="64401" x="7861300" y="5556250"/>
          <p14:tracePt t="64414" x="7897813" y="5556250"/>
          <p14:tracePt t="64417" x="7935913" y="5556250"/>
          <p14:tracePt t="64431" x="7961313" y="5556250"/>
          <p14:tracePt t="64433" x="7986713" y="5556250"/>
          <p14:tracePt t="64449" x="8061325" y="5556250"/>
          <p14:tracePt t="64465" x="8161338" y="5556250"/>
          <p14:tracePt t="64482" x="8248650" y="5556250"/>
          <p14:tracePt t="64498" x="8361363" y="5556250"/>
          <p14:tracePt t="64515" x="8461375" y="5556250"/>
          <p14:tracePt t="64532" x="8548688" y="5556250"/>
          <p14:tracePt t="64549" x="8612188" y="5556250"/>
          <p14:tracePt t="64552" x="8661400" y="5543550"/>
          <p14:tracePt t="64565" x="8686800" y="5543550"/>
          <p14:tracePt t="64582" x="8724900" y="5543550"/>
          <p14:tracePt t="64584" x="8786813" y="5518150"/>
          <p14:tracePt t="64598" x="8799513" y="5518150"/>
          <p14:tracePt t="64601" x="8837613" y="5507038"/>
          <p14:tracePt t="64615" x="8863013" y="5507038"/>
          <p14:tracePt t="64617" x="8874125" y="5507038"/>
          <p14:tracePt t="64632" x="8912225" y="5507038"/>
          <p14:tracePt t="64649" x="8963025" y="5494338"/>
          <p14:tracePt t="64666" x="8999538" y="5494338"/>
          <p14:tracePt t="64682" x="9063038" y="5481638"/>
          <p14:tracePt t="64698" x="9112250" y="5481638"/>
          <p14:tracePt t="64715" x="9212263" y="5468938"/>
          <p14:tracePt t="64732" x="9263063" y="5456238"/>
          <p14:tracePt t="64750" x="9301163" y="5456238"/>
          <p14:tracePt t="64752" x="9324975" y="5456238"/>
          <p14:tracePt t="64766" x="9337675" y="5456238"/>
          <p14:tracePt t="64769" x="9363075" y="5456238"/>
          <p14:tracePt t="64783" x="9375775" y="5456238"/>
          <p14:tracePt t="64785" x="9388475" y="5456238"/>
          <p14:tracePt t="64800" x="9401175" y="5456238"/>
          <p14:tracePt t="64802" x="9424988" y="5456238"/>
          <p14:tracePt t="64817" x="9437688" y="5456238"/>
          <p14:tracePt t="64833" x="9463088" y="5456238"/>
          <p14:tracePt t="64850" x="9488488" y="5456238"/>
          <p14:tracePt t="65041" x="9501188" y="5456238"/>
          <p14:tracePt t="65050" x="9513888" y="5456238"/>
          <p14:tracePt t="65481" x="9501188" y="5468938"/>
          <p14:tracePt t="65489" x="9488488" y="5468938"/>
          <p14:tracePt t="65521" x="9475788" y="5481638"/>
          <p14:tracePt t="65537" x="9450388" y="5481638"/>
          <p14:tracePt t="65544" x="9424988" y="5494338"/>
          <p14:tracePt t="65553" x="9401175" y="5507038"/>
          <p14:tracePt t="65568" x="9312275" y="5518150"/>
          <p14:tracePt t="65585" x="9163050" y="5556250"/>
          <p14:tracePt t="65601" x="9012238" y="5607050"/>
          <p14:tracePt t="65618" x="8850313" y="5656263"/>
          <p14:tracePt t="65634" x="8674100" y="5707063"/>
          <p14:tracePt t="65651" x="8512175" y="5756275"/>
          <p14:tracePt t="65668" x="8361363" y="5832475"/>
          <p14:tracePt t="65684" x="8248650" y="5894388"/>
          <p14:tracePt t="65702" x="8135938" y="5932488"/>
          <p14:tracePt t="65704" x="8074025" y="5956300"/>
          <p14:tracePt t="65718" x="8035925" y="5969000"/>
          <p14:tracePt t="65721" x="7986713" y="5994400"/>
          <p14:tracePt t="65734" x="7948613" y="6007100"/>
          <p14:tracePt t="65737" x="7886700" y="6032500"/>
          <p14:tracePt t="65752" x="7823200" y="6056313"/>
          <p14:tracePt t="65769" x="7735888" y="6081713"/>
          <p14:tracePt t="65785" x="7723188" y="6081713"/>
          <p14:tracePt t="65809" x="7697788" y="6094413"/>
          <p14:tracePt t="65825" x="7685088" y="6107113"/>
          <p14:tracePt t="65834" x="7673975" y="6107113"/>
          <p14:tracePt t="65852" x="7648575" y="6132513"/>
          <p14:tracePt t="65869" x="7597775" y="6157913"/>
          <p14:tracePt t="65875" x="7585075" y="6169025"/>
          <p14:tracePt t="65885" x="7561263" y="6194425"/>
          <p14:tracePt t="65901" x="7523163" y="6207125"/>
          <p14:tracePt t="65918" x="7485063" y="6219825"/>
          <p14:tracePt t="65921" x="7472363" y="6219825"/>
          <p14:tracePt t="65937" x="7448550" y="6232525"/>
          <p14:tracePt t="65953" x="7435850" y="6232525"/>
          <p14:tracePt t="65969" x="7410450" y="6232525"/>
          <p14:tracePt t="66345" x="7423150" y="6232525"/>
          <p14:tracePt t="66361" x="7459663" y="6219825"/>
          <p14:tracePt t="66369" x="7472363" y="6219825"/>
          <p14:tracePt t="66376" x="7485063" y="6207125"/>
          <p14:tracePt t="66385" x="7523163" y="6194425"/>
          <p14:tracePt t="66403" x="7572375" y="6181725"/>
          <p14:tracePt t="66420" x="7610475" y="6181725"/>
          <p14:tracePt t="66437" x="7673975" y="6169025"/>
          <p14:tracePt t="66440" x="7710488" y="6169025"/>
          <p14:tracePt t="66454" x="7748588" y="6169025"/>
          <p14:tracePt t="66457" x="7773988" y="6157913"/>
          <p14:tracePt t="66471" x="7797800" y="6157913"/>
          <p14:tracePt t="66473" x="7823200" y="6157913"/>
          <p14:tracePt t="66488" x="7874000" y="6157913"/>
          <p14:tracePt t="66490" x="7910513" y="6157913"/>
          <p14:tracePt t="66504" x="7999413" y="6157913"/>
          <p14:tracePt t="66521" x="8161338" y="6157913"/>
          <p14:tracePt t="66537" x="8361363" y="6157913"/>
          <p14:tracePt t="66554" x="8824913" y="6169025"/>
          <p14:tracePt t="66570" x="9163050" y="6219825"/>
          <p14:tracePt t="66587" x="9463088" y="6219825"/>
          <p14:tracePt t="66603" x="9626600" y="6219825"/>
          <p14:tracePt t="66620" x="9675813" y="6219825"/>
          <p14:tracePt t="66721" x="9663113" y="6219825"/>
          <p14:tracePt t="66737" x="9637713" y="6219825"/>
          <p14:tracePt t="66745" x="9575800" y="6219825"/>
          <p14:tracePt t="66754" x="9537700" y="6219825"/>
          <p14:tracePt t="66770" x="9401175" y="6219825"/>
          <p14:tracePt t="66788" x="9224963" y="6232525"/>
          <p14:tracePt t="66805" x="9012238" y="6245225"/>
          <p14:tracePt t="66821" x="8774113" y="6245225"/>
          <p14:tracePt t="66838" x="8661400" y="6245225"/>
          <p14:tracePt t="66841" x="8637588" y="6245225"/>
          <p14:tracePt t="66855" x="8586788" y="6257925"/>
          <p14:tracePt t="66858" x="8574088" y="6257925"/>
          <p14:tracePt t="66872" x="8548688" y="6257925"/>
          <p14:tracePt t="67017" x="8574088" y="6257925"/>
          <p14:tracePt t="67024" x="8599488" y="6245225"/>
          <p14:tracePt t="67038" x="8637588" y="6245225"/>
          <p14:tracePt t="67041" x="8661400" y="6232525"/>
          <p14:tracePt t="67055" x="8699500" y="6219825"/>
          <p14:tracePt t="67058" x="8763000" y="6194425"/>
          <p14:tracePt t="67089" x="8786813" y="6194425"/>
          <p14:tracePt t="67105" x="8799513" y="6194425"/>
          <p14:tracePt t="67457" x="8824913" y="6194425"/>
          <p14:tracePt t="67465" x="8886825" y="6181725"/>
          <p14:tracePt t="67473" x="8912225" y="6169025"/>
          <p14:tracePt t="67490" x="8999538" y="6132513"/>
          <p14:tracePt t="67506" x="9112250" y="6094413"/>
          <p14:tracePt t="67523" x="9175750" y="6056313"/>
          <p14:tracePt t="67539" x="9188450" y="6045200"/>
          <p14:tracePt t="67557" x="9199563" y="6045200"/>
          <p14:tracePt t="67609" x="9212263" y="6045200"/>
          <p14:tracePt t="67617" x="9224963" y="6045200"/>
          <p14:tracePt t="67625" x="9237663" y="6045200"/>
          <p14:tracePt t="67641" x="9263063" y="6019800"/>
          <p14:tracePt t="67657" x="9324975" y="6007100"/>
          <p14:tracePt t="67674" x="9375775" y="5994400"/>
          <p14:tracePt t="67690" x="9424988" y="5994400"/>
          <p14:tracePt t="67768" x="9401175" y="5994400"/>
          <p14:tracePt t="67776" x="9324975" y="5994400"/>
          <p14:tracePt t="67790" x="9288463" y="5994400"/>
          <p14:tracePt t="67793" x="9199563" y="6019800"/>
          <p14:tracePt t="67808" x="9050338" y="6032500"/>
          <p14:tracePt t="67824" x="8986838" y="6045200"/>
          <p14:tracePt t="67881" x="9024938" y="6045200"/>
          <p14:tracePt t="67890" x="9063038" y="6045200"/>
          <p14:tracePt t="67897" x="9175750" y="6007100"/>
          <p14:tracePt t="67907" x="9263063" y="5981700"/>
          <p14:tracePt t="67924" x="9413875" y="5969000"/>
          <p14:tracePt t="67941" x="9588500" y="5932488"/>
          <p14:tracePt t="67958" x="9688513" y="5932488"/>
          <p14:tracePt t="67961" x="9701213" y="5932488"/>
          <p14:tracePt t="68025" x="9675813" y="5932488"/>
          <p14:tracePt t="68033" x="9613900" y="5932488"/>
          <p14:tracePt t="68040" x="9563100" y="5932488"/>
          <p14:tracePt t="68058" x="9375775" y="5945188"/>
          <p14:tracePt t="68074" x="9250363" y="5969000"/>
          <p14:tracePt t="68091" x="9150350" y="5981700"/>
          <p14:tracePt t="68107" x="9124950" y="5981700"/>
          <p14:tracePt t="68409" x="9137650" y="5994400"/>
          <p14:tracePt t="68425" x="9163050" y="5994400"/>
          <p14:tracePt t="68433" x="9188450" y="5994400"/>
          <p14:tracePt t="68442" x="9237663" y="5994400"/>
          <p14:tracePt t="68459" x="9301163" y="5994400"/>
          <p14:tracePt t="68475" x="9350375" y="5969000"/>
          <p14:tracePt t="68492" x="9424988" y="5919788"/>
          <p14:tracePt t="68509" x="9475788" y="5868988"/>
          <p14:tracePt t="68526" x="9513888" y="5743575"/>
          <p14:tracePt t="68529" x="9550400" y="5656263"/>
          <p14:tracePt t="68543" x="9575800" y="5568950"/>
          <p14:tracePt t="68545" x="9588500" y="5468938"/>
          <p14:tracePt t="68559" x="9626600" y="5381625"/>
          <p14:tracePt t="68561" x="9626600" y="5281613"/>
          <p14:tracePt t="68576" x="9650413" y="5092700"/>
          <p14:tracePt t="68593" x="9650413" y="4981575"/>
          <p14:tracePt t="68609" x="9626600" y="4905375"/>
          <p14:tracePt t="68626" x="9601200" y="4868863"/>
          <p14:tracePt t="68642" x="9513888" y="4818063"/>
          <p14:tracePt t="68659" x="9424988" y="4805363"/>
          <p14:tracePt t="68677" x="9337675" y="4792663"/>
          <p14:tracePt t="68692" x="9312275" y="4779963"/>
          <p14:tracePt t="68710" x="9237663" y="4779963"/>
          <p14:tracePt t="68726" x="9150350" y="4792663"/>
          <p14:tracePt t="68728" x="9124950" y="4805363"/>
          <p14:tracePt t="68742" x="9088438" y="4818063"/>
          <p14:tracePt t="68745" x="9063038" y="4830763"/>
          <p14:tracePt t="68760" x="8937625" y="4905375"/>
          <p14:tracePt t="68776" x="8812213" y="4956175"/>
          <p14:tracePt t="68793" x="8650288" y="5056188"/>
          <p14:tracePt t="68808" x="8499475" y="5168900"/>
          <p14:tracePt t="68824" x="8361363" y="5268913"/>
          <p14:tracePt t="68841" x="8274050" y="5343525"/>
          <p14:tracePt t="68858" x="8223250" y="5407025"/>
          <p14:tracePt t="68875" x="8174038" y="5456238"/>
          <p14:tracePt t="68892" x="8174038" y="5494338"/>
          <p14:tracePt t="68908" x="8161338" y="5507038"/>
          <p14:tracePt t="68925" x="8148638" y="5543550"/>
          <p14:tracePt t="68942" x="8148638" y="5568950"/>
          <p14:tracePt t="68943" x="8148638" y="5581650"/>
          <p14:tracePt t="68959" x="8148638" y="5594350"/>
          <p14:tracePt t="68960" x="8148638" y="5607050"/>
          <p14:tracePt t="68975" x="8161338" y="5619750"/>
          <p14:tracePt t="68992" x="8235950" y="5619750"/>
          <p14:tracePt t="69008" x="8361363" y="5619750"/>
          <p14:tracePt t="69027" x="8512175" y="5619750"/>
          <p14:tracePt t="69043" x="8699500" y="5619750"/>
          <p14:tracePt t="69061" x="8850313" y="5530850"/>
          <p14:tracePt t="69078" x="8999538" y="5381625"/>
          <p14:tracePt t="69080" x="9037638" y="5330825"/>
          <p14:tracePt t="69094" x="9088438" y="5243513"/>
          <p14:tracePt t="69097" x="9112250" y="5156200"/>
          <p14:tracePt t="69110" x="9137650" y="5081588"/>
          <p14:tracePt t="69128" x="9137650" y="4930775"/>
          <p14:tracePt t="69145" x="9137650" y="4892675"/>
          <p14:tracePt t="69161" x="9137650" y="4856163"/>
          <p14:tracePt t="69178" x="9088438" y="4830763"/>
          <p14:tracePt t="69194" x="9050338" y="4830763"/>
          <p14:tracePt t="69210" x="8963025" y="4830763"/>
          <p14:tracePt t="69227" x="8874125" y="4830763"/>
          <p14:tracePt t="69244" x="8774113" y="4830763"/>
          <p14:tracePt t="69260" x="8624888" y="4830763"/>
          <p14:tracePt t="69278" x="8486775" y="4879975"/>
          <p14:tracePt t="69281" x="8448675" y="4905375"/>
          <p14:tracePt t="69295" x="8374063" y="4956175"/>
          <p14:tracePt t="69297" x="8312150" y="5005388"/>
          <p14:tracePt t="69311" x="8286750" y="5030788"/>
          <p14:tracePt t="69313" x="8248650" y="5056188"/>
          <p14:tracePt t="69328" x="8223250" y="5081588"/>
          <p14:tracePt t="69345" x="8212138" y="5143500"/>
          <p14:tracePt t="69361" x="8199438" y="5181600"/>
          <p14:tracePt t="69379" x="8199438" y="5218113"/>
          <p14:tracePt t="69394" x="8199438" y="5243513"/>
          <p14:tracePt t="69411" x="8199438" y="5256213"/>
          <p14:tracePt t="69428" x="8212138" y="5268913"/>
          <p14:tracePt t="69445" x="8248650" y="5294313"/>
          <p14:tracePt t="69461" x="8299450" y="5318125"/>
          <p14:tracePt t="69465" x="8312150" y="5330825"/>
          <p14:tracePt t="69478" x="8348663" y="5330825"/>
          <p14:tracePt t="69480" x="8399463" y="5343525"/>
          <p14:tracePt t="69496" x="8435975" y="5343525"/>
          <p14:tracePt t="69498" x="8486775" y="5343525"/>
          <p14:tracePt t="69512" x="8537575" y="5343525"/>
          <p14:tracePt t="69529" x="8586788" y="5343525"/>
          <p14:tracePt t="69545" x="8650288" y="5330825"/>
          <p14:tracePt t="69562" x="8674100" y="5305425"/>
          <p14:tracePt t="69578" x="8674100" y="5281613"/>
          <p14:tracePt t="69594" x="8674100" y="5256213"/>
          <p14:tracePt t="69611" x="8674100" y="5230813"/>
          <p14:tracePt t="69629" x="8674100" y="5205413"/>
          <p14:tracePt t="69645" x="8674100" y="5194300"/>
          <p14:tracePt t="69662" x="8674100" y="5181600"/>
          <p14:tracePt t="69665" x="8661400" y="5168900"/>
          <p14:tracePt t="69679" x="8637588" y="5168900"/>
          <p14:tracePt t="69681" x="8612188" y="5156200"/>
          <p14:tracePt t="69697" x="8537575" y="5156200"/>
          <p14:tracePt t="69711" x="8486775" y="5156200"/>
          <p14:tracePt t="69712" x="8461375" y="5156200"/>
          <p14:tracePt t="69728" x="8374063" y="5156200"/>
          <p14:tracePt t="69744" x="8324850" y="5156200"/>
          <p14:tracePt t="69761" x="8274050" y="5156200"/>
          <p14:tracePt t="69778" x="8261350" y="5156200"/>
          <p14:tracePt t="69796" x="8248650" y="5156200"/>
          <p14:tracePt t="69812" x="8235950" y="5181600"/>
          <p14:tracePt t="69829" x="8223250" y="5218113"/>
          <p14:tracePt t="69846" x="8212138" y="5256213"/>
          <p14:tracePt t="69863" x="8212138" y="5268913"/>
          <p14:tracePt t="69865" x="8212138" y="5281613"/>
          <p14:tracePt t="69879" x="8212138" y="5294313"/>
          <p14:tracePt t="69913" x="8212138" y="5305425"/>
          <p14:tracePt t="69920" x="8223250" y="5305425"/>
          <p14:tracePt t="69930" x="8235950" y="5318125"/>
          <p14:tracePt t="69946" x="8274050" y="5318125"/>
          <p14:tracePt t="69962" x="8324850" y="5318125"/>
          <p14:tracePt t="69979" x="8374063" y="5318125"/>
          <p14:tracePt t="69996" x="8386763" y="5330825"/>
          <p14:tracePt t="70024" x="8399463" y="5330825"/>
          <p14:tracePt t="70040" x="8424863" y="5330825"/>
          <p14:tracePt t="70073" x="8448675" y="5330825"/>
          <p14:tracePt t="70113" x="8461375" y="5330825"/>
          <p14:tracePt t="70177" x="8448675" y="5318125"/>
          <p14:tracePt t="70193" x="8448675" y="5305425"/>
          <p14:tracePt t="70209" x="8412163" y="5305425"/>
          <p14:tracePt t="70217" x="8386763" y="5305425"/>
          <p14:tracePt t="70230" x="8335963" y="5305425"/>
          <p14:tracePt t="70232" x="8312150" y="5305425"/>
          <p14:tracePt t="70246" x="8274050" y="5305425"/>
          <p14:tracePt t="70249" x="8235950" y="5305425"/>
          <p14:tracePt t="70263" x="8212138" y="5305425"/>
          <p14:tracePt t="70265" x="8174038" y="5305425"/>
          <p14:tracePt t="70281" x="8135938" y="5305425"/>
          <p14:tracePt t="70297" x="8099425" y="5305425"/>
          <p14:tracePt t="70314" x="8074025" y="5305425"/>
          <p14:tracePt t="70329" x="8048625" y="5305425"/>
          <p14:tracePt t="70347" x="8035925" y="5305425"/>
          <p14:tracePt t="70364" x="8010525" y="5305425"/>
          <p14:tracePt t="70380" x="8010525" y="5330825"/>
          <p14:tracePt t="70397" x="8010525" y="5381625"/>
          <p14:tracePt t="70400" x="8023225" y="5418138"/>
          <p14:tracePt t="70414" x="8023225" y="5430838"/>
          <p14:tracePt t="70417" x="8048625" y="5456238"/>
          <p14:tracePt t="70431" x="8061325" y="5468938"/>
          <p14:tracePt t="70433" x="8074025" y="5481638"/>
          <p14:tracePt t="70448" x="8135938" y="5518150"/>
          <p14:tracePt t="70465" x="8212138" y="5556250"/>
          <p14:tracePt t="70481" x="8274050" y="5568950"/>
          <p14:tracePt t="70498" x="8374063" y="5568950"/>
          <p14:tracePt t="70515" x="8548688" y="5568950"/>
          <p14:tracePt t="70530" x="8699500" y="5568950"/>
          <p14:tracePt t="70548" x="8812213" y="5568950"/>
          <p14:tracePt t="70564" x="8886825" y="5530850"/>
          <p14:tracePt t="70581" x="8986838" y="5443538"/>
          <p14:tracePt t="70598" x="9037638" y="5356225"/>
          <p14:tracePt t="70600" x="9037638" y="5305425"/>
          <p14:tracePt t="70615" x="9037638" y="5243513"/>
          <p14:tracePt t="70617" x="9037638" y="5168900"/>
          <p14:tracePt t="70632" x="9037638" y="5092700"/>
          <p14:tracePt t="70634" x="9037638" y="5005388"/>
          <p14:tracePt t="70649" x="8937625" y="4892675"/>
          <p14:tracePt t="70664" x="8837613" y="4805363"/>
          <p14:tracePt t="70681" x="8712200" y="4718050"/>
          <p14:tracePt t="70698" x="8612188" y="4667250"/>
          <p14:tracePt t="70714" x="8537575" y="4630738"/>
          <p14:tracePt t="70731" x="8486775" y="4605338"/>
          <p14:tracePt t="70748" x="8461375" y="4605338"/>
          <p14:tracePt t="70765" x="8435975" y="4592638"/>
          <p14:tracePt t="70782" x="8412163" y="4592638"/>
          <p14:tracePt t="70798" x="8399463" y="4592638"/>
          <p14:tracePt t="70801" x="8386763" y="4592638"/>
          <p14:tracePt t="70825" x="8361363" y="4592638"/>
          <p14:tracePt t="70832" x="8361363" y="4605338"/>
          <p14:tracePt t="70848" x="8348663" y="4605338"/>
          <p14:tracePt t="70865" x="8348663" y="4618038"/>
          <p14:tracePt t="70882" x="8324850" y="4618038"/>
          <p14:tracePt t="70898" x="8286750" y="4643438"/>
          <p14:tracePt t="70915" x="8286750" y="4656138"/>
          <p14:tracePt t="70932" x="8286750" y="4679950"/>
          <p14:tracePt t="70949" x="8274050" y="4692650"/>
          <p14:tracePt t="70952" x="8248650" y="4705350"/>
          <p14:tracePt t="70966" x="8248650" y="4718050"/>
          <p14:tracePt t="70969" x="8235950" y="4730750"/>
          <p14:tracePt t="70985" x="8235950" y="4756150"/>
          <p14:tracePt t="70999" x="8235950" y="4779963"/>
          <p14:tracePt t="71001" x="8223250" y="4805363"/>
          <p14:tracePt t="71016" x="8223250" y="4830763"/>
          <p14:tracePt t="71033" x="8212138" y="4856163"/>
          <p14:tracePt t="71049" x="8212138" y="4868863"/>
          <p14:tracePt t="71065" x="8199438" y="4892675"/>
          <p14:tracePt t="71082" x="8186738" y="4905375"/>
          <p14:tracePt t="71105" x="8174038" y="4918075"/>
          <p14:tracePt t="71129" x="8161338" y="4918075"/>
          <p14:tracePt t="71137" x="8148638" y="4918075"/>
          <p14:tracePt t="71161" x="8135938" y="4918075"/>
          <p14:tracePt t="71169" x="8123238" y="4918075"/>
          <p14:tracePt t="71183" x="8110538" y="4918075"/>
          <p14:tracePt t="71186" x="8099425" y="4918075"/>
          <p14:tracePt t="71200" x="8074025" y="4918075"/>
          <p14:tracePt t="71217" x="8035925" y="4930775"/>
          <p14:tracePt t="71233" x="7974013" y="4968875"/>
          <p14:tracePt t="71249" x="7935913" y="4981575"/>
          <p14:tracePt t="71267" x="7848600" y="5018088"/>
          <p14:tracePt t="71283" x="7810500" y="5043488"/>
          <p14:tracePt t="71299" x="7761288" y="5092700"/>
          <p14:tracePt t="71317" x="7697788" y="5168900"/>
          <p14:tracePt t="71332" x="7685088" y="5194300"/>
          <p14:tracePt t="71349" x="7673975" y="5230813"/>
          <p14:tracePt t="71366" x="7661275" y="5305425"/>
          <p14:tracePt t="71369" x="7661275" y="5368925"/>
          <p14:tracePt t="71384" x="7648575" y="5443538"/>
          <p14:tracePt t="71401" x="7648575" y="5507038"/>
          <p14:tracePt t="71417" x="7648575" y="5581650"/>
          <p14:tracePt t="71433" x="7648575" y="5643563"/>
          <p14:tracePt t="71450" x="7648575" y="5694363"/>
          <p14:tracePt t="71466" x="7648575" y="5719763"/>
          <p14:tracePt t="71483" x="7697788" y="5768975"/>
          <p14:tracePt t="71500" x="7723188" y="5781675"/>
          <p14:tracePt t="71517" x="7761288" y="5807075"/>
          <p14:tracePt t="71534" x="7823200" y="5807075"/>
          <p14:tracePt t="71537" x="7874000" y="5819775"/>
          <p14:tracePt t="71551" x="7886700" y="5832475"/>
          <p14:tracePt t="71553" x="7910513" y="5832475"/>
          <p14:tracePt t="71567" x="7923213" y="5832475"/>
          <p14:tracePt t="71570" x="7948613" y="5832475"/>
          <p14:tracePt t="71593" x="7961313" y="5832475"/>
          <p14:tracePt t="71609" x="7974013" y="5832475"/>
          <p14:tracePt t="71649" x="7986713" y="5807075"/>
          <p14:tracePt t="71673" x="7986713" y="5794375"/>
          <p14:tracePt t="71689" x="7986713" y="5781675"/>
          <p14:tracePt t="71696" x="7974013" y="5768975"/>
          <p14:tracePt t="71712" x="7961313" y="5756275"/>
          <p14:tracePt t="71721" x="7961313" y="5743575"/>
          <p14:tracePt t="71732" x="7935913" y="5743575"/>
          <p14:tracePt t="71749" x="7923213" y="5732463"/>
          <p14:tracePt t="71766" x="7886700" y="5719763"/>
          <p14:tracePt t="71783" x="7886700" y="5707063"/>
          <p14:tracePt t="71799" x="7874000" y="5707063"/>
          <p14:tracePt t="71848" x="7861300" y="5707063"/>
          <p14:tracePt t="71856" x="7848600" y="5707063"/>
          <p14:tracePt t="71880" x="7835900" y="5707063"/>
          <p14:tracePt t="71905" x="7823200" y="5707063"/>
          <p14:tracePt t="72017" x="7823200" y="5694363"/>
          <p14:tracePt t="72041" x="7823200" y="5681663"/>
          <p14:tracePt t="72057" x="7835900" y="5656263"/>
          <p14:tracePt t="72064" x="7848600" y="5643563"/>
          <p14:tracePt t="72073" x="7861300" y="5630863"/>
          <p14:tracePt t="72084" x="7886700" y="5607050"/>
          <p14:tracePt t="72101" x="7935913" y="5581650"/>
          <p14:tracePt t="72118" x="7999413" y="5556250"/>
          <p14:tracePt t="72121" x="7999413" y="5543550"/>
          <p14:tracePt t="72135" x="8023225" y="5530850"/>
          <p14:tracePt t="72137" x="8061325" y="5518150"/>
          <p14:tracePt t="72152" x="8099425" y="5494338"/>
          <p14:tracePt t="72169" x="8174038" y="5456238"/>
          <p14:tracePt t="72185" x="8274050" y="5407025"/>
          <p14:tracePt t="72202" x="8348663" y="5368925"/>
          <p14:tracePt t="72218" x="8424863" y="5343525"/>
          <p14:tracePt t="72234" x="8486775" y="5305425"/>
          <p14:tracePt t="72250" x="8524875" y="5281613"/>
          <p14:tracePt t="72385" x="8512175" y="5281613"/>
          <p14:tracePt t="72393" x="8499475" y="5268913"/>
          <p14:tracePt t="72401" x="8474075" y="5268913"/>
          <p14:tracePt t="72418" x="8399463" y="5268913"/>
          <p14:tracePt t="72435" x="8348663" y="5268913"/>
          <p14:tracePt t="72453" x="8324850" y="5268913"/>
          <p14:tracePt t="72469" x="8286750" y="5268913"/>
          <p14:tracePt t="72486" x="8274050" y="5268913"/>
          <p14:tracePt t="72503" x="8261350" y="5268913"/>
          <p14:tracePt t="72505" x="8248650" y="5268913"/>
          <p14:tracePt t="72641" x="8248650" y="5294313"/>
          <p14:tracePt t="73041" x="8248650" y="5305425"/>
          <p14:tracePt t="73073" x="8261350" y="5330825"/>
          <p14:tracePt t="73088" x="8286750" y="5356225"/>
          <p14:tracePt t="73097" x="8312150" y="5381625"/>
          <p14:tracePt t="73104" x="8324850" y="5394325"/>
          <p14:tracePt t="73121" x="8361363" y="5456238"/>
          <p14:tracePt t="73136" x="8435975" y="5494338"/>
          <p14:tracePt t="73152" x="8461375" y="5518150"/>
          <p14:tracePt t="73169" x="8486775" y="5543550"/>
          <p14:tracePt t="73186" x="8537575" y="5594350"/>
          <p14:tracePt t="73203" x="8548688" y="5607050"/>
          <p14:tracePt t="73219" x="8586788" y="5630863"/>
          <p14:tracePt t="73236" x="8586788" y="5656263"/>
          <p14:tracePt t="73253" x="8586788" y="5681663"/>
          <p14:tracePt t="73269" x="8599488" y="5694363"/>
          <p14:tracePt t="73271" x="8612188" y="5707063"/>
          <p14:tracePt t="73296" x="8624888" y="5707063"/>
          <p14:tracePt t="73513" x="8624888" y="5719763"/>
          <p14:tracePt t="73529" x="8637588" y="5732463"/>
          <p14:tracePt t="73537" x="8650288" y="5743575"/>
          <p14:tracePt t="73545" x="8674100" y="5756275"/>
          <p14:tracePt t="73555" x="8674100" y="5781675"/>
          <p14:tracePt t="73572" x="8750300" y="5843588"/>
          <p14:tracePt t="73588" x="8886825" y="5919788"/>
          <p14:tracePt t="73606" x="8950325" y="5969000"/>
          <p14:tracePt t="73609" x="8999538" y="6019800"/>
          <p14:tracePt t="73623" x="9063038" y="6081713"/>
          <p14:tracePt t="73625" x="9124950" y="6132513"/>
          <p14:tracePt t="73640" x="9188450" y="6181725"/>
          <p14:tracePt t="73657" x="9224963" y="6232525"/>
          <p14:tracePt t="73673" x="9250363" y="6281738"/>
          <p14:tracePt t="73690" x="9275763" y="6319838"/>
          <p14:tracePt t="73706" x="9301163" y="6381750"/>
          <p14:tracePt t="73722" x="9301163" y="6419850"/>
          <p14:tracePt t="73739" x="9312275" y="6470650"/>
          <p14:tracePt t="73755" x="9312275" y="6532563"/>
          <p14:tracePt t="73773" x="9324975" y="6557963"/>
          <p14:tracePt t="73801" x="9324975" y="6583363"/>
          <p14:tracePt t="73817" x="9237663" y="6583363"/>
          <p14:tracePt t="73825" x="9188450" y="6494463"/>
          <p14:tracePt t="73840" x="9188450" y="6345238"/>
          <p14:tracePt t="73856" x="9188450" y="6319838"/>
          <p14:tracePt t="73873" x="9188450" y="6307138"/>
          <p14:tracePt t="74473" x="9188450" y="6294438"/>
          <p14:tracePt t="78369" x="9188450" y="6281738"/>
          <p14:tracePt t="79841" x="9175750" y="6269038"/>
          <p14:tracePt t="79857" x="9150350" y="6257925"/>
          <p14:tracePt t="79864" x="9112250" y="6257925"/>
          <p14:tracePt t="79872" x="9088438" y="6245225"/>
          <p14:tracePt t="79887" x="8999538" y="6207125"/>
          <p14:tracePt t="79903" x="8950325" y="6194425"/>
          <p14:tracePt t="79920" x="8899525" y="6169025"/>
          <p14:tracePt t="79939" x="8886825" y="6169025"/>
          <p14:tracePt t="80473" x="8874125" y="6169025"/>
          <p14:tracePt t="80537" x="8863013" y="6169025"/>
          <p14:tracePt t="80569" x="8850313" y="6169025"/>
          <p14:tracePt t="80609" x="8837613" y="6169025"/>
          <p14:tracePt t="80617" x="8824913" y="6169025"/>
          <p14:tracePt t="80633" x="8812213" y="6169025"/>
          <p14:tracePt t="80641" x="8799513" y="6169025"/>
          <p14:tracePt t="80657" x="8774113" y="6169025"/>
          <p14:tracePt t="80673" x="8750300" y="6181725"/>
          <p14:tracePt t="80690" x="8724900" y="6194425"/>
          <p14:tracePt t="80708" x="8699500" y="6194425"/>
          <p14:tracePt t="80723" x="8686800" y="6194425"/>
          <p14:tracePt t="80740" x="8661400" y="6194425"/>
          <p14:tracePt t="80757" x="8650288" y="6194425"/>
          <p14:tracePt t="80774" x="8586788" y="6181725"/>
          <p14:tracePt t="80776" x="8561388" y="6157913"/>
          <p14:tracePt t="80791" x="8537575" y="6145213"/>
          <p14:tracePt t="80792" x="8537575" y="6119813"/>
          <p14:tracePt t="80808" x="8499475" y="6069013"/>
          <p14:tracePt t="80824" x="8448675" y="6045200"/>
          <p14:tracePt t="80841" x="8348663" y="5994400"/>
          <p14:tracePt t="80858" x="8248650" y="5932488"/>
          <p14:tracePt t="80872" x="8235950" y="5932488"/>
          <p14:tracePt t="80943" x="8212138" y="5907088"/>
          <p14:tracePt t="80953" x="8212138" y="5894388"/>
          <p14:tracePt t="80961" x="8135938" y="5843588"/>
          <p14:tracePt t="80975" x="8048625" y="5832475"/>
          <p14:tracePt t="80977" x="7961313" y="5794375"/>
          <p14:tracePt t="80992" x="7761288" y="5732463"/>
          <p14:tracePt t="81009" x="7535863" y="5656263"/>
          <p14:tracePt t="81025" x="7397750" y="5607050"/>
          <p14:tracePt t="81042" x="7259638" y="5543550"/>
          <p14:tracePt t="81058" x="7146925" y="5518150"/>
          <p14:tracePt t="81074" x="7072313" y="5507038"/>
          <p14:tracePt t="81092" x="6997700" y="5468938"/>
          <p14:tracePt t="81108" x="6934200" y="5468938"/>
          <p14:tracePt t="81125" x="6859588" y="5456238"/>
          <p14:tracePt t="81128" x="6821488" y="5456238"/>
          <p14:tracePt t="81142" x="6784975" y="5456238"/>
          <p14:tracePt t="81144" x="6759575" y="5443538"/>
          <p14:tracePt t="81158" x="6734175" y="5443538"/>
          <p14:tracePt t="81160" x="6708775" y="5443538"/>
          <p14:tracePt t="81175" x="6696075" y="5443538"/>
          <p14:tracePt t="81177" x="6684963" y="5443538"/>
          <p14:tracePt t="81192" x="6634163" y="5443538"/>
          <p14:tracePt t="81209" x="6608763" y="5430838"/>
          <p14:tracePt t="81233" x="6584950" y="5418138"/>
          <p14:tracePt t="81256" x="6559550" y="5407025"/>
          <p14:tracePt t="81264" x="6546850" y="5394325"/>
          <p14:tracePt t="81313" x="6534150" y="5394325"/>
          <p14:tracePt t="82473" x="6534150" y="5381625"/>
          <p14:tracePt t="82481" x="6546850" y="5381625"/>
          <p14:tracePt t="82496" x="6596063" y="5381625"/>
          <p14:tracePt t="82513" x="6634163" y="5356225"/>
          <p14:tracePt t="82537" x="6646863" y="5356225"/>
          <p14:tracePt t="82561" x="6659563" y="5343525"/>
          <p14:tracePt t="82577" x="6659563" y="5330825"/>
          <p14:tracePt t="82585" x="6659563" y="5318125"/>
          <p14:tracePt t="82595" x="6672263" y="5294313"/>
          <p14:tracePt t="82612" x="6684963" y="5243513"/>
          <p14:tracePt t="82629" x="6684963" y="5181600"/>
          <p14:tracePt t="82632" x="6684963" y="5143500"/>
          <p14:tracePt t="82645" x="6708775" y="5068888"/>
          <p14:tracePt t="82648" x="6708775" y="5018088"/>
          <p14:tracePt t="82662" x="6708775" y="4968875"/>
          <p14:tracePt t="82664" x="6708775" y="4930775"/>
          <p14:tracePt t="82679" x="6708775" y="4868863"/>
          <p14:tracePt t="82681" x="6708775" y="4792663"/>
          <p14:tracePt t="82696" x="6708775" y="4656138"/>
          <p14:tracePt t="82712" x="6708775" y="4479925"/>
          <p14:tracePt t="82729" x="6708775" y="4392613"/>
          <p14:tracePt t="82745" x="6708775" y="4254500"/>
          <p14:tracePt t="82762" x="6672263" y="4105275"/>
          <p14:tracePt t="82780" x="6646863" y="4017963"/>
          <p14:tracePt t="82797" x="6634163" y="3941763"/>
          <p14:tracePt t="82812" x="6621463" y="3841750"/>
          <p14:tracePt t="82829" x="6572250" y="3754438"/>
          <p14:tracePt t="82846" x="6546850" y="3703638"/>
          <p14:tracePt t="82848" x="6534150" y="3692525"/>
          <p14:tracePt t="82863" x="6534150" y="3667125"/>
          <p14:tracePt t="82880" x="6521450" y="3667125"/>
          <p14:tracePt t="83129" x="6508750" y="3667125"/>
          <p14:tracePt t="83169" x="6496050" y="3667125"/>
          <p14:tracePt t="83177" x="6483350" y="3667125"/>
          <p14:tracePt t="83185" x="6459538" y="3667125"/>
          <p14:tracePt t="83197" x="6434138" y="3667125"/>
          <p14:tracePt t="83213" x="6359525" y="3667125"/>
          <p14:tracePt t="83216" x="6283325" y="3679825"/>
          <p14:tracePt t="83230" x="6221413" y="3692525"/>
          <p14:tracePt t="83232" x="6183313" y="3716338"/>
          <p14:tracePt t="83247" x="6134100" y="3729038"/>
          <p14:tracePt t="83249" x="6057900" y="3754438"/>
          <p14:tracePt t="83264" x="5983288" y="3792538"/>
          <p14:tracePt t="83280" x="5821363" y="3829050"/>
          <p14:tracePt t="83297" x="5657850" y="3892550"/>
          <p14:tracePt t="83314" x="5519738" y="3929063"/>
          <p14:tracePt t="83330" x="5407025" y="3967163"/>
          <p14:tracePt t="83348" x="5345113" y="3992563"/>
          <p14:tracePt t="83364" x="5257800" y="4005263"/>
          <p14:tracePt t="83381" x="5219700" y="4017963"/>
          <p14:tracePt t="83398" x="5157788" y="4041775"/>
          <p14:tracePt t="83415" x="5132388" y="4041775"/>
          <p14:tracePt t="83417" x="5119688" y="4054475"/>
          <p14:tracePt t="83431" x="5106988" y="4067175"/>
          <p14:tracePt t="83433" x="5081588" y="4067175"/>
          <p14:tracePt t="83448" x="5045075" y="4079875"/>
          <p14:tracePt t="83464" x="4994275" y="4105275"/>
          <p14:tracePt t="83521" x="4968875" y="4105275"/>
          <p14:tracePt t="83529" x="4956175" y="4105275"/>
          <p14:tracePt t="83537" x="4945063" y="4129088"/>
          <p14:tracePt t="83548" x="4919663" y="4129088"/>
          <p14:tracePt t="83564" x="4856163" y="4141788"/>
          <p14:tracePt t="83582" x="4843463" y="4167188"/>
          <p14:tracePt t="83585" x="4806950" y="4179888"/>
          <p14:tracePt t="83599" x="4781550" y="4192588"/>
          <p14:tracePt t="83601" x="4756150" y="4205288"/>
          <p14:tracePt t="83616" x="4732338" y="4217988"/>
          <p14:tracePt t="83632" x="4706938" y="4217988"/>
          <p14:tracePt t="83649" x="4694238" y="4230688"/>
          <p14:tracePt t="83729" x="4681538" y="4241800"/>
          <p14:tracePt t="83801" x="4668838" y="4267200"/>
          <p14:tracePt t="83808" x="4656138" y="4279900"/>
          <p14:tracePt t="83825" x="4630738" y="4330700"/>
          <p14:tracePt t="83832" x="4630738" y="4354513"/>
          <p14:tracePt t="83849" x="4606925" y="4430713"/>
          <p14:tracePt t="83865" x="4556125" y="4554538"/>
          <p14:tracePt t="83882" x="4506913" y="4667250"/>
          <p14:tracePt t="83899" x="4418013" y="4818063"/>
          <p14:tracePt t="83915" x="4343400" y="4918075"/>
          <p14:tracePt t="83932" x="4294188" y="5005388"/>
          <p14:tracePt t="83949" x="4256088" y="5068888"/>
          <p14:tracePt t="83965" x="4217988" y="5130800"/>
          <p14:tracePt t="83982" x="4205288" y="5143500"/>
          <p14:tracePt t="83985" x="4192588" y="5168900"/>
          <p14:tracePt t="84000" x="4181475" y="5181600"/>
          <p14:tracePt t="84016" x="4143375" y="5218113"/>
          <p14:tracePt t="84033" x="4130675" y="5230813"/>
          <p14:tracePt t="84050" x="4117975" y="5256213"/>
          <p14:tracePt t="84066" x="4092575" y="5268913"/>
          <p14:tracePt t="84082" x="4068763" y="5294313"/>
          <p14:tracePt t="84099" x="4056063" y="5318125"/>
          <p14:tracePt t="84117" x="4043363" y="5343525"/>
          <p14:tracePt t="84133" x="4030663" y="5356225"/>
          <p14:tracePt t="84137" x="3992563" y="5394325"/>
          <p14:tracePt t="84153" x="3979863" y="5394325"/>
          <p14:tracePt t="84166" x="3943350" y="5430838"/>
          <p14:tracePt t="84169" x="3930650" y="5443538"/>
          <p14:tracePt t="84183" x="3905250" y="5456238"/>
          <p14:tracePt t="84185" x="3879850" y="5468938"/>
          <p14:tracePt t="84200" x="3843338" y="5494338"/>
          <p14:tracePt t="84217" x="3830638" y="5518150"/>
          <p14:tracePt t="84233" x="3756025" y="5543550"/>
          <p14:tracePt t="84250" x="3717925" y="5581650"/>
          <p14:tracePt t="84266" x="3679825" y="5594350"/>
          <p14:tracePt t="84283" x="3630613" y="5630863"/>
          <p14:tracePt t="84300" x="3592513" y="5656263"/>
          <p14:tracePt t="84316" x="3541713" y="5694363"/>
          <p14:tracePt t="84333" x="3492500" y="5732463"/>
          <p14:tracePt t="84336" x="3467100" y="5743575"/>
          <p14:tracePt t="84350" x="3454400" y="5756275"/>
          <p14:tracePt t="84352" x="3441700" y="5768975"/>
          <p14:tracePt t="84367" x="3429000" y="5794375"/>
          <p14:tracePt t="84369" x="3417888" y="5794375"/>
          <p14:tracePt t="84383" x="3405188" y="5819775"/>
          <p14:tracePt t="84400" x="3379788" y="5832475"/>
          <p14:tracePt t="84545" x="3367088" y="5843588"/>
          <p14:tracePt t="84753" x="3367088" y="5856288"/>
          <p14:tracePt t="84825" x="3367088" y="5868988"/>
          <p14:tracePt t="84857" x="3367088" y="5881688"/>
          <p14:tracePt t="84888" x="3367088" y="5894388"/>
          <p14:tracePt t="84968" x="3367088" y="5907088"/>
          <p14:tracePt t="84976" x="3354388" y="5907088"/>
          <p14:tracePt t="86977" x="3367088" y="5907088"/>
          <p14:tracePt t="87417" x="3379788" y="5907088"/>
          <p14:tracePt t="89361" x="3392488" y="5907088"/>
          <p14:tracePt t="89489" x="3392488" y="5894388"/>
          <p14:tracePt t="90297" x="3392488" y="5881688"/>
          <p14:tracePt t="90361" x="3405188" y="5868988"/>
          <p14:tracePt t="91417" x="3405188" y="5856288"/>
          <p14:tracePt t="91592" x="3405188" y="5843588"/>
          <p14:tracePt t="93785" x="3392488" y="5843588"/>
          <p14:tracePt t="93801" x="3367088" y="5843588"/>
          <p14:tracePt t="93808" x="3341688" y="5843588"/>
          <p14:tracePt t="93825" x="3317875" y="5843588"/>
          <p14:tracePt t="93842" x="3292475" y="5843588"/>
          <p14:tracePt t="93865" x="3267075" y="5856288"/>
          <p14:tracePt t="93881" x="3241675" y="5868988"/>
          <p14:tracePt t="93921" x="3216275" y="5881688"/>
          <p14:tracePt t="93930" x="3216275" y="5894388"/>
          <p14:tracePt t="93944" x="3205163" y="5907088"/>
          <p14:tracePt t="93960" x="3192463" y="5919788"/>
          <p14:tracePt t="93983" x="3179763" y="5919788"/>
          <p14:tracePt t="94296" x="3167063" y="5919788"/>
          <p14:tracePt t="94305" x="3167063" y="5894388"/>
          <p14:tracePt t="94312" x="3167063" y="5868988"/>
          <p14:tracePt t="94326" x="3167063" y="5843588"/>
          <p14:tracePt t="94329" x="3154363" y="5807075"/>
          <p14:tracePt t="94343" x="3154363" y="5794375"/>
          <p14:tracePt t="94344" x="3154363" y="5781675"/>
          <p14:tracePt t="94360" x="3141663" y="5719763"/>
          <p14:tracePt t="94377" x="3141663" y="5707063"/>
          <p14:tracePt t="94394" x="3141663" y="5694363"/>
          <p14:tracePt t="94416" x="3128963" y="5681663"/>
          <p14:tracePt t="94426" x="3128963" y="5668963"/>
          <p14:tracePt t="94505" x="3128963" y="5656263"/>
          <p14:tracePt t="94585" x="3128963" y="5643563"/>
          <p14:tracePt t="94594" x="3128963" y="5630863"/>
          <p14:tracePt t="94610" x="3128963" y="5619750"/>
          <p14:tracePt t="94617" x="3128963" y="5607050"/>
          <p14:tracePt t="94633" x="3128963" y="5594350"/>
          <p14:tracePt t="94643" x="3128963" y="5581650"/>
          <p14:tracePt t="94705" x="3128963" y="5556250"/>
          <p14:tracePt t="94753" x="3116263" y="5556250"/>
          <p14:tracePt t="94769" x="3103563" y="5543550"/>
          <p14:tracePt t="94801" x="3092450" y="5543550"/>
          <p14:tracePt t="94809" x="3079750" y="5543550"/>
          <p14:tracePt t="94824" x="3067050" y="5543550"/>
          <p14:tracePt t="94840" x="3054350" y="5543550"/>
          <p14:tracePt t="94848" x="3041650" y="5543550"/>
          <p14:tracePt t="94872" x="3028950" y="5543550"/>
          <p14:tracePt t="94937" x="3016250" y="5543550"/>
          <p14:tracePt t="94944" x="3016250" y="5530850"/>
          <p14:tracePt t="94952" x="3003550" y="5530850"/>
          <p14:tracePt t="94961" x="2992438" y="5518150"/>
          <p14:tracePt t="94979" x="2979738" y="5507038"/>
          <p14:tracePt t="94994" x="2979738" y="5468938"/>
          <p14:tracePt t="95011" x="2967038" y="5430838"/>
          <p14:tracePt t="95028" x="2941638" y="5381625"/>
          <p14:tracePt t="95045" x="2903538" y="5343525"/>
          <p14:tracePt t="95062" x="2854325" y="5256213"/>
          <p14:tracePt t="95064" x="2803525" y="5205413"/>
          <p14:tracePt t="95078" x="2790825" y="5181600"/>
          <p14:tracePt t="95080" x="2767013" y="5143500"/>
          <p14:tracePt t="95096" x="2690813" y="5005388"/>
          <p14:tracePt t="95112" x="2616200" y="4892675"/>
          <p14:tracePt t="95129" x="2528888" y="4730750"/>
          <p14:tracePt t="95145" x="2465388" y="4630738"/>
          <p14:tracePt t="95162" x="2403475" y="4492625"/>
          <p14:tracePt t="95179" x="2290763" y="4267200"/>
          <p14:tracePt t="95195" x="2139950" y="3916363"/>
          <p14:tracePt t="95212" x="2078038" y="3754438"/>
          <p14:tracePt t="95228" x="2052638" y="3629025"/>
          <p14:tracePt t="95245" x="2014538" y="3490913"/>
          <p14:tracePt t="95248" x="1990725" y="3378200"/>
          <p14:tracePt t="95262" x="1978025" y="3316288"/>
          <p14:tracePt t="95265" x="1978025" y="3254375"/>
          <p14:tracePt t="95279" x="1965325" y="3228975"/>
          <p14:tracePt t="95296" x="1965325" y="3203575"/>
          <p14:tracePt t="95312" x="1965325" y="3190875"/>
          <p14:tracePt t="95329" x="1965325" y="3165475"/>
          <p14:tracePt t="95352" x="1965325" y="3154363"/>
          <p14:tracePt t="95362" x="1965325" y="3141663"/>
          <p14:tracePt t="95379" x="1965325" y="3128963"/>
          <p14:tracePt t="95396" x="1978025" y="3103563"/>
          <p14:tracePt t="95413" x="2003425" y="3078163"/>
          <p14:tracePt t="95429" x="2039938" y="3028950"/>
          <p14:tracePt t="95432" x="2078038" y="3016250"/>
          <p14:tracePt t="95444" x="2116138" y="2978150"/>
          <p14:tracePt t="95461" x="2252663" y="2878138"/>
          <p14:tracePt t="95463" x="2365375" y="2765425"/>
          <p14:tracePt t="95478" x="2490788" y="2678113"/>
          <p14:tracePt t="95480" x="2603500" y="2603500"/>
          <p14:tracePt t="95495" x="2716213" y="2503488"/>
          <p14:tracePt t="95496" x="2816225" y="2439988"/>
          <p14:tracePt t="95511" x="2967038" y="2327275"/>
          <p14:tracePt t="95528" x="3092450" y="2227263"/>
          <p14:tracePt t="95544" x="3154363" y="2190750"/>
          <p14:tracePt t="95561" x="3241675" y="2139950"/>
          <p14:tracePt t="95578" x="3317875" y="2089150"/>
          <p14:tracePt t="95595" x="3379788" y="2065338"/>
          <p14:tracePt t="95611" x="3492500" y="2001838"/>
          <p14:tracePt t="95628" x="3617913" y="1939925"/>
          <p14:tracePt t="95645" x="3843338" y="1865313"/>
          <p14:tracePt t="95662" x="4056063" y="1765300"/>
          <p14:tracePt t="95663" x="4181475" y="1727200"/>
          <p14:tracePt t="95679" x="4281488" y="1676400"/>
          <p14:tracePt t="95680" x="4418013" y="1652588"/>
          <p14:tracePt t="95695" x="4630738" y="1563688"/>
          <p14:tracePt t="95712" x="4819650" y="1501775"/>
          <p14:tracePt t="95728" x="5032375" y="1427163"/>
          <p14:tracePt t="95745" x="5257800" y="1376363"/>
          <p14:tracePt t="95762" x="5483225" y="1301750"/>
          <p14:tracePt t="95778" x="5732463" y="1250950"/>
          <p14:tracePt t="95795" x="6083300" y="1214438"/>
          <p14:tracePt t="95812" x="6346825" y="1176338"/>
          <p14:tracePt t="95829" x="6634163" y="1176338"/>
          <p14:tracePt t="95845" x="6921500" y="1176338"/>
          <p14:tracePt t="95847" x="7085013" y="1176338"/>
          <p14:tracePt t="95862" x="7210425" y="1176338"/>
          <p14:tracePt t="95863" x="7335838" y="1176338"/>
          <p14:tracePt t="95879" x="7510463" y="1201738"/>
          <p14:tracePt t="95896" x="7648575" y="1214438"/>
          <p14:tracePt t="95913" x="7797800" y="1276350"/>
          <p14:tracePt t="95929" x="7923213" y="1314450"/>
          <p14:tracePt t="95945" x="8010525" y="1350963"/>
          <p14:tracePt t="95962" x="8110538" y="1414463"/>
          <p14:tracePt t="95979" x="8223250" y="1476375"/>
          <p14:tracePt t="95995" x="8348663" y="1552575"/>
          <p14:tracePt t="96012" x="8486775" y="1627188"/>
          <p14:tracePt t="96029" x="8574088" y="1689100"/>
          <p14:tracePt t="96031" x="8637588" y="1727200"/>
          <p14:tracePt t="96046" x="8699500" y="1765300"/>
          <p14:tracePt t="96063" x="8863013" y="1889125"/>
          <p14:tracePt t="96079" x="8975725" y="1989138"/>
          <p14:tracePt t="96096" x="9037638" y="2089150"/>
          <p14:tracePt t="96113" x="9075738" y="2239963"/>
          <p14:tracePt t="96130" x="9112250" y="2339975"/>
          <p14:tracePt t="96148" x="9150350" y="2616200"/>
          <p14:tracePt t="96165" x="9188450" y="3065463"/>
          <p14:tracePt t="96181" x="9212263" y="3441700"/>
          <p14:tracePt t="96184" x="9250363" y="3603625"/>
          <p14:tracePt t="96198" x="9250363" y="3767138"/>
          <p14:tracePt t="96201" x="9250363" y="3916363"/>
          <p14:tracePt t="96216" x="9288463" y="4067175"/>
          <p14:tracePt t="96218" x="9288463" y="4217988"/>
          <p14:tracePt t="96232" x="9375775" y="4543425"/>
          <p14:tracePt t="96248" x="9375775" y="4667250"/>
          <p14:tracePt t="96250" x="9388475" y="4730750"/>
          <p14:tracePt t="96265" x="9413875" y="4892675"/>
          <p14:tracePt t="96281" x="9413875" y="5030788"/>
          <p14:tracePt t="96298" x="9413875" y="5168900"/>
          <p14:tracePt t="96314" x="9388475" y="5256213"/>
          <p14:tracePt t="96332" x="9363075" y="5330825"/>
          <p14:tracePt t="96348" x="9288463" y="5443538"/>
          <p14:tracePt t="96365" x="9199563" y="5568950"/>
          <p14:tracePt t="96368" x="9150350" y="5643563"/>
          <p14:tracePt t="96381" x="9099550" y="5694363"/>
          <p14:tracePt t="96384" x="9050338" y="5743575"/>
          <p14:tracePt t="96398" x="8999538" y="5819775"/>
          <p14:tracePt t="96401" x="8924925" y="5868988"/>
          <p14:tracePt t="96415" x="8886825" y="5919788"/>
          <p14:tracePt t="96416" x="8786813" y="6007100"/>
          <p14:tracePt t="96432" x="8561388" y="6232525"/>
          <p14:tracePt t="96449" x="8335963" y="6394450"/>
          <p14:tracePt t="96465" x="8010525" y="6583363"/>
          <p14:tracePt t="96482" x="7723188" y="6719888"/>
          <p14:tracePt t="96498" x="7510463" y="6832600"/>
          <p14:tracePt t="96740" x="3667125" y="6783388"/>
          <p14:tracePt t="96749" x="3567113" y="6757988"/>
          <p14:tracePt t="96767" x="3379788" y="6707188"/>
          <p14:tracePt t="96768" x="3292475" y="6683375"/>
          <p14:tracePt t="96784" x="3092450" y="6607175"/>
          <p14:tracePt t="96800" x="2954338" y="6607175"/>
          <p14:tracePt t="96817" x="2879725" y="6570663"/>
          <p14:tracePt t="96833" x="2841625" y="6570663"/>
          <p14:tracePt t="96850" x="2790825" y="6570663"/>
          <p14:tracePt t="96866" x="2703513" y="6545263"/>
          <p14:tracePt t="96883" x="2654300" y="6532563"/>
          <p14:tracePt t="96900" x="2603500" y="6532563"/>
          <p14:tracePt t="96917" x="2554288" y="6532563"/>
          <p14:tracePt t="96920" x="2528888" y="6532563"/>
          <p14:tracePt t="96932" x="2516188" y="6519863"/>
          <p14:tracePt t="96951" x="2503488" y="6519863"/>
          <p14:tracePt t="96952" x="2478088" y="6519863"/>
          <p14:tracePt t="96977" x="2452688" y="6519863"/>
          <p14:tracePt t="97152" x="2441575" y="6519863"/>
          <p14:tracePt t="97161" x="2428875" y="6519863"/>
          <p14:tracePt t="97880" x="2416175" y="6532563"/>
          <p14:tracePt t="97897" x="2403475" y="6532563"/>
          <p14:tracePt t="97921" x="2390775" y="6519863"/>
          <p14:tracePt t="97929" x="2378075" y="6519863"/>
          <p14:tracePt t="97953" x="2378075" y="6507163"/>
          <p14:tracePt t="102984" x="2390775" y="6507163"/>
          <p14:tracePt t="102992" x="2428875" y="6507163"/>
          <p14:tracePt t="103000" x="2478088" y="6507163"/>
          <p14:tracePt t="103014" x="2528888" y="6507163"/>
          <p14:tracePt t="103016" x="2590800" y="6507163"/>
          <p14:tracePt t="103031" x="2767013" y="6507163"/>
          <p14:tracePt t="103048" x="2954338" y="6507163"/>
          <p14:tracePt t="103064" x="3092450" y="6494463"/>
          <p14:tracePt t="103081" x="3167063" y="6445250"/>
          <p14:tracePt t="103099" x="3241675" y="6432550"/>
          <p14:tracePt t="103116" x="3267075" y="6419850"/>
          <p14:tracePt t="103133" x="3279775" y="6407150"/>
          <p14:tracePt t="103281" x="3267075" y="6394450"/>
          <p14:tracePt t="103321" x="3254375" y="6394450"/>
          <p14:tracePt t="103337" x="3241675" y="6394450"/>
          <p14:tracePt t="103353" x="3228975" y="6394450"/>
          <p14:tracePt t="103360" x="3216275" y="6394450"/>
          <p14:tracePt t="103488" x="3192463" y="6394450"/>
          <p14:tracePt t="105336" x="3192463" y="6370638"/>
          <p14:tracePt t="105352" x="3205163" y="6332538"/>
          <p14:tracePt t="105360" x="3216275" y="6307138"/>
          <p14:tracePt t="105372" x="3228975" y="6257925"/>
          <p14:tracePt t="105388" x="3328988" y="6056313"/>
          <p14:tracePt t="105405" x="3530600" y="5807075"/>
          <p14:tracePt t="105408" x="3643313" y="5681663"/>
          <p14:tracePt t="105421" x="3756025" y="5556250"/>
          <p14:tracePt t="105424" x="3892550" y="5407025"/>
          <p14:tracePt t="105438" x="4181475" y="5056188"/>
          <p14:tracePt t="105441" x="4294188" y="4856163"/>
          <p14:tracePt t="105456" x="4518025" y="4554538"/>
          <p14:tracePt t="105473" x="4594225" y="4443413"/>
          <p14:tracePt t="105489" x="4643438" y="4341813"/>
          <p14:tracePt t="105506" x="4694238" y="4254500"/>
          <p14:tracePt t="105522" x="4706938" y="4205288"/>
          <p14:tracePt t="105538" x="4706938" y="4154488"/>
          <p14:tracePt t="105556" x="4706938" y="4117975"/>
          <p14:tracePt t="105573" x="4706938" y="4092575"/>
          <p14:tracePt t="105589" x="4706938" y="4067175"/>
          <p14:tracePt t="105592" x="4681538" y="4041775"/>
          <p14:tracePt t="105608" x="4668838" y="4029075"/>
          <p14:tracePt t="105623" x="4643438" y="4005263"/>
          <p14:tracePt t="105639" x="4619625" y="3967163"/>
          <p14:tracePt t="105657" x="4581525" y="3905250"/>
          <p14:tracePt t="105673" x="4494213" y="3767138"/>
          <p14:tracePt t="105690" x="4418013" y="3667125"/>
          <p14:tracePt t="105706" x="4394200" y="3629025"/>
          <p14:tracePt t="105722" x="4368800" y="3603625"/>
          <p14:tracePt t="105739" x="4343400" y="3554413"/>
          <p14:tracePt t="105756" x="4318000" y="3516313"/>
          <p14:tracePt t="105773" x="4268788" y="3479800"/>
          <p14:tracePt t="105776" x="4256088" y="3441700"/>
          <p14:tracePt t="105789" x="4243388" y="3416300"/>
          <p14:tracePt t="105791" x="4217988" y="3390900"/>
          <p14:tracePt t="105805" x="4205288" y="3378200"/>
          <p14:tracePt t="105822" x="4181475" y="3354388"/>
          <p14:tracePt t="105823" x="4181475" y="3341688"/>
          <p14:tracePt t="105838" x="4168775" y="3328988"/>
          <p14:tracePt t="105855" x="4168775" y="3303588"/>
          <p14:tracePt t="105872" x="4143375" y="3290888"/>
          <p14:tracePt t="105912" x="4143375" y="3267075"/>
          <p14:tracePt t="105936" x="4143375" y="3254375"/>
          <p14:tracePt t="105945" x="4143375" y="3216275"/>
          <p14:tracePt t="105977" x="4143375" y="3203575"/>
          <p14:tracePt t="105984" x="4143375" y="3178175"/>
          <p14:tracePt t="105992" x="4143375" y="3154363"/>
          <p14:tracePt t="106007" x="4143375" y="3116263"/>
          <p14:tracePt t="106009" x="4143375" y="3078163"/>
          <p14:tracePt t="106024" x="4192588" y="3016250"/>
          <p14:tracePt t="106040" x="4256088" y="2965450"/>
          <p14:tracePt t="106057" x="4305300" y="2903538"/>
          <p14:tracePt t="106074" x="4356100" y="2903538"/>
          <p14:tracePt t="106090" x="4394200" y="2865438"/>
          <p14:tracePt t="106107" x="4443413" y="2852738"/>
          <p14:tracePt t="106124" x="4506913" y="2828925"/>
          <p14:tracePt t="106141" x="4594225" y="2816225"/>
          <p14:tracePt t="106157" x="4756150" y="2765425"/>
          <p14:tracePt t="106160" x="4881563" y="2740025"/>
          <p14:tracePt t="106173" x="4968875" y="2728913"/>
          <p14:tracePt t="106177" x="5094288" y="2703513"/>
          <p14:tracePt t="106192" x="5319713" y="2652713"/>
          <p14:tracePt t="106207" x="5545138" y="2616200"/>
          <p14:tracePt t="106223" x="5745163" y="2616200"/>
          <p14:tracePt t="106239" x="5970588" y="2590800"/>
          <p14:tracePt t="106256" x="6146800" y="2590800"/>
          <p14:tracePt t="106272" x="6296025" y="2590800"/>
          <p14:tracePt t="106290" x="6421438" y="2590800"/>
          <p14:tracePt t="106308" x="6472238" y="2578100"/>
          <p14:tracePt t="106324" x="6508750" y="2565400"/>
          <p14:tracePt t="106341" x="6521450" y="2565400"/>
          <p14:tracePt t="106344" x="6546850" y="2565400"/>
          <p14:tracePt t="106457" x="6521450" y="2565400"/>
          <p14:tracePt t="106464" x="6472238" y="2590800"/>
          <p14:tracePt t="106474" x="6370638" y="2627313"/>
          <p14:tracePt t="106492" x="6121400" y="2716213"/>
          <p14:tracePt t="106508" x="5870575" y="2816225"/>
          <p14:tracePt t="106525" x="5657850" y="2890838"/>
          <p14:tracePt t="106542" x="5532438" y="2952750"/>
          <p14:tracePt t="106544" x="5457825" y="2965450"/>
          <p14:tracePt t="106558" x="5445125" y="2965450"/>
          <p14:tracePt t="106560" x="5419725" y="2965450"/>
          <p14:tracePt t="106576" x="5394325" y="2978150"/>
          <p14:tracePt t="106753" x="5407025" y="2990850"/>
          <p14:tracePt t="106761" x="5445125" y="3003550"/>
          <p14:tracePt t="106777" x="5545138" y="3054350"/>
          <p14:tracePt t="106793" x="5745163" y="3154363"/>
          <p14:tracePt t="106810" x="6021388" y="3278188"/>
          <p14:tracePt t="106826" x="6483350" y="3454400"/>
          <p14:tracePt t="106842" x="6684963" y="3541713"/>
          <p14:tracePt t="106859" x="6797675" y="3603625"/>
          <p14:tracePt t="106876" x="6897688" y="3679825"/>
          <p14:tracePt t="106892" x="6921500" y="3716338"/>
          <p14:tracePt t="106898" x="6934200" y="3729038"/>
          <p14:tracePt t="106908" x="6934200" y="3741738"/>
          <p14:tracePt t="106924" x="6946900" y="3792538"/>
          <p14:tracePt t="106941" x="6946900" y="3841750"/>
          <p14:tracePt t="106958" x="6946900" y="3892550"/>
          <p14:tracePt t="106959" x="6946900" y="3905250"/>
          <p14:tracePt t="106975" x="6946900" y="3941763"/>
          <p14:tracePt t="106991" x="6946900" y="3954463"/>
          <p14:tracePt t="107008" x="6946900" y="3979863"/>
          <p14:tracePt t="107048" x="6946900" y="3992563"/>
          <p14:tracePt t="107080" x="6934200" y="3992563"/>
          <p14:tracePt t="107105" x="6934200" y="4005263"/>
          <p14:tracePt t="107728" x="6921500" y="4017963"/>
          <p14:tracePt t="108768" x="6921500" y="4005263"/>
          <p14:tracePt t="108792" x="6921500" y="3992563"/>
          <p14:tracePt t="108799" x="6910388" y="3979863"/>
          <p14:tracePt t="108816" x="6884988" y="3954463"/>
          <p14:tracePt t="108831" x="6859588" y="3941763"/>
          <p14:tracePt t="108848" x="6834188" y="3929063"/>
          <p14:tracePt t="108864" x="6808788" y="3905250"/>
          <p14:tracePt t="108881" x="6708775" y="3867150"/>
          <p14:tracePt t="108898" x="6659563" y="3829050"/>
          <p14:tracePt t="108915" x="6572250" y="3792538"/>
          <p14:tracePt t="108931" x="6472238" y="3741738"/>
          <p14:tracePt t="108948" x="6370638" y="3654425"/>
          <p14:tracePt t="108964" x="6234113" y="3554413"/>
          <p14:tracePt t="108981" x="6096000" y="3429000"/>
          <p14:tracePt t="108984" x="6034088" y="3390900"/>
          <p14:tracePt t="108998" x="5970588" y="3328988"/>
          <p14:tracePt t="109000" x="5957888" y="3290888"/>
          <p14:tracePt t="109015" x="5921375" y="3241675"/>
          <p14:tracePt t="109032" x="5883275" y="3178175"/>
          <p14:tracePt t="109048" x="5870575" y="3154363"/>
          <p14:tracePt t="109065" x="5857875" y="3116263"/>
          <p14:tracePt t="109081" x="5857875" y="3090863"/>
          <p14:tracePt t="109098" x="5845175" y="3054350"/>
          <p14:tracePt t="109115" x="5845175" y="3003550"/>
          <p14:tracePt t="109131" x="5845175" y="2952750"/>
          <p14:tracePt t="109148" x="5845175" y="2903538"/>
          <p14:tracePt t="109164" x="5845175" y="2803525"/>
          <p14:tracePt t="109181" x="5895975" y="2728913"/>
          <p14:tracePt t="109184" x="5945188" y="2678113"/>
          <p14:tracePt t="109198" x="5983288" y="2627313"/>
          <p14:tracePt t="109200" x="6034088" y="2603500"/>
          <p14:tracePt t="109216" x="6070600" y="2565400"/>
          <p14:tracePt t="109218" x="6108700" y="2552700"/>
          <p14:tracePt t="109232" x="6134100" y="2540000"/>
          <p14:tracePt t="109248" x="6146800" y="2527300"/>
          <p14:tracePt t="109328" x="6108700" y="2527300"/>
          <p14:tracePt t="109337" x="6045200" y="2527300"/>
          <p14:tracePt t="109349" x="5921375" y="2527300"/>
          <p14:tracePt t="109365" x="5708650" y="2527300"/>
          <p14:tracePt t="109368" x="5595938" y="2527300"/>
          <p14:tracePt t="109382" x="5495925" y="2527300"/>
          <p14:tracePt t="109384" x="5383213" y="2527300"/>
          <p14:tracePt t="109399" x="5319713" y="2527300"/>
          <p14:tracePt t="109401" x="5270500" y="2527300"/>
          <p14:tracePt t="109416" x="5232400" y="2527300"/>
          <p14:tracePt t="109497" x="5245100" y="2527300"/>
          <p14:tracePt t="109504" x="5270500" y="2527300"/>
          <p14:tracePt t="109516" x="5332413" y="2527300"/>
          <p14:tracePt t="109533" x="5519738" y="2527300"/>
          <p14:tracePt t="109537" x="5595938" y="2527300"/>
          <p14:tracePt t="109549" x="5657850" y="2527300"/>
          <p14:tracePt t="109552" x="5719763" y="2527300"/>
          <p14:tracePt t="109566" x="5757863" y="2527300"/>
          <p14:tracePt t="109569" x="5783263" y="2527300"/>
          <p14:tracePt t="109584" x="5795963" y="2527300"/>
          <p14:tracePt t="109656" x="5770563" y="2527300"/>
          <p14:tracePt t="109666" x="5732463" y="2527300"/>
          <p14:tracePt t="109673" x="5683250" y="2527300"/>
          <p14:tracePt t="109682" x="5645150" y="2527300"/>
          <p14:tracePt t="109700" x="5557838" y="2540000"/>
          <p14:tracePt t="109717" x="5545138" y="2540000"/>
          <p14:tracePt t="109824" x="5557838" y="2552700"/>
          <p14:tracePt t="109833" x="5570538" y="2552700"/>
          <p14:tracePt t="109842" x="5595938" y="2552700"/>
          <p14:tracePt t="109849" x="5607050" y="2552700"/>
          <p14:tracePt t="109866" x="5645150" y="2565400"/>
          <p14:tracePt t="109884" x="5657850" y="2565400"/>
          <p14:tracePt t="109891" x="5670550" y="2578100"/>
          <p14:tracePt t="109921" x="5683250" y="2578100"/>
          <p14:tracePt t="109928" x="5695950" y="2590800"/>
          <p14:tracePt t="109961" x="5708650" y="2603500"/>
          <p14:tracePt t="109976" x="5708650" y="2616200"/>
          <p14:tracePt t="109992" x="5708650" y="2627313"/>
          <p14:tracePt t="110000" x="5719763" y="2640013"/>
          <p14:tracePt t="110023" x="5719763" y="2652713"/>
          <p14:tracePt t="110032" x="5719763" y="2665413"/>
          <p14:tracePt t="110049" x="5719763" y="2678113"/>
          <p14:tracePt t="110066" x="5732463" y="2690813"/>
          <p14:tracePt t="110083" x="5732463" y="2716213"/>
          <p14:tracePt t="110099" x="5745163" y="2728913"/>
          <p14:tracePt t="110116" x="5745163" y="2752725"/>
          <p14:tracePt t="110133" x="5757863" y="2765425"/>
          <p14:tracePt t="110168" x="5757863" y="2790825"/>
          <p14:tracePt t="110191" x="5757863" y="2803525"/>
          <p14:tracePt t="110199" x="5757863" y="2816225"/>
          <p14:tracePt t="110216" x="5757863" y="2828925"/>
          <p14:tracePt t="110223" x="5757863" y="2840038"/>
          <p14:tracePt t="110249" x="5757863" y="2852738"/>
          <p14:tracePt t="110273" x="5757863" y="2878138"/>
          <p14:tracePt t="110280" x="5757863" y="2890838"/>
          <p14:tracePt t="110296" x="5757863" y="2916238"/>
          <p14:tracePt t="110304" x="5757863" y="2928938"/>
          <p14:tracePt t="110316" x="5745163" y="2941638"/>
          <p14:tracePt t="110333" x="5745163" y="2965450"/>
          <p14:tracePt t="110335" x="5732463" y="3003550"/>
          <p14:tracePt t="110350" x="5719763" y="3028950"/>
          <p14:tracePt t="110351" x="5719763" y="3041650"/>
          <p14:tracePt t="110367" x="5708650" y="3103563"/>
          <p14:tracePt t="110383" x="5683250" y="3128963"/>
          <p14:tracePt t="110400" x="5683250" y="3154363"/>
          <p14:tracePt t="110417" x="5683250" y="3178175"/>
          <p14:tracePt t="110433" x="5657850" y="3216275"/>
          <p14:tracePt t="110451" x="5657850" y="3241675"/>
          <p14:tracePt t="110468" x="5632450" y="3278188"/>
          <p14:tracePt t="110486" x="5619750" y="3303588"/>
          <p14:tracePt t="110489" x="5619750" y="3316288"/>
          <p14:tracePt t="110501" x="5619750" y="3328988"/>
          <p14:tracePt t="110504" x="5607050" y="3341688"/>
          <p14:tracePt t="110518" x="5607050" y="3354388"/>
          <p14:tracePt t="110520" x="5595938" y="3378200"/>
          <p14:tracePt t="110536" x="5583238" y="3390900"/>
          <p14:tracePt t="110552" x="5570538" y="3403600"/>
          <p14:tracePt t="110569" x="5570538" y="3416300"/>
          <p14:tracePt t="110608" x="5570538" y="3429000"/>
          <p14:tracePt t="110641" x="5545138" y="3454400"/>
          <p14:tracePt t="110720" x="5545138" y="3467100"/>
          <p14:tracePt t="111000" x="5545138" y="3479800"/>
          <p14:tracePt t="111008" x="5545138" y="3490913"/>
          <p14:tracePt t="111020" x="5532438" y="3490913"/>
          <p14:tracePt t="111036" x="5532438" y="3516313"/>
          <p14:tracePt t="111160" x="5532438" y="3541713"/>
          <p14:tracePt t="111169" x="5532438" y="3554413"/>
          <p14:tracePt t="111177" x="5532438" y="3590925"/>
          <p14:tracePt t="111192" x="5532438" y="3603625"/>
          <p14:tracePt t="111202" x="5532438" y="3629025"/>
          <p14:tracePt t="111219" x="5532438" y="3679825"/>
          <p14:tracePt t="111236" x="5532438" y="3741738"/>
          <p14:tracePt t="111252" x="5532438" y="3792538"/>
          <p14:tracePt t="111269" x="5532438" y="3854450"/>
          <p14:tracePt t="111286" x="5532438" y="3892550"/>
          <p14:tracePt t="111288" x="5532438" y="3916363"/>
          <p14:tracePt t="111302" x="5532438" y="3954463"/>
          <p14:tracePt t="111304" x="5532438" y="3979863"/>
          <p14:tracePt t="111319" x="5532438" y="4041775"/>
          <p14:tracePt t="111336" x="5532438" y="4079875"/>
          <p14:tracePt t="111353" x="5532438" y="4105275"/>
          <p14:tracePt t="111370" x="5532438" y="4129088"/>
          <p14:tracePt t="111464" x="5532438" y="4141788"/>
          <p14:tracePt t="111488" x="5532438" y="4154488"/>
          <p14:tracePt t="111504" x="5532438" y="4167188"/>
          <p14:tracePt t="111536" x="5532438" y="4179888"/>
          <p14:tracePt t="111552" x="5519738" y="4192588"/>
          <p14:tracePt t="111922" x="5519738" y="4205288"/>
          <p14:tracePt t="111968" x="5519738" y="4217988"/>
          <p14:tracePt t="112000" x="5507038" y="4230688"/>
          <p14:tracePt t="112025" x="5495925" y="4241800"/>
          <p14:tracePt t="112039" x="5470525" y="4267200"/>
          <p14:tracePt t="112055" x="5445125" y="4292600"/>
          <p14:tracePt t="112071" x="5419725" y="4330700"/>
          <p14:tracePt t="112087" x="5394325" y="4354513"/>
          <p14:tracePt t="112096" x="5383213" y="4379913"/>
          <p14:tracePt t="112105" x="5370513" y="4392613"/>
          <p14:tracePt t="112122" x="5345113" y="4454525"/>
          <p14:tracePt t="112140" x="5319713" y="4492625"/>
          <p14:tracePt t="112155" x="5270500" y="4554538"/>
          <p14:tracePt t="112172" x="5232400" y="4630738"/>
          <p14:tracePt t="112190" x="5194300" y="4667250"/>
          <p14:tracePt t="112193" x="5181600" y="4692650"/>
          <p14:tracePt t="112207" x="5132388" y="4779963"/>
          <p14:tracePt t="112224" x="5068888" y="4879975"/>
          <p14:tracePt t="112240" x="5068888" y="4892675"/>
          <p14:tracePt t="112257" x="5045075" y="4943475"/>
          <p14:tracePt t="112273" x="5019675" y="4968875"/>
          <p14:tracePt t="112289" x="5006975" y="4981575"/>
          <p14:tracePt t="112307" x="4968875" y="5005388"/>
          <p14:tracePt t="112323" x="4945063" y="5018088"/>
          <p14:tracePt t="112340" x="4932363" y="5030788"/>
          <p14:tracePt t="112357" x="4868863" y="5043488"/>
          <p14:tracePt t="112373" x="4843463" y="5056188"/>
          <p14:tracePt t="112376" x="4832350" y="5056188"/>
          <p14:tracePt t="112390" x="4819650" y="5068888"/>
          <p14:tracePt t="112393" x="4781550" y="5081588"/>
          <p14:tracePt t="112408" x="4756150" y="5081588"/>
          <p14:tracePt t="112424" x="4694238" y="5105400"/>
          <p14:tracePt t="112440" x="4630738" y="5118100"/>
          <p14:tracePt t="112457" x="4556125" y="5130800"/>
          <p14:tracePt t="112474" x="4494213" y="5130800"/>
          <p14:tracePt t="112490" x="4394200" y="5143500"/>
          <p14:tracePt t="112507" x="4318000" y="5168900"/>
          <p14:tracePt t="112523" x="4256088" y="5181600"/>
          <p14:tracePt t="112540" x="4217988" y="5181600"/>
          <p14:tracePt t="112556" x="4181475" y="5181600"/>
          <p14:tracePt t="112576" x="4156075" y="5181600"/>
          <p14:tracePt t="112600" x="4143375" y="5194300"/>
          <p14:tracePt t="112632" x="4130675" y="5194300"/>
          <p14:tracePt t="112640" x="4117975" y="5194300"/>
          <p14:tracePt t="112648" x="4105275" y="5194300"/>
          <p14:tracePt t="112657" x="4081463" y="5194300"/>
          <p14:tracePt t="112674" x="4068763" y="5194300"/>
          <p14:tracePt t="112691" x="4043363" y="5194300"/>
          <p14:tracePt t="112708" x="4017963" y="5194300"/>
          <p14:tracePt t="112724" x="3992563" y="5194300"/>
          <p14:tracePt t="112741" x="3943350" y="5218113"/>
          <p14:tracePt t="112744" x="3930650" y="5218113"/>
          <p14:tracePt t="112758" x="3892550" y="5230813"/>
          <p14:tracePt t="112774" x="3867150" y="5230813"/>
          <p14:tracePt t="112777" x="3856038" y="5230813"/>
          <p14:tracePt t="112792" x="3805238" y="5243513"/>
          <p14:tracePt t="112808" x="3792538" y="5243513"/>
          <p14:tracePt t="112825" x="3756025" y="5256213"/>
          <p14:tracePt t="112841" x="3717925" y="5256213"/>
          <p14:tracePt t="112858" x="3692525" y="5268913"/>
          <p14:tracePt t="112874" x="3679825" y="5281613"/>
          <p14:tracePt t="112891" x="3654425" y="5281613"/>
          <p14:tracePt t="112898" x="3630613" y="5294313"/>
          <p14:tracePt t="112913" x="3617913" y="5294313"/>
          <p14:tracePt t="112928" x="3605213" y="5305425"/>
          <p14:tracePt t="113536" x="3592513" y="5305425"/>
          <p14:tracePt t="120392" x="3579813" y="5305425"/>
          <p14:tracePt t="120880" x="3567113" y="5305425"/>
          <p14:tracePt t="126536" x="3592513" y="5305425"/>
          <p14:tracePt t="126560" x="3605213" y="5305425"/>
          <p14:tracePt t="126824" x="3605213" y="5318125"/>
          <p14:tracePt t="126832" x="3605213" y="5330825"/>
          <p14:tracePt t="126873" x="3605213" y="5343525"/>
          <p14:tracePt t="126880" x="3605213" y="5356225"/>
          <p14:tracePt t="126904" x="3605213" y="5368925"/>
          <p14:tracePt t="126920" x="3605213" y="5381625"/>
          <p14:tracePt t="126944" x="3592513" y="5394325"/>
          <p14:tracePt t="126975" x="3579813" y="5394325"/>
          <p14:tracePt t="126992" x="3567113" y="5407025"/>
          <p14:tracePt t="127008" x="3554413" y="5407025"/>
          <p14:tracePt t="127017" x="3541713" y="5407025"/>
          <p14:tracePt t="127028" x="3517900" y="5430838"/>
          <p14:tracePt t="127045" x="3492500" y="5430838"/>
          <p14:tracePt t="127048" x="3454400" y="5430838"/>
          <p14:tracePt t="127061" x="3441700" y="5430838"/>
          <p14:tracePt t="127064" x="3417888" y="5430838"/>
          <p14:tracePt t="127078" x="3392488" y="5430838"/>
          <p14:tracePt t="127095" x="3367088" y="5430838"/>
          <p14:tracePt t="127097" x="3354388" y="5430838"/>
          <p14:tracePt t="127112" x="3292475" y="5430838"/>
          <p14:tracePt t="127129" x="3254375" y="5430838"/>
          <p14:tracePt t="127145" x="3205163" y="5407025"/>
          <p14:tracePt t="127162" x="3179763" y="5381625"/>
          <p14:tracePt t="127208" x="3141663" y="5356225"/>
          <p14:tracePt t="127216" x="3128963" y="5330825"/>
          <p14:tracePt t="127227" x="3103563" y="5318125"/>
          <p14:tracePt t="127243" x="3041650" y="5281613"/>
          <p14:tracePt t="127287" x="3041650" y="5256213"/>
          <p14:tracePt t="127296" x="3028950" y="5218113"/>
          <p14:tracePt t="127304" x="3028950" y="5156200"/>
          <p14:tracePt t="127312" x="3016250" y="5105400"/>
          <p14:tracePt t="127329" x="2967038" y="4992688"/>
          <p14:tracePt t="127345" x="2941638" y="4930775"/>
          <p14:tracePt t="127362" x="2916238" y="4892675"/>
          <p14:tracePt t="127379" x="2916238" y="4879975"/>
          <p14:tracePt t="127396" x="2890838" y="4856163"/>
          <p14:tracePt t="127576" x="2903538" y="4856163"/>
          <p14:tracePt t="127680" x="2903538" y="4843463"/>
          <p14:tracePt t="127920" x="2903538" y="4830763"/>
          <p14:tracePt t="127960" x="2903538" y="4818063"/>
          <p14:tracePt t="128088" x="2903538" y="4805363"/>
          <p14:tracePt t="128097" x="2890838" y="4805363"/>
          <p14:tracePt t="128144" x="2879725" y="4805363"/>
          <p14:tracePt t="128160" x="2867025" y="4805363"/>
          <p14:tracePt t="128184" x="2854325" y="4805363"/>
          <p14:tracePt t="128200" x="2841625" y="4805363"/>
          <p14:tracePt t="128224" x="2828925" y="4805363"/>
          <p14:tracePt t="128240" x="2816225" y="4805363"/>
          <p14:tracePt t="128256" x="2790825" y="4792663"/>
          <p14:tracePt t="128272" x="2778125" y="4792663"/>
          <p14:tracePt t="128281" x="2767013" y="4792663"/>
          <p14:tracePt t="128288" x="2754313" y="4779963"/>
          <p14:tracePt t="128298" x="2741613" y="4779963"/>
          <p14:tracePt t="128314" x="2703513" y="4768850"/>
          <p14:tracePt t="128332" x="2678113" y="4768850"/>
          <p14:tracePt t="128348" x="2667000" y="4756150"/>
          <p14:tracePt t="128365" x="2641600" y="4743450"/>
          <p14:tracePt t="128384" x="2628900" y="4743450"/>
          <p14:tracePt t="128399" x="2628900" y="4730750"/>
          <p14:tracePt t="128416" x="2603500" y="4730750"/>
          <p14:tracePt t="128432" x="2578100" y="4718050"/>
          <p14:tracePt t="128448" x="2565400" y="4718050"/>
          <p14:tracePt t="128465" x="2541588" y="4705350"/>
          <p14:tracePt t="128481" x="2528888" y="4705350"/>
          <p14:tracePt t="128499" x="2516188" y="4705350"/>
          <p14:tracePt t="128515" x="2478088" y="4692650"/>
          <p14:tracePt t="128532" x="2452688" y="4679950"/>
          <p14:tracePt t="128548" x="2441575" y="4667250"/>
          <p14:tracePt t="128565" x="2428875" y="4667250"/>
          <p14:tracePt t="128568" x="2428875" y="4656138"/>
          <p14:tracePt t="128581" x="2416175" y="4656138"/>
          <p14:tracePt t="128598" x="2403475" y="4656138"/>
          <p14:tracePt t="128617" x="2390775" y="4643438"/>
          <p14:tracePt t="128632" x="2352675" y="4618038"/>
          <p14:tracePt t="128649" x="2339975" y="4618038"/>
          <p14:tracePt t="128665" x="2328863" y="4618038"/>
          <p14:tracePt t="128682" x="2316163" y="4592638"/>
          <p14:tracePt t="128700" x="2290763" y="4592638"/>
          <p14:tracePt t="128729" x="2278063" y="4592638"/>
          <p14:tracePt t="128744" x="2252663" y="4592638"/>
          <p14:tracePt t="128760" x="2239963" y="4579938"/>
          <p14:tracePt t="128776" x="2228850" y="4579938"/>
          <p14:tracePt t="128792" x="2216150" y="4579938"/>
          <p14:tracePt t="128824" x="2203450" y="4579938"/>
          <p14:tracePt t="128832" x="2190750" y="4579938"/>
          <p14:tracePt t="128840" x="2190750" y="4567238"/>
          <p14:tracePt t="128855" x="2165350" y="4567238"/>
          <p14:tracePt t="128903" x="2152650" y="4567238"/>
          <p14:tracePt t="129064" x="2139950" y="4567238"/>
          <p14:tracePt t="129112" x="2139950" y="4554538"/>
          <p14:tracePt t="129192" x="2139950" y="4543425"/>
          <p14:tracePt t="129208" x="2139950" y="4530725"/>
          <p14:tracePt t="129233" x="2139950" y="4518025"/>
          <p14:tracePt t="129248" x="2139950" y="4505325"/>
          <p14:tracePt t="129256" x="2127250" y="4505325"/>
          <p14:tracePt t="129272" x="2116138" y="4505325"/>
          <p14:tracePt t="129284" x="2090738" y="4492625"/>
          <p14:tracePt t="129301" x="2078038" y="4492625"/>
          <p14:tracePt t="129320" x="2052638" y="4492625"/>
          <p14:tracePt t="129335" x="2052638" y="4479925"/>
          <p14:tracePt t="129384" x="2039938" y="4479925"/>
          <p14:tracePt t="129592" x="2052638" y="4467225"/>
          <p14:tracePt t="129601" x="2065338" y="4467225"/>
          <p14:tracePt t="129609" x="2078038" y="4467225"/>
          <p14:tracePt t="129624" x="2090738" y="4467225"/>
          <p14:tracePt t="129635" x="2103438" y="4467225"/>
          <p14:tracePt t="129651" x="2116138" y="4467225"/>
          <p14:tracePt t="129672" x="2139950" y="4454525"/>
          <p14:tracePt t="129696" x="2152650" y="4454525"/>
          <p14:tracePt t="129712" x="2165350" y="4454525"/>
          <p14:tracePt t="129719" x="2178050" y="4454525"/>
          <p14:tracePt t="129736" x="2190750" y="4454525"/>
          <p14:tracePt t="129752" x="2203450" y="4454525"/>
          <p14:tracePt t="130096" x="2216150" y="4454525"/>
          <p14:tracePt t="130104" x="2239963" y="4454525"/>
          <p14:tracePt t="130112" x="2265363" y="4454525"/>
          <p14:tracePt t="130120" x="2316163" y="4454525"/>
          <p14:tracePt t="130137" x="2390775" y="4454525"/>
          <p14:tracePt t="130153" x="2416175" y="4454525"/>
          <p14:tracePt t="130170" x="2428875" y="4454525"/>
          <p14:tracePt t="130336" x="2403475" y="4454525"/>
          <p14:tracePt t="130344" x="2390775" y="4454525"/>
          <p14:tracePt t="130353" x="2378075" y="4454525"/>
          <p14:tracePt t="130370" x="2365375" y="4454525"/>
          <p14:tracePt t="130387" x="2339975" y="4454525"/>
          <p14:tracePt t="130728" x="2328863" y="4443413"/>
          <p14:tracePt t="130752" x="2316163" y="4443413"/>
          <p14:tracePt t="130768" x="2303463" y="4443413"/>
          <p14:tracePt t="131360" x="2316163" y="4443413"/>
          <p14:tracePt t="131368" x="2339975" y="4443413"/>
          <p14:tracePt t="131376" x="2352675" y="4430713"/>
          <p14:tracePt t="131390" x="2365375" y="4430713"/>
          <p14:tracePt t="131407" x="2378075" y="4430713"/>
          <p14:tracePt t="131409" x="2390775" y="4430713"/>
          <p14:tracePt t="131423" x="2403475" y="4430713"/>
          <p14:tracePt t="131440" x="2416175" y="4430713"/>
          <p14:tracePt t="131712" x="2441575" y="4430713"/>
          <p14:tracePt t="131728" x="2465388" y="4430713"/>
          <p14:tracePt t="131736" x="2490788" y="4430713"/>
          <p14:tracePt t="131744" x="2503488" y="4430713"/>
          <p14:tracePt t="131756" x="2541588" y="4430713"/>
          <p14:tracePt t="131774" x="2603500" y="4430713"/>
          <p14:tracePt t="131776" x="2641600" y="4418013"/>
          <p14:tracePt t="131790" x="2654300" y="4418013"/>
          <p14:tracePt t="131792" x="2678113" y="4418013"/>
          <p14:tracePt t="131807" x="2728913" y="4405313"/>
          <p14:tracePt t="131824" x="2754313" y="4405313"/>
          <p14:tracePt t="131841" x="2778125" y="4405313"/>
          <p14:tracePt t="131857" x="2790825" y="4405313"/>
          <p14:tracePt t="131874" x="2803525" y="4405313"/>
          <p14:tracePt t="132160" x="2803525" y="4392613"/>
          <p14:tracePt t="132192" x="2778125" y="4392613"/>
          <p14:tracePt t="132200" x="2767013" y="4392613"/>
          <p14:tracePt t="132216" x="2754313" y="4392613"/>
          <p14:tracePt t="132232" x="2741613" y="4392613"/>
          <p14:tracePt t="132241" x="2728913" y="4392613"/>
          <p14:tracePt t="132258" x="2716213" y="4392613"/>
          <p14:tracePt t="132360" x="2703513" y="4392613"/>
          <p14:tracePt t="132400" x="2678113" y="4392613"/>
          <p14:tracePt t="132416" x="2667000" y="4392613"/>
          <p14:tracePt t="132424" x="2654300" y="4392613"/>
          <p14:tracePt t="132432" x="2641600" y="4392613"/>
          <p14:tracePt t="132442" x="2628900" y="4392613"/>
          <p14:tracePt t="132458" x="2616200" y="4392613"/>
          <p14:tracePt t="132476" x="2590800" y="4392613"/>
          <p14:tracePt t="132492" x="2565400" y="4392613"/>
          <p14:tracePt t="132509" x="2541588" y="4392613"/>
          <p14:tracePt t="132512" x="2528888" y="4392613"/>
          <p14:tracePt t="132527" x="2516188" y="4392613"/>
          <p14:tracePt t="132543" x="2503488" y="4392613"/>
          <p14:tracePt t="132616" x="2490788" y="4392613"/>
          <p14:tracePt t="132640" x="2478088" y="4405313"/>
          <p14:tracePt t="132672" x="2452688" y="4405313"/>
          <p14:tracePt t="132704" x="2441575" y="4405313"/>
          <p14:tracePt t="132711" x="2428875" y="4405313"/>
          <p14:tracePt t="132727" x="2416175" y="4405313"/>
          <p14:tracePt t="132744" x="2390775" y="4405313"/>
          <p14:tracePt t="132760" x="2365375" y="4418013"/>
          <p14:tracePt t="132777" x="2352675" y="4418013"/>
          <p14:tracePt t="132794" x="2328863" y="4418013"/>
          <p14:tracePt t="132810" x="2303463" y="4430713"/>
          <p14:tracePt t="132826" x="2278063" y="4443413"/>
          <p14:tracePt t="132843" x="2265363" y="4454525"/>
          <p14:tracePt t="132859" x="2228850" y="4479925"/>
          <p14:tracePt t="132904" x="2216150" y="4479925"/>
          <p14:tracePt t="132912" x="2203450" y="4492625"/>
          <p14:tracePt t="132960" x="2190750" y="4505325"/>
          <p14:tracePt t="132984" x="2165350" y="4530725"/>
          <p14:tracePt t="133016" x="2165350" y="4543425"/>
          <p14:tracePt t="133024" x="2152650" y="4554538"/>
          <p14:tracePt t="133048" x="2152650" y="4567238"/>
          <p14:tracePt t="133176" x="2152650" y="4579938"/>
          <p14:tracePt t="133344" x="2178050" y="4579938"/>
          <p14:tracePt t="133352" x="2203450" y="4579938"/>
          <p14:tracePt t="133362" x="2216150" y="4579938"/>
          <p14:tracePt t="133377" x="2278063" y="4554538"/>
          <p14:tracePt t="133394" x="2339975" y="4530725"/>
          <p14:tracePt t="133412" x="2390775" y="4518025"/>
          <p14:tracePt t="133428" x="2441575" y="4492625"/>
          <p14:tracePt t="133446" x="2452688" y="4492625"/>
          <p14:tracePt t="133461" x="2465388" y="4492625"/>
          <p14:tracePt t="133497" x="2490788" y="4492625"/>
          <p14:tracePt t="133528" x="2503488" y="4492625"/>
          <p14:tracePt t="133536" x="2516188" y="4479925"/>
          <p14:tracePt t="133713" x="2503488" y="4479925"/>
          <p14:tracePt t="133720" x="2478088" y="4492625"/>
          <p14:tracePt t="133729" x="2452688" y="4492625"/>
          <p14:tracePt t="133746" x="2428875" y="4492625"/>
          <p14:tracePt t="133762" x="2428875" y="4505325"/>
          <p14:tracePt t="133779" x="2416175" y="4505325"/>
          <p14:tracePt t="134000" x="2428875" y="4505325"/>
          <p14:tracePt t="134032" x="2441575" y="4505325"/>
          <p14:tracePt t="134040" x="2452688" y="4505325"/>
          <p14:tracePt t="134056" x="2465388" y="4505325"/>
          <p14:tracePt t="134064" x="2478088" y="4505325"/>
          <p14:tracePt t="134080" x="2503488" y="4505325"/>
          <p14:tracePt t="134161" x="2516188" y="4505325"/>
          <p14:tracePt t="134168" x="2541588" y="4505325"/>
          <p14:tracePt t="134180" x="2590800" y="4505325"/>
          <p14:tracePt t="134197" x="2641600" y="4479925"/>
          <p14:tracePt t="134199" x="2716213" y="4479925"/>
          <p14:tracePt t="134213" x="2767013" y="4479925"/>
          <p14:tracePt t="134216" x="2854325" y="4479925"/>
          <p14:tracePt t="134230" x="2916238" y="4479925"/>
          <p14:tracePt t="134232" x="3016250" y="4479925"/>
          <p14:tracePt t="134247" x="3216275" y="4479925"/>
          <p14:tracePt t="134264" x="3405188" y="4479925"/>
          <p14:tracePt t="134280" x="3517900" y="4479925"/>
          <p14:tracePt t="134297" x="3605213" y="4479925"/>
          <p14:tracePt t="134314" x="3643313" y="4479925"/>
          <p14:tracePt t="134464" x="3654425" y="4479925"/>
          <p14:tracePt t="134480" x="3667125" y="4479925"/>
          <p14:tracePt t="134487" x="3730625" y="4479925"/>
          <p14:tracePt t="134497" x="3779838" y="4492625"/>
          <p14:tracePt t="134514" x="3979863" y="4492625"/>
          <p14:tracePt t="134531" x="4168775" y="4492625"/>
          <p14:tracePt t="134548" x="4305300" y="4492625"/>
          <p14:tracePt t="134565" x="4406900" y="4492625"/>
          <p14:tracePt t="134568" x="4456113" y="4492625"/>
          <p14:tracePt t="134581" x="4481513" y="4492625"/>
          <p14:tracePt t="134598" x="4506913" y="4492625"/>
          <p14:tracePt t="134616" x="4530725" y="4492625"/>
          <p14:tracePt t="134632" x="4581525" y="4492625"/>
          <p14:tracePt t="134648" x="4643438" y="4505325"/>
          <p14:tracePt t="134665" x="4732338" y="4518025"/>
          <p14:tracePt t="134681" x="4894263" y="4543425"/>
          <p14:tracePt t="134698" x="5106988" y="4543425"/>
          <p14:tracePt t="134714" x="5294313" y="4554538"/>
          <p14:tracePt t="134732" x="5507038" y="4554538"/>
          <p14:tracePt t="134748" x="5683250" y="4554538"/>
          <p14:tracePt t="134765" x="5745163" y="4554538"/>
          <p14:tracePt t="134768" x="5770563" y="4554538"/>
          <p14:tracePt t="134782" x="5783263" y="4554538"/>
          <p14:tracePt t="135137" x="5795963" y="4554538"/>
          <p14:tracePt t="135808" x="5795963" y="4543425"/>
          <p14:tracePt t="135968" x="5795963" y="4530725"/>
          <p14:tracePt t="136088" x="5795963" y="4518025"/>
          <p14:tracePt t="136217" x="5783263" y="4505325"/>
          <p14:tracePt t="136248" x="5783263" y="4492625"/>
          <p14:tracePt t="136256" x="5783263" y="4479925"/>
          <p14:tracePt t="136272" x="5783263" y="4467225"/>
          <p14:tracePt t="136286" x="5783263" y="4454525"/>
          <p14:tracePt t="136288" x="5783263" y="4430713"/>
          <p14:tracePt t="136303" x="5783263" y="4379913"/>
          <p14:tracePt t="136320" x="5783263" y="4318000"/>
          <p14:tracePt t="136337" x="5808663" y="4179888"/>
          <p14:tracePt t="136353" x="5821363" y="4029075"/>
          <p14:tracePt t="136370" x="5857875" y="3892550"/>
          <p14:tracePt t="136385" x="5883275" y="3754438"/>
          <p14:tracePt t="136402" x="5895975" y="3654425"/>
          <p14:tracePt t="136419" x="5895975" y="3590925"/>
          <p14:tracePt t="136436" x="5895975" y="3516313"/>
          <p14:tracePt t="136453" x="5895975" y="3441700"/>
          <p14:tracePt t="136456" x="5883275" y="3429000"/>
          <p14:tracePt t="136469" x="5870575" y="3416300"/>
          <p14:tracePt t="136472" x="5857875" y="3390900"/>
          <p14:tracePt t="136487" x="5845175" y="3390900"/>
          <p14:tracePt t="136489" x="5821363" y="3367088"/>
          <p14:tracePt t="136503" x="5770563" y="3328988"/>
          <p14:tracePt t="136520" x="5708650" y="3328988"/>
          <p14:tracePt t="136537" x="5645150" y="3290888"/>
          <p14:tracePt t="136553" x="5595938" y="3278188"/>
          <p14:tracePt t="136571" x="5545138" y="3267075"/>
          <p14:tracePt t="136586" x="5483225" y="3254375"/>
          <p14:tracePt t="136603" x="5432425" y="3254375"/>
          <p14:tracePt t="136619" x="5383213" y="3241675"/>
          <p14:tracePt t="136637" x="5319713" y="3241675"/>
          <p14:tracePt t="136639" x="5307013" y="3241675"/>
          <p14:tracePt t="136664" x="5281613" y="3241675"/>
          <p14:tracePt t="136704" x="5270500" y="3241675"/>
          <p14:tracePt t="136736" x="5257800" y="3241675"/>
          <p14:tracePt t="136744" x="5245100" y="3241675"/>
          <p14:tracePt t="136760" x="5232400" y="3241675"/>
          <p14:tracePt t="136770" x="5219700" y="3241675"/>
          <p14:tracePt t="136787" x="5194300" y="3241675"/>
          <p14:tracePt t="136804" x="5145088" y="3241675"/>
          <p14:tracePt t="136821" x="5119688" y="3241675"/>
          <p14:tracePt t="136824" x="5106988" y="3241675"/>
          <p14:tracePt t="136838" x="5094288" y="3241675"/>
          <p14:tracePt t="136840" x="5068888" y="3241675"/>
          <p14:tracePt t="136854" x="5045075" y="3241675"/>
          <p14:tracePt t="136856" x="4981575" y="3241675"/>
          <p14:tracePt t="136871" x="4956175" y="3241675"/>
          <p14:tracePt t="136873" x="4932363" y="3241675"/>
          <p14:tracePt t="136888" x="4868863" y="3254375"/>
          <p14:tracePt t="136904" x="4781550" y="3254375"/>
          <p14:tracePt t="136920" x="4694238" y="3254375"/>
          <p14:tracePt t="136937" x="4619625" y="3254375"/>
          <p14:tracePt t="136954" x="4518025" y="3254375"/>
          <p14:tracePt t="136970" x="4418013" y="3254375"/>
          <p14:tracePt t="136987" x="4256088" y="3254375"/>
          <p14:tracePt t="137004" x="4043363" y="3254375"/>
          <p14:tracePt t="137021" x="3805238" y="3254375"/>
          <p14:tracePt t="137024" x="3692525" y="3278188"/>
          <p14:tracePt t="137038" x="3567113" y="3290888"/>
          <p14:tracePt t="137040" x="3454400" y="3316288"/>
          <p14:tracePt t="137056" x="3317875" y="3328988"/>
          <p14:tracePt t="137072" x="3192463" y="3354388"/>
          <p14:tracePt t="137088" x="3128963" y="3378200"/>
          <p14:tracePt t="137105" x="3067050" y="3403600"/>
          <p14:tracePt t="137121" x="3003550" y="3454400"/>
          <p14:tracePt t="137138" x="2928938" y="3479800"/>
          <p14:tracePt t="137154" x="2841625" y="3541713"/>
          <p14:tracePt t="137172" x="2767013" y="3603625"/>
          <p14:tracePt t="137188" x="2716213" y="3667125"/>
          <p14:tracePt t="137204" x="2654300" y="3716338"/>
          <p14:tracePt t="137221" x="2616200" y="3803650"/>
          <p14:tracePt t="137224" x="2590800" y="3829050"/>
          <p14:tracePt t="137238" x="2578100" y="3867150"/>
          <p14:tracePt t="137240" x="2554288" y="3905250"/>
          <p14:tracePt t="137256" x="2528888" y="3967163"/>
          <p14:tracePt t="137272" x="2503488" y="4029075"/>
          <p14:tracePt t="137288" x="2478088" y="4092575"/>
          <p14:tracePt t="137305" x="2452688" y="4179888"/>
          <p14:tracePt t="137321" x="2441575" y="4254500"/>
          <p14:tracePt t="137338" x="2416175" y="4330700"/>
          <p14:tracePt t="137355" x="2390775" y="4430713"/>
          <p14:tracePt t="137372" x="2390775" y="4554538"/>
          <p14:tracePt t="137389" x="2390775" y="4643438"/>
          <p14:tracePt t="137391" x="2390775" y="4667250"/>
          <p14:tracePt t="137406" x="2390775" y="4692650"/>
          <p14:tracePt t="137408" x="2390775" y="4718050"/>
          <p14:tracePt t="137422" x="2390775" y="4743450"/>
          <p14:tracePt t="137425" x="2428875" y="4792663"/>
          <p14:tracePt t="137438" x="2516188" y="4856163"/>
          <p14:tracePt t="137440" x="2578100" y="4892675"/>
          <p14:tracePt t="137456" x="2778125" y="4905375"/>
          <p14:tracePt t="137472" x="3192463" y="4943475"/>
          <p14:tracePt t="137489" x="3492500" y="4943475"/>
          <p14:tracePt t="137505" x="3830638" y="4943475"/>
          <p14:tracePt t="137522" x="4192588" y="4879975"/>
          <p14:tracePt t="137539" x="4481513" y="4756150"/>
          <p14:tracePt t="137556" x="4656138" y="4643438"/>
          <p14:tracePt t="137559" x="4732338" y="4567238"/>
          <p14:tracePt t="137572" x="4756150" y="4505325"/>
          <p14:tracePt t="137589" x="4806950" y="4330700"/>
          <p14:tracePt t="137591" x="4832350" y="4230688"/>
          <p14:tracePt t="137606" x="4856163" y="4117975"/>
          <p14:tracePt t="137609" x="4856163" y="3992563"/>
          <p14:tracePt t="137623" x="4819650" y="3816350"/>
          <p14:tracePt t="137640" x="4768850" y="3641725"/>
          <p14:tracePt t="137656" x="4706938" y="3541713"/>
          <p14:tracePt t="137673" x="4619625" y="3467100"/>
          <p14:tracePt t="137690" x="4506913" y="3416300"/>
          <p14:tracePt t="137706" x="4394200" y="3390900"/>
          <p14:tracePt t="137722" x="4305300" y="3390900"/>
          <p14:tracePt t="137739" x="4256088" y="3390900"/>
          <p14:tracePt t="137816" x="4256088" y="3441700"/>
          <p14:tracePt t="137824" x="4256088" y="3490913"/>
          <p14:tracePt t="137832" x="4268788" y="3529013"/>
          <p14:tracePt t="137840" x="4305300" y="3603625"/>
          <p14:tracePt t="137857" x="4418013" y="3754438"/>
          <p14:tracePt t="137873" x="4468813" y="3816350"/>
          <p14:tracePt t="137890" x="4494213" y="3829050"/>
          <p14:tracePt t="137907" x="4543425" y="3841750"/>
          <p14:tracePt t="137924" x="4694238" y="3854450"/>
          <p14:tracePt t="137940" x="4881563" y="3892550"/>
          <p14:tracePt t="137957" x="5019675" y="3892550"/>
          <p14:tracePt t="137959" x="5045075" y="3916363"/>
          <p14:tracePt t="137973" x="5068888" y="3916363"/>
          <p14:tracePt t="137990" x="5094288" y="3916363"/>
          <p14:tracePt t="138080" x="5106988" y="3916363"/>
          <p14:tracePt t="138088" x="5119688" y="3916363"/>
          <p14:tracePt t="138104" x="5132388" y="3916363"/>
          <p14:tracePt t="138112" x="5145088" y="3916363"/>
          <p14:tracePt t="138124" x="5170488" y="3916363"/>
          <p14:tracePt t="138141" x="5181600" y="3916363"/>
          <p14:tracePt t="138143" x="5194300" y="3916363"/>
          <p14:tracePt t="138158" x="5207000" y="3916363"/>
          <p14:tracePt t="138160" x="5219700" y="3916363"/>
          <p14:tracePt t="138174" x="5245100" y="3941763"/>
          <p14:tracePt t="138177" x="5270500" y="3954463"/>
          <p14:tracePt t="138192" x="5332413" y="4054475"/>
          <p14:tracePt t="138207" x="5383213" y="4141788"/>
          <p14:tracePt t="138224" x="5445125" y="4254500"/>
          <p14:tracePt t="138241" x="5483225" y="4354513"/>
          <p14:tracePt t="138258" x="5507038" y="4418013"/>
          <p14:tracePt t="138274" x="5532438" y="4479925"/>
          <p14:tracePt t="138291" x="5557838" y="4543425"/>
          <p14:tracePt t="138308" x="5583238" y="4605338"/>
          <p14:tracePt t="138324" x="5619750" y="4667250"/>
          <p14:tracePt t="138341" x="5645150" y="4705350"/>
          <p14:tracePt t="138344" x="5670550" y="4743450"/>
          <p14:tracePt t="138358" x="5683250" y="4756150"/>
          <p14:tracePt t="138360" x="5695950" y="4779963"/>
          <p14:tracePt t="138376" x="5708650" y="4805363"/>
          <p14:tracePt t="138391" x="5745163" y="4856163"/>
          <p14:tracePt t="138408" x="5783263" y="4892675"/>
          <p14:tracePt t="138425" x="5832475" y="4956175"/>
          <p14:tracePt t="138441" x="5921375" y="5018088"/>
          <p14:tracePt t="138457" x="6008688" y="5056188"/>
          <p14:tracePt t="138474" x="6096000" y="5092700"/>
          <p14:tracePt t="138491" x="6234113" y="5156200"/>
          <p14:tracePt t="138508" x="6296025" y="5194300"/>
          <p14:tracePt t="138525" x="6383338" y="5205413"/>
          <p14:tracePt t="138528" x="6421438" y="5218113"/>
          <p14:tracePt t="138542" x="6472238" y="5218113"/>
          <p14:tracePt t="138544" x="6508750" y="5218113"/>
          <p14:tracePt t="138559" x="6572250" y="5243513"/>
          <p14:tracePt t="138576" x="6596063" y="5243513"/>
          <p14:tracePt t="138579" x="6621463" y="5243513"/>
          <p14:tracePt t="138592" x="6684963" y="5243513"/>
          <p14:tracePt t="138608" x="6734175" y="5268913"/>
          <p14:tracePt t="138625" x="6784975" y="5281613"/>
          <p14:tracePt t="138642" x="6859588" y="5294313"/>
          <p14:tracePt t="138658" x="6946900" y="5305425"/>
          <p14:tracePt t="138676" x="7034213" y="5318125"/>
          <p14:tracePt t="138692" x="7134225" y="5318125"/>
          <p14:tracePt t="138709" x="7210425" y="5330825"/>
          <p14:tracePt t="138712" x="7223125" y="5343525"/>
          <p14:tracePt t="138726" x="7235825" y="5356225"/>
          <p14:tracePt t="138872" x="7223125" y="5356225"/>
          <p14:tracePt t="138881" x="7134225" y="5356225"/>
          <p14:tracePt t="138892" x="7085013" y="5356225"/>
          <p14:tracePt t="138909" x="6872288" y="5356225"/>
          <p14:tracePt t="138912" x="6746875" y="5356225"/>
          <p14:tracePt t="138927" x="6546850" y="5356225"/>
          <p14:tracePt t="138943" x="6396038" y="5356225"/>
          <p14:tracePt t="138960" x="6370638" y="5356225"/>
          <p14:tracePt t="139112" x="6383338" y="5356225"/>
          <p14:tracePt t="139120" x="6396038" y="5356225"/>
          <p14:tracePt t="139152" x="6421438" y="5356225"/>
          <p14:tracePt t="139184" x="6434138" y="5356225"/>
          <p14:tracePt t="140160" x="6446838" y="5343525"/>
          <p14:tracePt t="140248" x="6446838" y="5330825"/>
          <p14:tracePt t="140304" x="6446838" y="5318125"/>
          <p14:tracePt t="140328" x="6459538" y="5294313"/>
          <p14:tracePt t="140384" x="6472238" y="5294313"/>
          <p14:tracePt t="140416" x="6472238" y="5281613"/>
          <p14:tracePt t="140424" x="6483350" y="5268913"/>
          <p14:tracePt t="140448" x="6508750" y="5268913"/>
          <p14:tracePt t="140456" x="6508750" y="5256213"/>
          <p14:tracePt t="140464" x="6521450" y="5256213"/>
          <p14:tracePt t="142512" x="6521450" y="5230813"/>
          <p14:tracePt t="142536" x="6521450" y="5218113"/>
          <p14:tracePt t="142560" x="6496050" y="5194300"/>
          <p14:tracePt t="142576" x="6483350" y="5181600"/>
          <p14:tracePt t="142592" x="6472238" y="5181600"/>
          <p14:tracePt t="142600" x="6459538" y="5168900"/>
          <p14:tracePt t="142608" x="6446838" y="5168900"/>
          <p14:tracePt t="142619" x="6434138" y="5156200"/>
          <p14:tracePt t="142635" x="6396038" y="5156200"/>
          <p14:tracePt t="142652" x="6346825" y="5143500"/>
          <p14:tracePt t="142669" x="6308725" y="5143500"/>
          <p14:tracePt t="142687" x="6283325" y="5143500"/>
          <p14:tracePt t="142689" x="6246813" y="5130800"/>
          <p14:tracePt t="142703" x="6221413" y="5118100"/>
          <p14:tracePt t="142720" x="6146800" y="5092700"/>
          <p14:tracePt t="142736" x="6134100" y="5092700"/>
          <p14:tracePt t="142753" x="6083300" y="5092700"/>
          <p14:tracePt t="142769" x="6057900" y="5092700"/>
          <p14:tracePt t="142786" x="6045200" y="5092700"/>
          <p14:tracePt t="142808" x="6034088" y="5092700"/>
          <p14:tracePt t="142819" x="6021388" y="5092700"/>
          <p14:tracePt t="142836" x="6008688" y="5081588"/>
          <p14:tracePt t="142852" x="5995988" y="5081588"/>
          <p14:tracePt t="142869" x="5970588" y="5081588"/>
          <p14:tracePt t="142871" x="5957888" y="5081588"/>
          <p14:tracePt t="142887" x="5932488" y="5081588"/>
          <p14:tracePt t="142889" x="5921375" y="5081588"/>
          <p14:tracePt t="142903" x="5857875" y="5081588"/>
          <p14:tracePt t="142920" x="5783263" y="5081588"/>
          <p14:tracePt t="142937" x="5670550" y="5068888"/>
          <p14:tracePt t="142953" x="5532438" y="5043488"/>
          <p14:tracePt t="142969" x="5383213" y="5005388"/>
          <p14:tracePt t="142986" x="5219700" y="4956175"/>
          <p14:tracePt t="143003" x="4981575" y="4892675"/>
          <p14:tracePt t="143020" x="4756150" y="4805363"/>
          <p14:tracePt t="143036" x="4456113" y="4756150"/>
          <p14:tracePt t="143039" x="4381500" y="4730750"/>
          <p14:tracePt t="143054" x="4294188" y="4705350"/>
          <p14:tracePt t="143056" x="4205288" y="4667250"/>
          <p14:tracePt t="143071" x="4105275" y="4630738"/>
          <p14:tracePt t="143073" x="4043363" y="4605338"/>
          <p14:tracePt t="143087" x="3892550" y="4543425"/>
          <p14:tracePt t="143104" x="3730625" y="4467225"/>
          <p14:tracePt t="143120" x="3567113" y="4405313"/>
          <p14:tracePt t="143137" x="3429000" y="4367213"/>
          <p14:tracePt t="143153" x="3328988" y="4354513"/>
          <p14:tracePt t="143170" x="3305175" y="4341813"/>
          <p14:tracePt t="143187" x="3254375" y="4341813"/>
          <p14:tracePt t="143204" x="3216275" y="4341813"/>
          <p14:tracePt t="143220" x="3179763" y="4341813"/>
          <p14:tracePt t="143223" x="3154363" y="4318000"/>
          <p14:tracePt t="143237" x="3141663" y="4318000"/>
          <p14:tracePt t="143239" x="3116263" y="4318000"/>
          <p14:tracePt t="143254" x="3079750" y="4318000"/>
          <p14:tracePt t="143271" x="3028950" y="4318000"/>
          <p14:tracePt t="143288" x="3003550" y="4318000"/>
          <p14:tracePt t="143304" x="2979738" y="4305300"/>
          <p14:tracePt t="143321" x="2916238" y="4305300"/>
          <p14:tracePt t="143338" x="2828925" y="4292600"/>
          <p14:tracePt t="143353" x="2741613" y="4292600"/>
          <p14:tracePt t="143370" x="2628900" y="4292600"/>
          <p14:tracePt t="143388" x="2528888" y="4292600"/>
          <p14:tracePt t="143404" x="2503488" y="4292600"/>
          <p14:tracePt t="143421" x="2490788" y="4292600"/>
          <p14:tracePt t="143464" x="2478088" y="4292600"/>
          <p14:tracePt t="143472" x="2465388" y="4292600"/>
          <p14:tracePt t="143496" x="2452688" y="4292600"/>
          <p14:tracePt t="143520" x="2441575" y="4292600"/>
          <p14:tracePt t="143537" x="2428875" y="4292600"/>
          <p14:tracePt t="143680" x="2465388" y="4292600"/>
          <p14:tracePt t="143688" x="2554288" y="4292600"/>
          <p14:tracePt t="143697" x="2678113" y="4292600"/>
          <p14:tracePt t="143704" x="2816225" y="4292600"/>
          <p14:tracePt t="143720" x="3405188" y="4292600"/>
          <p14:tracePt t="143737" x="3879850" y="4292600"/>
          <p14:tracePt t="143753" x="4305300" y="4292600"/>
          <p14:tracePt t="143770" x="4568825" y="4292600"/>
          <p14:tracePt t="143787" x="4668838" y="4292600"/>
          <p14:tracePt t="143805" x="4694238" y="4292600"/>
          <p14:tracePt t="144080" x="4706938" y="4292600"/>
          <p14:tracePt t="144089" x="4781550" y="4305300"/>
          <p14:tracePt t="144098" x="4881563" y="4305300"/>
          <p14:tracePt t="144105" x="5006975" y="4305300"/>
          <p14:tracePt t="144122" x="5257800" y="4318000"/>
          <p14:tracePt t="144139" x="5545138" y="4405313"/>
          <p14:tracePt t="144156" x="5645150" y="4443413"/>
          <p14:tracePt t="144159" x="5670550" y="4443413"/>
          <p14:tracePt t="144176" x="5683250" y="4443413"/>
          <p14:tracePt t="144296" x="5670550" y="4443413"/>
          <p14:tracePt t="144304" x="5632450" y="4443413"/>
          <p14:tracePt t="144312" x="5570538" y="4443413"/>
          <p14:tracePt t="144323" x="5483225" y="4443413"/>
          <p14:tracePt t="144340" x="5281613" y="4443413"/>
          <p14:tracePt t="144357" x="5145088" y="4443413"/>
          <p14:tracePt t="144359" x="5045075" y="4443413"/>
          <p14:tracePt t="144373" x="4945063" y="4443413"/>
          <p14:tracePt t="144375" x="4894263" y="4430713"/>
          <p14:tracePt t="144390" x="4832350" y="4418013"/>
          <p14:tracePt t="144393" x="4781550" y="4405313"/>
          <p14:tracePt t="144407" x="4756150" y="4405313"/>
          <p14:tracePt t="144480" x="4768850" y="4405313"/>
          <p14:tracePt t="144488" x="4781550" y="4405313"/>
          <p14:tracePt t="144496" x="4806950" y="4405313"/>
          <p14:tracePt t="144507" x="4843463" y="4405313"/>
          <p14:tracePt t="144524" x="4919663" y="4392613"/>
          <p14:tracePt t="144540" x="5019675" y="4379913"/>
          <p14:tracePt t="144558" x="5194300" y="4354513"/>
          <p14:tracePt t="144560" x="5281613" y="4341813"/>
          <p14:tracePt t="144575" x="5383213" y="4318000"/>
          <p14:tracePt t="144578" x="5419725" y="4318000"/>
          <p14:tracePt t="144591" x="5483225" y="4305300"/>
          <p14:tracePt t="144607" x="5495925" y="4305300"/>
          <p14:tracePt t="144687" x="5470525" y="4305300"/>
          <p14:tracePt t="144695" x="5419725" y="4305300"/>
          <p14:tracePt t="144706" x="5370513" y="4305300"/>
          <p14:tracePt t="144723" x="5232400" y="4305300"/>
          <p14:tracePt t="144740" x="5094288" y="4305300"/>
          <p14:tracePt t="144756" x="5006975" y="4305300"/>
          <p14:tracePt t="144773" x="4981575" y="4305300"/>
          <p14:tracePt t="144775" x="4968875" y="4305300"/>
          <p14:tracePt t="144840" x="4994275" y="4279900"/>
          <p14:tracePt t="144848" x="5019675" y="4279900"/>
          <p14:tracePt t="144858" x="5057775" y="4279900"/>
          <p14:tracePt t="144874" x="5157788" y="4279900"/>
          <p14:tracePt t="144892" x="5294313" y="4279900"/>
          <p14:tracePt t="144899" x="5383213" y="4279900"/>
          <p14:tracePt t="144909" x="5470525" y="4279900"/>
          <p14:tracePt t="144911" x="5507038" y="4279900"/>
          <p14:tracePt t="144925" x="5545138" y="4279900"/>
          <p14:tracePt t="144928" x="5557838" y="4279900"/>
          <p14:tracePt t="145008" x="5545138" y="4279900"/>
          <p14:tracePt t="145016" x="5519738" y="4279900"/>
          <p14:tracePt t="145026" x="5470525" y="4279900"/>
          <p14:tracePt t="145041" x="5357813" y="4279900"/>
          <p14:tracePt t="145058" x="5245100" y="4279900"/>
          <p14:tracePt t="145076" x="5132388" y="4279900"/>
          <p14:tracePt t="145092" x="5094288" y="4279900"/>
          <p14:tracePt t="145192" x="5119688" y="4279900"/>
          <p14:tracePt t="145200" x="5170488" y="4279900"/>
          <p14:tracePt t="145210" x="5207000" y="4279900"/>
          <p14:tracePt t="145225" x="5307013" y="4279900"/>
          <p14:tracePt t="145243" x="5345113" y="4305300"/>
          <p14:tracePt t="145304" x="5357813" y="4305300"/>
          <p14:tracePt t="145311" x="5345113" y="4305300"/>
          <p14:tracePt t="145328" x="5307013" y="4330700"/>
          <p14:tracePt t="145343" x="5281613" y="4330700"/>
          <p14:tracePt t="145359" x="5270500" y="4330700"/>
          <p14:tracePt t="145376" x="5257800" y="4330700"/>
          <p14:tracePt t="145880" x="5245100" y="4330700"/>
          <p14:tracePt t="145904" x="5245100" y="4341813"/>
          <p14:tracePt t="145912" x="5245100" y="4354513"/>
          <p14:tracePt t="145920" x="5257800" y="4354513"/>
          <p14:tracePt t="145927" x="5270500" y="4354513"/>
          <p14:tracePt t="145944" x="5281613" y="4367213"/>
          <p14:tracePt t="145961" x="5307013" y="4379913"/>
          <p14:tracePt t="145977" x="5357813" y="4405313"/>
          <p14:tracePt t="145994" x="5394325" y="4443413"/>
          <p14:tracePt t="146011" x="5445125" y="4479925"/>
          <p14:tracePt t="146028" x="5532438" y="4554538"/>
          <p14:tracePt t="146045" x="5595938" y="4618038"/>
          <p14:tracePt t="146047" x="5632450" y="4643438"/>
          <p14:tracePt t="146061" x="5683250" y="4667250"/>
          <p14:tracePt t="146063" x="5708650" y="4679950"/>
          <p14:tracePt t="146077" x="5732463" y="4718050"/>
          <p14:tracePt t="146080" x="5745163" y="4718050"/>
          <p14:tracePt t="146095" x="5783263" y="4743450"/>
          <p14:tracePt t="146112" x="5832475" y="4779963"/>
          <p14:tracePt t="146128" x="5832475" y="4792663"/>
          <p14:tracePt t="146145" x="5870575" y="4805363"/>
          <p14:tracePt t="146161" x="5883275" y="4830763"/>
          <p14:tracePt t="146178" x="5932488" y="4879975"/>
          <p14:tracePt t="146195" x="5957888" y="4905375"/>
          <p14:tracePt t="146212" x="6034088" y="4956175"/>
          <p14:tracePt t="146228" x="6070600" y="4992688"/>
          <p14:tracePt t="146231" x="6083300" y="5018088"/>
          <p14:tracePt t="146246" x="6121400" y="5018088"/>
          <p14:tracePt t="146262" x="6121400" y="5030788"/>
          <p14:tracePt t="146264" x="6134100" y="5043488"/>
          <p14:tracePt t="146280" x="6170613" y="5068888"/>
          <p14:tracePt t="146295" x="6196013" y="5081588"/>
          <p14:tracePt t="146312" x="6208713" y="5092700"/>
          <p14:tracePt t="146329" x="6234113" y="5118100"/>
          <p14:tracePt t="146345" x="6270625" y="5143500"/>
          <p14:tracePt t="146361" x="6283325" y="5143500"/>
          <p14:tracePt t="146378" x="6308725" y="5168900"/>
          <p14:tracePt t="146396" x="6359525" y="5194300"/>
          <p14:tracePt t="146412" x="6434138" y="5218113"/>
          <p14:tracePt t="146416" x="6459538" y="5218113"/>
          <p14:tracePt t="146428" x="6508750" y="5256213"/>
          <p14:tracePt t="146431" x="6546850" y="5268913"/>
          <p14:tracePt t="146445" x="6559550" y="5268913"/>
          <p14:tracePt t="146448" x="6608763" y="5281613"/>
          <p14:tracePt t="146462" x="6672263" y="5305425"/>
          <p14:tracePt t="146464" x="6708775" y="5318125"/>
          <p14:tracePt t="146479" x="6821488" y="5330825"/>
          <p14:tracePt t="146496" x="6872288" y="5368925"/>
          <p14:tracePt t="146513" x="6897688" y="5368925"/>
          <p14:tracePt t="146529" x="6910388" y="5368925"/>
          <p14:tracePt t="147200" x="6897688" y="5368925"/>
          <p14:tracePt t="147208" x="6884988" y="5368925"/>
          <p14:tracePt t="147488" x="6859588" y="5368925"/>
          <p14:tracePt t="147497" x="6834188" y="5368925"/>
          <p14:tracePt t="147504" x="6821488" y="5368925"/>
          <p14:tracePt t="147515" x="6784975" y="5368925"/>
          <p14:tracePt t="147532" x="6696075" y="5368925"/>
          <p14:tracePt t="147549" x="6608763" y="5356225"/>
          <p14:tracePt t="147552" x="6572250" y="5356225"/>
          <p14:tracePt t="147565" x="6559550" y="5343525"/>
          <p14:tracePt t="147582" x="6546850" y="5343525"/>
          <p14:tracePt t="147648" x="6559550" y="5343525"/>
          <p14:tracePt t="147656" x="6584950" y="5343525"/>
          <p14:tracePt t="147666" x="6646863" y="5343525"/>
          <p14:tracePt t="147681" x="6696075" y="5318125"/>
          <p14:tracePt t="147698" x="6759575" y="5318125"/>
          <p14:tracePt t="147716" x="6808788" y="5318125"/>
          <p14:tracePt t="147732" x="6834188" y="5318125"/>
          <p14:tracePt t="147749" x="6846888" y="5318125"/>
          <p14:tracePt t="148016" x="6872288" y="5318125"/>
          <p14:tracePt t="148024" x="6946900" y="5318125"/>
          <p14:tracePt t="148033" x="7034213" y="5318125"/>
          <p14:tracePt t="148049" x="7297738" y="5318125"/>
          <p14:tracePt t="148066" x="7735888" y="5318125"/>
          <p14:tracePt t="148083" x="7835900" y="5318125"/>
          <p14:tracePt t="148099" x="7861300" y="5318125"/>
          <p14:tracePt t="148176" x="7848600" y="5318125"/>
          <p14:tracePt t="148184" x="7823200" y="5318125"/>
          <p14:tracePt t="148192" x="7797800" y="5318125"/>
          <p14:tracePt t="148200" x="7761288" y="5318125"/>
          <p14:tracePt t="148215" x="7685088" y="5318125"/>
          <p14:tracePt t="148231" x="7623175" y="5343525"/>
          <p14:tracePt t="148248" x="7585075" y="5343525"/>
          <p14:tracePt t="148304" x="7623175" y="5343525"/>
          <p14:tracePt t="148312" x="7748588" y="5343525"/>
          <p14:tracePt t="148320" x="7886700" y="5368925"/>
          <p14:tracePt t="148334" x="8110538" y="5368925"/>
          <p14:tracePt t="148336" x="8274050" y="5381625"/>
          <p14:tracePt t="148352" x="8750300" y="5468938"/>
          <p14:tracePt t="148368" x="9199563" y="5530850"/>
          <p14:tracePt t="148384" x="9388475" y="5556250"/>
          <p14:tracePt t="148401" x="9413875" y="5568950"/>
          <p14:tracePt t="148448" x="9375775" y="5568950"/>
          <p14:tracePt t="148456" x="9312275" y="5568950"/>
          <p14:tracePt t="148467" x="9224963" y="5568950"/>
          <p14:tracePt t="148484" x="9088438" y="5568950"/>
          <p14:tracePt t="148501" x="8963025" y="5568950"/>
          <p14:tracePt t="148505" x="8899525" y="5568950"/>
          <p14:tracePt t="148518" x="8850313" y="5568950"/>
          <p14:tracePt t="148520" x="8812213" y="5568950"/>
          <p14:tracePt t="148536" x="8763000" y="5568950"/>
          <p14:tracePt t="148607" x="8799513" y="5594350"/>
          <p14:tracePt t="148616" x="8837613" y="5594350"/>
          <p14:tracePt t="148624" x="8886825" y="5594350"/>
          <p14:tracePt t="148634" x="8963025" y="5594350"/>
          <p14:tracePt t="148651" x="9099550" y="5594350"/>
          <p14:tracePt t="148668" x="9237663" y="5594350"/>
          <p14:tracePt t="148684" x="9324975" y="5594350"/>
          <p14:tracePt t="148701" x="9350375" y="5594350"/>
          <p14:tracePt t="148704" x="9375775" y="5594350"/>
          <p14:tracePt t="148880" x="9401175" y="5594350"/>
          <p14:tracePt t="148896" x="9413875" y="5594350"/>
          <p14:tracePt t="148903" x="9437688" y="5594350"/>
          <p14:tracePt t="148918" x="9463088" y="5594350"/>
          <p14:tracePt t="148920" x="9501188" y="5594350"/>
          <p14:tracePt t="148936" x="9563100" y="5568950"/>
          <p14:tracePt t="148952" x="9637713" y="5518150"/>
          <p14:tracePt t="148969" x="9726613" y="5481638"/>
          <p14:tracePt t="148985" x="9813925" y="5443538"/>
          <p14:tracePt t="149001" x="10001250" y="5368925"/>
          <p14:tracePt t="149019" x="10201275" y="5318125"/>
          <p14:tracePt t="149036" x="10326688" y="5256213"/>
          <p14:tracePt t="149053" x="10414000" y="5205413"/>
          <p14:tracePt t="149055" x="10439400" y="5181600"/>
          <p14:tracePt t="149069" x="10464800" y="5156200"/>
          <p14:tracePt t="149072" x="10502900" y="5143500"/>
          <p14:tracePt t="149086" x="10514013" y="5130800"/>
          <p14:tracePt t="149088" x="10526713" y="5118100"/>
          <p14:tracePt t="149102" x="10539413" y="5105400"/>
          <p14:tracePt t="149104" x="10552113" y="5105400"/>
          <p14:tracePt t="149119" x="10564813" y="5081588"/>
          <p14:tracePt t="149136" x="10564813" y="5068888"/>
          <p14:tracePt t="149153" x="10564813" y="5030788"/>
          <p14:tracePt t="149170" x="10564813" y="4956175"/>
          <p14:tracePt t="149185" x="10502900" y="4892675"/>
          <p14:tracePt t="149202" x="10326688" y="4792663"/>
          <p14:tracePt t="149219" x="10075863" y="4692650"/>
          <p14:tracePt t="149236" x="9826625" y="4630738"/>
          <p14:tracePt t="149239" x="9613900" y="4618038"/>
          <p14:tracePt t="149252" x="9475788" y="4592638"/>
          <p14:tracePt t="149255" x="9363075" y="4567238"/>
          <p14:tracePt t="149270" x="9237663" y="4543425"/>
          <p14:tracePt t="149272" x="9175750" y="4543425"/>
          <p14:tracePt t="149285" x="9088438" y="4530725"/>
          <p14:tracePt t="149286" x="8999538" y="4530725"/>
          <p14:tracePt t="149301" x="8886825" y="4505325"/>
          <p14:tracePt t="149302" x="8786813" y="4505325"/>
          <p14:tracePt t="149318" x="8599488" y="4505325"/>
          <p14:tracePt t="149335" x="8448675" y="4505325"/>
          <p14:tracePt t="149351" x="8299450" y="4505325"/>
          <p14:tracePt t="149368" x="8174038" y="4505325"/>
          <p14:tracePt t="149385" x="8035925" y="4505325"/>
          <p14:tracePt t="149401" x="7986713" y="4530725"/>
          <p14:tracePt t="149418" x="7874000" y="4554538"/>
          <p14:tracePt t="149435" x="7761288" y="4592638"/>
          <p14:tracePt t="149454" x="7648575" y="4630738"/>
          <p14:tracePt t="149456" x="7597775" y="4630738"/>
          <p14:tracePt t="149471" x="7535863" y="4656138"/>
          <p14:tracePt t="149473" x="7497763" y="4667250"/>
          <p14:tracePt t="149488" x="7423150" y="4705350"/>
          <p14:tracePt t="149503" x="7335838" y="4743450"/>
          <p14:tracePt t="149520" x="7297738" y="4779963"/>
          <p14:tracePt t="149537" x="7259638" y="4818063"/>
          <p14:tracePt t="149553" x="7223125" y="4856163"/>
          <p14:tracePt t="149570" x="7159625" y="4930775"/>
          <p14:tracePt t="149586" x="7123113" y="4981575"/>
          <p14:tracePt t="149604" x="7085013" y="5030788"/>
          <p14:tracePt t="149621" x="7046913" y="5105400"/>
          <p14:tracePt t="149624" x="7046913" y="5118100"/>
          <p14:tracePt t="149637" x="7046913" y="5143500"/>
          <p14:tracePt t="149639" x="7046913" y="5156200"/>
          <p14:tracePt t="149654" x="7021513" y="5194300"/>
          <p14:tracePt t="149656" x="7021513" y="5230813"/>
          <p14:tracePt t="149671" x="7010400" y="5281613"/>
          <p14:tracePt t="149688" x="7010400" y="5356225"/>
          <p14:tracePt t="149704" x="7010400" y="5418138"/>
          <p14:tracePt t="149721" x="7010400" y="5507038"/>
          <p14:tracePt t="149737" x="7010400" y="5594350"/>
          <p14:tracePt t="149754" x="7010400" y="5668963"/>
          <p14:tracePt t="149770" x="7021513" y="5719763"/>
          <p14:tracePt t="149788" x="7072313" y="5807075"/>
          <p14:tracePt t="149804" x="7097713" y="5832475"/>
          <p14:tracePt t="149820" x="7134225" y="5868988"/>
          <p14:tracePt t="149823" x="7146925" y="5881688"/>
          <p14:tracePt t="149837" x="7159625" y="5894388"/>
          <p14:tracePt t="149839" x="7172325" y="5907088"/>
          <p14:tracePt t="149853" x="7197725" y="5932488"/>
          <p14:tracePt t="149854" x="7223125" y="5932488"/>
          <p14:tracePt t="149870" x="7246938" y="5956300"/>
          <p14:tracePt t="149871" x="7272338" y="5956300"/>
          <p14:tracePt t="149887" x="7323138" y="5981700"/>
          <p14:tracePt t="149903" x="7397750" y="6007100"/>
          <p14:tracePt t="149920" x="7497763" y="6056313"/>
          <p14:tracePt t="149936" x="7585075" y="6081713"/>
          <p14:tracePt t="149953" x="7710488" y="6119813"/>
          <p14:tracePt t="149970" x="7861300" y="6157913"/>
          <p14:tracePt t="149986" x="8010525" y="6181725"/>
          <p14:tracePt t="150003" x="8235950" y="6181725"/>
          <p14:tracePt t="150020" x="8412163" y="6181725"/>
          <p14:tracePt t="150036" x="8599488" y="6181725"/>
          <p14:tracePt t="150038" x="8686800" y="6181725"/>
          <p14:tracePt t="150053" x="8799513" y="6181725"/>
          <p14:tracePt t="150055" x="8899525" y="6181725"/>
          <p14:tracePt t="150071" x="9099550" y="6181725"/>
          <p14:tracePt t="150087" x="9224963" y="6157913"/>
          <p14:tracePt t="150104" x="9288463" y="6157913"/>
          <p14:tracePt t="150120" x="9363075" y="6145213"/>
          <p14:tracePt t="150137" x="9413875" y="6119813"/>
          <p14:tracePt t="150154" x="9450388" y="6069013"/>
          <p14:tracePt t="150171" x="9501188" y="6032500"/>
          <p14:tracePt t="150187" x="9537700" y="5945188"/>
          <p14:tracePt t="150204" x="9575800" y="5868988"/>
          <p14:tracePt t="150221" x="9588500" y="5807075"/>
          <p14:tracePt t="150222" x="9613900" y="5743575"/>
          <p14:tracePt t="150237" x="9613900" y="5719763"/>
          <p14:tracePt t="150239" x="9626600" y="5668963"/>
          <p14:tracePt t="150254" x="9626600" y="5619750"/>
          <p14:tracePt t="150255" x="9626600" y="5568950"/>
          <p14:tracePt t="150271" x="9626600" y="5481638"/>
          <p14:tracePt t="150287" x="9626600" y="5407025"/>
          <p14:tracePt t="150303" x="9626600" y="5318125"/>
          <p14:tracePt t="150320" x="9588500" y="5243513"/>
          <p14:tracePt t="150337" x="9513888" y="5143500"/>
          <p14:tracePt t="150354" x="9463088" y="5081588"/>
          <p14:tracePt t="150370" x="9424988" y="5030788"/>
          <p14:tracePt t="150387" x="9363075" y="4968875"/>
          <p14:tracePt t="150404" x="9301163" y="4930775"/>
          <p14:tracePt t="150421" x="9237663" y="4879975"/>
          <p14:tracePt t="150422" x="9224963" y="4868863"/>
          <p14:tracePt t="150437" x="9175750" y="4856163"/>
          <p14:tracePt t="150438" x="9150350" y="4843463"/>
          <p14:tracePt t="150456" x="9024938" y="4792663"/>
          <p14:tracePt t="150473" x="8950325" y="4779963"/>
          <p14:tracePt t="150489" x="8799513" y="4743450"/>
          <p14:tracePt t="150505" x="8661400" y="4718050"/>
          <p14:tracePt t="150522" x="8548688" y="4718050"/>
          <p14:tracePt t="150540" x="8435975" y="4718050"/>
          <p14:tracePt t="150556" x="8348663" y="4743450"/>
          <p14:tracePt t="150559" x="8299450" y="4756150"/>
          <p14:tracePt t="150573" x="8248650" y="4792663"/>
          <p14:tracePt t="150576" x="8186738" y="4830763"/>
          <p14:tracePt t="150590" x="8123238" y="4879975"/>
          <p14:tracePt t="150592" x="8086725" y="4930775"/>
          <p14:tracePt t="150607" x="7986713" y="5018088"/>
          <p14:tracePt t="150624" x="7897813" y="5118100"/>
          <p14:tracePt t="150639" x="7861300" y="5205413"/>
          <p14:tracePt t="150655" x="7835900" y="5281613"/>
          <p14:tracePt t="150672" x="7810500" y="5356225"/>
          <p14:tracePt t="150688" x="7785100" y="5407025"/>
          <p14:tracePt t="150705" x="7761288" y="5468938"/>
          <p14:tracePt t="150722" x="7748588" y="5556250"/>
          <p14:tracePt t="150739" x="7748588" y="5619750"/>
          <p14:tracePt t="150755" x="7748588" y="5668963"/>
          <p14:tracePt t="150772" x="7748588" y="5719763"/>
          <p14:tracePt t="150788" x="7748588" y="5768975"/>
          <p14:tracePt t="150805" x="7748588" y="5819775"/>
          <p14:tracePt t="150807" x="7785100" y="5843588"/>
          <p14:tracePt t="150822" x="7835900" y="5894388"/>
          <p14:tracePt t="150839" x="7874000" y="5919788"/>
          <p14:tracePt t="150856" x="7948613" y="5956300"/>
          <p14:tracePt t="150872" x="8023225" y="5981700"/>
          <p14:tracePt t="150889" x="8148638" y="6019800"/>
          <p14:tracePt t="150906" x="8324850" y="6045200"/>
          <p14:tracePt t="150923" x="8512175" y="6056313"/>
          <p14:tracePt t="150939" x="8750300" y="6056313"/>
          <p14:tracePt t="150956" x="8924925" y="6056313"/>
          <p14:tracePt t="150973" x="9099550" y="6056313"/>
          <p14:tracePt t="150974" x="9163050" y="6045200"/>
          <p14:tracePt t="150989" x="9212263" y="6019800"/>
          <p14:tracePt t="150990" x="9288463" y="5994400"/>
          <p14:tracePt t="151007" x="9363075" y="5945188"/>
          <p14:tracePt t="151023" x="9450388" y="5881688"/>
          <p14:tracePt t="151039" x="9475788" y="5856288"/>
          <p14:tracePt t="151056" x="9513888" y="5832475"/>
          <p14:tracePt t="151072" x="9513888" y="5794375"/>
          <p14:tracePt t="151089" x="9537700" y="5743575"/>
          <p14:tracePt t="151106" x="9537700" y="5681663"/>
          <p14:tracePt t="151123" x="9537700" y="5594350"/>
          <p14:tracePt t="151140" x="9537700" y="5507038"/>
          <p14:tracePt t="151156" x="9475788" y="5443538"/>
          <p14:tracePt t="151158" x="9463088" y="5443538"/>
          <p14:tracePt t="151173" x="9401175" y="5407025"/>
          <p14:tracePt t="151174" x="9363075" y="5381625"/>
          <p14:tracePt t="151190" x="9301163" y="5356225"/>
          <p14:tracePt t="151191" x="9288463" y="5356225"/>
          <p14:tracePt t="151207" x="9163050" y="5318125"/>
          <p14:tracePt t="151223" x="9037638" y="5305425"/>
          <p14:tracePt t="151240" x="8899525" y="5281613"/>
          <p14:tracePt t="151256" x="8812213" y="5281613"/>
          <p14:tracePt t="151275" x="8712200" y="5281613"/>
          <p14:tracePt t="151291" x="8612188" y="5281613"/>
          <p14:tracePt t="151308" x="8512175" y="5305425"/>
          <p14:tracePt t="151324" x="8424863" y="5343525"/>
          <p14:tracePt t="151327" x="8386763" y="5368925"/>
          <p14:tracePt t="151341" x="8361363" y="5381625"/>
          <p14:tracePt t="151343" x="8335963" y="5394325"/>
          <p14:tracePt t="151356" x="8312150" y="5418138"/>
          <p14:tracePt t="151374" x="8261350" y="5456238"/>
          <p14:tracePt t="151375" x="8235950" y="5494338"/>
          <p14:tracePt t="151390" x="8199438" y="5518150"/>
          <p14:tracePt t="151407" x="8148638" y="5556250"/>
          <p14:tracePt t="151423" x="8086725" y="5594350"/>
          <p14:tracePt t="151440" x="8023225" y="5630863"/>
          <p14:tracePt t="151457" x="7948613" y="5643563"/>
          <p14:tracePt t="151474" x="7861300" y="5668963"/>
          <p14:tracePt t="151490" x="7773988" y="5681663"/>
          <p14:tracePt t="151507" x="7635875" y="5694363"/>
          <p14:tracePt t="151524" x="7497763" y="5694363"/>
          <p14:tracePt t="151541" x="7410450" y="5694363"/>
          <p14:tracePt t="151542" x="7385050" y="5694363"/>
          <p14:tracePt t="151558" x="7335838" y="5694363"/>
          <p14:tracePt t="151559" x="7310438" y="5694363"/>
          <p14:tracePt t="151575" x="7259638" y="5694363"/>
          <p14:tracePt t="151591" x="7235825" y="5694363"/>
          <p14:tracePt t="151608" x="7210425" y="5694363"/>
          <p14:tracePt t="151624" x="7172325" y="5694363"/>
          <p14:tracePt t="151641" x="7159625" y="5694363"/>
          <p14:tracePt t="151659" x="7110413" y="5694363"/>
          <p14:tracePt t="151676" x="7097713" y="5694363"/>
          <p14:tracePt t="151856" x="7110413" y="5694363"/>
          <p14:tracePt t="151864" x="7134225" y="5668963"/>
          <p14:tracePt t="151876" x="7159625" y="5668963"/>
          <p14:tracePt t="151879" x="7197725" y="5656263"/>
          <p14:tracePt t="151892" x="7246938" y="5643563"/>
          <p14:tracePt t="151895" x="7259638" y="5643563"/>
          <p14:tracePt t="151909" x="7272338" y="5643563"/>
          <p14:tracePt t="151911" x="7285038" y="5643563"/>
          <p14:tracePt t="151927" x="7285038" y="5630863"/>
          <p14:tracePt t="152160" x="7272338" y="5630863"/>
          <p14:tracePt t="152169" x="7259638" y="5630863"/>
          <p14:tracePt t="152184" x="7246938" y="5630863"/>
          <p14:tracePt t="152200" x="7235825" y="5630863"/>
          <p14:tracePt t="152223" x="7223125" y="5630863"/>
          <p14:tracePt t="152232" x="7210425" y="5630863"/>
          <p14:tracePt t="152255" x="7197725" y="5630863"/>
          <p14:tracePt t="152288" x="7185025" y="5630863"/>
          <p14:tracePt t="152320" x="7172325" y="5619750"/>
          <p14:tracePt t="152392" x="7172325" y="5607050"/>
          <p14:tracePt t="152408" x="7172325" y="5581650"/>
          <p14:tracePt t="152424" x="7185025" y="5581650"/>
          <p14:tracePt t="152432" x="7197725" y="5556250"/>
          <p14:tracePt t="152456" x="7197725" y="5543550"/>
          <p14:tracePt t="152472" x="7210425" y="5530850"/>
          <p14:tracePt t="152488" x="7210425" y="5507038"/>
          <p14:tracePt t="152512" x="7210425" y="5494338"/>
          <p14:tracePt t="152544" x="7185025" y="5481638"/>
          <p14:tracePt t="152552" x="7146925" y="5481638"/>
          <p14:tracePt t="152561" x="7110413" y="5481638"/>
          <p14:tracePt t="152578" x="7034213" y="5481638"/>
          <p14:tracePt t="152595" x="6972300" y="5481638"/>
          <p14:tracePt t="152632" x="6959600" y="5481638"/>
          <p14:tracePt t="152640" x="6946900" y="5481638"/>
          <p14:tracePt t="152656" x="6934200" y="5481638"/>
          <p14:tracePt t="152664" x="6921500" y="5481638"/>
          <p14:tracePt t="152679" x="6910388" y="5481638"/>
          <p14:tracePt t="152712" x="6897688" y="5481638"/>
          <p14:tracePt t="152768" x="6884988" y="5481638"/>
          <p14:tracePt t="152824" x="6884988" y="5494338"/>
          <p14:tracePt t="152832" x="6897688" y="5494338"/>
          <p14:tracePt t="152848" x="6897688" y="5507038"/>
          <p14:tracePt t="152863" x="6910388" y="5507038"/>
          <p14:tracePt t="152879" x="6921500" y="5518150"/>
          <p14:tracePt t="152912" x="6934200" y="5530850"/>
          <p14:tracePt t="152929" x="6946900" y="5530850"/>
          <p14:tracePt t="152960" x="6959600" y="5543550"/>
          <p14:tracePt t="153000" x="6985000" y="5556250"/>
          <p14:tracePt t="153017" x="6997700" y="5556250"/>
          <p14:tracePt t="153032" x="7010400" y="5556250"/>
          <p14:tracePt t="153040" x="7021513" y="5556250"/>
          <p14:tracePt t="153048" x="7034213" y="5556250"/>
          <p14:tracePt t="153079" x="7034213" y="5568950"/>
          <p14:tracePt t="153111" x="7046913" y="5581650"/>
          <p14:tracePt t="153129" x="7059613" y="5581650"/>
          <p14:tracePt t="153137" x="7072313" y="5581650"/>
          <p14:tracePt t="153152" x="7097713" y="5581650"/>
          <p14:tracePt t="153200" x="7110413" y="5581650"/>
          <p14:tracePt t="153217" x="7123113" y="5581650"/>
          <p14:tracePt t="153223" x="7134225" y="5581650"/>
          <p14:tracePt t="153240" x="7159625" y="5581650"/>
          <p14:tracePt t="153256" x="7172325" y="5581650"/>
          <p14:tracePt t="153263" x="7197725" y="5581650"/>
          <p14:tracePt t="153280" x="7223125" y="5581650"/>
          <p14:tracePt t="153297" x="7235825" y="5581650"/>
          <p14:tracePt t="153313" x="7259638" y="5581650"/>
          <p14:tracePt t="153330" x="7285038" y="5581650"/>
          <p14:tracePt t="153347" x="7297738" y="5581650"/>
          <p14:tracePt t="153364" x="7310438" y="5581650"/>
          <p14:tracePt t="153380" x="7323138" y="5581650"/>
          <p14:tracePt t="153397" x="7348538" y="5581650"/>
          <p14:tracePt t="153400" x="7372350" y="5581650"/>
          <p14:tracePt t="153424" x="7397750" y="5581650"/>
          <p14:tracePt t="153448" x="7410450" y="5581650"/>
          <p14:tracePt t="153464" x="7423150" y="5581650"/>
          <p14:tracePt t="153472" x="7435850" y="5581650"/>
          <p14:tracePt t="153481" x="7448550" y="5581650"/>
          <p14:tracePt t="153497" x="7459663" y="5581650"/>
          <p14:tracePt t="153514" x="7510463" y="5581650"/>
          <p14:tracePt t="153530" x="7561263" y="5581650"/>
          <p14:tracePt t="153547" x="7610475" y="5581650"/>
          <p14:tracePt t="153564" x="7673975" y="5581650"/>
          <p14:tracePt t="153580" x="7735888" y="5581650"/>
          <p14:tracePt t="153598" x="7810500" y="5581650"/>
          <p14:tracePt t="153600" x="7835900" y="5581650"/>
          <p14:tracePt t="153615" x="7923213" y="5581650"/>
          <p14:tracePt t="153632" x="8023225" y="5581650"/>
          <p14:tracePt t="153647" x="8135938" y="5581650"/>
          <p14:tracePt t="153663" x="8274050" y="5581650"/>
          <p14:tracePt t="153679" x="8412163" y="5581650"/>
          <p14:tracePt t="153696" x="8524875" y="5581650"/>
          <p14:tracePt t="153713" x="8637588" y="5581650"/>
          <p14:tracePt t="153731" x="8737600" y="5581650"/>
          <p14:tracePt t="153748" x="8824913" y="5581650"/>
          <p14:tracePt t="153765" x="8924925" y="5581650"/>
          <p14:tracePt t="153768" x="8963025" y="5581650"/>
          <p14:tracePt t="153782" x="8999538" y="5581650"/>
          <p14:tracePt t="153784" x="9024938" y="5581650"/>
          <p14:tracePt t="153799" x="9088438" y="5581650"/>
          <p14:tracePt t="153816" x="9124950" y="5581650"/>
          <p14:tracePt t="153832" x="9188450" y="5581650"/>
          <p14:tracePt t="153848" x="9250363" y="5581650"/>
          <p14:tracePt t="153865" x="9324975" y="5581650"/>
          <p14:tracePt t="153881" x="9350375" y="5581650"/>
          <p14:tracePt t="153898" x="9375775" y="5581650"/>
          <p14:tracePt t="153914" x="9388475" y="5581650"/>
          <p14:tracePt t="153992" x="9401175" y="5581650"/>
          <p14:tracePt t="153999" x="9413875" y="5581650"/>
          <p14:tracePt t="154023" x="9424988" y="5581650"/>
          <p14:tracePt t="154056" x="9437688" y="5581650"/>
          <p14:tracePt t="154087" x="9463088" y="5581650"/>
          <p14:tracePt t="154112" x="9488488" y="5581650"/>
          <p14:tracePt t="154120" x="9501188" y="5581650"/>
          <p14:tracePt t="154132" x="9513888" y="5581650"/>
          <p14:tracePt t="154136" x="9537700" y="5568950"/>
          <p14:tracePt t="154149" x="9550400" y="5568950"/>
          <p14:tracePt t="154166" x="9563100" y="5568950"/>
          <p14:tracePt t="154182" x="9575800" y="5568950"/>
          <p14:tracePt t="154199" x="9575800" y="5556250"/>
          <p14:tracePt t="154344" x="9550400" y="5556250"/>
          <p14:tracePt t="154351" x="9501188" y="5556250"/>
          <p14:tracePt t="154366" x="9413875" y="5556250"/>
          <p14:tracePt t="154368" x="9324975" y="5568950"/>
          <p14:tracePt t="154383" x="9137650" y="5568950"/>
          <p14:tracePt t="154400" x="8963025" y="5607050"/>
          <p14:tracePt t="154416" x="8812213" y="5630863"/>
          <p14:tracePt t="154433" x="8724900" y="5643563"/>
          <p14:tracePt t="154449" x="8699500" y="5643563"/>
          <p14:tracePt t="154467" x="8674100" y="5656263"/>
          <p14:tracePt t="154483" x="8650288" y="5656263"/>
          <p14:tracePt t="154499" x="8599488" y="5668963"/>
          <p14:tracePt t="154516" x="8548688" y="5681663"/>
          <p14:tracePt t="154519" x="8524875" y="5694363"/>
          <p14:tracePt t="154533" x="8499475" y="5719763"/>
          <p14:tracePt t="154535" x="8474075" y="5719763"/>
          <p14:tracePt t="154550" x="8412163" y="5719763"/>
          <p14:tracePt t="154551" x="8374063" y="5743575"/>
          <p14:tracePt t="154565" x="8348663" y="5756275"/>
          <p14:tracePt t="154567" x="8324850" y="5756275"/>
          <p14:tracePt t="154582" x="8261350" y="5781675"/>
          <p14:tracePt t="154599" x="8199438" y="5807075"/>
          <p14:tracePt t="154615" x="8086725" y="5881688"/>
          <p14:tracePt t="154632" x="8023225" y="5932488"/>
          <p14:tracePt t="154649" x="7948613" y="5956300"/>
          <p14:tracePt t="154666" x="7897813" y="5994400"/>
          <p14:tracePt t="154682" x="7823200" y="6032500"/>
          <p14:tracePt t="154699" x="7773988" y="6045200"/>
          <p14:tracePt t="154715" x="7723188" y="6081713"/>
          <p14:tracePt t="154732" x="7685088" y="6094413"/>
          <p14:tracePt t="154749" x="7635875" y="6119813"/>
          <p14:tracePt t="154751" x="7610475" y="6119813"/>
          <p14:tracePt t="154766" x="7548563" y="6157913"/>
          <p14:tracePt t="154783" x="7510463" y="6181725"/>
          <p14:tracePt t="154799" x="7485063" y="6181725"/>
          <p14:tracePt t="154816" x="7435850" y="6207125"/>
          <p14:tracePt t="154832" x="7397750" y="6257925"/>
          <p14:tracePt t="154855" x="7397750" y="6269038"/>
          <p14:tracePt t="154867" x="7372350" y="6281738"/>
          <p14:tracePt t="154885" x="7359650" y="6281738"/>
          <p14:tracePt t="154888" x="7335838" y="6281738"/>
          <p14:tracePt t="154900" x="7335838" y="6294438"/>
          <p14:tracePt t="154918" x="7310438" y="6307138"/>
          <p14:tracePt t="155120" x="7297738" y="6307138"/>
          <p14:tracePt t="155168" x="7323138" y="6281738"/>
          <p14:tracePt t="155192" x="7323138" y="6269038"/>
          <p14:tracePt t="155207" x="7348538" y="6257925"/>
          <p14:tracePt t="155224" x="7359650" y="6245225"/>
          <p14:tracePt t="155240" x="7385050" y="6245225"/>
          <p14:tracePt t="155247" x="7397750" y="6219825"/>
          <p14:tracePt t="155254" x="7410450" y="6219825"/>
          <p14:tracePt t="155271" x="7448550" y="6207125"/>
          <p14:tracePt t="155283" x="7448550" y="6194425"/>
          <p14:tracePt t="155300" x="7485063" y="6194425"/>
          <p14:tracePt t="155317" x="7572375" y="6157913"/>
          <p14:tracePt t="155318" x="7648575" y="6157913"/>
          <p14:tracePt t="155334" x="7735888" y="6132513"/>
          <p14:tracePt t="155335" x="7785100" y="6132513"/>
          <p14:tracePt t="155351" x="7999413" y="6094413"/>
          <p14:tracePt t="155367" x="8223250" y="6081713"/>
          <p14:tracePt t="155384" x="8524875" y="6056313"/>
          <p14:tracePt t="155400" x="8763000" y="6045200"/>
          <p14:tracePt t="155417" x="8950325" y="6045200"/>
          <p14:tracePt t="155434" x="9099550" y="6045200"/>
          <p14:tracePt t="155451" x="9199563" y="6045200"/>
          <p14:tracePt t="155469" x="9288463" y="6045200"/>
          <p14:tracePt t="155472" x="9312275" y="6045200"/>
          <p14:tracePt t="155487" x="9350375" y="6045200"/>
          <p14:tracePt t="155489" x="9401175" y="6045200"/>
          <p14:tracePt t="155503" x="9501188" y="6045200"/>
          <p14:tracePt t="155519" x="9637713" y="6045200"/>
          <p14:tracePt t="155536" x="9813925" y="6045200"/>
          <p14:tracePt t="155552" x="9952038" y="6045200"/>
          <p14:tracePt t="155569" x="10075863" y="6045200"/>
          <p14:tracePt t="155585" x="10152063" y="6045200"/>
          <p14:tracePt t="155602" x="10177463" y="6045200"/>
          <p14:tracePt t="155619" x="10188575" y="6045200"/>
          <p14:tracePt t="155672" x="10201275" y="6045200"/>
          <p14:tracePt t="156248" x="10213975" y="6032500"/>
          <p14:tracePt t="156336" x="10213975" y="6007100"/>
          <p14:tracePt t="156344" x="10226675" y="6007100"/>
          <p14:tracePt t="156354" x="10226675" y="5994400"/>
          <p14:tracePt t="156371" x="10239375" y="5969000"/>
          <p14:tracePt t="156388" x="10264775" y="5932488"/>
          <p14:tracePt t="156404" x="10313988" y="5881688"/>
          <p14:tracePt t="156421" x="10313988" y="5856288"/>
          <p14:tracePt t="156423" x="10326688" y="5832475"/>
          <p14:tracePt t="156439" x="10352088" y="5794375"/>
          <p14:tracePt t="156456" x="10364788" y="5768975"/>
          <p14:tracePt t="156472" x="10364788" y="5756275"/>
          <p14:tracePt t="156488" x="10390188" y="5732463"/>
          <p14:tracePt t="156528" x="10390188" y="5719763"/>
          <p14:tracePt t="156544" x="10390188" y="5707063"/>
          <p14:tracePt t="156552" x="10390188" y="5694363"/>
          <p14:tracePt t="156567" x="10377488" y="5668963"/>
          <p14:tracePt t="156576" x="10364788" y="5668963"/>
          <p14:tracePt t="156592" x="10352088" y="5656263"/>
          <p14:tracePt t="156607" x="10339388" y="5643563"/>
          <p14:tracePt t="156622" x="10326688" y="5630863"/>
          <p14:tracePt t="156637" x="10313988" y="5630863"/>
          <p14:tracePt t="156655" x="10301288" y="5630863"/>
          <p14:tracePt t="156695" x="10288588" y="5630863"/>
          <p14:tracePt t="156896" x="10277475" y="5619750"/>
          <p14:tracePt t="156936" x="10277475" y="5594350"/>
          <p14:tracePt t="156968" x="10277475" y="5581650"/>
          <p14:tracePt t="156975" x="10277475" y="5568950"/>
          <p14:tracePt t="156989" x="10277475" y="5556250"/>
          <p14:tracePt t="156991" x="10288588" y="5543550"/>
          <p14:tracePt t="157006" x="10301288" y="5518150"/>
          <p14:tracePt t="157023" x="10313988" y="5494338"/>
          <p14:tracePt t="157040" x="10313988" y="5468938"/>
          <p14:tracePt t="157057" x="10339388" y="5456238"/>
          <p14:tracePt t="157074" x="10339388" y="5430838"/>
          <p14:tracePt t="157090" x="10339388" y="5418138"/>
          <p14:tracePt t="157107" x="10339388" y="5407025"/>
          <p14:tracePt t="157129" x="10339388" y="5394325"/>
          <p14:tracePt t="157176" x="10339388" y="5381625"/>
          <p14:tracePt t="157184" x="10326688" y="5381625"/>
          <p14:tracePt t="157191" x="10301288" y="5381625"/>
          <p14:tracePt t="157208" x="10226675" y="5381625"/>
          <p14:tracePt t="157224" x="10152063" y="5381625"/>
          <p14:tracePt t="157240" x="10039350" y="5381625"/>
          <p14:tracePt t="157257" x="9913938" y="5381625"/>
          <p14:tracePt t="157273" x="9801225" y="5381625"/>
          <p14:tracePt t="157290" x="9713913" y="5381625"/>
          <p14:tracePt t="157307" x="9637713" y="5381625"/>
          <p14:tracePt t="157324" x="9588500" y="5381625"/>
          <p14:tracePt t="157341" x="9525000" y="5381625"/>
          <p14:tracePt t="157343" x="9488488" y="5381625"/>
          <p14:tracePt t="157358" x="9450388" y="5381625"/>
          <p14:tracePt t="157360" x="9413875" y="5381625"/>
          <p14:tracePt t="157375" x="9337675" y="5381625"/>
          <p14:tracePt t="157391" x="9275763" y="5381625"/>
          <p14:tracePt t="157407" x="9199563" y="5394325"/>
          <p14:tracePt t="157424" x="9137650" y="5407025"/>
          <p14:tracePt t="157441" x="9088438" y="5430838"/>
          <p14:tracePt t="157458" x="8999538" y="5456238"/>
          <p14:tracePt t="157474" x="8937625" y="5468938"/>
          <p14:tracePt t="157491" x="8850313" y="5494338"/>
          <p14:tracePt t="157508" x="8750300" y="5518150"/>
          <p14:tracePt t="157525" x="8650288" y="5530850"/>
          <p14:tracePt t="157528" x="8586788" y="5530850"/>
          <p14:tracePt t="157542" x="8524875" y="5556250"/>
          <p14:tracePt t="157544" x="8448675" y="5568950"/>
          <p14:tracePt t="157558" x="8412163" y="5568950"/>
          <p14:tracePt t="157561" x="8348663" y="5568950"/>
          <p14:tracePt t="157575" x="8274050" y="5581650"/>
          <p14:tracePt t="157592" x="8199438" y="5594350"/>
          <p14:tracePt t="157608" x="8174038" y="5594350"/>
          <p14:tracePt t="157632" x="8135938" y="5594350"/>
          <p14:tracePt t="157648" x="8099425" y="5619750"/>
          <p14:tracePt t="157658" x="8074025" y="5619750"/>
          <p14:tracePt t="157674" x="7986713" y="5630863"/>
          <p14:tracePt t="157691" x="7886700" y="5630863"/>
          <p14:tracePt t="157708" x="7835900" y="5643563"/>
          <p14:tracePt t="157724" x="7797800" y="5656263"/>
          <p14:tracePt t="157727" x="7785100" y="5656263"/>
          <p14:tracePt t="157741" x="7761288" y="5668963"/>
          <p14:tracePt t="157743" x="7748588" y="5668963"/>
          <p14:tracePt t="157758" x="7710488" y="5681663"/>
          <p14:tracePt t="157775" x="7685088" y="5707063"/>
          <p14:tracePt t="157792" x="7635875" y="5719763"/>
          <p14:tracePt t="157809" x="7572375" y="5732463"/>
          <p14:tracePt t="157825" x="7497763" y="5768975"/>
          <p14:tracePt t="157842" x="7448550" y="5794375"/>
          <p14:tracePt t="157858" x="7385050" y="5819775"/>
          <p14:tracePt t="157876" x="7348538" y="5843588"/>
          <p14:tracePt t="157879" x="7310438" y="5868988"/>
          <p14:tracePt t="157896" x="7285038" y="5894388"/>
          <p14:tracePt t="157908" x="7272338" y="5907088"/>
          <p14:tracePt t="157911" x="7246938" y="5932488"/>
          <p14:tracePt t="157925" x="7235825" y="5945188"/>
          <p14:tracePt t="157928" x="7210425" y="5956300"/>
          <p14:tracePt t="157942" x="7197725" y="5969000"/>
          <p14:tracePt t="157944" x="7172325" y="5981700"/>
          <p14:tracePt t="157959" x="7123113" y="6007100"/>
          <p14:tracePt t="157976" x="7085013" y="6032500"/>
          <p14:tracePt t="157992" x="7059613" y="6056313"/>
          <p14:tracePt t="158009" x="6959600" y="6119813"/>
          <p14:tracePt t="158025" x="6910388" y="6169025"/>
          <p14:tracePt t="158042" x="6859588" y="6219825"/>
          <p14:tracePt t="158059" x="6797675" y="6269038"/>
          <p14:tracePt t="158076" x="6746875" y="6307138"/>
          <p14:tracePt t="158079" x="6734175" y="6319838"/>
          <p14:tracePt t="158092" x="6696075" y="6345238"/>
          <p14:tracePt t="158096" x="6672263" y="6381750"/>
          <p14:tracePt t="158110" x="6659563" y="6394450"/>
          <p14:tracePt t="158112" x="6646863" y="6407150"/>
          <p14:tracePt t="158127" x="6621463" y="6432550"/>
          <p14:tracePt t="158143" x="6596063" y="6470650"/>
          <p14:tracePt t="158160" x="6572250" y="6494463"/>
          <p14:tracePt t="158177" x="6546850" y="6519863"/>
          <p14:tracePt t="158193" x="6546850" y="6557963"/>
          <p14:tracePt t="158209" x="6521450" y="6583363"/>
          <p14:tracePt t="158226" x="6521450" y="6594475"/>
          <p14:tracePt t="158243" x="6521450" y="6657975"/>
          <p14:tracePt t="158259" x="6521450" y="6683375"/>
          <p14:tracePt t="158277" x="6534150" y="6719888"/>
          <p14:tracePt t="158280" x="6584950" y="6757988"/>
          <p14:tracePt t="158293" x="6672263" y="6757988"/>
          <p14:tracePt t="158295" x="6734175" y="6770688"/>
          <p14:tracePt t="158310" x="6846888" y="6783388"/>
          <p14:tracePt t="158312" x="6972300" y="6819900"/>
          <p14:tracePt t="158327" x="7185025" y="6832600"/>
          <p14:tracePt t="158343" x="7485063" y="6832600"/>
          <p14:tracePt t="158360" x="7710488" y="6832600"/>
          <p14:tracePt t="158377" x="7999413" y="6796088"/>
          <p14:tracePt t="158393" x="8212138" y="6719888"/>
          <p14:tracePt t="158409" x="8324850" y="6657975"/>
          <p14:tracePt t="158426" x="8399463" y="6557963"/>
          <p14:tracePt t="158443" x="8474075" y="6432550"/>
          <p14:tracePt t="158460" x="8548688" y="6257925"/>
          <p14:tracePt t="158476" x="8599488" y="6019800"/>
          <p14:tracePt t="158479" x="8624888" y="5894388"/>
          <p14:tracePt t="158493" x="8637588" y="5781675"/>
          <p14:tracePt t="158496" x="8661400" y="5643563"/>
          <p14:tracePt t="158510" x="8661400" y="5518150"/>
          <p14:tracePt t="158512" x="8674100" y="5343525"/>
          <p14:tracePt t="158528" x="8674100" y="5218113"/>
          <p14:tracePt t="158544" x="8674100" y="5105400"/>
          <p14:tracePt t="158560" x="8650288" y="5056188"/>
          <p14:tracePt t="158577" x="8612188" y="5005388"/>
          <p14:tracePt t="158593" x="8586788" y="4981575"/>
          <p14:tracePt t="158611" x="8537575" y="4943475"/>
          <p14:tracePt t="158626" x="8474075" y="4930775"/>
          <p14:tracePt t="158642" x="8374063" y="4892675"/>
          <p14:tracePt t="158659" x="8286750" y="4879975"/>
          <p14:tracePt t="158676" x="8186738" y="4879975"/>
          <p14:tracePt t="158693" x="8061325" y="4856163"/>
          <p14:tracePt t="158695" x="7999413" y="4856163"/>
          <p14:tracePt t="158710" x="7974013" y="4856163"/>
          <p14:tracePt t="158711" x="7948613" y="4856163"/>
          <p14:tracePt t="158726" x="7935913" y="4856163"/>
          <p14:tracePt t="158743" x="7861300" y="4879975"/>
          <p14:tracePt t="158760" x="7773988" y="4905375"/>
          <p14:tracePt t="158776" x="7697788" y="4956175"/>
          <p14:tracePt t="158794" x="7623175" y="5005388"/>
          <p14:tracePt t="158810" x="7572375" y="5056188"/>
          <p14:tracePt t="158828" x="7510463" y="5156200"/>
          <p14:tracePt t="158845" x="7485063" y="5181600"/>
          <p14:tracePt t="158848" x="7485063" y="5205413"/>
          <p14:tracePt t="158861" x="7485063" y="5218113"/>
          <p14:tracePt t="158863" x="7485063" y="5230813"/>
          <p14:tracePt t="158878" x="7472363" y="5243513"/>
          <p14:tracePt t="158895" x="7459663" y="5268913"/>
          <p14:tracePt t="158911" x="7459663" y="5281613"/>
          <p14:tracePt t="158928" x="7459663" y="5294313"/>
          <p14:tracePt t="158946" x="7459663" y="5305425"/>
          <p14:tracePt t="158961" x="7459663" y="5318125"/>
          <p14:tracePt t="158978" x="7448550" y="5343525"/>
          <p14:tracePt t="158994" x="7448550" y="5368925"/>
          <p14:tracePt t="159012" x="7448550" y="5418138"/>
          <p14:tracePt t="159016" x="7448550" y="5443538"/>
          <p14:tracePt t="159028" x="7448550" y="5481638"/>
          <p14:tracePt t="159046" x="7448550" y="5543550"/>
          <p14:tracePt t="159048" x="7448550" y="5568950"/>
          <p14:tracePt t="159063" x="7448550" y="5607050"/>
          <p14:tracePt t="159079" x="7448550" y="5630863"/>
          <p14:tracePt t="159081" x="7448550" y="5643563"/>
          <p14:tracePt t="159095" x="7448550" y="5656263"/>
          <p14:tracePt t="159112" x="7448550" y="5668963"/>
          <p14:tracePt t="159128" x="7459663" y="5719763"/>
          <p14:tracePt t="159145" x="7497763" y="5781675"/>
          <p14:tracePt t="159161" x="7535863" y="5843588"/>
          <p14:tracePt t="159178" x="7585075" y="5894388"/>
          <p14:tracePt t="159195" x="7623175" y="5945188"/>
          <p14:tracePt t="159212" x="7673975" y="5981700"/>
          <p14:tracePt t="159229" x="7710488" y="5981700"/>
          <p14:tracePt t="159232" x="7735888" y="6007100"/>
          <p14:tracePt t="159246" x="7761288" y="6007100"/>
          <p14:tracePt t="159248" x="7773988" y="6007100"/>
          <p14:tracePt t="159264" x="7848600" y="6032500"/>
          <p14:tracePt t="159280" x="7923213" y="6032500"/>
          <p14:tracePt t="159296" x="7986713" y="6045200"/>
          <p14:tracePt t="159313" x="8099425" y="6045200"/>
          <p14:tracePt t="159330" x="8248650" y="6045200"/>
          <p14:tracePt t="159346" x="8412163" y="6045200"/>
          <p14:tracePt t="159362" x="8574088" y="6045200"/>
          <p14:tracePt t="159379" x="8774113" y="6045200"/>
          <p14:tracePt t="159396" x="8924925" y="6045200"/>
          <p14:tracePt t="159412" x="9112250" y="6045200"/>
          <p14:tracePt t="159429" x="9312275" y="6045200"/>
          <p14:tracePt t="159432" x="9363075" y="6007100"/>
          <p14:tracePt t="159446" x="9401175" y="5994400"/>
          <p14:tracePt t="159448" x="9488488" y="5969000"/>
          <p14:tracePt t="159463" x="9601200" y="5894388"/>
          <p14:tracePt t="159480" x="9688513" y="5832475"/>
          <p14:tracePt t="159496" x="9750425" y="5768975"/>
          <p14:tracePt t="159512" x="9788525" y="5707063"/>
          <p14:tracePt t="159528" x="9813925" y="5643563"/>
          <p14:tracePt t="159545" x="9839325" y="5581650"/>
          <p14:tracePt t="159561" x="9839325" y="5518150"/>
          <p14:tracePt t="159578" x="9839325" y="5507038"/>
          <p14:tracePt t="159595" x="9839325" y="5418138"/>
          <p14:tracePt t="159614" x="9839325" y="5368925"/>
          <p14:tracePt t="159616" x="9813925" y="5343525"/>
          <p14:tracePt t="159631" x="9775825" y="5305425"/>
          <p14:tracePt t="159645" x="9763125" y="5305425"/>
          <p14:tracePt t="159647" x="9739313" y="5281613"/>
          <p14:tracePt t="159662" x="9663113" y="5256213"/>
          <p14:tracePt t="159679" x="9513888" y="5243513"/>
          <p14:tracePt t="159697" x="9337675" y="5218113"/>
          <p14:tracePt t="159713" x="9137650" y="5218113"/>
          <p14:tracePt t="159730" x="8937625" y="5218113"/>
          <p14:tracePt t="159746" x="8712200" y="5218113"/>
          <p14:tracePt t="159764" x="8486775" y="5218113"/>
          <p14:tracePt t="159780" x="8386763" y="5268913"/>
          <p14:tracePt t="159783" x="8374063" y="5281613"/>
          <p14:tracePt t="159797" x="8335963" y="5305425"/>
          <p14:tracePt t="159799" x="8299450" y="5318125"/>
          <p14:tracePt t="159814" x="8235950" y="5356225"/>
          <p14:tracePt t="159816" x="8212138" y="5368925"/>
          <p14:tracePt t="159830" x="8161338" y="5407025"/>
          <p14:tracePt t="159832" x="8123238" y="5418138"/>
          <p14:tracePt t="159847" x="8023225" y="5481638"/>
          <p14:tracePt t="159864" x="7910513" y="5543550"/>
          <p14:tracePt t="159881" x="7823200" y="5581650"/>
          <p14:tracePt t="159896" x="7773988" y="5630863"/>
          <p14:tracePt t="159913" x="7723188" y="5656263"/>
          <p14:tracePt t="159930" x="7685088" y="5681663"/>
          <p14:tracePt t="159948" x="7661275" y="5707063"/>
          <p14:tracePt t="159964" x="7610475" y="5756275"/>
          <p14:tracePt t="159980" x="7597775" y="5768975"/>
          <p14:tracePt t="159983" x="7585075" y="5794375"/>
          <p14:tracePt t="159997" x="7561263" y="5819775"/>
          <p14:tracePt t="159999" x="7548563" y="5832475"/>
          <p14:tracePt t="160014" x="7535863" y="5843588"/>
          <p14:tracePt t="160016" x="7523163" y="5843588"/>
          <p14:tracePt t="160031" x="7510463" y="5881688"/>
          <p14:tracePt t="160048" x="7472363" y="5919788"/>
          <p14:tracePt t="160064" x="7459663" y="5945188"/>
          <p14:tracePt t="160081" x="7435850" y="5956300"/>
          <p14:tracePt t="160098" x="7385050" y="5994400"/>
          <p14:tracePt t="160114" x="7359650" y="6007100"/>
          <p14:tracePt t="160131" x="7323138" y="6019800"/>
          <p14:tracePt t="160148" x="7272338" y="6032500"/>
          <p14:tracePt t="160165" x="7246938" y="6045200"/>
          <p14:tracePt t="160168" x="7235825" y="6045200"/>
          <p14:tracePt t="160182" x="7197725" y="6045200"/>
          <p14:tracePt t="160184" x="7185025" y="6056313"/>
          <p14:tracePt t="160198" x="7172325" y="6056313"/>
          <p14:tracePt t="160215" x="7146925" y="6056313"/>
          <p14:tracePt t="160232" x="7134225" y="6056313"/>
          <p14:tracePt t="160248" x="7097713" y="6056313"/>
          <p14:tracePt t="160265" x="7072313" y="6056313"/>
          <p14:tracePt t="160281" x="7059613" y="6045200"/>
          <p14:tracePt t="160298" x="7034213" y="6045200"/>
          <p14:tracePt t="160314" x="7010400" y="6045200"/>
          <p14:tracePt t="160332" x="6997700" y="6019800"/>
          <p14:tracePt t="160592" x="6997700" y="6007100"/>
          <p14:tracePt t="160768" x="6997700" y="5994400"/>
          <p14:tracePt t="160776" x="6985000" y="5994400"/>
          <p14:tracePt t="160783" x="6972300" y="5981700"/>
          <p14:tracePt t="160799" x="6946900" y="5969000"/>
          <p14:tracePt t="160815" x="6910388" y="5969000"/>
          <p14:tracePt t="160832" x="6884988" y="5945188"/>
          <p14:tracePt t="160848" x="6846888" y="5945188"/>
          <p14:tracePt t="160865" x="6808788" y="5945188"/>
          <p14:tracePt t="160882" x="6784975" y="5919788"/>
          <p14:tracePt t="160898" x="6734175" y="5919788"/>
          <p14:tracePt t="160915" x="6708775" y="5919788"/>
          <p14:tracePt t="160932" x="6696075" y="5919788"/>
          <p14:tracePt t="160948" x="6684963" y="5919788"/>
          <p14:tracePt t="161128" x="6696075" y="5919788"/>
          <p14:tracePt t="161135" x="6734175" y="5919788"/>
          <p14:tracePt t="161151" x="6959600" y="5919788"/>
          <p14:tracePt t="161168" x="7323138" y="5932488"/>
          <p14:tracePt t="161184" x="7773988" y="6069013"/>
          <p14:tracePt t="161201" x="8386763" y="6145213"/>
          <p14:tracePt t="161217" x="8999538" y="6232525"/>
          <p14:tracePt t="161234" x="9588500" y="6307138"/>
          <p14:tracePt t="161251" x="9963150" y="6307138"/>
          <p14:tracePt t="161268" x="10201275" y="6307138"/>
          <p14:tracePt t="161285" x="10239375" y="6307138"/>
          <p14:tracePt t="161344" x="10213975" y="6307138"/>
          <p14:tracePt t="161351" x="10164763" y="6307138"/>
          <p14:tracePt t="161360" x="10101263" y="6307138"/>
          <p14:tracePt t="161368" x="10026650" y="6307138"/>
          <p14:tracePt t="161385" x="9801225" y="6294438"/>
          <p14:tracePt t="161400" x="9537700" y="6245225"/>
          <p14:tracePt t="161417" x="9250363" y="6207125"/>
          <p14:tracePt t="161434" x="9050338" y="6181725"/>
          <p14:tracePt t="161452" x="8899525" y="6169025"/>
          <p14:tracePt t="161468" x="8799513" y="6145213"/>
          <p14:tracePt t="161471" x="8763000" y="6132513"/>
          <p14:tracePt t="161484" x="8724900" y="6132513"/>
          <p14:tracePt t="161487" x="8712200" y="6132513"/>
          <p14:tracePt t="161501" x="8686800" y="6132513"/>
          <p14:tracePt t="161503" x="8674100" y="6132513"/>
          <p14:tracePt t="161616" x="8712200" y="6132513"/>
          <p14:tracePt t="161624" x="8774113" y="6132513"/>
          <p14:tracePt t="161635" x="8863013" y="6132513"/>
          <p14:tracePt t="161651" x="9088438" y="6132513"/>
          <p14:tracePt t="161668" x="9337675" y="6132513"/>
          <p14:tracePt t="161686" x="9588500" y="6107113"/>
          <p14:tracePt t="161688" x="9688513" y="6069013"/>
          <p14:tracePt t="161702" x="9775825" y="6056313"/>
          <p14:tracePt t="161704" x="9826625" y="6032500"/>
          <p14:tracePt t="161719" x="9888538" y="6007100"/>
          <p14:tracePt t="161736" x="9939338" y="5981700"/>
          <p14:tracePt t="161768" x="9939338" y="5969000"/>
          <p14:tracePt t="161776" x="9952038" y="5969000"/>
          <p14:tracePt t="161800" x="9952038" y="5956300"/>
          <p14:tracePt t="161824" x="9963150" y="5956300"/>
          <p14:tracePt t="161832" x="9963150" y="5945188"/>
          <p14:tracePt t="161856" x="9963150" y="5919788"/>
          <p14:tracePt t="161864" x="9939338" y="5919788"/>
          <p14:tracePt t="161871" x="9901238" y="5907088"/>
          <p14:tracePt t="161884" x="9839325" y="5881688"/>
          <p14:tracePt t="161901" x="9688513" y="5868988"/>
          <p14:tracePt t="161902" x="9626600" y="5868988"/>
          <p14:tracePt t="161918" x="9513888" y="5843588"/>
          <p14:tracePt t="161919" x="9437688" y="5843588"/>
          <p14:tracePt t="161935" x="9275763" y="5843588"/>
          <p14:tracePt t="161951" x="9150350" y="5843588"/>
          <p14:tracePt t="161967" x="9037638" y="5843588"/>
          <p14:tracePt t="161984" x="8975725" y="5843588"/>
          <p14:tracePt t="162002" x="8874125" y="5843588"/>
          <p14:tracePt t="162020" x="8824913" y="5843588"/>
          <p14:tracePt t="162037" x="8763000" y="5843588"/>
          <p14:tracePt t="162039" x="8737600" y="5843588"/>
          <p14:tracePt t="162053" x="8699500" y="5856288"/>
          <p14:tracePt t="162056" x="8686800" y="5856288"/>
          <p14:tracePt t="162070" x="8661400" y="5856288"/>
          <p14:tracePt t="162072" x="8637588" y="5868988"/>
          <p14:tracePt t="162086" x="8612188" y="5868988"/>
          <p14:tracePt t="162088" x="8574088" y="5868988"/>
          <p14:tracePt t="162103" x="8561388" y="5868988"/>
          <p14:tracePt t="162120" x="8499475" y="5868988"/>
          <p14:tracePt t="162137" x="8486775" y="5868988"/>
          <p14:tracePt t="162154" x="8461375" y="5868988"/>
          <p14:tracePt t="162169" x="8435975" y="5868988"/>
          <p14:tracePt t="162187" x="8412163" y="5868988"/>
          <p14:tracePt t="162203" x="8386763" y="5894388"/>
          <p14:tracePt t="162220" x="8374063" y="5894388"/>
          <p14:tracePt t="162223" x="8361363" y="5894388"/>
          <p14:tracePt t="162240" x="8348663" y="5894388"/>
          <p14:tracePt t="162312" x="8335963" y="5894388"/>
          <p14:tracePt t="162336" x="8348663" y="5881688"/>
          <p14:tracePt t="162351" x="8399463" y="5868988"/>
          <p14:tracePt t="162359" x="8448675" y="5843588"/>
          <p14:tracePt t="162369" x="8512175" y="5832475"/>
          <p14:tracePt t="162388" x="8650288" y="5807075"/>
          <p14:tracePt t="162403" x="8886825" y="5732463"/>
          <p14:tracePt t="162420" x="9099550" y="5694363"/>
          <p14:tracePt t="162437" x="9288463" y="5656263"/>
          <p14:tracePt t="162439" x="9363075" y="5630863"/>
          <p14:tracePt t="162454" x="9413875" y="5619750"/>
          <p14:tracePt t="162456" x="9437688" y="5619750"/>
          <p14:tracePt t="162471" x="9475788" y="5594350"/>
          <p14:tracePt t="162592" x="9463088" y="5594350"/>
          <p14:tracePt t="162599" x="9424988" y="5594350"/>
          <p14:tracePt t="162608" x="9363075" y="5594350"/>
          <p14:tracePt t="162622" x="9288463" y="5594350"/>
          <p14:tracePt t="162624" x="9224963" y="5594350"/>
          <p14:tracePt t="162638" x="9150350" y="5594350"/>
          <p14:tracePt t="162640" x="9050338" y="5594350"/>
          <p14:tracePt t="162654" x="8975725" y="5594350"/>
          <p14:tracePt t="162656" x="8899525" y="5594350"/>
          <p14:tracePt t="162671" x="8750300" y="5594350"/>
          <p14:tracePt t="162688" x="8548688" y="5656263"/>
          <p14:tracePt t="162704" x="8223250" y="5756275"/>
          <p14:tracePt t="162721" x="7835900" y="5994400"/>
          <p14:tracePt t="162737" x="7510463" y="6169025"/>
          <p14:tracePt t="162754" x="7323138" y="6307138"/>
          <p14:tracePt t="162771" x="7172325" y="6394450"/>
          <p14:tracePt t="162788" x="7085013" y="6445250"/>
          <p14:tracePt t="162791" x="7072313" y="6457950"/>
          <p14:tracePt t="162824" x="7059613" y="6470650"/>
          <p14:tracePt t="162872" x="7046913" y="6470650"/>
          <p14:tracePt t="162888" x="7059613" y="6457950"/>
          <p14:tracePt t="162895" x="7072313" y="6445250"/>
          <p14:tracePt t="162912" x="7085013" y="6432550"/>
          <p14:tracePt t="162921" x="7097713" y="6432550"/>
          <p14:tracePt t="162938" x="7123113" y="6407150"/>
          <p14:tracePt t="162955" x="7146925" y="6381750"/>
          <p14:tracePt t="162972" x="7159625" y="6370638"/>
          <p14:tracePt t="162976" x="7159625" y="6357938"/>
          <p14:tracePt t="162992" x="7185025" y="6345238"/>
          <p14:tracePt t="163007" x="7185025" y="6319838"/>
          <p14:tracePt t="163040" x="7197725" y="6307138"/>
          <p14:tracePt t="163280" x="7210425" y="6307138"/>
          <p14:tracePt t="163296" x="7223125" y="6307138"/>
          <p14:tracePt t="163328" x="7235825" y="6307138"/>
          <p14:tracePt t="163336" x="7246938" y="6307138"/>
          <p14:tracePt t="163367" x="7259638" y="6307138"/>
          <p14:tracePt t="163400" x="7285038" y="6307138"/>
          <p14:tracePt t="163408" x="7297738" y="6307138"/>
          <p14:tracePt t="163424" x="7323138" y="6307138"/>
          <p14:tracePt t="163440" x="7359650" y="6307138"/>
          <p14:tracePt t="163457" x="7385050" y="6307138"/>
          <p14:tracePt t="163473" x="7459663" y="6307138"/>
          <p14:tracePt t="163489" x="7535863" y="6307138"/>
          <p14:tracePt t="163507" x="7585075" y="6307138"/>
          <p14:tracePt t="163524" x="7697788" y="6307138"/>
          <p14:tracePt t="163540" x="7861300" y="6307138"/>
          <p14:tracePt t="163543" x="7935913" y="6307138"/>
          <p14:tracePt t="163556" x="8023225" y="6307138"/>
          <p14:tracePt t="163559" x="8110538" y="6307138"/>
          <p14:tracePt t="163573" x="8174038" y="6307138"/>
          <p14:tracePt t="163576" x="8248650" y="6307138"/>
          <p14:tracePt t="163590" x="8312150" y="6307138"/>
          <p14:tracePt t="163592" x="8335963" y="6307138"/>
          <p14:tracePt t="163607" x="8386763" y="6307138"/>
          <p14:tracePt t="163623" x="8412163" y="6307138"/>
          <p14:tracePt t="163640" x="8424863" y="6307138"/>
          <p14:tracePt t="163832" x="8412163" y="6307138"/>
          <p14:tracePt t="163840" x="8374063" y="6307138"/>
          <p14:tracePt t="163848" x="8324850" y="6307138"/>
          <p14:tracePt t="163857" x="8286750" y="6307138"/>
          <p14:tracePt t="163874" x="8212138" y="6307138"/>
          <p14:tracePt t="163891" x="8161338" y="6307138"/>
          <p14:tracePt t="163908" x="8148638" y="6307138"/>
          <p14:tracePt t="163966" x="8186738" y="6307138"/>
          <p14:tracePt t="163974" x="8212138" y="6307138"/>
          <p14:tracePt t="163982" x="8274050" y="6307138"/>
          <p14:tracePt t="163990" x="8335963" y="6307138"/>
          <p14:tracePt t="164006" x="8435975" y="6307138"/>
          <p14:tracePt t="164023" x="8561388" y="6281738"/>
          <p14:tracePt t="164039" x="8661400" y="6269038"/>
          <p14:tracePt t="164056" x="8763000" y="6245225"/>
          <p14:tracePt t="164072" x="8837613" y="6245225"/>
          <p14:tracePt t="164090" x="8863013" y="6245225"/>
          <p14:tracePt t="164182" x="8850313" y="6245225"/>
          <p14:tracePt t="164190" x="8824913" y="6245225"/>
          <p14:tracePt t="164200" x="8799513" y="6245225"/>
          <p14:tracePt t="164207" x="8750300" y="6245225"/>
          <p14:tracePt t="164223" x="8686800" y="6245225"/>
          <p14:tracePt t="164239" x="8661400" y="6245225"/>
          <p14:tracePt t="164256" x="8637588" y="6245225"/>
          <p14:tracePt t="164399" x="8650288" y="6245225"/>
          <p14:tracePt t="164407" x="8686800" y="6245225"/>
          <p14:tracePt t="164416" x="8724900" y="6245225"/>
          <p14:tracePt t="164423" x="8737600" y="6245225"/>
          <p14:tracePt t="164440" x="8750300" y="6245225"/>
          <p14:tracePt t="164638" x="8737600" y="6245225"/>
          <p14:tracePt t="164799" x="8750300" y="6245225"/>
          <p14:tracePt t="164816" x="8763000" y="6245225"/>
          <p14:tracePt t="164822" x="8774113" y="6245225"/>
          <p14:tracePt t="164832" x="8786813" y="6245225"/>
          <p14:tracePt t="164841" x="8799513" y="6245225"/>
          <p14:tracePt t="164858" x="8824913" y="6245225"/>
          <p14:tracePt t="164875" x="8837613" y="6245225"/>
          <p14:tracePt t="164891" x="8886825" y="6219825"/>
          <p14:tracePt t="164908" x="8912225" y="6219825"/>
          <p14:tracePt t="164925" x="8937625" y="6219825"/>
          <p14:tracePt t="164926" x="8963025" y="6219825"/>
          <p14:tracePt t="164942" x="9037638" y="6207125"/>
          <p14:tracePt t="164958" x="9075738" y="6207125"/>
          <p14:tracePt t="164975" x="9112250" y="6207125"/>
          <p14:tracePt t="164992" x="9124950" y="6207125"/>
          <p14:tracePt t="165039" x="9150350" y="6207125"/>
          <p14:tracePt t="165047" x="9150350" y="6194425"/>
          <p14:tracePt t="165063" x="9163050" y="6194425"/>
          <p14:tracePt t="165079" x="9175750" y="6194425"/>
          <p14:tracePt t="165094" x="9188450" y="6194425"/>
          <p14:tracePt t="165111" x="9212263" y="6194425"/>
          <p14:tracePt t="165127" x="9237663" y="6194425"/>
          <p14:tracePt t="165144" x="9288463" y="6194425"/>
          <p14:tracePt t="165160" x="9312275" y="6194425"/>
          <p14:tracePt t="165177" x="9388475" y="6169025"/>
          <p14:tracePt t="165194" x="9424988" y="6157913"/>
          <p14:tracePt t="165211" x="9463088" y="6145213"/>
          <p14:tracePt t="165228" x="9501188" y="6132513"/>
          <p14:tracePt t="165231" x="9537700" y="6132513"/>
          <p14:tracePt t="165243" x="9550400" y="6132513"/>
          <p14:tracePt t="165260" x="9575800" y="6119813"/>
          <p14:tracePt t="165276" x="9626600" y="6094413"/>
          <p14:tracePt t="165293" x="9637713" y="6094413"/>
          <p14:tracePt t="165808" x="9626600" y="6094413"/>
          <p14:tracePt t="165815" x="9613900" y="6094413"/>
          <p14:tracePt t="165830" x="9601200" y="6094413"/>
          <p14:tracePt t="165847" x="9588500" y="6094413"/>
          <p14:tracePt t="165873" x="9563100" y="6094413"/>
          <p14:tracePt t="165887" x="9550400" y="6094413"/>
          <p14:tracePt t="165896" x="9537700" y="6081713"/>
          <p14:tracePt t="168840" x="9537700" y="6069013"/>
          <p14:tracePt t="168847" x="9525000" y="6069013"/>
          <p14:tracePt t="170560" x="9513888" y="6069013"/>
          <p14:tracePt t="170584" x="9501188" y="6069013"/>
          <p14:tracePt t="170640" x="9488488" y="6069013"/>
          <p14:tracePt t="170736" x="9475788" y="6069013"/>
          <p14:tracePt t="170752" x="9463088" y="6069013"/>
          <p14:tracePt t="170784" x="9450388" y="6069013"/>
          <p14:tracePt t="170816" x="9437688" y="6069013"/>
          <p14:tracePt t="171144" x="9424988" y="6069013"/>
          <p14:tracePt t="171608" x="9413875" y="6069013"/>
          <p14:tracePt t="171624" x="9401175" y="6069013"/>
          <p14:tracePt t="171640" x="9388475" y="6069013"/>
          <p14:tracePt t="171647" x="9375775" y="6069013"/>
          <p14:tracePt t="171661" x="9363075" y="6069013"/>
          <p14:tracePt t="171664" x="9350375" y="6069013"/>
          <p14:tracePt t="171678" x="9312275" y="6069013"/>
          <p14:tracePt t="171679" x="9288463" y="6069013"/>
          <p14:tracePt t="171695" x="9212263" y="6069013"/>
          <p14:tracePt t="171712" x="9175750" y="6069013"/>
          <p14:tracePt t="171729" x="9124950" y="6069013"/>
          <p14:tracePt t="171745" x="9112250" y="6069013"/>
          <p14:tracePt t="171761" x="9088438" y="6069013"/>
          <p14:tracePt t="171778" x="9075738" y="6069013"/>
          <p14:tracePt t="171795" x="9050338" y="6069013"/>
          <p14:tracePt t="171812" x="8999538" y="6069013"/>
          <p14:tracePt t="171829" x="8963025" y="6069013"/>
          <p14:tracePt t="171832" x="8950325" y="6069013"/>
          <p14:tracePt t="171846" x="8937625" y="6069013"/>
          <p14:tracePt t="171848" x="8924925" y="6069013"/>
          <p14:tracePt t="171863" x="8899525" y="6069013"/>
          <p14:tracePt t="171896" x="8886825" y="6069013"/>
          <p14:tracePt t="171920" x="8874125" y="6069013"/>
          <p14:tracePt t="171959" x="8850313" y="6069013"/>
          <p14:tracePt t="171968" x="8850313" y="6081713"/>
          <p14:tracePt t="172024" x="8837613" y="6081713"/>
          <p14:tracePt t="172088" x="8837613" y="6107113"/>
          <p14:tracePt t="172128" x="8837613" y="6119813"/>
          <p14:tracePt t="172136" x="8837613" y="6132513"/>
          <p14:tracePt t="172152" x="8850313" y="6132513"/>
          <p14:tracePt t="172162" x="8874125" y="6157913"/>
          <p14:tracePt t="172179" x="8912225" y="6157913"/>
          <p14:tracePt t="172197" x="8937625" y="6169025"/>
          <p14:tracePt t="172199" x="8950325" y="6169025"/>
          <p14:tracePt t="172212" x="8963025" y="6181725"/>
          <p14:tracePt t="172231" x="8975725" y="6194425"/>
          <p14:tracePt t="172247" x="8986838" y="6194425"/>
          <p14:tracePt t="172272" x="8986838" y="6207125"/>
          <p14:tracePt t="172296" x="8986838" y="6219825"/>
          <p14:tracePt t="172328" x="8986838" y="6245225"/>
          <p14:tracePt t="172344" x="8986838" y="6257925"/>
          <p14:tracePt t="172352" x="8986838" y="6269038"/>
          <p14:tracePt t="172363" x="8986838" y="6281738"/>
          <p14:tracePt t="172379" x="8975725" y="6294438"/>
          <p14:tracePt t="172397" x="8937625" y="6345238"/>
          <p14:tracePt t="172400" x="8924925" y="6345238"/>
          <p14:tracePt t="172414" x="8886825" y="6357938"/>
          <p14:tracePt t="172416" x="8850313" y="6381750"/>
          <p14:tracePt t="172431" x="8774113" y="6407150"/>
          <p14:tracePt t="172447" x="8686800" y="6432550"/>
          <p14:tracePt t="172464" x="8624888" y="6445250"/>
          <p14:tracePt t="172480" x="8486775" y="6445250"/>
          <p14:tracePt t="172497" x="8286750" y="6445250"/>
          <p14:tracePt t="172513" x="8074025" y="6432550"/>
          <p14:tracePt t="172530" x="7797800" y="6419850"/>
          <p14:tracePt t="172547" x="7510463" y="6381750"/>
          <p14:tracePt t="172564" x="7397750" y="6357938"/>
          <p14:tracePt t="172580" x="7348538" y="6357938"/>
          <p14:tracePt t="172598" x="7097713" y="6319838"/>
          <p14:tracePt t="172600" x="6946900" y="6307138"/>
          <p14:tracePt t="172615" x="6772275" y="6257925"/>
          <p14:tracePt t="172631" x="6684963" y="6194425"/>
          <p14:tracePt t="172648" x="6572250" y="6132513"/>
          <p14:tracePt t="172663" x="6521450" y="6069013"/>
          <p14:tracePt t="172681" x="6483350" y="6045200"/>
          <p14:tracePt t="172697" x="6383338" y="5969000"/>
          <p14:tracePt t="172714" x="6259513" y="5881688"/>
          <p14:tracePt t="172731" x="6157913" y="5819775"/>
          <p14:tracePt t="172747" x="6045200" y="5732463"/>
          <p14:tracePt t="172764" x="6034088" y="5732463"/>
          <p14:tracePt t="172808" x="5970588" y="5681663"/>
          <p14:tracePt t="172815" x="5957888" y="5656263"/>
          <p14:tracePt t="172830" x="5857875" y="5568950"/>
          <p14:tracePt t="172846" x="5757863" y="5518150"/>
          <p14:tracePt t="172863" x="5670550" y="5481638"/>
          <p14:tracePt t="172879" x="5570538" y="5443538"/>
          <p14:tracePt t="172896" x="5445125" y="5418138"/>
          <p14:tracePt t="172913" x="5370513" y="5407025"/>
          <p14:tracePt t="172930" x="5319713" y="5394325"/>
          <p14:tracePt t="172946" x="5281613" y="5381625"/>
          <p14:tracePt t="172963" x="5245100" y="5381625"/>
          <p14:tracePt t="172980" x="5194300" y="5368925"/>
          <p14:tracePt t="172996" x="5119688" y="5368925"/>
          <p14:tracePt t="172998" x="5068888" y="5368925"/>
          <p14:tracePt t="173013" x="4981575" y="5368925"/>
          <p14:tracePt t="173015" x="4881563" y="5368925"/>
          <p14:tracePt t="173031" x="4619625" y="5368925"/>
          <p14:tracePt t="173047" x="4205288" y="5368925"/>
          <p14:tracePt t="173063" x="3830638" y="5305425"/>
          <p14:tracePt t="173080" x="3567113" y="5268913"/>
          <p14:tracePt t="173097" x="3328988" y="5230813"/>
          <p14:tracePt t="173114" x="3103563" y="5156200"/>
          <p14:tracePt t="173131" x="3028950" y="5130800"/>
          <p14:tracePt t="173149" x="2928938" y="5081588"/>
          <p14:tracePt t="173151" x="2890838" y="5068888"/>
          <p14:tracePt t="173166" x="2828925" y="5030788"/>
          <p14:tracePt t="173168" x="2790825" y="5018088"/>
          <p14:tracePt t="173181" x="2741613" y="4992688"/>
          <p14:tracePt t="173184" x="2703513" y="4992688"/>
          <p14:tracePt t="173199" x="2603500" y="4930775"/>
          <p14:tracePt t="173216" x="2452688" y="4905375"/>
          <p14:tracePt t="173232" x="2339975" y="4856163"/>
          <p14:tracePt t="173248" x="2265363" y="4830763"/>
          <p14:tracePt t="173265" x="2228850" y="4818063"/>
          <p14:tracePt t="173282" x="2216150" y="4818063"/>
          <p14:tracePt t="173344" x="2216150" y="4805363"/>
          <p14:tracePt t="173351" x="2228850" y="4779963"/>
          <p14:tracePt t="173367" x="2452688" y="4743450"/>
          <p14:tracePt t="173383" x="2816225" y="4692650"/>
          <p14:tracePt t="173400" x="3154363" y="4679950"/>
          <p14:tracePt t="173416" x="3505200" y="4679950"/>
          <p14:tracePt t="173433" x="3767138" y="4679950"/>
          <p14:tracePt t="173450" x="3905250" y="4679950"/>
          <p14:tracePt t="173466" x="3968750" y="4679950"/>
          <p14:tracePt t="173483" x="3979863" y="4679950"/>
          <p14:tracePt t="173584" x="3956050" y="4679950"/>
          <p14:tracePt t="173592" x="3917950" y="4679950"/>
          <p14:tracePt t="173600" x="3843338" y="4679950"/>
          <p14:tracePt t="173617" x="3679825" y="4679950"/>
          <p14:tracePt t="173633" x="3567113" y="4679950"/>
          <p14:tracePt t="173649" x="3505200" y="4679950"/>
          <p14:tracePt t="173667" x="3492500" y="4679950"/>
          <p14:tracePt t="173712" x="3517900" y="4667250"/>
          <p14:tracePt t="173719" x="3554413" y="4656138"/>
          <p14:tracePt t="173734" x="3654425" y="4630738"/>
          <p14:tracePt t="173736" x="3792538" y="4618038"/>
          <p14:tracePt t="173750" x="3930650" y="4592638"/>
          <p14:tracePt t="173752" x="4230688" y="4567238"/>
          <p14:tracePt t="173767" x="4581525" y="4530725"/>
          <p14:tracePt t="173783" x="4894263" y="4505325"/>
          <p14:tracePt t="173800" x="5019675" y="4492625"/>
          <p14:tracePt t="173817" x="5032375" y="4492625"/>
          <p14:tracePt t="173896" x="5019675" y="4492625"/>
          <p14:tracePt t="173903" x="4981575" y="4492625"/>
          <p14:tracePt t="173917" x="4932363" y="4492625"/>
          <p14:tracePt t="173919" x="4881563" y="4492625"/>
          <p14:tracePt t="173934" x="4806950" y="4492625"/>
          <p14:tracePt t="173936" x="4743450" y="4492625"/>
          <p14:tracePt t="173951" x="4656138" y="4492625"/>
          <p14:tracePt t="173967" x="4581525" y="4492625"/>
          <p14:tracePt t="173983" x="4556125" y="4492625"/>
          <p14:tracePt t="174000" x="4543425" y="4492625"/>
          <p14:tracePt t="174072" x="4543425" y="4479925"/>
          <p14:tracePt t="174088" x="4556125" y="4467225"/>
          <p14:tracePt t="174096" x="4568825" y="4467225"/>
          <p14:tracePt t="174103" x="4643438" y="4467225"/>
          <p14:tracePt t="174117" x="4681538" y="4467225"/>
          <p14:tracePt t="174119" x="4781550" y="4467225"/>
          <p14:tracePt t="174134" x="4856163" y="4443413"/>
          <p14:tracePt t="174136" x="4968875" y="4430713"/>
          <p14:tracePt t="174152" x="5132388" y="4392613"/>
          <p14:tracePt t="174168" x="5245100" y="4392613"/>
          <p14:tracePt t="174184" x="5270500" y="4379913"/>
          <p14:tracePt t="174280" x="5219700" y="4379913"/>
          <p14:tracePt t="174287" x="5132388" y="4379913"/>
          <p14:tracePt t="174303" x="5057775" y="4379913"/>
          <p14:tracePt t="174305" x="4932363" y="4405313"/>
          <p14:tracePt t="174319" x="4756150" y="4418013"/>
          <p14:tracePt t="174336" x="4530725" y="4418013"/>
          <p14:tracePt t="174352" x="4343400" y="4418013"/>
          <p14:tracePt t="174368" x="4268788" y="4418013"/>
          <p14:tracePt t="174385" x="4230688" y="4418013"/>
          <p14:tracePt t="174544" x="4243388" y="4418013"/>
          <p14:tracePt t="174551" x="4268788" y="4418013"/>
          <p14:tracePt t="174559" x="4294188" y="4418013"/>
          <p14:tracePt t="174569" x="4318000" y="4418013"/>
          <p14:tracePt t="174585" x="4456113" y="4443413"/>
          <p14:tracePt t="174608" x="4481513" y="4443413"/>
          <p14:tracePt t="174619" x="4756150" y="4479925"/>
          <p14:tracePt t="174636" x="5983288" y="4505325"/>
          <p14:tracePt t="174652" x="6884988" y="4530725"/>
          <p14:tracePt t="174808" x="6910388" y="4530725"/>
          <p14:tracePt t="174816" x="6921500" y="4505325"/>
          <p14:tracePt t="174823" x="6921500" y="4492625"/>
          <p14:tracePt t="174836" x="6921500" y="4467225"/>
          <p14:tracePt t="174854" x="6921500" y="4430713"/>
          <p14:tracePt t="174856" x="6921500" y="4418013"/>
          <p14:tracePt t="174871" x="6897688" y="4392613"/>
          <p14:tracePt t="174887" x="6834188" y="4354513"/>
          <p14:tracePt t="174903" x="6746875" y="4292600"/>
          <p14:tracePt t="174920" x="6659563" y="4267200"/>
          <p14:tracePt t="174937" x="6534150" y="4230688"/>
          <p14:tracePt t="174953" x="6434138" y="4230688"/>
          <p14:tracePt t="174970" x="6296025" y="4230688"/>
          <p14:tracePt t="174987" x="6096000" y="4230688"/>
          <p14:tracePt t="175004" x="5945188" y="4230688"/>
          <p14:tracePt t="175020" x="5808663" y="4230688"/>
          <p14:tracePt t="175023" x="5770563" y="4230688"/>
          <p14:tracePt t="175037" x="5732463" y="4230688"/>
          <p14:tracePt t="175054" x="5619750" y="4230688"/>
          <p14:tracePt t="175056" x="5595938" y="4230688"/>
          <p14:tracePt t="175071" x="5519738" y="4205288"/>
          <p14:tracePt t="175087" x="5470525" y="4205288"/>
          <p14:tracePt t="175104" x="5407025" y="4192588"/>
          <p14:tracePt t="175120" x="5370513" y="4192588"/>
          <p14:tracePt t="175138" x="5281613" y="4192588"/>
          <p14:tracePt t="175153" x="5194300" y="4192588"/>
          <p14:tracePt t="175170" x="5081588" y="4230688"/>
          <p14:tracePt t="175187" x="4981575" y="4267200"/>
          <p14:tracePt t="175204" x="4919663" y="4292600"/>
          <p14:tracePt t="175207" x="4843463" y="4330700"/>
          <p14:tracePt t="175221" x="4806950" y="4341813"/>
          <p14:tracePt t="175223" x="4756150" y="4367213"/>
          <p14:tracePt t="175238" x="4706938" y="4392613"/>
          <p14:tracePt t="175240" x="4681538" y="4392613"/>
          <p14:tracePt t="175255" x="4594225" y="4430713"/>
          <p14:tracePt t="175271" x="4506913" y="4430713"/>
          <p14:tracePt t="175288" x="4406900" y="4454525"/>
          <p14:tracePt t="175304" x="4305300" y="4492625"/>
          <p14:tracePt t="175321" x="4143375" y="4505325"/>
          <p14:tracePt t="175338" x="3992563" y="4530725"/>
          <p14:tracePt t="175354" x="3792538" y="4567238"/>
          <p14:tracePt t="175371" x="3605213" y="4579938"/>
          <p14:tracePt t="175387" x="3505200" y="4592638"/>
          <p14:tracePt t="175405" x="3341688" y="4605338"/>
          <p14:tracePt t="175408" x="3254375" y="4630738"/>
          <p14:tracePt t="175422" x="3141663" y="4656138"/>
          <p14:tracePt t="175424" x="3067050" y="4656138"/>
          <p14:tracePt t="175439" x="2928938" y="4667250"/>
          <p14:tracePt t="175455" x="2728913" y="4705350"/>
          <p14:tracePt t="175472" x="2616200" y="4718050"/>
          <p14:tracePt t="175487" x="2516188" y="4718050"/>
          <p14:tracePt t="175505" x="2428875" y="4718050"/>
          <p14:tracePt t="175521" x="2365375" y="4718050"/>
          <p14:tracePt t="175538" x="2316163" y="4718050"/>
          <p14:tracePt t="175555" x="2278063" y="4718050"/>
          <p14:tracePt t="175572" x="2216150" y="4743450"/>
          <p14:tracePt t="175588" x="2178050" y="4743450"/>
          <p14:tracePt t="175605" x="2127250" y="4743450"/>
          <p14:tracePt t="175607" x="2090738" y="4743450"/>
          <p14:tracePt t="175640" x="2078038" y="4743450"/>
          <p14:tracePt t="175655" x="2065338" y="4743450"/>
          <p14:tracePt t="175871" x="2052638" y="4743450"/>
          <p14:tracePt t="175895" x="2078038" y="4718050"/>
          <p14:tracePt t="175911" x="2090738" y="4705350"/>
          <p14:tracePt t="175919" x="2103438" y="4692650"/>
          <p14:tracePt t="175927" x="2152650" y="4667250"/>
          <p14:tracePt t="175939" x="2203450" y="4643438"/>
          <p14:tracePt t="175956" x="2365375" y="4605338"/>
          <p14:tracePt t="175959" x="2503488" y="4592638"/>
          <p14:tracePt t="175973" x="2641600" y="4554538"/>
          <p14:tracePt t="175975" x="3041650" y="4554538"/>
          <p14:tracePt t="175989" x="3292475" y="4518025"/>
          <p14:tracePt t="175991" x="3530600" y="4518025"/>
          <p14:tracePt t="176007" x="3879850" y="4518025"/>
          <p14:tracePt t="176009" x="4117975" y="4518025"/>
          <p14:tracePt t="176022" x="4281488" y="4518025"/>
          <p14:tracePt t="176023" x="4394200" y="4518025"/>
          <p14:tracePt t="176038" x="4494213" y="4518025"/>
          <p14:tracePt t="176055" x="4518025" y="4518025"/>
          <p14:tracePt t="176200" x="4506913" y="4518025"/>
          <p14:tracePt t="176248" x="4481513" y="4518025"/>
          <p14:tracePt t="176257" x="4456113" y="4518025"/>
          <p14:tracePt t="176265" x="4418013" y="4518025"/>
          <p14:tracePt t="176273" x="4406900" y="4518025"/>
          <p14:tracePt t="176289" x="4356100" y="4518025"/>
          <p14:tracePt t="176307" x="4281488" y="4518025"/>
          <p14:tracePt t="176324" x="4243388" y="4518025"/>
          <p14:tracePt t="176340" x="4217988" y="4518025"/>
          <p14:tracePt t="176358" x="4205288" y="4518025"/>
          <p14:tracePt t="176360" x="4192588" y="4518025"/>
          <p14:tracePt t="177256" x="4205288" y="4518025"/>
          <p14:tracePt t="177264" x="4217988" y="4518025"/>
          <p14:tracePt t="177280" x="4230688" y="4518025"/>
          <p14:tracePt t="177292" x="4256088" y="4518025"/>
          <p14:tracePt t="177295" x="4268788" y="4492625"/>
          <p14:tracePt t="177310" x="4281488" y="4492625"/>
          <p14:tracePt t="177327" x="4294188" y="4492625"/>
          <p14:tracePt t="177343" x="4318000" y="4467225"/>
          <p14:tracePt t="177360" x="4343400" y="4467225"/>
          <p14:tracePt t="177376" x="4394200" y="4443413"/>
          <p14:tracePt t="177393" x="4430713" y="4418013"/>
          <p14:tracePt t="177409" x="4468813" y="4405313"/>
          <p14:tracePt t="177425" x="4481513" y="4405313"/>
          <p14:tracePt t="177442" x="4494213" y="4392613"/>
          <p14:tracePt t="177471" x="4518025" y="4392613"/>
          <p14:tracePt t="177520" x="4530725" y="4392613"/>
          <p14:tracePt t="177527" x="4543425" y="4392613"/>
          <p14:tracePt t="177632" x="4556125" y="4379913"/>
          <p14:tracePt t="177640" x="4568825" y="4367213"/>
          <p14:tracePt t="177649" x="4594225" y="4367213"/>
          <p14:tracePt t="177660" x="4619625" y="4354513"/>
          <p14:tracePt t="177677" x="4656138" y="4330700"/>
          <p14:tracePt t="177694" x="4681538" y="4318000"/>
          <p14:tracePt t="177696" x="4694238" y="4318000"/>
          <p14:tracePt t="177711" x="4732338" y="4279900"/>
          <p14:tracePt t="177728" x="4794250" y="4254500"/>
          <p14:tracePt t="177744" x="4868863" y="4241800"/>
          <p14:tracePt t="177761" x="4981575" y="4205288"/>
          <p14:tracePt t="177777" x="5094288" y="4192588"/>
          <p14:tracePt t="177794" x="5207000" y="4167188"/>
          <p14:tracePt t="177811" x="5281613" y="4167188"/>
          <p14:tracePt t="177827" x="5383213" y="4129088"/>
          <p14:tracePt t="177845" x="5432425" y="4117975"/>
          <p14:tracePt t="177960" x="5419725" y="4117975"/>
          <p14:tracePt t="177967" x="5357813" y="4117975"/>
          <p14:tracePt t="177977" x="5307013" y="4117975"/>
          <p14:tracePt t="177994" x="5068888" y="4117975"/>
          <p14:tracePt t="178011" x="4856163" y="4141788"/>
          <p14:tracePt t="178028" x="4768850" y="4141788"/>
          <p14:tracePt t="178031" x="4732338" y="4141788"/>
          <p14:tracePt t="178044" x="4706938" y="4167188"/>
          <p14:tracePt t="178061" x="4694238" y="4167188"/>
          <p14:tracePt t="178192" x="4732338" y="4167188"/>
          <p14:tracePt t="178199" x="4768850" y="4167188"/>
          <p14:tracePt t="178212" x="4832350" y="4167188"/>
          <p14:tracePt t="178229" x="4919663" y="4167188"/>
          <p14:tracePt t="178246" x="5057775" y="4167188"/>
          <p14:tracePt t="178249" x="5106988" y="4167188"/>
          <p14:tracePt t="178263" x="5132388" y="4167188"/>
          <p14:tracePt t="178279" x="5157788" y="4167188"/>
          <p14:tracePt t="178439" x="5170488" y="4167188"/>
          <p14:tracePt t="178448" x="5181600" y="4167188"/>
          <p14:tracePt t="178463" x="5207000" y="4167188"/>
          <p14:tracePt t="178479" x="5257800" y="4167188"/>
          <p14:tracePt t="178496" x="5345113" y="4167188"/>
          <p14:tracePt t="178513" x="5419725" y="4167188"/>
          <p14:tracePt t="178529" x="5532438" y="4167188"/>
          <p14:tracePt t="178546" x="5645150" y="4167188"/>
          <p14:tracePt t="178563" x="5732463" y="4167188"/>
          <p14:tracePt t="178579" x="5795963" y="4141788"/>
          <p14:tracePt t="178596" x="5821363" y="4141788"/>
          <p14:tracePt t="178613" x="5857875" y="4117975"/>
          <p14:tracePt t="178629" x="5883275" y="4092575"/>
          <p14:tracePt t="178647" x="5932488" y="4041775"/>
          <p14:tracePt t="178663" x="5995988" y="3992563"/>
          <p14:tracePt t="178680" x="6045200" y="3941763"/>
          <p14:tracePt t="178697" x="6083300" y="3905250"/>
          <p14:tracePt t="178713" x="6146800" y="3841750"/>
          <p14:tracePt t="178729" x="6157913" y="3816350"/>
          <p14:tracePt t="178747" x="6183313" y="3792538"/>
          <p14:tracePt t="179200" x="6183313" y="3779838"/>
          <p14:tracePt t="179207" x="6183313" y="3767138"/>
          <p14:tracePt t="179215" x="6196013" y="3767138"/>
          <p14:tracePt t="179230" x="6221413" y="3767138"/>
          <p14:tracePt t="179246" x="6259513" y="3741738"/>
          <p14:tracePt t="179263" x="6270625" y="3729038"/>
          <p14:tracePt t="179279" x="6296025" y="3729038"/>
          <p14:tracePt t="179296" x="6308725" y="3716338"/>
          <p14:tracePt t="179313" x="6321425" y="3716338"/>
          <p14:tracePt t="179330" x="6346825" y="3703638"/>
          <p14:tracePt t="179347" x="6346825" y="3692525"/>
          <p14:tracePt t="179399" x="6359525" y="3692525"/>
          <p14:tracePt t="179415" x="6370638" y="3692525"/>
          <p14:tracePt t="179424" x="6383338" y="3692525"/>
          <p14:tracePt t="179431" x="6396038" y="3679825"/>
          <p14:tracePt t="179449" x="6446838" y="3641725"/>
          <p14:tracePt t="179465" x="6483350" y="3616325"/>
          <p14:tracePt t="179481" x="6546850" y="3579813"/>
          <p14:tracePt t="179498" x="6608763" y="3529013"/>
          <p14:tracePt t="179515" x="6659563" y="3479800"/>
          <p14:tracePt t="179532" x="6696075" y="3441700"/>
          <p14:tracePt t="179535" x="6721475" y="3416300"/>
          <p14:tracePt t="179549" x="6759575" y="3390900"/>
          <p14:tracePt t="179552" x="6759575" y="3341688"/>
          <p14:tracePt t="179566" x="6784975" y="3303588"/>
          <p14:tracePt t="179568" x="6821488" y="3216275"/>
          <p14:tracePt t="179583" x="6834188" y="3141663"/>
          <p14:tracePt t="179599" x="6846888" y="3116263"/>
          <p14:tracePt t="179616" x="6846888" y="3028950"/>
          <p14:tracePt t="179632" x="6846888" y="2978150"/>
          <p14:tracePt t="179649" x="6846888" y="2952750"/>
          <p14:tracePt t="179666" x="6846888" y="2916238"/>
          <p14:tracePt t="179682" x="6821488" y="2878138"/>
          <p14:tracePt t="179699" x="6797675" y="2803525"/>
          <p14:tracePt t="179716" x="6772275" y="2765425"/>
          <p14:tracePt t="179719" x="6759575" y="2728913"/>
          <p14:tracePt t="179732" x="6734175" y="2703513"/>
          <p14:tracePt t="179750" x="6696075" y="2665413"/>
          <p14:tracePt t="179767" x="6659563" y="2627313"/>
          <p14:tracePt t="179783" x="6621463" y="2627313"/>
          <p14:tracePt t="179800" x="6572250" y="2627313"/>
          <p14:tracePt t="179816" x="6483350" y="2627313"/>
          <p14:tracePt t="179833" x="6346825" y="2627313"/>
          <p14:tracePt t="179849" x="6259513" y="2627313"/>
          <p14:tracePt t="179866" x="6083300" y="2740025"/>
          <p14:tracePt t="179883" x="5945188" y="2790825"/>
          <p14:tracePt t="179899" x="5895975" y="2840038"/>
          <p14:tracePt t="179916" x="5832475" y="2903538"/>
          <p14:tracePt t="179934" x="5808663" y="2941638"/>
          <p14:tracePt t="179936" x="5808663" y="2978150"/>
          <p14:tracePt t="179950" x="5808663" y="3016250"/>
          <p14:tracePt t="179952" x="5808663" y="3054350"/>
          <p14:tracePt t="179967" x="5808663" y="3116263"/>
          <p14:tracePt t="179983" x="5808663" y="3165475"/>
          <p14:tracePt t="180001" x="5821363" y="3228975"/>
          <p14:tracePt t="180017" x="5832475" y="3267075"/>
          <p14:tracePt t="180033" x="5857875" y="3290888"/>
          <p14:tracePt t="180050" x="5921375" y="3303588"/>
          <p14:tracePt t="180067" x="6021388" y="3328988"/>
          <p14:tracePt t="180083" x="6146800" y="3328988"/>
          <p14:tracePt t="180100" x="6334125" y="3328988"/>
          <p14:tracePt t="180103" x="6408738" y="3290888"/>
          <p14:tracePt t="180117" x="6496050" y="3254375"/>
          <p14:tracePt t="180119" x="6572250" y="3203575"/>
          <p14:tracePt t="180134" x="6634163" y="3154363"/>
          <p14:tracePt t="180136" x="6659563" y="3128963"/>
          <p14:tracePt t="180151" x="6721475" y="3028950"/>
          <p14:tracePt t="180167" x="6746875" y="2928938"/>
          <p14:tracePt t="180184" x="6746875" y="2852738"/>
          <p14:tracePt t="180200" x="6746875" y="2828925"/>
          <p14:tracePt t="180217" x="6746875" y="2790825"/>
          <p14:tracePt t="180233" x="6696075" y="2765425"/>
          <p14:tracePt t="180251" x="6608763" y="2728913"/>
          <p14:tracePt t="180267" x="6508750" y="2728913"/>
          <p14:tracePt t="180284" x="6383338" y="2703513"/>
          <p14:tracePt t="180287" x="6308725" y="2703513"/>
          <p14:tracePt t="180300" x="6208713" y="2703513"/>
          <p14:tracePt t="180303" x="6146800" y="2703513"/>
          <p14:tracePt t="180317" x="6008688" y="2703513"/>
          <p14:tracePt t="180319" x="5970588" y="2728913"/>
          <p14:tracePt t="180334" x="5908675" y="2752725"/>
          <p14:tracePt t="180336" x="5883275" y="2778125"/>
          <p14:tracePt t="180351" x="5808663" y="2852738"/>
          <p14:tracePt t="180367" x="5770563" y="2928938"/>
          <p14:tracePt t="180384" x="5745163" y="3041650"/>
          <p14:tracePt t="180401" x="5745163" y="3178175"/>
          <p14:tracePt t="180417" x="5745163" y="3290888"/>
          <p14:tracePt t="180434" x="5745163" y="3354388"/>
          <p14:tracePt t="180451" x="5770563" y="3403600"/>
          <p14:tracePt t="180468" x="5808663" y="3441700"/>
          <p14:tracePt t="180471" x="5845175" y="3454400"/>
          <p14:tracePt t="180484" x="5883275" y="3467100"/>
          <p14:tracePt t="180501" x="6008688" y="3467100"/>
          <p14:tracePt t="180503" x="6083300" y="3467100"/>
          <p14:tracePt t="180519" x="6283325" y="3429000"/>
          <p14:tracePt t="180535" x="6434138" y="3341688"/>
          <p14:tracePt t="180552" x="6559550" y="3228975"/>
          <p14:tracePt t="180568" x="6596063" y="3190875"/>
          <p14:tracePt t="180585" x="6608763" y="3165475"/>
          <p14:tracePt t="180601" x="6621463" y="3154363"/>
          <p14:tracePt t="180618" x="6608763" y="3141663"/>
          <p14:tracePt t="180635" x="6584950" y="3128963"/>
          <p14:tracePt t="180652" x="6521450" y="3116263"/>
          <p14:tracePt t="180669" x="6396038" y="3116263"/>
          <p14:tracePt t="180671" x="6308725" y="3116263"/>
          <p14:tracePt t="180685" x="6134100" y="3116263"/>
          <p14:tracePt t="180687" x="6008688" y="3116263"/>
          <p14:tracePt t="180702" x="5908675" y="3128963"/>
          <p14:tracePt t="180704" x="5770563" y="3178175"/>
          <p14:tracePt t="180719" x="5595938" y="3278188"/>
          <p14:tracePt t="180736" x="5483225" y="3354388"/>
          <p14:tracePt t="180752" x="5394325" y="3416300"/>
          <p14:tracePt t="180769" x="5370513" y="3467100"/>
          <p14:tracePt t="180785" x="5345113" y="3541713"/>
          <p14:tracePt t="180801" x="5319713" y="3616325"/>
          <p14:tracePt t="180818" x="5294313" y="3703638"/>
          <p14:tracePt t="180836" x="5281613" y="3792538"/>
          <p14:tracePt t="180839" x="5281613" y="3816350"/>
          <p14:tracePt t="180851" x="5281613" y="3854450"/>
          <p14:tracePt t="180869" x="5281613" y="3905250"/>
          <p14:tracePt t="180871" x="5281613" y="3916363"/>
          <p14:tracePt t="180885" x="5281613" y="3929063"/>
          <p14:tracePt t="180903" x="5294313" y="3954463"/>
          <p14:tracePt t="180919" x="5419725" y="3954463"/>
          <p14:tracePt t="180936" x="5507038" y="3954463"/>
          <p14:tracePt t="180952" x="5670550" y="3916363"/>
          <p14:tracePt t="180970" x="5870575" y="3767138"/>
          <p14:tracePt t="180985" x="5983288" y="3641725"/>
          <p14:tracePt t="181002" x="6070600" y="3529013"/>
          <p14:tracePt t="181019" x="6121400" y="3403600"/>
          <p14:tracePt t="181036" x="6134100" y="3290888"/>
          <p14:tracePt t="181039" x="6157913" y="3216275"/>
          <p14:tracePt t="181052" x="6157913" y="3154363"/>
          <p14:tracePt t="181055" x="6157913" y="3103563"/>
          <p14:tracePt t="181069" x="6157913" y="3065463"/>
          <p14:tracePt t="181071" x="6157913" y="3041650"/>
          <p14:tracePt t="181086" x="6157913" y="3003550"/>
          <p14:tracePt t="181088" x="6146800" y="3003550"/>
          <p14:tracePt t="181103" x="6108700" y="2965450"/>
          <p14:tracePt t="181119" x="6057900" y="2928938"/>
          <p14:tracePt t="181136" x="5983288" y="2928938"/>
          <p14:tracePt t="181153" x="5883275" y="2903538"/>
          <p14:tracePt t="181169" x="5757863" y="2890838"/>
          <p14:tracePt t="181186" x="5657850" y="2890838"/>
          <p14:tracePt t="181203" x="5557838" y="2890838"/>
          <p14:tracePt t="181219" x="5470525" y="2890838"/>
          <p14:tracePt t="181237" x="5419725" y="2890838"/>
          <p14:tracePt t="181239" x="5394325" y="2890838"/>
          <p14:tracePt t="181254" x="5370513" y="2916238"/>
          <p14:tracePt t="181256" x="5345113" y="2941638"/>
          <p14:tracePt t="181271" x="5319713" y="2978150"/>
          <p14:tracePt t="181273" x="5294313" y="3003550"/>
          <p14:tracePt t="181287" x="5245100" y="3065463"/>
          <p14:tracePt t="181303" x="5207000" y="3154363"/>
          <p14:tracePt t="181320" x="5170488" y="3254375"/>
          <p14:tracePt t="181337" x="5145088" y="3341688"/>
          <p14:tracePt t="181353" x="5119688" y="3416300"/>
          <p14:tracePt t="181370" x="5119688" y="3454400"/>
          <p14:tracePt t="181387" x="5119688" y="3516313"/>
          <p14:tracePt t="181403" x="5119688" y="3579813"/>
          <p14:tracePt t="181420" x="5119688" y="3641725"/>
          <p14:tracePt t="181423" x="5157788" y="3679825"/>
          <p14:tracePt t="181437" x="5170488" y="3716338"/>
          <p14:tracePt t="181439" x="5170488" y="3754438"/>
          <p14:tracePt t="181455" x="5207000" y="3816350"/>
          <p14:tracePt t="181471" x="5307013" y="3854450"/>
          <p14:tracePt t="181487" x="5419725" y="3905250"/>
          <p14:tracePt t="181504" x="5570538" y="3905250"/>
          <p14:tracePt t="181520" x="5757863" y="3905250"/>
          <p14:tracePt t="181537" x="5957888" y="3905250"/>
          <p14:tracePt t="181553" x="6134100" y="3905250"/>
          <p14:tracePt t="181571" x="6308725" y="3816350"/>
          <p14:tracePt t="181587" x="6496050" y="3654425"/>
          <p14:tracePt t="181605" x="6596063" y="3529013"/>
          <p14:tracePt t="181608" x="6621463" y="3467100"/>
          <p14:tracePt t="181621" x="6634163" y="3429000"/>
          <p14:tracePt t="181624" x="6659563" y="3378200"/>
          <p14:tracePt t="181638" x="6659563" y="3367088"/>
          <p14:tracePt t="181640" x="6659563" y="3341688"/>
          <p14:tracePt t="181655" x="6659563" y="3267075"/>
          <p14:tracePt t="181672" x="6659563" y="3216275"/>
          <p14:tracePt t="181688" x="6608763" y="3165475"/>
          <p14:tracePt t="181705" x="6534150" y="3128963"/>
          <p14:tracePt t="181721" x="6359525" y="3090863"/>
          <p14:tracePt t="181737" x="6134100" y="3065463"/>
          <p14:tracePt t="181754" x="5870575" y="3065463"/>
          <p14:tracePt t="181771" x="5595938" y="3090863"/>
          <p14:tracePt t="181788" x="5370513" y="3154363"/>
          <p14:tracePt t="181805" x="5207000" y="3228975"/>
          <p14:tracePt t="181807" x="5132388" y="3290888"/>
          <p14:tracePt t="181822" x="5094288" y="3328988"/>
          <p14:tracePt t="181824" x="5045075" y="3378200"/>
          <p14:tracePt t="181838" x="4994275" y="3429000"/>
          <p14:tracePt t="181840" x="4981575" y="3479800"/>
          <p14:tracePt t="181856" x="4945063" y="3590925"/>
          <p14:tracePt t="181872" x="4906963" y="3716338"/>
          <p14:tracePt t="181888" x="4906963" y="3841750"/>
          <p14:tracePt t="181906" x="4906963" y="3941763"/>
          <p14:tracePt t="181921" x="4906963" y="3992563"/>
          <p14:tracePt t="181938" x="4932363" y="4041775"/>
          <p14:tracePt t="181954" x="4956175" y="4067175"/>
          <p14:tracePt t="181972" x="4968875" y="4079875"/>
          <p14:tracePt t="181988" x="5081588" y="4117975"/>
          <p14:tracePt t="181991" x="5106988" y="4117975"/>
          <p14:tracePt t="182005" x="5170488" y="4117975"/>
          <p14:tracePt t="182007" x="5257800" y="4117975"/>
          <p14:tracePt t="182023" x="5357813" y="4117975"/>
          <p14:tracePt t="182025" x="5483225" y="4117975"/>
          <p14:tracePt t="182039" x="5657850" y="4054475"/>
          <p14:tracePt t="182056" x="5845175" y="3979863"/>
          <p14:tracePt t="182072" x="5945188" y="3892550"/>
          <p14:tracePt t="182089" x="5957888" y="3879850"/>
          <p14:tracePt t="182105" x="5983288" y="3867150"/>
          <p14:tracePt t="182121" x="5983288" y="3854450"/>
          <p14:tracePt t="182336" x="5983288" y="3829050"/>
          <p14:tracePt t="182352" x="5983288" y="3816350"/>
          <p14:tracePt t="182360" x="5983288" y="3792538"/>
          <p14:tracePt t="182372" x="5983288" y="3767138"/>
          <p14:tracePt t="182375" x="5983288" y="3729038"/>
          <p14:tracePt t="182389" x="5983288" y="3679825"/>
          <p14:tracePt t="182391" x="5983288" y="3641725"/>
          <p14:tracePt t="182406" x="5983288" y="3590925"/>
          <p14:tracePt t="182408" x="5983288" y="3554413"/>
          <p14:tracePt t="182423" x="5983288" y="3454400"/>
          <p14:tracePt t="182440" x="5983288" y="3378200"/>
          <p14:tracePt t="182456" x="5983288" y="3328988"/>
          <p14:tracePt t="182473" x="5983288" y="3278188"/>
          <p14:tracePt t="182496" x="5983288" y="3267075"/>
          <p14:tracePt t="182512" x="5983288" y="3254375"/>
          <p14:tracePt t="182536" x="5983288" y="3241675"/>
          <p14:tracePt t="182568" x="5983288" y="3228975"/>
          <p14:tracePt t="182600" x="5970588" y="3228975"/>
          <p14:tracePt t="182624" x="5957888" y="3228975"/>
          <p14:tracePt t="182632" x="5945188" y="3228975"/>
          <p14:tracePt t="182647" x="5921375" y="3228975"/>
          <p14:tracePt t="182663" x="5908675" y="3228975"/>
          <p14:tracePt t="182672" x="5895975" y="3228975"/>
          <p14:tracePt t="182689" x="5883275" y="3228975"/>
          <p14:tracePt t="182706" x="5857875" y="3228975"/>
          <p14:tracePt t="182724" x="5832475" y="3228975"/>
          <p14:tracePt t="182740" x="5808663" y="3228975"/>
          <p14:tracePt t="182743" x="5795963" y="3228975"/>
          <p14:tracePt t="182757" x="5770563" y="3228975"/>
          <p14:tracePt t="182760" x="5757863" y="3241675"/>
          <p14:tracePt t="182775" x="5732463" y="3254375"/>
          <p14:tracePt t="182791" x="5708650" y="3267075"/>
          <p14:tracePt t="182808" x="5708650" y="3278188"/>
          <p14:tracePt t="182824" x="5683250" y="3303588"/>
          <p14:tracePt t="182840" x="5670550" y="3303588"/>
          <p14:tracePt t="182857" x="5657850" y="3328988"/>
          <p14:tracePt t="182874" x="5632450" y="3354388"/>
          <p14:tracePt t="182891" x="5619750" y="3367088"/>
          <p14:tracePt t="182897" x="5607050" y="3378200"/>
          <p14:tracePt t="182908" x="5583238" y="3403600"/>
          <p14:tracePt t="182924" x="5557838" y="3416300"/>
          <p14:tracePt t="182927" x="5545138" y="3429000"/>
          <p14:tracePt t="182941" x="5519738" y="3429000"/>
          <p14:tracePt t="182943" x="5507038" y="3454400"/>
          <p14:tracePt t="182960" x="5483225" y="3467100"/>
          <p14:tracePt t="182975" x="5457825" y="3479800"/>
          <p14:tracePt t="182991" x="5445125" y="3490913"/>
          <p14:tracePt t="183016" x="5432425" y="3503613"/>
          <p14:tracePt t="183040" x="5419725" y="3516313"/>
          <p14:tracePt t="183088" x="5407025" y="3529013"/>
          <p14:tracePt t="183103" x="5394325" y="3541713"/>
          <p14:tracePt t="183128" x="5394325" y="3554413"/>
          <p14:tracePt t="183167" x="5394325" y="3579813"/>
          <p14:tracePt t="183192" x="5394325" y="3590925"/>
          <p14:tracePt t="183208" x="5394325" y="3603625"/>
          <p14:tracePt t="183215" x="5394325" y="3616325"/>
          <p14:tracePt t="183231" x="5394325" y="3629025"/>
          <p14:tracePt t="183256" x="5394325" y="3641725"/>
          <p14:tracePt t="183280" x="5394325" y="3654425"/>
          <p14:tracePt t="183304" x="5394325" y="3667125"/>
          <p14:tracePt t="183344" x="5394325" y="3692525"/>
          <p14:tracePt t="183352" x="5407025" y="3692525"/>
          <p14:tracePt t="183392" x="5407025" y="3703638"/>
          <p14:tracePt t="183399" x="5419725" y="3703638"/>
          <p14:tracePt t="183424" x="5432425" y="3703638"/>
          <p14:tracePt t="183431" x="5445125" y="3703638"/>
          <p14:tracePt t="183442" x="5457825" y="3716338"/>
          <p14:tracePt t="183457" x="5507038" y="3716338"/>
          <p14:tracePt t="183474" x="5583238" y="3716338"/>
          <p14:tracePt t="183491" x="5645150" y="3716338"/>
          <p14:tracePt t="183507" x="5683250" y="3716338"/>
          <p14:tracePt t="183524" x="5708650" y="3716338"/>
          <p14:tracePt t="183541" x="5745163" y="3716338"/>
          <p14:tracePt t="183542" x="5757863" y="3716338"/>
          <p14:tracePt t="183557" x="5783263" y="3716338"/>
          <p14:tracePt t="183574" x="5832475" y="3703638"/>
          <p14:tracePt t="183591" x="5870575" y="3667125"/>
          <p14:tracePt t="183607" x="5870575" y="3654425"/>
          <p14:tracePt t="183624" x="5883275" y="3629025"/>
          <p14:tracePt t="183654" x="5883275" y="3603625"/>
          <p14:tracePt t="183768" x="5883275" y="3590925"/>
          <p14:tracePt t="183936" x="5883275" y="3579813"/>
          <p14:tracePt t="183960" x="5883275" y="3567113"/>
          <p14:tracePt t="183983" x="5883275" y="3554413"/>
          <p14:tracePt t="184024" x="5895975" y="3541713"/>
          <p14:tracePt t="184031" x="5908675" y="3541713"/>
          <p14:tracePt t="184064" x="5921375" y="3529013"/>
          <p14:tracePt t="184095" x="5932488" y="3516313"/>
          <p14:tracePt t="184159" x="5945188" y="3503613"/>
          <p14:tracePt t="184256" x="5945188" y="3490913"/>
          <p14:tracePt t="184295" x="5932488" y="3490913"/>
          <p14:tracePt t="184311" x="5921375" y="3490913"/>
          <p14:tracePt t="184327" x="5908675" y="3490913"/>
          <p14:tracePt t="184344" x="5895975" y="3490913"/>
          <p14:tracePt t="184367" x="5883275" y="3490913"/>
          <p14:tracePt t="184759" x="5857875" y="3490913"/>
          <p14:tracePt t="184783" x="5845175" y="3490913"/>
          <p14:tracePt t="184791" x="5832475" y="3490913"/>
          <p14:tracePt t="184799" x="5821363" y="3490913"/>
          <p14:tracePt t="184812" x="5808663" y="3490913"/>
          <p14:tracePt t="184829" x="5783263" y="3490913"/>
          <p14:tracePt t="184847" x="5770563" y="3490913"/>
          <p14:tracePt t="184862" x="5745163" y="3490913"/>
          <p14:tracePt t="184879" x="5732463" y="3490913"/>
          <p14:tracePt t="184928" x="5719763" y="3490913"/>
          <p14:tracePt t="184951" x="5719763" y="3503613"/>
          <p14:tracePt t="184960" x="5695950" y="3503613"/>
          <p14:tracePt t="185008" x="5683250" y="3503613"/>
          <p14:tracePt t="185191" x="5695950" y="3503613"/>
          <p14:tracePt t="185216" x="5708650" y="3503613"/>
          <p14:tracePt t="185544" x="5719763" y="3503613"/>
          <p14:tracePt t="185559" x="5732463" y="3503613"/>
          <p14:tracePt t="185599" x="5757863" y="3503613"/>
          <p14:tracePt t="185616" x="5770563" y="3503613"/>
          <p14:tracePt t="185639" x="5795963" y="3503613"/>
          <p14:tracePt t="185655" x="5808663" y="3503613"/>
          <p14:tracePt t="185664" x="5821363" y="3503613"/>
          <p14:tracePt t="185672" x="5832475" y="3503613"/>
          <p14:tracePt t="185680" x="5857875" y="3490913"/>
          <p14:tracePt t="185697" x="5895975" y="3479800"/>
          <p14:tracePt t="185715" x="5921375" y="3454400"/>
          <p14:tracePt t="185731" x="5932488" y="3454400"/>
          <p14:tracePt t="185759" x="5945188" y="3454400"/>
          <p14:tracePt t="185775" x="5970588" y="3454400"/>
          <p14:tracePt t="185783" x="5983288" y="3441700"/>
          <p14:tracePt t="185799" x="5995988" y="3429000"/>
          <p14:tracePt t="185816" x="6021388" y="3403600"/>
          <p14:tracePt t="185832" x="6045200" y="3390900"/>
          <p14:tracePt t="185849" x="6070600" y="3378200"/>
          <p14:tracePt t="185864" x="6083300" y="3367088"/>
          <p14:tracePt t="185881" x="6096000" y="3367088"/>
          <p14:tracePt t="185898" x="6121400" y="3341688"/>
          <p14:tracePt t="185904" x="6134100" y="3341688"/>
          <p14:tracePt t="185915" x="6157913" y="3316288"/>
          <p14:tracePt t="185932" x="6208713" y="3290888"/>
          <p14:tracePt t="185949" x="6221413" y="3267075"/>
          <p14:tracePt t="185951" x="6234113" y="3267075"/>
          <p14:tracePt t="185966" x="6246813" y="3241675"/>
          <p14:tracePt t="186000" x="6259513" y="3241675"/>
          <p14:tracePt t="186159" x="6221413" y="3241675"/>
          <p14:tracePt t="186175" x="6196013" y="3241675"/>
          <p14:tracePt t="186183" x="6183313" y="3241675"/>
          <p14:tracePt t="186199" x="6157913" y="3241675"/>
          <p14:tracePt t="186216" x="6121400" y="3267075"/>
          <p14:tracePt t="186233" x="6096000" y="3267075"/>
          <p14:tracePt t="186250" x="6070600" y="3267075"/>
          <p14:tracePt t="186266" x="6045200" y="3290888"/>
          <p14:tracePt t="186283" x="6008688" y="3290888"/>
          <p14:tracePt t="186299" x="5970588" y="3316288"/>
          <p14:tracePt t="186317" x="5932488" y="3316288"/>
          <p14:tracePt t="186319" x="5908675" y="3341688"/>
          <p14:tracePt t="186333" x="5895975" y="3341688"/>
          <p14:tracePt t="186336" x="5870575" y="3354388"/>
          <p14:tracePt t="186350" x="5845175" y="3354388"/>
          <p14:tracePt t="186352" x="5821363" y="3354388"/>
          <p14:tracePt t="186366" x="5808663" y="3367088"/>
          <p14:tracePt t="186383" x="5783263" y="3367088"/>
          <p14:tracePt t="186399" x="5757863" y="3367088"/>
          <p14:tracePt t="186423" x="5732463" y="3367088"/>
          <p14:tracePt t="186448" x="5719763" y="3367088"/>
          <p14:tracePt t="186472" x="5695950" y="3367088"/>
          <p14:tracePt t="186479" x="5683250" y="3367088"/>
          <p14:tracePt t="186488" x="5645150" y="3367088"/>
          <p14:tracePt t="186499" x="5583238" y="3354388"/>
          <p14:tracePt t="186517" x="5457825" y="3316288"/>
          <p14:tracePt t="186519" x="5419725" y="3303588"/>
          <p14:tracePt t="186534" x="5281613" y="3203575"/>
          <p14:tracePt t="186551" x="5194300" y="3141663"/>
          <p14:tracePt t="186567" x="5119688" y="3065463"/>
          <p14:tracePt t="186584" x="5045075" y="2978150"/>
          <p14:tracePt t="186601" x="5006975" y="2865438"/>
          <p14:tracePt t="186617" x="4994275" y="2778125"/>
          <p14:tracePt t="186633" x="4981575" y="2740025"/>
          <p14:tracePt t="186650" x="4981575" y="2690813"/>
          <p14:tracePt t="186667" x="4981575" y="2665413"/>
          <p14:tracePt t="186684" x="4981575" y="2640013"/>
          <p14:tracePt t="186687" x="4981575" y="2616200"/>
          <p14:tracePt t="186701" x="4994275" y="2590800"/>
          <p14:tracePt t="186703" x="5057775" y="2540000"/>
          <p14:tracePt t="186717" x="5132388" y="2516188"/>
          <p14:tracePt t="186719" x="5270500" y="2439988"/>
          <p14:tracePt t="186733" x="5370513" y="2403475"/>
          <p14:tracePt t="186734" x="5519738" y="2352675"/>
          <p14:tracePt t="186749" x="5657850" y="2290763"/>
          <p14:tracePt t="186751" x="5770563" y="2227263"/>
          <p14:tracePt t="186766" x="5932488" y="2127250"/>
          <p14:tracePt t="186783" x="6034088" y="2089150"/>
          <p14:tracePt t="186815" x="6045200" y="2078038"/>
          <p14:tracePt t="186855" x="6045200" y="2065338"/>
          <p14:tracePt t="186863" x="6045200" y="2052638"/>
          <p14:tracePt t="186871" x="6021388" y="2052638"/>
          <p14:tracePt t="186882" x="5983288" y="2039938"/>
          <p14:tracePt t="186900" x="5895975" y="2001838"/>
          <p14:tracePt t="186917" x="5795963" y="1978025"/>
          <p14:tracePt t="186919" x="5783263" y="1965325"/>
          <p14:tracePt t="186959" x="5808663" y="1927225"/>
          <p14:tracePt t="186968" x="5808663" y="1914525"/>
          <p14:tracePt t="187072" x="5832475" y="1914525"/>
          <p14:tracePt t="187088" x="5870575" y="1914525"/>
          <p14:tracePt t="187095" x="5883275" y="1889125"/>
          <p14:tracePt t="187103" x="5921375" y="1889125"/>
          <p14:tracePt t="187118" x="5995988" y="1865313"/>
          <p14:tracePt t="187134" x="6008688" y="1865313"/>
          <p14:tracePt t="187208" x="5983288" y="1865313"/>
          <p14:tracePt t="187216" x="5908675" y="1865313"/>
          <p14:tracePt t="187223" x="5821363" y="1927225"/>
          <p14:tracePt t="187236" x="5770563" y="1939925"/>
          <p14:tracePt t="187251" x="5532438" y="1978025"/>
          <p14:tracePt t="187269" x="5470525" y="2001838"/>
          <p14:tracePt t="187272" x="5445125" y="2001838"/>
          <p14:tracePt t="187286" x="5432425" y="2001838"/>
          <p14:tracePt t="187376" x="5445125" y="2001838"/>
          <p14:tracePt t="187391" x="5507038" y="2001838"/>
          <p14:tracePt t="187399" x="5519738" y="2001838"/>
          <p14:tracePt t="187407" x="5557838" y="2001838"/>
          <p14:tracePt t="187418" x="5583238" y="2001838"/>
          <p14:tracePt t="187434" x="5632450" y="2001838"/>
          <p14:tracePt t="187543" x="5595938" y="2001838"/>
          <p14:tracePt t="187552" x="5532438" y="2001838"/>
          <p14:tracePt t="187560" x="5432425" y="2014538"/>
          <p14:tracePt t="187569" x="5394325" y="2014538"/>
          <p14:tracePt t="187586" x="5294313" y="2014538"/>
          <p14:tracePt t="187603" x="5257800" y="2027238"/>
          <p14:tracePt t="187663" x="5281613" y="2027238"/>
          <p14:tracePt t="187671" x="5294313" y="2027238"/>
          <p14:tracePt t="187687" x="5383213" y="2027238"/>
          <p14:tracePt t="187703" x="5619750" y="1989138"/>
          <p14:tracePt t="187719" x="5857875" y="1965325"/>
          <p14:tracePt t="187736" x="5932488" y="1952625"/>
          <p14:tracePt t="187807" x="5921375" y="1952625"/>
          <p14:tracePt t="187815" x="5895975" y="1952625"/>
          <p14:tracePt t="187824" x="5795963" y="1952625"/>
          <p14:tracePt t="187836" x="5683250" y="1952625"/>
          <p14:tracePt t="187839" x="5595938" y="1965325"/>
          <p14:tracePt t="187853" x="5495925" y="1965325"/>
          <p14:tracePt t="187855" x="5432425" y="1965325"/>
          <p14:tracePt t="187871" x="5370513" y="1965325"/>
          <p14:tracePt t="188015" x="5394325" y="1965325"/>
          <p14:tracePt t="188023" x="5407025" y="1965325"/>
          <p14:tracePt t="188037" x="5419725" y="1965325"/>
          <p14:tracePt t="188039" x="5432425" y="1965325"/>
          <p14:tracePt t="188383" x="5445125" y="1965325"/>
          <p14:tracePt t="188447" x="5457825" y="1978025"/>
          <p14:tracePt t="188511" x="5457825" y="1989138"/>
          <p14:tracePt t="188543" x="5457825" y="2001838"/>
          <p14:tracePt t="188552" x="5457825" y="2014538"/>
          <p14:tracePt t="188567" x="5470525" y="2014538"/>
          <p14:tracePt t="188576" x="5483225" y="2014538"/>
          <p14:tracePt t="188616" x="5483225" y="2027238"/>
          <p14:tracePt t="188639" x="5483225" y="2039938"/>
          <p14:tracePt t="188656" x="5495925" y="2052638"/>
          <p14:tracePt t="188687" x="5495925" y="2065338"/>
          <p14:tracePt t="188839" x="5483225" y="2078038"/>
          <p14:tracePt t="188856" x="5445125" y="2101850"/>
          <p14:tracePt t="188865" x="5432425" y="2101850"/>
          <p14:tracePt t="188880" x="5394325" y="2101850"/>
          <p14:tracePt t="188889" x="5383213" y="2101850"/>
          <p14:tracePt t="188906" x="5319713" y="2127250"/>
          <p14:tracePt t="188924" x="5307013" y="2139950"/>
          <p14:tracePt t="188940" x="5281613" y="2139950"/>
          <p14:tracePt t="188956" x="5270500" y="2139950"/>
          <p14:tracePt t="189111" x="5319713" y="2139950"/>
          <p14:tracePt t="189120" x="5407025" y="2127250"/>
          <p14:tracePt t="189128" x="5495925" y="2101850"/>
          <p14:tracePt t="189140" x="5595938" y="2089150"/>
          <p14:tracePt t="189143" x="5657850" y="2089150"/>
          <p14:tracePt t="189157" x="5708650" y="2065338"/>
          <p14:tracePt t="189159" x="5745163" y="2065338"/>
          <p14:tracePt t="189174" x="5770563" y="2065338"/>
          <p14:tracePt t="189656" x="5757863" y="2065338"/>
          <p14:tracePt t="189663" x="5745163" y="2065338"/>
          <p14:tracePt t="189675" x="5732463" y="2065338"/>
          <p14:tracePt t="189692" x="5719763" y="2065338"/>
          <p14:tracePt t="189695" x="5708650" y="2065338"/>
          <p14:tracePt t="189709" x="5695950" y="2065338"/>
          <p14:tracePt t="189726" x="5683250" y="2065338"/>
          <p14:tracePt t="189760" x="5657850" y="2065338"/>
          <p14:tracePt t="189783" x="5645150" y="2065338"/>
          <p14:tracePt t="189831" x="5632450" y="2065338"/>
          <p14:tracePt t="189872" x="5607050" y="2065338"/>
          <p14:tracePt t="189943" x="5595938" y="2078038"/>
          <p14:tracePt t="190008" x="5583238" y="2089150"/>
          <p14:tracePt t="190047" x="5570538" y="2101850"/>
          <p14:tracePt t="190095" x="5570538" y="2114550"/>
          <p14:tracePt t="190624" x="5557838" y="2114550"/>
          <p14:tracePt t="190639" x="5557838" y="2127250"/>
          <p14:tracePt t="190655" x="5557838" y="2139950"/>
          <p14:tracePt t="190671" x="5557838" y="2165350"/>
          <p14:tracePt t="190687" x="5557838" y="2178050"/>
          <p14:tracePt t="190694" x="5557838" y="2201863"/>
          <p14:tracePt t="190711" x="5557838" y="2239963"/>
          <p14:tracePt t="190728" x="5557838" y="2290763"/>
          <p14:tracePt t="190745" x="5557838" y="2365375"/>
          <p14:tracePt t="190761" x="5557838" y="2439988"/>
          <p14:tracePt t="190777" x="5557838" y="2552700"/>
          <p14:tracePt t="190795" x="5557838" y="2616200"/>
          <p14:tracePt t="190811" x="5557838" y="2716213"/>
          <p14:tracePt t="190828" x="5557838" y="2840038"/>
          <p14:tracePt t="190845" x="5583238" y="2928938"/>
          <p14:tracePt t="190847" x="5595938" y="2990850"/>
          <p14:tracePt t="190861" x="5607050" y="3065463"/>
          <p14:tracePt t="190863" x="5607050" y="3103563"/>
          <p14:tracePt t="190878" x="5619750" y="3190875"/>
          <p14:tracePt t="190895" x="5632450" y="3278188"/>
          <p14:tracePt t="190911" x="5645150" y="3354388"/>
          <p14:tracePt t="190927" x="5670550" y="3454400"/>
          <p14:tracePt t="190943" x="5683250" y="3516313"/>
          <p14:tracePt t="190960" x="5695950" y="3554413"/>
          <p14:tracePt t="190977" x="5708650" y="3590925"/>
          <p14:tracePt t="190993" x="5708650" y="3616325"/>
          <p14:tracePt t="191010" x="5708650" y="3629025"/>
          <p14:tracePt t="191027" x="5708650" y="3641725"/>
          <p14:tracePt t="191044" x="5708650" y="3654425"/>
          <p14:tracePt t="191127" x="5708650" y="3667125"/>
          <p14:tracePt t="191135" x="5719763" y="3667125"/>
          <p14:tracePt t="191160" x="5745163" y="3667125"/>
          <p14:tracePt t="191176" x="5757863" y="3667125"/>
          <p14:tracePt t="191184" x="5770563" y="3667125"/>
          <p14:tracePt t="191195" x="5795963" y="3654425"/>
          <p14:tracePt t="191212" x="5808663" y="3603625"/>
          <p14:tracePt t="191229" x="5845175" y="3490913"/>
          <p14:tracePt t="191232" x="5857875" y="3429000"/>
          <p14:tracePt t="191247" x="5870575" y="3316288"/>
          <p14:tracePt t="191263" x="5932488" y="3178175"/>
          <p14:tracePt t="191280" x="6008688" y="3054350"/>
          <p14:tracePt t="191296" x="6070600" y="2928938"/>
          <p14:tracePt t="191313" x="6196013" y="2790825"/>
          <p14:tracePt t="191329" x="6334125" y="2665413"/>
          <p14:tracePt t="191346" x="6472238" y="2552700"/>
          <p14:tracePt t="191363" x="6584950" y="2490788"/>
          <p14:tracePt t="191379" x="6646863" y="2465388"/>
          <p14:tracePt t="191396" x="6659563" y="2452688"/>
          <p14:tracePt t="191413" x="6672263" y="2452688"/>
          <p14:tracePt t="191535" x="6684963" y="2452688"/>
          <p14:tracePt t="191543" x="6708775" y="2452688"/>
          <p14:tracePt t="191559" x="6721475" y="2452688"/>
          <p14:tracePt t="191568" x="6734175" y="2452688"/>
          <p14:tracePt t="191580" x="6759575" y="2452688"/>
          <p14:tracePt t="191583" x="6772275" y="2452688"/>
          <p14:tracePt t="191596" x="6797675" y="2452688"/>
          <p14:tracePt t="191598" x="6808788" y="2452688"/>
          <p14:tracePt t="191623" x="6834188" y="2452688"/>
          <p14:tracePt t="191703" x="6846888" y="2452688"/>
          <p14:tracePt t="191719" x="6872288" y="2452688"/>
          <p14:tracePt t="191727" x="6884988" y="2452688"/>
          <p14:tracePt t="191735" x="6897688" y="2452688"/>
          <p14:tracePt t="191746" x="6910388" y="2452688"/>
          <p14:tracePt t="191764" x="6959600" y="2452688"/>
          <p14:tracePt t="191767" x="6972300" y="2452688"/>
          <p14:tracePt t="191780" x="6997700" y="2452688"/>
          <p14:tracePt t="191782" x="7021513" y="2452688"/>
          <p14:tracePt t="191797" x="7046913" y="2452688"/>
          <p14:tracePt t="191799" x="7059613" y="2452688"/>
          <p14:tracePt t="191814" x="7072313" y="2452688"/>
          <p14:tracePt t="191816" x="7097713" y="2452688"/>
          <p14:tracePt t="191830" x="7123113" y="2452688"/>
          <p14:tracePt t="191847" x="7159625" y="2452688"/>
          <p14:tracePt t="191864" x="7185025" y="2452688"/>
          <p14:tracePt t="191881" x="7210425" y="2452688"/>
          <p14:tracePt t="191897" x="7235825" y="2452688"/>
          <p14:tracePt t="191913" x="7272338" y="2452688"/>
          <p14:tracePt t="191930" x="7310438" y="2452688"/>
          <p14:tracePt t="191948" x="7372350" y="2452688"/>
          <p14:tracePt t="191951" x="7397750" y="2452688"/>
          <p14:tracePt t="191965" x="7410450" y="2452688"/>
          <p14:tracePt t="191967" x="7423150" y="2452688"/>
          <p14:tracePt t="191981" x="7448550" y="2452688"/>
          <p14:tracePt t="191997" x="7459663" y="2452688"/>
          <p14:tracePt t="192015" x="7497763" y="2452688"/>
          <p14:tracePt t="192031" x="7510463" y="2452688"/>
          <p14:tracePt t="192048" x="7535863" y="2452688"/>
          <p14:tracePt t="192064" x="7548563" y="2452688"/>
          <p14:tracePt t="192081" x="7561263" y="2452688"/>
          <p14:tracePt t="192098" x="7597775" y="2465388"/>
          <p14:tracePt t="192120" x="7597775" y="2478088"/>
          <p14:tracePt t="192132" x="7610475" y="2478088"/>
          <p14:tracePt t="192148" x="7623175" y="2478088"/>
          <p14:tracePt t="192151" x="7661275" y="2478088"/>
          <p14:tracePt t="192167" x="7673975" y="2478088"/>
          <p14:tracePt t="192183" x="7685088" y="2478088"/>
          <p14:tracePt t="192207" x="7697788" y="2478088"/>
          <p14:tracePt t="192216" x="7710488" y="2490788"/>
          <p14:tracePt t="192367" x="7710488" y="2516188"/>
          <p14:tracePt t="192383" x="7710488" y="2540000"/>
          <p14:tracePt t="192391" x="7710488" y="2565400"/>
          <p14:tracePt t="192399" x="7685088" y="2590800"/>
          <p14:tracePt t="192416" x="7648575" y="2627313"/>
          <p14:tracePt t="192432" x="7623175" y="2665413"/>
          <p14:tracePt t="192448" x="7623175" y="2690813"/>
          <p14:tracePt t="192466" x="7597775" y="2703513"/>
          <p14:tracePt t="192482" x="7597775" y="2716213"/>
          <p14:tracePt t="192527" x="7585075" y="2728913"/>
          <p14:tracePt t="193103" x="7585075" y="2740025"/>
          <p14:tracePt t="193111" x="7572375" y="2740025"/>
          <p14:tracePt t="193143" x="7548563" y="2740025"/>
          <p14:tracePt t="193167" x="7535863" y="2740025"/>
          <p14:tracePt t="193183" x="7523163" y="2740025"/>
          <p14:tracePt t="193191" x="7510463" y="2740025"/>
          <p14:tracePt t="193255" x="7497763" y="2740025"/>
          <p14:tracePt t="193511" x="7510463" y="2740025"/>
          <p14:tracePt t="193519" x="7535863" y="2740025"/>
          <p14:tracePt t="193527" x="7585075" y="2740025"/>
          <p14:tracePt t="193535" x="7610475" y="2740025"/>
          <p14:tracePt t="193552" x="7685088" y="2740025"/>
          <p14:tracePt t="193569" x="7735888" y="2740025"/>
          <p14:tracePt t="193585" x="7761288" y="2740025"/>
          <p14:tracePt t="193601" x="7785100" y="2740025"/>
          <p14:tracePt t="193618" x="7785100" y="2728913"/>
          <p14:tracePt t="193636" x="7797800" y="2728913"/>
          <p14:tracePt t="193653" x="7823200" y="2728913"/>
          <p14:tracePt t="193840" x="7810500" y="2728913"/>
          <p14:tracePt t="193856" x="7785100" y="2728913"/>
          <p14:tracePt t="193873" x="7761288" y="2728913"/>
          <p14:tracePt t="193879" x="7735888" y="2728913"/>
          <p14:tracePt t="193894" x="7723188" y="2740025"/>
          <p14:tracePt t="193902" x="7710488" y="2740025"/>
          <p14:tracePt t="193918" x="7685088" y="2752725"/>
          <p14:tracePt t="193935" x="7648575" y="2765425"/>
          <p14:tracePt t="193951" x="7623175" y="2778125"/>
          <p14:tracePt t="193968" x="7561263" y="2790825"/>
          <p14:tracePt t="193985" x="7523163" y="2816225"/>
          <p14:tracePt t="194001" x="7472363" y="2840038"/>
          <p14:tracePt t="194018" x="7459663" y="2852738"/>
          <p14:tracePt t="194035" x="7423150" y="2865438"/>
          <p14:tracePt t="194051" x="7410450" y="2878138"/>
          <p14:tracePt t="194068" x="7397750" y="2890838"/>
          <p14:tracePt t="194085" x="7385050" y="2903538"/>
          <p14:tracePt t="194319" x="7397750" y="2903538"/>
          <p14:tracePt t="194343" x="7410450" y="2903538"/>
          <p14:tracePt t="194367" x="7423150" y="2903538"/>
          <p14:tracePt t="194408" x="7435850" y="2903538"/>
          <p14:tracePt t="194440" x="7459663" y="2903538"/>
          <p14:tracePt t="194455" x="7485063" y="2903538"/>
          <p14:tracePt t="194471" x="7497763" y="2903538"/>
          <p14:tracePt t="194479" x="7523163" y="2903538"/>
          <p14:tracePt t="194495" x="7535863" y="2903538"/>
          <p14:tracePt t="194505" x="7561263" y="2903538"/>
          <p14:tracePt t="194520" x="7585075" y="2903538"/>
          <p14:tracePt t="194537" x="7610475" y="2878138"/>
          <p14:tracePt t="194555" x="7623175" y="2878138"/>
          <p14:tracePt t="194571" x="7661275" y="2878138"/>
          <p14:tracePt t="194588" x="7673975" y="2878138"/>
          <p14:tracePt t="194591" x="7685088" y="2878138"/>
          <p14:tracePt t="194605" x="7697788" y="2878138"/>
          <p14:tracePt t="194607" x="7710488" y="2878138"/>
          <p14:tracePt t="194621" x="7735888" y="2878138"/>
          <p14:tracePt t="194623" x="7748588" y="2878138"/>
          <p14:tracePt t="194639" x="7761288" y="2878138"/>
          <p14:tracePt t="194656" x="7785100" y="2878138"/>
          <p14:tracePt t="194672" x="7823200" y="2878138"/>
          <p14:tracePt t="194688" x="7861300" y="2878138"/>
          <p14:tracePt t="194705" x="7897813" y="2878138"/>
          <p14:tracePt t="194721" x="7935913" y="2878138"/>
          <p14:tracePt t="194738" x="7986713" y="2878138"/>
          <p14:tracePt t="194756" x="8074025" y="2878138"/>
          <p14:tracePt t="194772" x="8212138" y="2878138"/>
          <p14:tracePt t="194788" x="8324850" y="2878138"/>
          <p14:tracePt t="194791" x="8399463" y="2878138"/>
          <p14:tracePt t="194805" x="8448675" y="2878138"/>
          <p14:tracePt t="194807" x="8486775" y="2878138"/>
          <p14:tracePt t="194821" x="8512175" y="2878138"/>
          <p14:tracePt t="194839" x="8524875" y="2852738"/>
          <p14:tracePt t="194856" x="8537575" y="2852738"/>
          <p14:tracePt t="194872" x="8561388" y="2852738"/>
          <p14:tracePt t="194889" x="8586788" y="2852738"/>
          <p14:tracePt t="194905" x="8637588" y="2852738"/>
          <p14:tracePt t="194922" x="8661400" y="2828925"/>
          <p14:tracePt t="194939" x="8724900" y="2816225"/>
          <p14:tracePt t="194956" x="8774113" y="2816225"/>
          <p14:tracePt t="194959" x="8824913" y="2803525"/>
          <p14:tracePt t="194972" x="8850313" y="2803525"/>
          <p14:tracePt t="194975" x="8886825" y="2790825"/>
          <p14:tracePt t="194989" x="8912225" y="2790825"/>
          <p14:tracePt t="194991" x="8963025" y="2790825"/>
          <p14:tracePt t="195006" x="8999538" y="2778125"/>
          <p14:tracePt t="195008" x="9024938" y="2778125"/>
          <p14:tracePt t="195023" x="9075738" y="2778125"/>
          <p14:tracePt t="195039" x="9112250" y="2765425"/>
          <p14:tracePt t="195056" x="9137650" y="2765425"/>
          <p14:tracePt t="195072" x="9188450" y="2765425"/>
          <p14:tracePt t="195089" x="9224963" y="2740025"/>
          <p14:tracePt t="195106" x="9263063" y="2740025"/>
          <p14:tracePt t="195122" x="9312275" y="2740025"/>
          <p14:tracePt t="195139" x="9337675" y="2716213"/>
          <p14:tracePt t="195303" x="9324975" y="2716213"/>
          <p14:tracePt t="195311" x="9301163" y="2716213"/>
          <p14:tracePt t="195323" x="9288463" y="2716213"/>
          <p14:tracePt t="195338" x="9175750" y="2716213"/>
          <p14:tracePt t="195355" x="9024938" y="2740025"/>
          <p14:tracePt t="195372" x="8850313" y="2740025"/>
          <p14:tracePt t="195374" x="8712200" y="2740025"/>
          <p14:tracePt t="195389" x="8612188" y="2740025"/>
          <p14:tracePt t="195390" x="8512175" y="2740025"/>
          <p14:tracePt t="195405" x="8424863" y="2740025"/>
          <p14:tracePt t="195406" x="8335963" y="2740025"/>
          <p14:tracePt t="195422" x="8235950" y="2740025"/>
          <p14:tracePt t="195439" x="8186738" y="2740025"/>
          <p14:tracePt t="195599" x="8223250" y="2740025"/>
          <p14:tracePt t="195606" x="8261350" y="2740025"/>
          <p14:tracePt t="195615" x="8312150" y="2740025"/>
          <p14:tracePt t="195623" x="8361363" y="2740025"/>
          <p14:tracePt t="195639" x="8524875" y="2716213"/>
          <p14:tracePt t="195656" x="8612188" y="2716213"/>
          <p14:tracePt t="195672" x="8812213" y="2716213"/>
          <p14:tracePt t="195689" x="9037638" y="2716213"/>
          <p14:tracePt t="195707" x="9188450" y="2716213"/>
          <p14:tracePt t="195723" x="9301163" y="2716213"/>
          <p14:tracePt t="195740" x="9375775" y="2716213"/>
          <p14:tracePt t="195743" x="9401175" y="2716213"/>
          <p14:tracePt t="195757" x="9437688" y="2716213"/>
          <p14:tracePt t="195775" x="9463088" y="2716213"/>
          <p14:tracePt t="195791" x="9488488" y="2716213"/>
          <p14:tracePt t="195807" x="9501188" y="2716213"/>
          <p14:tracePt t="195824" x="9525000" y="2716213"/>
          <p14:tracePt t="195841" x="9563100" y="2716213"/>
          <p14:tracePt t="195857" x="9588500" y="2716213"/>
          <p14:tracePt t="195875" x="9613900" y="2716213"/>
          <p14:tracePt t="195881" x="9626600" y="2716213"/>
          <p14:tracePt t="195891" x="9650413" y="2716213"/>
          <p14:tracePt t="195908" x="9688513" y="2716213"/>
          <p14:tracePt t="195924" x="9739313" y="2716213"/>
          <p14:tracePt t="195927" x="9763125" y="2716213"/>
          <p14:tracePt t="195941" x="9801225" y="2716213"/>
          <p14:tracePt t="195958" x="9826625" y="2716213"/>
          <p14:tracePt t="195960" x="9839325" y="2716213"/>
          <p14:tracePt t="195975" x="9852025" y="2716213"/>
          <p14:tracePt t="196159" x="9826625" y="2716213"/>
          <p14:tracePt t="196167" x="9813925" y="2728913"/>
          <p14:tracePt t="196175" x="9801225" y="2740025"/>
          <p14:tracePt t="196192" x="9739313" y="2752725"/>
          <p14:tracePt t="196208" x="9675813" y="2790825"/>
          <p14:tracePt t="196225" x="9575800" y="2840038"/>
          <p14:tracePt t="196242" x="9475788" y="2890838"/>
          <p14:tracePt t="196259" x="9275763" y="3016250"/>
          <p14:tracePt t="196276" x="9099550" y="3116263"/>
          <p14:tracePt t="196279" x="9012238" y="3154363"/>
          <p14:tracePt t="196293" x="8899525" y="3190875"/>
          <p14:tracePt t="196295" x="8786813" y="3254375"/>
          <p14:tracePt t="196308" x="8674100" y="3290888"/>
          <p14:tracePt t="196311" x="8574088" y="3354388"/>
          <p14:tracePt t="196324" x="8448675" y="3378200"/>
          <p14:tracePt t="196340" x="8261350" y="3441700"/>
          <p14:tracePt t="196342" x="8135938" y="3454400"/>
          <p14:tracePt t="196358" x="8010525" y="3503613"/>
          <p14:tracePt t="196374" x="7897813" y="3541713"/>
          <p14:tracePt t="196391" x="7823200" y="3579813"/>
          <p14:tracePt t="196407" x="7748588" y="3579813"/>
          <p14:tracePt t="196424" x="7697788" y="3603625"/>
          <p14:tracePt t="196441" x="7648575" y="3616325"/>
          <p14:tracePt t="196459" x="7623175" y="3616325"/>
          <p14:tracePt t="196476" x="7597775" y="3629025"/>
          <p14:tracePt t="196775" x="7610475" y="3629025"/>
          <p14:tracePt t="196783" x="7623175" y="3629025"/>
          <p14:tracePt t="196871" x="7635875" y="3629025"/>
          <p14:tracePt t="196896" x="7648575" y="3629025"/>
          <p14:tracePt t="196975" x="7661275" y="3616325"/>
          <p14:tracePt t="197071" x="7673975" y="3616325"/>
          <p14:tracePt t="197079" x="7697788" y="3616325"/>
          <p14:tracePt t="197095" x="7761288" y="3616325"/>
          <p14:tracePt t="197111" x="7835900" y="3603625"/>
          <p14:tracePt t="197127" x="7961313" y="3579813"/>
          <p14:tracePt t="197144" x="8199438" y="3554413"/>
          <p14:tracePt t="197161" x="8461375" y="3554413"/>
          <p14:tracePt t="197178" x="9024938" y="3554413"/>
          <p14:tracePt t="197194" x="9575800" y="3554413"/>
          <p14:tracePt t="197211" x="9926638" y="3541713"/>
          <p14:tracePt t="197228" x="10301288" y="3490913"/>
          <p14:tracePt t="197231" x="10452100" y="3467100"/>
          <p14:tracePt t="197244" x="10590213" y="3454400"/>
          <p14:tracePt t="197247" x="10702925" y="3416300"/>
          <p14:tracePt t="197261" x="10777538" y="3378200"/>
          <p14:tracePt t="197263" x="10839450" y="3328988"/>
          <p14:tracePt t="197279" x="10928350" y="3241675"/>
          <p14:tracePt t="197296" x="11015663" y="3116263"/>
          <p14:tracePt t="197311" x="11064875" y="3003550"/>
          <p14:tracePt t="197328" x="11077575" y="2878138"/>
          <p14:tracePt t="197345" x="11102975" y="2740025"/>
          <p14:tracePt t="197361" x="11102975" y="2616200"/>
          <p14:tracePt t="197378" x="11090275" y="2527300"/>
          <p14:tracePt t="197396" x="11041063" y="2452688"/>
          <p14:tracePt t="197399" x="10990263" y="2414588"/>
          <p14:tracePt t="197412" x="10952163" y="2365375"/>
          <p14:tracePt t="197415" x="10915650" y="2339975"/>
          <p14:tracePt t="197429" x="10877550" y="2290763"/>
          <p14:tracePt t="197432" x="10802938" y="2239963"/>
          <p14:tracePt t="197446" x="10702925" y="2201863"/>
          <p14:tracePt t="197463" x="10602913" y="2152650"/>
          <p14:tracePt t="197479" x="10490200" y="2114550"/>
          <p14:tracePt t="197496" x="10364788" y="2027238"/>
          <p14:tracePt t="197512" x="10188575" y="1927225"/>
          <p14:tracePt t="197529" x="10001250" y="1827213"/>
          <p14:tracePt t="197545" x="9826625" y="1727200"/>
          <p14:tracePt t="197562" x="9613900" y="1639888"/>
          <p14:tracePt t="197579" x="9375775" y="1539875"/>
          <p14:tracePt t="197596" x="9112250" y="1489075"/>
          <p14:tracePt t="197599" x="9099550" y="1476375"/>
          <p14:tracePt t="197613" x="9075738" y="1476375"/>
          <p14:tracePt t="197615" x="9012238" y="1463675"/>
          <p14:tracePt t="197629" x="8886825" y="1463675"/>
          <p14:tracePt t="197631" x="8812213" y="1463675"/>
          <p14:tracePt t="197647" x="8561388" y="1463675"/>
          <p14:tracePt t="197663" x="8399463" y="1463675"/>
          <p14:tracePt t="197680" x="8335963" y="1463675"/>
          <p14:tracePt t="197696" x="7999413" y="1514475"/>
          <p14:tracePt t="197712" x="7697788" y="1563688"/>
          <p14:tracePt t="197729" x="7423150" y="1627188"/>
          <p14:tracePt t="197746" x="7310438" y="1676400"/>
          <p14:tracePt t="197763" x="7146925" y="1776413"/>
          <p14:tracePt t="197779" x="7034213" y="1876425"/>
          <p14:tracePt t="197796" x="6872288" y="2014538"/>
          <p14:tracePt t="197799" x="6772275" y="2089150"/>
          <p14:tracePt t="197812" x="6696075" y="2178050"/>
          <p14:tracePt t="197815" x="6584950" y="2278063"/>
          <p14:tracePt t="197829" x="6508750" y="2365375"/>
          <p14:tracePt t="197831" x="6446838" y="2439988"/>
          <p14:tracePt t="197847" x="6346825" y="2578100"/>
          <p14:tracePt t="197863" x="6321425" y="2678113"/>
          <p14:tracePt t="197880" x="6308725" y="2778125"/>
          <p14:tracePt t="197896" x="6283325" y="2865438"/>
          <p14:tracePt t="197913" x="6283325" y="2990850"/>
          <p14:tracePt t="197929" x="6283325" y="3054350"/>
          <p14:tracePt t="197947" x="6296025" y="3141663"/>
          <p14:tracePt t="197963" x="6321425" y="3203575"/>
          <p14:tracePt t="197980" x="6408738" y="3303588"/>
          <p14:tracePt t="197983" x="6521450" y="3416300"/>
          <p14:tracePt t="197996" x="6634163" y="3503613"/>
          <p14:tracePt t="197999" x="6772275" y="3590925"/>
          <p14:tracePt t="198013" x="7123113" y="3716338"/>
          <p14:tracePt t="198015" x="7410450" y="3841750"/>
          <p14:tracePt t="198030" x="7810500" y="3916363"/>
          <p14:tracePt t="198032" x="8174038" y="3979863"/>
          <p14:tracePt t="198047" x="8837613" y="4117975"/>
          <p14:tracePt t="198063" x="9513888" y="4205288"/>
          <p14:tracePt t="198080" x="9901238" y="4205288"/>
          <p14:tracePt t="198097" x="10101263" y="4179888"/>
          <p14:tracePt t="198113" x="10201275" y="4092575"/>
          <p14:tracePt t="198130" x="10288588" y="4029075"/>
          <p14:tracePt t="198147" x="10390188" y="3867150"/>
          <p14:tracePt t="198164" x="10452100" y="3654425"/>
          <p14:tracePt t="198167" x="10464800" y="3554413"/>
          <p14:tracePt t="198181" x="10464800" y="3416300"/>
          <p14:tracePt t="198183" x="10464800" y="3303588"/>
          <p14:tracePt t="198197" x="10464800" y="3165475"/>
          <p14:tracePt t="198199" x="10452100" y="2928938"/>
          <p14:tracePt t="198215" x="10339388" y="2640013"/>
          <p14:tracePt t="198231" x="10239375" y="2414588"/>
          <p14:tracePt t="198247" x="10139363" y="2278063"/>
          <p14:tracePt t="198264" x="10075863" y="2178050"/>
          <p14:tracePt t="198281" x="10013950" y="2101850"/>
          <p14:tracePt t="198297" x="9913938" y="2039938"/>
          <p14:tracePt t="198314" x="9775825" y="1978025"/>
          <p14:tracePt t="198331" x="9626600" y="1952625"/>
          <p14:tracePt t="198348" x="9413875" y="1914525"/>
          <p14:tracePt t="198351" x="9301163" y="1889125"/>
          <p14:tracePt t="198365" x="9199563" y="1889125"/>
          <p14:tracePt t="198367" x="9063038" y="1889125"/>
          <p14:tracePt t="198381" x="8899525" y="1876425"/>
          <p14:tracePt t="198383" x="8750300" y="1876425"/>
          <p14:tracePt t="198396" x="8599488" y="1876425"/>
          <p14:tracePt t="198413" x="8348663" y="1876425"/>
          <p14:tracePt t="198414" x="8223250" y="1889125"/>
          <p14:tracePt t="198430" x="8135938" y="1914525"/>
          <p14:tracePt t="198446" x="8074025" y="1939925"/>
          <p14:tracePt t="198463" x="8023225" y="1978025"/>
          <p14:tracePt t="198479" x="7961313" y="2027238"/>
          <p14:tracePt t="198498" x="7923213" y="2078038"/>
          <p14:tracePt t="198515" x="7874000" y="2139950"/>
          <p14:tracePt t="198531" x="7848600" y="2190750"/>
          <p14:tracePt t="198548" x="7835900" y="2265363"/>
          <p14:tracePt t="198551" x="7823200" y="2303463"/>
          <p14:tracePt t="198566" x="7823200" y="2327275"/>
          <p14:tracePt t="198568" x="7823200" y="2365375"/>
          <p14:tracePt t="198583" x="7823200" y="2439988"/>
          <p14:tracePt t="198599" x="7823200" y="2516188"/>
          <p14:tracePt t="198616" x="7861300" y="2590800"/>
          <p14:tracePt t="198632" x="7948613" y="2690813"/>
          <p14:tracePt t="198649" x="8086725" y="2765425"/>
          <p14:tracePt t="198665" x="8223250" y="2816225"/>
          <p14:tracePt t="198681" x="8386763" y="2840038"/>
          <p14:tracePt t="198698" x="8599488" y="2840038"/>
          <p14:tracePt t="198715" x="8786813" y="2840038"/>
          <p14:tracePt t="198732" x="8886825" y="2840038"/>
          <p14:tracePt t="198735" x="8963025" y="2840038"/>
          <p14:tracePt t="198749" x="9012238" y="2816225"/>
          <p14:tracePt t="198752" x="9063038" y="2778125"/>
          <p14:tracePt t="198766" x="9088438" y="2752725"/>
          <p14:tracePt t="198768" x="9150350" y="2690813"/>
          <p14:tracePt t="198783" x="9224963" y="2552700"/>
          <p14:tracePt t="198799" x="9263063" y="2465388"/>
          <p14:tracePt t="198816" x="9263063" y="2390775"/>
          <p14:tracePt t="198832" x="9263063" y="2265363"/>
          <p14:tracePt t="198849" x="9224963" y="2190750"/>
          <p14:tracePt t="198865" x="9150350" y="2114550"/>
          <p14:tracePt t="198882" x="9088438" y="2065338"/>
          <p14:tracePt t="198888" x="9037638" y="2052638"/>
          <p14:tracePt t="198899" x="8950325" y="2039938"/>
          <p14:tracePt t="198916" x="8724900" y="2001838"/>
          <p14:tracePt t="198919" x="8586788" y="2001838"/>
          <p14:tracePt t="198932" x="8461375" y="2001838"/>
          <p14:tracePt t="198935" x="8235950" y="2001838"/>
          <p14:tracePt t="198949" x="8161338" y="2001838"/>
          <p14:tracePt t="198951" x="7999413" y="2001838"/>
          <p14:tracePt t="198966" x="7897813" y="2014538"/>
          <p14:tracePt t="198968" x="7773988" y="2039938"/>
          <p14:tracePt t="198983" x="7585075" y="2089150"/>
          <p14:tracePt t="198999" x="7410450" y="2152650"/>
          <p14:tracePt t="199016" x="7285038" y="2239963"/>
          <p14:tracePt t="199033" x="7235825" y="2278063"/>
          <p14:tracePt t="199049" x="7197725" y="2352675"/>
          <p14:tracePt t="199066" x="7172325" y="2427288"/>
          <p14:tracePt t="199083" x="7134225" y="2503488"/>
          <p14:tracePt t="199099" x="7134225" y="2578100"/>
          <p14:tracePt t="199116" x="7134225" y="2652713"/>
          <p14:tracePt t="199119" x="7134225" y="2690813"/>
          <p14:tracePt t="199133" x="7134225" y="2728913"/>
          <p14:tracePt t="199135" x="7134225" y="2740025"/>
          <p14:tracePt t="199151" x="7159625" y="2803525"/>
          <p14:tracePt t="199167" x="7246938" y="2890838"/>
          <p14:tracePt t="199183" x="7410450" y="2965450"/>
          <p14:tracePt t="199200" x="7661275" y="3041650"/>
          <p14:tracePt t="199217" x="8086725" y="3090863"/>
          <p14:tracePt t="199233" x="8435975" y="3103563"/>
          <p14:tracePt t="199249" x="8737600" y="3090863"/>
          <p14:tracePt t="199267" x="9088438" y="3016250"/>
          <p14:tracePt t="199284" x="9337675" y="2928938"/>
          <p14:tracePt t="199300" x="9450388" y="2865438"/>
          <p14:tracePt t="199303" x="9501188" y="2816225"/>
          <p14:tracePt t="199317" x="9501188" y="2778125"/>
          <p14:tracePt t="199319" x="9525000" y="2740025"/>
          <p14:tracePt t="199333" x="9525000" y="2690813"/>
          <p14:tracePt t="199335" x="9525000" y="2640013"/>
          <p14:tracePt t="199351" x="9525000" y="2503488"/>
          <p14:tracePt t="199367" x="9475788" y="2390775"/>
          <p14:tracePt t="199384" x="9363075" y="2252663"/>
          <p14:tracePt t="199400" x="9224963" y="2139950"/>
          <p14:tracePt t="199417" x="9099550" y="2065338"/>
          <p14:tracePt t="199433" x="8950325" y="2027238"/>
          <p14:tracePt t="199450" x="8812213" y="1989138"/>
          <p14:tracePt t="199467" x="8612188" y="1989138"/>
          <p14:tracePt t="199484" x="8424863" y="1989138"/>
          <p14:tracePt t="199487" x="8361363" y="1989138"/>
          <p14:tracePt t="199501" x="8286750" y="1989138"/>
          <p14:tracePt t="199503" x="8212138" y="1989138"/>
          <p14:tracePt t="199518" x="8148638" y="1989138"/>
          <p14:tracePt t="199520" x="8099425" y="2001838"/>
          <p14:tracePt t="199535" x="8023225" y="2065338"/>
          <p14:tracePt t="199551" x="7910513" y="2152650"/>
          <p14:tracePt t="199567" x="7861300" y="2214563"/>
          <p14:tracePt t="199585" x="7848600" y="2265363"/>
          <p14:tracePt t="199600" x="7823200" y="2352675"/>
          <p14:tracePt t="199617" x="7823200" y="2414588"/>
          <p14:tracePt t="199634" x="7823200" y="2490788"/>
          <p14:tracePt t="199651" x="7823200" y="2552700"/>
          <p14:tracePt t="199668" x="7823200" y="2616200"/>
          <p14:tracePt t="199671" x="7861300" y="2678113"/>
          <p14:tracePt t="199684" x="7897813" y="2703513"/>
          <p14:tracePt t="199687" x="7974013" y="2740025"/>
          <p14:tracePt t="199701" x="8061325" y="2790825"/>
          <p14:tracePt t="199703" x="8186738" y="2840038"/>
          <p14:tracePt t="199717" x="8324850" y="2865438"/>
          <p14:tracePt t="199719" x="8548688" y="2878138"/>
          <p14:tracePt t="199735" x="8924925" y="2878138"/>
          <p14:tracePt t="199751" x="9263063" y="2878138"/>
          <p14:tracePt t="199768" x="9475788" y="2878138"/>
          <p14:tracePt t="199785" x="9588500" y="2840038"/>
          <p14:tracePt t="199801" x="9637713" y="2803525"/>
          <p14:tracePt t="199818" x="9663113" y="2765425"/>
          <p14:tracePt t="199835" x="9663113" y="2703513"/>
          <p14:tracePt t="199851" x="9663113" y="2627313"/>
          <p14:tracePt t="199868" x="9663113" y="2578100"/>
          <p14:tracePt t="199871" x="9663113" y="2552700"/>
          <p14:tracePt t="199884" x="9663113" y="2516188"/>
          <p14:tracePt t="199887" x="9637713" y="2478088"/>
          <p14:tracePt t="199901" x="9613900" y="2452688"/>
          <p14:tracePt t="199903" x="9575800" y="2403475"/>
          <p14:tracePt t="199918" x="9450388" y="2290763"/>
          <p14:tracePt t="199936" x="9275763" y="2201863"/>
          <p14:tracePt t="199952" x="9075738" y="2114550"/>
          <p14:tracePt t="199969" x="8937625" y="2089150"/>
          <p14:tracePt t="199985" x="8763000" y="2089150"/>
          <p14:tracePt t="200001" x="8650288" y="2089150"/>
          <p14:tracePt t="200018" x="8548688" y="2089150"/>
          <p14:tracePt t="200035" x="8461375" y="2089150"/>
          <p14:tracePt t="200052" x="8361363" y="2089150"/>
          <p14:tracePt t="200056" x="8324850" y="2114550"/>
          <p14:tracePt t="200069" x="8286750" y="2114550"/>
          <p14:tracePt t="200071" x="8235950" y="2152650"/>
          <p14:tracePt t="200087" x="8148638" y="2214563"/>
          <p14:tracePt t="200103" x="8110538" y="2252663"/>
          <p14:tracePt t="200119" x="8099425" y="2290763"/>
          <p14:tracePt t="200134" x="8099425" y="2339975"/>
          <p14:tracePt t="200151" x="8099425" y="2378075"/>
          <p14:tracePt t="200169" x="8099425" y="2439988"/>
          <p14:tracePt t="200185" x="8099425" y="2478088"/>
          <p14:tracePt t="200203" x="8099425" y="2527300"/>
          <p14:tracePt t="200218" x="8135938" y="2590800"/>
          <p14:tracePt t="200234" x="8223250" y="2652713"/>
          <p14:tracePt t="200251" x="8361363" y="2690813"/>
          <p14:tracePt t="200268" x="8599488" y="2728913"/>
          <p14:tracePt t="200270" x="8724900" y="2752725"/>
          <p14:tracePt t="200285" x="8986838" y="2752725"/>
          <p14:tracePt t="200286" x="9112250" y="2752725"/>
          <p14:tracePt t="200302" x="9388475" y="2752725"/>
          <p14:tracePt t="200318" x="9588500" y="2690813"/>
          <p14:tracePt t="200335" x="9675813" y="2640013"/>
          <p14:tracePt t="200352" x="9701213" y="2627313"/>
          <p14:tracePt t="200368" x="9701213" y="2590800"/>
          <p14:tracePt t="200385" x="9701213" y="2540000"/>
          <p14:tracePt t="200401" x="9701213" y="2478088"/>
          <p14:tracePt t="200418" x="9675813" y="2439988"/>
          <p14:tracePt t="200435" x="9613900" y="2390775"/>
          <p14:tracePt t="200451" x="9525000" y="2352675"/>
          <p14:tracePt t="200468" x="9301163" y="2290763"/>
          <p14:tracePt t="200470" x="9188450" y="2290763"/>
          <p14:tracePt t="200485" x="9063038" y="2290763"/>
          <p14:tracePt t="200487" x="8937625" y="2290763"/>
          <p14:tracePt t="200502" x="8537575" y="2290763"/>
          <p14:tracePt t="200519" x="8286750" y="2290763"/>
          <p14:tracePt t="200535" x="8061325" y="2290763"/>
          <p14:tracePt t="200551" x="7935913" y="2339975"/>
          <p14:tracePt t="200569" x="7874000" y="2378075"/>
          <p14:tracePt t="200585" x="7810500" y="2414588"/>
          <p14:tracePt t="200602" x="7773988" y="2452688"/>
          <p14:tracePt t="200618" x="7723188" y="2503488"/>
          <p14:tracePt t="200635" x="7697788" y="2603500"/>
          <p14:tracePt t="200652" x="7661275" y="2678113"/>
          <p14:tracePt t="200654" x="7661275" y="2703513"/>
          <p14:tracePt t="200669" x="7623175" y="2765425"/>
          <p14:tracePt t="200671" x="7623175" y="2790825"/>
          <p14:tracePt t="200686" x="7623175" y="2878138"/>
          <p14:tracePt t="200702" x="7623175" y="2965450"/>
          <p14:tracePt t="200719" x="7623175" y="3054350"/>
          <p14:tracePt t="200736" x="7661275" y="3165475"/>
          <p14:tracePt t="200752" x="7723188" y="3267075"/>
          <p14:tracePt t="200769" x="7797800" y="3328988"/>
          <p14:tracePt t="200786" x="7948613" y="3403600"/>
          <p14:tracePt t="200803" x="8086725" y="3454400"/>
          <p14:tracePt t="200819" x="8261350" y="3503613"/>
          <p14:tracePt t="200836" x="8386763" y="3516313"/>
          <p14:tracePt t="200852" x="8512175" y="3516313"/>
          <p14:tracePt t="200854" x="8548688" y="3516313"/>
          <p14:tracePt t="200870" x="8612188" y="3516313"/>
          <p14:tracePt t="200886" x="8650288" y="3516313"/>
          <p14:tracePt t="200903" x="8674100" y="3479800"/>
          <p14:tracePt t="200921" x="8724900" y="3416300"/>
          <p14:tracePt t="200937" x="8799513" y="3267075"/>
          <p14:tracePt t="200955" x="8824913" y="3116263"/>
          <p14:tracePt t="200971" x="8824913" y="2890838"/>
          <p14:tracePt t="200988" x="8824913" y="2765425"/>
          <p14:tracePt t="200991" x="8824913" y="2716213"/>
          <p14:tracePt t="201005" x="8824913" y="2690813"/>
          <p14:tracePt t="201007" x="8824913" y="2652713"/>
          <p14:tracePt t="201023" x="8812213" y="2640013"/>
          <p14:tracePt t="201025" x="8799513" y="2616200"/>
          <p14:tracePt t="201037" x="8799513" y="2578100"/>
          <p14:tracePt t="201055" x="8774113" y="2565400"/>
          <p14:tracePt t="201071" x="8750300" y="2552700"/>
          <p14:tracePt t="201088" x="8699500" y="2527300"/>
          <p14:tracePt t="201104" x="8637588" y="2527300"/>
          <p14:tracePt t="201121" x="8537575" y="2527300"/>
          <p14:tracePt t="201138" x="8448675" y="2527300"/>
          <p14:tracePt t="201155" x="8348663" y="2552700"/>
          <p14:tracePt t="201172" x="8299450" y="2578100"/>
          <p14:tracePt t="201175" x="8286750" y="2590800"/>
          <p14:tracePt t="201189" x="8248650" y="2616200"/>
          <p14:tracePt t="201191" x="8235950" y="2640013"/>
          <p14:tracePt t="201206" x="8212138" y="2652713"/>
          <p14:tracePt t="201208" x="8212138" y="2665413"/>
          <p14:tracePt t="201222" x="8199438" y="2690813"/>
          <p14:tracePt t="201239" x="8186738" y="2703513"/>
          <p14:tracePt t="201256" x="8186738" y="2740025"/>
          <p14:tracePt t="201272" x="8186738" y="2778125"/>
          <p14:tracePt t="201289" x="8186738" y="2828925"/>
          <p14:tracePt t="201305" x="8186738" y="2852738"/>
          <p14:tracePt t="201322" x="8186738" y="2903538"/>
          <p14:tracePt t="201339" x="8186738" y="2941638"/>
          <p14:tracePt t="201356" x="8248650" y="2978150"/>
          <p14:tracePt t="201359" x="8299450" y="3003550"/>
          <p14:tracePt t="201372" x="8361363" y="3028950"/>
          <p14:tracePt t="201375" x="8448675" y="3041650"/>
          <p14:tracePt t="201389" x="8524875" y="3054350"/>
          <p14:tracePt t="201391" x="8650288" y="3065463"/>
          <p14:tracePt t="201406" x="8863013" y="3065463"/>
          <p14:tracePt t="201423" x="9099550" y="3065463"/>
          <p14:tracePt t="201439" x="9263063" y="3065463"/>
          <p14:tracePt t="201456" x="9424988" y="3016250"/>
          <p14:tracePt t="201473" x="9550400" y="2903538"/>
          <p14:tracePt t="201488" x="9663113" y="2790825"/>
          <p14:tracePt t="201506" x="9688513" y="2716213"/>
          <p14:tracePt t="201523" x="9701213" y="2640013"/>
          <p14:tracePt t="201539" x="9701213" y="2540000"/>
          <p14:tracePt t="201557" x="9675813" y="2452688"/>
          <p14:tracePt t="201560" x="9637713" y="2390775"/>
          <p14:tracePt t="201573" x="9626600" y="2352675"/>
          <p14:tracePt t="201576" x="9588500" y="2314575"/>
          <p14:tracePt t="201589" x="9550400" y="2265363"/>
          <p14:tracePt t="201591" x="9513888" y="2214563"/>
          <p14:tracePt t="201604" x="9475788" y="2190750"/>
          <p14:tracePt t="201606" x="9401175" y="2127250"/>
          <p14:tracePt t="201621" x="9301163" y="2101850"/>
          <p14:tracePt t="201622" x="9212263" y="2052638"/>
          <p14:tracePt t="201638" x="8986838" y="1989138"/>
          <p14:tracePt t="201654" x="8799513" y="1952625"/>
          <p14:tracePt t="201672" x="8637588" y="1914525"/>
          <p14:tracePt t="201689" x="8461375" y="1889125"/>
          <p14:tracePt t="201706" x="8324850" y="1876425"/>
          <p14:tracePt t="201722" x="8212138" y="1876425"/>
          <p14:tracePt t="201738" x="8074025" y="1901825"/>
          <p14:tracePt t="201755" x="8010525" y="1952625"/>
          <p14:tracePt t="201771" x="7961313" y="1989138"/>
          <p14:tracePt t="201789" x="7897813" y="2078038"/>
          <p14:tracePt t="201790" x="7874000" y="2127250"/>
          <p14:tracePt t="201805" x="7861300" y="2165350"/>
          <p14:tracePt t="201806" x="7848600" y="2214563"/>
          <p14:tracePt t="201822" x="7848600" y="2278063"/>
          <p14:tracePt t="201839" x="7848600" y="2365375"/>
          <p14:tracePt t="201855" x="7848600" y="2452688"/>
          <p14:tracePt t="201872" x="7848600" y="2527300"/>
          <p14:tracePt t="201889" x="7848600" y="2590800"/>
          <p14:tracePt t="201906" x="7861300" y="2627313"/>
          <p14:tracePt t="201922" x="7923213" y="2678113"/>
          <p14:tracePt t="201939" x="8010525" y="2740025"/>
          <p14:tracePt t="201956" x="8148638" y="2803525"/>
          <p14:tracePt t="201972" x="8261350" y="2840038"/>
          <p14:tracePt t="201974" x="8335963" y="2840038"/>
          <p14:tracePt t="201989" x="8399463" y="2840038"/>
          <p14:tracePt t="201991" x="8461375" y="2840038"/>
          <p14:tracePt t="202006" x="8637588" y="2840038"/>
          <p14:tracePt t="202022" x="8799513" y="2840038"/>
          <p14:tracePt t="202039" x="8999538" y="2765425"/>
          <p14:tracePt t="202056" x="9175750" y="2665413"/>
          <p14:tracePt t="202073" x="9337675" y="2552700"/>
          <p14:tracePt t="202088" x="9463088" y="2414588"/>
          <p14:tracePt t="202105" x="9513888" y="2303463"/>
          <p14:tracePt t="202122" x="9525000" y="2165350"/>
          <p14:tracePt t="202138" x="9525000" y="2039938"/>
          <p14:tracePt t="202156" x="9525000" y="1914525"/>
          <p14:tracePt t="202172" x="9437688" y="1765300"/>
          <p14:tracePt t="202174" x="9388475" y="1727200"/>
          <p14:tracePt t="202189" x="9237663" y="1627188"/>
          <p14:tracePt t="202207" x="9099550" y="1514475"/>
          <p14:tracePt t="202224" x="8837613" y="1476375"/>
          <p14:tracePt t="202241" x="8461375" y="1463675"/>
          <p14:tracePt t="202257" x="8174038" y="1463675"/>
          <p14:tracePt t="202275" x="7986713" y="1463675"/>
          <p14:tracePt t="202291" x="7886700" y="1489075"/>
          <p14:tracePt t="202308" x="7810500" y="1539875"/>
          <p14:tracePt t="202311" x="7735888" y="1576388"/>
          <p14:tracePt t="202324" x="7697788" y="1601788"/>
          <p14:tracePt t="202327" x="7661275" y="1639888"/>
          <p14:tracePt t="202341" x="7635875" y="1663700"/>
          <p14:tracePt t="202343" x="7585075" y="1714500"/>
          <p14:tracePt t="202359" x="7523163" y="1776413"/>
          <p14:tracePt t="202376" x="7472363" y="1865313"/>
          <p14:tracePt t="202391" x="7435850" y="1965325"/>
          <p14:tracePt t="202409" x="7435850" y="2014538"/>
          <p14:tracePt t="202424" x="7435850" y="2078038"/>
          <p14:tracePt t="202441" x="7435850" y="2152650"/>
          <p14:tracePt t="202458" x="7435850" y="2214563"/>
          <p14:tracePt t="202475" x="7435850" y="2265363"/>
          <p14:tracePt t="202492" x="7435850" y="2303463"/>
          <p14:tracePt t="202494" x="7435850" y="2314575"/>
          <p14:tracePt t="202508" x="7448550" y="2327275"/>
          <p14:tracePt t="202526" x="7485063" y="2365375"/>
          <p14:tracePt t="202543" x="7535863" y="2414588"/>
          <p14:tracePt t="202559" x="7610475" y="2452688"/>
          <p14:tracePt t="202576" x="7673975" y="2490788"/>
          <p14:tracePt t="202592" x="7785100" y="2516188"/>
          <p14:tracePt t="202608" x="7910513" y="2552700"/>
          <p14:tracePt t="202626" x="8099425" y="2552700"/>
          <p14:tracePt t="202642" x="8374063" y="2552700"/>
          <p14:tracePt t="202658" x="8686800" y="2503488"/>
          <p14:tracePt t="202675" x="8950325" y="2427288"/>
          <p14:tracePt t="202679" x="9063038" y="2390775"/>
          <p14:tracePt t="202692" x="9112250" y="2352675"/>
          <p14:tracePt t="202696" x="9175750" y="2290763"/>
          <p14:tracePt t="202708" x="9224963" y="2252663"/>
          <p14:tracePt t="202711" x="9237663" y="2227263"/>
          <p14:tracePt t="202724" x="9263063" y="2190750"/>
          <p14:tracePt t="202741" x="9275763" y="2114550"/>
          <p14:tracePt t="202742" x="9275763" y="2065338"/>
          <p14:tracePt t="202758" x="9275763" y="2001838"/>
          <p14:tracePt t="202774" x="9263063" y="1927225"/>
          <p14:tracePt t="202791" x="9237663" y="1889125"/>
          <p14:tracePt t="202807" x="9150350" y="1839913"/>
          <p14:tracePt t="202824" x="9024938" y="1814513"/>
          <p14:tracePt t="202842" x="8863013" y="1789113"/>
          <p14:tracePt t="202860" x="8624888" y="1789113"/>
          <p14:tracePt t="202863" x="8524875" y="1789113"/>
          <p14:tracePt t="202875" x="8412163" y="1789113"/>
          <p14:tracePt t="202893" x="8248650" y="1789113"/>
          <p14:tracePt t="202895" x="8199438" y="1789113"/>
          <p14:tracePt t="202910" x="8148638" y="1801813"/>
          <p14:tracePt t="202912" x="8074025" y="1814513"/>
          <p14:tracePt t="202925" x="8035925" y="1852613"/>
          <p14:tracePt t="202926" x="7961313" y="1889125"/>
          <p14:tracePt t="202942" x="7861300" y="1952625"/>
          <p14:tracePt t="202958" x="7773988" y="2014538"/>
          <p14:tracePt t="202975" x="7723188" y="2052638"/>
          <p14:tracePt t="202991" x="7673975" y="2101850"/>
          <p14:tracePt t="203008" x="7635875" y="2139950"/>
          <p14:tracePt t="203026" x="7610475" y="2201863"/>
          <p14:tracePt t="203043" x="7597775" y="2227263"/>
          <p14:tracePt t="203059" x="7585075" y="2265363"/>
          <p14:tracePt t="203076" x="7585075" y="2303463"/>
          <p14:tracePt t="203079" x="7561263" y="2352675"/>
          <p14:tracePt t="203093" x="7561263" y="2378075"/>
          <p14:tracePt t="203095" x="7561263" y="2414588"/>
          <p14:tracePt t="203109" x="7561263" y="2465388"/>
          <p14:tracePt t="203111" x="7561263" y="2503488"/>
          <p14:tracePt t="203127" x="7561263" y="2590800"/>
          <p14:tracePt t="203143" x="7561263" y="2678113"/>
          <p14:tracePt t="203160" x="7561263" y="2778125"/>
          <p14:tracePt t="203176" x="7561263" y="2903538"/>
          <p14:tracePt t="203193" x="7597775" y="3003550"/>
          <p14:tracePt t="203210" x="7623175" y="3054350"/>
          <p14:tracePt t="203227" x="7648575" y="3090863"/>
          <p14:tracePt t="203243" x="7648575" y="3103563"/>
          <p14:tracePt t="203260" x="7673975" y="3116263"/>
          <p14:tracePt t="203276" x="7685088" y="3116263"/>
          <p14:tracePt t="203295" x="7723188" y="3128963"/>
          <p14:tracePt t="203335" x="7810500" y="3128963"/>
          <p14:tracePt t="203343" x="7835900" y="3128963"/>
          <p14:tracePt t="203351" x="7923213" y="3128963"/>
          <p14:tracePt t="203360" x="7999413" y="3128963"/>
          <p14:tracePt t="203376" x="8123238" y="3116263"/>
          <p14:tracePt t="203393" x="8223250" y="3103563"/>
          <p14:tracePt t="203409" x="8299450" y="3078163"/>
          <p14:tracePt t="203426" x="8335963" y="3054350"/>
          <p14:tracePt t="203443" x="8399463" y="3003550"/>
          <p14:tracePt t="203459" x="8474075" y="2916238"/>
          <p14:tracePt t="203476" x="8561388" y="2816225"/>
          <p14:tracePt t="203478" x="8637588" y="2728913"/>
          <p14:tracePt t="203493" x="8674100" y="2665413"/>
          <p14:tracePt t="203494" x="8737600" y="2578100"/>
          <p14:tracePt t="203510" x="8812213" y="2390775"/>
          <p14:tracePt t="203526" x="8824913" y="2252663"/>
          <p14:tracePt t="203543" x="8824913" y="2101850"/>
          <p14:tracePt t="203559" x="8824913" y="1965325"/>
          <p14:tracePt t="203576" x="8737600" y="1827213"/>
          <p14:tracePt t="203593" x="8612188" y="1689100"/>
          <p14:tracePt t="203610" x="8474075" y="1576388"/>
          <p14:tracePt t="203626" x="8248650" y="1476375"/>
          <p14:tracePt t="203643" x="8010525" y="1463675"/>
          <p14:tracePt t="203660" x="7710488" y="1439863"/>
          <p14:tracePt t="203662" x="7548563" y="1439863"/>
          <p14:tracePt t="203676" x="7397750" y="1439863"/>
          <p14:tracePt t="203678" x="7223125" y="1439863"/>
          <p14:tracePt t="203694" x="7034213" y="1476375"/>
          <p14:tracePt t="203710" x="6921500" y="1527175"/>
          <p14:tracePt t="203727" x="6821488" y="1614488"/>
          <p14:tracePt t="203743" x="6734175" y="1676400"/>
          <p14:tracePt t="203760" x="6684963" y="1752600"/>
          <p14:tracePt t="203776" x="6634163" y="1814513"/>
          <p14:tracePt t="203794" x="6608763" y="1914525"/>
          <p14:tracePt t="203810" x="6596063" y="2027238"/>
          <p14:tracePt t="203827" x="6596063" y="2178050"/>
          <p14:tracePt t="203843" x="6596063" y="2314575"/>
          <p14:tracePt t="203861" x="6596063" y="2452688"/>
          <p14:tracePt t="203862" x="6596063" y="2540000"/>
          <p14:tracePt t="203877" x="6596063" y="2603500"/>
          <p14:tracePt t="203878" x="6596063" y="2678113"/>
          <p14:tracePt t="203894" x="6596063" y="2778125"/>
          <p14:tracePt t="203910" x="6596063" y="2840038"/>
          <p14:tracePt t="203927" x="6596063" y="2903538"/>
          <p14:tracePt t="203944" x="6621463" y="2952750"/>
          <p14:tracePt t="203961" x="6634163" y="2978150"/>
          <p14:tracePt t="203977" x="6646863" y="2978150"/>
          <p14:tracePt t="203994" x="6672263" y="2990850"/>
          <p14:tracePt t="204011" x="6721475" y="3003550"/>
          <p14:tracePt t="204028" x="6759575" y="3016250"/>
          <p14:tracePt t="204044" x="6821488" y="3016250"/>
          <p14:tracePt t="204046" x="6872288" y="3016250"/>
          <p14:tracePt t="204061" x="6910388" y="3016250"/>
          <p14:tracePt t="204062" x="6972300" y="3016250"/>
          <p14:tracePt t="204078" x="7110413" y="3016250"/>
          <p14:tracePt t="204095" x="7297738" y="3016250"/>
          <p14:tracePt t="204111" x="7459663" y="2965450"/>
          <p14:tracePt t="204127" x="7635875" y="2865438"/>
          <p14:tracePt t="204145" x="7835900" y="2778125"/>
          <p14:tracePt t="204161" x="7948613" y="2703513"/>
          <p14:tracePt t="204178" x="8010525" y="2665413"/>
          <p14:tracePt t="204194" x="8048625" y="2652713"/>
          <p14:tracePt t="204215" x="8061325" y="2640013"/>
          <p14:tracePt t="204228" x="8061325" y="2627313"/>
          <p14:tracePt t="204245" x="8061325" y="2616200"/>
          <p14:tracePt t="204262" x="8061325" y="2590800"/>
          <p14:tracePt t="204279" x="8061325" y="2565400"/>
          <p14:tracePt t="204297" x="8061325" y="2540000"/>
          <p14:tracePt t="204313" x="8061325" y="2503488"/>
          <p14:tracePt t="204329" x="8048625" y="2478088"/>
          <p14:tracePt t="204346" x="7999413" y="2452688"/>
          <p14:tracePt t="204363" x="7948613" y="2427288"/>
          <p14:tracePt t="204379" x="7874000" y="2414588"/>
          <p14:tracePt t="204396" x="7761288" y="2403475"/>
          <p14:tracePt t="204399" x="7710488" y="2403475"/>
          <p14:tracePt t="204413" x="7648575" y="2403475"/>
          <p14:tracePt t="204415" x="7572375" y="2403475"/>
          <p14:tracePt t="204431" x="7423150" y="2403475"/>
          <p14:tracePt t="204447" x="7323138" y="2403475"/>
          <p14:tracePt t="204463" x="7272338" y="2403475"/>
          <p14:tracePt t="204480" x="7223125" y="2414588"/>
          <p14:tracePt t="204497" x="7185025" y="2465388"/>
          <p14:tracePt t="204513" x="7123113" y="2540000"/>
          <p14:tracePt t="204531" x="7085013" y="2627313"/>
          <p14:tracePt t="204547" x="7072313" y="2703513"/>
          <p14:tracePt t="204564" x="7072313" y="2790825"/>
          <p14:tracePt t="204567" x="7072313" y="2816225"/>
          <p14:tracePt t="204581" x="7072313" y="2865438"/>
          <p14:tracePt t="204583" x="7072313" y="2903538"/>
          <p14:tracePt t="204597" x="7072313" y="2941638"/>
          <p14:tracePt t="204599" x="7072313" y="2952750"/>
          <p14:tracePt t="204614" x="7085013" y="2978150"/>
          <p14:tracePt t="204616" x="7110413" y="3003550"/>
          <p14:tracePt t="204631" x="7172325" y="3016250"/>
          <p14:tracePt t="204648" x="7235825" y="3028950"/>
          <p14:tracePt t="204664" x="7323138" y="3028950"/>
          <p14:tracePt t="204680" x="7423150" y="3028950"/>
          <p14:tracePt t="204697" x="7510463" y="3003550"/>
          <p14:tracePt t="204714" x="7623175" y="2941638"/>
          <p14:tracePt t="204730" x="7735888" y="2865438"/>
          <p14:tracePt t="204747" x="7785100" y="2752725"/>
          <p14:tracePt t="204764" x="7861300" y="2652713"/>
          <p14:tracePt t="204767" x="7861300" y="2616200"/>
          <p14:tracePt t="204781" x="7861300" y="2578100"/>
          <p14:tracePt t="204783" x="7874000" y="2527300"/>
          <p14:tracePt t="204799" x="7874000" y="2490788"/>
          <p14:tracePt t="204815" x="7874000" y="2439988"/>
          <p14:tracePt t="204832" x="7874000" y="2390775"/>
          <p14:tracePt t="204848" x="7874000" y="2365375"/>
          <p14:tracePt t="204865" x="7874000" y="2327275"/>
          <p14:tracePt t="204881" x="7835900" y="2290763"/>
          <p14:tracePt t="204898" x="7773988" y="2252663"/>
          <p14:tracePt t="204915" x="7723188" y="2252663"/>
          <p14:tracePt t="204931" x="7673975" y="2214563"/>
          <p14:tracePt t="204948" x="7610475" y="2214563"/>
          <p14:tracePt t="204951" x="7585075" y="2214563"/>
          <p14:tracePt t="204964" x="7548563" y="2214563"/>
          <p14:tracePt t="204967" x="7523163" y="2227263"/>
          <p14:tracePt t="204981" x="7510463" y="2227263"/>
          <p14:tracePt t="204983" x="7485063" y="2265363"/>
          <p14:tracePt t="204999" x="7435850" y="2327275"/>
          <p14:tracePt t="205016" x="7410450" y="2427288"/>
          <p14:tracePt t="205032" x="7410450" y="2565400"/>
          <p14:tracePt t="205049" x="7435850" y="2740025"/>
          <p14:tracePt t="205065" x="7523163" y="2928938"/>
          <p14:tracePt t="205081" x="7648575" y="3103563"/>
          <p14:tracePt t="205099" x="7810500" y="3278188"/>
          <p14:tracePt t="205115" x="7999413" y="3378200"/>
          <p14:tracePt t="205131" x="8161338" y="3454400"/>
          <p14:tracePt t="205149" x="8274050" y="3467100"/>
          <p14:tracePt t="205151" x="8324850" y="3467100"/>
          <p14:tracePt t="205166" x="8361363" y="3467100"/>
          <p14:tracePt t="205168" x="8386763" y="3467100"/>
          <p14:tracePt t="205183" x="8448675" y="3467100"/>
          <p14:tracePt t="205199" x="8524875" y="3467100"/>
          <p14:tracePt t="205216" x="8637588" y="3416300"/>
          <p14:tracePt t="205233" x="8763000" y="3328988"/>
          <p14:tracePt t="205249" x="8850313" y="3241675"/>
          <p14:tracePt t="205266" x="8886825" y="3165475"/>
          <p14:tracePt t="205283" x="8924925" y="3078163"/>
          <p14:tracePt t="205299" x="8975725" y="2978150"/>
          <p14:tracePt t="205316" x="8986838" y="2890838"/>
          <p14:tracePt t="205319" x="8986838" y="2840038"/>
          <p14:tracePt t="205333" x="8986838" y="2790825"/>
          <p14:tracePt t="205335" x="8986838" y="2740025"/>
          <p14:tracePt t="205349" x="8986838" y="2703513"/>
          <p14:tracePt t="205351" x="8986838" y="2652713"/>
          <p14:tracePt t="205366" x="8986838" y="2627313"/>
          <p14:tracePt t="205368" x="8986838" y="2565400"/>
          <p14:tracePt t="205382" x="8986838" y="2540000"/>
          <p14:tracePt t="205399" x="8937625" y="2478088"/>
          <p14:tracePt t="205415" x="8874125" y="2439988"/>
          <p14:tracePt t="205432" x="8824913" y="2403475"/>
          <p14:tracePt t="205449" x="8724900" y="2378075"/>
          <p14:tracePt t="205466" x="8586788" y="2339975"/>
          <p14:tracePt t="205483" x="8474075" y="2339975"/>
          <p14:tracePt t="205499" x="8399463" y="2314575"/>
          <p14:tracePt t="205517" x="8348663" y="2314575"/>
          <p14:tracePt t="205519" x="8324850" y="2314575"/>
          <p14:tracePt t="205533" x="8286750" y="2314575"/>
          <p14:tracePt t="205550" x="8248650" y="2314575"/>
          <p14:tracePt t="205567" x="8212138" y="2314575"/>
          <p14:tracePt t="205583" x="8135938" y="2314575"/>
          <p14:tracePt t="205600" x="8099425" y="2339975"/>
          <p14:tracePt t="205617" x="8048625" y="2403475"/>
          <p14:tracePt t="205633" x="8010525" y="2452688"/>
          <p14:tracePt t="205649" x="7974013" y="2540000"/>
          <p14:tracePt t="205666" x="7948613" y="2603500"/>
          <p14:tracePt t="205683" x="7923213" y="2652713"/>
          <p14:tracePt t="205699" x="7923213" y="2740025"/>
          <p14:tracePt t="205716" x="7923213" y="2816225"/>
          <p14:tracePt t="205719" x="7923213" y="2865438"/>
          <p14:tracePt t="205733" x="7923213" y="2916238"/>
          <p14:tracePt t="205735" x="7923213" y="2990850"/>
          <p14:tracePt t="205750" x="7974013" y="3041650"/>
          <p14:tracePt t="205767" x="8023225" y="3078163"/>
          <p14:tracePt t="205783" x="8086725" y="3116263"/>
          <p14:tracePt t="205800" x="8174038" y="3128963"/>
          <p14:tracePt t="205817" x="8261350" y="3128963"/>
          <p14:tracePt t="205833" x="8348663" y="3128963"/>
          <p14:tracePt t="205851" x="8412163" y="3128963"/>
          <p14:tracePt t="205867" x="8486775" y="3078163"/>
          <p14:tracePt t="205883" x="8548688" y="3041650"/>
          <p14:tracePt t="205889" x="8599488" y="2990850"/>
          <p14:tracePt t="205900" x="8637588" y="2928938"/>
          <p14:tracePt t="205902" x="8674100" y="2852738"/>
          <p14:tracePt t="205917" x="8712200" y="2765425"/>
          <p14:tracePt t="205919" x="8737600" y="2665413"/>
          <p14:tracePt t="205934" x="8799513" y="2427288"/>
          <p14:tracePt t="205951" x="8824913" y="2239963"/>
          <p14:tracePt t="205968" x="8824913" y="2152650"/>
          <p14:tracePt t="205985" x="8799513" y="2052638"/>
          <p14:tracePt t="206000" x="8737600" y="1978025"/>
          <p14:tracePt t="206017" x="8686800" y="1914525"/>
          <p14:tracePt t="206034" x="8586788" y="1865313"/>
          <p14:tracePt t="206050" x="8448675" y="1801813"/>
          <p14:tracePt t="206068" x="8386763" y="1801813"/>
          <p14:tracePt t="206071" x="8361363" y="1801813"/>
          <p14:tracePt t="206084" x="8324850" y="1801813"/>
          <p14:tracePt t="206087" x="8286750" y="1801813"/>
          <p14:tracePt t="206101" x="8274050" y="1801813"/>
          <p14:tracePt t="206103" x="8261350" y="1801813"/>
          <p14:tracePt t="206119" x="8248650" y="1801813"/>
          <p14:tracePt t="206135" x="8223250" y="1827213"/>
          <p14:tracePt t="206151" x="8199438" y="1927225"/>
          <p14:tracePt t="206168" x="8199438" y="2027238"/>
          <p14:tracePt t="206185" x="8199438" y="2190750"/>
          <p14:tracePt t="206201" x="8199438" y="2303463"/>
          <p14:tracePt t="206218" x="8199438" y="2427288"/>
          <p14:tracePt t="206234" x="8235950" y="2527300"/>
          <p14:tracePt t="206251" x="8312150" y="2640013"/>
          <p14:tracePt t="206268" x="8348663" y="2678113"/>
          <p14:tracePt t="206271" x="8374063" y="2703513"/>
          <p14:tracePt t="206285" x="8412163" y="2716213"/>
          <p14:tracePt t="206287" x="8461375" y="2728913"/>
          <p14:tracePt t="206303" x="8599488" y="2765425"/>
          <p14:tracePt t="206317" x="8712200" y="2765425"/>
          <p14:tracePt t="206318" x="8824913" y="2765425"/>
          <p14:tracePt t="206334" x="9075738" y="2765425"/>
          <p14:tracePt t="206350" x="9401175" y="2765425"/>
          <p14:tracePt t="206367" x="9637713" y="2678113"/>
          <p14:tracePt t="206383" x="9813925" y="2616200"/>
          <p14:tracePt t="206400" x="9901238" y="2565400"/>
          <p14:tracePt t="206417" x="9926638" y="2503488"/>
          <p14:tracePt t="206436" x="9926638" y="2427288"/>
          <p14:tracePt t="206439" x="9926638" y="2378075"/>
          <p14:tracePt t="206451" x="9926638" y="2327275"/>
          <p14:tracePt t="206468" x="9875838" y="2214563"/>
          <p14:tracePt t="206471" x="9813925" y="2152650"/>
          <p14:tracePt t="206485" x="9726613" y="2101850"/>
          <p14:tracePt t="206487" x="9626600" y="2065338"/>
          <p14:tracePt t="206503" x="9388475" y="1978025"/>
          <p14:tracePt t="206518" x="8963025" y="1914525"/>
          <p14:tracePt t="206535" x="8650288" y="1876425"/>
          <p14:tracePt t="206552" x="8361363" y="1876425"/>
          <p14:tracePt t="206569" x="8235950" y="1876425"/>
          <p14:tracePt t="206585" x="8174038" y="1876425"/>
          <p14:tracePt t="206603" x="8135938" y="1901825"/>
          <p14:tracePt t="206619" x="8086725" y="1978025"/>
          <p14:tracePt t="206636" x="8023225" y="2089150"/>
          <p14:tracePt t="206639" x="7986713" y="2165350"/>
          <p14:tracePt t="206653" x="7974013" y="2201863"/>
          <p14:tracePt t="206655" x="7948613" y="2278063"/>
          <p14:tracePt t="206670" x="7910513" y="2352675"/>
          <p14:tracePt t="206672" x="7897813" y="2403475"/>
          <p14:tracePt t="206687" x="7886700" y="2503488"/>
          <p14:tracePt t="206703" x="7886700" y="2590800"/>
          <p14:tracePt t="206720" x="7886700" y="2665413"/>
          <p14:tracePt t="206736" x="7897813" y="2752725"/>
          <p14:tracePt t="206752" x="7923213" y="2816225"/>
          <p14:tracePt t="206769" x="7961313" y="2852738"/>
          <p14:tracePt t="206787" x="8048625" y="2903538"/>
          <p14:tracePt t="206803" x="8174038" y="2941638"/>
          <p14:tracePt t="206820" x="8399463" y="2941638"/>
          <p14:tracePt t="206823" x="8537575" y="2941638"/>
          <p14:tracePt t="206836" x="8786813" y="2941638"/>
          <p14:tracePt t="206839" x="8950325" y="2941638"/>
          <p14:tracePt t="206853" x="9124950" y="2941638"/>
          <p14:tracePt t="206855" x="9288463" y="2941638"/>
          <p14:tracePt t="206869" x="9413875" y="2941638"/>
          <p14:tracePt t="206871" x="9563100" y="2941638"/>
          <p14:tracePt t="206887" x="9763125" y="2878138"/>
          <p14:tracePt t="206903" x="9888538" y="2828925"/>
          <p14:tracePt t="206920" x="9963150" y="2765425"/>
          <p14:tracePt t="206937" x="10001250" y="2728913"/>
          <p14:tracePt t="206953" x="10052050" y="2627313"/>
          <p14:tracePt t="206970" x="10064750" y="2527300"/>
          <p14:tracePt t="206987" x="10064750" y="2439988"/>
          <p14:tracePt t="207004" x="10052050" y="2327275"/>
          <p14:tracePt t="207007" x="10052050" y="2303463"/>
          <p14:tracePt t="207020" x="10026650" y="2265363"/>
          <p14:tracePt t="207022" x="9963150" y="2214563"/>
          <p14:tracePt t="207036" x="9888538" y="2165350"/>
          <p14:tracePt t="207039" x="9839325" y="2114550"/>
          <p14:tracePt t="207053" x="9750425" y="2065338"/>
          <p14:tracePt t="207056" x="9663113" y="2039938"/>
          <p14:tracePt t="207071" x="9475788" y="1989138"/>
          <p14:tracePt t="207087" x="9263063" y="1927225"/>
          <p14:tracePt t="207104" x="9050338" y="1889125"/>
          <p14:tracePt t="207120" x="8874125" y="1876425"/>
          <p14:tracePt t="207136" x="8712200" y="1852613"/>
          <p14:tracePt t="207154" x="8586788" y="1852613"/>
          <p14:tracePt t="207171" x="8537575" y="1852613"/>
          <p14:tracePt t="207187" x="8486775" y="1852613"/>
          <p14:tracePt t="207204" x="8435975" y="1852613"/>
          <p14:tracePt t="207207" x="8399463" y="1852613"/>
          <p14:tracePt t="207221" x="8386763" y="1852613"/>
          <p14:tracePt t="207223" x="8374063" y="1865313"/>
          <p14:tracePt t="207237" x="8324850" y="1876425"/>
          <p14:tracePt t="207239" x="8286750" y="1889125"/>
          <p14:tracePt t="207252" x="8248650" y="1901825"/>
          <p14:tracePt t="207254" x="8223250" y="1914525"/>
          <p14:tracePt t="207269" x="8186738" y="1939925"/>
          <p14:tracePt t="207270" x="8161338" y="1952625"/>
          <p14:tracePt t="207286" x="8099425" y="2001838"/>
          <p14:tracePt t="207302" x="8061325" y="2014538"/>
          <p14:tracePt t="207319" x="8010525" y="2052638"/>
          <p14:tracePt t="207337" x="7999413" y="2078038"/>
          <p14:tracePt t="207355" x="7948613" y="2127250"/>
          <p14:tracePt t="207371" x="7935913" y="2139950"/>
          <p14:tracePt t="207388" x="7910513" y="2165350"/>
          <p14:tracePt t="207391" x="7910513" y="2178050"/>
          <p14:tracePt t="207405" x="7897813" y="2178050"/>
          <p14:tracePt t="207422" x="7897813" y="2190750"/>
          <p14:tracePt t="207424" x="7897813" y="2201863"/>
          <p14:tracePt t="207439" x="7874000" y="2214563"/>
          <p14:tracePt t="207456" x="7848600" y="2227263"/>
          <p14:tracePt t="207471" x="7823200" y="2252663"/>
          <p14:tracePt t="207489" x="7785100" y="2290763"/>
          <p14:tracePt t="207505" x="7773988" y="2303463"/>
          <p14:tracePt t="207521" x="7748588" y="2352675"/>
          <p14:tracePt t="207538" x="7723188" y="2390775"/>
          <p14:tracePt t="207556" x="7697788" y="2439988"/>
          <p14:tracePt t="207559" x="7697788" y="2452688"/>
          <p14:tracePt t="207572" x="7697788" y="2465388"/>
          <p14:tracePt t="207589" x="7673975" y="2490788"/>
          <p14:tracePt t="207606" x="7673975" y="2503488"/>
          <p14:tracePt t="207622" x="7673975" y="2527300"/>
          <p14:tracePt t="207639" x="7697788" y="2565400"/>
          <p14:tracePt t="207656" x="7710488" y="2590800"/>
          <p14:tracePt t="207672" x="7735888" y="2652713"/>
          <p14:tracePt t="207689" x="7797800" y="2703513"/>
          <p14:tracePt t="207705" x="7886700" y="2752725"/>
          <p14:tracePt t="207722" x="7974013" y="2790825"/>
          <p14:tracePt t="207739" x="8074025" y="2840038"/>
          <p14:tracePt t="207756" x="8110538" y="2852738"/>
          <p14:tracePt t="207758" x="8161338" y="2865438"/>
          <p14:tracePt t="207772" x="8223250" y="2865438"/>
          <p14:tracePt t="207775" x="8248650" y="2865438"/>
          <p14:tracePt t="207789" x="8261350" y="2865438"/>
          <p14:tracePt t="207791" x="8312150" y="2865438"/>
          <p14:tracePt t="207807" x="8499475" y="2865438"/>
          <p14:tracePt t="207823" x="8637588" y="2865438"/>
          <p14:tracePt t="207839" x="8763000" y="2852738"/>
          <p14:tracePt t="207856" x="8824913" y="2816225"/>
          <p14:tracePt t="207872" x="8886825" y="2778125"/>
          <p14:tracePt t="207888" x="8912225" y="2752725"/>
          <p14:tracePt t="207906" x="8937625" y="2728913"/>
          <p14:tracePt t="207922" x="8950325" y="2690813"/>
          <p14:tracePt t="207939" x="8950325" y="2640013"/>
          <p14:tracePt t="207956" x="8950325" y="2590800"/>
          <p14:tracePt t="207959" x="8950325" y="2565400"/>
          <p14:tracePt t="207972" x="8950325" y="2552700"/>
          <p14:tracePt t="207974" x="8950325" y="2540000"/>
          <p14:tracePt t="207989" x="8950325" y="2516188"/>
          <p14:tracePt t="207991" x="8950325" y="2490788"/>
          <p14:tracePt t="208006" x="8924925" y="2452688"/>
          <p14:tracePt t="208023" x="8886825" y="2414588"/>
          <p14:tracePt t="208039" x="8799513" y="2365375"/>
          <p14:tracePt t="208056" x="8712200" y="2339975"/>
          <p14:tracePt t="208073" x="8561388" y="2303463"/>
          <p14:tracePt t="208089" x="8474075" y="2278063"/>
          <p14:tracePt t="208107" x="8386763" y="2278063"/>
          <p14:tracePt t="208123" x="8335963" y="2265363"/>
          <p14:tracePt t="208140" x="8299450" y="2265363"/>
          <p14:tracePt t="208142" x="8286750" y="2265363"/>
          <p14:tracePt t="208159" x="8261350" y="2265363"/>
          <p14:tracePt t="208173" x="8248650" y="2265363"/>
          <p14:tracePt t="208175" x="8212138" y="2265363"/>
          <p14:tracePt t="208189" x="8186738" y="2265363"/>
          <p14:tracePt t="208191" x="8148638" y="2265363"/>
          <p14:tracePt t="208207" x="8048625" y="2265363"/>
          <p14:tracePt t="208223" x="7974013" y="2265363"/>
          <p14:tracePt t="208240" x="7897813" y="2290763"/>
          <p14:tracePt t="208256" x="7848600" y="2314575"/>
          <p14:tracePt t="208273" x="7835900" y="2327275"/>
          <p14:tracePt t="208290" x="7797800" y="2352675"/>
          <p14:tracePt t="208327" x="7773988" y="2378075"/>
          <p14:tracePt t="208335" x="7761288" y="2403475"/>
          <p14:tracePt t="208343" x="7748588" y="2403475"/>
          <p14:tracePt t="208357" x="7748588" y="2414588"/>
          <p14:tracePt t="208359" x="7748588" y="2439988"/>
          <p14:tracePt t="208375" x="7748588" y="2465388"/>
          <p14:tracePt t="208391" x="7748588" y="2490788"/>
          <p14:tracePt t="208407" x="7748588" y="2527300"/>
          <p14:tracePt t="208424" x="7748588" y="2552700"/>
          <p14:tracePt t="208440" x="7748588" y="2565400"/>
          <p14:tracePt t="208457" x="7748588" y="2578100"/>
          <p14:tracePt t="208474" x="7761288" y="2616200"/>
          <p14:tracePt t="208490" x="7810500" y="2640013"/>
          <p14:tracePt t="208508" x="7874000" y="2678113"/>
          <p14:tracePt t="208524" x="7974013" y="2690813"/>
          <p14:tracePt t="208526" x="8035925" y="2703513"/>
          <p14:tracePt t="208540" x="8135938" y="2703513"/>
          <p14:tracePt t="208543" x="8235950" y="2703513"/>
          <p14:tracePt t="208557" x="8335963" y="2703513"/>
          <p14:tracePt t="208559" x="8435975" y="2703513"/>
          <p14:tracePt t="208575" x="8737600" y="2703513"/>
          <p14:tracePt t="208591" x="8986838" y="2703513"/>
          <p14:tracePt t="208608" x="9124950" y="2640013"/>
          <p14:tracePt t="208625" x="9163050" y="2616200"/>
          <p14:tracePt t="208641" x="9175750" y="2603500"/>
          <p14:tracePt t="208657" x="9188450" y="2590800"/>
          <p14:tracePt t="208675" x="9188450" y="2578100"/>
          <p14:tracePt t="208692" x="9188450" y="2552700"/>
          <p14:tracePt t="208695" x="9188450" y="2540000"/>
          <p14:tracePt t="208708" x="9163050" y="2516188"/>
          <p14:tracePt t="208711" x="9124950" y="2490788"/>
          <p14:tracePt t="208725" x="9099550" y="2452688"/>
          <p14:tracePt t="208727" x="9063038" y="2427288"/>
          <p14:tracePt t="208741" x="8975725" y="2414588"/>
          <p14:tracePt t="208743" x="8874125" y="2378075"/>
          <p14:tracePt t="208759" x="8650288" y="2339975"/>
          <p14:tracePt t="208773" x="8548688" y="2339975"/>
          <p14:tracePt t="208775" x="8461375" y="2339975"/>
          <p14:tracePt t="208790" x="8374063" y="2339975"/>
          <p14:tracePt t="208806" x="8335963" y="2339975"/>
          <p14:tracePt t="208823" x="8312150" y="2339975"/>
          <p14:tracePt t="208840" x="8299450" y="2365375"/>
          <p14:tracePt t="208856" x="8274050" y="2390775"/>
          <p14:tracePt t="208873" x="8261350" y="2452688"/>
          <p14:tracePt t="208890" x="8248650" y="2516188"/>
          <p14:tracePt t="208906" x="8235950" y="2578100"/>
          <p14:tracePt t="208925" x="8235950" y="2640013"/>
          <p14:tracePt t="208927" x="8235950" y="2665413"/>
          <p14:tracePt t="208959" x="8235950" y="2690813"/>
          <p14:tracePt t="208967" x="8248650" y="2716213"/>
          <p14:tracePt t="208976" x="8261350" y="2728913"/>
          <p14:tracePt t="208992" x="8286750" y="2752725"/>
          <p14:tracePt t="209009" x="8312150" y="2765425"/>
          <p14:tracePt t="209025" x="8335963" y="2778125"/>
          <p14:tracePt t="209042" x="8424863" y="2778125"/>
          <p14:tracePt t="209059" x="8512175" y="2778125"/>
          <p14:tracePt t="209076" x="8661400" y="2778125"/>
          <p14:tracePt t="209078" x="8712200" y="2778125"/>
          <p14:tracePt t="209092" x="8763000" y="2778125"/>
          <p14:tracePt t="209095" x="8812213" y="2728913"/>
          <p14:tracePt t="209108" x="8863013" y="2690813"/>
          <p14:tracePt t="209111" x="8899525" y="2640013"/>
          <p14:tracePt t="209125" x="8924925" y="2616200"/>
          <p14:tracePt t="209127" x="8937625" y="2565400"/>
          <p14:tracePt t="209143" x="8975725" y="2465388"/>
          <p14:tracePt t="209159" x="8986838" y="2403475"/>
          <p14:tracePt t="209176" x="8986838" y="2339975"/>
          <p14:tracePt t="209192" x="8975725" y="2303463"/>
          <p14:tracePt t="209209" x="8950325" y="2265363"/>
          <p14:tracePt t="209226" x="8886825" y="2239963"/>
          <p14:tracePt t="209243" x="8837613" y="2227263"/>
          <p14:tracePt t="209260" x="8812213" y="2227263"/>
          <p14:tracePt t="209391" x="8837613" y="2227263"/>
          <p14:tracePt t="209399" x="8886825" y="2227263"/>
          <p14:tracePt t="209409" x="8975725" y="2227263"/>
          <p14:tracePt t="209426" x="9175750" y="2227263"/>
          <p14:tracePt t="209443" x="9388475" y="2227263"/>
          <p14:tracePt t="209459" x="9637713" y="2227263"/>
          <p14:tracePt t="209476" x="10001250" y="2227263"/>
          <p14:tracePt t="209479" x="10152063" y="2227263"/>
          <p14:tracePt t="209493" x="10288588" y="2227263"/>
          <p14:tracePt t="209495" x="10390188" y="2227263"/>
          <p14:tracePt t="209510" x="10490200" y="2201863"/>
          <p14:tracePt t="209527" x="10539413" y="2201863"/>
          <p14:tracePt t="209543" x="10552113" y="2201863"/>
          <p14:tracePt t="210055" x="10564813" y="2201863"/>
          <p14:tracePt t="210519" x="10552113" y="2227263"/>
          <p14:tracePt t="210551" x="10552113" y="2239963"/>
          <p14:tracePt t="210568" x="10552113" y="2252663"/>
          <p14:tracePt t="210575" x="10539413" y="2265363"/>
          <p14:tracePt t="210591" x="10539413" y="2290763"/>
          <p14:tracePt t="210599" x="10526713" y="2290763"/>
          <p14:tracePt t="210612" x="10514013" y="2303463"/>
          <p14:tracePt t="210615" x="10514013" y="2327275"/>
          <p14:tracePt t="210628" x="10514013" y="2339975"/>
          <p14:tracePt t="210629" x="10502900" y="2352675"/>
          <p14:tracePt t="210646" x="10502900" y="2378075"/>
          <p14:tracePt t="210661" x="10502900" y="2403475"/>
          <p14:tracePt t="210678" x="10502900" y="2427288"/>
          <p14:tracePt t="210695" x="10502900" y="2452688"/>
          <p14:tracePt t="210711" x="10502900" y="2490788"/>
          <p14:tracePt t="210729" x="10502900" y="2540000"/>
          <p14:tracePt t="210747" x="10502900" y="2578100"/>
          <p14:tracePt t="210763" x="10502900" y="2603500"/>
          <p14:tracePt t="210780" x="10502900" y="2616200"/>
          <p14:tracePt t="210807" x="10502900" y="2640013"/>
          <p14:tracePt t="210823" x="10514013" y="2652713"/>
          <p14:tracePt t="210830" x="10514013" y="2665413"/>
          <p14:tracePt t="210847" x="10526713" y="2690813"/>
          <p14:tracePt t="210863" x="10539413" y="2728913"/>
          <p14:tracePt t="210880" x="10539413" y="2740025"/>
          <p14:tracePt t="210896" x="10552113" y="2778125"/>
          <p14:tracePt t="210914" x="10564813" y="2803525"/>
          <p14:tracePt t="210930" x="10564813" y="2816225"/>
          <p14:tracePt t="210952" x="10577513" y="2840038"/>
          <p14:tracePt t="210963" x="10577513" y="2865438"/>
          <p14:tracePt t="210980" x="10590213" y="2916238"/>
          <p14:tracePt t="210982" x="10602913" y="2941638"/>
          <p14:tracePt t="210997" x="10614025" y="2952750"/>
          <p14:tracePt t="210999" x="10614025" y="2978150"/>
          <p14:tracePt t="211013" x="10626725" y="3003550"/>
          <p14:tracePt t="211016" x="10626725" y="3016250"/>
          <p14:tracePt t="211031" x="10652125" y="3054350"/>
          <p14:tracePt t="211048" x="10652125" y="3090863"/>
          <p14:tracePt t="211064" x="10652125" y="3141663"/>
          <p14:tracePt t="211080" x="10652125" y="3190875"/>
          <p14:tracePt t="211097" x="10652125" y="3228975"/>
          <p14:tracePt t="211114" x="10652125" y="3290888"/>
          <p14:tracePt t="211131" x="10652125" y="3328988"/>
          <p14:tracePt t="211147" x="10602913" y="3390900"/>
          <p14:tracePt t="211164" x="10514013" y="3479800"/>
          <p14:tracePt t="211167" x="10477500" y="3503613"/>
          <p14:tracePt t="211181" x="10439400" y="3529013"/>
          <p14:tracePt t="211183" x="10401300" y="3554413"/>
          <p14:tracePt t="211197" x="10364788" y="3590925"/>
          <p14:tracePt t="211199" x="10301288" y="3641725"/>
          <p14:tracePt t="211215" x="10239375" y="3703638"/>
          <p14:tracePt t="211232" x="10152063" y="3754438"/>
          <p14:tracePt t="211247" x="10064750" y="3792538"/>
          <p14:tracePt t="211265" x="10001250" y="3816350"/>
          <p14:tracePt t="211281" x="9901238" y="3879850"/>
          <p14:tracePt t="211296" x="9801225" y="3905250"/>
          <p14:tracePt t="211313" x="9713913" y="3954463"/>
          <p14:tracePt t="211329" x="9588500" y="4005263"/>
          <p14:tracePt t="211346" x="9501188" y="4054475"/>
          <p14:tracePt t="211362" x="9388475" y="4092575"/>
          <p14:tracePt t="211379" x="9288463" y="4117975"/>
          <p14:tracePt t="211396" x="9224963" y="4141788"/>
          <p14:tracePt t="211398" x="9175750" y="4141788"/>
          <p14:tracePt t="211414" x="9075738" y="4179888"/>
          <p14:tracePt t="211430" x="8937625" y="4217988"/>
          <p14:tracePt t="211446" x="8863013" y="4241800"/>
          <p14:tracePt t="211463" x="8737600" y="4267200"/>
          <p14:tracePt t="211479" x="8650288" y="4279900"/>
          <p14:tracePt t="211496" x="8574088" y="4318000"/>
          <p14:tracePt t="211513" x="8486775" y="4330700"/>
          <p14:tracePt t="211530" x="8424863" y="4341813"/>
          <p14:tracePt t="211547" x="8312150" y="4379913"/>
          <p14:tracePt t="211563" x="8248650" y="4392613"/>
          <p14:tracePt t="211580" x="8186738" y="4418013"/>
          <p14:tracePt t="211582" x="8148638" y="4418013"/>
          <p14:tracePt t="211597" x="8123238" y="4430713"/>
          <p14:tracePt t="211598" x="8099425" y="4454525"/>
          <p14:tracePt t="211614" x="8061325" y="4454525"/>
          <p14:tracePt t="211630" x="7999413" y="4479925"/>
          <p14:tracePt t="211646" x="7910513" y="4518025"/>
          <p14:tracePt t="211663" x="7797800" y="4554538"/>
          <p14:tracePt t="211680" x="7685088" y="4618038"/>
          <p14:tracePt t="211697" x="7585075" y="4656138"/>
          <p14:tracePt t="211714" x="7459663" y="4730750"/>
          <p14:tracePt t="211731" x="7335838" y="4792663"/>
          <p14:tracePt t="211747" x="7235825" y="4856163"/>
          <p14:tracePt t="211764" x="7146925" y="4918075"/>
          <p14:tracePt t="211781" x="7085013" y="4968875"/>
          <p14:tracePt t="211782" x="7072313" y="4992688"/>
          <p14:tracePt t="211797" x="7046913" y="5018088"/>
          <p14:tracePt t="211817" x="6985000" y="5043488"/>
          <p14:tracePt t="211832" x="6959600" y="5068888"/>
          <p14:tracePt t="211849" x="6946900" y="5081588"/>
          <p14:tracePt t="211866" x="6921500" y="5092700"/>
          <p14:tracePt t="211883" x="6884988" y="5118100"/>
          <p14:tracePt t="211899" x="6859588" y="5130800"/>
          <p14:tracePt t="211916" x="6834188" y="5143500"/>
          <p14:tracePt t="211919" x="6797675" y="5156200"/>
          <p14:tracePt t="211933" x="6784975" y="5168900"/>
          <p14:tracePt t="211935" x="6772275" y="5168900"/>
          <p14:tracePt t="211951" x="6746875" y="5181600"/>
          <p14:tracePt t="211965" x="6721475" y="5194300"/>
          <p14:tracePt t="211966" x="6708775" y="5194300"/>
          <p14:tracePt t="211982" x="6672263" y="5194300"/>
          <p14:tracePt t="211998" x="6608763" y="5218113"/>
          <p14:tracePt t="212015" x="6546850" y="5230813"/>
          <p14:tracePt t="212032" x="6421438" y="5281613"/>
          <p14:tracePt t="212049" x="6283325" y="5305425"/>
          <p14:tracePt t="212067" x="6108700" y="5318125"/>
          <p14:tracePt t="212083" x="5908675" y="5343525"/>
          <p14:tracePt t="212099" x="5770563" y="5356225"/>
          <p14:tracePt t="212117" x="5683250" y="5381625"/>
          <p14:tracePt t="212119" x="5670550" y="5394325"/>
          <p14:tracePt t="212134" x="5632450" y="5407025"/>
          <p14:tracePt t="212151" x="5619750" y="5407025"/>
          <p14:tracePt t="212167" x="5619750" y="5418138"/>
          <p14:tracePt t="212184" x="5607050" y="5430838"/>
          <p14:tracePt t="212200" x="5595938" y="5430838"/>
          <p14:tracePt t="212223" x="5595938" y="5443538"/>
          <p14:tracePt t="212271" x="5595938" y="5456238"/>
          <p14:tracePt t="212295" x="5607050" y="5456238"/>
          <p14:tracePt t="212303" x="5645150" y="5456238"/>
          <p14:tracePt t="212317" x="5670550" y="5456238"/>
          <p14:tracePt t="212319" x="5757863" y="5443538"/>
          <p14:tracePt t="212335" x="5908675" y="5268913"/>
          <p14:tracePt t="212351" x="6096000" y="4530725"/>
          <p14:tracePt t="212368" x="6170613" y="3467100"/>
          <p14:tracePt t="212384" x="6183313" y="2439988"/>
          <p14:tracePt t="212401" x="6308725" y="1301750"/>
          <p14:tracePt t="212417" x="6308725" y="688975"/>
          <p14:tracePt t="212435" x="6296025" y="187325"/>
          <p14:tracePt t="212451" x="6246813" y="50800"/>
          <p14:tracePt t="212468" x="6208713" y="0"/>
          <p14:tracePt t="212519" x="6196013" y="0"/>
          <p14:tracePt t="212535" x="6157913" y="25400"/>
          <p14:tracePt t="212543" x="6134100" y="125413"/>
          <p14:tracePt t="212551" x="6108700" y="212725"/>
          <p14:tracePt t="212568" x="6045200" y="487363"/>
          <p14:tracePt t="212584" x="6045200" y="1163638"/>
          <p14:tracePt t="212601" x="6045200" y="1701800"/>
          <p14:tracePt t="212618" x="6045200" y="2314575"/>
          <p14:tracePt t="212635" x="6045200" y="2803525"/>
          <p14:tracePt t="212651" x="6045200" y="3190875"/>
          <p14:tracePt t="212669" x="6045200" y="3467100"/>
          <p14:tracePt t="212671" x="6045200" y="3541713"/>
          <p14:tracePt t="212686" x="6045200" y="3603625"/>
          <p14:tracePt t="212688" x="6045200" y="3679825"/>
          <p14:tracePt t="212703" x="6045200" y="3803650"/>
          <p14:tracePt t="212719" x="6045200" y="3867150"/>
          <p14:tracePt t="212839" x="6045200" y="3779838"/>
          <p14:tracePt t="212847" x="6070600" y="3603625"/>
          <p14:tracePt t="212856" x="6070600" y="3441700"/>
          <p14:tracePt t="212869" x="6070600" y="3278188"/>
          <p14:tracePt t="212871" x="6070600" y="3128963"/>
          <p14:tracePt t="212886" x="6070600" y="2990850"/>
          <p14:tracePt t="212888" x="6070600" y="2878138"/>
          <p14:tracePt t="212903" x="6045200" y="2752725"/>
          <p14:tracePt t="212919" x="6021388" y="2678113"/>
          <p14:tracePt t="212936" x="5995988" y="2652713"/>
          <p14:tracePt t="212952" x="5970588" y="2627313"/>
          <p14:tracePt t="212969" x="5970588" y="2616200"/>
          <p14:tracePt t="212986" x="5945188" y="2616200"/>
          <p14:tracePt t="213002" x="5908675" y="2603500"/>
          <p14:tracePt t="213019" x="5883275" y="2603500"/>
          <p14:tracePt t="213036" x="5845175" y="2578100"/>
          <p14:tracePt t="213039" x="5832475" y="2578100"/>
          <p14:tracePt t="213055" x="5808663" y="2578100"/>
          <p14:tracePt t="213069" x="5795963" y="2578100"/>
          <p14:tracePt t="213071" x="5783263" y="2578100"/>
          <p14:tracePt t="213087" x="5757863" y="2578100"/>
          <p14:tracePt t="213103" x="5719763" y="2552700"/>
          <p14:tracePt t="213119" x="5670550" y="2527300"/>
          <p14:tracePt t="213137" x="5595938" y="2490788"/>
          <p14:tracePt t="213152" x="5519738" y="2452688"/>
          <p14:tracePt t="213169" x="5445125" y="2378075"/>
          <p14:tracePt t="213186" x="5394325" y="2252663"/>
          <p14:tracePt t="213202" x="5357813" y="2178050"/>
          <p14:tracePt t="213219" x="5357813" y="2065338"/>
          <p14:tracePt t="213236" x="5357813" y="1927225"/>
          <p14:tracePt t="213239" x="5357813" y="1839913"/>
          <p14:tracePt t="213253" x="5357813" y="1752600"/>
          <p14:tracePt t="213255" x="5383213" y="1701800"/>
          <p14:tracePt t="213270" x="5394325" y="1639888"/>
          <p14:tracePt t="213272" x="5407025" y="1614488"/>
          <p14:tracePt t="213287" x="5432425" y="1589088"/>
          <p14:tracePt t="213303" x="5445125" y="1589088"/>
          <p14:tracePt t="213367" x="5445125" y="1601788"/>
          <p14:tracePt t="213375" x="5445125" y="1639888"/>
          <p14:tracePt t="213387" x="5445125" y="1727200"/>
          <p14:tracePt t="213403" x="5394325" y="1889125"/>
          <p14:tracePt t="213420" x="5281613" y="2089150"/>
          <p14:tracePt t="213423" x="5257800" y="2178050"/>
          <p14:tracePt t="213437" x="5219700" y="2265363"/>
          <p14:tracePt t="213439" x="5145088" y="2339975"/>
          <p14:tracePt t="213452" x="5106988" y="2403475"/>
          <p14:tracePt t="213454" x="5057775" y="2452688"/>
          <p14:tracePt t="213469" x="5019675" y="2503488"/>
          <p14:tracePt t="213470" x="4981575" y="2552700"/>
          <p14:tracePt t="213486" x="4906963" y="2590800"/>
          <p14:tracePt t="213502" x="4781550" y="2627313"/>
          <p14:tracePt t="213519" x="4619625" y="2665413"/>
          <p14:tracePt t="213535" x="4394200" y="2678113"/>
          <p14:tracePt t="213552" x="4043363" y="2678113"/>
          <p14:tracePt t="213569" x="3843338" y="2678113"/>
          <p14:tracePt t="213586" x="3692525" y="2678113"/>
          <p14:tracePt t="213603" x="3617913" y="2652713"/>
          <p14:tracePt t="213621" x="3554413" y="2603500"/>
          <p14:tracePt t="213623" x="3554413" y="2578100"/>
          <p14:tracePt t="213637" x="3530600" y="2527300"/>
          <p14:tracePt t="213639" x="3530600" y="2490788"/>
          <p14:tracePt t="213655" x="3517900" y="2390775"/>
          <p14:tracePt t="213671" x="3505200" y="2303463"/>
          <p14:tracePt t="213688" x="3505200" y="2239963"/>
          <p14:tracePt t="213704" x="3505200" y="2152650"/>
          <p14:tracePt t="213720" x="3530600" y="2089150"/>
          <p14:tracePt t="213737" x="3579813" y="2052638"/>
          <p14:tracePt t="213754" x="3630613" y="2001838"/>
          <p14:tracePt t="213772" x="3730625" y="1978025"/>
          <p14:tracePt t="213775" x="3792538" y="1965325"/>
          <p14:tracePt t="213788" x="3843338" y="1965325"/>
          <p14:tracePt t="213791" x="3879850" y="1965325"/>
          <p14:tracePt t="213805" x="3930650" y="1965325"/>
          <p14:tracePt t="213807" x="3968750" y="1965325"/>
          <p14:tracePt t="213822" x="4005263" y="1965325"/>
          <p14:tracePt t="213824" x="4030663" y="1978025"/>
          <p14:tracePt t="213838" x="4130675" y="2078038"/>
          <p14:tracePt t="213855" x="4256088" y="2214563"/>
          <p14:tracePt t="213871" x="4394200" y="2378075"/>
          <p14:tracePt t="213887" x="4518025" y="2578100"/>
          <p14:tracePt t="213905" x="4668838" y="2778125"/>
          <p14:tracePt t="213921" x="4856163" y="2990850"/>
          <p14:tracePt t="213938" x="5081588" y="3165475"/>
          <p14:tracePt t="213955" x="5357813" y="3290888"/>
          <p14:tracePt t="213971" x="5757863" y="3367088"/>
          <p14:tracePt t="213988" x="6096000" y="3403600"/>
          <p14:tracePt t="213990" x="6246813" y="3441700"/>
          <p14:tracePt t="214005" x="6359525" y="3441700"/>
          <p14:tracePt t="214007" x="6483350" y="3441700"/>
          <p14:tracePt t="214021" x="6521450" y="3441700"/>
          <p14:tracePt t="214023" x="6572250" y="3429000"/>
          <p14:tracePt t="214038" x="6596063" y="3403600"/>
          <p14:tracePt t="214055" x="6621463" y="3378200"/>
          <p14:tracePt t="214071" x="6646863" y="3341688"/>
          <p14:tracePt t="214088" x="6646863" y="3290888"/>
          <p14:tracePt t="214105" x="6646863" y="3241675"/>
          <p14:tracePt t="214122" x="6646863" y="3190875"/>
          <p14:tracePt t="214139" x="6646863" y="3141663"/>
          <p14:tracePt t="214155" x="6646863" y="3078163"/>
          <p14:tracePt t="214172" x="6646863" y="3054350"/>
          <p14:tracePt t="214175" x="6646863" y="3003550"/>
          <p14:tracePt t="214189" x="6646863" y="2965450"/>
          <p14:tracePt t="214191" x="6634163" y="2941638"/>
          <p14:tracePt t="214206" x="6621463" y="2903538"/>
          <p14:tracePt t="214207" x="6608763" y="2903538"/>
          <p14:tracePt t="214222" x="6596063" y="2878138"/>
          <p14:tracePt t="214239" x="6596063" y="2865438"/>
          <p14:tracePt t="214256" x="6596063" y="2852738"/>
          <p14:tracePt t="214335" x="6584950" y="2840038"/>
          <p14:tracePt t="214383" x="6584950" y="2828925"/>
          <p14:tracePt t="214390" x="6584950" y="2816225"/>
          <p14:tracePt t="214407" x="6584950" y="2803525"/>
          <p14:tracePt t="214431" x="6584950" y="2790825"/>
          <p14:tracePt t="214447" x="6584950" y="2778125"/>
          <p14:tracePt t="214463" x="6584950" y="2752725"/>
          <p14:tracePt t="214479" x="6584950" y="2728913"/>
          <p14:tracePt t="214489" x="6596063" y="2690813"/>
          <p14:tracePt t="214506" x="6634163" y="2627313"/>
          <p14:tracePt t="214522" x="6672263" y="2552700"/>
          <p14:tracePt t="214539" x="6734175" y="2414588"/>
          <p14:tracePt t="214556" x="6859588" y="2265363"/>
          <p14:tracePt t="214558" x="6959600" y="2178050"/>
          <p14:tracePt t="214573" x="7097713" y="2052638"/>
          <p14:tracePt t="214575" x="7259638" y="1914525"/>
          <p14:tracePt t="214590" x="7923213" y="1501775"/>
          <p14:tracePt t="214607" x="8524875" y="1163638"/>
          <p14:tracePt t="214623" x="9024938" y="889000"/>
          <p14:tracePt t="214640" x="9301163" y="750888"/>
          <p14:tracePt t="214656" x="9463088" y="676275"/>
          <p14:tracePt t="214673" x="9563100" y="638175"/>
          <p14:tracePt t="214690" x="9588500" y="612775"/>
          <p14:tracePt t="214711" x="9601200" y="612775"/>
          <p14:tracePt t="214728" x="9601200" y="600075"/>
          <p14:tracePt t="214740" x="9613900" y="588963"/>
          <p14:tracePt t="214983" x="9613900" y="600075"/>
          <p14:tracePt t="214990" x="9675813" y="638175"/>
          <p14:tracePt t="214999" x="9763125" y="676275"/>
          <p14:tracePt t="215007" x="9863138" y="725488"/>
          <p14:tracePt t="215023" x="10188575" y="863600"/>
          <p14:tracePt t="215039" x="10552113" y="976313"/>
          <p14:tracePt t="215056" x="10977563" y="1025525"/>
          <p14:tracePt t="215073" x="11366500" y="1038225"/>
          <p14:tracePt t="215090" x="11641138" y="1076325"/>
          <p14:tracePt t="215106" x="11766550" y="1076325"/>
          <p14:tracePt t="215123" x="11866563" y="1101725"/>
          <p14:tracePt t="215140" x="11879263" y="1101725"/>
          <p14:tracePt t="215141" x="11891963" y="1101725"/>
          <p14:tracePt t="215311" x="11879263" y="1101725"/>
          <p14:tracePt t="216791" x="11866563" y="1101725"/>
          <p14:tracePt t="216967" x="11853863" y="1101725"/>
          <p14:tracePt t="216975" x="11828463" y="1101725"/>
          <p14:tracePt t="216983" x="11779250" y="1101725"/>
          <p14:tracePt t="216995" x="11766550" y="1101725"/>
          <p14:tracePt t="217011" x="11715750" y="1101725"/>
          <p14:tracePt t="217028" x="11628438" y="1114425"/>
          <p14:tracePt t="217030" x="11615738" y="1114425"/>
          <p14:tracePt t="217054" x="11603038" y="1114425"/>
          <p14:tracePt t="218023" x="11603038" y="1125538"/>
          <p14:tracePt t="218663" x="11603038" y="1138238"/>
          <p14:tracePt t="218679" x="11603038" y="1150938"/>
          <p14:tracePt t="218695" x="11603038" y="1163638"/>
          <p14:tracePt t="218711" x="11603038" y="1189038"/>
          <p14:tracePt t="218727" x="11603038" y="1201738"/>
          <p14:tracePt t="218734" x="11591925" y="1227138"/>
          <p14:tracePt t="218751" x="11541125" y="1263650"/>
          <p14:tracePt t="218767" x="11490325" y="1314450"/>
          <p14:tracePt t="218784" x="11453813" y="1339850"/>
          <p14:tracePt t="218801" x="11353800" y="1414463"/>
          <p14:tracePt t="218817" x="11241088" y="1539875"/>
          <p14:tracePt t="218835" x="11090275" y="1639888"/>
          <p14:tracePt t="218851" x="10852150" y="1814513"/>
          <p14:tracePt t="218868" x="10639425" y="1965325"/>
          <p14:tracePt t="218885" x="10390188" y="2139950"/>
          <p14:tracePt t="218888" x="10288588" y="2190750"/>
          <p14:tracePt t="218903" x="10064750" y="2390775"/>
          <p14:tracePt t="218918" x="9875838" y="2516188"/>
          <p14:tracePt t="218935" x="9726613" y="2627313"/>
          <p14:tracePt t="218951" x="9501188" y="2778125"/>
          <p14:tracePt t="218968" x="9301163" y="2916238"/>
          <p14:tracePt t="218984" x="9050338" y="3078163"/>
          <p14:tracePt t="219001" x="8850313" y="3178175"/>
          <p14:tracePt t="219018" x="8674100" y="3278188"/>
          <p14:tracePt t="219035" x="8499475" y="3354388"/>
          <p14:tracePt t="219052" x="8386763" y="3454400"/>
          <p14:tracePt t="219055" x="8361363" y="3454400"/>
          <p14:tracePt t="219068" x="8335963" y="3479800"/>
          <p14:tracePt t="219070" x="8286750" y="3503613"/>
          <p14:tracePt t="219085" x="8261350" y="3503613"/>
          <p14:tracePt t="219087" x="8212138" y="3529013"/>
          <p14:tracePt t="219102" x="8110538" y="3567113"/>
          <p14:tracePt t="219118" x="7986713" y="3616325"/>
          <p14:tracePt t="219135" x="7923213" y="3654425"/>
          <p14:tracePt t="219152" x="7848600" y="3692525"/>
          <p14:tracePt t="219169" x="7810500" y="3716338"/>
          <p14:tracePt t="219185" x="7748588" y="3729038"/>
          <p14:tracePt t="219202" x="7635875" y="3792538"/>
          <p14:tracePt t="219218" x="7510463" y="3816350"/>
          <p14:tracePt t="219236" x="7410450" y="3854450"/>
          <p14:tracePt t="219239" x="7348538" y="3867150"/>
          <p14:tracePt t="219252" x="7285038" y="3892550"/>
          <p14:tracePt t="219255" x="7197725" y="3905250"/>
          <p14:tracePt t="219269" x="7123113" y="3929063"/>
          <p14:tracePt t="219271" x="7034213" y="3979863"/>
          <p14:tracePt t="219286" x="6884988" y="4029075"/>
          <p14:tracePt t="219301" x="6784975" y="4054475"/>
          <p14:tracePt t="219302" x="6708775" y="4079875"/>
          <p14:tracePt t="219318" x="6521450" y="4129088"/>
          <p14:tracePt t="219334" x="6383338" y="4167188"/>
          <p14:tracePt t="219351" x="6221413" y="4205288"/>
          <p14:tracePt t="219370" x="6045200" y="4205288"/>
          <p14:tracePt t="219385" x="5921375" y="4205288"/>
          <p14:tracePt t="219403" x="5719763" y="4205288"/>
          <p14:tracePt t="219419" x="5532438" y="4205288"/>
          <p14:tracePt t="219436" x="5394325" y="4205288"/>
          <p14:tracePt t="219439" x="5307013" y="4205288"/>
          <p14:tracePt t="219452" x="5219700" y="4205288"/>
          <p14:tracePt t="219455" x="5157788" y="4205288"/>
          <p14:tracePt t="219469" x="5068888" y="4205288"/>
          <p14:tracePt t="219471" x="5006975" y="4192588"/>
          <p14:tracePt t="219487" x="4981575" y="4167188"/>
          <p14:tracePt t="219503" x="4819650" y="4092575"/>
          <p14:tracePt t="219519" x="4581525" y="3967163"/>
          <p14:tracePt t="219536" x="4356100" y="3803650"/>
          <p14:tracePt t="219552" x="4230688" y="3703638"/>
          <p14:tracePt t="219570" x="4117975" y="3616325"/>
          <p14:tracePt t="219587" x="4030663" y="3479800"/>
          <p14:tracePt t="219603" x="3917950" y="3378200"/>
          <p14:tracePt t="219620" x="3856038" y="3316288"/>
          <p14:tracePt t="219623" x="3817938" y="3290888"/>
          <p14:tracePt t="219636" x="3792538" y="3267075"/>
          <p14:tracePt t="219639" x="3743325" y="3216275"/>
          <p14:tracePt t="219655" x="3654425" y="3128963"/>
          <p14:tracePt t="219670" x="3617913" y="3065463"/>
          <p14:tracePt t="219672" x="3605213" y="3041650"/>
          <p14:tracePt t="219687" x="3567113" y="2965450"/>
          <p14:tracePt t="219703" x="3554413" y="2916238"/>
          <p14:tracePt t="219720" x="3541713" y="2878138"/>
          <p14:tracePt t="219736" x="3541713" y="2778125"/>
          <p14:tracePt t="219753" x="3541713" y="2716213"/>
          <p14:tracePt t="219783" x="3554413" y="2652713"/>
          <p14:tracePt t="219791" x="3567113" y="2603500"/>
          <p14:tracePt t="219804" x="3605213" y="2565400"/>
          <p14:tracePt t="219807" x="3630613" y="2552700"/>
          <p14:tracePt t="219819" x="3667125" y="2516188"/>
          <p14:tracePt t="219835" x="3779838" y="2465388"/>
          <p14:tracePt t="219852" x="3979863" y="2339975"/>
          <p14:tracePt t="219854" x="4092575" y="2278063"/>
          <p14:tracePt t="219869" x="4168775" y="2239963"/>
          <p14:tracePt t="219870" x="4256088" y="2201863"/>
          <p14:tracePt t="219886" x="4406900" y="2127250"/>
          <p14:tracePt t="219902" x="4494213" y="2101850"/>
          <p14:tracePt t="219919" x="4619625" y="2065338"/>
          <p14:tracePt t="219935" x="4756150" y="2052638"/>
          <p14:tracePt t="219952" x="4919663" y="2027238"/>
          <p14:tracePt t="219969" x="5170488" y="2027238"/>
          <p14:tracePt t="219986" x="5557838" y="2027238"/>
          <p14:tracePt t="220002" x="5895975" y="2027238"/>
          <p14:tracePt t="220019" x="6234113" y="2027238"/>
          <p14:tracePt t="220036" x="6508750" y="2027238"/>
          <p14:tracePt t="220038" x="6584950" y="2027238"/>
          <p14:tracePt t="220053" x="6684963" y="2052638"/>
          <p14:tracePt t="220054" x="6746875" y="2052638"/>
          <p14:tracePt t="220069" x="6897688" y="2089150"/>
          <p14:tracePt t="220086" x="6934200" y="2101850"/>
          <p14:tracePt t="220103" x="7034213" y="2139950"/>
          <p14:tracePt t="220119" x="7134225" y="2190750"/>
          <p14:tracePt t="220136" x="7246938" y="2252663"/>
          <p14:tracePt t="220153" x="7310438" y="2339975"/>
          <p14:tracePt t="220169" x="7310438" y="2352675"/>
          <p14:tracePt t="220191" x="7348538" y="2439988"/>
          <p14:tracePt t="220203" x="7435850" y="2578100"/>
          <p14:tracePt t="220219" x="7548563" y="2828925"/>
          <p14:tracePt t="220236" x="7648575" y="3041650"/>
          <p14:tracePt t="220238" x="7673975" y="3090863"/>
          <p14:tracePt t="220253" x="7710488" y="3203575"/>
          <p14:tracePt t="220270" x="7735888" y="3290888"/>
          <p14:tracePt t="220287" x="7748588" y="3378200"/>
          <p14:tracePt t="220303" x="7748588" y="3467100"/>
          <p14:tracePt t="220320" x="7748588" y="3554413"/>
          <p14:tracePt t="220337" x="7748588" y="3654425"/>
          <p14:tracePt t="220353" x="7773988" y="3741738"/>
          <p14:tracePt t="220370" x="7773988" y="3829050"/>
          <p14:tracePt t="220387" x="7773988" y="3941763"/>
          <p14:tracePt t="220404" x="7773988" y="4005263"/>
          <p14:tracePt t="220420" x="7697788" y="4141788"/>
          <p14:tracePt t="220422" x="7673975" y="4192588"/>
          <p14:tracePt t="220437" x="7610475" y="4341813"/>
          <p14:tracePt t="220454" x="7485063" y="4505325"/>
          <p14:tracePt t="220472" x="7359650" y="4679950"/>
          <p14:tracePt t="220489" x="7197725" y="4879975"/>
          <p14:tracePt t="220505" x="7034213" y="5068888"/>
          <p14:tracePt t="220522" x="6834188" y="5281613"/>
          <p14:tracePt t="220539" x="6572250" y="5518150"/>
          <p14:tracePt t="220556" x="6234113" y="5819775"/>
          <p14:tracePt t="220558" x="6134100" y="5894388"/>
          <p14:tracePt t="220573" x="6045200" y="5994400"/>
          <p14:tracePt t="220575" x="5932488" y="6081713"/>
          <p14:tracePt t="220587" x="5719763" y="6232525"/>
          <p14:tracePt t="220604" x="5470525" y="6394450"/>
          <p14:tracePt t="220606" x="5345113" y="6483350"/>
          <p14:tracePt t="220621" x="5232400" y="6532563"/>
          <p14:tracePt t="220622" x="5194300" y="6570663"/>
          <p14:tracePt t="220637" x="5181600" y="6594475"/>
          <p14:tracePt t="220654" x="5119688" y="6619875"/>
          <p14:tracePt t="220671" x="5019675" y="6645275"/>
          <p14:tracePt t="220687" x="4832350" y="6683375"/>
          <p14:tracePt t="220704" x="4694238" y="6683375"/>
          <p14:tracePt t="220722" x="4630738" y="6683375"/>
          <p14:tracePt t="220739" x="4581525" y="6683375"/>
          <p14:tracePt t="220756" x="4568825" y="6683375"/>
          <p14:tracePt t="220823" x="4556125" y="6683375"/>
          <p14:tracePt t="220831" x="4556125" y="6657975"/>
          <p14:tracePt t="220839" x="4556125" y="6619875"/>
          <p14:tracePt t="220856" x="4556125" y="6507163"/>
          <p14:tracePt t="220873" x="4681538" y="6269038"/>
          <p14:tracePt t="220889" x="5068888" y="5843588"/>
          <p14:tracePt t="220906" x="5170488" y="5768975"/>
          <p14:tracePt t="221151" x="5157788" y="5768975"/>
          <p14:tracePt t="221159" x="5119688" y="5768975"/>
          <p14:tracePt t="221175" x="5081588" y="5768975"/>
          <p14:tracePt t="221191" x="4968875" y="5743575"/>
          <p14:tracePt t="221207" x="4894263" y="5681663"/>
          <p14:tracePt t="221231" x="4894263" y="5668963"/>
          <p14:tracePt t="221263" x="4868863" y="5668963"/>
          <p14:tracePt t="221279" x="4856163" y="5668963"/>
          <p14:tracePt t="221415" x="4843463" y="5643563"/>
          <p14:tracePt t="221431" x="4819650" y="5643563"/>
          <p14:tracePt t="221439" x="4806950" y="5630863"/>
          <p14:tracePt t="221447" x="4794250" y="5619750"/>
          <p14:tracePt t="221458" x="4781550" y="5619750"/>
          <p14:tracePt t="221474" x="4706938" y="5619750"/>
          <p14:tracePt t="221491" x="4668838" y="5607050"/>
          <p14:tracePt t="221508" x="4630738" y="5594350"/>
          <p14:tracePt t="221527" x="4606925" y="5568950"/>
          <p14:tracePt t="221541" x="4606925" y="5543550"/>
          <p14:tracePt t="221543" x="4594225" y="5494338"/>
          <p14:tracePt t="221558" x="4543425" y="5381625"/>
          <p14:tracePt t="221575" x="4506913" y="5281613"/>
          <p14:tracePt t="221591" x="4443413" y="5068888"/>
          <p14:tracePt t="221608" x="4381500" y="4792663"/>
          <p14:tracePt t="221624" x="4305300" y="4492625"/>
          <p14:tracePt t="221641" x="4294188" y="4354513"/>
          <p14:tracePt t="221658" x="4294188" y="4167188"/>
          <p14:tracePt t="221675" x="4294188" y="4029075"/>
          <p14:tracePt t="221692" x="4294188" y="3916363"/>
          <p14:tracePt t="221695" x="4294188" y="3867150"/>
          <p14:tracePt t="221709" x="4294188" y="3803650"/>
          <p14:tracePt t="221711" x="4294188" y="3754438"/>
          <p14:tracePt t="221726" x="4294188" y="3703638"/>
          <p14:tracePt t="221742" x="4294188" y="3679825"/>
          <p14:tracePt t="221758" x="4294188" y="3654425"/>
          <p14:tracePt t="221776" x="4294188" y="3629025"/>
          <p14:tracePt t="221792" x="4294188" y="3554413"/>
          <p14:tracePt t="221809" x="4294188" y="3490913"/>
          <p14:tracePt t="221825" x="4294188" y="3441700"/>
          <p14:tracePt t="221843" x="4294188" y="3390900"/>
          <p14:tracePt t="221858" x="4294188" y="3367088"/>
          <p14:tracePt t="221875" x="4268788" y="3303588"/>
          <p14:tracePt t="221893" x="4268788" y="3278188"/>
          <p14:tracePt t="221895" x="4256088" y="3254375"/>
          <p14:tracePt t="221909" x="4243388" y="3241675"/>
          <p14:tracePt t="221911" x="4230688" y="3216275"/>
          <p14:tracePt t="221926" x="4217988" y="3216275"/>
          <p14:tracePt t="221928" x="4217988" y="3190875"/>
          <p14:tracePt t="221943" x="4192588" y="3154363"/>
          <p14:tracePt t="221959" x="4143375" y="3103563"/>
          <p14:tracePt t="221976" x="4105275" y="3054350"/>
          <p14:tracePt t="221992" x="4056063" y="3003550"/>
          <p14:tracePt t="222009" x="4043363" y="2978150"/>
          <p14:tracePt t="222026" x="4017963" y="2952750"/>
          <p14:tracePt t="222043" x="3992563" y="2928938"/>
          <p14:tracePt t="222059" x="3979863" y="2916238"/>
          <p14:tracePt t="222076" x="3956050" y="2903538"/>
          <p14:tracePt t="222093" x="3956050" y="2878138"/>
          <p14:tracePt t="222110" x="3943350" y="2852738"/>
          <p14:tracePt t="222126" x="3930650" y="2840038"/>
          <p14:tracePt t="222151" x="3917950" y="2828925"/>
          <p14:tracePt t="222176" x="3905250" y="2803525"/>
          <p14:tracePt t="222207" x="3905250" y="2790825"/>
          <p14:tracePt t="222223" x="3905250" y="2778125"/>
          <p14:tracePt t="222231" x="3892550" y="2765425"/>
          <p14:tracePt t="222295" x="3892550" y="2752725"/>
          <p14:tracePt t="222327" x="3892550" y="2740025"/>
          <p14:tracePt t="222359" x="3892550" y="2716213"/>
          <p14:tracePt t="222391" x="3892550" y="2703513"/>
          <p14:tracePt t="222399" x="3905250" y="2690813"/>
          <p14:tracePt t="222411" x="3917950" y="2678113"/>
          <p14:tracePt t="222427" x="3956050" y="2665413"/>
          <p14:tracePt t="222443" x="3979863" y="2640013"/>
          <p14:tracePt t="222446" x="4005263" y="2640013"/>
          <p14:tracePt t="222460" x="4030663" y="2627313"/>
          <p14:tracePt t="222462" x="4056063" y="2627313"/>
          <p14:tracePt t="222477" x="4092575" y="2603500"/>
          <p14:tracePt t="222479" x="4117975" y="2590800"/>
          <p14:tracePt t="222495" x="4168775" y="2578100"/>
          <p14:tracePt t="222511" x="4192588" y="2552700"/>
          <p14:tracePt t="222543" x="4217988" y="2540000"/>
          <p14:tracePt t="222583" x="4230688" y="2527300"/>
          <p14:tracePt t="224521" x="4243388" y="2527300"/>
          <p14:tracePt t="224576" x="4256088" y="2527300"/>
          <p14:tracePt t="224582" x="4268788" y="2527300"/>
          <p14:tracePt t="224600" x="4281488" y="2527300"/>
          <p14:tracePt t="224615" x="4294188" y="2527300"/>
          <p14:tracePt t="224631" x="4305300" y="2527300"/>
          <p14:tracePt t="224687" x="4330700" y="2527300"/>
          <p14:tracePt t="224711" x="4343400" y="2527300"/>
          <p14:tracePt t="224719" x="4356100" y="2527300"/>
          <p14:tracePt t="224731" x="4368800" y="2527300"/>
          <p14:tracePt t="224748" x="4406900" y="2527300"/>
          <p14:tracePt t="224750" x="4430713" y="2527300"/>
          <p14:tracePt t="224765" x="4506913" y="2527300"/>
          <p14:tracePt t="224782" x="4581525" y="2503488"/>
          <p14:tracePt t="224798" x="4706938" y="2465388"/>
          <p14:tracePt t="224815" x="4881563" y="2427288"/>
          <p14:tracePt t="224832" x="5068888" y="2378075"/>
          <p14:tracePt t="224848" x="5181600" y="2352675"/>
          <p14:tracePt t="224865" x="5257800" y="2327275"/>
          <p14:tracePt t="224882" x="5294313" y="2314575"/>
          <p14:tracePt t="224898" x="5345113" y="2314575"/>
          <p14:tracePt t="225015" x="5345113" y="2303463"/>
          <p14:tracePt t="225024" x="5319713" y="2303463"/>
          <p14:tracePt t="225033" x="5245100" y="2303463"/>
          <p14:tracePt t="225050" x="5019675" y="2303463"/>
          <p14:tracePt t="225067" x="4806950" y="2303463"/>
          <p14:tracePt t="225084" x="4630738" y="2303463"/>
          <p14:tracePt t="225087" x="4594225" y="2290763"/>
          <p14:tracePt t="225144" x="4594225" y="2278063"/>
          <p14:tracePt t="225160" x="4606925" y="2265363"/>
          <p14:tracePt t="225169" x="4630738" y="2265363"/>
          <p14:tracePt t="225184" x="4694238" y="2214563"/>
          <p14:tracePt t="225201" x="4806950" y="2190750"/>
          <p14:tracePt t="225218" x="4968875" y="2152650"/>
          <p14:tracePt t="225234" x="5219700" y="2065338"/>
          <p14:tracePt t="225250" x="5495925" y="2027238"/>
          <p14:tracePt t="225267" x="5821363" y="2014538"/>
          <p14:tracePt t="225285" x="5883275" y="1989138"/>
          <p14:tracePt t="225287" x="5895975" y="1989138"/>
          <p14:tracePt t="225367" x="5883275" y="1989138"/>
          <p14:tracePt t="225375" x="5821363" y="1989138"/>
          <p14:tracePt t="225385" x="5732463" y="1989138"/>
          <p14:tracePt t="225401" x="5483225" y="1989138"/>
          <p14:tracePt t="225418" x="5132388" y="2039938"/>
          <p14:tracePt t="225435" x="4981575" y="2039938"/>
          <p14:tracePt t="225451" x="4894263" y="2039938"/>
          <p14:tracePt t="225543" x="4906963" y="2039938"/>
          <p14:tracePt t="225551" x="4945063" y="2039938"/>
          <p14:tracePt t="225559" x="4968875" y="2039938"/>
          <p14:tracePt t="225569" x="5019675" y="2039938"/>
          <p14:tracePt t="225585" x="5207000" y="2027238"/>
          <p14:tracePt t="225602" x="5319713" y="1989138"/>
          <p14:tracePt t="225618" x="5357813" y="1989138"/>
          <p14:tracePt t="225655" x="5370513" y="1989138"/>
          <p14:tracePt t="225719" x="5345113" y="1978025"/>
          <p14:tracePt t="225727" x="5307013" y="1978025"/>
          <p14:tracePt t="225736" x="5232400" y="1978025"/>
          <p14:tracePt t="225752" x="5081588" y="1978025"/>
          <p14:tracePt t="225769" x="4956175" y="1978025"/>
          <p14:tracePt t="225786" x="4919663" y="1978025"/>
          <p14:tracePt t="225903" x="4945063" y="1978025"/>
          <p14:tracePt t="225910" x="5006975" y="1978025"/>
          <p14:tracePt t="225919" x="5106988" y="1978025"/>
          <p14:tracePt t="225936" x="5245100" y="1939925"/>
          <p14:tracePt t="225953" x="5307013" y="1939925"/>
          <p14:tracePt t="226071" x="5270500" y="1939925"/>
          <p14:tracePt t="226079" x="5232400" y="1939925"/>
          <p14:tracePt t="226087" x="5170488" y="1939925"/>
          <p14:tracePt t="226104" x="5081588" y="1939925"/>
          <p14:tracePt t="226120" x="5032375" y="1939925"/>
          <p14:tracePt t="226136" x="5019675" y="1939925"/>
          <p14:tracePt t="226154" x="5006975" y="1939925"/>
          <p14:tracePt t="226255" x="5019675" y="1939925"/>
          <p14:tracePt t="226263" x="5032375" y="1927225"/>
          <p14:tracePt t="226270" x="5081588" y="1914525"/>
          <p14:tracePt t="226288" x="5157788" y="1901825"/>
          <p14:tracePt t="226304" x="5257800" y="1876425"/>
          <p14:tracePt t="226320" x="5307013" y="1876425"/>
          <p14:tracePt t="226337" x="5332413" y="1876425"/>
          <p14:tracePt t="226354" x="5394325" y="1876425"/>
          <p14:tracePt t="226371" x="5419725" y="1876425"/>
          <p14:tracePt t="226388" x="5445125" y="1865313"/>
          <p14:tracePt t="226495" x="5445125" y="1852613"/>
          <p14:tracePt t="226504" x="5432425" y="1852613"/>
          <p14:tracePt t="226511" x="5394325" y="1852613"/>
          <p14:tracePt t="226520" x="5345113" y="1876425"/>
          <p14:tracePt t="226537" x="5294313" y="1876425"/>
          <p14:tracePt t="226555" x="5270500" y="1876425"/>
          <p14:tracePt t="226571" x="5245100" y="1876425"/>
          <p14:tracePt t="226663" x="5245100" y="1889125"/>
          <p14:tracePt t="226679" x="5257800" y="1889125"/>
          <p14:tracePt t="226688" x="5270500" y="1901825"/>
          <p14:tracePt t="226696" x="5307013" y="1901825"/>
          <p14:tracePt t="226704" x="5357813" y="1901825"/>
          <p14:tracePt t="226721" x="5483225" y="1927225"/>
          <p14:tracePt t="226738" x="5645150" y="1927225"/>
          <p14:tracePt t="226756" x="5808663" y="1927225"/>
          <p14:tracePt t="226758" x="5870575" y="1939925"/>
          <p14:tracePt t="226772" x="5945188" y="1965325"/>
          <p14:tracePt t="226775" x="5970588" y="1965325"/>
          <p14:tracePt t="226789" x="6008688" y="1965325"/>
          <p14:tracePt t="226791" x="6021388" y="1965325"/>
          <p14:tracePt t="226806" x="6083300" y="1965325"/>
          <p14:tracePt t="226823" x="6121400" y="1989138"/>
          <p14:tracePt t="226838" x="6146800" y="2001838"/>
          <p14:tracePt t="226856" x="6221413" y="2001838"/>
          <p14:tracePt t="226872" x="6321425" y="2014538"/>
          <p14:tracePt t="226889" x="6421438" y="2027238"/>
          <p14:tracePt t="226905" x="6534150" y="2052638"/>
          <p14:tracePt t="226922" x="6634163" y="2065338"/>
          <p14:tracePt t="226938" x="6721475" y="2078038"/>
          <p14:tracePt t="226956" x="6808788" y="2114550"/>
          <p14:tracePt t="226959" x="6846888" y="2127250"/>
          <p14:tracePt t="226973" x="6921500" y="2152650"/>
          <p14:tracePt t="226975" x="6959600" y="2152650"/>
          <p14:tracePt t="226989" x="7046913" y="2178050"/>
          <p14:tracePt t="226991" x="7110413" y="2214563"/>
          <p14:tracePt t="227006" x="7285038" y="2303463"/>
          <p14:tracePt t="227023" x="7448550" y="2378075"/>
          <p14:tracePt t="227039" x="7572375" y="2439988"/>
          <p14:tracePt t="227056" x="7623175" y="2452688"/>
          <p14:tracePt t="227072" x="7635875" y="2465388"/>
          <p14:tracePt t="227136" x="7635875" y="2478088"/>
          <p14:tracePt t="227143" x="7623175" y="2503488"/>
          <p14:tracePt t="227156" x="7610475" y="2503488"/>
          <p14:tracePt t="227159" x="7597775" y="2516188"/>
          <p14:tracePt t="227173" x="7548563" y="2527300"/>
          <p14:tracePt t="227176" x="7472363" y="2565400"/>
          <p14:tracePt t="227190" x="7297738" y="2627313"/>
          <p14:tracePt t="227207" x="7123113" y="2678113"/>
          <p14:tracePt t="227223" x="6997700" y="2716213"/>
          <p14:tracePt t="227239" x="6934200" y="2728913"/>
          <p14:tracePt t="227256" x="6921500" y="2728913"/>
          <p14:tracePt t="227287" x="6921500" y="2740025"/>
          <p14:tracePt t="227374" x="6946900" y="2740025"/>
          <p14:tracePt t="227382" x="6985000" y="2740025"/>
          <p14:tracePt t="227390" x="7021513" y="2740025"/>
          <p14:tracePt t="227405" x="7123113" y="2740025"/>
          <p14:tracePt t="227422" x="7210425" y="2740025"/>
          <p14:tracePt t="227438" x="7310438" y="2740025"/>
          <p14:tracePt t="227455" x="7397750" y="2740025"/>
          <p14:tracePt t="227471" x="7459663" y="2740025"/>
          <p14:tracePt t="227489" x="7510463" y="2740025"/>
          <p14:tracePt t="227507" x="7535863" y="2740025"/>
          <p14:tracePt t="227524" x="7561263" y="2740025"/>
          <p14:tracePt t="227527" x="7585075" y="2740025"/>
          <p14:tracePt t="227540" x="7597775" y="2740025"/>
          <p14:tracePt t="227543" x="7610475" y="2740025"/>
          <p14:tracePt t="227558" x="7610475" y="2752725"/>
          <p14:tracePt t="227631" x="7610475" y="2765425"/>
          <p14:tracePt t="227640" x="7610475" y="2778125"/>
          <p14:tracePt t="227647" x="7610475" y="2803525"/>
          <p14:tracePt t="227657" x="7572375" y="2816225"/>
          <p14:tracePt t="227674" x="7459663" y="2840038"/>
          <p14:tracePt t="227691" x="7297738" y="2852738"/>
          <p14:tracePt t="227708" x="7146925" y="2878138"/>
          <p14:tracePt t="227710" x="7097713" y="2878138"/>
          <p14:tracePt t="227724" x="7046913" y="2878138"/>
          <p14:tracePt t="227727" x="7034213" y="2903538"/>
          <p14:tracePt t="227740" x="7021513" y="2903538"/>
          <p14:tracePt t="227847" x="7034213" y="2903538"/>
          <p14:tracePt t="227855" x="7085013" y="2903538"/>
          <p14:tracePt t="227863" x="7185025" y="2903538"/>
          <p14:tracePt t="227875" x="7323138" y="2903538"/>
          <p14:tracePt t="227892" x="7610475" y="2852738"/>
          <p14:tracePt t="227895" x="7773988" y="2828925"/>
          <p14:tracePt t="227908" x="7923213" y="2816225"/>
          <p14:tracePt t="227911" x="8086725" y="2790825"/>
          <p14:tracePt t="227925" x="8199438" y="2778125"/>
          <p14:tracePt t="227927" x="8335963" y="2752725"/>
          <p14:tracePt t="227941" x="8399463" y="2740025"/>
          <p14:tracePt t="227943" x="8448675" y="2716213"/>
          <p14:tracePt t="227959" x="8499475" y="2703513"/>
          <p14:tracePt t="227974" x="8548688" y="2690813"/>
          <p14:tracePt t="227990" x="8599488" y="2690813"/>
          <p14:tracePt t="228007" x="8661400" y="2678113"/>
          <p14:tracePt t="228023" x="8774113" y="2678113"/>
          <p14:tracePt t="228041" x="8924925" y="2678113"/>
          <p14:tracePt t="228058" x="9012238" y="2678113"/>
          <p14:tracePt t="228075" x="9075738" y="2678113"/>
          <p14:tracePt t="228078" x="9088438" y="2678113"/>
          <p14:tracePt t="228103" x="9099550" y="2678113"/>
          <p14:tracePt t="228111" x="9112250" y="2678113"/>
          <p14:tracePt t="228126" x="9137650" y="2678113"/>
          <p14:tracePt t="228142" x="9163050" y="2678113"/>
          <p14:tracePt t="228159" x="9212263" y="2665413"/>
          <p14:tracePt t="228255" x="9163050" y="2665413"/>
          <p14:tracePt t="228263" x="9050338" y="2678113"/>
          <p14:tracePt t="228276" x="8912225" y="2728913"/>
          <p14:tracePt t="228279" x="8786813" y="2740025"/>
          <p14:tracePt t="228293" x="8474075" y="2740025"/>
          <p14:tracePt t="228295" x="8235950" y="2740025"/>
          <p14:tracePt t="228309" x="7999413" y="2740025"/>
          <p14:tracePt t="228311" x="7761288" y="2740025"/>
          <p14:tracePt t="228327" x="7159625" y="2790825"/>
          <p14:tracePt t="228343" x="6634163" y="2878138"/>
          <p14:tracePt t="228359" x="6346825" y="2916238"/>
          <p14:tracePt t="228376" x="6196013" y="2952750"/>
          <p14:tracePt t="228393" x="6157913" y="2952750"/>
          <p14:tracePt t="228463" x="6157913" y="2965450"/>
          <p14:tracePt t="228471" x="6170613" y="2965450"/>
          <p14:tracePt t="228479" x="6183313" y="2978150"/>
          <p14:tracePt t="228493" x="6221413" y="2978150"/>
          <p14:tracePt t="228495" x="6296025" y="2978150"/>
          <p14:tracePt t="228510" x="6508750" y="2978150"/>
          <p14:tracePt t="228527" x="6784975" y="2978150"/>
          <p14:tracePt t="228543" x="7548563" y="2978150"/>
          <p14:tracePt t="228560" x="8023225" y="2978150"/>
          <p14:tracePt t="228576" x="8435975" y="2978150"/>
          <p14:tracePt t="228593" x="8712200" y="2978150"/>
          <p14:tracePt t="228610" x="8837613" y="2978150"/>
          <p14:tracePt t="228626" x="8950325" y="2978150"/>
          <p14:tracePt t="228643" x="9024938" y="2978150"/>
          <p14:tracePt t="228646" x="9050338" y="2978150"/>
          <p14:tracePt t="228751" x="9024938" y="2978150"/>
          <p14:tracePt t="228760" x="8986838" y="2990850"/>
          <p14:tracePt t="228767" x="8850313" y="2990850"/>
          <p14:tracePt t="228776" x="8724900" y="2990850"/>
          <p14:tracePt t="228792" x="7999413" y="2990850"/>
          <p14:tracePt t="228810" x="7246938" y="2990850"/>
          <p14:tracePt t="228827" x="6672263" y="2990850"/>
          <p14:tracePt t="228844" x="6270625" y="2990850"/>
          <p14:tracePt t="228846" x="6146800" y="2990850"/>
          <p14:tracePt t="228861" x="6083300" y="2990850"/>
          <p14:tracePt t="228863" x="6057900" y="2990850"/>
          <p14:tracePt t="228878" x="6034088" y="3003550"/>
          <p14:tracePt t="228975" x="6070600" y="3003550"/>
          <p14:tracePt t="228983" x="6170613" y="3003550"/>
          <p14:tracePt t="228995" x="6296025" y="3003550"/>
          <p14:tracePt t="229011" x="6821488" y="3003550"/>
          <p14:tracePt t="229028" x="7410450" y="3003550"/>
          <p14:tracePt t="229031" x="7748588" y="3003550"/>
          <p14:tracePt t="229044" x="8135938" y="2978150"/>
          <p14:tracePt t="229046" x="8261350" y="2965450"/>
          <p14:tracePt t="229071" x="8486775" y="2928938"/>
          <p14:tracePt t="229078" x="8661400" y="2916238"/>
          <p14:tracePt t="229095" x="8912225" y="2878138"/>
          <p14:tracePt t="229111" x="8999538" y="2852738"/>
          <p14:tracePt t="229128" x="9012238" y="2852738"/>
          <p14:tracePt t="229263" x="8999538" y="2852738"/>
          <p14:tracePt t="229271" x="8975725" y="2852738"/>
          <p14:tracePt t="229278" x="8950325" y="2852738"/>
          <p14:tracePt t="229295" x="8899525" y="2852738"/>
          <p14:tracePt t="229312" x="8699500" y="2852738"/>
          <p14:tracePt t="229329" x="8235950" y="2852738"/>
          <p14:tracePt t="229345" x="7910513" y="2852738"/>
          <p14:tracePt t="229361" x="7635875" y="2903538"/>
          <p14:tracePt t="229378" x="7472363" y="2928938"/>
          <p14:tracePt t="229396" x="7423150" y="2928938"/>
          <p14:tracePt t="229447" x="7448550" y="2928938"/>
          <p14:tracePt t="229455" x="7497763" y="2928938"/>
          <p14:tracePt t="229463" x="7597775" y="2928938"/>
          <p14:tracePt t="229477" x="7835900" y="2928938"/>
          <p14:tracePt t="229494" x="8312150" y="2928938"/>
          <p14:tracePt t="229511" x="8637588" y="2941638"/>
          <p14:tracePt t="229527" x="8924925" y="2965450"/>
          <p14:tracePt t="229544" x="9163050" y="2965450"/>
          <p14:tracePt t="229561" x="9237663" y="2965450"/>
          <p14:tracePt t="229646" x="9199563" y="2990850"/>
          <p14:tracePt t="229654" x="9099550" y="3003550"/>
          <p14:tracePt t="229661" x="9012238" y="3003550"/>
          <p14:tracePt t="229678" x="8737600" y="3041650"/>
          <p14:tracePt t="229694" x="8148638" y="3128963"/>
          <p14:tracePt t="229711" x="7761288" y="3154363"/>
          <p14:tracePt t="229728" x="7459663" y="3165475"/>
          <p14:tracePt t="229746" x="7335838" y="3178175"/>
          <p14:tracePt t="229763" x="7323138" y="3178175"/>
          <p14:tracePt t="229780" x="7323138" y="3190875"/>
          <p14:tracePt t="229831" x="7335838" y="3190875"/>
          <p14:tracePt t="229839" x="7397750" y="3190875"/>
          <p14:tracePt t="229848" x="7497763" y="3190875"/>
          <p14:tracePt t="229863" x="7735888" y="3190875"/>
          <p14:tracePt t="229880" x="7999413" y="3190875"/>
          <p14:tracePt t="229896" x="8374063" y="3190875"/>
          <p14:tracePt t="229913" x="8512175" y="3190875"/>
          <p14:tracePt t="229929" x="8561388" y="3190875"/>
          <p14:tracePt t="229947" x="8586788" y="3190875"/>
          <p14:tracePt t="229983" x="8586788" y="3203575"/>
          <p14:tracePt t="230007" x="8586788" y="3216275"/>
          <p14:tracePt t="230015" x="8574088" y="3228975"/>
          <p14:tracePt t="230031" x="8461375" y="3254375"/>
          <p14:tracePt t="230047" x="8223250" y="3278188"/>
          <p14:tracePt t="230064" x="7986713" y="3290888"/>
          <p14:tracePt t="230080" x="7835900" y="3290888"/>
          <p14:tracePt t="230143" x="7874000" y="3290888"/>
          <p14:tracePt t="230151" x="7935913" y="3290888"/>
          <p14:tracePt t="230165" x="8010525" y="3290888"/>
          <p14:tracePt t="230167" x="8074025" y="3278188"/>
          <p14:tracePt t="230180" x="8199438" y="3278188"/>
          <p14:tracePt t="230183" x="8324850" y="3278188"/>
          <p14:tracePt t="230197" x="8548688" y="3278188"/>
          <p14:tracePt t="230199" x="8674100" y="3278188"/>
          <p14:tracePt t="230214" x="8986838" y="3254375"/>
          <p14:tracePt t="230231" x="9175750" y="3216275"/>
          <p14:tracePt t="230248" x="9275763" y="3203575"/>
          <p14:tracePt t="230264" x="9288463" y="3203575"/>
          <p14:tracePt t="230327" x="9263063" y="3203575"/>
          <p14:tracePt t="230335" x="9188450" y="3203575"/>
          <p14:tracePt t="230347" x="9075738" y="3203575"/>
          <p14:tracePt t="230350" x="8937625" y="3203575"/>
          <p14:tracePt t="230365" x="8799513" y="3203575"/>
          <p14:tracePt t="230367" x="8574088" y="3203575"/>
          <p14:tracePt t="230382" x="8261350" y="3203575"/>
          <p14:tracePt t="230399" x="7961313" y="3165475"/>
          <p14:tracePt t="230415" x="7823200" y="3165475"/>
          <p14:tracePt t="230495" x="7823200" y="3154363"/>
          <p14:tracePt t="230502" x="7835900" y="3154363"/>
          <p14:tracePt t="230515" x="7848600" y="3154363"/>
          <p14:tracePt t="230518" x="7886700" y="3154363"/>
          <p14:tracePt t="230531" x="7948613" y="3141663"/>
          <p14:tracePt t="230548" x="8086725" y="3116263"/>
          <p14:tracePt t="230550" x="8161338" y="3116263"/>
          <p14:tracePt t="230566" x="8312150" y="3103563"/>
          <p14:tracePt t="230582" x="8461375" y="3078163"/>
          <p14:tracePt t="230600" x="8561388" y="3065463"/>
          <p14:tracePt t="230615" x="8624888" y="3065463"/>
          <p14:tracePt t="230632" x="8661400" y="3065463"/>
          <p14:tracePt t="230649" x="8686800" y="3065463"/>
          <p14:tracePt t="230679" x="8712200" y="3065463"/>
          <p14:tracePt t="230855" x="8686800" y="3054350"/>
          <p14:tracePt t="230863" x="8650288" y="3054350"/>
          <p14:tracePt t="230871" x="8574088" y="3054350"/>
          <p14:tracePt t="230883" x="8474075" y="3054350"/>
          <p14:tracePt t="230899" x="8261350" y="3054350"/>
          <p14:tracePt t="230902" x="8161338" y="3054350"/>
          <p14:tracePt t="230916" x="8061325" y="3054350"/>
          <p14:tracePt t="230919" x="7986713" y="3054350"/>
          <p14:tracePt t="230933" x="7935913" y="3054350"/>
          <p14:tracePt t="230935" x="7910513" y="3054350"/>
          <p14:tracePt t="230949" x="7886700" y="3054350"/>
          <p14:tracePt t="230967" x="7874000" y="3054350"/>
          <p14:tracePt t="231015" x="7861300" y="3054350"/>
          <p14:tracePt t="231032" x="7835900" y="3054350"/>
          <p14:tracePt t="231040" x="7835900" y="3041650"/>
          <p14:tracePt t="231151" x="7861300" y="3028950"/>
          <p14:tracePt t="231159" x="7935913" y="3028950"/>
          <p14:tracePt t="231166" x="8035925" y="3016250"/>
          <p14:tracePt t="231183" x="8312150" y="2978150"/>
          <p14:tracePt t="231200" x="8412163" y="2952750"/>
          <p14:tracePt t="231217" x="8950325" y="2878138"/>
          <p14:tracePt t="231233" x="9212263" y="2828925"/>
          <p14:tracePt t="231250" x="9424988" y="2790825"/>
          <p14:tracePt t="231343" x="9401175" y="2790825"/>
          <p14:tracePt t="231351" x="9337675" y="2790825"/>
          <p14:tracePt t="231367" x="9150350" y="2790825"/>
          <p14:tracePt t="231384" x="8712200" y="2790825"/>
          <p14:tracePt t="231400" x="8386763" y="2790825"/>
          <p14:tracePt t="231416" x="7785100" y="2752725"/>
          <p14:tracePt t="231434" x="7297738" y="2752725"/>
          <p14:tracePt t="231450" x="7085013" y="2752725"/>
          <p14:tracePt t="231467" x="7046913" y="2752725"/>
          <p14:tracePt t="231470" x="7034213" y="2765425"/>
          <p14:tracePt t="231511" x="7034213" y="2778125"/>
          <p14:tracePt t="231518" x="7046913" y="2778125"/>
          <p14:tracePt t="231535" x="7110413" y="2778125"/>
          <p14:tracePt t="231551" x="7272338" y="2778125"/>
          <p14:tracePt t="231568" x="7548563" y="2778125"/>
          <p14:tracePt t="231585" x="8135938" y="2778125"/>
          <p14:tracePt t="231601" x="8786813" y="2778125"/>
          <p14:tracePt t="231617" x="8824913" y="2778125"/>
          <p14:tracePt t="231635" x="8975725" y="2778125"/>
          <p14:tracePt t="231711" x="8950325" y="2778125"/>
          <p14:tracePt t="231719" x="8899525" y="2778125"/>
          <p14:tracePt t="231727" x="8850313" y="2778125"/>
          <p14:tracePt t="231735" x="8712200" y="2778125"/>
          <p14:tracePt t="231752" x="8312150" y="2778125"/>
          <p14:tracePt t="231768" x="7923213" y="2778125"/>
          <p14:tracePt t="231784" x="7785100" y="2778125"/>
          <p14:tracePt t="231801" x="7723188" y="2778125"/>
          <p14:tracePt t="231887" x="7735888" y="2778125"/>
          <p14:tracePt t="231895" x="7785100" y="2778125"/>
          <p14:tracePt t="231902" x="7874000" y="2778125"/>
          <p14:tracePt t="231919" x="8010525" y="2778125"/>
          <p14:tracePt t="231936" x="8186738" y="2778125"/>
          <p14:tracePt t="231952" x="8274050" y="2778125"/>
          <p14:tracePt t="232727" x="8286750" y="2790825"/>
          <p14:tracePt t="232831" x="8274050" y="2803525"/>
          <p14:tracePt t="232855" x="8235950" y="2828925"/>
          <p14:tracePt t="232862" x="8223250" y="2828925"/>
          <p14:tracePt t="232873" x="8186738" y="2828925"/>
          <p14:tracePt t="232888" x="8061325" y="2865438"/>
          <p14:tracePt t="232903" x="7948613" y="2941638"/>
          <p14:tracePt t="232921" x="7785100" y="3016250"/>
          <p14:tracePt t="232938" x="7561263" y="3090863"/>
          <p14:tracePt t="232955" x="7410450" y="3165475"/>
          <p14:tracePt t="232971" x="7235825" y="3267075"/>
          <p14:tracePt t="232974" x="7146925" y="3354388"/>
          <p14:tracePt t="232988" x="7046913" y="3403600"/>
          <p14:tracePt t="232991" x="6921500" y="3479800"/>
          <p14:tracePt t="233006" x="6797675" y="3554413"/>
          <p14:tracePt t="233008" x="6672263" y="3641725"/>
          <p14:tracePt t="233021" x="6559550" y="3729038"/>
          <p14:tracePt t="233023" x="6421438" y="3816350"/>
          <p14:tracePt t="233039" x="6121400" y="3992563"/>
          <p14:tracePt t="233055" x="5932488" y="4117975"/>
          <p14:tracePt t="233072" x="5757863" y="4230688"/>
          <p14:tracePt t="233089" x="5645150" y="4292600"/>
          <p14:tracePt t="233104" x="5519738" y="4392613"/>
          <p14:tracePt t="233121" x="5394325" y="4492625"/>
          <p14:tracePt t="233138" x="5257800" y="4605338"/>
          <p14:tracePt t="233156" x="5132388" y="4692650"/>
          <p14:tracePt t="233158" x="5081588" y="4743450"/>
          <p14:tracePt t="233172" x="5006975" y="4792663"/>
          <p14:tracePt t="233174" x="4932363" y="4843463"/>
          <p14:tracePt t="233187" x="4881563" y="4868863"/>
          <p14:tracePt t="233203" x="4781550" y="4943475"/>
          <p14:tracePt t="233220" x="4732338" y="4992688"/>
          <p14:tracePt t="233237" x="4706938" y="5005388"/>
          <p14:tracePt t="233255" x="4694238" y="5030788"/>
          <p14:tracePt t="233279" x="4681538" y="5056188"/>
          <p14:tracePt t="233288" x="4668838" y="5068888"/>
          <p14:tracePt t="233305" x="4656138" y="5081588"/>
          <p14:tracePt t="233322" x="4630738" y="5130800"/>
          <p14:tracePt t="233339" x="4606925" y="5156200"/>
          <p14:tracePt t="233356" x="4568825" y="5194300"/>
          <p14:tracePt t="233358" x="4543425" y="5218113"/>
          <p14:tracePt t="233373" x="4530725" y="5243513"/>
          <p14:tracePt t="233375" x="4494213" y="5281613"/>
          <p14:tracePt t="233390" x="4443413" y="5330825"/>
          <p14:tracePt t="233407" x="4394200" y="5407025"/>
          <p14:tracePt t="233423" x="4330700" y="5456238"/>
          <p14:tracePt t="233439" x="4294188" y="5507038"/>
          <p14:tracePt t="233457" x="4268788" y="5543550"/>
          <p14:tracePt t="233472" x="4243388" y="5581650"/>
          <p14:tracePt t="233489" x="4243388" y="5607050"/>
          <p14:tracePt t="233506" x="4230688" y="5619750"/>
          <p14:tracePt t="233523" x="4230688" y="5643563"/>
          <p14:tracePt t="233540" x="4230688" y="5656263"/>
          <p14:tracePt t="233557" x="4230688" y="5668963"/>
          <p14:tracePt t="233583" x="4243388" y="5681663"/>
          <p14:tracePt t="233590" x="4305300" y="5707063"/>
          <p14:tracePt t="233607" x="4418013" y="5719763"/>
          <p14:tracePt t="233623" x="4681538" y="5719763"/>
          <p14:tracePt t="233640" x="5194300" y="5719763"/>
          <p14:tracePt t="233657" x="5670550" y="5719763"/>
          <p14:tracePt t="233672" x="5983288" y="5743575"/>
          <p14:tracePt t="233689" x="6146800" y="5756275"/>
          <p14:tracePt t="233743" x="6108700" y="5794375"/>
          <p14:tracePt t="233751" x="6045200" y="5819775"/>
          <p14:tracePt t="233758" x="5995988" y="5832475"/>
          <p14:tracePt t="233771" x="5921375" y="5856288"/>
          <p14:tracePt t="233788" x="5757863" y="5881688"/>
          <p14:tracePt t="233790" x="5745163" y="5881688"/>
          <p14:tracePt t="233805" x="5683250" y="5881688"/>
          <p14:tracePt t="233822" x="5583238" y="5894388"/>
          <p14:tracePt t="233839" x="5483225" y="5919788"/>
          <p14:tracePt t="233855" x="5457825" y="5932488"/>
          <p14:tracePt t="233919" x="5483225" y="5932488"/>
          <p14:tracePt t="233927" x="5519738" y="5932488"/>
          <p14:tracePt t="233941" x="5557838" y="5932488"/>
          <p14:tracePt t="233943" x="5645150" y="5932488"/>
          <p14:tracePt t="233958" x="5857875" y="5932488"/>
          <p14:tracePt t="233974" x="6121400" y="5932488"/>
          <p14:tracePt t="233990" x="6234113" y="5919788"/>
          <p14:tracePt t="234007" x="6246813" y="5919788"/>
          <p14:tracePt t="234047" x="6259513" y="5919788"/>
          <p14:tracePt t="234063" x="6246813" y="5932488"/>
          <p14:tracePt t="234079" x="6234113" y="5932488"/>
          <p14:tracePt t="234087" x="6208713" y="5932488"/>
          <p14:tracePt t="234095" x="6134100" y="5945188"/>
          <p14:tracePt t="234107" x="6108700" y="5945188"/>
          <p14:tracePt t="234125" x="5970588" y="5945188"/>
          <p14:tracePt t="234127" x="5921375" y="5945188"/>
          <p14:tracePt t="234142" x="5908675" y="5945188"/>
          <p14:tracePt t="234215" x="5932488" y="5945188"/>
          <p14:tracePt t="234224" x="5970588" y="5945188"/>
          <p14:tracePt t="234231" x="6021388" y="5945188"/>
          <p14:tracePt t="234241" x="6108700" y="5945188"/>
          <p14:tracePt t="234258" x="6259513" y="5907088"/>
          <p14:tracePt t="234275" x="6434138" y="5894388"/>
          <p14:tracePt t="234279" x="6546850" y="5868988"/>
          <p14:tracePt t="234291" x="6659563" y="5868988"/>
          <p14:tracePt t="234307" x="6746875" y="5868988"/>
          <p14:tracePt t="234310" x="6772275" y="5868988"/>
          <p14:tracePt t="234327" x="6797675" y="5868988"/>
          <p14:tracePt t="234487" x="6808788" y="5868988"/>
          <p14:tracePt t="234518" x="6821488" y="5868988"/>
          <p14:tracePt t="234526" x="6834188" y="5868988"/>
          <p14:tracePt t="234534" x="6859588" y="5843588"/>
          <p14:tracePt t="234855" x="6872288" y="5843588"/>
          <p14:tracePt t="234862" x="6884988" y="5843588"/>
          <p14:tracePt t="234876" x="6897688" y="5843588"/>
          <p14:tracePt t="234878" x="6921500" y="5843588"/>
          <p14:tracePt t="234893" x="6946900" y="5843588"/>
          <p14:tracePt t="234895" x="6997700" y="5843588"/>
          <p14:tracePt t="234911" x="7085013" y="5843588"/>
          <p14:tracePt t="234927" x="7172325" y="5843588"/>
          <p14:tracePt t="234943" x="7259638" y="5843588"/>
          <p14:tracePt t="234960" x="7410450" y="5843588"/>
          <p14:tracePt t="234976" x="7548563" y="5843588"/>
          <p14:tracePt t="234993" x="7661275" y="5843588"/>
          <p14:tracePt t="235009" x="7773988" y="5832475"/>
          <p14:tracePt t="235027" x="7835900" y="5807075"/>
          <p14:tracePt t="235043" x="7886700" y="5768975"/>
          <p14:tracePt t="235046" x="7910513" y="5756275"/>
          <p14:tracePt t="235060" x="7948613" y="5732463"/>
          <p14:tracePt t="235063" x="7961313" y="5719763"/>
          <p14:tracePt t="235075" x="7999413" y="5694363"/>
          <p14:tracePt t="235078" x="7999413" y="5681663"/>
          <p14:tracePt t="235092" x="8035925" y="5643563"/>
          <p14:tracePt t="235094" x="8074025" y="5619750"/>
          <p14:tracePt t="235109" x="8099425" y="5594350"/>
          <p14:tracePt t="235327" x="8123238" y="5594350"/>
          <p14:tracePt t="235335" x="8148638" y="5594350"/>
          <p14:tracePt t="235345" x="8212138" y="5594350"/>
          <p14:tracePt t="235361" x="8399463" y="5594350"/>
          <p14:tracePt t="235377" x="8661400" y="5594350"/>
          <p14:tracePt t="235395" x="8874125" y="5594350"/>
          <p14:tracePt t="235410" x="9150350" y="5556250"/>
          <p14:tracePt t="235427" x="9350375" y="5518150"/>
          <p14:tracePt t="235430" x="9525000" y="5507038"/>
          <p14:tracePt t="235444" x="9713913" y="5481638"/>
          <p14:tracePt t="235446" x="9852025" y="5456238"/>
          <p14:tracePt t="235461" x="9952038" y="5430838"/>
          <p14:tracePt t="235463" x="10001250" y="5430838"/>
          <p14:tracePt t="235478" x="10113963" y="5430838"/>
          <p14:tracePt t="235495" x="10164763" y="5407025"/>
          <p14:tracePt t="235511" x="10226675" y="5394325"/>
          <p14:tracePt t="235529" x="10288588" y="5394325"/>
          <p14:tracePt t="235544" x="10364788" y="5381625"/>
          <p14:tracePt t="235561" x="10452100" y="5368925"/>
          <p14:tracePt t="235578" x="10539413" y="5343525"/>
          <p14:tracePt t="235595" x="10664825" y="5343525"/>
          <p14:tracePt t="235611" x="10790238" y="5318125"/>
          <p14:tracePt t="235615" x="10915650" y="5294313"/>
          <p14:tracePt t="235628" x="11002963" y="5268913"/>
          <p14:tracePt t="235631" x="11064875" y="5268913"/>
          <p14:tracePt t="235645" x="11115675" y="5268913"/>
          <p14:tracePt t="235646" x="11177588" y="5256213"/>
          <p14:tracePt t="235661" x="11215688" y="5230813"/>
          <p14:tracePt t="235662" x="11228388" y="5230813"/>
          <p14:tracePt t="235677" x="11277600" y="5218113"/>
          <p14:tracePt t="235694" x="11277600" y="5205413"/>
          <p14:tracePt t="235710" x="11303000" y="5194300"/>
          <p14:tracePt t="235727" x="11315700" y="5181600"/>
          <p14:tracePt t="235744" x="11328400" y="5168900"/>
          <p14:tracePt t="235766" x="11328400" y="5156200"/>
          <p14:tracePt t="235798" x="11341100" y="5143500"/>
          <p14:tracePt t="235975" x="11328400" y="5143500"/>
          <p14:tracePt t="236015" x="11315700" y="5156200"/>
          <p14:tracePt t="236039" x="11303000" y="5168900"/>
          <p14:tracePt t="236047" x="11290300" y="5168900"/>
          <p14:tracePt t="236063" x="11277600" y="5194300"/>
          <p14:tracePt t="236079" x="11241088" y="5205413"/>
          <p14:tracePt t="236097" x="11190288" y="5243513"/>
          <p14:tracePt t="236113" x="11128375" y="5294313"/>
          <p14:tracePt t="236129" x="11064875" y="5318125"/>
          <p14:tracePt t="236147" x="11002963" y="5343525"/>
          <p14:tracePt t="236163" x="10928350" y="5381625"/>
          <p14:tracePt t="236167" x="10877550" y="5407025"/>
          <p14:tracePt t="236179" x="10839450" y="5443538"/>
          <p14:tracePt t="236195" x="10752138" y="5481638"/>
          <p14:tracePt t="236211" x="10652125" y="5530850"/>
          <p14:tracePt t="236213" x="10614025" y="5568950"/>
          <p14:tracePt t="236229" x="10577513" y="5581650"/>
          <p14:tracePt t="236230" x="10502900" y="5619750"/>
          <p14:tracePt t="236245" x="10390188" y="5656263"/>
          <p14:tracePt t="236262" x="10301288" y="5707063"/>
          <p14:tracePt t="236279" x="10239375" y="5732463"/>
          <p14:tracePt t="236295" x="10177463" y="5743575"/>
          <p14:tracePt t="236312" x="10101263" y="5768975"/>
          <p14:tracePt t="236328" x="10052050" y="5794375"/>
          <p14:tracePt t="236345" x="10026650" y="5794375"/>
          <p14:tracePt t="236362" x="10001250" y="5807075"/>
          <p14:tracePt t="236378" x="9963150" y="5832475"/>
          <p14:tracePt t="236395" x="9913938" y="5868988"/>
          <p14:tracePt t="236412" x="9788525" y="5907088"/>
          <p14:tracePt t="236413" x="9675813" y="5945188"/>
          <p14:tracePt t="236429" x="9175750" y="6007100"/>
          <p14:tracePt t="236446" x="8737600" y="6045200"/>
          <p14:tracePt t="236462" x="8086725" y="6132513"/>
          <p14:tracePt t="236479" x="7535863" y="6169025"/>
          <p14:tracePt t="236495" x="7159625" y="6169025"/>
          <p14:tracePt t="236512" x="6897688" y="6169025"/>
          <p14:tracePt t="236529" x="6759575" y="6169025"/>
          <p14:tracePt t="236546" x="6746875" y="6169025"/>
          <p14:tracePt t="236562" x="6734175" y="6169025"/>
          <p14:tracePt t="236638" x="6746875" y="6169025"/>
          <p14:tracePt t="236646" x="6772275" y="6169025"/>
          <p14:tracePt t="236655" x="6808788" y="6169025"/>
          <p14:tracePt t="236665" x="6884988" y="6119813"/>
          <p14:tracePt t="236681" x="7021513" y="6019800"/>
          <p14:tracePt t="236697" x="7146925" y="5932488"/>
          <p14:tracePt t="236714" x="7310438" y="5794375"/>
          <p14:tracePt t="236731" x="7585075" y="5668963"/>
          <p14:tracePt t="236734" x="7710488" y="5594350"/>
          <p14:tracePt t="236748" x="7797800" y="5556250"/>
          <p14:tracePt t="236751" x="7848600" y="5543550"/>
          <p14:tracePt t="236765" x="7886700" y="5530850"/>
          <p14:tracePt t="236768" x="7897813" y="5518150"/>
          <p14:tracePt t="236781" x="7910513" y="5518150"/>
          <p14:tracePt t="236783" x="7923213" y="5507038"/>
          <p14:tracePt t="236903" x="7874000" y="5507038"/>
          <p14:tracePt t="236911" x="7835900" y="5507038"/>
          <p14:tracePt t="236919" x="7773988" y="5507038"/>
          <p14:tracePt t="236932" x="7735888" y="5530850"/>
          <p14:tracePt t="236934" x="7661275" y="5556250"/>
          <p14:tracePt t="236949" x="7597775" y="5568950"/>
          <p14:tracePt t="236951" x="7535863" y="5607050"/>
          <p14:tracePt t="236966" x="7497763" y="5630863"/>
          <p14:tracePt t="236968" x="7472363" y="5630863"/>
          <p14:tracePt t="236983" x="7397750" y="5656263"/>
          <p14:tracePt t="236999" x="7335838" y="5681663"/>
          <p14:tracePt t="237015" x="7285038" y="5681663"/>
          <p14:tracePt t="237048" x="7259638" y="5694363"/>
          <p14:tracePt t="237071" x="7246938" y="5694363"/>
          <p14:tracePt t="237079" x="7223125" y="5707063"/>
          <p14:tracePt t="237111" x="7210425" y="5719763"/>
          <p14:tracePt t="237126" x="7185025" y="5732463"/>
          <p14:tracePt t="237151" x="7172325" y="5743575"/>
          <p14:tracePt t="237175" x="7159625" y="5743575"/>
          <p14:tracePt t="237207" x="7146925" y="5743575"/>
          <p14:tracePt t="237222" x="7146925" y="5756275"/>
          <p14:tracePt t="237231" x="7146925" y="5768975"/>
          <p14:tracePt t="237239" x="7172325" y="5781675"/>
          <p14:tracePt t="237248" x="7185025" y="5807075"/>
          <p14:tracePt t="237265" x="7385050" y="5856288"/>
          <p14:tracePt t="237283" x="7661275" y="5894388"/>
          <p14:tracePt t="237299" x="8035925" y="5932488"/>
          <p14:tracePt t="237316" x="8274050" y="5932488"/>
          <p14:tracePt t="237319" x="8386763" y="5932488"/>
          <p14:tracePt t="237333" x="8461375" y="5932488"/>
          <p14:tracePt t="237335" x="8561388" y="5932488"/>
          <p14:tracePt t="237350" x="8661400" y="5932488"/>
          <p14:tracePt t="237366" x="8712200" y="5932488"/>
          <p14:tracePt t="237368" x="8786813" y="5932488"/>
          <p14:tracePt t="237383" x="8886825" y="5932488"/>
          <p14:tracePt t="237399" x="8937625" y="5932488"/>
          <p14:tracePt t="237416" x="8963025" y="5932488"/>
          <p14:tracePt t="237433" x="8975725" y="5932488"/>
          <p14:tracePt t="237495" x="8937625" y="5932488"/>
          <p14:tracePt t="237502" x="8837613" y="5932488"/>
          <p14:tracePt t="237516" x="8737600" y="5932488"/>
          <p14:tracePt t="237519" x="8599488" y="5932488"/>
          <p14:tracePt t="237533" x="8299450" y="5932488"/>
          <p14:tracePt t="237535" x="8135938" y="5932488"/>
          <p14:tracePt t="237551" x="7897813" y="5932488"/>
          <p14:tracePt t="237567" x="7785100" y="5932488"/>
          <p14:tracePt t="237583" x="7773988" y="5932488"/>
          <p14:tracePt t="237671" x="7823200" y="5932488"/>
          <p14:tracePt t="237679" x="7923213" y="5932488"/>
          <p14:tracePt t="237687" x="8061325" y="5932488"/>
          <p14:tracePt t="237700" x="8186738" y="5932488"/>
          <p14:tracePt t="237702" x="8524875" y="5932488"/>
          <p14:tracePt t="237717" x="8650288" y="5932488"/>
          <p14:tracePt t="237719" x="8812213" y="5932488"/>
          <p14:tracePt t="237734" x="9137650" y="5932488"/>
          <p14:tracePt t="237751" x="9212263" y="5907088"/>
          <p14:tracePt t="237767" x="9224963" y="5907088"/>
          <p14:tracePt t="237831" x="9224963" y="5894388"/>
          <p14:tracePt t="237847" x="9212263" y="5881688"/>
          <p14:tracePt t="237855" x="9175750" y="5881688"/>
          <p14:tracePt t="237867" x="9099550" y="5881688"/>
          <p14:tracePt t="237870" x="8986838" y="5881688"/>
          <p14:tracePt t="237885" x="8850313" y="5881688"/>
          <p14:tracePt t="237887" x="8724900" y="5881688"/>
          <p14:tracePt t="237901" x="8486775" y="5881688"/>
          <p14:tracePt t="237903" x="8324850" y="5881688"/>
          <p14:tracePt t="237917" x="8199438" y="5881688"/>
          <p14:tracePt t="237920" x="8099425" y="5881688"/>
          <p14:tracePt t="237935" x="7986713" y="5881688"/>
          <p14:tracePt t="237951" x="7974013" y="5881688"/>
          <p14:tracePt t="238047" x="7999413" y="5881688"/>
          <p14:tracePt t="238054" x="8035925" y="5881688"/>
          <p14:tracePt t="238068" x="8099425" y="5881688"/>
          <p14:tracePt t="238084" x="8286750" y="5881688"/>
          <p14:tracePt t="238087" x="8386763" y="5881688"/>
          <p14:tracePt t="238101" x="8486775" y="5881688"/>
          <p14:tracePt t="238103" x="8537575" y="5881688"/>
          <p14:tracePt t="238118" x="8661400" y="5881688"/>
          <p14:tracePt t="238135" x="8724900" y="5881688"/>
          <p14:tracePt t="238151" x="8750300" y="5881688"/>
          <p14:tracePt t="238169" x="8763000" y="5881688"/>
          <p14:tracePt t="238231" x="8774113" y="5894388"/>
          <p14:tracePt t="238238" x="8763000" y="5894388"/>
          <p14:tracePt t="238252" x="8763000" y="5907088"/>
          <p14:tracePt t="238254" x="8737600" y="5907088"/>
          <p14:tracePt t="238269" x="8699500" y="5907088"/>
          <p14:tracePt t="238271" x="8637588" y="5932488"/>
          <p14:tracePt t="238286" x="8524875" y="5945188"/>
          <p14:tracePt t="238302" x="8374063" y="5956300"/>
          <p14:tracePt t="238319" x="8174038" y="5994400"/>
          <p14:tracePt t="238335" x="8099425" y="6007100"/>
          <p14:tracePt t="238352" x="8086725" y="6007100"/>
          <p14:tracePt t="238431" x="8099425" y="6007100"/>
          <p14:tracePt t="238438" x="8123238" y="6007100"/>
          <p14:tracePt t="238453" x="8161338" y="6007100"/>
          <p14:tracePt t="238455" x="8223250" y="6007100"/>
          <p14:tracePt t="238469" x="8324850" y="6007100"/>
          <p14:tracePt t="238471" x="8424863" y="6007100"/>
          <p14:tracePt t="238486" x="8637588" y="6007100"/>
          <p14:tracePt t="238502" x="8874125" y="6007100"/>
          <p14:tracePt t="238519" x="9063038" y="6007100"/>
          <p14:tracePt t="238536" x="9163050" y="6019800"/>
          <p14:tracePt t="238552" x="9212263" y="6032500"/>
          <p14:tracePt t="238569" x="9237663" y="6032500"/>
          <p14:tracePt t="238599" x="9250363" y="6032500"/>
          <p14:tracePt t="238607" x="9288463" y="6032500"/>
          <p14:tracePt t="238619" x="9301163" y="6032500"/>
          <p14:tracePt t="238636" x="9337675" y="6056313"/>
          <p14:tracePt t="238653" x="9350375" y="6056313"/>
          <p14:tracePt t="238655" x="9388475" y="6069013"/>
          <p14:tracePt t="238687" x="9401175" y="6081713"/>
          <p14:tracePt t="238727" x="9401175" y="6094413"/>
          <p14:tracePt t="238775" x="9413875" y="6094413"/>
          <p14:tracePt t="238807" x="9437688" y="6107113"/>
          <p14:tracePt t="238815" x="9463088" y="6107113"/>
          <p14:tracePt t="238823" x="9475788" y="6107113"/>
          <p14:tracePt t="238836" x="9488488" y="6119813"/>
          <p14:tracePt t="238838" x="9513888" y="6119813"/>
          <p14:tracePt t="238854" x="9525000" y="6119813"/>
          <p14:tracePt t="238856" x="9550400" y="6119813"/>
          <p14:tracePt t="238871" x="9575800" y="6132513"/>
          <p14:tracePt t="238887" x="9613900" y="6132513"/>
          <p14:tracePt t="238903" x="9650413" y="6132513"/>
          <p14:tracePt t="238920" x="9663113" y="6132513"/>
          <p14:tracePt t="238937" x="9688513" y="6132513"/>
          <p14:tracePt t="238953" x="9726613" y="6132513"/>
          <p14:tracePt t="238971" x="9763125" y="6132513"/>
          <p14:tracePt t="238991" x="9775825" y="6132513"/>
          <p14:tracePt t="239543" x="9788525" y="6132513"/>
          <p14:tracePt t="240510" x="9788525" y="6145213"/>
          <p14:tracePt t="240527" x="9788525" y="6157913"/>
          <p14:tracePt t="240542" x="9788525" y="6181725"/>
          <p14:tracePt t="240567" x="9788525" y="6207125"/>
          <p14:tracePt t="240583" x="9788525" y="6219825"/>
          <p14:tracePt t="240591" x="9788525" y="6232525"/>
          <p14:tracePt t="240607" x="9788525" y="6245225"/>
          <p14:tracePt t="240624" x="9788525" y="6269038"/>
          <p14:tracePt t="240641" x="9788525" y="6281738"/>
          <p14:tracePt t="240658" x="9788525" y="6294438"/>
          <p14:tracePt t="240686" x="9788525" y="6319838"/>
          <p14:tracePt t="242071" x="9788525" y="6332538"/>
          <p14:tracePt t="242103" x="9775825" y="6332538"/>
          <p14:tracePt t="242111" x="9750425" y="6332538"/>
          <p14:tracePt t="242119" x="9701213" y="6332538"/>
          <p14:tracePt t="242128" x="9650413" y="6332538"/>
          <p14:tracePt t="242145" x="9463088" y="6332538"/>
          <p14:tracePt t="242162" x="9199563" y="6332538"/>
          <p14:tracePt t="242179" x="8763000" y="6332538"/>
          <p14:tracePt t="242195" x="8348663" y="6332538"/>
          <p14:tracePt t="242198" x="8186738" y="6332538"/>
          <p14:tracePt t="242212" x="7999413" y="6332538"/>
          <p14:tracePt t="242215" x="7823200" y="6332538"/>
          <p14:tracePt t="242228" x="7685088" y="6332538"/>
          <p14:tracePt t="242230" x="7510463" y="6332538"/>
          <p14:tracePt t="242246" x="7348538" y="6332538"/>
          <p14:tracePt t="242248" x="7197725" y="6332538"/>
          <p14:tracePt t="242262" x="6910388" y="6332538"/>
          <p14:tracePt t="242279" x="6584950" y="6332538"/>
          <p14:tracePt t="242296" x="6208713" y="6307138"/>
          <p14:tracePt t="242312" x="5795963" y="6307138"/>
          <p14:tracePt t="242329" x="5470525" y="6307138"/>
          <p14:tracePt t="242345" x="5232400" y="6307138"/>
          <p14:tracePt t="242363" x="5094288" y="6307138"/>
          <p14:tracePt t="242379" x="5045075" y="6307138"/>
          <p14:tracePt t="242396" x="5032375" y="6307138"/>
          <p14:tracePt t="242439" x="5019675" y="6307138"/>
          <p14:tracePt t="242447" x="5006975" y="6307138"/>
          <p14:tracePt t="242455" x="4994275" y="6307138"/>
          <p14:tracePt t="242463" x="4956175" y="6307138"/>
          <p14:tracePt t="242479" x="4919663" y="6307138"/>
          <p14:tracePt t="242496" x="4868863" y="6307138"/>
          <p14:tracePt t="242513" x="4806950" y="6294438"/>
          <p14:tracePt t="242529" x="4743450" y="6269038"/>
          <p14:tracePt t="242546" x="4681538" y="6257925"/>
          <p14:tracePt t="242563" x="4594225" y="6194425"/>
          <p14:tracePt t="242580" x="4456113" y="6119813"/>
          <p14:tracePt t="242583" x="4406900" y="6081713"/>
          <p14:tracePt t="242596" x="4356100" y="6056313"/>
          <p14:tracePt t="242599" x="4343400" y="6019800"/>
          <p14:tracePt t="242614" x="4256088" y="5932488"/>
          <p14:tracePt t="242630" x="4217988" y="5881688"/>
          <p14:tracePt t="242647" x="4156075" y="5819775"/>
          <p14:tracePt t="242663" x="4043363" y="5656263"/>
          <p14:tracePt t="242681" x="3943350" y="5556250"/>
          <p14:tracePt t="242697" x="3867150" y="5468938"/>
          <p14:tracePt t="242713" x="3843338" y="5430838"/>
          <p14:tracePt t="242730" x="3817938" y="5407025"/>
          <p14:tracePt t="242747" x="3805238" y="5394325"/>
          <p14:tracePt t="242764" x="3805238" y="5368925"/>
          <p14:tracePt t="242767" x="3767138" y="5330825"/>
          <p14:tracePt t="242783" x="3743325" y="5294313"/>
          <p14:tracePt t="242798" x="3692525" y="5230813"/>
          <p14:tracePt t="242815" x="3667125" y="5205413"/>
          <p14:tracePt t="242838" x="3667125" y="5194300"/>
          <p14:tracePt t="242847" x="3654425" y="5194300"/>
          <p14:tracePt t="242863" x="3630613" y="5181600"/>
          <p14:tracePt t="242880" x="3617913" y="5168900"/>
          <p14:tracePt t="242897" x="3605213" y="5143500"/>
          <p14:tracePt t="242913" x="3579813" y="5118100"/>
          <p14:tracePt t="242930" x="3541713" y="5068888"/>
          <p14:tracePt t="242947" x="3505200" y="5030788"/>
          <p14:tracePt t="242950" x="3467100" y="5005388"/>
          <p14:tracePt t="242963" x="3441700" y="4981575"/>
          <p14:tracePt t="242966" x="3429000" y="4968875"/>
          <p14:tracePt t="242980" x="3392488" y="4943475"/>
          <p14:tracePt t="242983" x="3367088" y="4918075"/>
          <p14:tracePt t="242997" x="3341688" y="4905375"/>
          <p14:tracePt t="242999" x="3328988" y="4892675"/>
          <p14:tracePt t="243015" x="3305175" y="4868863"/>
          <p14:tracePt t="243030" x="3279775" y="4868863"/>
          <p14:tracePt t="243055" x="3267075" y="4843463"/>
          <p14:tracePt t="243071" x="3267075" y="4830763"/>
          <p14:tracePt t="243080" x="3254375" y="4830763"/>
          <p14:tracePt t="243098" x="3241675" y="4818063"/>
          <p14:tracePt t="243119" x="3228975" y="4818063"/>
          <p14:tracePt t="243151" x="3228975" y="4805363"/>
          <p14:tracePt t="243191" x="3216275" y="4805363"/>
          <p14:tracePt t="243239" x="3205163" y="4792663"/>
          <p14:tracePt t="243502" x="3192463" y="4792663"/>
          <p14:tracePt t="243510" x="3179763" y="4779963"/>
          <p14:tracePt t="243518" x="3154363" y="4768850"/>
          <p14:tracePt t="243535" x="3141663" y="4768850"/>
          <p14:tracePt t="243547" x="3116263" y="4768850"/>
          <p14:tracePt t="243563" x="3092450" y="4756150"/>
          <p14:tracePt t="243580" x="3067050" y="4756150"/>
          <p14:tracePt t="243597" x="3054350" y="4730750"/>
          <p14:tracePt t="243614" x="2967038" y="4718050"/>
          <p14:tracePt t="243630" x="2903538" y="4679950"/>
          <p14:tracePt t="243647" x="2867025" y="4679950"/>
          <p14:tracePt t="243663" x="2803525" y="4656138"/>
          <p14:tracePt t="243680" x="2741613" y="4643438"/>
          <p14:tracePt t="243697" x="2667000" y="4618038"/>
          <p14:tracePt t="243713" x="2590800" y="4605338"/>
          <p14:tracePt t="243730" x="2516188" y="4592638"/>
          <p14:tracePt t="243747" x="2465388" y="4567238"/>
          <p14:tracePt t="243764" x="2416175" y="4567238"/>
          <p14:tracePt t="243765" x="2403475" y="4567238"/>
          <p14:tracePt t="243781" x="2365375" y="4543425"/>
          <p14:tracePt t="243797" x="2328863" y="4530725"/>
          <p14:tracePt t="243814" x="2278063" y="4518025"/>
          <p14:tracePt t="243831" x="2252663" y="4518025"/>
          <p14:tracePt t="243847" x="2203450" y="4505325"/>
          <p14:tracePt t="243864" x="2152650" y="4492625"/>
          <p14:tracePt t="243881" x="2116138" y="4479925"/>
          <p14:tracePt t="243898" x="2052638" y="4454525"/>
          <p14:tracePt t="243914" x="2014538" y="4454525"/>
          <p14:tracePt t="243931" x="1990725" y="4430713"/>
          <p14:tracePt t="243948" x="1978025" y="4430713"/>
          <p14:tracePt t="243965" x="1952625" y="4430713"/>
          <p14:tracePt t="243989" x="1939925" y="4430713"/>
          <p14:tracePt t="243998" x="1914525" y="4418013"/>
          <p14:tracePt t="244030" x="1903413" y="4418013"/>
          <p14:tracePt t="244069" x="1878013" y="4418013"/>
          <p14:tracePt t="244111" x="1865313" y="4405313"/>
          <p14:tracePt t="244335" x="1852613" y="4405313"/>
          <p14:tracePt t="244367" x="1839913" y="4405313"/>
          <p14:tracePt t="244375" x="1827213" y="4405313"/>
          <p14:tracePt t="244390" x="1801813" y="4405313"/>
          <p14:tracePt t="244407" x="1790700" y="4405313"/>
          <p14:tracePt t="244430" x="1765300" y="4405313"/>
          <p14:tracePt t="244446" x="1752600" y="4405313"/>
          <p14:tracePt t="244455" x="1727200" y="4430713"/>
          <p14:tracePt t="244478" x="1714500" y="4430713"/>
          <p14:tracePt t="244494" x="1701800" y="4430713"/>
          <p14:tracePt t="244502" x="1689100" y="4430713"/>
          <p14:tracePt t="244527" x="1677988" y="4430713"/>
          <p14:tracePt t="244542" x="1677988" y="4443413"/>
          <p14:tracePt t="244551" x="1665288" y="4443413"/>
          <p14:tracePt t="244623" x="1652588" y="4443413"/>
          <p14:tracePt t="244775" x="1652588" y="4454525"/>
          <p14:tracePt t="244894" x="1665288" y="4454525"/>
          <p14:tracePt t="244918" x="1677988" y="4454525"/>
          <p14:tracePt t="244951" x="1701800" y="4454525"/>
          <p14:tracePt t="244959" x="1727200" y="4454525"/>
          <p14:tracePt t="244968" x="1752600" y="4454525"/>
          <p14:tracePt t="244986" x="1839913" y="4454525"/>
          <p14:tracePt t="245003" x="2039938" y="4454525"/>
          <p14:tracePt t="245019" x="2290763" y="4454525"/>
          <p14:tracePt t="245022" x="2590800" y="4454525"/>
          <p14:tracePt t="245036" x="2816225" y="4492625"/>
          <p14:tracePt t="245038" x="2992438" y="4505325"/>
          <p14:tracePt t="245054" x="3454400" y="4567238"/>
          <p14:tracePt t="245070" x="4068763" y="4656138"/>
          <p14:tracePt t="245087" x="4556125" y="4730750"/>
          <p14:tracePt t="245103" x="4856163" y="4768850"/>
          <p14:tracePt t="245120" x="4981575" y="4792663"/>
          <p14:tracePt t="245143" x="4994275" y="4805363"/>
          <p14:tracePt t="245359" x="5006975" y="4805363"/>
          <p14:tracePt t="245367" x="5032375" y="4805363"/>
          <p14:tracePt t="245375" x="5068888" y="4805363"/>
          <p14:tracePt t="245387" x="5119688" y="4805363"/>
          <p14:tracePt t="245404" x="5232400" y="4805363"/>
          <p14:tracePt t="245407" x="5319713" y="4805363"/>
          <p14:tracePt t="245421" x="5394325" y="4805363"/>
          <p14:tracePt t="245423" x="5457825" y="4805363"/>
          <p14:tracePt t="245437" x="5507038" y="4805363"/>
          <p14:tracePt t="245439" x="5545138" y="4805363"/>
          <p14:tracePt t="245455" x="5607050" y="4805363"/>
          <p14:tracePt t="245471" x="5645150" y="4805363"/>
          <p14:tracePt t="245487" x="5670550" y="4805363"/>
          <p14:tracePt t="245527" x="5683250" y="4805363"/>
          <p14:tracePt t="245535" x="5695950" y="4805363"/>
          <p14:tracePt t="245559" x="5708650" y="4805363"/>
          <p14:tracePt t="246375" x="5708650" y="4792663"/>
          <p14:tracePt t="246383" x="5695950" y="4756150"/>
          <p14:tracePt t="246399" x="5683250" y="4705350"/>
          <p14:tracePt t="246406" x="5670550" y="4679950"/>
          <p14:tracePt t="246423" x="5657850" y="4643438"/>
          <p14:tracePt t="246440" x="5645150" y="4605338"/>
          <p14:tracePt t="246456" x="5632450" y="4567238"/>
          <p14:tracePt t="246473" x="5632450" y="4554538"/>
          <p14:tracePt t="246607" x="5632450" y="4543425"/>
          <p14:tracePt t="246623" x="5657850" y="4543425"/>
          <p14:tracePt t="246630" x="5683250" y="4543425"/>
          <p14:tracePt t="246639" x="5719763" y="4543425"/>
          <p14:tracePt t="246656" x="5783263" y="4543425"/>
          <p14:tracePt t="246673" x="5883275" y="4543425"/>
          <p14:tracePt t="246690" x="5908675" y="4543425"/>
          <p14:tracePt t="246727" x="5921375" y="4543425"/>
          <p14:tracePt t="246903" x="5908675" y="4543425"/>
          <p14:tracePt t="246910" x="5895975" y="4543425"/>
          <p14:tracePt t="246925" x="5883275" y="4543425"/>
          <p14:tracePt t="246927" x="5857875" y="4543425"/>
          <p14:tracePt t="246942" x="5832475" y="4543425"/>
          <p14:tracePt t="246958" x="5783263" y="4592638"/>
          <p14:tracePt t="246975" x="5719763" y="4656138"/>
          <p14:tracePt t="246991" x="5645150" y="4743450"/>
          <p14:tracePt t="247008" x="5607050" y="4856163"/>
          <p14:tracePt t="247024" x="5570538" y="4981575"/>
          <p14:tracePt t="247041" x="5570538" y="5081588"/>
          <p14:tracePt t="247058" x="5570538" y="5194300"/>
          <p14:tracePt t="247074" x="5683250" y="5356225"/>
          <p14:tracePt t="247092" x="5895975" y="5481638"/>
          <p14:tracePt t="247095" x="6034088" y="5568950"/>
          <p14:tracePt t="247109" x="6296025" y="5607050"/>
          <p14:tracePt t="247111" x="6483350" y="5619750"/>
          <p14:tracePt t="247125" x="6646863" y="5643563"/>
          <p14:tracePt t="247127" x="6846888" y="5643563"/>
          <p14:tracePt t="247142" x="7172325" y="5643563"/>
          <p14:tracePt t="247159" x="7297738" y="5568950"/>
          <p14:tracePt t="247175" x="7385050" y="5507038"/>
          <p14:tracePt t="247192" x="7385050" y="5468938"/>
          <p14:tracePt t="247209" x="7385050" y="5407025"/>
          <p14:tracePt t="247224" x="7385050" y="5305425"/>
          <p14:tracePt t="247242" x="7272338" y="5168900"/>
          <p14:tracePt t="247258" x="7097713" y="4981575"/>
          <p14:tracePt t="247273" x="6846888" y="4843463"/>
          <p14:tracePt t="247291" x="6546850" y="4756150"/>
          <p14:tracePt t="247307" x="6283325" y="4718050"/>
          <p14:tracePt t="247324" x="6208713" y="4718050"/>
          <p14:tracePt t="247326" x="6196013" y="4718050"/>
          <p14:tracePt t="247341" x="6183313" y="4718050"/>
          <p14:tracePt t="247357" x="6157913" y="4718050"/>
          <p14:tracePt t="247374" x="6157913" y="4756150"/>
          <p14:tracePt t="247390" x="6134100" y="4868863"/>
          <p14:tracePt t="247407" x="6134100" y="4992688"/>
          <p14:tracePt t="247425" x="6134100" y="5143500"/>
          <p14:tracePt t="247442" x="6134100" y="5218113"/>
          <p14:tracePt t="247458" x="6157913" y="5281613"/>
          <p14:tracePt t="247475" x="6196013" y="5318125"/>
          <p14:tracePt t="247478" x="6208713" y="5330825"/>
          <p14:tracePt t="247495" x="6234113" y="5330825"/>
          <p14:tracePt t="247509" x="6270625" y="5330825"/>
          <p14:tracePt t="247511" x="6283325" y="5330825"/>
          <p14:tracePt t="247527" x="6346825" y="5330825"/>
          <p14:tracePt t="247543" x="6446838" y="5294313"/>
          <p14:tracePt t="247559" x="6496050" y="5218113"/>
          <p14:tracePt t="247577" x="6534150" y="5130800"/>
          <p14:tracePt t="247592" x="6534150" y="5105400"/>
          <p14:tracePt t="247609" x="6534150" y="5056188"/>
          <p14:tracePt t="247626" x="6534150" y="5030788"/>
          <p14:tracePt t="247643" x="6496050" y="5005388"/>
          <p14:tracePt t="247646" x="6472238" y="4968875"/>
          <p14:tracePt t="247659" x="6459538" y="4968875"/>
          <p14:tracePt t="247676" x="6383338" y="4930775"/>
          <p14:tracePt t="247678" x="6346825" y="4930775"/>
          <p14:tracePt t="247693" x="6308725" y="4930775"/>
          <p14:tracePt t="247695" x="6283325" y="4918075"/>
          <p14:tracePt t="247710" x="6246813" y="4918075"/>
          <p14:tracePt t="247727" x="6221413" y="4918075"/>
          <p14:tracePt t="247743" x="6208713" y="4918075"/>
          <p14:tracePt t="247935" x="6208713" y="4930775"/>
          <p14:tracePt t="248663" x="6221413" y="4930775"/>
          <p14:tracePt t="248671" x="6234113" y="4930775"/>
          <p14:tracePt t="248687" x="6246813" y="4930775"/>
          <p14:tracePt t="248695" x="6270625" y="4930775"/>
          <p14:tracePt t="248712" x="6321425" y="4930775"/>
          <p14:tracePt t="248729" x="6396038" y="4930775"/>
          <p14:tracePt t="248745" x="6459538" y="4930775"/>
          <p14:tracePt t="248763" x="6521450" y="4930775"/>
          <p14:tracePt t="248779" x="6584950" y="4930775"/>
          <p14:tracePt t="248782" x="6621463" y="4930775"/>
          <p14:tracePt t="248799" x="6646863" y="4930775"/>
          <p14:tracePt t="248812" x="6672263" y="4930775"/>
          <p14:tracePt t="248829" x="6684963" y="4930775"/>
          <p14:tracePt t="248830" x="6708775" y="4930775"/>
          <p14:tracePt t="248846" x="6734175" y="4930775"/>
          <p14:tracePt t="248863" x="6759575" y="4930775"/>
          <p14:tracePt t="248879" x="6784975" y="4930775"/>
          <p14:tracePt t="248896" x="6808788" y="4930775"/>
          <p14:tracePt t="248912" x="6859588" y="4930775"/>
          <p14:tracePt t="248929" x="6884988" y="4930775"/>
          <p14:tracePt t="248946" x="6934200" y="4930775"/>
          <p14:tracePt t="248962" x="6985000" y="4930775"/>
          <p14:tracePt t="248979" x="7010400" y="4930775"/>
          <p14:tracePt t="248997" x="7059613" y="4930775"/>
          <p14:tracePt t="249014" x="7085013" y="4930775"/>
          <p14:tracePt t="249030" x="7110413" y="4930775"/>
          <p14:tracePt t="249047" x="7134225" y="4930775"/>
          <p14:tracePt t="249064" x="7146925" y="4930775"/>
          <p14:tracePt t="249080" x="7159625" y="4930775"/>
          <p14:tracePt t="249119" x="7172325" y="4930775"/>
          <p14:tracePt t="249375" x="7185025" y="4930775"/>
          <p14:tracePt t="249407" x="7197725" y="4930775"/>
          <p14:tracePt t="249422" x="7223125" y="4930775"/>
          <p14:tracePt t="249438" x="7235825" y="4930775"/>
          <p14:tracePt t="249447" x="7259638" y="4930775"/>
          <p14:tracePt t="249454" x="7272338" y="4930775"/>
          <p14:tracePt t="249463" x="7285038" y="4930775"/>
          <p14:tracePt t="249480" x="7335838" y="4930775"/>
          <p14:tracePt t="249498" x="7372350" y="4930775"/>
          <p14:tracePt t="249515" x="7423150" y="4930775"/>
          <p14:tracePt t="249532" x="7523163" y="4968875"/>
          <p14:tracePt t="249535" x="7585075" y="4968875"/>
          <p14:tracePt t="249547" x="7685088" y="4992688"/>
          <p14:tracePt t="249564" x="7861300" y="5030788"/>
          <p14:tracePt t="249567" x="7948613" y="5043488"/>
          <p14:tracePt t="249581" x="8061325" y="5068888"/>
          <p14:tracePt t="249583" x="8161338" y="5081588"/>
          <p14:tracePt t="249598" x="8335963" y="5118100"/>
          <p14:tracePt t="249615" x="8474075" y="5156200"/>
          <p14:tracePt t="249631" x="8650288" y="5218113"/>
          <p14:tracePt t="249648" x="8774113" y="5243513"/>
          <p14:tracePt t="249665" x="8874125" y="5268913"/>
          <p14:tracePt t="249681" x="8912225" y="5281613"/>
          <p14:tracePt t="249698" x="8950325" y="5281613"/>
          <p14:tracePt t="249715" x="8963025" y="5294313"/>
          <p14:tracePt t="249783" x="8963025" y="5305425"/>
          <p14:tracePt t="249815" x="8975725" y="5305425"/>
          <p14:tracePt t="250135" x="8975725" y="5318125"/>
          <p14:tracePt t="250159" x="8986838" y="5318125"/>
          <p14:tracePt t="250175" x="8986838" y="5330825"/>
          <p14:tracePt t="250223" x="8999538" y="5330825"/>
          <p14:tracePt t="250295" x="8999538" y="5343525"/>
          <p14:tracePt t="250311" x="8999538" y="5356225"/>
          <p14:tracePt t="250335" x="8999538" y="5368925"/>
          <p14:tracePt t="250343" x="9012238" y="5368925"/>
          <p14:tracePt t="250439" x="9012238" y="5381625"/>
          <p14:tracePt t="250975" x="9012238" y="5407025"/>
          <p14:tracePt t="251223" x="9012238" y="5418138"/>
          <p14:tracePt t="251431" x="9012238" y="5430838"/>
          <p14:tracePt t="251463" x="9012238" y="5443538"/>
          <p14:tracePt t="251479" x="9012238" y="5456238"/>
          <p14:tracePt t="251495" x="9012238" y="5468938"/>
          <p14:tracePt t="251503" x="9012238" y="5481638"/>
          <p14:tracePt t="251520" x="9012238" y="5494338"/>
          <p14:tracePt t="251543" x="9012238" y="5518150"/>
          <p14:tracePt t="251566" x="9012238" y="5530850"/>
          <p14:tracePt t="251582" x="9012238" y="5543550"/>
          <p14:tracePt t="251590" x="9012238" y="5556250"/>
          <p14:tracePt t="251602" x="9012238" y="5568950"/>
          <p14:tracePt t="251619" x="9012238" y="5581650"/>
          <p14:tracePt t="251622" x="9012238" y="5607050"/>
          <p14:tracePt t="251636" x="9012238" y="5630863"/>
          <p14:tracePt t="251639" x="9012238" y="5656263"/>
          <p14:tracePt t="251653" x="8999538" y="5681663"/>
          <p14:tracePt t="251655" x="8986838" y="5707063"/>
          <p14:tracePt t="251670" x="8937625" y="5756275"/>
          <p14:tracePt t="251686" x="8899525" y="5819775"/>
          <p14:tracePt t="251703" x="8837613" y="5868988"/>
          <p14:tracePt t="251719" x="8786813" y="5894388"/>
          <p14:tracePt t="251736" x="8763000" y="5919788"/>
          <p14:tracePt t="251903" x="8774113" y="5919788"/>
          <p14:tracePt t="251910" x="8786813" y="5919788"/>
          <p14:tracePt t="251920" x="8812213" y="5919788"/>
          <p14:tracePt t="251937" x="8837613" y="5919788"/>
          <p14:tracePt t="251955" x="8850313" y="5919788"/>
          <p14:tracePt t="251971" x="8874125" y="5919788"/>
          <p14:tracePt t="252103" x="8863013" y="5919788"/>
          <p14:tracePt t="252111" x="8786813" y="5919788"/>
          <p14:tracePt t="252121" x="8724900" y="5919788"/>
          <p14:tracePt t="252138" x="8512175" y="5919788"/>
          <p14:tracePt t="252155" x="8235950" y="5919788"/>
          <p14:tracePt t="252171" x="7999413" y="5919788"/>
          <p14:tracePt t="252187" x="7861300" y="5919788"/>
          <p14:tracePt t="252190" x="7823200" y="5919788"/>
          <p14:tracePt t="252205" x="7810500" y="5919788"/>
          <p14:tracePt t="252327" x="7848600" y="5907088"/>
          <p14:tracePt t="252335" x="7923213" y="5894388"/>
          <p14:tracePt t="252344" x="7974013" y="5881688"/>
          <p14:tracePt t="252355" x="8035925" y="5832475"/>
          <p14:tracePt t="252358" x="8123238" y="5832475"/>
          <p14:tracePt t="252370" x="8223250" y="5819775"/>
          <p14:tracePt t="252387" x="8461375" y="5794375"/>
          <p14:tracePt t="252403" x="8661400" y="5756275"/>
          <p14:tracePt t="252405" x="8737600" y="5756275"/>
          <p14:tracePt t="252420" x="8812213" y="5743575"/>
          <p14:tracePt t="252421" x="8863013" y="5743575"/>
          <p14:tracePt t="252437" x="8886825" y="5719763"/>
          <p14:tracePt t="252454" x="8912225" y="5719763"/>
          <p14:tracePt t="252575" x="8899525" y="5719763"/>
          <p14:tracePt t="252583" x="8886825" y="5719763"/>
          <p14:tracePt t="252590" x="8863013" y="5719763"/>
          <p14:tracePt t="252606" x="8812213" y="5719763"/>
          <p14:tracePt t="252623" x="8712200" y="5719763"/>
          <p14:tracePt t="252639" x="8661400" y="5719763"/>
          <p14:tracePt t="252656" x="8637588" y="5719763"/>
          <p14:tracePt t="253143" x="8599488" y="5719763"/>
          <p14:tracePt t="253151" x="8574088" y="5719763"/>
          <p14:tracePt t="253158" x="8524875" y="5719763"/>
          <p14:tracePt t="253173" x="8399463" y="5719763"/>
          <p14:tracePt t="253190" x="8212138" y="5719763"/>
          <p14:tracePt t="253206" x="8035925" y="5719763"/>
          <p14:tracePt t="253223" x="7848600" y="5719763"/>
          <p14:tracePt t="253239" x="7748588" y="5719763"/>
          <p14:tracePt t="253256" x="7710488" y="5719763"/>
          <p14:tracePt t="253275" x="7697788" y="5719763"/>
          <p14:tracePt t="253415" x="7710488" y="5719763"/>
          <p14:tracePt t="253430" x="7773988" y="5719763"/>
          <p14:tracePt t="253439" x="7823200" y="5719763"/>
          <p14:tracePt t="253446" x="7897813" y="5681663"/>
          <p14:tracePt t="253458" x="7948613" y="5668963"/>
          <p14:tracePt t="253475" x="8123238" y="5643563"/>
          <p14:tracePt t="253478" x="8186738" y="5643563"/>
          <p14:tracePt t="253492" x="8286750" y="5643563"/>
          <p14:tracePt t="253494" x="8361363" y="5643563"/>
          <p14:tracePt t="253509" x="8424863" y="5643563"/>
          <p14:tracePt t="253511" x="8461375" y="5643563"/>
          <p14:tracePt t="253525" x="8524875" y="5643563"/>
          <p14:tracePt t="253527" x="8548688" y="5643563"/>
          <p14:tracePt t="253542" x="8624888" y="5643563"/>
          <p14:tracePt t="253558" x="8686800" y="5643563"/>
          <p14:tracePt t="253575" x="8712200" y="5643563"/>
          <p14:tracePt t="253591" x="8763000" y="5643563"/>
          <p14:tracePt t="253608" x="8786813" y="5643563"/>
          <p14:tracePt t="253625" x="8812213" y="5643563"/>
          <p14:tracePt t="253642" x="8824913" y="5643563"/>
          <p14:tracePt t="253659" x="8837613" y="5643563"/>
          <p14:tracePt t="253679" x="8850313" y="5643563"/>
          <p14:tracePt t="253691" x="8863013" y="5619750"/>
          <p14:tracePt t="253694" x="8874125" y="5619750"/>
          <p14:tracePt t="253718" x="8899525" y="5619750"/>
          <p14:tracePt t="253734" x="8912225" y="5619750"/>
          <p14:tracePt t="253742" x="8924925" y="5619750"/>
          <p14:tracePt t="253775" x="8937625" y="5619750"/>
          <p14:tracePt t="253791" x="8950325" y="5619750"/>
          <p14:tracePt t="253807" x="8963025" y="5619750"/>
          <p14:tracePt t="253847" x="8986838" y="5619750"/>
          <p14:tracePt t="253855" x="8999538" y="5619750"/>
          <p14:tracePt t="253862" x="9012238" y="5619750"/>
          <p14:tracePt t="253876" x="9024938" y="5619750"/>
          <p14:tracePt t="253878" x="9037638" y="5619750"/>
          <p14:tracePt t="253894" x="9050338" y="5619750"/>
          <p14:tracePt t="253910" x="9063038" y="5619750"/>
          <p14:tracePt t="253983" x="9099550" y="5619750"/>
          <p14:tracePt t="253991" x="9112250" y="5619750"/>
          <p14:tracePt t="253998" x="9137650" y="5619750"/>
          <p14:tracePt t="254009" x="9150350" y="5619750"/>
          <p14:tracePt t="254026" x="9212263" y="5619750"/>
          <p14:tracePt t="254043" x="9288463" y="5619750"/>
          <p14:tracePt t="254046" x="9301163" y="5619750"/>
          <p14:tracePt t="254059" x="9337675" y="5619750"/>
          <p14:tracePt t="254076" x="9375775" y="5619750"/>
          <p14:tracePt t="254078" x="9401175" y="5619750"/>
          <p14:tracePt t="254093" x="9424988" y="5619750"/>
          <p14:tracePt t="254095" x="9450388" y="5619750"/>
          <p14:tracePt t="254110" x="9488488" y="5619750"/>
          <p14:tracePt t="254127" x="9525000" y="5619750"/>
          <p14:tracePt t="254143" x="9550400" y="5619750"/>
          <p14:tracePt t="254166" x="9563100" y="5619750"/>
          <p14:tracePt t="254279" x="9588500" y="5619750"/>
          <p14:tracePt t="254343" x="9601200" y="5619750"/>
          <p14:tracePt t="254471" x="9563100" y="5619750"/>
          <p14:tracePt t="254479" x="9537700" y="5619750"/>
          <p14:tracePt t="254495" x="9424988" y="5619750"/>
          <p14:tracePt t="254511" x="9212263" y="5619750"/>
          <p14:tracePt t="254528" x="8975725" y="5619750"/>
          <p14:tracePt t="254544" x="8586788" y="5619750"/>
          <p14:tracePt t="254560" x="8361363" y="5619750"/>
          <p14:tracePt t="254578" x="8235950" y="5619750"/>
          <p14:tracePt t="254595" x="8123238" y="5619750"/>
          <p14:tracePt t="254598" x="8074025" y="5619750"/>
          <p14:tracePt t="254611" x="8048625" y="5619750"/>
          <p14:tracePt t="254627" x="8035925" y="5619750"/>
          <p14:tracePt t="254644" x="8023225" y="5619750"/>
          <p14:tracePt t="254661" x="8010525" y="5619750"/>
          <p14:tracePt t="254839" x="7999413" y="5619750"/>
          <p14:tracePt t="255015" x="8010525" y="5619750"/>
          <p14:tracePt t="255022" x="8023225" y="5619750"/>
          <p14:tracePt t="255039" x="8035925" y="5619750"/>
          <p14:tracePt t="255046" x="8048625" y="5619750"/>
          <p14:tracePt t="255303" x="8035925" y="5619750"/>
          <p14:tracePt t="255311" x="7999413" y="5619750"/>
          <p14:tracePt t="255318" x="7974013" y="5619750"/>
          <p14:tracePt t="255335" x="7948613" y="5619750"/>
          <p14:tracePt t="255346" x="7923213" y="5619750"/>
          <p14:tracePt t="255362" x="7910513" y="5619750"/>
          <p14:tracePt t="255379" x="7897813" y="5619750"/>
          <p14:tracePt t="255455" x="7910513" y="5619750"/>
          <p14:tracePt t="255462" x="7935913" y="5619750"/>
          <p14:tracePt t="255470" x="7999413" y="5619750"/>
          <p14:tracePt t="255480" x="8074025" y="5619750"/>
          <p14:tracePt t="255497" x="8274050" y="5619750"/>
          <p14:tracePt t="255513" x="8424863" y="5619750"/>
          <p14:tracePt t="255529" x="8624888" y="5619750"/>
          <p14:tracePt t="255547" x="8737600" y="5619750"/>
          <p14:tracePt t="255564" x="8763000" y="5619750"/>
          <p14:tracePt t="255655" x="8750300" y="5619750"/>
          <p14:tracePt t="255663" x="8737600" y="5619750"/>
          <p14:tracePt t="255670" x="8699500" y="5619750"/>
          <p14:tracePt t="255679" x="8661400" y="5619750"/>
          <p14:tracePt t="255697" x="8486775" y="5619750"/>
          <p14:tracePt t="255714" x="8312150" y="5619750"/>
          <p14:tracePt t="255731" x="8223250" y="5619750"/>
          <p14:tracePt t="255747" x="8186738" y="5619750"/>
          <p14:tracePt t="255895" x="8199438" y="5619750"/>
          <p14:tracePt t="255903" x="8212138" y="5619750"/>
          <p14:tracePt t="255914" x="8223250" y="5619750"/>
          <p14:tracePt t="256407" x="8212138" y="5619750"/>
          <p14:tracePt t="256416" x="8186738" y="5619750"/>
          <p14:tracePt t="256423" x="8148638" y="5619750"/>
          <p14:tracePt t="256432" x="8123238" y="5619750"/>
          <p14:tracePt t="256449" x="8035925" y="5619750"/>
          <p14:tracePt t="256466" x="7948613" y="5619750"/>
          <p14:tracePt t="256482" x="7797800" y="5619750"/>
          <p14:tracePt t="256499" x="7648575" y="5619750"/>
          <p14:tracePt t="256516" x="7448550" y="5619750"/>
          <p14:tracePt t="256518" x="7335838" y="5619750"/>
          <p14:tracePt t="256533" x="7223125" y="5619750"/>
          <p14:tracePt t="256535" x="7097713" y="5619750"/>
          <p14:tracePt t="256550" x="6772275" y="5581650"/>
          <p14:tracePt t="256567" x="6572250" y="5543550"/>
          <p14:tracePt t="256582" x="6472238" y="5543550"/>
          <p14:tracePt t="256600" x="6359525" y="5530850"/>
          <p14:tracePt t="256616" x="6308725" y="5530850"/>
          <p14:tracePt t="256632" x="6246813" y="5530850"/>
          <p14:tracePt t="256649" x="6134100" y="5530850"/>
          <p14:tracePt t="256667" x="5995988" y="5494338"/>
          <p14:tracePt t="256683" x="5870575" y="5468938"/>
          <p14:tracePt t="256700" x="5808663" y="5468938"/>
          <p14:tracePt t="256703" x="5732463" y="5430838"/>
          <p14:tracePt t="256717" x="5670550" y="5418138"/>
          <p14:tracePt t="256719" x="5595938" y="5394325"/>
          <p14:tracePt t="256734" x="5519738" y="5368925"/>
          <p14:tracePt t="256750" x="5419725" y="5330825"/>
          <p14:tracePt t="256767" x="5307013" y="5305425"/>
          <p14:tracePt t="256783" x="5232400" y="5294313"/>
          <p14:tracePt t="256800" x="5132388" y="5268913"/>
          <p14:tracePt t="256816" x="5045075" y="5243513"/>
          <p14:tracePt t="256833" x="4945063" y="5230813"/>
          <p14:tracePt t="256850" x="4881563" y="5205413"/>
          <p14:tracePt t="256867" x="4806950" y="5168900"/>
          <p14:tracePt t="256870" x="4781550" y="5168900"/>
          <p14:tracePt t="256883" x="4756150" y="5168900"/>
          <p14:tracePt t="256886" x="4732338" y="5156200"/>
          <p14:tracePt t="256900" x="4719638" y="5156200"/>
          <p14:tracePt t="256902" x="4706938" y="5143500"/>
          <p14:tracePt t="256917" x="4681538" y="5130800"/>
          <p14:tracePt t="256919" x="4668838" y="5118100"/>
          <p14:tracePt t="256934" x="4630738" y="5105400"/>
          <p14:tracePt t="256950" x="4606925" y="5092700"/>
          <p14:tracePt t="256967" x="4543425" y="5068888"/>
          <p14:tracePt t="256984" x="4506913" y="5043488"/>
          <p14:tracePt t="257000" x="4468813" y="5018088"/>
          <p14:tracePt t="257017" x="4430713" y="4992688"/>
          <p14:tracePt t="257034" x="4381500" y="4956175"/>
          <p14:tracePt t="257051" x="4343400" y="4918075"/>
          <p14:tracePt t="257054" x="4318000" y="4892675"/>
          <p14:tracePt t="257067" x="4294188" y="4868863"/>
          <p14:tracePt t="257084" x="4192588" y="4779963"/>
          <p14:tracePt t="257087" x="4181475" y="4756150"/>
          <p14:tracePt t="257101" x="4143375" y="4743450"/>
          <p14:tracePt t="257103" x="4117975" y="4705350"/>
          <p14:tracePt t="257118" x="4056063" y="4679950"/>
          <p14:tracePt t="257135" x="4056063" y="4667250"/>
          <p14:tracePt t="257223" x="4030663" y="4656138"/>
          <p14:tracePt t="257263" x="4030663" y="4630738"/>
          <p14:tracePt t="257279" x="4017963" y="4630738"/>
          <p14:tracePt t="257287" x="4005263" y="4630738"/>
          <p14:tracePt t="257302" x="4005263" y="4618038"/>
          <p14:tracePt t="257318" x="3992563" y="4618038"/>
          <p14:tracePt t="257351" x="3979863" y="4618038"/>
          <p14:tracePt t="257358" x="3979863" y="4605338"/>
          <p14:tracePt t="257375" x="3968750" y="4605338"/>
          <p14:tracePt t="257385" x="3956050" y="4605338"/>
          <p14:tracePt t="257415" x="3930650" y="4592638"/>
          <p14:tracePt t="257887" x="3930650" y="4579938"/>
          <p14:tracePt t="257927" x="3930650" y="4567238"/>
          <p14:tracePt t="258151" x="3930650" y="4554538"/>
          <p14:tracePt t="258263" x="3930650" y="4543425"/>
          <p14:tracePt t="259039" x="3956050" y="4530725"/>
          <p14:tracePt t="259047" x="4043363" y="4479925"/>
          <p14:tracePt t="259055" x="4168775" y="4430713"/>
          <p14:tracePt t="259072" x="4719638" y="4217988"/>
          <p14:tracePt t="259089" x="5632450" y="3941763"/>
          <p14:tracePt t="259106" x="6045200" y="3829050"/>
          <p14:tracePt t="259123" x="6921500" y="3554413"/>
          <p14:tracePt t="259126" x="7335838" y="3454400"/>
          <p14:tracePt t="259140" x="7485063" y="3390900"/>
          <p14:tracePt t="259142" x="7623175" y="3316288"/>
          <p14:tracePt t="259156" x="7723188" y="3267075"/>
          <p14:tracePt t="259159" x="7785100" y="3228975"/>
          <p14:tracePt t="259173" x="7835900" y="3178175"/>
          <p14:tracePt t="259175" x="7861300" y="3165475"/>
          <p14:tracePt t="259189" x="7886700" y="3154363"/>
          <p14:tracePt t="259191" x="7886700" y="3141663"/>
          <p14:tracePt t="259231" x="7897813" y="3141663"/>
          <p14:tracePt t="259263" x="7897813" y="3128963"/>
          <p14:tracePt t="259278" x="7886700" y="3128963"/>
          <p14:tracePt t="259286" x="7861300" y="3128963"/>
          <p14:tracePt t="259294" x="7835900" y="3128963"/>
          <p14:tracePt t="259306" x="7810500" y="3128963"/>
          <p14:tracePt t="259323" x="7785100" y="3128963"/>
          <p14:tracePt t="259339" x="7761288" y="3128963"/>
          <p14:tracePt t="259342" x="7748588" y="3128963"/>
          <p14:tracePt t="259407" x="7735888" y="3128963"/>
          <p14:tracePt t="259415" x="7723188" y="3128963"/>
          <p14:tracePt t="259423" x="7685088" y="3128963"/>
          <p14:tracePt t="259440" x="7610475" y="3128963"/>
          <p14:tracePt t="259457" x="7459663" y="3128963"/>
          <p14:tracePt t="259474" x="7246938" y="3141663"/>
          <p14:tracePt t="259490" x="7110413" y="3190875"/>
          <p14:tracePt t="259507" x="6921500" y="3216275"/>
          <p14:tracePt t="259510" x="6797675" y="3254375"/>
          <p14:tracePt t="259523" x="6721475" y="3278188"/>
          <p14:tracePt t="259526" x="6659563" y="3290888"/>
          <p14:tracePt t="259540" x="6608763" y="3303588"/>
          <p14:tracePt t="259542" x="6584950" y="3303588"/>
          <p14:tracePt t="259557" x="6559550" y="3316288"/>
          <p14:tracePt t="259671" x="6584950" y="3316288"/>
          <p14:tracePt t="259679" x="6621463" y="3316288"/>
          <p14:tracePt t="259691" x="6646863" y="3316288"/>
          <p14:tracePt t="259708" x="6696075" y="3316288"/>
          <p14:tracePt t="260423" x="6696075" y="3303588"/>
          <p14:tracePt t="260438" x="6696075" y="3290888"/>
          <p14:tracePt t="260447" x="6696075" y="3267075"/>
          <p14:tracePt t="260460" x="6696075" y="3254375"/>
          <p14:tracePt t="260462" x="6684963" y="3228975"/>
          <p14:tracePt t="260476" x="6684963" y="3203575"/>
          <p14:tracePt t="260478" x="6659563" y="3190875"/>
          <p14:tracePt t="260493" x="6634163" y="3165475"/>
          <p14:tracePt t="260495" x="6621463" y="3128963"/>
          <p14:tracePt t="260510" x="6559550" y="3041650"/>
          <p14:tracePt t="260526" x="6472238" y="2840038"/>
          <p14:tracePt t="260543" x="6359525" y="2627313"/>
          <p14:tracePt t="260560" x="6283325" y="2516188"/>
          <p14:tracePt t="260576" x="6234113" y="2427288"/>
          <p14:tracePt t="260593" x="6234113" y="2390775"/>
          <p14:tracePt t="260610" x="6170613" y="2314575"/>
          <p14:tracePt t="260627" x="6157913" y="2278063"/>
          <p14:tracePt t="260643" x="6146800" y="2227263"/>
          <p14:tracePt t="260661" x="6121400" y="2190750"/>
          <p14:tracePt t="260663" x="6096000" y="2165350"/>
          <p14:tracePt t="260677" x="6096000" y="2139950"/>
          <p14:tracePt t="260679" x="6070600" y="2101850"/>
          <p14:tracePt t="260694" x="6045200" y="2078038"/>
          <p14:tracePt t="260710" x="6045200" y="2065338"/>
          <p14:tracePt t="260727" x="6034088" y="2052638"/>
          <p14:tracePt t="260743" x="6021388" y="2027238"/>
          <p14:tracePt t="260775" x="6021388" y="2014538"/>
          <p14:tracePt t="260791" x="5995988" y="1989138"/>
          <p14:tracePt t="261063" x="5995988" y="2001838"/>
          <p14:tracePt t="261070" x="5995988" y="2014538"/>
          <p14:tracePt t="261087" x="5995988" y="2027238"/>
          <p14:tracePt t="261110" x="5995988" y="2052638"/>
          <p14:tracePt t="261135" x="5995988" y="2065338"/>
          <p14:tracePt t="261142" x="5995988" y="2078038"/>
          <p14:tracePt t="261159" x="5995988" y="2089150"/>
          <p14:tracePt t="261166" x="5995988" y="2101850"/>
          <p14:tracePt t="261178" x="6008688" y="2114550"/>
          <p14:tracePt t="261194" x="6008688" y="2127250"/>
          <p14:tracePt t="261212" x="6008688" y="2139950"/>
          <p14:tracePt t="261214" x="6008688" y="2165350"/>
          <p14:tracePt t="261239" x="6008688" y="2178050"/>
          <p14:tracePt t="261254" x="6008688" y="2190750"/>
          <p14:tracePt t="261278" x="6008688" y="2201863"/>
          <p14:tracePt t="261303" x="6008688" y="2214563"/>
          <p14:tracePt t="261318" x="6008688" y="2227263"/>
          <p14:tracePt t="261334" x="6008688" y="2239963"/>
          <p14:tracePt t="261367" x="6008688" y="2252663"/>
          <p14:tracePt t="261423" x="5995988" y="2252663"/>
          <p14:tracePt t="261439" x="5983288" y="2252663"/>
          <p14:tracePt t="261446" x="5957888" y="2252663"/>
          <p14:tracePt t="261462" x="5945188" y="2252663"/>
          <p14:tracePt t="261479" x="5921375" y="2227263"/>
          <p14:tracePt t="261496" x="5895975" y="2190750"/>
          <p14:tracePt t="261512" x="5895975" y="2152650"/>
          <p14:tracePt t="261529" x="5895975" y="2127250"/>
          <p14:tracePt t="261551" x="5895975" y="2114550"/>
          <p14:tracePt t="261562" x="5895975" y="2101850"/>
          <p14:tracePt t="261599" x="5895975" y="2089150"/>
          <p14:tracePt t="261671" x="5895975" y="2078038"/>
          <p14:tracePt t="261830" x="5895975" y="2089150"/>
          <p14:tracePt t="261847" x="5895975" y="2114550"/>
          <p14:tracePt t="261854" x="5908675" y="2114550"/>
          <p14:tracePt t="261863" x="5908675" y="2127250"/>
          <p14:tracePt t="261882" x="5921375" y="2152650"/>
          <p14:tracePt t="261896" x="5921375" y="2178050"/>
          <p14:tracePt t="261919" x="5921375" y="2190750"/>
          <p14:tracePt t="261930" x="5921375" y="2201863"/>
          <p14:tracePt t="261951" x="5921375" y="2214563"/>
          <p14:tracePt t="261975" x="5908675" y="2239963"/>
          <p14:tracePt t="261999" x="5895975" y="2265363"/>
          <p14:tracePt t="262015" x="5883275" y="2290763"/>
          <p14:tracePt t="262030" x="5870575" y="2290763"/>
          <p14:tracePt t="262038" x="5857875" y="2303463"/>
          <p14:tracePt t="262071" x="5845175" y="2314575"/>
          <p14:tracePt t="262207" x="5845175" y="2339975"/>
          <p14:tracePt t="262255" x="5857875" y="2352675"/>
          <p14:tracePt t="262270" x="5870575" y="2352675"/>
          <p14:tracePt t="262279" x="5883275" y="2352675"/>
          <p14:tracePt t="262295" x="5883275" y="2365375"/>
          <p14:tracePt t="262327" x="5895975" y="2365375"/>
          <p14:tracePt t="262959" x="5921375" y="2365375"/>
          <p14:tracePt t="263015" x="5932488" y="2365375"/>
          <p14:tracePt t="263022" x="5945188" y="2365375"/>
          <p14:tracePt t="263032" x="5957888" y="2365375"/>
          <p14:tracePt t="263050" x="5970588" y="2365375"/>
          <p14:tracePt t="263066" x="5983288" y="2365375"/>
          <p14:tracePt t="263103" x="5995988" y="2365375"/>
          <p14:tracePt t="263367" x="6008688" y="2365375"/>
          <p14:tracePt t="263431" x="6034088" y="2365375"/>
          <p14:tracePt t="263503" x="6045200" y="2365375"/>
          <p14:tracePt t="263527" x="6057900" y="2365375"/>
          <p14:tracePt t="263543" x="6070600" y="2365375"/>
          <p14:tracePt t="263550" x="6083300" y="2365375"/>
          <p14:tracePt t="264302" x="6096000" y="2365375"/>
          <p14:tracePt t="264343" x="6121400" y="2365375"/>
          <p14:tracePt t="264358" x="6146800" y="2365375"/>
          <p14:tracePt t="264366" x="6157913" y="2365375"/>
          <p14:tracePt t="264374" x="6170613" y="2365375"/>
          <p14:tracePt t="264385" x="6196013" y="2365375"/>
          <p14:tracePt t="264402" x="6246813" y="2365375"/>
          <p14:tracePt t="264418" x="6334125" y="2365375"/>
          <p14:tracePt t="264435" x="6472238" y="2365375"/>
          <p14:tracePt t="264437" x="6534150" y="2365375"/>
          <p14:tracePt t="264452" x="6572250" y="2365375"/>
          <p14:tracePt t="264454" x="6621463" y="2365375"/>
          <p14:tracePt t="264469" x="6721475" y="2365375"/>
          <p14:tracePt t="264486" x="6846888" y="2365375"/>
          <p14:tracePt t="264502" x="6934200" y="2365375"/>
          <p14:tracePt t="264518" x="7021513" y="2365375"/>
          <p14:tracePt t="264536" x="7085013" y="2365375"/>
          <p14:tracePt t="264554" x="7159625" y="2365375"/>
          <p14:tracePt t="264571" x="7246938" y="2365375"/>
          <p14:tracePt t="264587" x="7335838" y="2365375"/>
          <p14:tracePt t="264590" x="7385050" y="2365375"/>
          <p14:tracePt t="264604" x="7459663" y="2365375"/>
          <p14:tracePt t="264606" x="7510463" y="2365375"/>
          <p14:tracePt t="264621" x="7610475" y="2365375"/>
          <p14:tracePt t="264623" x="7648575" y="2390775"/>
          <p14:tracePt t="264638" x="7773988" y="2403475"/>
          <p14:tracePt t="264655" x="7935913" y="2439988"/>
          <p14:tracePt t="264671" x="8099425" y="2465388"/>
          <p14:tracePt t="264687" x="8312150" y="2478088"/>
          <p14:tracePt t="264704" x="8574088" y="2503488"/>
          <p14:tracePt t="264720" x="8874125" y="2540000"/>
          <p14:tracePt t="264737" x="9150350" y="2590800"/>
          <p14:tracePt t="264754" x="9388475" y="2640013"/>
          <p14:tracePt t="264771" x="9575800" y="2678113"/>
          <p14:tracePt t="264775" x="9675813" y="2703513"/>
          <p14:tracePt t="264788" x="9763125" y="2703513"/>
          <p14:tracePt t="264805" x="9926638" y="2728913"/>
          <p14:tracePt t="264807" x="9975850" y="2740025"/>
          <p14:tracePt t="264822" x="10075863" y="2752725"/>
          <p14:tracePt t="264838" x="10188575" y="2765425"/>
          <p14:tracePt t="264855" x="10264775" y="2803525"/>
          <p14:tracePt t="264871" x="10377488" y="2840038"/>
          <p14:tracePt t="264888" x="10477500" y="2865438"/>
          <p14:tracePt t="264905" x="10590213" y="2903538"/>
          <p14:tracePt t="264921" x="10664825" y="2916238"/>
          <p14:tracePt t="264938" x="10726738" y="2941638"/>
          <p14:tracePt t="264955" x="10790238" y="2952750"/>
          <p14:tracePt t="264972" x="10802938" y="2965450"/>
          <p14:tracePt t="264975" x="10839450" y="2978150"/>
          <p14:tracePt t="264989" x="10864850" y="2990850"/>
          <p14:tracePt t="264991" x="10890250" y="3016250"/>
          <p14:tracePt t="265005" x="10939463" y="3016250"/>
          <p14:tracePt t="265007" x="10977563" y="3054350"/>
          <p14:tracePt t="265022" x="11064875" y="3103563"/>
          <p14:tracePt t="265039" x="11153775" y="3165475"/>
          <p14:tracePt t="265055" x="11253788" y="3228975"/>
          <p14:tracePt t="265072" x="11341100" y="3290888"/>
          <p14:tracePt t="265088" x="11403013" y="3354388"/>
          <p14:tracePt t="265105" x="11453813" y="3390900"/>
          <p14:tracePt t="265122" x="11503025" y="3441700"/>
          <p14:tracePt t="265138" x="11541125" y="3479800"/>
          <p14:tracePt t="265155" x="11566525" y="3516313"/>
          <p14:tracePt t="265172" x="11591925" y="3554413"/>
          <p14:tracePt t="265175" x="11591925" y="3567113"/>
          <p14:tracePt t="265187" x="11603038" y="3579813"/>
          <p14:tracePt t="265204" x="11615738" y="3590925"/>
          <p14:tracePt t="265205" x="11628438" y="3603625"/>
          <p14:tracePt t="265221" x="11641138" y="3629025"/>
          <p14:tracePt t="265237" x="11653838" y="3654425"/>
          <p14:tracePt t="265254" x="11653838" y="3667125"/>
          <p14:tracePt t="265270" x="11653838" y="3679825"/>
          <p14:tracePt t="265287" x="11653838" y="3716338"/>
          <p14:tracePt t="265304" x="11666538" y="3729038"/>
          <p14:tracePt t="265321" x="11666538" y="3741738"/>
          <p14:tracePt t="265337" x="11666538" y="3754438"/>
          <p14:tracePt t="265354" x="11666538" y="3779838"/>
          <p14:tracePt t="265371" x="11666538" y="3792538"/>
          <p14:tracePt t="265388" x="11666538" y="3803650"/>
          <p14:tracePt t="265405" x="11666538" y="3816350"/>
          <p14:tracePt t="265421" x="11666538" y="3841750"/>
          <p14:tracePt t="265438" x="11666538" y="3879850"/>
          <p14:tracePt t="265454" x="11628438" y="3905250"/>
          <p14:tracePt t="265471" x="11591925" y="3929063"/>
          <p14:tracePt t="265488" x="11541125" y="3954463"/>
          <p14:tracePt t="265505" x="11466513" y="3979863"/>
          <p14:tracePt t="265521" x="11390313" y="3979863"/>
          <p14:tracePt t="265538" x="11315700" y="4005263"/>
          <p14:tracePt t="265554" x="11241088" y="4017963"/>
          <p14:tracePt t="265571" x="11141075" y="4017963"/>
          <p14:tracePt t="265573" x="11102975" y="4017963"/>
          <p14:tracePt t="265588" x="11077575" y="4029075"/>
          <p14:tracePt t="265589" x="11052175" y="4029075"/>
          <p14:tracePt t="265605" x="11028363" y="4041775"/>
          <p14:tracePt t="265606" x="11002963" y="4041775"/>
          <p14:tracePt t="265621" x="10964863" y="4041775"/>
          <p14:tracePt t="265638" x="10952163" y="4041775"/>
          <p14:tracePt t="265654" x="10928350" y="4041775"/>
          <p14:tracePt t="265677" x="10902950" y="4041775"/>
          <p14:tracePt t="265693" x="10890250" y="4041775"/>
          <p14:tracePt t="265705" x="10877550" y="4041775"/>
          <p14:tracePt t="265721" x="10839450" y="4041775"/>
          <p14:tracePt t="265738" x="10802938" y="4041775"/>
          <p14:tracePt t="265755" x="10726738" y="4041775"/>
          <p14:tracePt t="265772" x="10664825" y="4041775"/>
          <p14:tracePt t="265774" x="10639425" y="4041775"/>
          <p14:tracePt t="265789" x="10590213" y="4041775"/>
          <p14:tracePt t="265805" x="10502900" y="4041775"/>
          <p14:tracePt t="265824" x="10401300" y="4041775"/>
          <p14:tracePt t="265840" x="10313988" y="4017963"/>
          <p14:tracePt t="265857" x="10177463" y="4005263"/>
          <p14:tracePt t="265874" x="10088563" y="3967163"/>
          <p14:tracePt t="265890" x="9975850" y="3929063"/>
          <p14:tracePt t="265907" x="9852025" y="3892550"/>
          <p14:tracePt t="265910" x="9788525" y="3867150"/>
          <p14:tracePt t="265924" x="9739313" y="3841750"/>
          <p14:tracePt t="265927" x="9663113" y="3803650"/>
          <p14:tracePt t="265942" x="9588500" y="3792538"/>
          <p14:tracePt t="265944" x="9525000" y="3754438"/>
          <p14:tracePt t="265957" x="9413875" y="3692525"/>
          <p14:tracePt t="265974" x="9312275" y="3654425"/>
          <p14:tracePt t="265991" x="9250363" y="3629025"/>
          <p14:tracePt t="266009" x="9212263" y="3629025"/>
          <p14:tracePt t="266022" x="9137650" y="3629025"/>
          <p14:tracePt t="266087" x="9124950" y="3629025"/>
          <p14:tracePt t="266102" x="9112250" y="3629025"/>
          <p14:tracePt t="266110" x="9112250" y="3603625"/>
          <p14:tracePt t="266247" x="9124950" y="3603625"/>
          <p14:tracePt t="266254" x="9150350" y="3603625"/>
          <p14:tracePt t="266262" x="9224963" y="3603625"/>
          <p14:tracePt t="266275" x="9337675" y="3603625"/>
          <p14:tracePt t="266278" x="9475788" y="3603625"/>
          <p14:tracePt t="266292" x="9601200" y="3603625"/>
          <p14:tracePt t="266294" x="9901238" y="3603625"/>
          <p14:tracePt t="266309" x="10113963" y="3603625"/>
          <p14:tracePt t="266311" x="10352088" y="3603625"/>
          <p14:tracePt t="266326" x="10802938" y="3603625"/>
          <p14:tracePt t="266342" x="11102975" y="3603625"/>
          <p14:tracePt t="266358" x="11241088" y="3603625"/>
          <p14:tracePt t="266375" x="11266488" y="3603625"/>
          <p14:tracePt t="266447" x="11253788" y="3603625"/>
          <p14:tracePt t="266455" x="11190288" y="3603625"/>
          <p14:tracePt t="266462" x="11064875" y="3554413"/>
          <p14:tracePt t="266475" x="10902950" y="3516313"/>
          <p14:tracePt t="266492" x="10464800" y="3367088"/>
          <p14:tracePt t="266495" x="10075863" y="3303588"/>
          <p14:tracePt t="266509" x="9813925" y="3267075"/>
          <p14:tracePt t="266510" x="9450388" y="3216275"/>
          <p14:tracePt t="266526" x="8912225" y="3154363"/>
          <p14:tracePt t="266543" x="8624888" y="3116263"/>
          <p14:tracePt t="266559" x="8537575" y="3103563"/>
          <p14:tracePt t="266576" x="8524875" y="3103563"/>
          <p14:tracePt t="266710" x="8574088" y="3090863"/>
          <p14:tracePt t="266718" x="8650288" y="3078163"/>
          <p14:tracePt t="266726" x="8763000" y="3078163"/>
          <p14:tracePt t="266743" x="8937625" y="3041650"/>
          <p14:tracePt t="266759" x="9150350" y="3016250"/>
          <p14:tracePt t="266776" x="9301163" y="3016250"/>
          <p14:tracePt t="266793" x="9337675" y="3003550"/>
          <p14:tracePt t="266886" x="9312275" y="3003550"/>
          <p14:tracePt t="266894" x="9250363" y="3003550"/>
          <p14:tracePt t="266911" x="9075738" y="3003550"/>
          <p14:tracePt t="266927" x="8824913" y="3003550"/>
          <p14:tracePt t="266943" x="8561388" y="3003550"/>
          <p14:tracePt t="266959" x="8448675" y="3003550"/>
          <p14:tracePt t="266976" x="8412163" y="3003550"/>
          <p14:tracePt t="267110" x="8448675" y="2978150"/>
          <p14:tracePt t="267119" x="8486775" y="2978150"/>
          <p14:tracePt t="267127" x="8561388" y="2978150"/>
          <p14:tracePt t="267142" x="8661400" y="2952750"/>
          <p14:tracePt t="267159" x="8686800" y="2952750"/>
          <p14:tracePt t="267246" x="8637588" y="2952750"/>
          <p14:tracePt t="267255" x="8561388" y="2952750"/>
          <p14:tracePt t="267262" x="8435975" y="2952750"/>
          <p14:tracePt t="267278" x="8212138" y="2952750"/>
          <p14:tracePt t="267295" x="7986713" y="2941638"/>
          <p14:tracePt t="267312" x="7735888" y="2916238"/>
          <p14:tracePt t="267327" x="7610475" y="2903538"/>
          <p14:tracePt t="267344" x="7572375" y="2878138"/>
          <p14:tracePt t="267583" x="7548563" y="2878138"/>
          <p14:tracePt t="267590" x="7510463" y="2852738"/>
          <p14:tracePt t="267598" x="7472363" y="2840038"/>
          <p14:tracePt t="267613" x="7348538" y="2816225"/>
          <p14:tracePt t="267629" x="7159625" y="2765425"/>
          <p14:tracePt t="267631" x="7021513" y="2703513"/>
          <p14:tracePt t="267645" x="6708775" y="2678113"/>
          <p14:tracePt t="267647" x="6446838" y="2627313"/>
          <p14:tracePt t="267662" x="6121400" y="2540000"/>
          <p14:tracePt t="267678" x="5932488" y="2503488"/>
          <p14:tracePt t="267695" x="5908675" y="2503488"/>
          <p14:tracePt t="267830" x="5908675" y="2490788"/>
          <p14:tracePt t="267838" x="5908675" y="2465388"/>
          <p14:tracePt t="267855" x="5921375" y="2465388"/>
          <p14:tracePt t="267862" x="5932488" y="2465388"/>
          <p14:tracePt t="267879" x="5983288" y="2465388"/>
          <p14:tracePt t="267896" x="6008688" y="2465388"/>
          <p14:tracePt t="267913" x="6034088" y="2452688"/>
          <p14:tracePt t="267929" x="6057900" y="2452688"/>
          <p14:tracePt t="267946" x="6070600" y="2452688"/>
          <p14:tracePt t="267962" x="6096000" y="2452688"/>
          <p14:tracePt t="267980" x="6108700" y="2452688"/>
          <p14:tracePt t="267982" x="6134100" y="2452688"/>
          <p14:tracePt t="267995" x="6157913" y="2452688"/>
          <p14:tracePt t="268013" x="6183313" y="2452688"/>
          <p14:tracePt t="268015" x="6196013" y="2452688"/>
          <p14:tracePt t="268030" x="6208713" y="2452688"/>
          <p14:tracePt t="268055" x="6221413" y="2452688"/>
          <p14:tracePt t="268111" x="6234113" y="2452688"/>
          <p14:tracePt t="268118" x="6246813" y="2452688"/>
          <p14:tracePt t="268129" x="6259513" y="2452688"/>
          <p14:tracePt t="268147" x="6308725" y="2439988"/>
          <p14:tracePt t="268162" x="6370638" y="2439988"/>
          <p14:tracePt t="268180" x="6446838" y="2439988"/>
          <p14:tracePt t="268182" x="6496050" y="2439988"/>
          <p14:tracePt t="268197" x="6534150" y="2439988"/>
          <p14:tracePt t="268199" x="6596063" y="2439988"/>
          <p14:tracePt t="268214" x="6746875" y="2439988"/>
          <p14:tracePt t="268230" x="6897688" y="2439988"/>
          <p14:tracePt t="268247" x="6997700" y="2439988"/>
          <p14:tracePt t="268263" x="7072313" y="2439988"/>
          <p14:tracePt t="268279" x="7134225" y="2439988"/>
          <p14:tracePt t="268296" x="7197725" y="2439988"/>
          <p14:tracePt t="268313" x="7272338" y="2439988"/>
          <p14:tracePt t="268330" x="7323138" y="2439988"/>
          <p14:tracePt t="268347" x="7359650" y="2439988"/>
          <p14:tracePt t="268363" x="7385050" y="2439988"/>
          <p14:tracePt t="268381" x="7397750" y="2439988"/>
          <p14:tracePt t="268462" x="7423150" y="2439988"/>
          <p14:tracePt t="268486" x="7448550" y="2439988"/>
          <p14:tracePt t="268495" x="7472363" y="2439988"/>
          <p14:tracePt t="268503" x="7497763" y="2439988"/>
          <p14:tracePt t="268514" x="7523163" y="2439988"/>
          <p14:tracePt t="268531" x="7572375" y="2439988"/>
          <p14:tracePt t="268548" x="7623175" y="2439988"/>
          <p14:tracePt t="268550" x="7648575" y="2439988"/>
          <p14:tracePt t="268564" x="7673975" y="2439988"/>
          <p14:tracePt t="268566" x="7697788" y="2439988"/>
          <p14:tracePt t="268580" x="7735888" y="2439988"/>
          <p14:tracePt t="268582" x="7761288" y="2439988"/>
          <p14:tracePt t="268598" x="7835900" y="2452688"/>
          <p14:tracePt t="268615" x="7886700" y="2452688"/>
          <p14:tracePt t="268631" x="7948613" y="2465388"/>
          <p14:tracePt t="268648" x="8035925" y="2465388"/>
          <p14:tracePt t="268664" x="8099425" y="2490788"/>
          <p14:tracePt t="268681" x="8148638" y="2490788"/>
          <p14:tracePt t="268698" x="8223250" y="2490788"/>
          <p14:tracePt t="268715" x="8299450" y="2490788"/>
          <p14:tracePt t="268719" x="8324850" y="2490788"/>
          <p14:tracePt t="268731" x="8361363" y="2490788"/>
          <p14:tracePt t="268735" x="8386763" y="2503488"/>
          <p14:tracePt t="268748" x="8399463" y="2516188"/>
          <p14:tracePt t="268750" x="8412163" y="2516188"/>
          <p14:tracePt t="268764" x="8424863" y="2516188"/>
          <p14:tracePt t="268766" x="8461375" y="2516188"/>
          <p14:tracePt t="268781" x="8486775" y="2516188"/>
          <p14:tracePt t="268783" x="8499475" y="2516188"/>
          <p14:tracePt t="268798" x="8574088" y="2516188"/>
          <p14:tracePt t="268815" x="8650288" y="2516188"/>
          <p14:tracePt t="268831" x="8724900" y="2516188"/>
          <p14:tracePt t="268848" x="8786813" y="2516188"/>
          <p14:tracePt t="268865" x="8850313" y="2540000"/>
          <p14:tracePt t="268882" x="8886825" y="2540000"/>
          <p14:tracePt t="268898" x="8899525" y="2540000"/>
          <p14:tracePt t="268916" x="8912225" y="2540000"/>
          <p14:tracePt t="268932" x="8924925" y="2540000"/>
          <p14:tracePt t="268949" x="8937625" y="2552700"/>
          <p14:tracePt t="269006" x="8937625" y="2565400"/>
          <p14:tracePt t="269015" x="8937625" y="2590800"/>
          <p14:tracePt t="269031" x="8937625" y="2603500"/>
          <p14:tracePt t="269039" x="8937625" y="2627313"/>
          <p14:tracePt t="269048" x="8937625" y="2640013"/>
          <p14:tracePt t="269064" x="8937625" y="2690813"/>
          <p14:tracePt t="269081" x="8937625" y="2716213"/>
          <p14:tracePt t="269097" x="8937625" y="2752725"/>
          <p14:tracePt t="269114" x="8937625" y="2778125"/>
          <p14:tracePt t="269131" x="8912225" y="2816225"/>
          <p14:tracePt t="269148" x="8886825" y="2865438"/>
          <p14:tracePt t="269164" x="8863013" y="2903538"/>
          <p14:tracePt t="269165" x="8863013" y="2916238"/>
          <p14:tracePt t="269181" x="8850313" y="2941638"/>
          <p14:tracePt t="269197" x="8837613" y="2941638"/>
          <p14:tracePt t="269215" x="8824913" y="2952750"/>
          <p14:tracePt t="269415" x="8824913" y="2965450"/>
          <p14:tracePt t="269470" x="8824913" y="2978150"/>
          <p14:tracePt t="269478" x="8837613" y="2978150"/>
          <p14:tracePt t="269486" x="8863013" y="2978150"/>
          <p14:tracePt t="269502" x="8874125" y="2990850"/>
          <p14:tracePt t="269515" x="8899525" y="2990850"/>
          <p14:tracePt t="269517" x="8912225" y="2990850"/>
          <p14:tracePt t="269533" x="8937625" y="3003550"/>
          <p14:tracePt t="269549" x="8950325" y="3003550"/>
          <p14:tracePt t="269565" x="8975725" y="3016250"/>
          <p14:tracePt t="269582" x="8999538" y="3028950"/>
          <p14:tracePt t="269599" x="9012238" y="3028950"/>
          <p14:tracePt t="269616" x="9012238" y="3041650"/>
          <p14:tracePt t="269694" x="9012238" y="3054350"/>
          <p14:tracePt t="269702" x="9012238" y="3065463"/>
          <p14:tracePt t="269717" x="9012238" y="3090863"/>
          <p14:tracePt t="269719" x="9012238" y="3128963"/>
          <p14:tracePt t="269735" x="8999538" y="3165475"/>
          <p14:tracePt t="269750" x="8937625" y="3241675"/>
          <p14:tracePt t="269767" x="8886825" y="3278188"/>
          <p14:tracePt t="269784" x="8824913" y="3316288"/>
          <p14:tracePt t="269800" x="8799513" y="3341688"/>
          <p14:tracePt t="269817" x="8786813" y="3367088"/>
          <p14:tracePt t="269834" x="8774113" y="3390900"/>
          <p14:tracePt t="269851" x="8737600" y="3416300"/>
          <p14:tracePt t="269867" x="8737600" y="3429000"/>
          <p14:tracePt t="269885" x="8686800" y="3454400"/>
          <p14:tracePt t="269902" x="8674100" y="3479800"/>
          <p14:tracePt t="269918" x="8661400" y="3479800"/>
          <p14:tracePt t="269920" x="8650288" y="3490913"/>
          <p14:tracePt t="269935" x="8637588" y="3503613"/>
          <p14:tracePt t="270166" x="8637588" y="3516313"/>
          <p14:tracePt t="270174" x="8637588" y="3541713"/>
          <p14:tracePt t="270184" x="8624888" y="3541713"/>
          <p14:tracePt t="270201" x="8586788" y="3567113"/>
          <p14:tracePt t="270219" x="8524875" y="3567113"/>
          <p14:tracePt t="270221" x="8486775" y="3590925"/>
          <p14:tracePt t="270236" x="8424863" y="3590925"/>
          <p14:tracePt t="270238" x="8312150" y="3603625"/>
          <p14:tracePt t="270251" x="8235950" y="3603625"/>
          <p14:tracePt t="270267" x="8010525" y="3603625"/>
          <p14:tracePt t="270284" x="7861300" y="3603625"/>
          <p14:tracePt t="270285" x="7773988" y="3603625"/>
          <p14:tracePt t="270300" x="7685088" y="3629025"/>
          <p14:tracePt t="270301" x="7648575" y="3629025"/>
          <p14:tracePt t="270317" x="7597775" y="3629025"/>
          <p14:tracePt t="270333" x="7572375" y="3629025"/>
          <p14:tracePt t="270399" x="7561263" y="3629025"/>
          <p14:tracePt t="270415" x="7548563" y="3629025"/>
          <p14:tracePt t="270470" x="7548563" y="3616325"/>
          <p14:tracePt t="270486" x="7548563" y="3603625"/>
          <p14:tracePt t="270494" x="7548563" y="3579813"/>
          <p14:tracePt t="270510" x="7523163" y="3554413"/>
          <p14:tracePt t="270519" x="7523163" y="3541713"/>
          <p14:tracePt t="270535" x="7523163" y="3529013"/>
          <p14:tracePt t="270552" x="7523163" y="3503613"/>
          <p14:tracePt t="270569" x="7523163" y="3479800"/>
          <p14:tracePt t="270586" x="7523163" y="3454400"/>
          <p14:tracePt t="270602" x="7523163" y="3429000"/>
          <p14:tracePt t="270620" x="7523163" y="3416300"/>
          <p14:tracePt t="270622" x="7535863" y="3403600"/>
          <p14:tracePt t="270637" x="7572375" y="3378200"/>
          <p14:tracePt t="270638" x="7585075" y="3378200"/>
          <p14:tracePt t="270653" x="7623175" y="3354388"/>
          <p14:tracePt t="270655" x="7661275" y="3341688"/>
          <p14:tracePt t="270670" x="7773988" y="3316288"/>
          <p14:tracePt t="270686" x="7886700" y="3290888"/>
          <p14:tracePt t="270703" x="8010525" y="3254375"/>
          <p14:tracePt t="270720" x="8074025" y="3254375"/>
          <p14:tracePt t="270736" x="8186738" y="3254375"/>
          <p14:tracePt t="270753" x="8286750" y="3254375"/>
          <p14:tracePt t="270769" x="8361363" y="3254375"/>
          <p14:tracePt t="270787" x="8412163" y="3254375"/>
          <p14:tracePt t="270804" x="8448675" y="3254375"/>
          <p14:tracePt t="270807" x="8474075" y="3254375"/>
          <p14:tracePt t="270821" x="8486775" y="3254375"/>
          <p14:tracePt t="270823" x="8524875" y="3254375"/>
          <p14:tracePt t="270838" x="8548688" y="3254375"/>
          <p14:tracePt t="270854" x="8574088" y="3241675"/>
          <p14:tracePt t="270870" x="8612188" y="3241675"/>
          <p14:tracePt t="270887" x="8674100" y="3241675"/>
          <p14:tracePt t="270904" x="8737600" y="3241675"/>
          <p14:tracePt t="270921" x="8824913" y="3241675"/>
          <p14:tracePt t="270937" x="8950325" y="3241675"/>
          <p14:tracePt t="270953" x="9088438" y="3241675"/>
          <p14:tracePt t="270970" x="9263063" y="3241675"/>
          <p14:tracePt t="270987" x="9463088" y="3241675"/>
          <p14:tracePt t="270990" x="9575800" y="3241675"/>
          <p14:tracePt t="271005" x="9713913" y="3241675"/>
          <p14:tracePt t="271007" x="9963150" y="3241675"/>
          <p14:tracePt t="271021" x="10113963" y="3241675"/>
          <p14:tracePt t="271023" x="10339388" y="3241675"/>
          <p14:tracePt t="271038" x="10726738" y="3241675"/>
          <p14:tracePt t="271055" x="11141075" y="3228975"/>
          <p14:tracePt t="271070" x="11403013" y="3190875"/>
          <p14:tracePt t="271087" x="11490325" y="3190875"/>
          <p14:tracePt t="271104" x="11541125" y="3178175"/>
          <p14:tracePt t="271121" x="11553825" y="3178175"/>
          <p14:tracePt t="271295" x="11566525" y="3165475"/>
          <p14:tracePt t="271383" x="11553825" y="3165475"/>
          <p14:tracePt t="271398" x="11541125" y="3165475"/>
          <p14:tracePt t="271438" x="11528425" y="3165475"/>
          <p14:tracePt t="271462" x="11515725" y="3165475"/>
          <p14:tracePt t="271502" x="11503025" y="3165475"/>
          <p14:tracePt t="271535" x="11490325" y="3165475"/>
          <p14:tracePt t="271607" x="11479213" y="3165475"/>
          <p14:tracePt t="271854" x="11466513" y="3165475"/>
          <p14:tracePt t="271879" x="11453813" y="3165475"/>
          <p14:tracePt t="271894" x="11441113" y="3165475"/>
          <p14:tracePt t="271911" x="11415713" y="3165475"/>
          <p14:tracePt t="271927" x="11403013" y="3165475"/>
          <p14:tracePt t="271942" x="11377613" y="3154363"/>
          <p14:tracePt t="271966" x="11366500" y="3154363"/>
          <p14:tracePt t="271982" x="11353800" y="3154363"/>
          <p14:tracePt t="271998" x="11341100" y="3154363"/>
          <p14:tracePt t="272015" x="11328400" y="3154363"/>
          <p14:tracePt t="272024" x="11315700" y="3154363"/>
          <p14:tracePt t="272040" x="11303000" y="3154363"/>
          <p14:tracePt t="272057" x="11290300" y="3154363"/>
          <p14:tracePt t="272079" x="11277600" y="3154363"/>
          <p14:tracePt t="272090" x="11266488" y="3154363"/>
          <p14:tracePt t="272118" x="11253788" y="3154363"/>
          <p14:tracePt t="272126" x="11228388" y="3154363"/>
          <p14:tracePt t="272140" x="11215688" y="3165475"/>
          <p14:tracePt t="272156" x="11202988" y="3178175"/>
          <p14:tracePt t="272158" x="11190288" y="3190875"/>
          <p14:tracePt t="272173" x="11177588" y="3203575"/>
          <p14:tracePt t="272190" x="11164888" y="3228975"/>
          <p14:tracePt t="272207" x="11153775" y="3254375"/>
          <p14:tracePt t="272224" x="11141075" y="3267075"/>
          <p14:tracePt t="272240" x="11115675" y="3303588"/>
          <p14:tracePt t="272257" x="11102975" y="3328988"/>
          <p14:tracePt t="272279" x="11090275" y="3354388"/>
          <p14:tracePt t="272291" x="11077575" y="3354388"/>
          <p14:tracePt t="272307" x="11064875" y="3367088"/>
          <p14:tracePt t="272310" x="11041063" y="3390900"/>
          <p14:tracePt t="272326" x="11028363" y="3429000"/>
          <p14:tracePt t="272342" x="11015663" y="3441700"/>
          <p14:tracePt t="272358" x="10990263" y="3467100"/>
          <p14:tracePt t="272374" x="10964863" y="3503613"/>
          <p14:tracePt t="272391" x="10939463" y="3516313"/>
          <p14:tracePt t="272408" x="10928350" y="3541713"/>
          <p14:tracePt t="272424" x="10928350" y="3554413"/>
          <p14:tracePt t="272440" x="10890250" y="3554413"/>
          <p14:tracePt t="272457" x="10815638" y="3603625"/>
          <p14:tracePt t="272474" x="10764838" y="3603625"/>
          <p14:tracePt t="272491" x="10739438" y="3603625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(Numerically)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CC47DFC-C342-CB07-EE5F-5403EFCD90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884" y="1353859"/>
            <a:ext cx="9464928" cy="4551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99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789"/>
    </mc:Choice>
    <mc:Fallback xmlns="">
      <p:transition spd="slow" advTm="166789"/>
    </mc:Fallback>
  </mc:AlternateContent>
  <p:extLst>
    <p:ext uri="{3A86A75C-4F4B-4683-9AE1-C65F6400EC91}">
      <p14:laserTraceLst xmlns:p14="http://schemas.microsoft.com/office/powerpoint/2010/main">
        <p14:tracePtLst>
          <p14:tracePt t="1628" x="10726738" y="3603625"/>
          <p14:tracePt t="1636" x="10502900" y="3603625"/>
          <p14:tracePt t="1648" x="10152063" y="3590925"/>
          <p14:tracePt t="1664" x="9437688" y="3590925"/>
          <p14:tracePt t="1667" x="9199563" y="3590925"/>
          <p14:tracePt t="1680" x="9063038" y="3590925"/>
          <p14:tracePt t="1683" x="9024938" y="3590925"/>
          <p14:tracePt t="1698" x="9012238" y="3590925"/>
          <p14:tracePt t="1860" x="8999538" y="3590925"/>
          <p14:tracePt t="1869" x="8986838" y="3579813"/>
          <p14:tracePt t="2228" x="9050338" y="3579813"/>
          <p14:tracePt t="2235" x="9150350" y="3554413"/>
          <p14:tracePt t="2249" x="9275763" y="3529013"/>
          <p14:tracePt t="2251" x="9801225" y="3479800"/>
          <p14:tracePt t="2266" x="10064750" y="3416300"/>
          <p14:tracePt t="2268" x="10313988" y="3416300"/>
          <p14:tracePt t="2283" x="10439400" y="3416300"/>
          <p14:tracePt t="2285" x="10539413" y="3416300"/>
          <p14:tracePt t="2299" x="10828338" y="3416300"/>
          <p14:tracePt t="2316" x="11177588" y="3416300"/>
          <p14:tracePt t="2333" x="11503025" y="3416300"/>
          <p14:tracePt t="2349" x="11815763" y="3416300"/>
          <p14:tracePt t="2365" x="12066588" y="3416300"/>
          <p14:tracePt t="2902" x="12153900" y="4430713"/>
          <p14:tracePt t="2917" x="12091988" y="4392613"/>
          <p14:tracePt t="2934" x="12053888" y="4354513"/>
          <p14:tracePt t="2951" x="12053888" y="4318000"/>
          <p14:tracePt t="2968" x="12053888" y="4254500"/>
          <p14:tracePt t="2985" x="12053888" y="4192588"/>
          <p14:tracePt t="2987" x="12028488" y="4141788"/>
          <p14:tracePt t="3002" x="12028488" y="4129088"/>
          <p14:tracePt t="3004" x="12028488" y="4105275"/>
          <p14:tracePt t="3018" x="12017375" y="4079875"/>
          <p14:tracePt t="3021" x="12017375" y="4041775"/>
          <p14:tracePt t="3034" x="12004675" y="4017963"/>
          <p14:tracePt t="3036" x="11991975" y="4005263"/>
          <p14:tracePt t="3051" x="11991975" y="3992563"/>
          <p14:tracePt t="3054" x="11979275" y="3967163"/>
          <p14:tracePt t="3068" x="11979275" y="3954463"/>
          <p14:tracePt t="3085" x="11966575" y="3929063"/>
          <p14:tracePt t="3108" x="11966575" y="3905250"/>
          <p14:tracePt t="3124" x="11966575" y="3892550"/>
          <p14:tracePt t="3134" x="11966575" y="3879850"/>
          <p14:tracePt t="3152" x="11966575" y="3854450"/>
          <p14:tracePt t="3168" x="11966575" y="3829050"/>
          <p14:tracePt t="3171" x="11966575" y="3816350"/>
          <p14:tracePt t="3196" x="11953875" y="3792538"/>
          <p14:tracePt t="3212" x="11953875" y="3779838"/>
          <p14:tracePt t="3396" x="11941175" y="3767138"/>
          <p14:tracePt t="3668" x="11941175" y="3754438"/>
          <p14:tracePt t="4132" x="11941175" y="3741738"/>
          <p14:tracePt t="6660" x="11941175" y="3729038"/>
          <p14:tracePt t="6692" x="11941175" y="3703638"/>
          <p14:tracePt t="7052" x="11928475" y="3692525"/>
          <p14:tracePt t="7132" x="11928475" y="3679825"/>
          <p14:tracePt t="9108" x="11941175" y="3679825"/>
          <p14:tracePt t="15443" x="11953875" y="3679825"/>
          <p14:tracePt t="15452" x="11966575" y="3679825"/>
          <p14:tracePt t="15467" x="11979275" y="3679825"/>
          <p14:tracePt t="15484" x="12004675" y="3679825"/>
          <p14:tracePt t="15500" x="12017375" y="3679825"/>
          <p14:tracePt t="15517" x="12041188" y="3679825"/>
          <p14:tracePt t="15534" x="12053888" y="3679825"/>
          <p14:tracePt t="15551" x="12091988" y="3679825"/>
          <p14:tracePt t="15567" x="12117388" y="3679825"/>
          <p14:tracePt t="15589" x="12130088" y="3692525"/>
          <p14:tracePt t="15644" x="12141200" y="3692525"/>
          <p14:tracePt t="15676" x="12141200" y="3703638"/>
          <p14:tracePt t="15692" x="12141200" y="3716338"/>
          <p14:tracePt t="15708" x="12141200" y="3729038"/>
          <p14:tracePt t="15748" x="12141200" y="3754438"/>
          <p14:tracePt t="15796" x="12141200" y="3767138"/>
          <p14:tracePt t="15884" x="12141200" y="3779838"/>
          <p14:tracePt t="15891" x="12130088" y="3779838"/>
          <p14:tracePt t="15916" x="12130088" y="3792538"/>
          <p14:tracePt t="15923" x="12117388" y="3803650"/>
          <p14:tracePt t="15964" x="12104688" y="3803650"/>
          <p14:tracePt t="16051" x="12079288" y="3803650"/>
          <p14:tracePt t="16076" x="12066588" y="3803650"/>
          <p14:tracePt t="16091" x="12053888" y="3816350"/>
          <p14:tracePt t="16156" x="12041188" y="3816350"/>
          <p14:tracePt t="16172" x="12017375" y="3816350"/>
          <p14:tracePt t="16180" x="11991975" y="3829050"/>
          <p14:tracePt t="16187" x="11966575" y="3829050"/>
          <p14:tracePt t="16292" x="11953875" y="3829050"/>
          <p14:tracePt t="19396" x="11941175" y="3829050"/>
          <p14:tracePt t="19468" x="11904663" y="3854450"/>
          <p14:tracePt t="22204" x="11891963" y="3854450"/>
          <p14:tracePt t="22212" x="11879263" y="3854450"/>
          <p14:tracePt t="22244" x="11866563" y="3854450"/>
          <p14:tracePt t="22484" x="11841163" y="3854450"/>
          <p14:tracePt t="22492" x="11828463" y="3854450"/>
          <p14:tracePt t="22502" x="11804650" y="3854450"/>
          <p14:tracePt t="22518" x="11779250" y="3854450"/>
          <p14:tracePt t="22536" x="11753850" y="3854450"/>
          <p14:tracePt t="22552" x="11715750" y="3854450"/>
          <p14:tracePt t="22555" x="11703050" y="3854450"/>
          <p14:tracePt t="22568" x="11691938" y="3854450"/>
          <p14:tracePt t="22571" x="11653838" y="3854450"/>
          <p14:tracePt t="22585" x="11628438" y="3854450"/>
          <p14:tracePt t="22587" x="11603038" y="3854450"/>
          <p14:tracePt t="22602" x="11566525" y="3854450"/>
          <p14:tracePt t="22604" x="11479213" y="3854450"/>
          <p14:tracePt t="22620" x="11241088" y="3892550"/>
          <p14:tracePt t="22635" x="10964863" y="3929063"/>
          <p14:tracePt t="22652" x="10739438" y="3941763"/>
          <p14:tracePt t="22669" x="10514013" y="4005263"/>
          <p14:tracePt t="22685" x="10226675" y="4041775"/>
          <p14:tracePt t="22702" x="10075863" y="4079875"/>
          <p14:tracePt t="22719" x="9888538" y="4117975"/>
          <p14:tracePt t="22736" x="9701213" y="4117975"/>
          <p14:tracePt t="22739" x="9475788" y="4117975"/>
          <p14:tracePt t="22753" x="9312275" y="4129088"/>
          <p14:tracePt t="22755" x="9124950" y="4179888"/>
          <p14:tracePt t="22769" x="8912225" y="4179888"/>
          <p14:tracePt t="22787" x="8235950" y="4230688"/>
          <p14:tracePt t="22803" x="7823200" y="4230688"/>
          <p14:tracePt t="22820" x="7410450" y="4105275"/>
          <p14:tracePt t="22837" x="6696075" y="3929063"/>
          <p14:tracePt t="22853" x="6045200" y="3703638"/>
          <p14:tracePt t="22870" x="5545138" y="3516313"/>
          <p14:tracePt t="22886" x="5257800" y="3367088"/>
          <p14:tracePt t="22903" x="5119688" y="3254375"/>
          <p14:tracePt t="22920" x="4994275" y="3190875"/>
          <p14:tracePt t="22937" x="4894263" y="3141663"/>
          <p14:tracePt t="22940" x="4868863" y="3128963"/>
          <p14:tracePt t="22954" x="4843463" y="3116263"/>
          <p14:tracePt t="22956" x="4819650" y="3103563"/>
          <p14:tracePt t="22970" x="4806950" y="3103563"/>
          <p14:tracePt t="22972" x="4768850" y="3090863"/>
          <p14:tracePt t="22987" x="4732338" y="3065463"/>
          <p14:tracePt t="23003" x="4706938" y="3041650"/>
          <p14:tracePt t="23020" x="4681538" y="3016250"/>
          <p14:tracePt t="23037" x="4668838" y="2990850"/>
          <p14:tracePt t="23053" x="4630738" y="2965450"/>
          <p14:tracePt t="23070" x="4606925" y="2952750"/>
          <p14:tracePt t="23086" x="4568825" y="2928938"/>
          <p14:tracePt t="23103" x="4530725" y="2903538"/>
          <p14:tracePt t="23120" x="4481513" y="2865438"/>
          <p14:tracePt t="23136" x="4443413" y="2840038"/>
          <p14:tracePt t="23139" x="4406900" y="2840038"/>
          <p14:tracePt t="23155" x="4381500" y="2840038"/>
          <p14:tracePt t="23171" x="4343400" y="2816225"/>
          <p14:tracePt t="23187" x="4294188" y="2816225"/>
          <p14:tracePt t="23203" x="4217988" y="2816225"/>
          <p14:tracePt t="23220" x="4105275" y="2790825"/>
          <p14:tracePt t="23237" x="3968750" y="2778125"/>
          <p14:tracePt t="23254" x="3856038" y="2740025"/>
          <p14:tracePt t="23271" x="3792538" y="2716213"/>
          <p14:tracePt t="23288" x="3705225" y="2690813"/>
          <p14:tracePt t="23304" x="3617913" y="2640013"/>
          <p14:tracePt t="23307" x="3579813" y="2616200"/>
          <p14:tracePt t="23321" x="3567113" y="2603500"/>
          <p14:tracePt t="23323" x="3541713" y="2578100"/>
          <p14:tracePt t="23337" x="3517900" y="2565400"/>
          <p14:tracePt t="23340" x="3492500" y="2540000"/>
          <p14:tracePt t="23354" x="3467100" y="2516188"/>
          <p14:tracePt t="23356" x="3454400" y="2490788"/>
          <p14:tracePt t="23371" x="3354388" y="2352675"/>
          <p14:tracePt t="23388" x="3241675" y="2201863"/>
          <p14:tracePt t="23404" x="3167063" y="2101850"/>
          <p14:tracePt t="23421" x="3141663" y="2065338"/>
          <p14:tracePt t="23437" x="3128963" y="2039938"/>
          <p14:tracePt t="23454" x="3128963" y="2014538"/>
          <p14:tracePt t="23471" x="3116263" y="1989138"/>
          <p14:tracePt t="23492" x="3116263" y="1978025"/>
          <p14:tracePt t="23684" x="3103563" y="1978025"/>
          <p14:tracePt t="23748" x="3092450" y="1978025"/>
          <p14:tracePt t="23764" x="3079750" y="1978025"/>
          <p14:tracePt t="23771" x="3067050" y="1978025"/>
          <p14:tracePt t="23780" x="3054350" y="1978025"/>
          <p14:tracePt t="23789" x="3041650" y="1978025"/>
          <p14:tracePt t="23805" x="3028950" y="1978025"/>
          <p14:tracePt t="23822" x="3016250" y="1978025"/>
          <p14:tracePt t="23838" x="2992438" y="1978025"/>
          <p14:tracePt t="23855" x="2967038" y="1978025"/>
          <p14:tracePt t="23872" x="2941638" y="1978025"/>
          <p14:tracePt t="23889" x="2928938" y="1978025"/>
          <p14:tracePt t="23906" x="2916238" y="1978025"/>
          <p14:tracePt t="23931" x="2903538" y="1978025"/>
          <p14:tracePt t="24284" x="2928938" y="1978025"/>
          <p14:tracePt t="24292" x="2941638" y="1978025"/>
          <p14:tracePt t="24307" x="2992438" y="1989138"/>
          <p14:tracePt t="24324" x="3028950" y="2001838"/>
          <p14:tracePt t="24340" x="3079750" y="2001838"/>
          <p14:tracePt t="24357" x="3103563" y="2001838"/>
          <p14:tracePt t="24373" x="3167063" y="2001838"/>
          <p14:tracePt t="24390" x="3192463" y="2014538"/>
          <p14:tracePt t="24407" x="3267075" y="2014538"/>
          <p14:tracePt t="24423" x="3305175" y="2039938"/>
          <p14:tracePt t="24440" x="3341688" y="2039938"/>
          <p14:tracePt t="24443" x="3367088" y="2039938"/>
          <p14:tracePt t="24456" x="3392488" y="2039938"/>
          <p14:tracePt t="24459" x="3429000" y="2039938"/>
          <p14:tracePt t="24474" x="3454400" y="2039938"/>
          <p14:tracePt t="24476" x="3479800" y="2039938"/>
          <p14:tracePt t="24490" x="3505200" y="2039938"/>
          <p14:tracePt t="24492" x="3541713" y="2039938"/>
          <p14:tracePt t="24507" x="3617913" y="2039938"/>
          <p14:tracePt t="24523" x="3679825" y="2039938"/>
          <p14:tracePt t="24540" x="3756025" y="2039938"/>
          <p14:tracePt t="24557" x="3817938" y="2039938"/>
          <p14:tracePt t="24574" x="3867150" y="2039938"/>
          <p14:tracePt t="24591" x="3917950" y="2039938"/>
          <p14:tracePt t="24608" x="3943350" y="2039938"/>
          <p14:tracePt t="24624" x="3956050" y="2039938"/>
          <p14:tracePt t="24627" x="3968750" y="2039938"/>
          <p14:tracePt t="24640" x="3979863" y="2039938"/>
          <p14:tracePt t="24658" x="3992563" y="2039938"/>
          <p14:tracePt t="24674" x="4005263" y="2039938"/>
          <p14:tracePt t="24691" x="4017963" y="2039938"/>
          <p14:tracePt t="24716" x="4030663" y="2039938"/>
          <p14:tracePt t="24740" x="4043363" y="2039938"/>
          <p14:tracePt t="24756" x="4056063" y="2039938"/>
          <p14:tracePt t="24763" x="4068763" y="2027238"/>
          <p14:tracePt t="24788" x="4081463" y="2027238"/>
          <p14:tracePt t="24796" x="4092575" y="2014538"/>
          <p14:tracePt t="24808" x="4105275" y="2014538"/>
          <p14:tracePt t="24825" x="4117975" y="2001838"/>
          <p14:tracePt t="24852" x="4143375" y="2001838"/>
          <p14:tracePt t="24868" x="4156075" y="2001838"/>
          <p14:tracePt t="24884" x="4168775" y="2001838"/>
          <p14:tracePt t="24892" x="4181475" y="2001838"/>
          <p14:tracePt t="24909" x="4192588" y="1989138"/>
          <p14:tracePt t="24932" x="4205288" y="1989138"/>
          <p14:tracePt t="25028" x="4230688" y="1978025"/>
          <p14:tracePt t="25316" x="4243388" y="1978025"/>
          <p14:tracePt t="25331" x="4256088" y="1978025"/>
          <p14:tracePt t="25339" x="4268788" y="1965325"/>
          <p14:tracePt t="25347" x="4268788" y="1952625"/>
          <p14:tracePt t="25359" x="4281488" y="1952625"/>
          <p14:tracePt t="25376" x="4294188" y="1952625"/>
          <p14:tracePt t="25392" x="4318000" y="1939925"/>
          <p14:tracePt t="25395" x="4343400" y="1927225"/>
          <p14:tracePt t="25411" x="4381500" y="1901825"/>
          <p14:tracePt t="25427" x="4394200" y="1901825"/>
          <p14:tracePt t="25516" x="4406900" y="1901825"/>
          <p14:tracePt t="25724" x="4418013" y="1889125"/>
          <p14:tracePt t="25748" x="4406900" y="1876425"/>
          <p14:tracePt t="25756" x="4381500" y="1876425"/>
          <p14:tracePt t="25764" x="4356100" y="1865313"/>
          <p14:tracePt t="25777" x="4330700" y="1852613"/>
          <p14:tracePt t="25780" x="4305300" y="1852613"/>
          <p14:tracePt t="25792" x="4281488" y="1852613"/>
          <p14:tracePt t="25794" x="4268788" y="1852613"/>
          <p14:tracePt t="25809" x="4256088" y="1852613"/>
          <p14:tracePt t="25810" x="4230688" y="1852613"/>
          <p14:tracePt t="25826" x="4205288" y="1839913"/>
          <p14:tracePt t="25850" x="4192588" y="1839913"/>
          <p14:tracePt t="25867" x="4181475" y="1839913"/>
          <p14:tracePt t="25883" x="4168775" y="1839913"/>
          <p14:tracePt t="25898" x="4156075" y="1839913"/>
          <p14:tracePt t="25915" x="4143375" y="1839913"/>
          <p14:tracePt t="25931" x="4130675" y="1839913"/>
          <p14:tracePt t="25942" x="4117975" y="1839913"/>
          <p14:tracePt t="25980" x="4105275" y="1839913"/>
          <p14:tracePt t="25988" x="4092575" y="1839913"/>
          <p14:tracePt t="26012" x="4081463" y="1839913"/>
          <p14:tracePt t="26027" x="4056063" y="1839913"/>
          <p14:tracePt t="26035" x="4043363" y="1852613"/>
          <p14:tracePt t="26045" x="4017963" y="1876425"/>
          <p14:tracePt t="26061" x="3956050" y="1914525"/>
          <p14:tracePt t="26078" x="3905250" y="1939925"/>
          <p14:tracePt t="26095" x="3879850" y="1965325"/>
          <p14:tracePt t="26112" x="3843338" y="1978025"/>
          <p14:tracePt t="26324" x="3843338" y="1989138"/>
          <p14:tracePt t="26340" x="3856038" y="1989138"/>
          <p14:tracePt t="26347" x="3879850" y="1989138"/>
          <p14:tracePt t="26362" x="3905250" y="1989138"/>
          <p14:tracePt t="26364" x="3943350" y="1989138"/>
          <p14:tracePt t="26379" x="4005263" y="1989138"/>
          <p14:tracePt t="26395" x="4056063" y="1989138"/>
          <p14:tracePt t="26412" x="4092575" y="1989138"/>
          <p14:tracePt t="26435" x="4117975" y="1989138"/>
          <p14:tracePt t="26588" x="4081463" y="1989138"/>
          <p14:tracePt t="26595" x="4030663" y="1989138"/>
          <p14:tracePt t="26603" x="4005263" y="1989138"/>
          <p14:tracePt t="26612" x="3956050" y="1989138"/>
          <p14:tracePt t="26629" x="3867150" y="1989138"/>
          <p14:tracePt t="26646" x="3805238" y="1989138"/>
          <p14:tracePt t="26662" x="3756025" y="1989138"/>
          <p14:tracePt t="26916" x="3767138" y="1989138"/>
          <p14:tracePt t="26924" x="3779838" y="1989138"/>
          <p14:tracePt t="26931" x="3805238" y="1989138"/>
          <p14:tracePt t="26948" x="3843338" y="1989138"/>
          <p14:tracePt t="26964" x="3917950" y="1989138"/>
          <p14:tracePt t="26980" x="3968750" y="1989138"/>
          <p14:tracePt t="26997" x="4005263" y="1989138"/>
          <p14:tracePt t="27013" x="4030663" y="1965325"/>
          <p14:tracePt t="27031" x="4043363" y="1965325"/>
          <p14:tracePt t="27164" x="4005263" y="1965325"/>
          <p14:tracePt t="27172" x="3956050" y="1965325"/>
          <p14:tracePt t="27181" x="3930650" y="1965325"/>
          <p14:tracePt t="27197" x="3905250" y="1965325"/>
          <p14:tracePt t="27764" x="3930650" y="1965325"/>
          <p14:tracePt t="27828" x="3943350" y="1965325"/>
          <p14:tracePt t="27844" x="3968750" y="1952625"/>
          <p14:tracePt t="27851" x="3968750" y="1939925"/>
          <p14:tracePt t="27866" x="3979863" y="1939925"/>
          <p14:tracePt t="27881" x="3992563" y="1939925"/>
          <p14:tracePt t="27882" x="4005263" y="1939925"/>
          <p14:tracePt t="27900" x="4017963" y="1939925"/>
          <p14:tracePt t="27917" x="4043363" y="1939925"/>
          <p14:tracePt t="27933" x="4068763" y="1939925"/>
          <p14:tracePt t="27950" x="4092575" y="1939925"/>
          <p14:tracePt t="27966" x="4117975" y="1939925"/>
          <p14:tracePt t="27982" x="4156075" y="1939925"/>
          <p14:tracePt t="28000" x="4181475" y="1939925"/>
          <p14:tracePt t="28003" x="4205288" y="1939925"/>
          <p14:tracePt t="28020" x="4230688" y="1939925"/>
          <p14:tracePt t="28033" x="4281488" y="1939925"/>
          <p14:tracePt t="28035" x="4305300" y="1939925"/>
          <p14:tracePt t="28050" x="4343400" y="1939925"/>
          <p14:tracePt t="28051" x="4394200" y="1939925"/>
          <p14:tracePt t="28067" x="4494213" y="1939925"/>
          <p14:tracePt t="28083" x="4619625" y="1965325"/>
          <p14:tracePt t="28100" x="4756150" y="1978025"/>
          <p14:tracePt t="28117" x="4832350" y="2014538"/>
          <p14:tracePt t="28133" x="4894263" y="2027238"/>
          <p14:tracePt t="28150" x="4956175" y="2039938"/>
          <p14:tracePt t="28167" x="5032375" y="2065338"/>
          <p14:tracePt t="28183" x="5081588" y="2089150"/>
          <p14:tracePt t="28201" x="5145088" y="2101850"/>
          <p14:tracePt t="28203" x="5170488" y="2114550"/>
          <p14:tracePt t="28218" x="5207000" y="2127250"/>
          <p14:tracePt t="28220" x="5232400" y="2139950"/>
          <p14:tracePt t="28233" x="5270500" y="2152650"/>
          <p14:tracePt t="28235" x="5307013" y="2152650"/>
          <p14:tracePt t="28251" x="5357813" y="2178050"/>
          <p14:tracePt t="28268" x="5407025" y="2201863"/>
          <p14:tracePt t="28284" x="5457825" y="2214563"/>
          <p14:tracePt t="28301" x="5495925" y="2239963"/>
          <p14:tracePt t="28317" x="5557838" y="2265363"/>
          <p14:tracePt t="28334" x="5583238" y="2265363"/>
          <p14:tracePt t="28351" x="5657850" y="2265363"/>
          <p14:tracePt t="28367" x="5683250" y="2278063"/>
          <p14:tracePt t="28384" x="5732463" y="2278063"/>
          <p14:tracePt t="28401" x="5770563" y="2278063"/>
          <p14:tracePt t="28418" x="5783263" y="2278063"/>
          <p14:tracePt t="28435" x="5808663" y="2278063"/>
          <p14:tracePt t="28452" x="5845175" y="2239963"/>
          <p14:tracePt t="28468" x="5870575" y="2152650"/>
          <p14:tracePt t="28484" x="5957888" y="2039938"/>
          <p14:tracePt t="28501" x="6034088" y="1939925"/>
          <p14:tracePt t="28517" x="6070600" y="1839913"/>
          <p14:tracePt t="28535" x="6083300" y="1776413"/>
          <p14:tracePt t="28552" x="6096000" y="1739900"/>
          <p14:tracePt t="28568" x="6096000" y="1701800"/>
          <p14:tracePt t="28584" x="6096000" y="1689100"/>
          <p14:tracePt t="28587" x="6096000" y="1652588"/>
          <p14:tracePt t="28603" x="6083300" y="1652588"/>
          <p14:tracePt t="28619" x="6057900" y="1639888"/>
          <p14:tracePt t="28635" x="6045200" y="1639888"/>
          <p14:tracePt t="28652" x="6021388" y="1627188"/>
          <p14:tracePt t="28668" x="5983288" y="1614488"/>
          <p14:tracePt t="28685" x="5932488" y="1614488"/>
          <p14:tracePt t="28701" x="5883275" y="1614488"/>
          <p14:tracePt t="28718" x="5832475" y="1614488"/>
          <p14:tracePt t="28734" x="5745163" y="1614488"/>
          <p14:tracePt t="28752" x="5683250" y="1614488"/>
          <p14:tracePt t="28769" x="5595938" y="1639888"/>
          <p14:tracePt t="28772" x="5507038" y="1676400"/>
          <p14:tracePt t="28785" x="5457825" y="1701800"/>
          <p14:tracePt t="28787" x="5394325" y="1739900"/>
          <p14:tracePt t="28803" x="5294313" y="1776413"/>
          <p14:tracePt t="28820" x="5207000" y="1839913"/>
          <p14:tracePt t="28836" x="5132388" y="1889125"/>
          <p14:tracePt t="28852" x="5106988" y="1914525"/>
          <p14:tracePt t="28869" x="5081588" y="1952625"/>
          <p14:tracePt t="28887" x="5081588" y="1965325"/>
          <p14:tracePt t="28902" x="5068888" y="1965325"/>
          <p14:tracePt t="28919" x="5068888" y="1978025"/>
          <p14:tracePt t="28980" x="5068888" y="1989138"/>
          <p14:tracePt t="29004" x="5081588" y="1989138"/>
          <p14:tracePt t="29012" x="5106988" y="1989138"/>
          <p14:tracePt t="29020" x="5145088" y="1989138"/>
          <p14:tracePt t="29035" x="5245100" y="1952625"/>
          <p14:tracePt t="29052" x="5370513" y="1865313"/>
          <p14:tracePt t="29068" x="5457825" y="1789113"/>
          <p14:tracePt t="29085" x="5532438" y="1701800"/>
          <p14:tracePt t="29103" x="5545138" y="1676400"/>
          <p14:tracePt t="29119" x="5557838" y="1663700"/>
          <p14:tracePt t="29156" x="5557838" y="1652588"/>
          <p14:tracePt t="29164" x="5557838" y="1639888"/>
          <p14:tracePt t="29171" x="5545138" y="1639888"/>
          <p14:tracePt t="29187" x="5545138" y="1627188"/>
          <p14:tracePt t="29203" x="5532438" y="1627188"/>
          <p14:tracePt t="29228" x="5507038" y="1627188"/>
          <p14:tracePt t="29243" x="5495925" y="1627188"/>
          <p14:tracePt t="29253" x="5483225" y="1627188"/>
          <p14:tracePt t="29270" x="5470525" y="1627188"/>
          <p14:tracePt t="29286" x="5445125" y="1627188"/>
          <p14:tracePt t="29303" x="5419725" y="1627188"/>
          <p14:tracePt t="29320" x="5383213" y="1627188"/>
          <p14:tracePt t="29323" x="5370513" y="1627188"/>
          <p14:tracePt t="29340" x="5345113" y="1627188"/>
          <p14:tracePt t="29353" x="5332413" y="1627188"/>
          <p14:tracePt t="29371" x="5307013" y="1627188"/>
          <p14:tracePt t="29387" x="5294313" y="1627188"/>
          <p14:tracePt t="29389" x="5281613" y="1627188"/>
          <p14:tracePt t="29420" x="5270500" y="1627188"/>
          <p14:tracePt t="29516" x="5270500" y="1639888"/>
          <p14:tracePt t="29572" x="5270500" y="1627188"/>
          <p14:tracePt t="29580" x="5270500" y="1614488"/>
          <p14:tracePt t="29587" x="5270500" y="1576388"/>
          <p14:tracePt t="29604" x="5194300" y="1527175"/>
          <p14:tracePt t="29621" x="5094288" y="1476375"/>
          <p14:tracePt t="29637" x="4994275" y="1476375"/>
          <p14:tracePt t="29654" x="4919663" y="1450975"/>
          <p14:tracePt t="29671" x="4843463" y="1450975"/>
          <p14:tracePt t="29687" x="4819650" y="1450975"/>
          <p14:tracePt t="29704" x="4794250" y="1450975"/>
          <p14:tracePt t="29723" x="4781550" y="1450975"/>
          <p14:tracePt t="29739" x="4768850" y="1450975"/>
          <p14:tracePt t="29755" x="4756150" y="1476375"/>
          <p14:tracePt t="29772" x="4743450" y="1501775"/>
          <p14:tracePt t="29788" x="4719638" y="1552575"/>
          <p14:tracePt t="29804" x="4719638" y="1601788"/>
          <p14:tracePt t="29821" x="4719638" y="1663700"/>
          <p14:tracePt t="29837" x="4719638" y="1727200"/>
          <p14:tracePt t="29855" x="4719638" y="1765300"/>
          <p14:tracePt t="29871" x="4719638" y="1789113"/>
          <p14:tracePt t="29888" x="4719638" y="1827213"/>
          <p14:tracePt t="29905" x="4756150" y="1852613"/>
          <p14:tracePt t="29907" x="4768850" y="1852613"/>
          <p14:tracePt t="29922" x="4794250" y="1876425"/>
          <p14:tracePt t="29924" x="4819650" y="1889125"/>
          <p14:tracePt t="29939" x="4856163" y="1901825"/>
          <p14:tracePt t="29955" x="4919663" y="1927225"/>
          <p14:tracePt t="29972" x="5057775" y="1965325"/>
          <p14:tracePt t="29988" x="5194300" y="1965325"/>
          <p14:tracePt t="30005" x="5345113" y="1965325"/>
          <p14:tracePt t="30022" x="5519738" y="1965325"/>
          <p14:tracePt t="30038" x="5657850" y="1939925"/>
          <p14:tracePt t="30055" x="5719763" y="1889125"/>
          <p14:tracePt t="30071" x="5795963" y="1814513"/>
          <p14:tracePt t="30088" x="5845175" y="1765300"/>
          <p14:tracePt t="30091" x="5857875" y="1739900"/>
          <p14:tracePt t="30105" x="5870575" y="1714500"/>
          <p14:tracePt t="30107" x="5870575" y="1701800"/>
          <p14:tracePt t="30123" x="5870575" y="1652588"/>
          <p14:tracePt t="30140" x="5870575" y="1601788"/>
          <p14:tracePt t="30155" x="5870575" y="1552575"/>
          <p14:tracePt t="30172" x="5870575" y="1514475"/>
          <p14:tracePt t="30189" x="5845175" y="1463675"/>
          <p14:tracePt t="30205" x="5783263" y="1414463"/>
          <p14:tracePt t="30222" x="5695950" y="1401763"/>
          <p14:tracePt t="30239" x="5595938" y="1363663"/>
          <p14:tracePt t="30256" x="5507038" y="1350963"/>
          <p14:tracePt t="30272" x="5432425" y="1339850"/>
          <p14:tracePt t="30275" x="5370513" y="1339850"/>
          <p14:tracePt t="30289" x="5319713" y="1339850"/>
          <p14:tracePt t="30291" x="5281613" y="1339850"/>
          <p14:tracePt t="30307" x="5194300" y="1339850"/>
          <p14:tracePt t="30324" x="5106988" y="1339850"/>
          <p14:tracePt t="30339" x="5045075" y="1376363"/>
          <p14:tracePt t="30355" x="4956175" y="1439863"/>
          <p14:tracePt t="30372" x="4919663" y="1463675"/>
          <p14:tracePt t="30389" x="4868863" y="1514475"/>
          <p14:tracePt t="30406" x="4832350" y="1563688"/>
          <p14:tracePt t="30423" x="4794250" y="1652588"/>
          <p14:tracePt t="30440" x="4756150" y="1714500"/>
          <p14:tracePt t="30443" x="4756150" y="1739900"/>
          <p14:tracePt t="30456" x="4756150" y="1789113"/>
          <p14:tracePt t="30459" x="4743450" y="1814513"/>
          <p14:tracePt t="30472" x="4743450" y="1852613"/>
          <p14:tracePt t="30475" x="4719638" y="1927225"/>
          <p14:tracePt t="30490" x="4719638" y="1952625"/>
          <p14:tracePt t="30492" x="4719638" y="2001838"/>
          <p14:tracePt t="30507" x="4719638" y="2052638"/>
          <p14:tracePt t="30524" x="4732338" y="2101850"/>
          <p14:tracePt t="30540" x="4794250" y="2139950"/>
          <p14:tracePt t="30556" x="4868863" y="2190750"/>
          <p14:tracePt t="30573" x="4968875" y="2201863"/>
          <p14:tracePt t="30590" x="5094288" y="2239963"/>
          <p14:tracePt t="30606" x="5194300" y="2239963"/>
          <p14:tracePt t="30623" x="5357813" y="2239963"/>
          <p14:tracePt t="30639" x="5519738" y="2239963"/>
          <p14:tracePt t="30657" x="5732463" y="2127250"/>
          <p14:tracePt t="30660" x="5808663" y="2078038"/>
          <p14:tracePt t="30673" x="5883275" y="2014538"/>
          <p14:tracePt t="30676" x="5932488" y="1965325"/>
          <p14:tracePt t="30690" x="5970588" y="1901825"/>
          <p14:tracePt t="30707" x="5970588" y="1852613"/>
          <p14:tracePt t="30723" x="5970588" y="1765300"/>
          <p14:tracePt t="30740" x="5970588" y="1714500"/>
          <p14:tracePt t="30757" x="5970588" y="1663700"/>
          <p14:tracePt t="30773" x="5957888" y="1627188"/>
          <p14:tracePt t="30790" x="5921375" y="1576388"/>
          <p14:tracePt t="30807" x="5808663" y="1527175"/>
          <p14:tracePt t="30824" x="5757863" y="1514475"/>
          <p14:tracePt t="30841" x="5657850" y="1501775"/>
          <p14:tracePt t="30843" x="5595938" y="1501775"/>
          <p14:tracePt t="30858" x="5507038" y="1501775"/>
          <p14:tracePt t="30860" x="5432425" y="1501775"/>
          <p14:tracePt t="30874" x="5357813" y="1501775"/>
          <p14:tracePt t="30876" x="5270500" y="1501775"/>
          <p14:tracePt t="30891" x="5132388" y="1552575"/>
          <p14:tracePt t="30908" x="5068888" y="1601788"/>
          <p14:tracePt t="30924" x="4994275" y="1652588"/>
          <p14:tracePt t="30941" x="4968875" y="1701800"/>
          <p14:tracePt t="30957" x="4968875" y="1739900"/>
          <p14:tracePt t="30974" x="4956175" y="1776413"/>
          <p14:tracePt t="30991" x="4956175" y="1814513"/>
          <p14:tracePt t="31008" x="4956175" y="1839913"/>
          <p14:tracePt t="31024" x="4968875" y="1865313"/>
          <p14:tracePt t="31027" x="4968875" y="1889125"/>
          <p14:tracePt t="31040" x="4981575" y="1914525"/>
          <p14:tracePt t="31043" x="4994275" y="1927225"/>
          <p14:tracePt t="31059" x="5019675" y="1939925"/>
          <p14:tracePt t="31075" x="5032375" y="1965325"/>
          <p14:tracePt t="31091" x="5057775" y="1965325"/>
          <p14:tracePt t="31108" x="5068888" y="1965325"/>
          <p14:tracePt t="31125" x="5094288" y="1965325"/>
          <p14:tracePt t="31141" x="5157788" y="1965325"/>
          <p14:tracePt t="31158" x="5245100" y="1965325"/>
          <p14:tracePt t="31175" x="5307013" y="1952625"/>
          <p14:tracePt t="31191" x="5357813" y="1901825"/>
          <p14:tracePt t="31209" x="5419725" y="1839913"/>
          <p14:tracePt t="31211" x="5445125" y="1801813"/>
          <p14:tracePt t="31225" x="5457825" y="1776413"/>
          <p14:tracePt t="31227" x="5470525" y="1752600"/>
          <p14:tracePt t="31241" x="5470525" y="1727200"/>
          <p14:tracePt t="31243" x="5470525" y="1701800"/>
          <p14:tracePt t="31258" x="5483225" y="1676400"/>
          <p14:tracePt t="31260" x="5483225" y="1663700"/>
          <p14:tracePt t="31275" x="5483225" y="1639888"/>
          <p14:tracePt t="31291" x="5483225" y="1627188"/>
          <p14:tracePt t="31308" x="5483225" y="1614488"/>
          <p14:tracePt t="31331" x="5483225" y="1601788"/>
          <p14:tracePt t="31356" x="5457825" y="1589088"/>
          <p14:tracePt t="31372" x="5457825" y="1576388"/>
          <p14:tracePt t="31388" x="5445125" y="1576388"/>
          <p14:tracePt t="31404" x="5432425" y="1576388"/>
          <p14:tracePt t="31412" x="5419725" y="1576388"/>
          <p14:tracePt t="31426" x="5394325" y="1576388"/>
          <p14:tracePt t="31428" x="5370513" y="1576388"/>
          <p14:tracePt t="31442" x="5357813" y="1576388"/>
          <p14:tracePt t="31443" x="5345113" y="1576388"/>
          <p14:tracePt t="31459" x="5307013" y="1576388"/>
          <p14:tracePt t="31475" x="5281613" y="1589088"/>
          <p14:tracePt t="31493" x="5257800" y="1639888"/>
          <p14:tracePt t="31509" x="5245100" y="1676400"/>
          <p14:tracePt t="31525" x="5232400" y="1727200"/>
          <p14:tracePt t="31542" x="5232400" y="1776413"/>
          <p14:tracePt t="31560" x="5232400" y="1827213"/>
          <p14:tracePt t="31563" x="5232400" y="1839913"/>
          <p14:tracePt t="31575" x="5270500" y="1865313"/>
          <p14:tracePt t="31593" x="5357813" y="1914525"/>
          <p14:tracePt t="31595" x="5383213" y="1914525"/>
          <p14:tracePt t="31608" x="5419725" y="1927225"/>
          <p14:tracePt t="31611" x="5457825" y="1927225"/>
          <p14:tracePt t="31627" x="5607050" y="1927225"/>
          <p14:tracePt t="31643" x="5808663" y="1876425"/>
          <p14:tracePt t="31659" x="6008688" y="1727200"/>
          <p14:tracePt t="31675" x="6183313" y="1576388"/>
          <p14:tracePt t="31693" x="6296025" y="1439863"/>
          <p14:tracePt t="31709" x="6334125" y="1327150"/>
          <p14:tracePt t="31726" x="6334125" y="1250950"/>
          <p14:tracePt t="31742" x="6334125" y="1189038"/>
          <p14:tracePt t="31759" x="6296025" y="1138238"/>
          <p14:tracePt t="31776" x="6183313" y="1089025"/>
          <p14:tracePt t="31792" x="6045200" y="1050925"/>
          <p14:tracePt t="31795" x="5957888" y="1050925"/>
          <p14:tracePt t="31811" x="5770563" y="1050925"/>
          <p14:tracePt t="31827" x="5570538" y="1050925"/>
          <p14:tracePt t="31843" x="5407025" y="1050925"/>
          <p14:tracePt t="31860" x="5307013" y="1063625"/>
          <p14:tracePt t="31877" x="5257800" y="1114425"/>
          <p14:tracePt t="31893" x="5194300" y="1176338"/>
          <p14:tracePt t="31910" x="5145088" y="1227138"/>
          <p14:tracePt t="31927" x="5106988" y="1301750"/>
          <p14:tracePt t="31942" x="5081588" y="1389063"/>
          <p14:tracePt t="31959" x="5045075" y="1476375"/>
          <p14:tracePt t="31975" x="5019675" y="1552575"/>
          <p14:tracePt t="31992" x="5006975" y="1652588"/>
          <p14:tracePt t="32009" x="5006975" y="1739900"/>
          <p14:tracePt t="32011" x="5006975" y="1765300"/>
          <p14:tracePt t="32025" x="5006975" y="1789113"/>
          <p14:tracePt t="32026" x="5006975" y="1801813"/>
          <p14:tracePt t="32042" x="5006975" y="1827213"/>
          <p14:tracePt t="32058" x="5006975" y="1865313"/>
          <p14:tracePt t="32075" x="5032375" y="1889125"/>
          <p14:tracePt t="32092" x="5119688" y="1914525"/>
          <p14:tracePt t="32109" x="5219700" y="1914525"/>
          <p14:tracePt t="32126" x="5370513" y="1914525"/>
          <p14:tracePt t="32142" x="5507038" y="1914525"/>
          <p14:tracePt t="32159" x="5683250" y="1901825"/>
          <p14:tracePt t="32176" x="5783263" y="1827213"/>
          <p14:tracePt t="32192" x="5845175" y="1739900"/>
          <p14:tracePt t="32194" x="5857875" y="1714500"/>
          <p14:tracePt t="32209" x="5895975" y="1676400"/>
          <p14:tracePt t="32210" x="5908675" y="1639888"/>
          <p14:tracePt t="32226" x="5932488" y="1563688"/>
          <p14:tracePt t="32243" x="5932488" y="1539875"/>
          <p14:tracePt t="32259" x="5932488" y="1514475"/>
          <p14:tracePt t="32276" x="5870575" y="1476375"/>
          <p14:tracePt t="32292" x="5821363" y="1401763"/>
          <p14:tracePt t="32310" x="5732463" y="1350963"/>
          <p14:tracePt t="32326" x="5595938" y="1314450"/>
          <p14:tracePt t="32343" x="5445125" y="1289050"/>
          <p14:tracePt t="32360" x="5307013" y="1276350"/>
          <p14:tracePt t="32376" x="5257800" y="1276350"/>
          <p14:tracePt t="32395" x="5232400" y="1276350"/>
          <p14:tracePt t="32411" x="5219700" y="1276350"/>
          <p14:tracePt t="32428" x="5194300" y="1289050"/>
          <p14:tracePt t="32444" x="5170488" y="1327150"/>
          <p14:tracePt t="32461" x="5157788" y="1401763"/>
          <p14:tracePt t="32478" x="5106988" y="1489075"/>
          <p14:tracePt t="32495" x="5094288" y="1563688"/>
          <p14:tracePt t="32511" x="5081588" y="1676400"/>
          <p14:tracePt t="32527" x="5081588" y="1739900"/>
          <p14:tracePt t="32544" x="5081588" y="1789113"/>
          <p14:tracePt t="32547" x="5081588" y="1814513"/>
          <p14:tracePt t="32563" x="5106988" y="1839913"/>
          <p14:tracePt t="32579" x="5132388" y="1865313"/>
          <p14:tracePt t="32596" x="5145088" y="1876425"/>
          <p14:tracePt t="32612" x="5170488" y="1889125"/>
          <p14:tracePt t="32628" x="5257800" y="1901825"/>
          <p14:tracePt t="32644" x="5345113" y="1901825"/>
          <p14:tracePt t="32661" x="5457825" y="1901825"/>
          <p14:tracePt t="32679" x="5557838" y="1901825"/>
          <p14:tracePt t="32695" x="5619750" y="1901825"/>
          <p14:tracePt t="32713" x="5683250" y="1876425"/>
          <p14:tracePt t="32715" x="5719763" y="1852613"/>
          <p14:tracePt t="32730" x="5745163" y="1814513"/>
          <p14:tracePt t="32732" x="5757863" y="1814513"/>
          <p14:tracePt t="32745" x="5770563" y="1789113"/>
          <p14:tracePt t="32747" x="5770563" y="1752600"/>
          <p14:tracePt t="32762" x="5795963" y="1714500"/>
          <p14:tracePt t="32764" x="5821363" y="1676400"/>
          <p14:tracePt t="32780" x="5845175" y="1589088"/>
          <p14:tracePt t="32796" x="5857875" y="1539875"/>
          <p14:tracePt t="32813" x="5857875" y="1501775"/>
          <p14:tracePt t="32829" x="5857875" y="1463675"/>
          <p14:tracePt t="32845" x="5857875" y="1439863"/>
          <p14:tracePt t="32862" x="5857875" y="1414463"/>
          <p14:tracePt t="32884" x="5857875" y="1401763"/>
          <p14:tracePt t="32896" x="5832475" y="1401763"/>
          <p14:tracePt t="32913" x="5795963" y="1389063"/>
          <p14:tracePt t="32930" x="5745163" y="1389063"/>
          <p14:tracePt t="32932" x="5708650" y="1389063"/>
          <p14:tracePt t="32946" x="5670550" y="1389063"/>
          <p14:tracePt t="32947" x="5632450" y="1389063"/>
          <p14:tracePt t="32963" x="5570538" y="1389063"/>
          <p14:tracePt t="32980" x="5545138" y="1389063"/>
          <p14:tracePt t="32996" x="5532438" y="1389063"/>
          <p14:tracePt t="33012" x="5507038" y="1389063"/>
          <p14:tracePt t="33043" x="5495925" y="1389063"/>
          <p14:tracePt t="33051" x="5483225" y="1389063"/>
          <p14:tracePt t="33063" x="5457825" y="1401763"/>
          <p14:tracePt t="33080" x="5445125" y="1401763"/>
          <p14:tracePt t="33097" x="5445125" y="1427163"/>
          <p14:tracePt t="33100" x="5432425" y="1427163"/>
          <p14:tracePt t="33140" x="5432425" y="1439863"/>
          <p14:tracePt t="33236" x="5432425" y="1463675"/>
          <p14:tracePt t="33372" x="5445125" y="1476375"/>
          <p14:tracePt t="33412" x="5457825" y="1476375"/>
          <p14:tracePt t="33420" x="5470525" y="1476375"/>
          <p14:tracePt t="33430" x="5470525" y="1489075"/>
          <p14:tracePt t="33452" x="5483225" y="1489075"/>
          <p14:tracePt t="33660" x="5495925" y="1489075"/>
          <p14:tracePt t="33716" x="5483225" y="1489075"/>
          <p14:tracePt t="33723" x="5470525" y="1514475"/>
          <p14:tracePt t="33731" x="5457825" y="1514475"/>
          <p14:tracePt t="33748" x="5432425" y="1527175"/>
          <p14:tracePt t="33771" x="5407025" y="1539875"/>
          <p14:tracePt t="33796" x="5394325" y="1539875"/>
          <p14:tracePt t="33812" x="5383213" y="1539875"/>
          <p14:tracePt t="33900" x="5370513" y="1563688"/>
          <p14:tracePt t="33923" x="5345113" y="1563688"/>
          <p14:tracePt t="33947" x="5332413" y="1589088"/>
          <p14:tracePt t="33965" x="5319713" y="1589088"/>
          <p14:tracePt t="33988" x="5319713" y="1601788"/>
          <p14:tracePt t="34004" x="5319713" y="1614488"/>
          <p14:tracePt t="34012" x="5294313" y="1639888"/>
          <p14:tracePt t="34036" x="5281613" y="1652588"/>
          <p14:tracePt t="34068" x="5257800" y="1676400"/>
          <p14:tracePt t="34092" x="5257800" y="1689100"/>
          <p14:tracePt t="34108" x="5232400" y="1714500"/>
          <p14:tracePt t="34139" x="5207000" y="1739900"/>
          <p14:tracePt t="34148" x="5194300" y="1752600"/>
          <p14:tracePt t="34156" x="5181600" y="1765300"/>
          <p14:tracePt t="34165" x="5170488" y="1765300"/>
          <p14:tracePt t="34181" x="5145088" y="1776413"/>
          <p14:tracePt t="34198" x="5132388" y="1776413"/>
          <p14:tracePt t="34214" x="5106988" y="1801813"/>
          <p14:tracePt t="34231" x="5045075" y="1839913"/>
          <p14:tracePt t="34248" x="5032375" y="1852613"/>
          <p14:tracePt t="34264" x="5019675" y="1865313"/>
          <p14:tracePt t="34308" x="5006975" y="1876425"/>
          <p14:tracePt t="34332" x="4994275" y="1876425"/>
          <p14:tracePt t="34364" x="4994275" y="1889125"/>
          <p14:tracePt t="34396" x="4994275" y="1901825"/>
          <p14:tracePt t="34428" x="4994275" y="1914525"/>
          <p14:tracePt t="34476" x="4994275" y="1927225"/>
          <p14:tracePt t="34483" x="5006975" y="1927225"/>
          <p14:tracePt t="34500" x="5019675" y="1939925"/>
          <p14:tracePt t="34507" x="5032375" y="1939925"/>
          <p14:tracePt t="34517" x="5057775" y="1939925"/>
          <p14:tracePt t="34533" x="5068888" y="1939925"/>
          <p14:tracePt t="34550" x="5094288" y="1939925"/>
          <p14:tracePt t="34567" x="5106988" y="1939925"/>
          <p14:tracePt t="34596" x="5119688" y="1939925"/>
          <p14:tracePt t="34612" x="5132388" y="1927225"/>
          <p14:tracePt t="34619" x="5145088" y="1914525"/>
          <p14:tracePt t="34635" x="5145088" y="1901825"/>
          <p14:tracePt t="34651" x="5145088" y="1889125"/>
          <p14:tracePt t="34667" x="5145088" y="1876425"/>
          <p14:tracePt t="34683" x="5132388" y="1865313"/>
          <p14:tracePt t="34700" x="5119688" y="1839913"/>
          <p14:tracePt t="34717" x="5106988" y="1827213"/>
          <p14:tracePt t="34739" x="5106988" y="1814513"/>
          <p14:tracePt t="34750" x="5094288" y="1814513"/>
          <p14:tracePt t="34772" x="5081588" y="1801813"/>
          <p14:tracePt t="36331" x="5094288" y="1814513"/>
          <p14:tracePt t="36339" x="5106988" y="1827213"/>
          <p14:tracePt t="36355" x="5106988" y="1839913"/>
          <p14:tracePt t="36372" x="5132388" y="1852613"/>
          <p14:tracePt t="36388" x="5132388" y="1876425"/>
          <p14:tracePt t="36405" x="5145088" y="1876425"/>
          <p14:tracePt t="36421" x="5170488" y="1889125"/>
          <p14:tracePt t="36438" x="5194300" y="1927225"/>
          <p14:tracePt t="36455" x="5219700" y="1927225"/>
          <p14:tracePt t="36472" x="5257800" y="1952625"/>
          <p14:tracePt t="36475" x="5270500" y="1952625"/>
          <p14:tracePt t="36488" x="5294313" y="1952625"/>
          <p14:tracePt t="36491" x="5332413" y="1978025"/>
          <p14:tracePt t="36508" x="5357813" y="1989138"/>
          <p14:tracePt t="36522" x="5370513" y="1989138"/>
          <p14:tracePt t="36524" x="5394325" y="1989138"/>
          <p14:tracePt t="36539" x="5407025" y="2001838"/>
          <p14:tracePt t="36555" x="5432425" y="2001838"/>
          <p14:tracePt t="39596" x="5445125" y="2001838"/>
          <p14:tracePt t="39651" x="5457825" y="2001838"/>
          <p14:tracePt t="39668" x="5470525" y="2001838"/>
          <p14:tracePt t="39676" x="5483225" y="2001838"/>
          <p14:tracePt t="39692" x="5495925" y="2001838"/>
          <p14:tracePt t="39700" x="5507038" y="2001838"/>
          <p14:tracePt t="39715" x="5519738" y="2001838"/>
          <p14:tracePt t="39739" x="5545138" y="2001838"/>
          <p14:tracePt t="39765" x="5557838" y="2001838"/>
          <p14:tracePt t="39788" x="5570538" y="2001838"/>
          <p14:tracePt t="39796" x="5583238" y="2001838"/>
          <p14:tracePt t="39804" x="5595938" y="2001838"/>
          <p14:tracePt t="39820" x="5607050" y="2001838"/>
          <p14:tracePt t="39836" x="5632450" y="2001838"/>
          <p14:tracePt t="39884" x="5645150" y="2001838"/>
          <p14:tracePt t="39899" x="5657850" y="2001838"/>
          <p14:tracePt t="39932" x="5670550" y="2001838"/>
          <p14:tracePt t="39947" x="5683250" y="2001838"/>
          <p14:tracePt t="39971" x="5695950" y="2001838"/>
          <p14:tracePt t="39987" x="5708650" y="2001838"/>
          <p14:tracePt t="39995" x="5719763" y="2001838"/>
          <p14:tracePt t="40019" x="5745163" y="2001838"/>
          <p14:tracePt t="40036" x="5757863" y="2001838"/>
          <p14:tracePt t="40043" x="5770563" y="2001838"/>
          <p14:tracePt t="40051" x="5783263" y="2001838"/>
          <p14:tracePt t="40064" x="5795963" y="2001838"/>
          <p14:tracePt t="40067" x="5808663" y="2001838"/>
          <p14:tracePt t="40083" x="5821363" y="2001838"/>
          <p14:tracePt t="40099" x="5832475" y="2001838"/>
          <p14:tracePt t="40115" x="5857875" y="2001838"/>
          <p14:tracePt t="40132" x="5883275" y="2001838"/>
          <p14:tracePt t="40148" x="5908675" y="2001838"/>
          <p14:tracePt t="40188" x="5921375" y="2001838"/>
          <p14:tracePt t="40196" x="5932488" y="2001838"/>
          <p14:tracePt t="40203" x="5983288" y="2001838"/>
          <p14:tracePt t="40214" x="6008688" y="2001838"/>
          <p14:tracePt t="40232" x="6034088" y="2001838"/>
          <p14:tracePt t="40235" x="6045200" y="2001838"/>
          <p14:tracePt t="40249" x="6070600" y="2001838"/>
          <p14:tracePt t="40379" x="6083300" y="2001838"/>
          <p14:tracePt t="40412" x="6096000" y="2001838"/>
          <p14:tracePt t="40436" x="6108700" y="2001838"/>
          <p14:tracePt t="40475" x="6121400" y="2001838"/>
          <p14:tracePt t="40483" x="6134100" y="2001838"/>
          <p14:tracePt t="40492" x="6146800" y="2001838"/>
          <p14:tracePt t="40499" x="6157913" y="1989138"/>
          <p14:tracePt t="40516" x="6183313" y="1989138"/>
          <p14:tracePt t="40532" x="6208713" y="1978025"/>
          <p14:tracePt t="40549" x="6234113" y="1978025"/>
          <p14:tracePt t="40566" x="6283325" y="1965325"/>
          <p14:tracePt t="40582" x="6334125" y="1965325"/>
          <p14:tracePt t="40600" x="6396038" y="1952625"/>
          <p14:tracePt t="40616" x="6459538" y="1952625"/>
          <p14:tracePt t="40633" x="6508750" y="1927225"/>
          <p14:tracePt t="40636" x="6534150" y="1927225"/>
          <p14:tracePt t="40650" x="6559550" y="1927225"/>
          <p14:tracePt t="40652" x="6584950" y="1927225"/>
          <p14:tracePt t="40666" x="6596063" y="1927225"/>
          <p14:tracePt t="40668" x="6608763" y="1927225"/>
          <p14:tracePt t="40683" x="6646863" y="1901825"/>
          <p14:tracePt t="40700" x="6684963" y="1901825"/>
          <p14:tracePt t="40716" x="6734175" y="1876425"/>
          <p14:tracePt t="40733" x="6784975" y="1865313"/>
          <p14:tracePt t="40749" x="6821488" y="1865313"/>
          <p14:tracePt t="40767" x="6846888" y="1865313"/>
          <p14:tracePt t="40783" x="6859588" y="1865313"/>
          <p14:tracePt t="40800" x="6897688" y="1852613"/>
          <p14:tracePt t="40817" x="6910388" y="1852613"/>
          <p14:tracePt t="40843" x="6921500" y="1852613"/>
          <p14:tracePt t="41204" x="6910388" y="1852613"/>
          <p14:tracePt t="41212" x="6884988" y="1852613"/>
          <p14:tracePt t="41220" x="6859588" y="1865313"/>
          <p14:tracePt t="41235" x="6797675" y="1876425"/>
          <p14:tracePt t="41251" x="6746875" y="1901825"/>
          <p14:tracePt t="41269" x="6659563" y="1927225"/>
          <p14:tracePt t="41284" x="6584950" y="1952625"/>
          <p14:tracePt t="41301" x="6534150" y="1965325"/>
          <p14:tracePt t="41317" x="6472238" y="1989138"/>
          <p14:tracePt t="41335" x="6421438" y="2014538"/>
          <p14:tracePt t="41351" x="6383338" y="2027238"/>
          <p14:tracePt t="41369" x="6308725" y="2039938"/>
          <p14:tracePt t="41371" x="6259513" y="2039938"/>
          <p14:tracePt t="41385" x="6234113" y="2039938"/>
          <p14:tracePt t="41387" x="6208713" y="2052638"/>
          <p14:tracePt t="41402" x="6183313" y="2052638"/>
          <p14:tracePt t="41404" x="6146800" y="2065338"/>
          <p14:tracePt t="41419" x="6108700" y="2089150"/>
          <p14:tracePt t="41435" x="6045200" y="2089150"/>
          <p14:tracePt t="41452" x="6008688" y="2101850"/>
          <p14:tracePt t="41469" x="5995988" y="2101850"/>
          <p14:tracePt t="41643" x="6021388" y="2101850"/>
          <p14:tracePt t="41651" x="6057900" y="2101850"/>
          <p14:tracePt t="41659" x="6108700" y="2101850"/>
          <p14:tracePt t="41669" x="6134100" y="2078038"/>
          <p14:tracePt t="41685" x="6234113" y="2039938"/>
          <p14:tracePt t="41702" x="6421438" y="2027238"/>
          <p14:tracePt t="41719" x="6572250" y="2001838"/>
          <p14:tracePt t="41736" x="6759575" y="1965325"/>
          <p14:tracePt t="41740" x="6834188" y="1952625"/>
          <p14:tracePt t="41752" x="6884988" y="1927225"/>
          <p14:tracePt t="41770" x="6946900" y="1927225"/>
          <p14:tracePt t="41773" x="6985000" y="1901825"/>
          <p14:tracePt t="41786" x="7010400" y="1901825"/>
          <p14:tracePt t="41803" x="7034213" y="1901825"/>
          <p14:tracePt t="41947" x="7021513" y="1901825"/>
          <p14:tracePt t="41954" x="6985000" y="1901825"/>
          <p14:tracePt t="41970" x="6934200" y="1901825"/>
          <p14:tracePt t="41971" x="6859588" y="1927225"/>
          <p14:tracePt t="41987" x="6708775" y="1965325"/>
          <p14:tracePt t="42003" x="6584950" y="1978025"/>
          <p14:tracePt t="42019" x="6508750" y="2001838"/>
          <p14:tracePt t="42037" x="6496050" y="2001838"/>
          <p14:tracePt t="42053" x="6472238" y="2001838"/>
          <p14:tracePt t="42867" x="6496050" y="2001838"/>
          <p14:tracePt t="42883" x="6521450" y="2001838"/>
          <p14:tracePt t="42900" x="6546850" y="2001838"/>
          <p14:tracePt t="42907" x="6572250" y="1989138"/>
          <p14:tracePt t="42922" x="6596063" y="1989138"/>
          <p14:tracePt t="42924" x="6621463" y="1978025"/>
          <p14:tracePt t="42939" x="6672263" y="1978025"/>
          <p14:tracePt t="42956" x="6708775" y="1952625"/>
          <p14:tracePt t="42973" x="6759575" y="1952625"/>
          <p14:tracePt t="42989" x="6784975" y="1952625"/>
          <p14:tracePt t="43006" x="6797675" y="1952625"/>
          <p14:tracePt t="43022" x="6821488" y="1952625"/>
          <p14:tracePt t="43443" x="6772275" y="1952625"/>
          <p14:tracePt t="43452" x="6734175" y="1952625"/>
          <p14:tracePt t="43460" x="6672263" y="1952625"/>
          <p14:tracePt t="43475" x="6608763" y="1952625"/>
          <p14:tracePt t="43477" x="6559550" y="1952625"/>
          <p14:tracePt t="43491" x="6408738" y="1952625"/>
          <p14:tracePt t="43507" x="6283325" y="1952625"/>
          <p14:tracePt t="43523" x="6183313" y="1952625"/>
          <p14:tracePt t="43541" x="6057900" y="1952625"/>
          <p14:tracePt t="43557" x="5983288" y="1952625"/>
          <p14:tracePt t="43574" x="5945188" y="1952625"/>
          <p14:tracePt t="43820" x="6008688" y="1952625"/>
          <p14:tracePt t="43827" x="6057900" y="1952625"/>
          <p14:tracePt t="43841" x="6183313" y="1952625"/>
          <p14:tracePt t="43843" x="6308725" y="1952625"/>
          <p14:tracePt t="43859" x="6559550" y="1952625"/>
          <p14:tracePt t="43876" x="6921500" y="1952625"/>
          <p14:tracePt t="43891" x="7172325" y="1952625"/>
          <p14:tracePt t="43909" x="7359650" y="1952625"/>
          <p14:tracePt t="43925" x="7459663" y="1952625"/>
          <p14:tracePt t="43940" x="7485063" y="1952625"/>
          <p14:tracePt t="44140" x="7472363" y="1952625"/>
          <p14:tracePt t="44147" x="7459663" y="1952625"/>
          <p14:tracePt t="44158" x="7435850" y="1952625"/>
          <p14:tracePt t="44175" x="7397750" y="1952625"/>
          <p14:tracePt t="44192" x="7372350" y="1952625"/>
          <p14:tracePt t="44195" x="7359650" y="1952625"/>
          <p14:tracePt t="44209" x="7348538" y="1952625"/>
          <p14:tracePt t="44211" x="7335838" y="1952625"/>
          <p14:tracePt t="44323" x="7372350" y="1927225"/>
          <p14:tracePt t="44331" x="7410450" y="1927225"/>
          <p14:tracePt t="44342" x="7485063" y="1889125"/>
          <p14:tracePt t="44360" x="7648575" y="1814513"/>
          <p14:tracePt t="44363" x="7761288" y="1776413"/>
          <p14:tracePt t="44375" x="7823200" y="1739900"/>
          <p14:tracePt t="44392" x="8010525" y="1676400"/>
          <p14:tracePt t="44395" x="8074025" y="1663700"/>
          <p14:tracePt t="44409" x="8135938" y="1639888"/>
          <p14:tracePt t="44411" x="8174038" y="1627188"/>
          <p14:tracePt t="44425" x="8223250" y="1614488"/>
          <p14:tracePt t="44427" x="8248650" y="1601788"/>
          <p14:tracePt t="44443" x="8261350" y="1601788"/>
          <p14:tracePt t="44635" x="8235950" y="1601788"/>
          <p14:tracePt t="44660" x="8212138" y="1601788"/>
          <p14:tracePt t="44667" x="8199438" y="1601788"/>
          <p14:tracePt t="44676" x="8161338" y="1601788"/>
          <p14:tracePt t="44699" x="8148638" y="1601788"/>
          <p14:tracePt t="44710" x="8123238" y="1601788"/>
          <p14:tracePt t="44727" x="8099425" y="1601788"/>
          <p14:tracePt t="44743" x="8061325" y="1601788"/>
          <p14:tracePt t="44760" x="8035925" y="1601788"/>
          <p14:tracePt t="44763" x="8010525" y="1627188"/>
          <p14:tracePt t="44777" x="7999413" y="1627188"/>
          <p14:tracePt t="44779" x="7986713" y="1627188"/>
          <p14:tracePt t="44793" x="7961313" y="1627188"/>
          <p14:tracePt t="44811" x="7948613" y="1627188"/>
          <p14:tracePt t="44826" x="7935913" y="1639888"/>
          <p14:tracePt t="44844" x="7910513" y="1652588"/>
          <p14:tracePt t="44867" x="7886700" y="1663700"/>
          <p14:tracePt t="44892" x="7874000" y="1676400"/>
          <p14:tracePt t="45115" x="7861300" y="1676400"/>
          <p14:tracePt t="45124" x="7848600" y="1676400"/>
          <p14:tracePt t="45132" x="7835900" y="1689100"/>
          <p14:tracePt t="45145" x="7810500" y="1701800"/>
          <p14:tracePt t="45147" x="7785100" y="1714500"/>
          <p14:tracePt t="45161" x="7761288" y="1727200"/>
          <p14:tracePt t="45163" x="7735888" y="1739900"/>
          <p14:tracePt t="45179" x="7673975" y="1752600"/>
          <p14:tracePt t="45195" x="7610475" y="1789113"/>
          <p14:tracePt t="45211" x="7561263" y="1814513"/>
          <p14:tracePt t="45228" x="7523163" y="1827213"/>
          <p14:tracePt t="45245" x="7459663" y="1839913"/>
          <p14:tracePt t="45261" x="7410450" y="1852613"/>
          <p14:tracePt t="45278" x="7323138" y="1865313"/>
          <p14:tracePt t="45295" x="7197725" y="1901825"/>
          <p14:tracePt t="45312" x="7059613" y="1939925"/>
          <p14:tracePt t="45327" x="6921500" y="1978025"/>
          <p14:tracePt t="45344" x="6808788" y="2001838"/>
          <p14:tracePt t="45347" x="6734175" y="2027238"/>
          <p14:tracePt t="45361" x="6696075" y="2039938"/>
          <p14:tracePt t="45363" x="6659563" y="2039938"/>
          <p14:tracePt t="45379" x="6621463" y="2065338"/>
          <p14:tracePt t="45395" x="6584950" y="2065338"/>
          <p14:tracePt t="45419" x="6572250" y="2078038"/>
          <p14:tracePt t="45459" x="6572250" y="2089150"/>
          <p14:tracePt t="45555" x="6546850" y="2101850"/>
          <p14:tracePt t="45740" x="6534150" y="2089150"/>
          <p14:tracePt t="45747" x="6508750" y="2065338"/>
          <p14:tracePt t="45763" x="6370638" y="2039938"/>
          <p14:tracePt t="45780" x="6221413" y="2039938"/>
          <p14:tracePt t="45796" x="6134100" y="2039938"/>
          <p14:tracePt t="45813" x="6108700" y="2039938"/>
          <p14:tracePt t="45883" x="6121400" y="2027238"/>
          <p14:tracePt t="45891" x="6146800" y="2027238"/>
          <p14:tracePt t="45900" x="6196013" y="2027238"/>
          <p14:tracePt t="45913" x="6283325" y="2001838"/>
          <p14:tracePt t="45915" x="6396038" y="1989138"/>
          <p14:tracePt t="45930" x="6508750" y="1989138"/>
          <p14:tracePt t="45932" x="6621463" y="1989138"/>
          <p14:tracePt t="45947" x="6884988" y="1989138"/>
          <p14:tracePt t="45963" x="7335838" y="1989138"/>
          <p14:tracePt t="45980" x="7597775" y="1989138"/>
          <p14:tracePt t="45997" x="7697788" y="1989138"/>
          <p14:tracePt t="46013" x="7748588" y="1989138"/>
          <p14:tracePt t="46180" x="7735888" y="1989138"/>
          <p14:tracePt t="46252" x="7723188" y="1989138"/>
          <p14:tracePt t="46547" x="7710488" y="1989138"/>
          <p14:tracePt t="46579" x="7697788" y="1989138"/>
          <p14:tracePt t="46587" x="7697788" y="1978025"/>
          <p14:tracePt t="46628" x="7685088" y="1978025"/>
          <p14:tracePt t="46715" x="7673975" y="1978025"/>
          <p14:tracePt t="46732" x="7661275" y="1978025"/>
          <p14:tracePt t="46972" x="7648575" y="1978025"/>
          <p14:tracePt t="46988" x="7635875" y="1978025"/>
          <p14:tracePt t="47004" x="7610475" y="1978025"/>
          <p14:tracePt t="47019" x="7585075" y="1978025"/>
          <p14:tracePt t="47027" x="7561263" y="1978025"/>
          <p14:tracePt t="47035" x="7535863" y="1978025"/>
          <p14:tracePt t="47049" x="7497763" y="1978025"/>
          <p14:tracePt t="47052" x="7472363" y="1978025"/>
          <p14:tracePt t="47067" x="7385050" y="1978025"/>
          <p14:tracePt t="47083" x="7285038" y="1978025"/>
          <p14:tracePt t="47100" x="7134225" y="1965325"/>
          <p14:tracePt t="47116" x="6997700" y="1939925"/>
          <p14:tracePt t="47133" x="6821488" y="1901825"/>
          <p14:tracePt t="47149" x="6797675" y="1901825"/>
          <p14:tracePt t="47167" x="6759575" y="1901825"/>
          <p14:tracePt t="47299" x="6734175" y="1901825"/>
          <p14:tracePt t="47307" x="6708775" y="1901825"/>
          <p14:tracePt t="47316" x="6684963" y="1901825"/>
          <p14:tracePt t="47333" x="6672263" y="1889125"/>
          <p14:tracePt t="47350" x="6621463" y="1889125"/>
          <p14:tracePt t="47367" x="6572250" y="1889125"/>
          <p14:tracePt t="47384" x="6546850" y="1889125"/>
          <p14:tracePt t="47401" x="6534150" y="1889125"/>
          <p14:tracePt t="47523" x="6521450" y="1889125"/>
          <p14:tracePt t="47532" x="6508750" y="1889125"/>
          <p14:tracePt t="47539" x="6496050" y="1889125"/>
          <p14:tracePt t="47551" x="6496050" y="1901825"/>
          <p14:tracePt t="47567" x="6434138" y="1914525"/>
          <p14:tracePt t="47585" x="6396038" y="1927225"/>
          <p14:tracePt t="47588" x="6370638" y="1927225"/>
          <p14:tracePt t="47601" x="6334125" y="1939925"/>
          <p14:tracePt t="47603" x="6321425" y="1939925"/>
          <p14:tracePt t="47619" x="6283325" y="1952625"/>
          <p14:tracePt t="47635" x="6259513" y="1952625"/>
          <p14:tracePt t="47651" x="6221413" y="1952625"/>
          <p14:tracePt t="47668" x="6183313" y="1952625"/>
          <p14:tracePt t="47685" x="6134100" y="1952625"/>
          <p14:tracePt t="47701" x="6057900" y="1952625"/>
          <p14:tracePt t="47717" x="6008688" y="1952625"/>
          <p14:tracePt t="47734" x="5945188" y="1952625"/>
          <p14:tracePt t="47751" x="5870575" y="1952625"/>
          <p14:tracePt t="47769" x="5821363" y="1952625"/>
          <p14:tracePt t="47772" x="5808663" y="1952625"/>
          <p14:tracePt t="47786" x="5783263" y="1952625"/>
          <p14:tracePt t="47788" x="5757863" y="1952625"/>
          <p14:tracePt t="47802" x="5732463" y="1952625"/>
          <p14:tracePt t="47804" x="5708650" y="1952625"/>
          <p14:tracePt t="47819" x="5683250" y="1952625"/>
          <p14:tracePt t="47835" x="5657850" y="1952625"/>
          <p14:tracePt t="47852" x="5632450" y="1952625"/>
          <p14:tracePt t="48003" x="5632450" y="1939925"/>
          <p14:tracePt t="48772" x="5645150" y="1927225"/>
          <p14:tracePt t="49052" x="5657850" y="1927225"/>
          <p14:tracePt t="49067" x="5670550" y="1927225"/>
          <p14:tracePt t="49075" x="5708650" y="1927225"/>
          <p14:tracePt t="49089" x="5745163" y="1927225"/>
          <p14:tracePt t="49091" x="5821363" y="1927225"/>
          <p14:tracePt t="49105" x="5921375" y="1927225"/>
          <p14:tracePt t="49107" x="6021388" y="1927225"/>
          <p14:tracePt t="49121" x="6121400" y="1927225"/>
          <p14:tracePt t="49123" x="6246813" y="1927225"/>
          <p14:tracePt t="49139" x="6434138" y="1914525"/>
          <p14:tracePt t="49155" x="6496050" y="1914525"/>
          <p14:tracePt t="49172" x="6646863" y="1914525"/>
          <p14:tracePt t="49189" x="6821488" y="1889125"/>
          <p14:tracePt t="49205" x="7034213" y="1852613"/>
          <p14:tracePt t="49221" x="7310438" y="1814513"/>
          <p14:tracePt t="49239" x="7510463" y="1789113"/>
          <p14:tracePt t="49255" x="7761288" y="1776413"/>
          <p14:tracePt t="49272" x="7897813" y="1776413"/>
          <p14:tracePt t="49275" x="7935913" y="1752600"/>
          <p14:tracePt t="49288" x="7974013" y="1752600"/>
          <p14:tracePt t="49292" x="8010525" y="1752600"/>
          <p14:tracePt t="49305" x="8061325" y="1752600"/>
          <p14:tracePt t="49307" x="8099425" y="1752600"/>
          <p14:tracePt t="49322" x="8135938" y="1752600"/>
          <p14:tracePt t="49324" x="8161338" y="1752600"/>
          <p14:tracePt t="49339" x="8248650" y="1752600"/>
          <p14:tracePt t="49355" x="8335963" y="1752600"/>
          <p14:tracePt t="49373" x="8399463" y="1752600"/>
          <p14:tracePt t="49389" x="8435975" y="1752600"/>
          <p14:tracePt t="49405" x="8448675" y="1752600"/>
          <p14:tracePt t="49422" x="8461375" y="1752600"/>
          <p14:tracePt t="49439" x="8474075" y="1752600"/>
          <p14:tracePt t="49456" x="8486775" y="1752600"/>
          <p14:tracePt t="49459" x="8499475" y="1752600"/>
          <p14:tracePt t="49507" x="8524875" y="1765300"/>
          <p14:tracePt t="49595" x="8537575" y="1776413"/>
          <p14:tracePt t="49603" x="8548688" y="1776413"/>
          <p14:tracePt t="49620" x="8574088" y="1776413"/>
          <p14:tracePt t="49635" x="8586788" y="1789113"/>
          <p14:tracePt t="49651" x="8599488" y="1789113"/>
          <p14:tracePt t="49667" x="8624888" y="1789113"/>
          <p14:tracePt t="49675" x="8650288" y="1789113"/>
          <p14:tracePt t="49690" x="8661400" y="1814513"/>
          <p14:tracePt t="49692" x="8686800" y="1814513"/>
          <p14:tracePt t="49707" x="8750300" y="1814513"/>
          <p14:tracePt t="49723" x="8837613" y="1814513"/>
          <p14:tracePt t="49740" x="8924925" y="1814513"/>
          <p14:tracePt t="49757" x="8986838" y="1814513"/>
          <p14:tracePt t="49773" x="9024938" y="1814513"/>
          <p14:tracePt t="49790" x="9050338" y="1814513"/>
          <p14:tracePt t="49988" x="9037638" y="1827213"/>
          <p14:tracePt t="49995" x="8999538" y="1839913"/>
          <p14:tracePt t="50007" x="8986838" y="1839913"/>
          <p14:tracePt t="50024" x="8912225" y="1852613"/>
          <p14:tracePt t="50027" x="8874125" y="1865313"/>
          <p14:tracePt t="50041" x="8824913" y="1876425"/>
          <p14:tracePt t="50043" x="8763000" y="1901825"/>
          <p14:tracePt t="50058" x="8724900" y="1914525"/>
          <p14:tracePt t="50060" x="8674100" y="1927225"/>
          <p14:tracePt t="50074" x="8624888" y="1939925"/>
          <p14:tracePt t="50076" x="8612188" y="1965325"/>
          <p14:tracePt t="50091" x="8524875" y="1989138"/>
          <p14:tracePt t="50131" x="8499475" y="1989138"/>
          <p14:tracePt t="50147" x="8474075" y="1989138"/>
          <p14:tracePt t="50156" x="8424863" y="1989138"/>
          <p14:tracePt t="50163" x="8399463" y="1989138"/>
          <p14:tracePt t="50174" x="8374063" y="2001838"/>
          <p14:tracePt t="50191" x="8312150" y="2027238"/>
          <p14:tracePt t="50207" x="8261350" y="2027238"/>
          <p14:tracePt t="50223" x="8212138" y="2027238"/>
          <p14:tracePt t="50239" x="8161338" y="2027238"/>
          <p14:tracePt t="50256" x="8086725" y="2052638"/>
          <p14:tracePt t="50258" x="8061325" y="2052638"/>
          <p14:tracePt t="50273" x="8023225" y="2052638"/>
          <p14:tracePt t="50274" x="7986713" y="2065338"/>
          <p14:tracePt t="50290" x="7886700" y="2078038"/>
          <p14:tracePt t="50306" x="7797800" y="2078038"/>
          <p14:tracePt t="50323" x="7710488" y="2078038"/>
          <p14:tracePt t="50341" x="7610475" y="2078038"/>
          <p14:tracePt t="50358" x="7523163" y="2078038"/>
          <p14:tracePt t="50375" x="7435850" y="2078038"/>
          <p14:tracePt t="50392" x="7359650" y="2078038"/>
          <p14:tracePt t="50395" x="7323138" y="2078038"/>
          <p14:tracePt t="50408" x="7272338" y="2078038"/>
          <p14:tracePt t="50411" x="7235825" y="2078038"/>
          <p14:tracePt t="50425" x="7210425" y="2078038"/>
          <p14:tracePt t="50427" x="7185025" y="2078038"/>
          <p14:tracePt t="50441" x="7134225" y="2078038"/>
          <p14:tracePt t="50443" x="7110413" y="2078038"/>
          <p14:tracePt t="50459" x="7085013" y="2078038"/>
          <p14:tracePt t="50475" x="7034213" y="2078038"/>
          <p14:tracePt t="50493" x="7021513" y="2078038"/>
          <p14:tracePt t="50509" x="6972300" y="2089150"/>
          <p14:tracePt t="50525" x="6946900" y="2089150"/>
          <p14:tracePt t="50542" x="6910388" y="2101850"/>
          <p14:tracePt t="50559" x="6884988" y="2114550"/>
          <p14:tracePt t="50575" x="6859588" y="2114550"/>
          <p14:tracePt t="50707" x="6884988" y="2114550"/>
          <p14:tracePt t="50715" x="6921500" y="2114550"/>
          <p14:tracePt t="50725" x="6972300" y="2114550"/>
          <p14:tracePt t="50742" x="7046913" y="2114550"/>
          <p14:tracePt t="50760" x="7123113" y="2114550"/>
          <p14:tracePt t="50776" x="7197725" y="2114550"/>
          <p14:tracePt t="50779" x="7223125" y="2114550"/>
          <p14:tracePt t="50793" x="7246938" y="2114550"/>
          <p14:tracePt t="50796" x="7259638" y="2114550"/>
          <p14:tracePt t="50811" x="7272338" y="2114550"/>
          <p14:tracePt t="51171" x="7246938" y="2114550"/>
          <p14:tracePt t="51179" x="7223125" y="2114550"/>
          <p14:tracePt t="51193" x="7185025" y="2114550"/>
          <p14:tracePt t="51196" x="7146925" y="2127250"/>
          <p14:tracePt t="51211" x="7085013" y="2139950"/>
          <p14:tracePt t="51227" x="7059613" y="2139950"/>
          <p14:tracePt t="51243" x="7010400" y="2139950"/>
          <p14:tracePt t="51260" x="6934200" y="2165350"/>
          <p14:tracePt t="51277" x="6846888" y="2178050"/>
          <p14:tracePt t="51294" x="6721475" y="2201863"/>
          <p14:tracePt t="51311" x="6646863" y="2201863"/>
          <p14:tracePt t="51327" x="6572250" y="2214563"/>
          <p14:tracePt t="51344" x="6496050" y="2239963"/>
          <p14:tracePt t="51347" x="6459538" y="2252663"/>
          <p14:tracePt t="51360" x="6383338" y="2252663"/>
          <p14:tracePt t="51363" x="6321425" y="2265363"/>
          <p14:tracePt t="51378" x="6221413" y="2265363"/>
          <p14:tracePt t="51380" x="6134100" y="2290763"/>
          <p14:tracePt t="51395" x="5908675" y="2327275"/>
          <p14:tracePt t="51411" x="5770563" y="2339975"/>
          <p14:tracePt t="51427" x="5595938" y="2365375"/>
          <p14:tracePt t="51445" x="5445125" y="2365375"/>
          <p14:tracePt t="51461" x="5270500" y="2414588"/>
          <p14:tracePt t="51477" x="5094288" y="2452688"/>
          <p14:tracePt t="51494" x="4894263" y="2490788"/>
          <p14:tracePt t="51511" x="4706938" y="2516188"/>
          <p14:tracePt t="51528" x="4481513" y="2552700"/>
          <p14:tracePt t="51531" x="4381500" y="2565400"/>
          <p14:tracePt t="51545" x="4256088" y="2616200"/>
          <p14:tracePt t="51547" x="4156075" y="2652713"/>
          <p14:tracePt t="51561" x="4043363" y="2678113"/>
          <p14:tracePt t="51564" x="3956050" y="2703513"/>
          <p14:tracePt t="51577" x="3879850" y="2728913"/>
          <p14:tracePt t="51579" x="3779838" y="2752725"/>
          <p14:tracePt t="51595" x="3592513" y="2803525"/>
          <p14:tracePt t="51611" x="3441700" y="2865438"/>
          <p14:tracePt t="51628" x="3241675" y="2903538"/>
          <p14:tracePt t="51645" x="3028950" y="2952750"/>
          <p14:tracePt t="51660" x="2841625" y="3016250"/>
          <p14:tracePt t="51677" x="2641600" y="3065463"/>
          <p14:tracePt t="51694" x="2503488" y="3090863"/>
          <p14:tracePt t="51710" x="2365375" y="3103563"/>
          <p14:tracePt t="51727" x="2278063" y="3103563"/>
          <p14:tracePt t="51744" x="2178050" y="3128963"/>
          <p14:tracePt t="51760" x="2014538" y="3165475"/>
          <p14:tracePt t="51762" x="1927225" y="3178175"/>
          <p14:tracePt t="51777" x="1827213" y="3203575"/>
          <p14:tracePt t="51779" x="1778000" y="3203575"/>
          <p14:tracePt t="51794" x="1652588" y="3216275"/>
          <p14:tracePt t="51810" x="1489075" y="3254375"/>
          <p14:tracePt t="51828" x="1414463" y="3254375"/>
          <p14:tracePt t="51845" x="1363663" y="3254375"/>
          <p14:tracePt t="51862" x="1301750" y="3254375"/>
          <p14:tracePt t="51879" x="1227138" y="3278188"/>
          <p14:tracePt t="51895" x="1150938" y="3278188"/>
          <p14:tracePt t="51912" x="1050925" y="3278188"/>
          <p14:tracePt t="51915" x="989013" y="3278188"/>
          <p14:tracePt t="51929" x="938213" y="3278188"/>
          <p14:tracePt t="51931" x="889000" y="3278188"/>
          <p14:tracePt t="51945" x="850900" y="3278188"/>
          <p14:tracePt t="51947" x="801688" y="3278188"/>
          <p14:tracePt t="51962" x="763588" y="3278188"/>
          <p14:tracePt t="51979" x="738188" y="3278188"/>
          <p14:tracePt t="52003" x="738188" y="3267075"/>
          <p14:tracePt t="52027" x="738188" y="3254375"/>
          <p14:tracePt t="52035" x="738188" y="3241675"/>
          <p14:tracePt t="52045" x="738188" y="3216275"/>
          <p14:tracePt t="52062" x="814388" y="3154363"/>
          <p14:tracePt t="52080" x="914400" y="3103563"/>
          <p14:tracePt t="52083" x="989013" y="3065463"/>
          <p14:tracePt t="52096" x="1063625" y="3028950"/>
          <p14:tracePt t="52098" x="1114425" y="3016250"/>
          <p14:tracePt t="52111" x="1176338" y="2978150"/>
          <p14:tracePt t="52128" x="1314450" y="2916238"/>
          <p14:tracePt t="52145" x="1427163" y="2878138"/>
          <p14:tracePt t="52146" x="1489075" y="2840038"/>
          <p14:tracePt t="52161" x="1552575" y="2816225"/>
          <p14:tracePt t="52163" x="1589088" y="2790825"/>
          <p14:tracePt t="52178" x="1652588" y="2752725"/>
          <p14:tracePt t="52195" x="1689100" y="2728913"/>
          <p14:tracePt t="52211" x="1714500" y="2703513"/>
          <p14:tracePt t="52228" x="1739900" y="2678113"/>
          <p14:tracePt t="52245" x="1752600" y="2665413"/>
          <p14:tracePt t="52261" x="1765300" y="2652713"/>
          <p14:tracePt t="52278" x="1790700" y="2640013"/>
          <p14:tracePt t="52295" x="1801813" y="2616200"/>
          <p14:tracePt t="52311" x="1827213" y="2578100"/>
          <p14:tracePt t="52329" x="1852613" y="2552700"/>
          <p14:tracePt t="52330" x="1852613" y="2540000"/>
          <p14:tracePt t="52346" x="1852613" y="2516188"/>
          <p14:tracePt t="52362" x="1852613" y="2490788"/>
          <p14:tracePt t="52379" x="1852613" y="2465388"/>
          <p14:tracePt t="52395" x="1852613" y="2439988"/>
          <p14:tracePt t="52412" x="1852613" y="2427288"/>
          <p14:tracePt t="52429" x="1852613" y="2414588"/>
          <p14:tracePt t="52447" x="1852613" y="2403475"/>
          <p14:tracePt t="53067" x="1878013" y="2403475"/>
          <p14:tracePt t="53075" x="1903413" y="2403475"/>
          <p14:tracePt t="53083" x="1927225" y="2403475"/>
          <p14:tracePt t="53099" x="1978025" y="2403475"/>
          <p14:tracePt t="53116" x="2052638" y="2403475"/>
          <p14:tracePt t="53133" x="2103438" y="2403475"/>
          <p14:tracePt t="53149" x="2152650" y="2403475"/>
          <p14:tracePt t="53165" x="2216150" y="2403475"/>
          <p14:tracePt t="53182" x="2278063" y="2390775"/>
          <p14:tracePt t="53199" x="2352675" y="2365375"/>
          <p14:tracePt t="53216" x="2416175" y="2365375"/>
          <p14:tracePt t="53219" x="2441575" y="2365375"/>
          <p14:tracePt t="53232" x="2452688" y="2365375"/>
          <p14:tracePt t="53248" x="2503488" y="2365375"/>
          <p14:tracePt t="53251" x="2528888" y="2365375"/>
          <p14:tracePt t="53265" x="2565400" y="2365375"/>
          <p14:tracePt t="53267" x="2578100" y="2365375"/>
          <p14:tracePt t="53282" x="2616200" y="2365375"/>
          <p14:tracePt t="53299" x="2667000" y="2365375"/>
          <p14:tracePt t="53316" x="2728913" y="2365375"/>
          <p14:tracePt t="53333" x="2816225" y="2365375"/>
          <p14:tracePt t="53349" x="2903538" y="2365375"/>
          <p14:tracePt t="53365" x="2992438" y="2365375"/>
          <p14:tracePt t="53382" x="3054350" y="2365375"/>
          <p14:tracePt t="53400" x="3103563" y="2365375"/>
          <p14:tracePt t="53403" x="3128963" y="2365375"/>
          <p14:tracePt t="53416" x="3154363" y="2365375"/>
          <p14:tracePt t="53420" x="3179763" y="2365375"/>
          <p14:tracePt t="53433" x="3205163" y="2365375"/>
          <p14:tracePt t="53450" x="3228975" y="2365375"/>
          <p14:tracePt t="53452" x="3241675" y="2365375"/>
          <p14:tracePt t="53467" x="3305175" y="2365375"/>
          <p14:tracePt t="53483" x="3341688" y="2365375"/>
          <p14:tracePt t="53500" x="3379788" y="2365375"/>
          <p14:tracePt t="53517" x="3405188" y="2365375"/>
          <p14:tracePt t="53533" x="3429000" y="2365375"/>
          <p14:tracePt t="53549" x="3441700" y="2365375"/>
          <p14:tracePt t="53566" x="3454400" y="2365375"/>
          <p14:tracePt t="53583" x="3467100" y="2365375"/>
          <p14:tracePt t="53600" x="3492500" y="2365375"/>
          <p14:tracePt t="53603" x="3505200" y="2365375"/>
          <p14:tracePt t="53617" x="3530600" y="2365375"/>
          <p14:tracePt t="53619" x="3554413" y="2365375"/>
          <p14:tracePt t="53634" x="3567113" y="2365375"/>
          <p14:tracePt t="53651" x="3617913" y="2365375"/>
          <p14:tracePt t="53667" x="3654425" y="2365375"/>
          <p14:tracePt t="53683" x="3705225" y="2365375"/>
          <p14:tracePt t="53700" x="3792538" y="2365375"/>
          <p14:tracePt t="53717" x="3843338" y="2365375"/>
          <p14:tracePt t="53733" x="3879850" y="2365375"/>
          <p14:tracePt t="53750" x="3956050" y="2365375"/>
          <p14:tracePt t="53767" x="4030663" y="2365375"/>
          <p14:tracePt t="53784" x="4117975" y="2365375"/>
          <p14:tracePt t="53787" x="4192588" y="2365375"/>
          <p14:tracePt t="53800" x="4243388" y="2365375"/>
          <p14:tracePt t="53803" x="4281488" y="2365375"/>
          <p14:tracePt t="53817" x="4343400" y="2365375"/>
          <p14:tracePt t="53820" x="4418013" y="2365375"/>
          <p14:tracePt t="53835" x="4581525" y="2365375"/>
          <p14:tracePt t="53851" x="4681538" y="2365375"/>
          <p14:tracePt t="53867" x="4781550" y="2365375"/>
          <p14:tracePt t="53884" x="4881563" y="2365375"/>
          <p14:tracePt t="53901" x="4981575" y="2365375"/>
          <p14:tracePt t="53917" x="5081588" y="2365375"/>
          <p14:tracePt t="53934" x="5132388" y="2365375"/>
          <p14:tracePt t="53951" x="5181600" y="2365375"/>
          <p14:tracePt t="53968" x="5207000" y="2365375"/>
          <p14:tracePt t="54187" x="5219700" y="2365375"/>
          <p14:tracePt t="54475" x="5232400" y="2365375"/>
          <p14:tracePt t="54499" x="5257800" y="2365375"/>
          <p14:tracePt t="54507" x="5281613" y="2365375"/>
          <p14:tracePt t="54531" x="5307013" y="2378075"/>
          <p14:tracePt t="54547" x="5332413" y="2378075"/>
          <p14:tracePt t="54554" x="5345113" y="2378075"/>
          <p14:tracePt t="54569" x="5370513" y="2378075"/>
          <p14:tracePt t="54572" x="5383213" y="2378075"/>
          <p14:tracePt t="54587" x="5432425" y="2390775"/>
          <p14:tracePt t="54603" x="5483225" y="2390775"/>
          <p14:tracePt t="54620" x="5532438" y="2390775"/>
          <p14:tracePt t="54636" x="5557838" y="2390775"/>
          <p14:tracePt t="54653" x="5583238" y="2390775"/>
          <p14:tracePt t="54669" x="5607050" y="2390775"/>
          <p14:tracePt t="54686" x="5632450" y="2390775"/>
          <p14:tracePt t="54703" x="5645150" y="2390775"/>
          <p14:tracePt t="54720" x="5670550" y="2390775"/>
          <p14:tracePt t="54723" x="5683250" y="2390775"/>
          <p14:tracePt t="54736" x="5708650" y="2390775"/>
          <p14:tracePt t="54753" x="5719763" y="2390775"/>
          <p14:tracePt t="54860" x="5732463" y="2390775"/>
          <p14:tracePt t="54908" x="5745163" y="2390775"/>
          <p14:tracePt t="54924" x="5757863" y="2390775"/>
          <p14:tracePt t="54931" x="5770563" y="2390775"/>
          <p14:tracePt t="54963" x="5783263" y="2390775"/>
          <p14:tracePt t="54987" x="5783263" y="2378075"/>
          <p14:tracePt t="54995" x="5795963" y="2378075"/>
          <p14:tracePt t="55003" x="5808663" y="2378075"/>
          <p14:tracePt t="55020" x="5808663" y="2365375"/>
          <p14:tracePt t="55036" x="5821363" y="2365375"/>
          <p14:tracePt t="55053" x="5857875" y="2352675"/>
          <p14:tracePt t="55070" x="5870575" y="2352675"/>
          <p14:tracePt t="55086" x="5895975" y="2352675"/>
          <p14:tracePt t="55104" x="5908675" y="2352675"/>
          <p14:tracePt t="55107" x="5921375" y="2352675"/>
          <p14:tracePt t="55121" x="5932488" y="2352675"/>
          <p14:tracePt t="55123" x="5945188" y="2339975"/>
          <p14:tracePt t="55139" x="5957888" y="2339975"/>
          <p14:tracePt t="55154" x="5983288" y="2339975"/>
          <p14:tracePt t="55171" x="6008688" y="2339975"/>
          <p14:tracePt t="55283" x="6021388" y="2339975"/>
          <p14:tracePt t="55499" x="6008688" y="2339975"/>
          <p14:tracePt t="55532" x="5983288" y="2339975"/>
          <p14:tracePt t="55579" x="5970588" y="2339975"/>
          <p14:tracePt t="56259" x="5957888" y="2339975"/>
          <p14:tracePt t="56267" x="5908675" y="2339975"/>
          <p14:tracePt t="56275" x="5845175" y="2339975"/>
          <p14:tracePt t="56291" x="5708650" y="2339975"/>
          <p14:tracePt t="56308" x="5532438" y="2303463"/>
          <p14:tracePt t="56324" x="5332413" y="2278063"/>
          <p14:tracePt t="56341" x="5145088" y="2239963"/>
          <p14:tracePt t="56357" x="5006975" y="2227263"/>
          <p14:tracePt t="56373" x="4932363" y="2214563"/>
          <p14:tracePt t="56390" x="4894263" y="2214563"/>
          <p14:tracePt t="56407" x="4881563" y="2201863"/>
          <p14:tracePt t="56612" x="4894263" y="2201863"/>
          <p14:tracePt t="56619" x="4906963" y="2190750"/>
          <p14:tracePt t="56627" x="4919663" y="2190750"/>
          <p14:tracePt t="56640" x="4945063" y="2178050"/>
          <p14:tracePt t="56658" x="4968875" y="2178050"/>
          <p14:tracePt t="56660" x="4981575" y="2165350"/>
          <p14:tracePt t="56675" x="5006975" y="2165350"/>
          <p14:tracePt t="56691" x="5019675" y="2165350"/>
          <p14:tracePt t="56708" x="5045075" y="2165350"/>
          <p14:tracePt t="57299" x="5045075" y="2152650"/>
          <p14:tracePt t="57339" x="5057775" y="2139950"/>
          <p14:tracePt t="57443" x="5068888" y="2139950"/>
          <p14:tracePt t="57460" x="5081588" y="2139950"/>
          <p14:tracePt t="57467" x="5094288" y="2139950"/>
          <p14:tracePt t="57563" x="5119688" y="2139950"/>
          <p14:tracePt t="57571" x="5194300" y="2139950"/>
          <p14:tracePt t="57580" x="5270500" y="2139950"/>
          <p14:tracePt t="57594" x="5394325" y="2139950"/>
          <p14:tracePt t="57596" x="5483225" y="2139950"/>
          <p14:tracePt t="57610" x="5683250" y="2139950"/>
          <p14:tracePt t="57628" x="5783263" y="2139950"/>
          <p14:tracePt t="57644" x="5870575" y="2139950"/>
          <p14:tracePt t="57658" x="5921375" y="2139950"/>
          <p14:tracePt t="57675" x="5995988" y="2139950"/>
          <p14:tracePt t="57692" x="6057900" y="2139950"/>
          <p14:tracePt t="57709" x="6146800" y="2139950"/>
          <p14:tracePt t="57725" x="6270625" y="2139950"/>
          <p14:tracePt t="57741" x="6370638" y="2139950"/>
          <p14:tracePt t="57759" x="6446838" y="2139950"/>
          <p14:tracePt t="57775" x="6508750" y="2139950"/>
          <p14:tracePt t="57792" x="6559550" y="2139950"/>
          <p14:tracePt t="57809" x="6608763" y="2139950"/>
          <p14:tracePt t="57826" x="6634163" y="2139950"/>
          <p14:tracePt t="57850" x="6646863" y="2139950"/>
          <p14:tracePt t="57882" x="6659563" y="2139950"/>
          <p14:tracePt t="57890" x="6672263" y="2139950"/>
          <p14:tracePt t="57906" x="6684963" y="2139950"/>
          <p14:tracePt t="57922" x="6696075" y="2139950"/>
          <p14:tracePt t="57938" x="6721475" y="2139950"/>
          <p14:tracePt t="57954" x="6734175" y="2139950"/>
          <p14:tracePt t="57963" x="6759575" y="2139950"/>
          <p14:tracePt t="57978" x="6772275" y="2139950"/>
          <p14:tracePt t="57993" x="6784975" y="2139950"/>
          <p14:tracePt t="57994" x="6797675" y="2139950"/>
          <p14:tracePt t="58009" x="6808788" y="2139950"/>
          <p14:tracePt t="58026" x="6834188" y="2139950"/>
          <p14:tracePt t="58042" x="6846888" y="2152650"/>
          <p14:tracePt t="58083" x="6859588" y="2152650"/>
          <p14:tracePt t="58163" x="6872288" y="2152650"/>
          <p14:tracePt t="58443" x="6884988" y="2152650"/>
          <p14:tracePt t="58451" x="6897688" y="2152650"/>
          <p14:tracePt t="58463" x="6910388" y="2152650"/>
          <p14:tracePt t="58480" x="6921500" y="2152650"/>
          <p14:tracePt t="58496" x="6934200" y="2152650"/>
          <p14:tracePt t="58499" x="6946900" y="2152650"/>
          <p14:tracePt t="58513" x="6972300" y="2152650"/>
          <p14:tracePt t="58515" x="6997700" y="2152650"/>
          <p14:tracePt t="58530" x="7046913" y="2165350"/>
          <p14:tracePt t="58547" x="7134225" y="2178050"/>
          <p14:tracePt t="58563" x="7259638" y="2190750"/>
          <p14:tracePt t="58580" x="7448550" y="2227263"/>
          <p14:tracePt t="58597" x="7848600" y="2303463"/>
          <p14:tracePt t="58613" x="8148638" y="2339975"/>
          <p14:tracePt t="58630" x="8461375" y="2390775"/>
          <p14:tracePt t="58647" x="8737600" y="2414588"/>
          <p14:tracePt t="58663" x="8837613" y="2427288"/>
          <p14:tracePt t="58680" x="8874125" y="2427288"/>
          <p14:tracePt t="58683" x="8886825" y="2439988"/>
          <p14:tracePt t="58819" x="8899525" y="2439988"/>
          <p14:tracePt t="58835" x="8912225" y="2439988"/>
          <p14:tracePt t="58843" x="8924925" y="2439988"/>
          <p14:tracePt t="58851" x="8937625" y="2439988"/>
          <p14:tracePt t="58867" x="8950325" y="2439988"/>
          <p14:tracePt t="58915" x="8975725" y="2439988"/>
          <p14:tracePt t="58947" x="8986838" y="2439988"/>
          <p14:tracePt t="58972" x="8999538" y="2439988"/>
          <p14:tracePt t="60795" x="8986838" y="2439988"/>
          <p14:tracePt t="60811" x="8975725" y="2439988"/>
          <p14:tracePt t="60819" x="8963025" y="2452688"/>
          <p14:tracePt t="60867" x="8950325" y="2465388"/>
          <p14:tracePt t="60891" x="8937625" y="2465388"/>
          <p14:tracePt t="60924" x="8924925" y="2490788"/>
          <p14:tracePt t="61139" x="8912225" y="2490788"/>
          <p14:tracePt t="61147" x="8899525" y="2503488"/>
          <p14:tracePt t="61475" x="8899525" y="2527300"/>
          <p14:tracePt t="61499" x="8886825" y="2552700"/>
          <p14:tracePt t="61515" x="8874125" y="2565400"/>
          <p14:tracePt t="61547" x="8874125" y="2578100"/>
          <p14:tracePt t="61563" x="8874125" y="2590800"/>
          <p14:tracePt t="61571" x="8874125" y="2603500"/>
          <p14:tracePt t="61587" x="8874125" y="2616200"/>
          <p14:tracePt t="61604" x="8874125" y="2627313"/>
          <p14:tracePt t="61621" x="8850313" y="2652713"/>
          <p14:tracePt t="61637" x="8837613" y="2690813"/>
          <p14:tracePt t="61654" x="8824913" y="2716213"/>
          <p14:tracePt t="61671" x="8799513" y="2752725"/>
          <p14:tracePt t="61687" x="8799513" y="2765425"/>
          <p14:tracePt t="61705" x="8774113" y="2803525"/>
          <p14:tracePt t="61707" x="8763000" y="2816225"/>
          <p14:tracePt t="61721" x="8750300" y="2840038"/>
          <p14:tracePt t="61723" x="8724900" y="2878138"/>
          <p14:tracePt t="61739" x="8699500" y="2928938"/>
          <p14:tracePt t="61755" x="8661400" y="3028950"/>
          <p14:tracePt t="61772" x="8586788" y="3241675"/>
          <p14:tracePt t="61788" x="8435975" y="3516313"/>
          <p14:tracePt t="61805" x="8374063" y="3979863"/>
          <p14:tracePt t="61821" x="8461375" y="4830763"/>
          <p14:tracePt t="61838" x="9037638" y="5643563"/>
          <p14:tracePt t="61855" x="10013950" y="6269038"/>
          <p14:tracePt t="61871" x="10902950" y="6696075"/>
          <p14:tracePt t="61887" x="11241088" y="6832600"/>
          <p14:tracePt t="62028" x="11579225" y="6832600"/>
          <p14:tracePt t="62035" x="11579225" y="6819900"/>
          <p14:tracePt t="62099" x="11566525" y="6796088"/>
          <p14:tracePt t="62139" x="11566525" y="6783388"/>
          <p14:tracePt t="62147" x="11553825" y="6783388"/>
          <p14:tracePt t="62259" x="11528425" y="6783388"/>
          <p14:tracePt t="62363" x="11528425" y="6770688"/>
          <p14:tracePt t="62555" x="11515725" y="6770688"/>
          <p14:tracePt t="62563" x="11503025" y="6770688"/>
          <p14:tracePt t="62573" x="11490325" y="6770688"/>
          <p14:tracePt t="62589" x="11453813" y="6770688"/>
          <p14:tracePt t="62606" x="11415713" y="6757988"/>
          <p14:tracePt t="62623" x="11390313" y="6732588"/>
          <p14:tracePt t="62639" x="11315700" y="6696075"/>
          <p14:tracePt t="62657" x="11215688" y="6619875"/>
          <p14:tracePt t="62659" x="11190288" y="6594475"/>
          <p14:tracePt t="62673" x="11141075" y="6545263"/>
          <p14:tracePt t="62675" x="11102975" y="6507163"/>
          <p14:tracePt t="62690" x="11002963" y="6432550"/>
          <p14:tracePt t="62707" x="10928350" y="6394450"/>
          <p14:tracePt t="62723" x="10864850" y="6357938"/>
          <p14:tracePt t="62741" x="10790238" y="6319838"/>
          <p14:tracePt t="62757" x="10726738" y="6281738"/>
          <p14:tracePt t="62773" x="10677525" y="6232525"/>
          <p14:tracePt t="62790" x="10614025" y="6207125"/>
          <p14:tracePt t="62807" x="10552113" y="6169025"/>
          <p14:tracePt t="62824" x="10464800" y="6145213"/>
          <p14:tracePt t="62826" x="10414000" y="6107113"/>
          <p14:tracePt t="62841" x="10377488" y="6107113"/>
          <p14:tracePt t="62843" x="10313988" y="6081713"/>
          <p14:tracePt t="62858" x="10239375" y="6045200"/>
          <p14:tracePt t="62860" x="10188575" y="6032500"/>
          <p14:tracePt t="62875" x="10001250" y="5981700"/>
          <p14:tracePt t="62891" x="9801225" y="5932488"/>
          <p14:tracePt t="62907" x="9563100" y="5843588"/>
          <p14:tracePt t="62924" x="9301163" y="5756275"/>
          <p14:tracePt t="62941" x="9012238" y="5681663"/>
          <p14:tracePt t="62957" x="8837613" y="5643563"/>
          <p14:tracePt t="62974" x="8712200" y="5619750"/>
          <p14:tracePt t="62991" x="8612188" y="5607050"/>
          <p14:tracePt t="63007" x="8524875" y="5581650"/>
          <p14:tracePt t="63024" x="8499475" y="5568950"/>
          <p14:tracePt t="63026" x="8474075" y="5568950"/>
          <p14:tracePt t="63043" x="8448675" y="5556250"/>
          <p14:tracePt t="63058" x="8424863" y="5543550"/>
          <p14:tracePt t="63075" x="8386763" y="5543550"/>
          <p14:tracePt t="63091" x="8312150" y="5507038"/>
          <p14:tracePt t="63108" x="8186738" y="5456238"/>
          <p14:tracePt t="63124" x="8099425" y="5394325"/>
          <p14:tracePt t="63140" x="7810500" y="5281613"/>
          <p14:tracePt t="63158" x="7673975" y="5168900"/>
          <p14:tracePt t="63175" x="7523163" y="5081588"/>
          <p14:tracePt t="63191" x="7423150" y="4981575"/>
          <p14:tracePt t="63208" x="7297738" y="4918075"/>
          <p14:tracePt t="63211" x="7259638" y="4868863"/>
          <p14:tracePt t="63224" x="7210425" y="4830763"/>
          <p14:tracePt t="63227" x="7185025" y="4768850"/>
          <p14:tracePt t="63241" x="7146925" y="4730750"/>
          <p14:tracePt t="63243" x="7146925" y="4692650"/>
          <p14:tracePt t="63259" x="7097713" y="4579938"/>
          <p14:tracePt t="63275" x="7085013" y="4530725"/>
          <p14:tracePt t="63292" x="7046913" y="4479925"/>
          <p14:tracePt t="63308" x="7046913" y="4430713"/>
          <p14:tracePt t="63325" x="7021513" y="4418013"/>
          <p14:tracePt t="63363" x="7021513" y="4405313"/>
          <p14:tracePt t="63387" x="7010400" y="4379913"/>
          <p14:tracePt t="63403" x="6985000" y="4341813"/>
          <p14:tracePt t="63419" x="6985000" y="4318000"/>
          <p14:tracePt t="63427" x="6946900" y="4279900"/>
          <p14:tracePt t="63443" x="6910388" y="4179888"/>
          <p14:tracePt t="63459" x="6834188" y="4017963"/>
          <p14:tracePt t="63476" x="6784975" y="3916363"/>
          <p14:tracePt t="63492" x="6734175" y="3792538"/>
          <p14:tracePt t="63508" x="6708775" y="3667125"/>
          <p14:tracePt t="63525" x="6696075" y="3590925"/>
          <p14:tracePt t="63543" x="6696075" y="3579813"/>
          <p14:tracePt t="63560" x="6696075" y="3529013"/>
          <p14:tracePt t="63579" x="6696075" y="3516313"/>
          <p14:tracePt t="63595" x="6696075" y="3490913"/>
          <p14:tracePt t="63609" x="6708775" y="3454400"/>
          <p14:tracePt t="63611" x="6721475" y="3441700"/>
          <p14:tracePt t="63626" x="6721475" y="3416300"/>
          <p14:tracePt t="63628" x="6721475" y="3403600"/>
          <p14:tracePt t="63641" x="6721475" y="3390900"/>
          <p14:tracePt t="63642" x="6721475" y="3378200"/>
          <p14:tracePt t="63658" x="6721475" y="3341688"/>
          <p14:tracePt t="63674" x="6721475" y="3316288"/>
          <p14:tracePt t="63690" x="6684963" y="3290888"/>
          <p14:tracePt t="63707" x="6659563" y="3278188"/>
          <p14:tracePt t="63724" x="6621463" y="3254375"/>
          <p14:tracePt t="63741" x="6584950" y="3254375"/>
          <p14:tracePt t="63757" x="6559550" y="3241675"/>
          <p14:tracePt t="63774" x="6521450" y="3228975"/>
          <p14:tracePt t="63791" x="6483350" y="3216275"/>
          <p14:tracePt t="63808" x="6459538" y="3203575"/>
          <p14:tracePt t="63826" x="6434138" y="3203575"/>
          <p14:tracePt t="63850" x="6421438" y="3203575"/>
          <p14:tracePt t="63955" x="6446838" y="3203575"/>
          <p14:tracePt t="63962" x="6483350" y="3203575"/>
          <p14:tracePt t="63977" x="6546850" y="3203575"/>
          <p14:tracePt t="63979" x="6608763" y="3203575"/>
          <p14:tracePt t="63993" x="6621463" y="3203575"/>
          <p14:tracePt t="63995" x="6659563" y="3203575"/>
          <p14:tracePt t="64011" x="6708775" y="3190875"/>
          <p14:tracePt t="64027" x="6746875" y="3178175"/>
          <p14:tracePt t="64123" x="6708775" y="3178175"/>
          <p14:tracePt t="64131" x="6672263" y="3190875"/>
          <p14:tracePt t="64143" x="6596063" y="3216275"/>
          <p14:tracePt t="64160" x="6483350" y="3228975"/>
          <p14:tracePt t="64163" x="6446838" y="3228975"/>
          <p14:tracePt t="64177" x="6421438" y="3228975"/>
          <p14:tracePt t="64194" x="6408738" y="3241675"/>
          <p14:tracePt t="64267" x="6396038" y="3241675"/>
          <p14:tracePt t="64291" x="6408738" y="3241675"/>
          <p14:tracePt t="64299" x="6434138" y="3241675"/>
          <p14:tracePt t="64311" x="6496050" y="3241675"/>
          <p14:tracePt t="64328" x="6621463" y="3241675"/>
          <p14:tracePt t="64331" x="6684963" y="3241675"/>
          <p14:tracePt t="64345" x="6721475" y="3241675"/>
          <p14:tracePt t="64347" x="6784975" y="3241675"/>
          <p14:tracePt t="64361" x="6834188" y="3241675"/>
          <p14:tracePt t="64363" x="6872288" y="3241675"/>
          <p14:tracePt t="64379" x="6921500" y="3241675"/>
          <p14:tracePt t="64467" x="6897688" y="3241675"/>
          <p14:tracePt t="64476" x="6859588" y="3241675"/>
          <p14:tracePt t="64483" x="6808788" y="3241675"/>
          <p14:tracePt t="64493" x="6746875" y="3241675"/>
          <p14:tracePt t="64510" x="6559550" y="3278188"/>
          <p14:tracePt t="64526" x="6396038" y="3316288"/>
          <p14:tracePt t="64543" x="6296025" y="3328988"/>
          <p14:tracePt t="64560" x="6246813" y="3354388"/>
          <p14:tracePt t="64642" x="6259513" y="3354388"/>
          <p14:tracePt t="64658" x="6283325" y="3354388"/>
          <p14:tracePt t="64666" x="6321425" y="3354388"/>
          <p14:tracePt t="64678" x="6383338" y="3354388"/>
          <p14:tracePt t="64695" x="6534150" y="3354388"/>
          <p14:tracePt t="64713" x="6659563" y="3354388"/>
          <p14:tracePt t="64715" x="6708775" y="3354388"/>
          <p14:tracePt t="64811" x="6696075" y="3354388"/>
          <p14:tracePt t="64819" x="6672263" y="3354388"/>
          <p14:tracePt t="64828" x="6608763" y="3354388"/>
          <p14:tracePt t="64845" x="6496050" y="3367088"/>
          <p14:tracePt t="64863" x="6370638" y="3416300"/>
          <p14:tracePt t="64879" x="6270625" y="3429000"/>
          <p14:tracePt t="64895" x="6259513" y="3441700"/>
          <p14:tracePt t="64979" x="6283325" y="3441700"/>
          <p14:tracePt t="64987" x="6296025" y="3441700"/>
          <p14:tracePt t="64996" x="6334125" y="3441700"/>
          <p14:tracePt t="65012" x="6434138" y="3416300"/>
          <p14:tracePt t="65030" x="6546850" y="3390900"/>
          <p14:tracePt t="65045" x="6621463" y="3390900"/>
          <p14:tracePt t="65061" x="6659563" y="3378200"/>
          <p14:tracePt t="65123" x="6646863" y="3378200"/>
          <p14:tracePt t="65130" x="6621463" y="3378200"/>
          <p14:tracePt t="65147" x="6496050" y="3390900"/>
          <p14:tracePt t="65163" x="6308725" y="3429000"/>
          <p14:tracePt t="65180" x="6108700" y="3454400"/>
          <p14:tracePt t="65196" x="6021388" y="3454400"/>
          <p14:tracePt t="65213" x="5995988" y="3454400"/>
          <p14:tracePt t="65275" x="6034088" y="3454400"/>
          <p14:tracePt t="65282" x="6096000" y="3454400"/>
          <p14:tracePt t="65297" x="6134100" y="3441700"/>
          <p14:tracePt t="65299" x="6221413" y="3403600"/>
          <p14:tracePt t="65314" x="6308725" y="3390900"/>
          <p14:tracePt t="65316" x="6408738" y="3341688"/>
          <p14:tracePt t="65330" x="6584950" y="3328988"/>
          <p14:tracePt t="65347" x="6672263" y="3328988"/>
          <p14:tracePt t="65419" x="6659563" y="3328988"/>
          <p14:tracePt t="65427" x="6634163" y="3328988"/>
          <p14:tracePt t="65435" x="6596063" y="3341688"/>
          <p14:tracePt t="65447" x="6521450" y="3354388"/>
          <p14:tracePt t="65463" x="6346825" y="3390900"/>
          <p14:tracePt t="65481" x="6221413" y="3454400"/>
          <p14:tracePt t="65483" x="6208713" y="3454400"/>
          <p14:tracePt t="65497" x="6170613" y="3454400"/>
          <p14:tracePt t="65499" x="6157913" y="3454400"/>
          <p14:tracePt t="65563" x="6234113" y="3454400"/>
          <p14:tracePt t="65571" x="6296025" y="3454400"/>
          <p14:tracePt t="65580" x="6321425" y="3454400"/>
          <p14:tracePt t="65597" x="6521450" y="3416300"/>
          <p14:tracePt t="65615" x="6672263" y="3390900"/>
          <p14:tracePt t="65631" x="6759575" y="3378200"/>
          <p14:tracePt t="65647" x="6797675" y="3378200"/>
          <p14:tracePt t="65707" x="6784975" y="3378200"/>
          <p14:tracePt t="65715" x="6734175" y="3378200"/>
          <p14:tracePt t="65723" x="6659563" y="3378200"/>
          <p14:tracePt t="65731" x="6546850" y="3390900"/>
          <p14:tracePt t="65748" x="6408738" y="3416300"/>
          <p14:tracePt t="65765" x="6296025" y="3429000"/>
          <p14:tracePt t="65782" x="6283325" y="3429000"/>
          <p14:tracePt t="65819" x="6283325" y="3441700"/>
          <p14:tracePt t="65827" x="6308725" y="3441700"/>
          <p14:tracePt t="65835" x="6346825" y="3441700"/>
          <p14:tracePt t="65848" x="6408738" y="3441700"/>
          <p14:tracePt t="65850" x="6496050" y="3441700"/>
          <p14:tracePt t="65864" x="6596063" y="3441700"/>
          <p14:tracePt t="65867" x="6684963" y="3441700"/>
          <p14:tracePt t="65882" x="6797675" y="3441700"/>
          <p14:tracePt t="65899" x="6872288" y="3441700"/>
          <p14:tracePt t="66139" x="6884988" y="3441700"/>
          <p14:tracePt t="66155" x="6910388" y="3454400"/>
          <p14:tracePt t="66171" x="6921500" y="3479800"/>
          <p14:tracePt t="66179" x="6946900" y="3490913"/>
          <p14:tracePt t="66187" x="6946900" y="3503613"/>
          <p14:tracePt t="66199" x="6959600" y="3516313"/>
          <p14:tracePt t="66215" x="6972300" y="3554413"/>
          <p14:tracePt t="66233" x="6985000" y="3567113"/>
          <p14:tracePt t="66235" x="6985000" y="3579813"/>
          <p14:tracePt t="66250" x="6997700" y="3590925"/>
          <p14:tracePt t="66275" x="7010400" y="3603625"/>
          <p14:tracePt t="66282" x="7021513" y="3603625"/>
          <p14:tracePt t="66300" x="7021513" y="3616325"/>
          <p14:tracePt t="66317" x="7046913" y="3616325"/>
          <p14:tracePt t="66333" x="7072313" y="3616325"/>
          <p14:tracePt t="66350" x="7085013" y="3616325"/>
          <p14:tracePt t="66367" x="7097713" y="3616325"/>
          <p14:tracePt t="66411" x="7085013" y="3590925"/>
          <p14:tracePt t="66419" x="7046913" y="3590925"/>
          <p14:tracePt t="66434" x="6910388" y="3567113"/>
          <p14:tracePt t="66451" x="6784975" y="3567113"/>
          <p14:tracePt t="66467" x="6721475" y="3567113"/>
          <p14:tracePt t="66483" x="6684963" y="3567113"/>
          <p14:tracePt t="66499" x="6672263" y="3579813"/>
          <p14:tracePt t="66517" x="6646863" y="3629025"/>
          <p14:tracePt t="66533" x="6646863" y="3703638"/>
          <p14:tracePt t="66550" x="6646863" y="3803650"/>
          <p14:tracePt t="66566" x="6646863" y="3867150"/>
          <p14:tracePt t="66584" x="6696075" y="3941763"/>
          <p14:tracePt t="66587" x="6708775" y="3941763"/>
          <p14:tracePt t="66600" x="6734175" y="3954463"/>
          <p14:tracePt t="66603" x="6746875" y="3954463"/>
          <p14:tracePt t="66616" x="6772275" y="3954463"/>
          <p14:tracePt t="66619" x="6808788" y="3979863"/>
          <p14:tracePt t="66634" x="6834188" y="3979863"/>
          <p14:tracePt t="66635" x="6884988" y="3979863"/>
          <p14:tracePt t="66651" x="6946900" y="3979863"/>
          <p14:tracePt t="66667" x="6997700" y="3954463"/>
          <p14:tracePt t="66683" x="7021513" y="3916363"/>
          <p14:tracePt t="66700" x="7034213" y="3854450"/>
          <p14:tracePt t="66717" x="7046913" y="3792538"/>
          <p14:tracePt t="66734" x="7046913" y="3741738"/>
          <p14:tracePt t="66750" x="7046913" y="3692525"/>
          <p14:tracePt t="66767" x="7046913" y="3629025"/>
          <p14:tracePt t="66784" x="7021513" y="3579813"/>
          <p14:tracePt t="66786" x="6997700" y="3567113"/>
          <p14:tracePt t="66801" x="6972300" y="3541713"/>
          <p14:tracePt t="66818" x="6946900" y="3516313"/>
          <p14:tracePt t="66835" x="6921500" y="3503613"/>
          <p14:tracePt t="66851" x="6846888" y="3503613"/>
          <p14:tracePt t="66868" x="6784975" y="3503613"/>
          <p14:tracePt t="66884" x="6759575" y="3503613"/>
          <p14:tracePt t="66901" x="6721475" y="3503613"/>
          <p14:tracePt t="66917" x="6696075" y="3516313"/>
          <p14:tracePt t="66935" x="6672263" y="3554413"/>
          <p14:tracePt t="66951" x="6634163" y="3616325"/>
          <p14:tracePt t="66967" x="6634163" y="3654425"/>
          <p14:tracePt t="66984" x="6634163" y="3703638"/>
          <p14:tracePt t="67001" x="6634163" y="3729038"/>
          <p14:tracePt t="67003" x="6634163" y="3767138"/>
          <p14:tracePt t="67018" x="6646863" y="3792538"/>
          <p14:tracePt t="67035" x="6708775" y="3792538"/>
          <p14:tracePt t="67051" x="6808788" y="3792538"/>
          <p14:tracePt t="67068" x="6897688" y="3792538"/>
          <p14:tracePt t="67084" x="6959600" y="3792538"/>
          <p14:tracePt t="67101" x="7034213" y="3729038"/>
          <p14:tracePt t="67119" x="7046913" y="3679825"/>
          <p14:tracePt t="67135" x="7046913" y="3629025"/>
          <p14:tracePt t="67151" x="7046913" y="3579813"/>
          <p14:tracePt t="67168" x="7046913" y="3541713"/>
          <p14:tracePt t="67170" x="7046913" y="3529013"/>
          <p14:tracePt t="67185" x="7034213" y="3516313"/>
          <p14:tracePt t="67187" x="7010400" y="3490913"/>
          <p14:tracePt t="67203" x="6985000" y="3479800"/>
          <p14:tracePt t="67219" x="6934200" y="3467100"/>
          <p14:tracePt t="67235" x="6872288" y="3441700"/>
          <p14:tracePt t="67252" x="6808788" y="3441700"/>
          <p14:tracePt t="67269" x="6746875" y="3441700"/>
          <p14:tracePt t="67285" x="6684963" y="3441700"/>
          <p14:tracePt t="67302" x="6621463" y="3467100"/>
          <p14:tracePt t="67320" x="6584950" y="3516313"/>
          <p14:tracePt t="67323" x="6572250" y="3541713"/>
          <p14:tracePt t="67335" x="6559550" y="3579813"/>
          <p14:tracePt t="67352" x="6534150" y="3667125"/>
          <p14:tracePt t="67355" x="6521450" y="3716338"/>
          <p14:tracePt t="67369" x="6521450" y="3741738"/>
          <p14:tracePt t="67371" x="6521450" y="3779838"/>
          <p14:tracePt t="67385" x="6521450" y="3803650"/>
          <p14:tracePt t="67387" x="6521450" y="3816350"/>
          <p14:tracePt t="67403" x="6534150" y="3867150"/>
          <p14:tracePt t="67419" x="6584950" y="3879850"/>
          <p14:tracePt t="67436" x="6621463" y="3892550"/>
          <p14:tracePt t="67453" x="6759575" y="3892550"/>
          <p14:tracePt t="67469" x="6921500" y="3892550"/>
          <p14:tracePt t="67486" x="7046913" y="3892550"/>
          <p14:tracePt t="67502" x="7172325" y="3854450"/>
          <p14:tracePt t="67520" x="7259638" y="3792538"/>
          <p14:tracePt t="67523" x="7272338" y="3767138"/>
          <p14:tracePt t="67536" x="7297738" y="3729038"/>
          <p14:tracePt t="67539" x="7297738" y="3703638"/>
          <p14:tracePt t="67552" x="7310438" y="3679825"/>
          <p14:tracePt t="67555" x="7310438" y="3629025"/>
          <p14:tracePt t="67569" x="7310438" y="3603625"/>
          <p14:tracePt t="67571" x="7310438" y="3579813"/>
          <p14:tracePt t="67586" x="7310438" y="3529013"/>
          <p14:tracePt t="67603" x="7235825" y="3454400"/>
          <p14:tracePt t="67619" x="7146925" y="3390900"/>
          <p14:tracePt t="67636" x="7021513" y="3378200"/>
          <p14:tracePt t="67653" x="6884988" y="3354388"/>
          <p14:tracePt t="67670" x="6772275" y="3354388"/>
          <p14:tracePt t="67686" x="6696075" y="3354388"/>
          <p14:tracePt t="67703" x="6672263" y="3354388"/>
          <p14:tracePt t="67720" x="6634163" y="3367088"/>
          <p14:tracePt t="67723" x="6621463" y="3378200"/>
          <p14:tracePt t="67736" x="6596063" y="3403600"/>
          <p14:tracePt t="67739" x="6596063" y="3416300"/>
          <p14:tracePt t="67753" x="6572250" y="3479800"/>
          <p14:tracePt t="67755" x="6546850" y="3516313"/>
          <p14:tracePt t="67771" x="6534150" y="3616325"/>
          <p14:tracePt t="67787" x="6521450" y="3703638"/>
          <p14:tracePt t="67803" x="6521450" y="3779838"/>
          <p14:tracePt t="67820" x="6521450" y="3841750"/>
          <p14:tracePt t="67837" x="6521450" y="3892550"/>
          <p14:tracePt t="67853" x="6572250" y="3916363"/>
          <p14:tracePt t="67870" x="6634163" y="3941763"/>
          <p14:tracePt t="67887" x="6721475" y="3941763"/>
          <p14:tracePt t="67903" x="6834188" y="3941763"/>
          <p14:tracePt t="67920" x="6910388" y="3941763"/>
          <p14:tracePt t="67923" x="6946900" y="3929063"/>
          <p14:tracePt t="67937" x="6972300" y="3905250"/>
          <p14:tracePt t="67939" x="7010400" y="3867150"/>
          <p14:tracePt t="67955" x="7046913" y="3829050"/>
          <p14:tracePt t="67971" x="7059613" y="3754438"/>
          <p14:tracePt t="67987" x="7059613" y="3679825"/>
          <p14:tracePt t="68003" x="7059613" y="3616325"/>
          <p14:tracePt t="68021" x="7021513" y="3541713"/>
          <p14:tracePt t="68037" x="6921500" y="3454400"/>
          <p14:tracePt t="68054" x="6834188" y="3416300"/>
          <p14:tracePt t="68070" x="6759575" y="3390900"/>
          <p14:tracePt t="68088" x="6684963" y="3378200"/>
          <p14:tracePt t="68091" x="6659563" y="3378200"/>
          <p14:tracePt t="68104" x="6646863" y="3378200"/>
          <p14:tracePt t="68107" x="6634163" y="3378200"/>
          <p14:tracePt t="68123" x="6621463" y="3378200"/>
          <p14:tracePt t="68147" x="6608763" y="3378200"/>
          <p14:tracePt t="68155" x="6596063" y="3378200"/>
          <p14:tracePt t="68171" x="6572250" y="3441700"/>
          <p14:tracePt t="68188" x="6559550" y="3479800"/>
          <p14:tracePt t="68204" x="6559550" y="3567113"/>
          <p14:tracePt t="68221" x="6559550" y="3616325"/>
          <p14:tracePt t="68238" x="6572250" y="3692525"/>
          <p14:tracePt t="68255" x="6608763" y="3716338"/>
          <p14:tracePt t="68271" x="6684963" y="3729038"/>
          <p14:tracePt t="68274" x="6721475" y="3729038"/>
          <p14:tracePt t="68287" x="6784975" y="3729038"/>
          <p14:tracePt t="68304" x="6872288" y="3729038"/>
          <p14:tracePt t="68307" x="6934200" y="3729038"/>
          <p14:tracePt t="68322" x="6972300" y="3729038"/>
          <p14:tracePt t="68324" x="6997700" y="3729038"/>
          <p14:tracePt t="68339" x="7046913" y="3703638"/>
          <p14:tracePt t="68355" x="7072313" y="3667125"/>
          <p14:tracePt t="68372" x="7097713" y="3616325"/>
          <p14:tracePt t="68389" x="7097713" y="3579813"/>
          <p14:tracePt t="68405" x="7097713" y="3567113"/>
          <p14:tracePt t="68422" x="7097713" y="3541713"/>
          <p14:tracePt t="68439" x="7085013" y="3490913"/>
          <p14:tracePt t="68455" x="6985000" y="3441700"/>
          <p14:tracePt t="68471" x="6884988" y="3416300"/>
          <p14:tracePt t="68490" x="6797675" y="3416300"/>
          <p14:tracePt t="68492" x="6759575" y="3416300"/>
          <p14:tracePt t="68505" x="6721475" y="3416300"/>
          <p14:tracePt t="68507" x="6684963" y="3416300"/>
          <p14:tracePt t="68523" x="6646863" y="3416300"/>
          <p14:tracePt t="68539" x="6596063" y="3441700"/>
          <p14:tracePt t="68556" x="6559550" y="3516313"/>
          <p14:tracePt t="68573" x="6534150" y="3603625"/>
          <p14:tracePt t="68589" x="6521450" y="3729038"/>
          <p14:tracePt t="68605" x="6521450" y="3879850"/>
          <p14:tracePt t="68622" x="6521450" y="4005263"/>
          <p14:tracePt t="68639" x="6521450" y="4129088"/>
          <p14:tracePt t="68656" x="6572250" y="4167188"/>
          <p14:tracePt t="68659" x="6608763" y="4179888"/>
          <p14:tracePt t="68672" x="6672263" y="4192588"/>
          <p14:tracePt t="68675" x="6721475" y="4192588"/>
          <p14:tracePt t="68689" x="6784975" y="4192588"/>
          <p14:tracePt t="68691" x="6821488" y="4192588"/>
          <p14:tracePt t="68707" x="6921500" y="4192588"/>
          <p14:tracePt t="68723" x="7021513" y="4167188"/>
          <p14:tracePt t="68739" x="7085013" y="4105275"/>
          <p14:tracePt t="68755" x="7110413" y="4029075"/>
          <p14:tracePt t="68772" x="7134225" y="3929063"/>
          <p14:tracePt t="68789" x="7146925" y="3829050"/>
          <p14:tracePt t="68805" x="7146925" y="3741738"/>
          <p14:tracePt t="68823" x="7146925" y="3654425"/>
          <p14:tracePt t="68840" x="7123113" y="3603625"/>
          <p14:tracePt t="68843" x="7110413" y="3579813"/>
          <p14:tracePt t="68857" x="7085013" y="3554413"/>
          <p14:tracePt t="68860" x="7059613" y="3541713"/>
          <p14:tracePt t="68873" x="7034213" y="3529013"/>
          <p14:tracePt t="68875" x="6985000" y="3529013"/>
          <p14:tracePt t="68891" x="6897688" y="3516313"/>
          <p14:tracePt t="68906" x="6797675" y="3516313"/>
          <p14:tracePt t="68924" x="6734175" y="3516313"/>
          <p14:tracePt t="68940" x="6684963" y="3529013"/>
          <p14:tracePt t="68956" x="6646863" y="3579813"/>
          <p14:tracePt t="68973" x="6608763" y="3616325"/>
          <p14:tracePt t="68990" x="6596063" y="3692525"/>
          <p14:tracePt t="69007" x="6572250" y="3767138"/>
          <p14:tracePt t="69023" x="6572250" y="3841750"/>
          <p14:tracePt t="69026" x="6572250" y="3867150"/>
          <p14:tracePt t="69040" x="6572250" y="3916363"/>
          <p14:tracePt t="69043" x="6572250" y="3941763"/>
          <p14:tracePt t="69057" x="6584950" y="3967163"/>
          <p14:tracePt t="69059" x="6634163" y="4005263"/>
          <p14:tracePt t="69074" x="6696075" y="4017963"/>
          <p14:tracePt t="69091" x="6759575" y="4041775"/>
          <p14:tracePt t="69106" x="6834188" y="4041775"/>
          <p14:tracePt t="69123" x="6921500" y="4041775"/>
          <p14:tracePt t="69140" x="7010400" y="4041775"/>
          <p14:tracePt t="69157" x="7097713" y="4041775"/>
          <p14:tracePt t="69173" x="7172325" y="3992563"/>
          <p14:tracePt t="69191" x="7246938" y="3916363"/>
          <p14:tracePt t="69207" x="7310438" y="3803650"/>
          <p14:tracePt t="69224" x="7310438" y="3729038"/>
          <p14:tracePt t="69227" x="7310438" y="3679825"/>
          <p14:tracePt t="69240" x="7310438" y="3641725"/>
          <p14:tracePt t="69243" x="7310438" y="3616325"/>
          <p14:tracePt t="69258" x="7285038" y="3541713"/>
          <p14:tracePt t="69275" x="7185025" y="3479800"/>
          <p14:tracePt t="69291" x="7034213" y="3429000"/>
          <p14:tracePt t="69307" x="6972300" y="3390900"/>
          <p14:tracePt t="69324" x="6821488" y="3390900"/>
          <p14:tracePt t="69341" x="6708775" y="3390900"/>
          <p14:tracePt t="69357" x="6646863" y="3403600"/>
          <p14:tracePt t="69374" x="6621463" y="3441700"/>
          <p14:tracePt t="69391" x="6596063" y="3490913"/>
          <p14:tracePt t="69407" x="6572250" y="3590925"/>
          <p14:tracePt t="69424" x="6572250" y="3667125"/>
          <p14:tracePt t="69426" x="6572250" y="3716338"/>
          <p14:tracePt t="69440" x="6572250" y="3754438"/>
          <p14:tracePt t="69443" x="6572250" y="3792538"/>
          <p14:tracePt t="69458" x="6572250" y="3816350"/>
          <p14:tracePt t="69460" x="6584950" y="3854450"/>
          <p14:tracePt t="69475" x="6646863" y="3892550"/>
          <p14:tracePt t="69491" x="6746875" y="3916363"/>
          <p14:tracePt t="69507" x="6859588" y="3929063"/>
          <p14:tracePt t="69524" x="6959600" y="3929063"/>
          <p14:tracePt t="69541" x="7046913" y="3929063"/>
          <p14:tracePt t="69558" x="7110413" y="3929063"/>
          <p14:tracePt t="69574" x="7172325" y="3916363"/>
          <p14:tracePt t="69592" x="7185025" y="3905250"/>
          <p14:tracePt t="69594" x="7197725" y="3879850"/>
          <p14:tracePt t="69607" x="7197725" y="3867150"/>
          <p14:tracePt t="69610" x="7210425" y="3829050"/>
          <p14:tracePt t="69624" x="7210425" y="3816350"/>
          <p14:tracePt t="69627" x="7210425" y="3792538"/>
          <p14:tracePt t="69641" x="7210425" y="3767138"/>
          <p14:tracePt t="69643" x="7210425" y="3741738"/>
          <p14:tracePt t="69659" x="7210425" y="3716338"/>
          <p14:tracePt t="69675" x="7210425" y="3692525"/>
          <p14:tracePt t="69692" x="7134225" y="3654425"/>
          <p14:tracePt t="69708" x="7046913" y="3641725"/>
          <p14:tracePt t="69725" x="6972300" y="3629025"/>
          <p14:tracePt t="69742" x="6897688" y="3629025"/>
          <p14:tracePt t="69758" x="6846888" y="3654425"/>
          <p14:tracePt t="69775" x="6821488" y="3679825"/>
          <p14:tracePt t="69793" x="6784975" y="3779838"/>
          <p14:tracePt t="69795" x="6784975" y="3816350"/>
          <p14:tracePt t="69808" x="6784975" y="3854450"/>
          <p14:tracePt t="69811" x="6784975" y="3892550"/>
          <p14:tracePt t="69825" x="6784975" y="3929063"/>
          <p14:tracePt t="69827" x="6784975" y="3954463"/>
          <p14:tracePt t="69843" x="6784975" y="4005263"/>
          <p14:tracePt t="69859" x="6784975" y="4017963"/>
          <p14:tracePt t="69875" x="6821488" y="4054475"/>
          <p14:tracePt t="69892" x="6872288" y="4054475"/>
          <p14:tracePt t="69909" x="6921500" y="4054475"/>
          <p14:tracePt t="70019" x="6859588" y="4054475"/>
          <p14:tracePt t="70027" x="6734175" y="4029075"/>
          <p14:tracePt t="70035" x="6584950" y="4017963"/>
          <p14:tracePt t="70042" x="6496050" y="3992563"/>
          <p14:tracePt t="70058" x="6208713" y="3992563"/>
          <p14:tracePt t="70075" x="6070600" y="3992563"/>
          <p14:tracePt t="70091" x="6045200" y="3992563"/>
          <p14:tracePt t="70130" x="6083300" y="3992563"/>
          <p14:tracePt t="70137" x="6196013" y="3992563"/>
          <p14:tracePt t="70146" x="6296025" y="3992563"/>
          <p14:tracePt t="70157" x="6421438" y="3992563"/>
          <p14:tracePt t="70174" x="6634163" y="3992563"/>
          <p14:tracePt t="70191" x="6784975" y="3992563"/>
          <p14:tracePt t="70207" x="6859588" y="3979863"/>
          <p14:tracePt t="70224" x="6910388" y="3979863"/>
          <p14:tracePt t="70241" x="6934200" y="3967163"/>
          <p14:tracePt t="70313" x="6910388" y="3967163"/>
          <p14:tracePt t="70321" x="6846888" y="3967163"/>
          <p14:tracePt t="70330" x="6808788" y="3967163"/>
          <p14:tracePt t="70342" x="6734175" y="3967163"/>
          <p14:tracePt t="70358" x="6572250" y="3967163"/>
          <p14:tracePt t="70375" x="6434138" y="3967163"/>
          <p14:tracePt t="70398" x="6396038" y="3967163"/>
          <p14:tracePt t="70442" x="6396038" y="3954463"/>
          <p14:tracePt t="70452" x="6421438" y="3954463"/>
          <p14:tracePt t="70458" x="6496050" y="3941763"/>
          <p14:tracePt t="70475" x="6634163" y="3929063"/>
          <p14:tracePt t="70491" x="6759575" y="3905250"/>
          <p14:tracePt t="70508" x="6834188" y="3892550"/>
          <p14:tracePt t="70525" x="6872288" y="3892550"/>
          <p14:tracePt t="70587" x="6884988" y="3892550"/>
          <p14:tracePt t="70685" x="6897688" y="3879850"/>
          <p14:tracePt t="70827" x="6897688" y="3954463"/>
          <p14:tracePt t="70835" x="6897688" y="4029075"/>
          <p14:tracePt t="70844" x="6897688" y="4117975"/>
          <p14:tracePt t="70860" x="6934200" y="4292600"/>
          <p14:tracePt t="70877" x="6972300" y="4530725"/>
          <p14:tracePt t="70894" x="7021513" y="4705350"/>
          <p14:tracePt t="70910" x="7085013" y="4830763"/>
          <p14:tracePt t="70927" x="7085013" y="4892675"/>
          <p14:tracePt t="70946" x="7085013" y="4905375"/>
          <p14:tracePt t="71019" x="7085013" y="4879975"/>
          <p14:tracePt t="71027" x="7085013" y="4805363"/>
          <p14:tracePt t="71036" x="7085013" y="4705350"/>
          <p14:tracePt t="71044" x="7072313" y="4605338"/>
          <p14:tracePt t="71060" x="7046913" y="4379913"/>
          <p14:tracePt t="71077" x="7021513" y="4230688"/>
          <p14:tracePt t="71094" x="7010400" y="4117975"/>
          <p14:tracePt t="71111" x="7010400" y="4067175"/>
          <p14:tracePt t="71128" x="6985000" y="4041775"/>
          <p14:tracePt t="71144" x="6997700" y="4005263"/>
          <p14:tracePt t="71210" x="6997700" y="3992563"/>
          <p14:tracePt t="71236" x="6972300" y="3992563"/>
          <p14:tracePt t="71242" x="6946900" y="4017963"/>
          <p14:tracePt t="71251" x="6934200" y="4017963"/>
          <p14:tracePt t="71261" x="6897688" y="4054475"/>
          <p14:tracePt t="71278" x="6834188" y="4154488"/>
          <p14:tracePt t="71294" x="6759575" y="4318000"/>
          <p14:tracePt t="71311" x="6721475" y="4492625"/>
          <p14:tracePt t="71328" x="6708775" y="4667250"/>
          <p14:tracePt t="71330" x="6696075" y="4756150"/>
          <p14:tracePt t="71345" x="6696075" y="4818063"/>
          <p14:tracePt t="71346" x="6696075" y="4856163"/>
          <p14:tracePt t="71362" x="6696075" y="4930775"/>
          <p14:tracePt t="71378" x="6696075" y="4968875"/>
          <p14:tracePt t="71395" x="6696075" y="4992688"/>
          <p14:tracePt t="71467" x="6708775" y="4992688"/>
          <p14:tracePt t="71483" x="6746875" y="4956175"/>
          <p14:tracePt t="71491" x="6746875" y="4892675"/>
          <p14:tracePt t="71499" x="6772275" y="4805363"/>
          <p14:tracePt t="71512" x="6784975" y="4730750"/>
          <p14:tracePt t="71515" x="6784975" y="4667250"/>
          <p14:tracePt t="71530" x="6784975" y="4543425"/>
          <p14:tracePt t="71546" x="6784975" y="4530725"/>
          <p14:tracePt t="71563" x="6772275" y="4492625"/>
          <p14:tracePt t="71580" x="6721475" y="4443413"/>
          <p14:tracePt t="71597" x="6708775" y="4443413"/>
          <p14:tracePt t="71635" x="6684963" y="4443413"/>
          <p14:tracePt t="71659" x="6672263" y="4443413"/>
          <p14:tracePt t="71667" x="6646863" y="4443413"/>
          <p14:tracePt t="71681" x="6634163" y="4479925"/>
          <p14:tracePt t="71683" x="6634163" y="4518025"/>
          <p14:tracePt t="71698" x="6634163" y="4554538"/>
          <p14:tracePt t="71700" x="6634163" y="4605338"/>
          <p14:tracePt t="71713" x="6634163" y="4656138"/>
          <p14:tracePt t="71715" x="6634163" y="4705350"/>
          <p14:tracePt t="71731" x="6646863" y="4805363"/>
          <p14:tracePt t="71747" x="6672263" y="4843463"/>
          <p14:tracePt t="71771" x="6672263" y="4856163"/>
          <p14:tracePt t="71787" x="6684963" y="4856163"/>
          <p14:tracePt t="71811" x="6696075" y="4856163"/>
          <p14:tracePt t="71819" x="6721475" y="4856163"/>
          <p14:tracePt t="71831" x="6759575" y="4830763"/>
          <p14:tracePt t="71848" x="6846888" y="4768850"/>
          <p14:tracePt t="71851" x="6946900" y="4730750"/>
          <p14:tracePt t="71864" x="7034213" y="4667250"/>
          <p14:tracePt t="71866" x="7097713" y="4630738"/>
          <p14:tracePt t="71880" x="7123113" y="4605338"/>
          <p14:tracePt t="71883" x="7185025" y="4567238"/>
          <p14:tracePt t="71897" x="7223125" y="4554538"/>
          <p14:tracePt t="71899" x="7246938" y="4530725"/>
          <p14:tracePt t="71915" x="7285038" y="4505325"/>
          <p14:tracePt t="71987" x="7285038" y="4518025"/>
          <p14:tracePt t="71995" x="7285038" y="4543425"/>
          <p14:tracePt t="72003" x="7285038" y="4592638"/>
          <p14:tracePt t="72014" x="7285038" y="4656138"/>
          <p14:tracePt t="72031" x="7285038" y="4830763"/>
          <p14:tracePt t="72035" x="7285038" y="4905375"/>
          <p14:tracePt t="72047" x="7285038" y="5005388"/>
          <p14:tracePt t="72064" x="7323138" y="5043488"/>
          <p14:tracePt t="72067" x="7323138" y="5143500"/>
          <p14:tracePt t="72081" x="7285038" y="5218113"/>
          <p14:tracePt t="72083" x="7285038" y="5281613"/>
          <p14:tracePt t="72098" x="7272338" y="5430838"/>
          <p14:tracePt t="72115" x="7235825" y="5518150"/>
          <p14:tracePt t="72132" x="7223125" y="5568950"/>
          <p14:tracePt t="72149" x="7210425" y="5581650"/>
          <p14:tracePt t="72187" x="7197725" y="5581650"/>
          <p14:tracePt t="72211" x="7185025" y="5581650"/>
          <p14:tracePt t="72219" x="7159625" y="5581650"/>
          <p14:tracePt t="72232" x="7110413" y="5543550"/>
          <p14:tracePt t="72235" x="7097713" y="5518150"/>
          <p14:tracePt t="72248" x="7046913" y="5430838"/>
          <p14:tracePt t="72251" x="7010400" y="5368925"/>
          <p14:tracePt t="72265" x="6997700" y="5330825"/>
          <p14:tracePt t="72267" x="6972300" y="5281613"/>
          <p14:tracePt t="72282" x="6959600" y="5105400"/>
          <p14:tracePt t="72299" x="6959600" y="4956175"/>
          <p14:tracePt t="72315" x="6959600" y="4856163"/>
          <p14:tracePt t="72333" x="6959600" y="4768850"/>
          <p14:tracePt t="72348" x="6959600" y="4705350"/>
          <p14:tracePt t="72365" x="6972300" y="4692650"/>
          <p14:tracePt t="72382" x="6972300" y="4667250"/>
          <p14:tracePt t="72747" x="6972300" y="4679950"/>
          <p14:tracePt t="72763" x="6972300" y="4692650"/>
          <p14:tracePt t="72779" x="6972300" y="4705350"/>
          <p14:tracePt t="72787" x="6972300" y="4718050"/>
          <p14:tracePt t="72800" x="6959600" y="4718050"/>
          <p14:tracePt t="72816" x="6946900" y="4730750"/>
          <p14:tracePt t="72818" x="6921500" y="4756150"/>
          <p14:tracePt t="72832" x="6910388" y="4768850"/>
          <p14:tracePt t="72833" x="6846888" y="4805363"/>
          <p14:tracePt t="72849" x="6834188" y="4805363"/>
          <p14:tracePt t="72850" x="6759575" y="4818063"/>
          <p14:tracePt t="72866" x="6596063" y="4892675"/>
          <p14:tracePt t="72882" x="6446838" y="4905375"/>
          <p14:tracePt t="72898" x="6196013" y="4956175"/>
          <p14:tracePt t="72915" x="5808663" y="4992688"/>
          <p14:tracePt t="72932" x="5483225" y="5030788"/>
          <p14:tracePt t="72949" x="5145088" y="5105400"/>
          <p14:tracePt t="72965" x="4843463" y="5143500"/>
          <p14:tracePt t="72982" x="4606925" y="5181600"/>
          <p14:tracePt t="72999" x="4330700" y="5230813"/>
          <p14:tracePt t="73015" x="4081463" y="5243513"/>
          <p14:tracePt t="73032" x="3805238" y="5281613"/>
          <p14:tracePt t="73034" x="3692525" y="5305425"/>
          <p14:tracePt t="73049" x="3554413" y="5318125"/>
          <p14:tracePt t="73066" x="3354388" y="5318125"/>
          <p14:tracePt t="73082" x="3205163" y="5318125"/>
          <p14:tracePt t="73099" x="3041650" y="5318125"/>
          <p14:tracePt t="73115" x="2867025" y="5318125"/>
          <p14:tracePt t="73132" x="2678113" y="5305425"/>
          <p14:tracePt t="73149" x="2441575" y="5243513"/>
          <p14:tracePt t="73166" x="2203450" y="5205413"/>
          <p14:tracePt t="73183" x="1990725" y="5130800"/>
          <p14:tracePt t="73199" x="1839913" y="5043488"/>
          <p14:tracePt t="73216" x="1739900" y="4992688"/>
          <p14:tracePt t="73233" x="1701800" y="4956175"/>
          <p14:tracePt t="73234" x="1689100" y="4943475"/>
          <p14:tracePt t="73249" x="1639888" y="4892675"/>
          <p14:tracePt t="73266" x="1614488" y="4868863"/>
          <p14:tracePt t="73282" x="1601788" y="4843463"/>
          <p14:tracePt t="73299" x="1589088" y="4843463"/>
          <p14:tracePt t="73316" x="1565275" y="4818063"/>
          <p14:tracePt t="73333" x="1552575" y="4768850"/>
          <p14:tracePt t="73350" x="1552575" y="4756150"/>
          <p14:tracePt t="73366" x="1539875" y="4705350"/>
          <p14:tracePt t="73383" x="1527175" y="4656138"/>
          <p14:tracePt t="73399" x="1514475" y="4605338"/>
          <p14:tracePt t="73416" x="1514475" y="4592638"/>
          <p14:tracePt t="73433" x="1514475" y="4554538"/>
          <p14:tracePt t="73434" x="1501775" y="4530725"/>
          <p14:tracePt t="73450" x="1501775" y="4505325"/>
          <p14:tracePt t="73466" x="1501775" y="4467225"/>
          <p14:tracePt t="73483" x="1501775" y="4454525"/>
          <p14:tracePt t="73502" x="1501775" y="4430713"/>
          <p14:tracePt t="73518" x="1501775" y="4418013"/>
          <p14:tracePt t="73535" x="1501775" y="4379913"/>
          <p14:tracePt t="73539" x="1514475" y="4379913"/>
          <p14:tracePt t="73552" x="1527175" y="4354513"/>
          <p14:tracePt t="73554" x="1539875" y="4318000"/>
          <p14:tracePt t="73568" x="1565275" y="4292600"/>
          <p14:tracePt t="73571" x="1589088" y="4267200"/>
          <p14:tracePt t="73585" x="1601788" y="4230688"/>
          <p14:tracePt t="73587" x="1627188" y="4192588"/>
          <p14:tracePt t="73602" x="1652588" y="4167188"/>
          <p14:tracePt t="73619" x="1677988" y="4141788"/>
          <p14:tracePt t="73635" x="1677988" y="4129088"/>
          <p14:tracePt t="73652" x="1677988" y="4105275"/>
          <p14:tracePt t="73675" x="1677988" y="4092575"/>
          <p14:tracePt t="73835" x="1677988" y="4117975"/>
          <p14:tracePt t="73843" x="1677988" y="4129088"/>
          <p14:tracePt t="73852" x="1677988" y="4167188"/>
          <p14:tracePt t="73869" x="1677988" y="4305300"/>
          <p14:tracePt t="73886" x="1677988" y="4443413"/>
          <p14:tracePt t="73902" x="1677988" y="4518025"/>
          <p14:tracePt t="73919" x="1677988" y="4618038"/>
          <p14:tracePt t="73923" x="1677988" y="4656138"/>
          <p14:tracePt t="73936" x="1677988" y="4718050"/>
          <p14:tracePt t="73939" x="1677988" y="4756150"/>
          <p14:tracePt t="73953" x="1677988" y="4805363"/>
          <p14:tracePt t="73955" x="1677988" y="4830763"/>
          <p14:tracePt t="73971" x="1665288" y="4905375"/>
          <p14:tracePt t="73987" x="1665288" y="4981575"/>
          <p14:tracePt t="74003" x="1639888" y="5056188"/>
          <p14:tracePt t="74020" x="1639888" y="5143500"/>
          <p14:tracePt t="74036" x="1614488" y="5243513"/>
          <p14:tracePt t="74052" x="1614488" y="5330825"/>
          <p14:tracePt t="74070" x="1589088" y="5430838"/>
          <p14:tracePt t="74087" x="1589088" y="5481638"/>
          <p14:tracePt t="74103" x="1589088" y="5507038"/>
          <p14:tracePt t="74120" x="1589088" y="5518150"/>
          <p14:tracePt t="74147" x="1589088" y="5543550"/>
          <p14:tracePt t="74180" x="1589088" y="5556250"/>
          <p14:tracePt t="74211" x="1589088" y="5568950"/>
          <p14:tracePt t="74267" x="1614488" y="5568950"/>
          <p14:tracePt t="74283" x="1639888" y="5568950"/>
          <p14:tracePt t="74291" x="1652588" y="5556250"/>
          <p14:tracePt t="74304" x="1652588" y="5543550"/>
          <p14:tracePt t="74307" x="1677988" y="5518150"/>
          <p14:tracePt t="74320" x="1689100" y="5507038"/>
          <p14:tracePt t="74322" x="1714500" y="5468938"/>
          <p14:tracePt t="74337" x="1727200" y="5430838"/>
          <p14:tracePt t="74339" x="1727200" y="5407025"/>
          <p14:tracePt t="74354" x="1752600" y="5294313"/>
          <p14:tracePt t="74371" x="1778000" y="5168900"/>
          <p14:tracePt t="74387" x="1801813" y="5068888"/>
          <p14:tracePt t="74404" x="1839913" y="4956175"/>
          <p14:tracePt t="74421" x="1852613" y="4843463"/>
          <p14:tracePt t="74437" x="1878013" y="4743450"/>
          <p14:tracePt t="74454" x="1878013" y="4605338"/>
          <p14:tracePt t="74471" x="1903413" y="4492625"/>
          <p14:tracePt t="74487" x="1914525" y="4443413"/>
          <p14:tracePt t="74504" x="1914525" y="4430713"/>
          <p14:tracePt t="74521" x="1927225" y="4418013"/>
          <p14:tracePt t="74524" x="1927225" y="4379913"/>
          <p14:tracePt t="74538" x="1927225" y="4354513"/>
          <p14:tracePt t="74553" x="1927225" y="4330700"/>
          <p14:tracePt t="74570" x="1952625" y="4305300"/>
          <p14:tracePt t="74586" x="1952625" y="4292600"/>
          <p14:tracePt t="74604" x="1952625" y="4279900"/>
          <p14:tracePt t="74627" x="1952625" y="4267200"/>
          <p14:tracePt t="74638" x="1952625" y="4254500"/>
          <p14:tracePt t="74655" x="1952625" y="4241800"/>
          <p14:tracePt t="74672" x="1965325" y="4230688"/>
          <p14:tracePt t="74675" x="1965325" y="4217988"/>
          <p14:tracePt t="74691" x="1978025" y="4192588"/>
          <p14:tracePt t="74707" x="1978025" y="4179888"/>
          <p14:tracePt t="74722" x="1978025" y="4167188"/>
          <p14:tracePt t="74724" x="1990725" y="4141788"/>
          <p14:tracePt t="74739" x="1990725" y="4129088"/>
          <p14:tracePt t="74755" x="1990725" y="4105275"/>
          <p14:tracePt t="74772" x="2003425" y="4092575"/>
          <p14:tracePt t="74789" x="2014538" y="4067175"/>
          <p14:tracePt t="74987" x="2014538" y="4105275"/>
          <p14:tracePt t="74995" x="2014538" y="4141788"/>
          <p14:tracePt t="75005" x="2014538" y="4167188"/>
          <p14:tracePt t="75022" x="2014538" y="4254500"/>
          <p14:tracePt t="75039" x="2014538" y="4330700"/>
          <p14:tracePt t="75056" x="2014538" y="4354513"/>
          <p14:tracePt t="75059" x="2014538" y="4379913"/>
          <p14:tracePt t="75072" x="2014538" y="4418013"/>
          <p14:tracePt t="75074" x="2014538" y="4454525"/>
          <p14:tracePt t="75089" x="2014538" y="4505325"/>
          <p14:tracePt t="75091" x="2014538" y="4567238"/>
          <p14:tracePt t="75106" x="2003425" y="4705350"/>
          <p14:tracePt t="75123" x="2003425" y="4792663"/>
          <p14:tracePt t="75139" x="2003425" y="4868863"/>
          <p14:tracePt t="75156" x="2003425" y="4943475"/>
          <p14:tracePt t="75173" x="1978025" y="5018088"/>
          <p14:tracePt t="75190" x="1965325" y="5068888"/>
          <p14:tracePt t="75206" x="1965325" y="5130800"/>
          <p14:tracePt t="75223" x="1952625" y="5194300"/>
          <p14:tracePt t="75240" x="1939925" y="5230813"/>
          <p14:tracePt t="75243" x="1939925" y="5243513"/>
          <p14:tracePt t="75257" x="1939925" y="5256213"/>
          <p14:tracePt t="75259" x="1914525" y="5281613"/>
          <p14:tracePt t="75273" x="1914525" y="5294313"/>
          <p14:tracePt t="75275" x="1914525" y="5305425"/>
          <p14:tracePt t="75291" x="1914525" y="5330825"/>
          <p14:tracePt t="75307" x="1914525" y="5356225"/>
          <p14:tracePt t="75323" x="1890713" y="5381625"/>
          <p14:tracePt t="75340" x="1890713" y="5407025"/>
          <p14:tracePt t="75356" x="1890713" y="5418138"/>
          <p14:tracePt t="75379" x="1890713" y="5430838"/>
          <p14:tracePt t="75390" x="1878013" y="5443538"/>
          <p14:tracePt t="75406" x="1878013" y="5468938"/>
          <p14:tracePt t="75423" x="1839913" y="5507038"/>
          <p14:tracePt t="75440" x="1839913" y="5530850"/>
          <p14:tracePt t="75457" x="1839913" y="5543550"/>
          <p14:tracePt t="75475" x="1827213" y="5568950"/>
          <p14:tracePt t="75491" x="1814513" y="5581650"/>
          <p14:tracePt t="75547" x="1814513" y="5594350"/>
          <p14:tracePt t="75667" x="1839913" y="5568950"/>
          <p14:tracePt t="75674" x="1852613" y="5530850"/>
          <p14:tracePt t="75691" x="1903413" y="5394325"/>
          <p14:tracePt t="75707" x="1914525" y="5281613"/>
          <p14:tracePt t="75724" x="1927225" y="5118100"/>
          <p14:tracePt t="75741" x="1927225" y="4856163"/>
          <p14:tracePt t="75757" x="1927225" y="4667250"/>
          <p14:tracePt t="75774" x="1927225" y="4454525"/>
          <p14:tracePt t="75791" x="1927225" y="4330700"/>
          <p14:tracePt t="75808" x="1927225" y="4230688"/>
          <p14:tracePt t="75811" x="1927225" y="4154488"/>
          <p14:tracePt t="75825" x="1927225" y="4129088"/>
          <p14:tracePt t="75827" x="1927225" y="4092575"/>
          <p14:tracePt t="75842" x="1927225" y="4067175"/>
          <p14:tracePt t="75858" x="1927225" y="4029075"/>
          <p14:tracePt t="75875" x="1927225" y="4005263"/>
          <p14:tracePt t="75891" x="1927225" y="3992563"/>
          <p14:tracePt t="75908" x="1927225" y="3979863"/>
          <p14:tracePt t="75925" x="1927225" y="3967163"/>
          <p14:tracePt t="75941" x="1927225" y="3941763"/>
          <p14:tracePt t="75963" x="1927225" y="3929063"/>
          <p14:tracePt t="76147" x="1914525" y="3929063"/>
          <p14:tracePt t="76155" x="1914525" y="3941763"/>
          <p14:tracePt t="76163" x="1914525" y="3967163"/>
          <p14:tracePt t="76175" x="1914525" y="4005263"/>
          <p14:tracePt t="76191" x="1890713" y="4105275"/>
          <p14:tracePt t="76195" x="1890713" y="4129088"/>
          <p14:tracePt t="76208" x="1890713" y="4141788"/>
          <p14:tracePt t="76225" x="1890713" y="4154488"/>
          <p14:tracePt t="76227" x="1865313" y="4205288"/>
          <p14:tracePt t="76243" x="1865313" y="4305300"/>
          <p14:tracePt t="76260" x="1865313" y="4430713"/>
          <p14:tracePt t="76276" x="1865313" y="4518025"/>
          <p14:tracePt t="76293" x="1865313" y="4592638"/>
          <p14:tracePt t="76309" x="1852613" y="4705350"/>
          <p14:tracePt t="76325" x="1852613" y="4805363"/>
          <p14:tracePt t="76343" x="1852613" y="4930775"/>
          <p14:tracePt t="76359" x="1827213" y="5068888"/>
          <p14:tracePt t="76363" x="1814513" y="5143500"/>
          <p14:tracePt t="76376" x="1814513" y="5181600"/>
          <p14:tracePt t="76379" x="1814513" y="5243513"/>
          <p14:tracePt t="76392" x="1814513" y="5305425"/>
          <p14:tracePt t="76395" x="1814513" y="5381625"/>
          <p14:tracePt t="76409" x="1814513" y="5430838"/>
          <p14:tracePt t="76411" x="1814513" y="5494338"/>
          <p14:tracePt t="76426" x="1790700" y="5630863"/>
          <p14:tracePt t="76443" x="1790700" y="5719763"/>
          <p14:tracePt t="76459" x="1790700" y="5781675"/>
          <p14:tracePt t="76476" x="1790700" y="5843588"/>
          <p14:tracePt t="76492" x="1790700" y="5868988"/>
          <p14:tracePt t="76510" x="1790700" y="5881688"/>
          <p14:tracePt t="76527" x="1790700" y="5907088"/>
          <p14:tracePt t="76543" x="1790700" y="5919788"/>
          <p14:tracePt t="76627" x="1790700" y="5881688"/>
          <p14:tracePt t="76635" x="1790700" y="5807075"/>
          <p14:tracePt t="76642" x="1801813" y="5719763"/>
          <p14:tracePt t="76659" x="1865313" y="5494338"/>
          <p14:tracePt t="76675" x="1878013" y="5368925"/>
          <p14:tracePt t="76692" x="1878013" y="5118100"/>
          <p14:tracePt t="76709" x="1890713" y="5005388"/>
          <p14:tracePt t="76725" x="1890713" y="4843463"/>
          <p14:tracePt t="76742" x="1890713" y="4692650"/>
          <p14:tracePt t="76759" x="1890713" y="4630738"/>
          <p14:tracePt t="76775" x="1890713" y="4554538"/>
          <p14:tracePt t="76792" x="1865313" y="4467225"/>
          <p14:tracePt t="76810" x="1865313" y="4454525"/>
          <p14:tracePt t="76826" x="1865313" y="4443413"/>
          <p14:tracePt t="77011" x="1865313" y="4454525"/>
          <p14:tracePt t="77019" x="1865313" y="4492625"/>
          <p14:tracePt t="77028" x="1865313" y="4518025"/>
          <p14:tracePt t="77044" x="1865313" y="4579938"/>
          <p14:tracePt t="77061" x="1865313" y="4643438"/>
          <p14:tracePt t="77077" x="1865313" y="4743450"/>
          <p14:tracePt t="77095" x="1865313" y="4879975"/>
          <p14:tracePt t="77111" x="1865313" y="5018088"/>
          <p14:tracePt t="77114" x="1865313" y="5092700"/>
          <p14:tracePt t="77128" x="1865313" y="5181600"/>
          <p14:tracePt t="77130" x="1865313" y="5281613"/>
          <p14:tracePt t="77145" x="1865313" y="5381625"/>
          <p14:tracePt t="77147" x="1865313" y="5468938"/>
          <p14:tracePt t="77163" x="1865313" y="5630863"/>
          <p14:tracePt t="77178" x="1865313" y="5719763"/>
          <p14:tracePt t="77180" x="1865313" y="5794375"/>
          <p14:tracePt t="77195" x="1865313" y="5894388"/>
          <p14:tracePt t="77211" x="1865313" y="5945188"/>
          <p14:tracePt t="77228" x="1865313" y="5969000"/>
          <p14:tracePt t="77315" x="1865313" y="5945188"/>
          <p14:tracePt t="77323" x="1865313" y="5907088"/>
          <p14:tracePt t="77331" x="1865313" y="5819775"/>
          <p14:tracePt t="77346" x="1865313" y="5719763"/>
          <p14:tracePt t="77348" x="1865313" y="5707063"/>
          <p14:tracePt t="77362" x="1865313" y="5619750"/>
          <p14:tracePt t="77364" x="1865313" y="5468938"/>
          <p14:tracePt t="77379" x="1878013" y="5218113"/>
          <p14:tracePt t="77395" x="1878013" y="4879975"/>
          <p14:tracePt t="77411" x="1939925" y="4618038"/>
          <p14:tracePt t="77429" x="1990725" y="4379913"/>
          <p14:tracePt t="77445" x="1990725" y="4279900"/>
          <p14:tracePt t="77462" x="2014538" y="4179888"/>
          <p14:tracePt t="77478" x="2014538" y="4129088"/>
          <p14:tracePt t="77496" x="2014538" y="4079875"/>
          <p14:tracePt t="77515" x="2027238" y="4054475"/>
          <p14:tracePt t="77530" x="2027238" y="4041775"/>
          <p14:tracePt t="77931" x="2027238" y="4079875"/>
          <p14:tracePt t="77939" x="2027238" y="4092575"/>
          <p14:tracePt t="77947" x="2027238" y="4105275"/>
          <p14:tracePt t="77963" x="2027238" y="4230688"/>
          <p14:tracePt t="77980" x="2027238" y="4443413"/>
          <p14:tracePt t="77997" x="2027238" y="4679950"/>
          <p14:tracePt t="78013" x="2027238" y="4930775"/>
          <p14:tracePt t="78030" x="2027238" y="5181600"/>
          <p14:tracePt t="78047" x="2027238" y="5343525"/>
          <p14:tracePt t="78064" x="2027238" y="5507038"/>
          <p14:tracePt t="78066" x="2027238" y="5581650"/>
          <p14:tracePt t="78080" x="2027238" y="5643563"/>
          <p14:tracePt t="78083" x="2027238" y="5719763"/>
          <p14:tracePt t="78099" x="2027238" y="5768975"/>
          <p14:tracePt t="78114" x="2027238" y="5794375"/>
          <p14:tracePt t="78195" x="2027238" y="5694363"/>
          <p14:tracePt t="78203" x="2039938" y="5518150"/>
          <p14:tracePt t="78214" x="2039938" y="5281613"/>
          <p14:tracePt t="78231" x="2090738" y="4868863"/>
          <p14:tracePt t="78248" x="2152650" y="4367213"/>
          <p14:tracePt t="78251" x="2203450" y="4092575"/>
          <p14:tracePt t="78264" x="2239963" y="3841750"/>
          <p14:tracePt t="78267" x="2290763" y="3641725"/>
          <p14:tracePt t="78280" x="2303463" y="3503613"/>
          <p14:tracePt t="78283" x="2303463" y="3441700"/>
          <p14:tracePt t="78297" x="2303463" y="3354388"/>
          <p14:tracePt t="78299" x="2303463" y="3328988"/>
          <p14:tracePt t="78314" x="2316163" y="3303588"/>
          <p14:tracePt t="78331" x="2316163" y="3290888"/>
          <p14:tracePt t="78419" x="2316163" y="3303588"/>
          <p14:tracePt t="78427" x="2316163" y="3341688"/>
          <p14:tracePt t="78435" x="2316163" y="3354388"/>
          <p14:tracePt t="78448" x="2303463" y="3390900"/>
          <p14:tracePt t="78465" x="2290763" y="3479800"/>
          <p14:tracePt t="78467" x="2265363" y="3603625"/>
          <p14:tracePt t="78481" x="2252663" y="3703638"/>
          <p14:tracePt t="78483" x="2252663" y="3816350"/>
          <p14:tracePt t="78499" x="2252663" y="3954463"/>
          <p14:tracePt t="78515" x="2252663" y="4029075"/>
          <p14:tracePt t="78532" x="2252663" y="4067175"/>
          <p14:tracePt t="78683" x="2265363" y="4067175"/>
          <p14:tracePt t="78699" x="2265363" y="4054475"/>
          <p14:tracePt t="78787" x="2239963" y="4054475"/>
          <p14:tracePt t="78794" x="2203450" y="4054475"/>
          <p14:tracePt t="78803" x="2152650" y="4054475"/>
          <p14:tracePt t="78816" x="2116138" y="4054475"/>
          <p14:tracePt t="78819" x="2052638" y="4067175"/>
          <p14:tracePt t="78833" x="1990725" y="4079875"/>
          <p14:tracePt t="78835" x="1903413" y="4117975"/>
          <p14:tracePt t="78849" x="1814513" y="4179888"/>
          <p14:tracePt t="78851" x="1701800" y="4230688"/>
          <p14:tracePt t="78866" x="1527175" y="4330700"/>
          <p14:tracePt t="78883" x="1401763" y="4367213"/>
          <p14:tracePt t="78900" x="1327150" y="4418013"/>
          <p14:tracePt t="78916" x="1263650" y="4430713"/>
          <p14:tracePt t="78933" x="1227138" y="4443413"/>
          <p14:tracePt t="78963" x="1214438" y="4443413"/>
          <p14:tracePt t="79083" x="1227138" y="4443413"/>
          <p14:tracePt t="79091" x="1252538" y="4430713"/>
          <p14:tracePt t="79100" x="1327150" y="4379913"/>
          <p14:tracePt t="79116" x="1501775" y="4279900"/>
          <p14:tracePt t="79134" x="1752600" y="4117975"/>
          <p14:tracePt t="79149" x="2139950" y="3979863"/>
          <p14:tracePt t="79166" x="2328863" y="3905250"/>
          <p14:tracePt t="79183" x="2465388" y="3829050"/>
          <p14:tracePt t="79200" x="2578100" y="3792538"/>
          <p14:tracePt t="79202" x="2603500" y="3792538"/>
          <p14:tracePt t="79217" x="2641600" y="3792538"/>
          <p14:tracePt t="79219" x="2667000" y="3767138"/>
          <p14:tracePt t="79411" x="2654300" y="3779838"/>
          <p14:tracePt t="79427" x="2641600" y="3816350"/>
          <p14:tracePt t="79434" x="2603500" y="3879850"/>
          <p14:tracePt t="79451" x="2554288" y="3992563"/>
          <p14:tracePt t="79467" x="2503488" y="4117975"/>
          <p14:tracePt t="79484" x="2441575" y="4254500"/>
          <p14:tracePt t="79500" x="2428875" y="4330700"/>
          <p14:tracePt t="79517" x="2416175" y="4354513"/>
          <p14:tracePt t="79534" x="2416175" y="4392613"/>
          <p14:tracePt t="79551" x="2416175" y="4430713"/>
          <p14:tracePt t="79567" x="2416175" y="4467225"/>
          <p14:tracePt t="79584" x="2416175" y="4492625"/>
          <p14:tracePt t="79586" x="2416175" y="4505325"/>
          <p14:tracePt t="79601" x="2416175" y="4543425"/>
          <p14:tracePt t="79603" x="2416175" y="4567238"/>
          <p14:tracePt t="79618" x="2428875" y="4605338"/>
          <p14:tracePt t="79620" x="2428875" y="4643438"/>
          <p14:tracePt t="79635" x="2441575" y="4779963"/>
          <p14:tracePt t="79651" x="2465388" y="4879975"/>
          <p14:tracePt t="79668" x="2478088" y="5018088"/>
          <p14:tracePt t="79684" x="2503488" y="5105400"/>
          <p14:tracePt t="79700" x="2503488" y="5194300"/>
          <p14:tracePt t="79717" x="2516188" y="5256213"/>
          <p14:tracePt t="79733" x="2528888" y="5281613"/>
          <p14:tracePt t="79750" x="2541588" y="5305425"/>
          <p14:tracePt t="79766" x="2541588" y="5343525"/>
          <p14:tracePt t="79783" x="2554288" y="5368925"/>
          <p14:tracePt t="79891" x="2554288" y="5330825"/>
          <p14:tracePt t="79900" x="2554288" y="5256213"/>
          <p14:tracePt t="79907" x="2554288" y="5156200"/>
          <p14:tracePt t="79919" x="2554288" y="5056188"/>
          <p14:tracePt t="79935" x="2554288" y="4856163"/>
          <p14:tracePt t="79952" x="2554288" y="4718050"/>
          <p14:tracePt t="79969" x="2565400" y="4618038"/>
          <p14:tracePt t="79971" x="2565400" y="4530725"/>
          <p14:tracePt t="79985" x="2565400" y="4492625"/>
          <p14:tracePt t="79987" x="2578100" y="4454525"/>
          <p14:tracePt t="80002" x="2578100" y="4430713"/>
          <p14:tracePt t="80075" x="2578100" y="4454525"/>
          <p14:tracePt t="80083" x="2578100" y="4505325"/>
          <p14:tracePt t="80091" x="2578100" y="4592638"/>
          <p14:tracePt t="80102" x="2578100" y="4730750"/>
          <p14:tracePt t="80120" x="2578100" y="5143500"/>
          <p14:tracePt t="80123" x="2578100" y="5381625"/>
          <p14:tracePt t="80135" x="2578100" y="5694363"/>
          <p14:tracePt t="80153" x="2578100" y="6169025"/>
          <p14:tracePt t="80155" x="2590800" y="6357938"/>
          <p14:tracePt t="80170" x="2628900" y="6645275"/>
          <p14:tracePt t="80186" x="2641600" y="6807200"/>
          <p14:tracePt t="80302" x="2641600" y="6807200"/>
          <p14:tracePt t="80309" x="2628900" y="6770688"/>
          <p14:tracePt t="80319" x="2628900" y="6707188"/>
          <p14:tracePt t="80336" x="2590800" y="6619875"/>
          <p14:tracePt t="80339" x="2578100" y="6583363"/>
          <p14:tracePt t="80354" x="2578100" y="6557963"/>
          <p14:tracePt t="80356" x="2565400" y="6519863"/>
          <p14:tracePt t="80370" x="2565400" y="6470650"/>
          <p14:tracePt t="80387" x="2565400" y="6419850"/>
          <p14:tracePt t="80403" x="2528888" y="6319838"/>
          <p14:tracePt t="80420" x="2503488" y="6269038"/>
          <p14:tracePt t="80437" x="2478088" y="6169025"/>
          <p14:tracePt t="80453" x="2452688" y="6094413"/>
          <p14:tracePt t="80469" x="2428875" y="6032500"/>
          <p14:tracePt t="80486" x="2403475" y="5994400"/>
          <p14:tracePt t="80504" x="2390775" y="5945188"/>
          <p14:tracePt t="80507" x="2365375" y="5919788"/>
          <p14:tracePt t="80520" x="2365375" y="5907088"/>
          <p14:tracePt t="80537" x="2352675" y="5907088"/>
          <p14:tracePt t="80553" x="2339975" y="5894388"/>
          <p14:tracePt t="80571" x="2328863" y="5894388"/>
          <p14:tracePt t="80595" x="2316163" y="5894388"/>
          <p14:tracePt t="80603" x="2303463" y="5894388"/>
          <p14:tracePt t="80620" x="2278063" y="5894388"/>
          <p14:tracePt t="80637" x="2239963" y="5894388"/>
          <p14:tracePt t="80654" x="2216150" y="5894388"/>
          <p14:tracePt t="80670" x="2203450" y="5894388"/>
          <p14:tracePt t="80687" x="2190750" y="5894388"/>
          <p14:tracePt t="80723" x="2165350" y="5894388"/>
          <p14:tracePt t="80779" x="2139950" y="5894388"/>
          <p14:tracePt t="80819" x="2127250" y="5894388"/>
          <p14:tracePt t="80851" x="2116138" y="5881688"/>
          <p14:tracePt t="80859" x="2103438" y="5868988"/>
          <p14:tracePt t="81003" x="2090738" y="5868988"/>
          <p14:tracePt t="81283" x="2065338" y="5868988"/>
          <p14:tracePt t="81315" x="2014538" y="5868988"/>
          <p14:tracePt t="81331" x="2003425" y="5868988"/>
          <p14:tracePt t="81339" x="1965325" y="5868988"/>
          <p14:tracePt t="81347" x="1952625" y="5868988"/>
          <p14:tracePt t="81356" x="1939925" y="5843588"/>
          <p14:tracePt t="81372" x="1903413" y="5819775"/>
          <p14:tracePt t="81389" x="1852613" y="5781675"/>
          <p14:tracePt t="81405" x="1814513" y="5743575"/>
          <p14:tracePt t="81423" x="1765300" y="5719763"/>
          <p14:tracePt t="81439" x="1714500" y="5681663"/>
          <p14:tracePt t="81442" x="1701800" y="5656263"/>
          <p14:tracePt t="81459" x="1689100" y="5656263"/>
          <p14:tracePt t="81471" x="1689100" y="5643563"/>
          <p14:tracePt t="81488" x="1652588" y="5630863"/>
          <p14:tracePt t="81505" x="1639888" y="5630863"/>
          <p14:tracePt t="81506" x="1627188" y="5619750"/>
          <p14:tracePt t="81522" x="1614488" y="5594350"/>
          <p14:tracePt t="81538" x="1601788" y="5594350"/>
          <p14:tracePt t="81555" x="1589088" y="5581650"/>
          <p14:tracePt t="81571" x="1565275" y="5568950"/>
          <p14:tracePt t="81588" x="1552575" y="5556250"/>
          <p14:tracePt t="81605" x="1514475" y="5543550"/>
          <p14:tracePt t="81621" x="1501775" y="5530850"/>
          <p14:tracePt t="81639" x="1452563" y="5507038"/>
          <p14:tracePt t="81655" x="1427163" y="5494338"/>
          <p14:tracePt t="81672" x="1401763" y="5481638"/>
          <p14:tracePt t="81674" x="1389063" y="5481638"/>
          <p14:tracePt t="81688" x="1363663" y="5456238"/>
          <p14:tracePt t="81705" x="1352550" y="5456238"/>
          <p14:tracePt t="81707" x="1339850" y="5443538"/>
          <p14:tracePt t="81722" x="1314450" y="5443538"/>
          <p14:tracePt t="81739" x="1301750" y="5430838"/>
          <p14:tracePt t="81755" x="1276350" y="5430838"/>
          <p14:tracePt t="81772" x="1263650" y="5407025"/>
          <p14:tracePt t="81789" x="1214438" y="5381625"/>
          <p14:tracePt t="81805" x="1189038" y="5368925"/>
          <p14:tracePt t="81822" x="1176338" y="5356225"/>
          <p14:tracePt t="81839" x="1127125" y="5356225"/>
          <p14:tracePt t="81855" x="1127125" y="5343525"/>
          <p14:tracePt t="81872" x="1101725" y="5318125"/>
          <p14:tracePt t="81874" x="1076325" y="5318125"/>
          <p14:tracePt t="81890" x="1076325" y="5305425"/>
          <p14:tracePt t="81906" x="1063625" y="5294313"/>
          <p14:tracePt t="81922" x="1050925" y="5294313"/>
          <p14:tracePt t="83595" x="1063625" y="5294313"/>
          <p14:tracePt t="83667" x="1089025" y="5294313"/>
          <p14:tracePt t="83675" x="1101725" y="5294313"/>
          <p14:tracePt t="83683" x="1163638" y="5294313"/>
          <p14:tracePt t="83694" x="1227138" y="5330825"/>
          <p14:tracePt t="83711" x="1327150" y="5468938"/>
          <p14:tracePt t="83729" x="1427163" y="5619750"/>
          <p14:tracePt t="83731" x="1439863" y="5681663"/>
          <p14:tracePt t="83745" x="1476375" y="5719763"/>
          <p14:tracePt t="83748" x="1489075" y="5756275"/>
          <p14:tracePt t="83763" x="1501775" y="5794375"/>
          <p14:tracePt t="83892" x="1501775" y="5807075"/>
          <p14:tracePt t="83907" x="1489075" y="5794375"/>
          <p14:tracePt t="83914" x="1465263" y="5781675"/>
          <p14:tracePt t="83930" x="1439863" y="5743575"/>
          <p14:tracePt t="83945" x="1414463" y="5707063"/>
          <p14:tracePt t="83948" x="1401763" y="5694363"/>
          <p14:tracePt t="83963" x="1363663" y="5643563"/>
          <p14:tracePt t="83979" x="1314450" y="5594350"/>
          <p14:tracePt t="83996" x="1301750" y="5556250"/>
          <p14:tracePt t="84012" x="1289050" y="5530850"/>
          <p14:tracePt t="84029" x="1263650" y="5481638"/>
          <p14:tracePt t="84046" x="1252538" y="5456238"/>
          <p14:tracePt t="84063" x="1252538" y="5443538"/>
          <p14:tracePt t="84079" x="1239838" y="5418138"/>
          <p14:tracePt t="84096" x="1239838" y="5407025"/>
          <p14:tracePt t="84098" x="1227138" y="5407025"/>
          <p14:tracePt t="84115" x="1227138" y="5394325"/>
          <p14:tracePt t="84139" x="1227138" y="5381625"/>
          <p14:tracePt t="84155" x="1227138" y="5356225"/>
          <p14:tracePt t="84195" x="1227138" y="5343525"/>
          <p14:tracePt t="84219" x="1227138" y="5330825"/>
          <p14:tracePt t="84235" x="1227138" y="5318125"/>
          <p14:tracePt t="84251" x="1214438" y="5305425"/>
          <p14:tracePt t="84275" x="1214438" y="5294313"/>
          <p14:tracePt t="84291" x="1214438" y="5281613"/>
          <p14:tracePt t="84963" x="1201738" y="5281613"/>
          <p14:tracePt t="84995" x="1189038" y="5281613"/>
          <p14:tracePt t="85027" x="1163638" y="5281613"/>
          <p14:tracePt t="85052" x="1150938" y="5281613"/>
          <p14:tracePt t="85059" x="1139825" y="5281613"/>
          <p14:tracePt t="85066" x="1127125" y="5281613"/>
          <p14:tracePt t="85082" x="1114425" y="5281613"/>
          <p14:tracePt t="85099" x="1089025" y="5281613"/>
          <p14:tracePt t="85763" x="1089025" y="5294313"/>
          <p14:tracePt t="85851" x="1101725" y="5294313"/>
          <p14:tracePt t="85875" x="1114425" y="5294313"/>
          <p14:tracePt t="85883" x="1127125" y="5294313"/>
          <p14:tracePt t="85890" x="1139825" y="5294313"/>
          <p14:tracePt t="85900" x="1150938" y="5294313"/>
          <p14:tracePt t="85917" x="1163638" y="5294313"/>
          <p14:tracePt t="85934" x="1189038" y="5294313"/>
          <p14:tracePt t="85952" x="1201738" y="5294313"/>
          <p14:tracePt t="85955" x="1239838" y="5294313"/>
          <p14:tracePt t="85971" x="1252538" y="5294313"/>
          <p14:tracePt t="85985" x="1263650" y="5294313"/>
          <p14:tracePt t="85987" x="1276350" y="5294313"/>
          <p14:tracePt t="86001" x="1289050" y="5294313"/>
          <p14:tracePt t="86003" x="1301750" y="5294313"/>
          <p14:tracePt t="86019" x="1327150" y="5294313"/>
          <p14:tracePt t="86035" x="1339850" y="5294313"/>
          <p14:tracePt t="86051" x="1363663" y="5294313"/>
          <p14:tracePt t="86068" x="1401763" y="5294313"/>
          <p14:tracePt t="86084" x="1414463" y="5294313"/>
          <p14:tracePt t="86101" x="1427163" y="5294313"/>
          <p14:tracePt t="86118" x="1439863" y="5294313"/>
          <p14:tracePt t="86135" x="1452563" y="5294313"/>
          <p14:tracePt t="86152" x="1465263" y="5281613"/>
          <p14:tracePt t="86154" x="1489075" y="5281613"/>
          <p14:tracePt t="86171" x="1501775" y="5281613"/>
          <p14:tracePt t="86186" x="1514475" y="5281613"/>
          <p14:tracePt t="86202" x="1539875" y="5281613"/>
          <p14:tracePt t="86219" x="1552575" y="5281613"/>
          <p14:tracePt t="86251" x="1565275" y="5281613"/>
          <p14:tracePt t="86259" x="1589088" y="5281613"/>
          <p14:tracePt t="86267" x="1601788" y="5281613"/>
          <p14:tracePt t="86283" x="1627188" y="5281613"/>
          <p14:tracePt t="86302" x="1665288" y="5281613"/>
          <p14:tracePt t="86318" x="1701800" y="5281613"/>
          <p14:tracePt t="86335" x="1727200" y="5281613"/>
          <p14:tracePt t="86338" x="1752600" y="5281613"/>
          <p14:tracePt t="86352" x="1778000" y="5281613"/>
          <p14:tracePt t="86355" x="1814513" y="5281613"/>
          <p14:tracePt t="86369" x="1827213" y="5281613"/>
          <p14:tracePt t="86371" x="1852613" y="5268913"/>
          <p14:tracePt t="86386" x="1865313" y="5256213"/>
          <p14:tracePt t="86403" x="1890713" y="5256213"/>
          <p14:tracePt t="86419" x="1914525" y="5256213"/>
          <p14:tracePt t="86435" x="1927225" y="5256213"/>
          <p14:tracePt t="86452" x="1939925" y="5256213"/>
          <p14:tracePt t="86469" x="1965325" y="5256213"/>
          <p14:tracePt t="86485" x="2003425" y="5256213"/>
          <p14:tracePt t="86502" x="2027238" y="5256213"/>
          <p14:tracePt t="86519" x="2078038" y="5256213"/>
          <p14:tracePt t="86523" x="2103438" y="5256213"/>
          <p14:tracePt t="86535" x="2139950" y="5256213"/>
          <p14:tracePt t="86552" x="2190750" y="5256213"/>
          <p14:tracePt t="86555" x="2203450" y="5256213"/>
          <p14:tracePt t="86570" x="2265363" y="5230813"/>
          <p14:tracePt t="86587" x="2290763" y="5218113"/>
          <p14:tracePt t="86604" x="2328863" y="5218113"/>
          <p14:tracePt t="86620" x="2352675" y="5205413"/>
          <p14:tracePt t="86636" x="2365375" y="5194300"/>
          <p14:tracePt t="86652" x="2390775" y="5194300"/>
          <p14:tracePt t="87475" x="2378075" y="5194300"/>
          <p14:tracePt t="87483" x="2352675" y="5194300"/>
          <p14:tracePt t="87491" x="2303463" y="5205413"/>
          <p14:tracePt t="87505" x="2265363" y="5205413"/>
          <p14:tracePt t="87507" x="2203450" y="5230813"/>
          <p14:tracePt t="87521" x="2116138" y="5243513"/>
          <p14:tracePt t="87523" x="2027238" y="5243513"/>
          <p14:tracePt t="87539" x="1827213" y="5243513"/>
          <p14:tracePt t="87555" x="1689100" y="5243513"/>
          <p14:tracePt t="87572" x="1552575" y="5243513"/>
          <p14:tracePt t="87588" x="1501775" y="5243513"/>
          <p14:tracePt t="87605" x="1476375" y="5256213"/>
          <p14:tracePt t="87659" x="1465263" y="5256213"/>
          <p14:tracePt t="87667" x="1439863" y="5268913"/>
          <p14:tracePt t="87699" x="1414463" y="5281613"/>
          <p14:tracePt t="87755" x="1414463" y="5294313"/>
          <p14:tracePt t="87763" x="1414463" y="5305425"/>
          <p14:tracePt t="87779" x="1401763" y="5305425"/>
          <p14:tracePt t="87788" x="1401763" y="5318125"/>
          <p14:tracePt t="87806" x="1389063" y="5330825"/>
          <p14:tracePt t="87822" x="1389063" y="5368925"/>
          <p14:tracePt t="87839" x="1389063" y="5394325"/>
          <p14:tracePt t="87856" x="1389063" y="5407025"/>
          <p14:tracePt t="87859" x="1389063" y="5418138"/>
          <p14:tracePt t="87873" x="1389063" y="5430838"/>
          <p14:tracePt t="87875" x="1389063" y="5443538"/>
          <p14:tracePt t="87891" x="1414463" y="5468938"/>
          <p14:tracePt t="87907" x="1465263" y="5494338"/>
          <p14:tracePt t="87923" x="1539875" y="5530850"/>
          <p14:tracePt t="87940" x="1589088" y="5530850"/>
          <p14:tracePt t="87956" x="1627188" y="5530850"/>
          <p14:tracePt t="87972" x="1665288" y="5556250"/>
          <p14:tracePt t="87990" x="1677988" y="5556250"/>
          <p14:tracePt t="88007" x="1701800" y="5556250"/>
          <p14:tracePt t="88022" x="1714500" y="5568950"/>
          <p14:tracePt t="88040" x="1739900" y="5568950"/>
          <p14:tracePt t="88042" x="1752600" y="5568950"/>
          <p14:tracePt t="88057" x="1765300" y="5568950"/>
          <p14:tracePt t="88060" x="1790700" y="5568950"/>
          <p14:tracePt t="88074" x="1814513" y="5568950"/>
          <p14:tracePt t="88091" x="1839913" y="5581650"/>
          <p14:tracePt t="88107" x="1852613" y="5581650"/>
          <p14:tracePt t="88123" x="1865313" y="5581650"/>
          <p14:tracePt t="88291" x="1890713" y="5581650"/>
          <p14:tracePt t="88307" x="1903413" y="5581650"/>
          <p14:tracePt t="88315" x="1914525" y="5581650"/>
          <p14:tracePt t="88324" x="1927225" y="5581650"/>
          <p14:tracePt t="88341" x="1939925" y="5581650"/>
          <p14:tracePt t="88356" x="1990725" y="5581650"/>
          <p14:tracePt t="88374" x="2014538" y="5581650"/>
          <p14:tracePt t="88391" x="2090738" y="5581650"/>
          <p14:tracePt t="88407" x="2139950" y="5581650"/>
          <p14:tracePt t="88410" x="2165350" y="5581650"/>
          <p14:tracePt t="88424" x="2203450" y="5581650"/>
          <p14:tracePt t="88426" x="2228850" y="5581650"/>
          <p14:tracePt t="88441" x="2278063" y="5581650"/>
          <p14:tracePt t="88443" x="2303463" y="5581650"/>
          <p14:tracePt t="88457" x="2316163" y="5581650"/>
          <p14:tracePt t="88460" x="2339975" y="5581650"/>
          <p14:tracePt t="88475" x="2352675" y="5581650"/>
          <p14:tracePt t="88675" x="2328863" y="5581650"/>
          <p14:tracePt t="88683" x="2303463" y="5581650"/>
          <p14:tracePt t="88691" x="2278063" y="5581650"/>
          <p14:tracePt t="88709" x="2203450" y="5581650"/>
          <p14:tracePt t="88725" x="2116138" y="5581650"/>
          <p14:tracePt t="88741" x="2014538" y="5581650"/>
          <p14:tracePt t="88759" x="1939925" y="5581650"/>
          <p14:tracePt t="88775" x="1890713" y="5581650"/>
          <p14:tracePt t="88779" x="1865313" y="5581650"/>
          <p14:tracePt t="88835" x="1852613" y="5581650"/>
          <p14:tracePt t="88866" x="1839913" y="5581650"/>
          <p14:tracePt t="88875" x="1827213" y="5581650"/>
          <p14:tracePt t="88883" x="1814513" y="5581650"/>
          <p14:tracePt t="88892" x="1801813" y="5581650"/>
          <p14:tracePt t="88923" x="1790700" y="5581650"/>
          <p14:tracePt t="88931" x="1778000" y="5581650"/>
          <p14:tracePt t="88963" x="1765300" y="5581650"/>
          <p14:tracePt t="88971" x="1765300" y="5568950"/>
          <p14:tracePt t="88979" x="1739900" y="5568950"/>
          <p14:tracePt t="88991" x="1727200" y="5556250"/>
          <p14:tracePt t="88994" x="1714500" y="5543550"/>
          <p14:tracePt t="89009" x="1689100" y="5543550"/>
          <p14:tracePt t="89011" x="1677988" y="5530850"/>
          <p14:tracePt t="89026" x="1665288" y="5530850"/>
          <p14:tracePt t="89028" x="1639888" y="5518150"/>
          <p14:tracePt t="89042" x="1577975" y="5494338"/>
          <p14:tracePt t="89060" x="1565275" y="5481638"/>
          <p14:tracePt t="89076" x="1539875" y="5481638"/>
          <p14:tracePt t="89092" x="1527175" y="5468938"/>
          <p14:tracePt t="89109" x="1514475" y="5456238"/>
          <p14:tracePt t="89125" x="1501775" y="5443538"/>
          <p14:tracePt t="89142" x="1465263" y="5443538"/>
          <p14:tracePt t="89159" x="1439863" y="5443538"/>
          <p14:tracePt t="89162" x="1414463" y="5443538"/>
          <p14:tracePt t="89176" x="1401763" y="5443538"/>
          <p14:tracePt t="89193" x="1376363" y="5443538"/>
          <p14:tracePt t="89211" x="1363663" y="5443538"/>
          <p14:tracePt t="89227" x="1339850" y="5443538"/>
          <p14:tracePt t="89243" x="1327150" y="5443538"/>
          <p14:tracePt t="89260" x="1301750" y="5443538"/>
          <p14:tracePt t="89277" x="1289050" y="5443538"/>
          <p14:tracePt t="89293" x="1263650" y="5443538"/>
          <p14:tracePt t="89323" x="1252538" y="5443538"/>
          <p14:tracePt t="89339" x="1239838" y="5443538"/>
          <p14:tracePt t="89347" x="1227138" y="5443538"/>
          <p14:tracePt t="89359" x="1214438" y="5443538"/>
          <p14:tracePt t="89377" x="1201738" y="5443538"/>
          <p14:tracePt t="89379" x="1176338" y="5443538"/>
          <p14:tracePt t="89393" x="1150938" y="5443538"/>
          <p14:tracePt t="89410" x="1127125" y="5443538"/>
          <p14:tracePt t="89427" x="1101725" y="5443538"/>
          <p14:tracePt t="89443" x="1076325" y="5443538"/>
          <p14:tracePt t="89460" x="1063625" y="5443538"/>
          <p14:tracePt t="89476" x="1038225" y="5443538"/>
          <p14:tracePt t="89493" x="1027113" y="5443538"/>
          <p14:tracePt t="89511" x="1001713" y="5443538"/>
          <p14:tracePt t="89527" x="976313" y="5443538"/>
          <p14:tracePt t="89544" x="963613" y="5443538"/>
          <p14:tracePt t="89547" x="950913" y="5443538"/>
          <p14:tracePt t="89587" x="925513" y="5443538"/>
          <p14:tracePt t="89603" x="925513" y="5430838"/>
          <p14:tracePt t="89651" x="925513" y="5418138"/>
          <p14:tracePt t="89699" x="925513" y="5407025"/>
          <p14:tracePt t="89931" x="925513" y="5394325"/>
          <p14:tracePt t="89955" x="938213" y="5368925"/>
          <p14:tracePt t="89971" x="963613" y="5356225"/>
          <p14:tracePt t="89986" x="963613" y="5343525"/>
          <p14:tracePt t="89995" x="976313" y="5343525"/>
          <p14:tracePt t="90011" x="1014413" y="5330825"/>
          <p14:tracePt t="90028" x="1050925" y="5305425"/>
          <p14:tracePt t="90045" x="1089025" y="5294313"/>
          <p14:tracePt t="90061" x="1114425" y="5281613"/>
          <p14:tracePt t="90079" x="1127125" y="5268913"/>
          <p14:tracePt t="90095" x="1127125" y="5256213"/>
          <p14:tracePt t="90331" x="1114425" y="5256213"/>
          <p14:tracePt t="90851" x="1101725" y="5256213"/>
          <p14:tracePt t="92723" x="1101725" y="5268913"/>
          <p14:tracePt t="92730" x="1101725" y="5281613"/>
          <p14:tracePt t="92739" x="1101725" y="5305425"/>
          <p14:tracePt t="92755" x="1101725" y="5330825"/>
          <p14:tracePt t="92771" x="1101725" y="5343525"/>
          <p14:tracePt t="92785" x="1101725" y="5368925"/>
          <p14:tracePt t="92803" x="1101725" y="5394325"/>
          <p14:tracePt t="93426" x="1114425" y="5394325"/>
          <p14:tracePt t="93459" x="1127125" y="5394325"/>
          <p14:tracePt t="93507" x="1150938" y="5394325"/>
          <p14:tracePt t="93571" x="1163638" y="5394325"/>
          <p14:tracePt t="93587" x="1176338" y="5394325"/>
          <p14:tracePt t="93635" x="1189038" y="5394325"/>
          <p14:tracePt t="93651" x="1214438" y="5394325"/>
          <p14:tracePt t="93659" x="1227138" y="5394325"/>
          <p14:tracePt t="93670" x="1239838" y="5381625"/>
          <p14:tracePt t="93688" x="1263650" y="5381625"/>
          <p14:tracePt t="93691" x="1289050" y="5381625"/>
          <p14:tracePt t="93705" x="1314450" y="5368925"/>
          <p14:tracePt t="93707" x="1327150" y="5368925"/>
          <p14:tracePt t="93721" x="1339850" y="5368925"/>
          <p14:tracePt t="93723" x="1363663" y="5368925"/>
          <p14:tracePt t="93738" x="1401763" y="5356225"/>
          <p14:tracePt t="93755" x="1439863" y="5356225"/>
          <p14:tracePt t="93772" x="1476375" y="5330825"/>
          <p14:tracePt t="93788" x="1514475" y="5330825"/>
          <p14:tracePt t="93804" x="1565275" y="5330825"/>
          <p14:tracePt t="93821" x="1589088" y="5330825"/>
          <p14:tracePt t="93839" x="1614488" y="5330825"/>
          <p14:tracePt t="93854" x="1639888" y="5330825"/>
          <p14:tracePt t="94011" x="1665288" y="5330825"/>
          <p14:tracePt t="94027" x="1677988" y="5330825"/>
          <p14:tracePt t="94034" x="1701800" y="5305425"/>
          <p14:tracePt t="94042" x="1714500" y="5305425"/>
          <p14:tracePt t="94053" x="1739900" y="5305425"/>
          <p14:tracePt t="94070" x="1790700" y="5305425"/>
          <p14:tracePt t="94087" x="1814513" y="5305425"/>
          <p14:tracePt t="94104" x="1827213" y="5305425"/>
          <p14:tracePt t="94105" x="1839913" y="5305425"/>
          <p14:tracePt t="94121" x="1865313" y="5294313"/>
          <p14:tracePt t="94138" x="1865313" y="5281613"/>
          <p14:tracePt t="94154" x="1878013" y="5281613"/>
          <p14:tracePt t="94171" x="1890713" y="5281613"/>
          <p14:tracePt t="94403" x="1903413" y="5281613"/>
          <p14:tracePt t="94419" x="1927225" y="5281613"/>
          <p14:tracePt t="94427" x="1952625" y="5281613"/>
          <p14:tracePt t="94440" x="1965325" y="5281613"/>
          <p14:tracePt t="94442" x="2003425" y="5281613"/>
          <p14:tracePt t="94457" x="2039938" y="5281613"/>
          <p14:tracePt t="94459" x="2065338" y="5281613"/>
          <p14:tracePt t="94473" x="2090738" y="5281613"/>
          <p14:tracePt t="94475" x="2139950" y="5281613"/>
          <p14:tracePt t="94490" x="2203450" y="5281613"/>
          <p14:tracePt t="94507" x="2278063" y="5281613"/>
          <p14:tracePt t="94524" x="2365375" y="5281613"/>
          <p14:tracePt t="94540" x="2490788" y="5281613"/>
          <p14:tracePt t="94557" x="2641600" y="5281613"/>
          <p14:tracePt t="94573" x="2778125" y="5281613"/>
          <p14:tracePt t="94590" x="2916238" y="5281613"/>
          <p14:tracePt t="94607" x="3016250" y="5281613"/>
          <p14:tracePt t="94624" x="3103563" y="5281613"/>
          <p14:tracePt t="94627" x="3141663" y="5281613"/>
          <p14:tracePt t="94640" x="3192463" y="5281613"/>
          <p14:tracePt t="94643" x="3216275" y="5281613"/>
          <p14:tracePt t="94657" x="3254375" y="5281613"/>
          <p14:tracePt t="94659" x="3292475" y="5281613"/>
          <p14:tracePt t="94674" x="3341688" y="5281613"/>
          <p14:tracePt t="94691" x="3405188" y="5281613"/>
          <p14:tracePt t="94707" x="3429000" y="5281613"/>
          <p14:tracePt t="94724" x="3479800" y="5281613"/>
          <p14:tracePt t="94740" x="3505200" y="5281613"/>
          <p14:tracePt t="94757" x="3579813" y="5281613"/>
          <p14:tracePt t="94774" x="3667125" y="5281613"/>
          <p14:tracePt t="94791" x="3767138" y="5281613"/>
          <p14:tracePt t="94807" x="3905250" y="5281613"/>
          <p14:tracePt t="94810" x="3992563" y="5281613"/>
          <p14:tracePt t="94825" x="4068763" y="5281613"/>
          <p14:tracePt t="94827" x="4156075" y="5281613"/>
          <p14:tracePt t="94842" x="4217988" y="5281613"/>
          <p14:tracePt t="94844" x="4294188" y="5281613"/>
          <p14:tracePt t="94858" x="4468813" y="5256213"/>
          <p14:tracePt t="94874" x="4668838" y="5218113"/>
          <p14:tracePt t="94891" x="4919663" y="5205413"/>
          <p14:tracePt t="94908" x="5245100" y="5156200"/>
          <p14:tracePt t="94924" x="5545138" y="5092700"/>
          <p14:tracePt t="94940" x="5883275" y="5043488"/>
          <p14:tracePt t="94957" x="6146800" y="5005388"/>
          <p14:tracePt t="94974" x="6434138" y="4968875"/>
          <p14:tracePt t="94991" x="6646863" y="4930775"/>
          <p14:tracePt t="94994" x="6696075" y="4930775"/>
          <p14:tracePt t="95008" x="6746875" y="4918075"/>
          <p14:tracePt t="95011" x="6784975" y="4918075"/>
          <p14:tracePt t="95025" x="6834188" y="4892675"/>
          <p14:tracePt t="95028" x="6872288" y="4892675"/>
          <p14:tracePt t="95042" x="6934200" y="4868863"/>
          <p14:tracePt t="95059" x="6972300" y="4843463"/>
          <p14:tracePt t="95075" x="6997700" y="4818063"/>
          <p14:tracePt t="95092" x="7034213" y="4779963"/>
          <p14:tracePt t="95108" x="7059613" y="4743450"/>
          <p14:tracePt t="95124" x="7085013" y="4730750"/>
          <p14:tracePt t="95142" x="7110413" y="4705350"/>
          <p14:tracePt t="95159" x="7134225" y="4679950"/>
          <p14:tracePt t="95175" x="7159625" y="4656138"/>
          <p14:tracePt t="95192" x="7172325" y="4656138"/>
          <p14:tracePt t="95209" x="7172325" y="4643438"/>
          <p14:tracePt t="95211" x="7185025" y="4605338"/>
          <p14:tracePt t="95235" x="7185025" y="4592638"/>
          <p14:tracePt t="95242" x="7185025" y="4579938"/>
          <p14:tracePt t="95259" x="7185025" y="4554538"/>
          <p14:tracePt t="95275" x="7185025" y="4518025"/>
          <p14:tracePt t="95292" x="7172325" y="4479925"/>
          <p14:tracePt t="95308" x="7146925" y="4430713"/>
          <p14:tracePt t="95326" x="7134225" y="4392613"/>
          <p14:tracePt t="95342" x="7134225" y="4354513"/>
          <p14:tracePt t="95359" x="7123113" y="4318000"/>
          <p14:tracePt t="95375" x="7123113" y="4254500"/>
          <p14:tracePt t="95443" x="7123113" y="4230688"/>
          <p14:tracePt t="95491" x="7110413" y="4230688"/>
          <p14:tracePt t="95715" x="7110413" y="4279900"/>
          <p14:tracePt t="95723" x="7097713" y="4330700"/>
          <p14:tracePt t="95731" x="7097713" y="4367213"/>
          <p14:tracePt t="95742" x="7097713" y="4405313"/>
          <p14:tracePt t="95759" x="7097713" y="4505325"/>
          <p14:tracePt t="95762" x="7097713" y="4543425"/>
          <p14:tracePt t="95777" x="7097713" y="4579938"/>
          <p14:tracePt t="95779" x="7097713" y="4605338"/>
          <p14:tracePt t="95795" x="7097713" y="4679950"/>
          <p14:tracePt t="95811" x="7097713" y="4730750"/>
          <p14:tracePt t="95827" x="7097713" y="4768850"/>
          <p14:tracePt t="95843" x="7097713" y="4830763"/>
          <p14:tracePt t="95860" x="7097713" y="4868863"/>
          <p14:tracePt t="95876" x="7097713" y="4892675"/>
          <p14:tracePt t="95894" x="7097713" y="4918075"/>
          <p14:tracePt t="95900" x="7097713" y="4930775"/>
          <p14:tracePt t="95915" x="7097713" y="4956175"/>
          <p14:tracePt t="95938" x="7097713" y="4968875"/>
          <p14:tracePt t="95946" x="7097713" y="4981575"/>
          <p14:tracePt t="95960" x="7097713" y="4992688"/>
          <p14:tracePt t="95977" x="7097713" y="5005388"/>
          <p14:tracePt t="95979" x="7085013" y="5018088"/>
          <p14:tracePt t="96002" x="7085013" y="5030788"/>
          <p14:tracePt t="96010" x="7072313" y="5043488"/>
          <p14:tracePt t="96027" x="7072313" y="5056188"/>
          <p14:tracePt t="96051" x="7059613" y="5068888"/>
          <p14:tracePt t="96061" x="7046913" y="5068888"/>
          <p14:tracePt t="96179" x="7046913" y="5081588"/>
          <p14:tracePt t="96203" x="7046913" y="5092700"/>
          <p14:tracePt t="96219" x="7046913" y="5105400"/>
          <p14:tracePt t="96275" x="7046913" y="5130800"/>
          <p14:tracePt t="96386" x="7046913" y="5118100"/>
          <p14:tracePt t="96394" x="7046913" y="5105400"/>
          <p14:tracePt t="96403" x="7010400" y="5056188"/>
          <p14:tracePt t="96419" x="6972300" y="5030788"/>
          <p14:tracePt t="96428" x="6921500" y="5005388"/>
          <p14:tracePt t="96445" x="6859588" y="5005388"/>
          <p14:tracePt t="96462" x="6821488" y="5005388"/>
          <p14:tracePt t="96478" x="6808788" y="5005388"/>
          <p14:tracePt t="96499" x="6797675" y="5005388"/>
          <p14:tracePt t="96532" x="6784975" y="5005388"/>
          <p14:tracePt t="96539" x="6772275" y="5005388"/>
          <p14:tracePt t="96546" x="6746875" y="5018088"/>
          <p14:tracePt t="96562" x="6746875" y="5030788"/>
          <p14:tracePt t="96579" x="6746875" y="5056188"/>
          <p14:tracePt t="96596" x="6746875" y="5081588"/>
          <p14:tracePt t="96612" x="6746875" y="5105400"/>
          <p14:tracePt t="96628" x="6746875" y="5130800"/>
          <p14:tracePt t="96645" x="6746875" y="5143500"/>
          <p14:tracePt t="96662" x="6746875" y="5156200"/>
          <p14:tracePt t="96678" x="6746875" y="5181600"/>
          <p14:tracePt t="96699" x="6772275" y="5181600"/>
          <p14:tracePt t="96712" x="6772275" y="5194300"/>
          <p14:tracePt t="96714" x="6797675" y="5194300"/>
          <p14:tracePt t="96729" x="6808788" y="5194300"/>
          <p14:tracePt t="96731" x="6834188" y="5194300"/>
          <p14:tracePt t="96746" x="6872288" y="5194300"/>
          <p14:tracePt t="96762" x="6884988" y="5194300"/>
          <p14:tracePt t="96780" x="6897688" y="5194300"/>
          <p14:tracePt t="96796" x="6921500" y="5194300"/>
          <p14:tracePt t="96834" x="6934200" y="5194300"/>
          <p14:tracePt t="96915" x="6921500" y="5181600"/>
          <p14:tracePt t="96939" x="6910388" y="5181600"/>
          <p14:tracePt t="96954" x="6897688" y="5181600"/>
          <p14:tracePt t="96994" x="6884988" y="5181600"/>
          <p14:tracePt t="97027" x="6872288" y="5181600"/>
          <p14:tracePt t="97043" x="6872288" y="5194300"/>
          <p14:tracePt t="97051" x="6872288" y="5218113"/>
          <p14:tracePt t="97067" x="6884988" y="5243513"/>
          <p14:tracePt t="97079" x="6910388" y="5256213"/>
          <p14:tracePt t="97082" x="6946900" y="5256213"/>
          <p14:tracePt t="97096" x="6985000" y="5256213"/>
          <p14:tracePt t="97099" x="7034213" y="5256213"/>
          <p14:tracePt t="97114" x="7059613" y="5256213"/>
          <p14:tracePt t="97115" x="7097713" y="5256213"/>
          <p14:tracePt t="97130" x="7172325" y="5256213"/>
          <p14:tracePt t="97147" x="7210425" y="5256213"/>
          <p14:tracePt t="97164" x="7223125" y="5256213"/>
          <p14:tracePt t="97186" x="7235825" y="5256213"/>
          <p14:tracePt t="97219" x="7246938" y="5243513"/>
          <p14:tracePt t="97235" x="7246938" y="5230813"/>
          <p14:tracePt t="97251" x="7235825" y="5218113"/>
          <p14:tracePt t="97258" x="7223125" y="5218113"/>
          <p14:tracePt t="97266" x="7210425" y="5205413"/>
          <p14:tracePt t="97278" x="7185025" y="5205413"/>
          <p14:tracePt t="97295" x="7123113" y="5205413"/>
          <p14:tracePt t="97297" x="7097713" y="5205413"/>
          <p14:tracePt t="97312" x="7072313" y="5205413"/>
          <p14:tracePt t="97314" x="7046913" y="5205413"/>
          <p14:tracePt t="97329" x="7010400" y="5205413"/>
          <p14:tracePt t="97346" x="6985000" y="5205413"/>
          <p14:tracePt t="97363" x="6959600" y="5205413"/>
          <p14:tracePt t="97381" x="6946900" y="5218113"/>
          <p14:tracePt t="97427" x="6934200" y="5230813"/>
          <p14:tracePt t="97539" x="6946900" y="5230813"/>
          <p14:tracePt t="97555" x="6959600" y="5230813"/>
          <p14:tracePt t="97570" x="6959600" y="5218113"/>
          <p14:tracePt t="97579" x="6959600" y="5194300"/>
          <p14:tracePt t="97587" x="6959600" y="5130800"/>
          <p14:tracePt t="97598" x="6959600" y="5081588"/>
          <p14:tracePt t="97615" x="6959600" y="4930775"/>
          <p14:tracePt t="97632" x="6959600" y="4730750"/>
          <p14:tracePt t="97634" x="6959600" y="4630738"/>
          <p14:tracePt t="97649" x="6959600" y="4543425"/>
          <p14:tracePt t="97651" x="6959600" y="4479925"/>
          <p14:tracePt t="97666" x="6959600" y="4379913"/>
          <p14:tracePt t="97668" x="6959600" y="4305300"/>
          <p14:tracePt t="97682" x="6985000" y="4154488"/>
          <p14:tracePt t="97699" x="6997700" y="4054475"/>
          <p14:tracePt t="97715" x="6997700" y="4005263"/>
          <p14:tracePt t="97732" x="7021513" y="3954463"/>
          <p14:tracePt t="97749" x="7034213" y="3892550"/>
          <p14:tracePt t="97764" x="7034213" y="3867150"/>
          <p14:tracePt t="97782" x="7034213" y="3854450"/>
          <p14:tracePt t="97803" x="7034213" y="3841750"/>
          <p14:tracePt t="97815" x="7034213" y="3829050"/>
          <p14:tracePt t="97875" x="7046913" y="3803650"/>
          <p14:tracePt t="98011" x="7046913" y="3816350"/>
          <p14:tracePt t="98019" x="7046913" y="3841750"/>
          <p14:tracePt t="98033" x="7046913" y="3905250"/>
          <p14:tracePt t="98035" x="7046913" y="3967163"/>
          <p14:tracePt t="98050" x="7046913" y="4092575"/>
          <p14:tracePt t="98066" x="7072313" y="4179888"/>
          <p14:tracePt t="98083" x="7110413" y="4254500"/>
          <p14:tracePt t="98100" x="7123113" y="4341813"/>
          <p14:tracePt t="98116" x="7134225" y="4392613"/>
          <p14:tracePt t="98132" x="7134225" y="4454525"/>
          <p14:tracePt t="98149" x="7134225" y="4505325"/>
          <p14:tracePt t="98166" x="7134225" y="4554538"/>
          <p14:tracePt t="98182" x="7134225" y="4605338"/>
          <p14:tracePt t="98199" x="7134225" y="4692650"/>
          <p14:tracePt t="98202" x="7134225" y="4718050"/>
          <p14:tracePt t="98216" x="7134225" y="4743450"/>
          <p14:tracePt t="98219" x="7134225" y="4768850"/>
          <p14:tracePt t="98233" x="7134225" y="4779963"/>
          <p14:tracePt t="98235" x="7134225" y="4818063"/>
          <p14:tracePt t="98250" x="7134225" y="4868863"/>
          <p14:tracePt t="98266" x="7134225" y="4930775"/>
          <p14:tracePt t="98283" x="7134225" y="4981575"/>
          <p14:tracePt t="98299" x="7134225" y="5005388"/>
          <p14:tracePt t="98316" x="7134225" y="5056188"/>
          <p14:tracePt t="98339" x="7134225" y="5068888"/>
          <p14:tracePt t="98351" x="7123113" y="5068888"/>
          <p14:tracePt t="98387" x="7110413" y="5068888"/>
          <p14:tracePt t="98395" x="7097713" y="5068888"/>
          <p14:tracePt t="98403" x="7085013" y="5068888"/>
          <p14:tracePt t="98419" x="7059613" y="5068888"/>
          <p14:tracePt t="98434" x="7046913" y="5068888"/>
          <p14:tracePt t="98451" x="7021513" y="5068888"/>
          <p14:tracePt t="98523" x="7010400" y="5068888"/>
          <p14:tracePt t="98587" x="6997700" y="5068888"/>
          <p14:tracePt t="98594" x="6985000" y="5068888"/>
          <p14:tracePt t="98610" x="6959600" y="5068888"/>
          <p14:tracePt t="98626" x="6946900" y="5068888"/>
          <p14:tracePt t="98634" x="6910388" y="5043488"/>
          <p14:tracePt t="98651" x="6846888" y="5030788"/>
          <p14:tracePt t="98667" x="6721475" y="4992688"/>
          <p14:tracePt t="98684" x="6521450" y="4968875"/>
          <p14:tracePt t="98701" x="6459538" y="4943475"/>
          <p14:tracePt t="98717" x="6396038" y="4943475"/>
          <p14:tracePt t="98734" x="6383338" y="4943475"/>
          <p14:tracePt t="98803" x="6370638" y="4943475"/>
          <p14:tracePt t="98811" x="6370638" y="4956175"/>
          <p14:tracePt t="98818" x="6370638" y="4981575"/>
          <p14:tracePt t="98835" x="6370638" y="5030788"/>
          <p14:tracePt t="98851" x="6370638" y="5092700"/>
          <p14:tracePt t="98868" x="6370638" y="5181600"/>
          <p14:tracePt t="98885" x="6396038" y="5256213"/>
          <p14:tracePt t="98901" x="6408738" y="5318125"/>
          <p14:tracePt t="98918" x="6459538" y="5368925"/>
          <p14:tracePt t="98935" x="6496050" y="5418138"/>
          <p14:tracePt t="98938" x="6508750" y="5430838"/>
          <p14:tracePt t="98952" x="6521450" y="5456238"/>
          <p14:tracePt t="98954" x="6559550" y="5468938"/>
          <p14:tracePt t="98969" x="6596063" y="5507038"/>
          <p14:tracePt t="98971" x="6646863" y="5518150"/>
          <p14:tracePt t="98986" x="6734175" y="5543550"/>
          <p14:tracePt t="99002" x="6784975" y="5581650"/>
          <p14:tracePt t="99019" x="6859588" y="5594350"/>
          <p14:tracePt t="99035" x="6921500" y="5594350"/>
          <p14:tracePt t="99052" x="6946900" y="5594350"/>
          <p14:tracePt t="99068" x="6985000" y="5594350"/>
          <p14:tracePt t="99084" x="6985000" y="5581650"/>
          <p14:tracePt t="99102" x="6985000" y="5530850"/>
          <p14:tracePt t="99119" x="6997700" y="5456238"/>
          <p14:tracePt t="99135" x="6997700" y="5381625"/>
          <p14:tracePt t="99139" x="6997700" y="5356225"/>
          <p14:tracePt t="99152" x="6997700" y="5318125"/>
          <p14:tracePt t="99155" x="6985000" y="5305425"/>
          <p14:tracePt t="99170" x="6985000" y="5281613"/>
          <p14:tracePt t="99172" x="6985000" y="5256213"/>
          <p14:tracePt t="99186" x="6946900" y="5205413"/>
          <p14:tracePt t="99202" x="6897688" y="5168900"/>
          <p14:tracePt t="99219" x="6872288" y="5118100"/>
          <p14:tracePt t="99243" x="6859588" y="5105400"/>
          <p14:tracePt t="99267" x="6834188" y="5105400"/>
          <p14:tracePt t="99291" x="6808788" y="5105400"/>
          <p14:tracePt t="99307" x="6797675" y="5105400"/>
          <p14:tracePt t="99315" x="6784975" y="5105400"/>
          <p14:tracePt t="99323" x="6772275" y="5105400"/>
          <p14:tracePt t="99336" x="6759575" y="5105400"/>
          <p14:tracePt t="99340" x="6746875" y="5105400"/>
          <p14:tracePt t="99353" x="6734175" y="5105400"/>
          <p14:tracePt t="99355" x="6696075" y="5130800"/>
          <p14:tracePt t="99370" x="6672263" y="5143500"/>
          <p14:tracePt t="99386" x="6646863" y="5205413"/>
          <p14:tracePt t="99403" x="6634163" y="5243513"/>
          <p14:tracePt t="99420" x="6621463" y="5294313"/>
          <p14:tracePt t="99436" x="6608763" y="5318125"/>
          <p14:tracePt t="99453" x="6608763" y="5330825"/>
          <p14:tracePt t="99470" x="6608763" y="5343525"/>
          <p14:tracePt t="99486" x="6608763" y="5368925"/>
          <p14:tracePt t="99507" x="6608763" y="5381625"/>
          <p14:tracePt t="99531" x="6608763" y="5394325"/>
          <p14:tracePt t="99546" x="6621463" y="5394325"/>
          <p14:tracePt t="99554" x="6634163" y="5407025"/>
          <p14:tracePt t="99570" x="6672263" y="5407025"/>
          <p14:tracePt t="99586" x="6746875" y="5407025"/>
          <p14:tracePt t="99603" x="6797675" y="5407025"/>
          <p14:tracePt t="99620" x="6859588" y="5407025"/>
          <p14:tracePt t="99636" x="6897688" y="5356225"/>
          <p14:tracePt t="99653" x="6934200" y="5305425"/>
          <p14:tracePt t="99670" x="6959600" y="5256213"/>
          <p14:tracePt t="99687" x="6972300" y="5194300"/>
          <p14:tracePt t="99704" x="7010400" y="5081588"/>
          <p14:tracePt t="99706" x="7010400" y="5030788"/>
          <p14:tracePt t="99721" x="7010400" y="5005388"/>
          <p14:tracePt t="99723" x="7010400" y="4956175"/>
          <p14:tracePt t="99737" x="7010400" y="4930775"/>
          <p14:tracePt t="99740" x="7010400" y="4905375"/>
          <p14:tracePt t="99754" x="6997700" y="4843463"/>
          <p14:tracePt t="99771" x="6972300" y="4818063"/>
          <p14:tracePt t="99787" x="6859588" y="4792663"/>
          <p14:tracePt t="99804" x="6821488" y="4779963"/>
          <p14:tracePt t="99820" x="6759575" y="4779963"/>
          <p14:tracePt t="99837" x="6684963" y="4779963"/>
          <p14:tracePt t="99853" x="6608763" y="4805363"/>
          <p14:tracePt t="99871" x="6584950" y="4830763"/>
          <p14:tracePt t="99887" x="6572250" y="4892675"/>
          <p14:tracePt t="99903" x="6559550" y="4968875"/>
          <p14:tracePt t="99931" x="6559550" y="5018088"/>
          <p14:tracePt t="99938" x="6572250" y="5030788"/>
          <p14:tracePt t="99955" x="6634163" y="5118100"/>
          <p14:tracePt t="99971" x="6672263" y="5181600"/>
          <p14:tracePt t="99988" x="6708775" y="5205413"/>
          <p14:tracePt t="100004" x="6772275" y="5230813"/>
          <p14:tracePt t="100020" x="6834188" y="5230813"/>
          <p14:tracePt t="100037" x="6897688" y="5230813"/>
          <p14:tracePt t="100055" x="6972300" y="5230813"/>
          <p14:tracePt t="100071" x="7046913" y="5230813"/>
          <p14:tracePt t="100087" x="7134225" y="5205413"/>
          <p14:tracePt t="100104" x="7223125" y="5130800"/>
          <p14:tracePt t="100106" x="7246938" y="5092700"/>
          <p14:tracePt t="100121" x="7272338" y="5068888"/>
          <p14:tracePt t="100123" x="7310438" y="5043488"/>
          <p14:tracePt t="100138" x="7348538" y="4992688"/>
          <p14:tracePt t="100155" x="7372350" y="4930775"/>
          <p14:tracePt t="100172" x="7372350" y="4905375"/>
          <p14:tracePt t="100188" x="7372350" y="4892675"/>
          <p14:tracePt t="100204" x="7372350" y="4843463"/>
          <p14:tracePt t="100419" x="7359650" y="4843463"/>
          <p14:tracePt t="100435" x="7348538" y="4843463"/>
          <p14:tracePt t="100442" x="7323138" y="4843463"/>
          <p14:tracePt t="100456" x="7323138" y="4856163"/>
          <p14:tracePt t="100459" x="7285038" y="4856163"/>
          <p14:tracePt t="100473" x="7272338" y="4879975"/>
          <p14:tracePt t="100475" x="7259638" y="4879975"/>
          <p14:tracePt t="100490" x="7235825" y="4892675"/>
          <p14:tracePt t="100506" x="7210425" y="4905375"/>
          <p14:tracePt t="100523" x="7197725" y="4905375"/>
          <p14:tracePt t="100539" x="7185025" y="4918075"/>
          <p14:tracePt t="100556" x="7172325" y="4930775"/>
          <p14:tracePt t="100572" x="7159625" y="4943475"/>
          <p14:tracePt t="100643" x="7146925" y="4956175"/>
          <p14:tracePt t="100699" x="7134225" y="4956175"/>
          <p14:tracePt t="100706" x="7123113" y="4956175"/>
          <p14:tracePt t="100715" x="7110413" y="4956175"/>
          <p14:tracePt t="100723" x="7097713" y="4956175"/>
          <p14:tracePt t="100739" x="7046913" y="4956175"/>
          <p14:tracePt t="100756" x="7010400" y="4956175"/>
          <p14:tracePt t="100772" x="6946900" y="4956175"/>
          <p14:tracePt t="100790" x="6897688" y="4956175"/>
          <p14:tracePt t="100806" x="6846888" y="4968875"/>
          <p14:tracePt t="100823" x="6808788" y="4981575"/>
          <p14:tracePt t="100840" x="6784975" y="4981575"/>
          <p14:tracePt t="100971" x="6784975" y="4992688"/>
          <p14:tracePt t="100987" x="6821488" y="4992688"/>
          <p14:tracePt t="100995" x="6846888" y="4992688"/>
          <p14:tracePt t="101006" x="6872288" y="4992688"/>
          <p14:tracePt t="101024" x="6897688" y="4992688"/>
          <p14:tracePt t="101040" x="6921500" y="4992688"/>
          <p14:tracePt t="101139" x="6921500" y="4981575"/>
          <p14:tracePt t="101154" x="6921500" y="4968875"/>
          <p14:tracePt t="101171" x="6921500" y="4943475"/>
          <p14:tracePt t="101195" x="6897688" y="4943475"/>
          <p14:tracePt t="101202" x="6872288" y="4930775"/>
          <p14:tracePt t="101219" x="6859588" y="4930775"/>
          <p14:tracePt t="101243" x="6846888" y="4930775"/>
          <p14:tracePt t="101771" x="6834188" y="4930775"/>
          <p14:tracePt t="101827" x="6834188" y="4943475"/>
          <p14:tracePt t="101834" x="6834188" y="4956175"/>
          <p14:tracePt t="101859" x="6834188" y="4968875"/>
          <p14:tracePt t="101875" x="6808788" y="4981575"/>
          <p14:tracePt t="101931" x="6808788" y="5005388"/>
          <p14:tracePt t="101947" x="6797675" y="5018088"/>
          <p14:tracePt t="101979" x="6797675" y="5030788"/>
          <p14:tracePt t="102011" x="6797675" y="5043488"/>
          <p14:tracePt t="102026" x="6784975" y="5056188"/>
          <p14:tracePt t="102033" x="6772275" y="5068888"/>
          <p14:tracePt t="102106" x="6759575" y="5081588"/>
          <p14:tracePt t="102147" x="6746875" y="5081588"/>
          <p14:tracePt t="102195" x="6746875" y="5092700"/>
          <p14:tracePt t="102235" x="6734175" y="5105400"/>
          <p14:tracePt t="102250" x="6721475" y="5118100"/>
          <p14:tracePt t="102260" x="6721475" y="5143500"/>
          <p14:tracePt t="102275" x="6696075" y="5156200"/>
          <p14:tracePt t="102282" x="6696075" y="5168900"/>
          <p14:tracePt t="102314" x="6696075" y="5194300"/>
          <p14:tracePt t="102322" x="6696075" y="5218113"/>
          <p14:tracePt t="102347" x="6696075" y="5230813"/>
          <p14:tracePt t="102355" x="6696075" y="5243513"/>
          <p14:tracePt t="102363" x="6696075" y="5256213"/>
          <p14:tracePt t="102378" x="6696075" y="5281613"/>
          <p14:tracePt t="102410" x="6708775" y="5305425"/>
          <p14:tracePt t="102419" x="6734175" y="5305425"/>
          <p14:tracePt t="102427" x="6734175" y="5318125"/>
          <p14:tracePt t="102444" x="6784975" y="5318125"/>
          <p14:tracePt t="102460" x="6808788" y="5330825"/>
          <p14:tracePt t="102477" x="6821488" y="5330825"/>
          <p14:tracePt t="102493" x="6846888" y="5330825"/>
          <p14:tracePt t="102510" x="6859588" y="5330825"/>
          <p14:tracePt t="102527" x="6872288" y="5330825"/>
          <p14:tracePt t="102547" x="6897688" y="5330825"/>
          <p14:tracePt t="102579" x="6910388" y="5330825"/>
          <p14:tracePt t="102627" x="6921500" y="5318125"/>
          <p14:tracePt t="102644" x="6934200" y="5305425"/>
          <p14:tracePt t="102699" x="6934200" y="5281613"/>
          <p14:tracePt t="102739" x="6934200" y="5268913"/>
          <p14:tracePt t="102771" x="6934200" y="5256213"/>
          <p14:tracePt t="102778" x="6934200" y="5243513"/>
          <p14:tracePt t="102811" x="6934200" y="5230813"/>
          <p14:tracePt t="102819" x="6921500" y="5230813"/>
          <p14:tracePt t="102843" x="6910388" y="5218113"/>
          <p14:tracePt t="102859" x="6910388" y="5205413"/>
          <p14:tracePt t="102883" x="6897688" y="5205413"/>
          <p14:tracePt t="103051" x="6884988" y="5205413"/>
          <p14:tracePt t="103099" x="6884988" y="5194300"/>
          <p14:tracePt t="103179" x="6884988" y="5181600"/>
          <p14:tracePt t="103195" x="6872288" y="5181600"/>
          <p14:tracePt t="103212" x="6859588" y="5181600"/>
          <p14:tracePt t="103227" x="6846888" y="5181600"/>
          <p14:tracePt t="104387" x="6834188" y="5181600"/>
          <p14:tracePt t="104523" x="6808788" y="5181600"/>
          <p14:tracePt t="104579" x="6797675" y="5181600"/>
          <p14:tracePt t="104643" x="6784975" y="5181600"/>
          <p14:tracePt t="104659" x="6784975" y="5194300"/>
          <p14:tracePt t="104707" x="6772275" y="5205413"/>
          <p14:tracePt t="104731" x="6759575" y="5205413"/>
          <p14:tracePt t="104819" x="6759575" y="5218113"/>
          <p14:tracePt t="104827" x="6746875" y="5218113"/>
          <p14:tracePt t="104867" x="6734175" y="5230813"/>
          <p14:tracePt t="105003" x="6721475" y="5243513"/>
          <p14:tracePt t="108570" x="6721475" y="5256213"/>
          <p14:tracePt t="108595" x="6734175" y="5256213"/>
          <p14:tracePt t="108603" x="6734175" y="5268913"/>
          <p14:tracePt t="108635" x="6746875" y="5281613"/>
          <p14:tracePt t="108659" x="6746875" y="5294313"/>
          <p14:tracePt t="108667" x="6759575" y="5294313"/>
          <p14:tracePt t="108683" x="6772275" y="5305425"/>
          <p14:tracePt t="108699" x="6784975" y="5318125"/>
          <p14:tracePt t="108710" x="6784975" y="5330825"/>
          <p14:tracePt t="108726" x="6797675" y="5343525"/>
          <p14:tracePt t="108744" x="6821488" y="5356225"/>
          <p14:tracePt t="108746" x="6846888" y="5381625"/>
          <p14:tracePt t="108763" x="6846888" y="5394325"/>
          <p14:tracePt t="108778" x="6872288" y="5418138"/>
          <p14:tracePt t="108794" x="6884988" y="5430838"/>
          <p14:tracePt t="108811" x="6897688" y="5443538"/>
          <p14:tracePt t="108827" x="6897688" y="5481638"/>
          <p14:tracePt t="108850" x="6910388" y="5494338"/>
          <p14:tracePt t="108866" x="6921500" y="5507038"/>
          <p14:tracePt t="108987" x="6934200" y="5507038"/>
          <p14:tracePt t="108994" x="6946900" y="5507038"/>
          <p14:tracePt t="109010" x="6946900" y="5494338"/>
          <p14:tracePt t="109034" x="6959600" y="5481638"/>
          <p14:tracePt t="109067" x="6959600" y="5468938"/>
          <p14:tracePt t="109075" x="6959600" y="5456238"/>
          <p14:tracePt t="109507" x="6959600" y="5443538"/>
          <p14:tracePt t="110730" x="6959600" y="5430838"/>
          <p14:tracePt t="111531" x="6959600" y="5418138"/>
          <p14:tracePt t="111699" x="6959600" y="5407025"/>
          <p14:tracePt t="111723" x="6959600" y="5394325"/>
          <p14:tracePt t="111731" x="6959600" y="5381625"/>
          <p14:tracePt t="111747" x="6959600" y="5368925"/>
          <p14:tracePt t="111771" x="6972300" y="5368925"/>
          <p14:tracePt t="111778" x="6985000" y="5356225"/>
          <p14:tracePt t="111786" x="6997700" y="5356225"/>
          <p14:tracePt t="111802" x="7010400" y="5356225"/>
          <p14:tracePt t="111819" x="7072313" y="5343525"/>
          <p14:tracePt t="111834" x="7097713" y="5343525"/>
          <p14:tracePt t="111852" x="7123113" y="5343525"/>
          <p14:tracePt t="111868" x="7134225" y="5318125"/>
          <p14:tracePt t="111885" x="7146925" y="5318125"/>
          <p14:tracePt t="111902" x="7172325" y="5305425"/>
          <p14:tracePt t="111919" x="7185025" y="5294313"/>
          <p14:tracePt t="111935" x="7210425" y="5294313"/>
          <p14:tracePt t="111953" x="7223125" y="5281613"/>
          <p14:tracePt t="111955" x="7235825" y="5268913"/>
          <p14:tracePt t="112011" x="7235825" y="5256213"/>
          <p14:tracePt t="112259" x="7223125" y="5256213"/>
          <p14:tracePt t="112379" x="7210425" y="5256213"/>
          <p14:tracePt t="112467" x="7197725" y="5256213"/>
          <p14:tracePt t="113650" x="7210425" y="5256213"/>
          <p14:tracePt t="113659" x="7235825" y="5256213"/>
          <p14:tracePt t="113673" x="7246938" y="5256213"/>
          <p14:tracePt t="113690" x="7259638" y="5256213"/>
          <p14:tracePt t="113706" x="7272338" y="5256213"/>
          <p14:tracePt t="113723" x="7285038" y="5243513"/>
          <p14:tracePt t="113740" x="7297738" y="5243513"/>
          <p14:tracePt t="113756" x="7310438" y="5243513"/>
          <p14:tracePt t="113773" x="7359650" y="5230813"/>
          <p14:tracePt t="113790" x="7385050" y="5218113"/>
          <p14:tracePt t="113806" x="7397750" y="5218113"/>
          <p14:tracePt t="113823" x="7410450" y="5218113"/>
          <p14:tracePt t="113891" x="7410450" y="5205413"/>
          <p14:tracePt t="113907" x="7423150" y="5205413"/>
          <p14:tracePt t="113938" x="7435850" y="5205413"/>
          <p14:tracePt t="114067" x="7459663" y="5205413"/>
          <p14:tracePt t="114074" x="7472363" y="5205413"/>
          <p14:tracePt t="114083" x="7497763" y="5205413"/>
          <p14:tracePt t="114091" x="7535863" y="5205413"/>
          <p14:tracePt t="114108" x="7661275" y="5205413"/>
          <p14:tracePt t="114124" x="7797800" y="5205413"/>
          <p14:tracePt t="114141" x="7823200" y="5205413"/>
          <p14:tracePt t="114158" x="8023225" y="5205413"/>
          <p14:tracePt t="114175" x="8223250" y="5205413"/>
          <p14:tracePt t="114191" x="8399463" y="5205413"/>
          <p14:tracePt t="114194" x="8512175" y="5205413"/>
          <p14:tracePt t="114209" x="8637588" y="5205413"/>
          <p14:tracePt t="114211" x="8712200" y="5205413"/>
          <p14:tracePt t="114226" x="8912225" y="5205413"/>
          <p14:tracePt t="114242" x="9088438" y="5205413"/>
          <p14:tracePt t="114259" x="9212263" y="5205413"/>
          <p14:tracePt t="114275" x="9337675" y="5243513"/>
          <p14:tracePt t="114291" x="9488488" y="5343525"/>
          <p14:tracePt t="114308" x="9601200" y="5543550"/>
          <p14:tracePt t="114324" x="9637713" y="5656263"/>
          <p14:tracePt t="114341" x="9588500" y="5756275"/>
          <p14:tracePt t="114359" x="9324975" y="5768975"/>
          <p14:tracePt t="114362" x="9063038" y="5768975"/>
          <p14:tracePt t="114375" x="8837613" y="5743575"/>
          <p14:tracePt t="114391" x="8686800" y="5707063"/>
          <p14:tracePt t="114475" x="8712200" y="5707063"/>
          <p14:tracePt t="114483" x="8750300" y="5707063"/>
          <p14:tracePt t="114492" x="8799513" y="5707063"/>
          <p14:tracePt t="114508" x="8899525" y="5681663"/>
          <p14:tracePt t="114525" x="8950325" y="5643563"/>
          <p14:tracePt t="114542" x="8950325" y="5630863"/>
          <p14:tracePt t="114559" x="8950325" y="5619750"/>
          <p14:tracePt t="114691" x="8950325" y="5607050"/>
          <p14:tracePt t="114835" x="8950325" y="5594350"/>
          <p14:tracePt t="114859" x="8950325" y="5581650"/>
          <p14:tracePt t="114874" x="8950325" y="5568950"/>
          <p14:tracePt t="114891" x="8950325" y="5556250"/>
          <p14:tracePt t="114899" x="8950325" y="5543550"/>
          <p14:tracePt t="114923" x="8950325" y="5518150"/>
          <p14:tracePt t="114971" x="8950325" y="5507038"/>
          <p14:tracePt t="114978" x="8950325" y="5494338"/>
          <p14:tracePt t="114994" x="8950325" y="5481638"/>
          <p14:tracePt t="115010" x="8950325" y="5468938"/>
          <p14:tracePt t="115026" x="8950325" y="5443538"/>
          <p14:tracePt t="115043" x="8950325" y="5430838"/>
          <p14:tracePt t="115060" x="8963025" y="5407025"/>
          <p14:tracePt t="115076" x="8975725" y="5394325"/>
          <p14:tracePt t="115094" x="8999538" y="5356225"/>
          <p14:tracePt t="115110" x="8999538" y="5343525"/>
          <p14:tracePt t="115126" x="9012238" y="5330825"/>
          <p14:tracePt t="115143" x="9024938" y="5318125"/>
          <p14:tracePt t="115161" x="9050338" y="5281613"/>
          <p14:tracePt t="115163" x="9050338" y="5268913"/>
          <p14:tracePt t="115177" x="9075738" y="5256213"/>
          <p14:tracePt t="115179" x="9075738" y="5243513"/>
          <p14:tracePt t="115194" x="9124950" y="5194300"/>
          <p14:tracePt t="115211" x="9163050" y="5168900"/>
          <p14:tracePt t="115227" x="9188450" y="5118100"/>
          <p14:tracePt t="115244" x="9237663" y="5081588"/>
          <p14:tracePt t="115260" x="9263063" y="5056188"/>
          <p14:tracePt t="115278" x="9263063" y="5043488"/>
          <p14:tracePt t="115294" x="9288463" y="5030788"/>
          <p14:tracePt t="115311" x="9301163" y="5005388"/>
          <p14:tracePt t="115327" x="9324975" y="4981575"/>
          <p14:tracePt t="115344" x="9350375" y="4968875"/>
          <p14:tracePt t="115394" x="9363075" y="4956175"/>
          <p14:tracePt t="115787" x="9363075" y="4943475"/>
          <p14:tracePt t="115811" x="9337675" y="4918075"/>
          <p14:tracePt t="115819" x="9337675" y="4905375"/>
          <p14:tracePt t="115829" x="9337675" y="4892675"/>
          <p14:tracePt t="115845" x="9312275" y="4868863"/>
          <p14:tracePt t="115971" x="9337675" y="4856163"/>
          <p14:tracePt t="115979" x="9350375" y="4830763"/>
          <p14:tracePt t="115986" x="9375775" y="4830763"/>
          <p14:tracePt t="115996" x="9413875" y="4818063"/>
          <p14:tracePt t="116012" x="9525000" y="4768850"/>
          <p14:tracePt t="116029" x="9637713" y="4730750"/>
          <p14:tracePt t="116046" x="9739313" y="4705350"/>
          <p14:tracePt t="116063" x="9775825" y="4679950"/>
          <p14:tracePt t="116080" x="9839325" y="4679950"/>
          <p14:tracePt t="116082" x="9852025" y="4656138"/>
          <p14:tracePt t="116097" x="9875838" y="4656138"/>
          <p14:tracePt t="116099" x="9888538" y="4656138"/>
          <p14:tracePt t="116114" x="9913938" y="4630738"/>
          <p14:tracePt t="116130" x="9963150" y="4605338"/>
          <p14:tracePt t="116147" x="10001250" y="4592638"/>
          <p14:tracePt t="116163" x="10064750" y="4579938"/>
          <p14:tracePt t="116180" x="10152063" y="4579938"/>
          <p14:tracePt t="116196" x="10201275" y="4567238"/>
          <p14:tracePt t="116213" x="10239375" y="4567238"/>
          <p14:tracePt t="116230" x="10277475" y="4567238"/>
          <p14:tracePt t="116246" x="10301288" y="4567238"/>
          <p14:tracePt t="116263" x="10326688" y="4567238"/>
          <p14:tracePt t="116266" x="10339388" y="4567238"/>
          <p14:tracePt t="116281" x="10352088" y="4567238"/>
          <p14:tracePt t="116283" x="10364788" y="4567238"/>
          <p14:tracePt t="116298" x="10377488" y="4567238"/>
          <p14:tracePt t="116313" x="10390188" y="4579938"/>
          <p14:tracePt t="116330" x="10414000" y="4592638"/>
          <p14:tracePt t="116355" x="10439400" y="4605338"/>
          <p14:tracePt t="116371" x="10439400" y="4618038"/>
          <p14:tracePt t="116387" x="10439400" y="4630738"/>
          <p14:tracePt t="116411" x="10452100" y="4643438"/>
          <p14:tracePt t="116627" x="10452100" y="4656138"/>
          <p14:tracePt t="116659" x="10452100" y="4667250"/>
          <p14:tracePt t="116666" x="10452100" y="4679950"/>
          <p14:tracePt t="116682" x="10452100" y="4692650"/>
          <p14:tracePt t="116723" x="10452100" y="4705350"/>
          <p14:tracePt t="116786" x="10439400" y="4718050"/>
          <p14:tracePt t="116802" x="10439400" y="4730750"/>
          <p14:tracePt t="116819" x="10414000" y="4756150"/>
          <p14:tracePt t="116835" x="10401300" y="4756150"/>
          <p14:tracePt t="116851" x="10377488" y="4768850"/>
          <p14:tracePt t="116866" x="10352088" y="4779963"/>
          <p14:tracePt t="116882" x="10339388" y="4805363"/>
          <p14:tracePt t="116890" x="10326688" y="4805363"/>
          <p14:tracePt t="116906" x="10301288" y="4830763"/>
          <p14:tracePt t="116914" x="10288588" y="4830763"/>
          <p14:tracePt t="116931" x="10264775" y="4856163"/>
          <p14:tracePt t="116948" x="10226675" y="4879975"/>
          <p14:tracePt t="116965" x="10164763" y="4918075"/>
          <p14:tracePt t="116982" x="10113963" y="4968875"/>
          <p14:tracePt t="116999" x="10064750" y="4992688"/>
          <p14:tracePt t="117015" x="10039350" y="5005388"/>
          <p14:tracePt t="117018" x="10013950" y="5018088"/>
          <p14:tracePt t="117034" x="9975850" y="5030788"/>
          <p14:tracePt t="117049" x="9963150" y="5043488"/>
          <p14:tracePt t="117051" x="9939338" y="5056188"/>
          <p14:tracePt t="117066" x="9901238" y="5092700"/>
          <p14:tracePt t="117083" x="9863138" y="5092700"/>
          <p14:tracePt t="117099" x="9763125" y="5143500"/>
          <p14:tracePt t="117116" x="9675813" y="5181600"/>
          <p14:tracePt t="117132" x="9601200" y="5218113"/>
          <p14:tracePt t="117149" x="9550400" y="5218113"/>
          <p14:tracePt t="117166" x="9463088" y="5243513"/>
          <p14:tracePt t="117182" x="9388475" y="5243513"/>
          <p14:tracePt t="117199" x="9312275" y="5268913"/>
          <p14:tracePt t="117202" x="9288463" y="5268913"/>
          <p14:tracePt t="117216" x="9263063" y="5281613"/>
          <p14:tracePt t="117219" x="9212263" y="5305425"/>
          <p14:tracePt t="117233" x="9199563" y="5305425"/>
          <p14:tracePt t="117249" x="9188450" y="5305425"/>
          <p14:tracePt t="117251" x="9175750" y="5305425"/>
          <p14:tracePt t="117266" x="9163050" y="5318125"/>
          <p14:tracePt t="117283" x="9150350" y="5318125"/>
          <p14:tracePt t="117300" x="9124950" y="5330825"/>
          <p14:tracePt t="117315" x="9099550" y="5330825"/>
          <p14:tracePt t="117332" x="9088438" y="5330825"/>
          <p14:tracePt t="117349" x="9037638" y="5343525"/>
          <p14:tracePt t="117365" x="9024938" y="5343525"/>
          <p14:tracePt t="117383" x="9012238" y="5343525"/>
          <p14:tracePt t="117386" x="8986838" y="5343525"/>
          <p14:tracePt t="117399" x="8963025" y="5343525"/>
          <p14:tracePt t="117416" x="8937625" y="5343525"/>
          <p14:tracePt t="117419" x="8912225" y="5343525"/>
          <p14:tracePt t="117433" x="8874125" y="5343525"/>
          <p14:tracePt t="117435" x="8824913" y="5343525"/>
          <p14:tracePt t="117450" x="8799513" y="5343525"/>
          <p14:tracePt t="117452" x="8774113" y="5343525"/>
          <p14:tracePt t="117466" x="8712200" y="5343525"/>
          <p14:tracePt t="117483" x="8674100" y="5343525"/>
          <p14:tracePt t="117500" x="8637588" y="5343525"/>
          <p14:tracePt t="117731" x="8624888" y="5343525"/>
          <p14:tracePt t="117755" x="8637588" y="5343525"/>
          <p14:tracePt t="117763" x="8686800" y="5343525"/>
          <p14:tracePt t="117771" x="8699500" y="5343525"/>
          <p14:tracePt t="117783" x="8724900" y="5343525"/>
          <p14:tracePt t="117786" x="8763000" y="5330825"/>
          <p14:tracePt t="117801" x="8786813" y="5318125"/>
          <p14:tracePt t="117802" x="8812213" y="5318125"/>
          <p14:tracePt t="117818" x="8837613" y="5318125"/>
          <p14:tracePt t="117834" x="8886825" y="5318125"/>
          <p14:tracePt t="117851" x="8899525" y="5318125"/>
          <p14:tracePt t="117868" x="8924925" y="5318125"/>
          <p14:tracePt t="117884" x="8937625" y="5305425"/>
          <p14:tracePt t="118058" x="8937625" y="5294313"/>
          <p14:tracePt t="118074" x="8912225" y="5281613"/>
          <p14:tracePt t="118083" x="8899525" y="5281613"/>
          <p14:tracePt t="118090" x="8886825" y="5281613"/>
          <p14:tracePt t="118101" x="8850313" y="5281613"/>
          <p14:tracePt t="118195" x="8837613" y="5268913"/>
          <p14:tracePt t="118283" x="8850313" y="5256213"/>
          <p14:tracePt t="118507" x="8837613" y="5256213"/>
          <p14:tracePt t="118514" x="8812213" y="5256213"/>
          <p14:tracePt t="118523" x="8799513" y="5256213"/>
          <p14:tracePt t="118535" x="8774113" y="5256213"/>
          <p14:tracePt t="118538" x="8750300" y="5230813"/>
          <p14:tracePt t="118552" x="8737600" y="5230813"/>
          <p14:tracePt t="118554" x="8724900" y="5230813"/>
          <p14:tracePt t="118570" x="8674100" y="5230813"/>
          <p14:tracePt t="118586" x="8624888" y="5218113"/>
          <p14:tracePt t="118602" x="8599488" y="5218113"/>
          <p14:tracePt t="118620" x="8537575" y="5218113"/>
          <p14:tracePt t="118636" x="8512175" y="5205413"/>
          <p14:tracePt t="118653" x="8448675" y="5194300"/>
          <p14:tracePt t="118670" x="8374063" y="5181600"/>
          <p14:tracePt t="118686" x="8261350" y="5181600"/>
          <p14:tracePt t="118703" x="8186738" y="5168900"/>
          <p14:tracePt t="118720" x="8099425" y="5143500"/>
          <p14:tracePt t="118723" x="8035925" y="5143500"/>
          <p14:tracePt t="118736" x="7974013" y="5143500"/>
          <p14:tracePt t="118739" x="7886700" y="5143500"/>
          <p14:tracePt t="118753" x="7823200" y="5143500"/>
          <p14:tracePt t="118755" x="7735888" y="5143500"/>
          <p14:tracePt t="118770" x="7597775" y="5143500"/>
          <p14:tracePt t="118787" x="7435850" y="5143500"/>
          <p14:tracePt t="118803" x="7310438" y="5130800"/>
          <p14:tracePt t="118820" x="7185025" y="5130800"/>
          <p14:tracePt t="118836" x="7097713" y="5130800"/>
          <p14:tracePt t="118853" x="7034213" y="5130800"/>
          <p14:tracePt t="118870" x="6985000" y="5130800"/>
          <p14:tracePt t="118886" x="6910388" y="5130800"/>
          <p14:tracePt t="118903" x="6834188" y="5130800"/>
          <p14:tracePt t="118921" x="6759575" y="5130800"/>
          <p14:tracePt t="118923" x="6734175" y="5130800"/>
          <p14:tracePt t="118938" x="6672263" y="5130800"/>
          <p14:tracePt t="118954" x="6634163" y="5130800"/>
          <p14:tracePt t="118971" x="6608763" y="5130800"/>
          <p14:tracePt t="119090" x="6621463" y="5130800"/>
          <p14:tracePt t="119099" x="6646863" y="5130800"/>
          <p14:tracePt t="119106" x="6721475" y="5130800"/>
          <p14:tracePt t="119122" x="6872288" y="5130800"/>
          <p14:tracePt t="119138" x="7021513" y="5130800"/>
          <p14:tracePt t="119155" x="7097713" y="5130800"/>
          <p14:tracePt t="119157" x="7159625" y="5130800"/>
          <p14:tracePt t="119171" x="7223125" y="5130800"/>
          <p14:tracePt t="119188" x="7235825" y="5130800"/>
          <p14:tracePt t="119291" x="7185025" y="5130800"/>
          <p14:tracePt t="119299" x="7110413" y="5130800"/>
          <p14:tracePt t="119306" x="7021513" y="5130800"/>
          <p14:tracePt t="119322" x="6846888" y="5130800"/>
          <p14:tracePt t="119337" x="6708775" y="5130800"/>
          <p14:tracePt t="119354" x="6572250" y="5130800"/>
          <p14:tracePt t="119370" x="6496050" y="5130800"/>
          <p14:tracePt t="119386" x="6472238" y="5130800"/>
          <p14:tracePt t="119458" x="6483350" y="5130800"/>
          <p14:tracePt t="119466" x="6521450" y="5130800"/>
          <p14:tracePt t="119475" x="6559550" y="5130800"/>
          <p14:tracePt t="119488" x="6608763" y="5130800"/>
          <p14:tracePt t="119490" x="6646863" y="5130800"/>
          <p14:tracePt t="119506" x="6696075" y="5130800"/>
          <p14:tracePt t="119507" x="6746875" y="5130800"/>
          <p14:tracePt t="119522" x="6808788" y="5130800"/>
          <p14:tracePt t="119539" x="6846888" y="5130800"/>
          <p14:tracePt t="119626" x="6846888" y="5156200"/>
          <p14:tracePt t="119635" x="6808788" y="5156200"/>
          <p14:tracePt t="119642" x="6721475" y="5156200"/>
          <p14:tracePt t="119655" x="6621463" y="5168900"/>
          <p14:tracePt t="119673" x="6434138" y="5194300"/>
          <p14:tracePt t="119675" x="6370638" y="5194300"/>
          <p14:tracePt t="119689" x="6296025" y="5194300"/>
          <p14:tracePt t="119691" x="6234113" y="5194300"/>
          <p14:tracePt t="119706" x="6170613" y="5194300"/>
          <p14:tracePt t="119819" x="6183313" y="5194300"/>
          <p14:tracePt t="119827" x="6196013" y="5194300"/>
          <p14:tracePt t="119839" x="6221413" y="5218113"/>
          <p14:tracePt t="119856" x="6259513" y="5218113"/>
          <p14:tracePt t="119859" x="6283325" y="5230813"/>
          <p14:tracePt t="119871" x="6296025" y="5230813"/>
          <p14:tracePt t="119873" x="6308725" y="5230813"/>
          <p14:tracePt t="119963" x="6296025" y="5243513"/>
          <p14:tracePt t="119971" x="6259513" y="5243513"/>
          <p14:tracePt t="119979" x="6183313" y="5243513"/>
          <p14:tracePt t="119990" x="6083300" y="5256213"/>
          <p14:tracePt t="120006" x="5845175" y="5256213"/>
          <p14:tracePt t="120023" x="5583238" y="5256213"/>
          <p14:tracePt t="120026" x="5394325" y="5256213"/>
          <p14:tracePt t="120040" x="5294313" y="5256213"/>
          <p14:tracePt t="120042" x="5245100" y="5256213"/>
          <p14:tracePt t="120057" x="5157788" y="5256213"/>
          <p14:tracePt t="120059" x="5094288" y="5256213"/>
          <p14:tracePt t="120074" x="4956175" y="5256213"/>
          <p14:tracePt t="120090" x="4868863" y="5256213"/>
          <p14:tracePt t="120106" x="4819650" y="5243513"/>
          <p14:tracePt t="120123" x="4743450" y="5230813"/>
          <p14:tracePt t="120140" x="4668838" y="5218113"/>
          <p14:tracePt t="120157" x="4543425" y="5194300"/>
          <p14:tracePt t="120173" x="4394200" y="5181600"/>
          <p14:tracePt t="120190" x="4256088" y="5156200"/>
          <p14:tracePt t="120206" x="4168775" y="5143500"/>
          <p14:tracePt t="120223" x="4068763" y="5143500"/>
          <p14:tracePt t="120240" x="3956050" y="5143500"/>
          <p14:tracePt t="120242" x="3867150" y="5143500"/>
          <p14:tracePt t="120259" x="3730625" y="5143500"/>
          <p14:tracePt t="120274" x="3567113" y="5118100"/>
          <p14:tracePt t="120291" x="3392488" y="5118100"/>
          <p14:tracePt t="120307" x="3205163" y="5118100"/>
          <p14:tracePt t="120324" x="3103563" y="5118100"/>
          <p14:tracePt t="120340" x="3003550" y="5092700"/>
          <p14:tracePt t="120357" x="2941638" y="5092700"/>
          <p14:tracePt t="120374" x="2867025" y="5092700"/>
          <p14:tracePt t="120391" x="2803525" y="5092700"/>
          <p14:tracePt t="120407" x="2690813" y="5092700"/>
          <p14:tracePt t="120410" x="2641600" y="5092700"/>
          <p14:tracePt t="120425" x="2590800" y="5092700"/>
          <p14:tracePt t="120427" x="2516188" y="5092700"/>
          <p14:tracePt t="120441" x="2478088" y="5092700"/>
          <p14:tracePt t="120443" x="2441575" y="5092700"/>
          <p14:tracePt t="120458" x="2378075" y="5092700"/>
          <p14:tracePt t="120474" x="2328863" y="5092700"/>
          <p14:tracePt t="120491" x="2278063" y="5092700"/>
          <p14:tracePt t="120507" x="2252663" y="5092700"/>
          <p14:tracePt t="120634" x="2290763" y="5092700"/>
          <p14:tracePt t="120642" x="2352675" y="5092700"/>
          <p14:tracePt t="120651" x="2428875" y="5092700"/>
          <p14:tracePt t="120659" x="2528888" y="5092700"/>
          <p14:tracePt t="120675" x="2716213" y="5118100"/>
          <p14:tracePt t="120692" x="2867025" y="5118100"/>
          <p14:tracePt t="120708" x="3003550" y="5118100"/>
          <p14:tracePt t="120724" x="3092450" y="5118100"/>
          <p14:tracePt t="120741" x="3141663" y="5118100"/>
          <p14:tracePt t="120759" x="3179763" y="5118100"/>
          <p14:tracePt t="120762" x="3216275" y="5118100"/>
          <p14:tracePt t="120775" x="3279775" y="5130800"/>
          <p14:tracePt t="120778" x="3328988" y="5130800"/>
          <p14:tracePt t="120792" x="3405188" y="5130800"/>
          <p14:tracePt t="120794" x="3479800" y="5130800"/>
          <p14:tracePt t="120808" x="3492500" y="5130800"/>
          <p14:tracePt t="120810" x="3554413" y="5130800"/>
          <p14:tracePt t="120825" x="3605213" y="5130800"/>
          <p14:tracePt t="120827" x="3679825" y="5130800"/>
          <p14:tracePt t="120842" x="3830638" y="5130800"/>
          <p14:tracePt t="120859" x="3956050" y="5130800"/>
          <p14:tracePt t="120877" x="3979863" y="5130800"/>
          <p14:tracePt t="120892" x="4092575" y="5130800"/>
          <p14:tracePt t="120909" x="4305300" y="5130800"/>
          <p14:tracePt t="120925" x="4530725" y="5130800"/>
          <p14:tracePt t="120942" x="4732338" y="5130800"/>
          <p14:tracePt t="120959" x="4906963" y="5130800"/>
          <p14:tracePt t="120962" x="4994275" y="5130800"/>
          <p14:tracePt t="120976" x="5081588" y="5130800"/>
          <p14:tracePt t="120979" x="5170488" y="5130800"/>
          <p14:tracePt t="120993" x="5232400" y="5130800"/>
          <p14:tracePt t="120995" x="5294313" y="5130800"/>
          <p14:tracePt t="121009" x="5370513" y="5130800"/>
          <p14:tracePt t="121010" x="5432425" y="5130800"/>
          <p14:tracePt t="121026" x="5545138" y="5130800"/>
          <p14:tracePt t="121042" x="5645150" y="5130800"/>
          <p14:tracePt t="121059" x="5745163" y="5130800"/>
          <p14:tracePt t="121076" x="5870575" y="5130800"/>
          <p14:tracePt t="121092" x="5970588" y="5130800"/>
          <p14:tracePt t="121109" x="6057900" y="5130800"/>
          <p14:tracePt t="121125" x="6146800" y="5130800"/>
          <p14:tracePt t="121142" x="6221413" y="5130800"/>
          <p14:tracePt t="121159" x="6259513" y="5130800"/>
          <p14:tracePt t="121162" x="6283325" y="5130800"/>
          <p14:tracePt t="121177" x="6308725" y="5130800"/>
          <p14:tracePt t="121179" x="6321425" y="5130800"/>
          <p14:tracePt t="121194" x="6359525" y="5130800"/>
          <p14:tracePt t="121210" x="6396038" y="5130800"/>
          <p14:tracePt t="121226" x="6421438" y="5130800"/>
          <p14:tracePt t="121243" x="6472238" y="5130800"/>
          <p14:tracePt t="121260" x="6521450" y="5130800"/>
          <p14:tracePt t="121276" x="6584950" y="5130800"/>
          <p14:tracePt t="121293" x="6646863" y="5130800"/>
          <p14:tracePt t="121309" x="6696075" y="5130800"/>
          <p14:tracePt t="121327" x="6772275" y="5130800"/>
          <p14:tracePt t="121343" x="6821488" y="5130800"/>
          <p14:tracePt t="121346" x="6834188" y="5130800"/>
          <p14:tracePt t="121361" x="6859588" y="5130800"/>
          <p14:tracePt t="121363" x="6884988" y="5130800"/>
          <p14:tracePt t="121378" x="6921500" y="5130800"/>
          <p14:tracePt t="121394" x="6959600" y="5130800"/>
          <p14:tracePt t="121410" x="6997700" y="5130800"/>
          <p14:tracePt t="121427" x="7034213" y="5130800"/>
          <p14:tracePt t="121444" x="7072313" y="5130800"/>
          <p14:tracePt t="121461" x="7110413" y="5130800"/>
          <p14:tracePt t="121476" x="7134225" y="5130800"/>
          <p14:tracePt t="121494" x="7146925" y="5130800"/>
          <p14:tracePt t="121510" x="7172325" y="5130800"/>
          <p14:tracePt t="121527" x="7185025" y="5130800"/>
          <p14:tracePt t="121544" x="7210425" y="5130800"/>
          <p14:tracePt t="121546" x="7223125" y="5130800"/>
          <p14:tracePt t="121560" x="7235825" y="5130800"/>
          <p14:tracePt t="121563" x="7259638" y="5130800"/>
          <p14:tracePt t="121578" x="7310438" y="5130800"/>
          <p14:tracePt t="121594" x="7335838" y="5130800"/>
          <p14:tracePt t="121610" x="7397750" y="5130800"/>
          <p14:tracePt t="121627" x="7448550" y="5130800"/>
          <p14:tracePt t="121644" x="7497763" y="5118100"/>
          <p14:tracePt t="121661" x="7548563" y="5118100"/>
          <p14:tracePt t="121678" x="7597775" y="5105400"/>
          <p14:tracePt t="121694" x="7648575" y="5092700"/>
          <p14:tracePt t="121710" x="7685088" y="5092700"/>
          <p14:tracePt t="121728" x="7748588" y="5092700"/>
          <p14:tracePt t="121731" x="7785100" y="5068888"/>
          <p14:tracePt t="121744" x="7823200" y="5068888"/>
          <p14:tracePt t="121746" x="7874000" y="5056188"/>
          <p14:tracePt t="121761" x="7897813" y="5056188"/>
          <p14:tracePt t="121763" x="7935913" y="5056188"/>
          <p14:tracePt t="121778" x="8023225" y="5043488"/>
          <p14:tracePt t="121794" x="8086725" y="5030788"/>
          <p14:tracePt t="121811" x="8161338" y="5018088"/>
          <p14:tracePt t="121829" x="8235950" y="5018088"/>
          <p14:tracePt t="121844" x="8299450" y="5005388"/>
          <p14:tracePt t="121861" x="8374063" y="4981575"/>
          <p14:tracePt t="121878" x="8461375" y="4968875"/>
          <p14:tracePt t="121895" x="8548688" y="4968875"/>
          <p14:tracePt t="121911" x="8650288" y="4956175"/>
          <p14:tracePt t="121914" x="8712200" y="4943475"/>
          <p14:tracePt t="121928" x="8763000" y="4943475"/>
          <p14:tracePt t="121930" x="8812213" y="4918075"/>
          <p14:tracePt t="121945" x="8874125" y="4918075"/>
          <p14:tracePt t="121946" x="8937625" y="4918075"/>
          <p14:tracePt t="121962" x="9075738" y="4918075"/>
          <p14:tracePt t="121979" x="9237663" y="4918075"/>
          <p14:tracePt t="121995" x="9401175" y="4905375"/>
          <p14:tracePt t="122012" x="9550400" y="4879975"/>
          <p14:tracePt t="122028" x="9701213" y="4879975"/>
          <p14:tracePt t="122045" x="9839325" y="4879975"/>
          <p14:tracePt t="122061" x="9975850" y="4879975"/>
          <p14:tracePt t="122079" x="10113963" y="4879975"/>
          <p14:tracePt t="122082" x="10152063" y="4879975"/>
          <p14:tracePt t="122095" x="10213975" y="4879975"/>
          <p14:tracePt t="122098" x="10264775" y="4879975"/>
          <p14:tracePt t="122111" x="10313988" y="4879975"/>
          <p14:tracePt t="122114" x="10352088" y="4879975"/>
          <p14:tracePt t="122128" x="10390188" y="4879975"/>
          <p14:tracePt t="122130" x="10439400" y="4879975"/>
          <p14:tracePt t="122146" x="10464800" y="4879975"/>
          <p14:tracePt t="122162" x="10490200" y="4879975"/>
          <p14:tracePt t="122194" x="10502900" y="4879975"/>
          <p14:tracePt t="122210" x="10526713" y="4892675"/>
          <p14:tracePt t="122227" x="10539413" y="4892675"/>
          <p14:tracePt t="122243" x="10552113" y="4918075"/>
          <p14:tracePt t="122267" x="10564813" y="4918075"/>
          <p14:tracePt t="122299" x="10577513" y="4918075"/>
          <p14:tracePt t="122331" x="10577513" y="4930775"/>
          <p14:tracePt t="122346" x="10577513" y="4943475"/>
          <p14:tracePt t="122363" x="10577513" y="4956175"/>
          <p14:tracePt t="122387" x="10564813" y="4981575"/>
          <p14:tracePt t="122395" x="10552113" y="4992688"/>
          <p14:tracePt t="122410" x="10526713" y="5018088"/>
          <p14:tracePt t="122418" x="10490200" y="5018088"/>
          <p14:tracePt t="122429" x="10490200" y="5030788"/>
          <p14:tracePt t="122446" x="10452100" y="5068888"/>
          <p14:tracePt t="122463" x="10439400" y="5081588"/>
          <p14:tracePt t="122480" x="10401300" y="5081588"/>
          <p14:tracePt t="122482" x="10377488" y="5092700"/>
          <p14:tracePt t="122497" x="10326688" y="5118100"/>
          <p14:tracePt t="122499" x="10301288" y="5118100"/>
          <p14:tracePt t="122513" x="10252075" y="5118100"/>
          <p14:tracePt t="122515" x="10201275" y="5130800"/>
          <p14:tracePt t="122530" x="10126663" y="5130800"/>
          <p14:tracePt t="122546" x="10064750" y="5143500"/>
          <p14:tracePt t="122563" x="10026650" y="5143500"/>
          <p14:tracePt t="122580" x="10001250" y="5156200"/>
          <p14:tracePt t="122596" x="9952038" y="5156200"/>
          <p14:tracePt t="122613" x="9863138" y="5156200"/>
          <p14:tracePt t="122630" x="9688513" y="5156200"/>
          <p14:tracePt t="122647" x="9463088" y="5156200"/>
          <p14:tracePt t="122663" x="9212263" y="5156200"/>
          <p14:tracePt t="122681" x="8824913" y="5081588"/>
          <p14:tracePt t="122682" x="8724900" y="5056188"/>
          <p14:tracePt t="122698" x="8586788" y="5030788"/>
          <p14:tracePt t="122714" x="8461375" y="5018088"/>
          <p14:tracePt t="122731" x="8386763" y="5005388"/>
          <p14:tracePt t="122747" x="8335963" y="4992688"/>
          <p14:tracePt t="122764" x="8324850" y="4992688"/>
          <p14:tracePt t="122780" x="8312150" y="4981575"/>
          <p14:tracePt t="122843" x="8299450" y="4981575"/>
          <p14:tracePt t="122858" x="8286750" y="4981575"/>
          <p14:tracePt t="122907" x="8286750" y="4968875"/>
          <p14:tracePt t="122923" x="8261350" y="4968875"/>
          <p14:tracePt t="122930" x="8248650" y="4956175"/>
          <p14:tracePt t="122938" x="8235950" y="4956175"/>
          <p14:tracePt t="122954" x="8212138" y="4956175"/>
          <p14:tracePt t="122964" x="8186738" y="4943475"/>
          <p14:tracePt t="122980" x="8099425" y="4930775"/>
          <p14:tracePt t="122998" x="8035925" y="4918075"/>
          <p14:tracePt t="123014" x="7999413" y="4892675"/>
          <p14:tracePt t="123031" x="7974013" y="4892675"/>
          <p14:tracePt t="123034" x="7948613" y="4892675"/>
          <p14:tracePt t="123047" x="7923213" y="4892675"/>
          <p14:tracePt t="123050" x="7886700" y="4892675"/>
          <p14:tracePt t="123064" x="7848600" y="4892675"/>
          <p14:tracePt t="123066" x="7823200" y="4892675"/>
          <p14:tracePt t="123081" x="7773988" y="4892675"/>
          <p14:tracePt t="123082" x="7748588" y="4892675"/>
          <p14:tracePt t="123099" x="7710488" y="4892675"/>
          <p14:tracePt t="123114" x="7697788" y="4879975"/>
          <p14:tracePt t="123147" x="7697788" y="4868863"/>
          <p14:tracePt t="123163" x="7735888" y="4868863"/>
          <p14:tracePt t="123171" x="7748588" y="4868863"/>
          <p14:tracePt t="123181" x="7773988" y="4868863"/>
          <p14:tracePt t="123198" x="7797800" y="4868863"/>
          <p14:tracePt t="123214" x="7810500" y="4868863"/>
          <p14:tracePt t="123232" x="7823200" y="4868863"/>
          <p14:tracePt t="123249" x="7848600" y="4868863"/>
          <p14:tracePt t="123274" x="7861300" y="4868863"/>
          <p14:tracePt t="123299" x="7874000" y="4856163"/>
          <p14:tracePt t="124442" x="7861300" y="4856163"/>
          <p14:tracePt t="124451" x="7848600" y="4856163"/>
          <p14:tracePt t="124458" x="7835900" y="4856163"/>
          <p14:tracePt t="124468" x="7823200" y="4856163"/>
          <p14:tracePt t="124484" x="7773988" y="4856163"/>
          <p14:tracePt t="124501" x="7723188" y="4856163"/>
          <p14:tracePt t="124517" x="7661275" y="4856163"/>
          <p14:tracePt t="124535" x="7535863" y="4856163"/>
          <p14:tracePt t="124538" x="7459663" y="4856163"/>
          <p14:tracePt t="124552" x="7397750" y="4856163"/>
          <p14:tracePt t="124554" x="7310438" y="4856163"/>
          <p14:tracePt t="124569" x="7197725" y="4856163"/>
          <p14:tracePt t="124571" x="7059613" y="4879975"/>
          <p14:tracePt t="124586" x="6696075" y="4879975"/>
          <p14:tracePt t="124602" x="6308725" y="4879975"/>
          <p14:tracePt t="124619" x="5832475" y="4879975"/>
          <p14:tracePt t="124635" x="5419725" y="4879975"/>
          <p14:tracePt t="124652" x="4932363" y="4892675"/>
          <p14:tracePt t="124668" x="4781550" y="4892675"/>
          <p14:tracePt t="124685" x="4468813" y="4905375"/>
          <p14:tracePt t="124702" x="4117975" y="4905375"/>
          <p14:tracePt t="124718" x="3767138" y="4930775"/>
          <p14:tracePt t="124736" x="3454400" y="4981575"/>
          <p14:tracePt t="124739" x="3341688" y="4981575"/>
          <p14:tracePt t="124752" x="3205163" y="5030788"/>
          <p14:tracePt t="124754" x="3067050" y="5043488"/>
          <p14:tracePt t="124770" x="2816225" y="5130800"/>
          <p14:tracePt t="124786" x="2578100" y="5181600"/>
          <p14:tracePt t="124803" x="2428875" y="5218113"/>
          <p14:tracePt t="124819" x="2265363" y="5256213"/>
          <p14:tracePt t="124836" x="2165350" y="5294313"/>
          <p14:tracePt t="124852" x="2090738" y="5318125"/>
          <p14:tracePt t="124869" x="2027238" y="5343525"/>
          <p14:tracePt t="124887" x="1939925" y="5381625"/>
          <p14:tracePt t="124890" x="1890713" y="5407025"/>
          <p14:tracePt t="124903" x="1814513" y="5430838"/>
          <p14:tracePt t="124919" x="1752600" y="5456238"/>
          <p14:tracePt t="124938" x="1727200" y="5456238"/>
          <p14:tracePt t="124953" x="1689100" y="5481638"/>
          <p14:tracePt t="124970" x="1665288" y="5494338"/>
          <p14:tracePt t="124972" x="1639888" y="5494338"/>
          <p14:tracePt t="124986" x="1614488" y="5530850"/>
          <p14:tracePt t="125003" x="1589088" y="5543550"/>
          <p14:tracePt t="125019" x="1552575" y="5568950"/>
          <p14:tracePt t="125036" x="1539875" y="5581650"/>
          <p14:tracePt t="125052" x="1514475" y="5594350"/>
          <p14:tracePt t="125070" x="1489075" y="5607050"/>
          <p14:tracePt t="125086" x="1439863" y="5630863"/>
          <p14:tracePt t="125103" x="1414463" y="5656263"/>
          <p14:tracePt t="125106" x="1363663" y="5681663"/>
          <p14:tracePt t="125119" x="1339850" y="5707063"/>
          <p14:tracePt t="125122" x="1314450" y="5732463"/>
          <p14:tracePt t="125136" x="1289050" y="5756275"/>
          <p14:tracePt t="125139" x="1263650" y="5781675"/>
          <p14:tracePt t="125153" x="1239838" y="5807075"/>
          <p14:tracePt t="125154" x="1214438" y="5819775"/>
          <p14:tracePt t="125170" x="1163638" y="5856288"/>
          <p14:tracePt t="125187" x="1114425" y="5881688"/>
          <p14:tracePt t="125203" x="1101725" y="5894388"/>
          <p14:tracePt t="125220" x="1076325" y="5907088"/>
          <p14:tracePt t="125236" x="1038225" y="5919788"/>
          <p14:tracePt t="125253" x="1014413" y="5945188"/>
          <p14:tracePt t="125270" x="1001713" y="5945188"/>
          <p14:tracePt t="125287" x="989013" y="5956300"/>
          <p14:tracePt t="125290" x="976313" y="5969000"/>
          <p14:tracePt t="125304" x="963613" y="5981700"/>
          <p14:tracePt t="125323" x="950913" y="5994400"/>
          <p14:tracePt t="125338" x="925513" y="6007100"/>
          <p14:tracePt t="125546" x="925513" y="5994400"/>
          <p14:tracePt t="125562" x="925513" y="5969000"/>
          <p14:tracePt t="125571" x="938213" y="5956300"/>
          <p14:tracePt t="125578" x="938213" y="5945188"/>
          <p14:tracePt t="125594" x="950913" y="5932488"/>
          <p14:tracePt t="125604" x="950913" y="5919788"/>
          <p14:tracePt t="125621" x="976313" y="5907088"/>
          <p14:tracePt t="125638" x="976313" y="5881688"/>
          <p14:tracePt t="125655" x="1001713" y="5881688"/>
          <p14:tracePt t="125672" x="1001713" y="5856288"/>
          <p14:tracePt t="125674" x="1014413" y="5843588"/>
          <p14:tracePt t="125698" x="1027113" y="5832475"/>
          <p14:tracePt t="125722" x="1027113" y="5807075"/>
          <p14:tracePt t="125738" x="1038225" y="5794375"/>
          <p14:tracePt t="125754" x="1050925" y="5794375"/>
          <p14:tracePt t="125771" x="1050925" y="5781675"/>
          <p14:tracePt t="125875" x="1063625" y="5768975"/>
          <p14:tracePt t="125898" x="1063625" y="5756275"/>
          <p14:tracePt t="125914" x="1076325" y="5756275"/>
          <p14:tracePt t="125930" x="1089025" y="5743575"/>
          <p14:tracePt t="125978" x="1101725" y="5732463"/>
          <p14:tracePt t="125986" x="1101725" y="5719763"/>
          <p14:tracePt t="125994" x="1114425" y="5719763"/>
          <p14:tracePt t="126011" x="1114425" y="5707063"/>
          <p14:tracePt t="126026" x="1127125" y="5707063"/>
          <p14:tracePt t="126050" x="1139825" y="5694363"/>
          <p14:tracePt t="126058" x="1150938" y="5694363"/>
          <p14:tracePt t="126091" x="1163638" y="5694363"/>
          <p14:tracePt t="126098" x="1163638" y="5681663"/>
          <p14:tracePt t="126106" x="1176338" y="5668963"/>
          <p14:tracePt t="126130" x="1189038" y="5668963"/>
          <p14:tracePt t="126162" x="1201738" y="5668963"/>
          <p14:tracePt t="126187" x="1214438" y="5668963"/>
          <p14:tracePt t="126258" x="1227138" y="5668963"/>
          <p14:tracePt t="126266" x="1239838" y="5668963"/>
          <p14:tracePt t="126282" x="1252538" y="5656263"/>
          <p14:tracePt t="126387" x="1263650" y="5656263"/>
          <p14:tracePt t="126394" x="1276350" y="5656263"/>
          <p14:tracePt t="126418" x="1289050" y="5656263"/>
          <p14:tracePt t="126443" x="1301750" y="5643563"/>
          <p14:tracePt t="126450" x="1314450" y="5643563"/>
          <p14:tracePt t="126546" x="1327150" y="5643563"/>
          <p14:tracePt t="126555" x="1339850" y="5643563"/>
          <p14:tracePt t="126635" x="1363663" y="5643563"/>
          <p14:tracePt t="126642" x="1376363" y="5630863"/>
          <p14:tracePt t="126658" x="1389063" y="5630863"/>
          <p14:tracePt t="126675" x="1414463" y="5630863"/>
          <p14:tracePt t="126706" x="1439863" y="5630863"/>
          <p14:tracePt t="126714" x="1465263" y="5630863"/>
          <p14:tracePt t="126722" x="1489075" y="5630863"/>
          <p14:tracePt t="126739" x="1552575" y="5630863"/>
          <p14:tracePt t="126755" x="1589088" y="5630863"/>
          <p14:tracePt t="126772" x="1639888" y="5630863"/>
          <p14:tracePt t="126788" x="1689100" y="5630863"/>
          <p14:tracePt t="126805" x="1727200" y="5630863"/>
          <p14:tracePt t="126822" x="1790700" y="5630863"/>
          <p14:tracePt t="126839" x="1827213" y="5630863"/>
          <p14:tracePt t="126855" x="1839913" y="5630863"/>
          <p14:tracePt t="126857" x="1852613" y="5630863"/>
          <p14:tracePt t="126873" x="1890713" y="5630863"/>
          <p14:tracePt t="126889" x="1903413" y="5630863"/>
          <p14:tracePt t="126906" x="1952625" y="5630863"/>
          <p14:tracePt t="126922" x="2014538" y="5630863"/>
          <p14:tracePt t="126939" x="2090738" y="5630863"/>
          <p14:tracePt t="126956" x="2139950" y="5630863"/>
          <p14:tracePt t="126972" x="2178050" y="5630863"/>
          <p14:tracePt t="126989" x="2216150" y="5630863"/>
          <p14:tracePt t="127006" x="2228850" y="5630863"/>
          <p14:tracePt t="127022" x="2239963" y="5630863"/>
          <p14:tracePt t="127039" x="2265363" y="5630863"/>
          <p14:tracePt t="127041" x="2265363" y="5619750"/>
          <p14:tracePt t="127059" x="2278063" y="5619750"/>
          <p14:tracePt t="127075" x="2290763" y="5619750"/>
          <p14:tracePt t="127092" x="2303463" y="5607050"/>
          <p14:tracePt t="127108" x="2316163" y="5607050"/>
          <p14:tracePt t="127138" x="2328863" y="5607050"/>
          <p14:tracePt t="127226" x="2352675" y="5607050"/>
          <p14:tracePt t="127250" x="2365375" y="5607050"/>
          <p14:tracePt t="127266" x="2378075" y="5607050"/>
          <p14:tracePt t="127291" x="2390775" y="5607050"/>
          <p14:tracePt t="127299" x="2403475" y="5607050"/>
          <p14:tracePt t="127314" x="2416175" y="5607050"/>
          <p14:tracePt t="127331" x="2428875" y="5607050"/>
          <p14:tracePt t="127342" x="2441575" y="5607050"/>
          <p14:tracePt t="127359" x="2465388" y="5607050"/>
          <p14:tracePt t="127376" x="2478088" y="5607050"/>
          <p14:tracePt t="127379" x="2490788" y="5607050"/>
          <p14:tracePt t="127394" x="2503488" y="5607050"/>
          <p14:tracePt t="127410" x="2528888" y="5607050"/>
          <p14:tracePt t="127434" x="2554288" y="5607050"/>
          <p14:tracePt t="127451" x="2578100" y="5607050"/>
          <p14:tracePt t="127475" x="2590800" y="5607050"/>
          <p14:tracePt t="127491" x="2603500" y="5607050"/>
          <p14:tracePt t="127506" x="2616200" y="5607050"/>
          <p14:tracePt t="127514" x="2628900" y="5607050"/>
          <p14:tracePt t="127531" x="2641600" y="5607050"/>
          <p14:tracePt t="127542" x="2654300" y="5607050"/>
          <p14:tracePt t="127560" x="2703513" y="5607050"/>
          <p14:tracePt t="127562" x="2728913" y="5607050"/>
          <p14:tracePt t="127577" x="2741613" y="5607050"/>
          <p14:tracePt t="127579" x="2754313" y="5607050"/>
          <p14:tracePt t="127591" x="2778125" y="5607050"/>
          <p14:tracePt t="127609" x="2790825" y="5607050"/>
          <p14:tracePt t="127610" x="2816225" y="5607050"/>
          <p14:tracePt t="127625" x="2828925" y="5607050"/>
          <p14:tracePt t="127642" x="2841625" y="5607050"/>
          <p14:tracePt t="127658" x="2854325" y="5607050"/>
          <p14:tracePt t="127674" x="2867025" y="5607050"/>
          <p14:tracePt t="127693" x="2879725" y="5607050"/>
          <p14:tracePt t="127710" x="2890838" y="5607050"/>
          <p14:tracePt t="127726" x="2903538" y="5594350"/>
          <p14:tracePt t="127744" x="2928938" y="5594350"/>
          <p14:tracePt t="127760" x="2941638" y="5594350"/>
          <p14:tracePt t="127779" x="2954338" y="5594350"/>
          <p14:tracePt t="127802" x="2967038" y="5594350"/>
          <p14:tracePt t="127810" x="2979738" y="5594350"/>
          <p14:tracePt t="127827" x="2992438" y="5594350"/>
          <p14:tracePt t="127843" x="3016250" y="5594350"/>
          <p14:tracePt t="127860" x="3054350" y="5594350"/>
          <p14:tracePt t="127877" x="3128963" y="5594350"/>
          <p14:tracePt t="127894" x="3228975" y="5594350"/>
          <p14:tracePt t="127911" x="3317875" y="5594350"/>
          <p14:tracePt t="127927" x="3392488" y="5594350"/>
          <p14:tracePt t="127944" x="3505200" y="5594350"/>
          <p14:tracePt t="127946" x="3541713" y="5594350"/>
          <p14:tracePt t="127961" x="3579813" y="5594350"/>
          <p14:tracePt t="127963" x="3643313" y="5594350"/>
          <p14:tracePt t="127978" x="3730625" y="5594350"/>
          <p14:tracePt t="127994" x="3805238" y="5594350"/>
          <p14:tracePt t="128010" x="3830638" y="5594350"/>
          <p14:tracePt t="128027" x="3879850" y="5594350"/>
          <p14:tracePt t="128043" x="3905250" y="5581650"/>
          <p14:tracePt t="128060" x="3930650" y="5568950"/>
          <p14:tracePt t="128077" x="3956050" y="5568950"/>
          <p14:tracePt t="128107" x="3979863" y="5568950"/>
          <p14:tracePt t="128491" x="3992563" y="5568950"/>
          <p14:tracePt t="128498" x="4005263" y="5568950"/>
          <p14:tracePt t="128512" x="4017963" y="5568950"/>
          <p14:tracePt t="128514" x="4030663" y="5568950"/>
          <p14:tracePt t="128529" x="4056063" y="5568950"/>
          <p14:tracePt t="128531" x="4105275" y="5568950"/>
          <p14:tracePt t="128546" x="4168775" y="5568950"/>
          <p14:tracePt t="128562" x="4243388" y="5568950"/>
          <p14:tracePt t="128579" x="4305300" y="5568950"/>
          <p14:tracePt t="128596" x="4356100" y="5568950"/>
          <p14:tracePt t="128612" x="4481513" y="5568950"/>
          <p14:tracePt t="128629" x="4530725" y="5581650"/>
          <p14:tracePt t="128645" x="4606925" y="5594350"/>
          <p14:tracePt t="128662" x="4694238" y="5607050"/>
          <p14:tracePt t="128679" x="4756150" y="5619750"/>
          <p14:tracePt t="128696" x="4756150" y="5630863"/>
          <p14:tracePt t="128770" x="4768850" y="5630863"/>
          <p14:tracePt t="128779" x="4781550" y="5630863"/>
          <p14:tracePt t="128795" x="4806950" y="5630863"/>
          <p14:tracePt t="128802" x="4819650" y="5630863"/>
          <p14:tracePt t="128813" x="4843463" y="5643563"/>
          <p14:tracePt t="128829" x="4881563" y="5656263"/>
          <p14:tracePt t="128846" x="4945063" y="5681663"/>
          <p14:tracePt t="128863" x="4981575" y="5681663"/>
          <p14:tracePt t="128866" x="5019675" y="5681663"/>
          <p14:tracePt t="128880" x="5045075" y="5681663"/>
          <p14:tracePt t="128897" x="5119688" y="5681663"/>
          <p14:tracePt t="128899" x="5145088" y="5681663"/>
          <p14:tracePt t="128914" x="5270500" y="5681663"/>
          <p14:tracePt t="128930" x="5432425" y="5681663"/>
          <p14:tracePt t="128946" x="5619750" y="5643563"/>
          <p14:tracePt t="128963" x="5895975" y="5543550"/>
          <p14:tracePt t="128981" x="6772275" y="5205413"/>
          <p14:tracePt t="128996" x="7472363" y="4805363"/>
          <p14:tracePt t="129013" x="8099425" y="4505325"/>
          <p14:tracePt t="129030" x="8324850" y="4341813"/>
          <p14:tracePt t="129047" x="8435975" y="4179888"/>
          <p14:tracePt t="129064" x="8537575" y="4092575"/>
          <p14:tracePt t="129066" x="8548688" y="4067175"/>
          <p14:tracePt t="129080" x="8561388" y="4054475"/>
          <p14:tracePt t="129083" x="8561388" y="4029075"/>
          <p14:tracePt t="129098" x="8586788" y="4005263"/>
          <p14:tracePt t="129114" x="8586788" y="3979863"/>
          <p14:tracePt t="129131" x="8586788" y="3954463"/>
          <p14:tracePt t="129162" x="8586788" y="3929063"/>
          <p14:tracePt t="129234" x="8574088" y="3916363"/>
          <p14:tracePt t="129242" x="8561388" y="3905250"/>
          <p14:tracePt t="129250" x="8537575" y="3892550"/>
          <p14:tracePt t="129262" x="8512175" y="3854450"/>
          <p14:tracePt t="129279" x="8461375" y="3816350"/>
          <p14:tracePt t="129281" x="8448675" y="3816350"/>
          <p14:tracePt t="129296" x="8412163" y="3792538"/>
          <p14:tracePt t="129297" x="8386763" y="3767138"/>
          <p14:tracePt t="129313" x="8299450" y="3729038"/>
          <p14:tracePt t="129329" x="8248650" y="3667125"/>
          <p14:tracePt t="129346" x="8148638" y="3616325"/>
          <p14:tracePt t="129362" x="8074025" y="3567113"/>
          <p14:tracePt t="129379" x="7999413" y="3503613"/>
          <p14:tracePt t="129396" x="7910513" y="3441700"/>
          <p14:tracePt t="129413" x="7861300" y="3416300"/>
          <p14:tracePt t="129429" x="7773988" y="3367088"/>
          <p14:tracePt t="129446" x="7710488" y="3341688"/>
          <p14:tracePt t="129463" x="7623175" y="3303588"/>
          <p14:tracePt t="129480" x="7561263" y="3278188"/>
          <p14:tracePt t="129482" x="7497763" y="3267075"/>
          <p14:tracePt t="129497" x="7372350" y="3228975"/>
          <p14:tracePt t="129513" x="7272338" y="3203575"/>
          <p14:tracePt t="129532" x="7172325" y="3190875"/>
          <p14:tracePt t="129548" x="7059613" y="3190875"/>
          <p14:tracePt t="129564" x="6997700" y="3190875"/>
          <p14:tracePt t="129582" x="6972300" y="3190875"/>
          <p14:tracePt t="129598" x="6946900" y="3190875"/>
          <p14:tracePt t="129614" x="6921500" y="3203575"/>
          <p14:tracePt t="129632" x="6897688" y="3228975"/>
          <p14:tracePt t="129634" x="6872288" y="3254375"/>
          <p14:tracePt t="129650" x="6859588" y="3278188"/>
          <p14:tracePt t="129666" x="6797675" y="3354388"/>
          <p14:tracePt t="129683" x="6746875" y="3416300"/>
          <p14:tracePt t="129698" x="6721475" y="3467100"/>
          <p14:tracePt t="129715" x="6696075" y="3516313"/>
          <p14:tracePt t="129731" x="6696075" y="3579813"/>
          <p14:tracePt t="129748" x="6672263" y="3641725"/>
          <p14:tracePt t="129765" x="6672263" y="3692525"/>
          <p14:tracePt t="129782" x="6672263" y="3716338"/>
          <p14:tracePt t="129799" x="6672263" y="3754438"/>
          <p14:tracePt t="129819" x="6672263" y="3767138"/>
          <p14:tracePt t="129834" x="6672263" y="3779838"/>
          <p14:tracePt t="129850" x="6684963" y="3792538"/>
          <p14:tracePt t="129866" x="6721475" y="3803650"/>
          <p14:tracePt t="129882" x="6734175" y="3803650"/>
          <p14:tracePt t="129906" x="6759575" y="3803650"/>
          <p14:tracePt t="129916" x="6797675" y="3779838"/>
          <p14:tracePt t="129933" x="6934200" y="3729038"/>
          <p14:tracePt t="129949" x="7097713" y="3641725"/>
          <p14:tracePt t="129966" x="7197725" y="3554413"/>
          <p14:tracePt t="129983" x="7259638" y="3479800"/>
          <p14:tracePt t="129986" x="7259638" y="3467100"/>
          <p14:tracePt t="130011" x="7259638" y="3454400"/>
          <p14:tracePt t="130019" x="7259638" y="3429000"/>
          <p14:tracePt t="130033" x="7259638" y="3416300"/>
          <p14:tracePt t="130035" x="7259638" y="3403600"/>
          <p14:tracePt t="130050" x="7235825" y="3354388"/>
          <p14:tracePt t="130067" x="7185025" y="3316288"/>
          <p14:tracePt t="130082" x="7134225" y="3278188"/>
          <p14:tracePt t="130097" x="7021513" y="3241675"/>
          <p14:tracePt t="130114" x="6872288" y="3228975"/>
          <p14:tracePt t="130131" x="6808788" y="3228975"/>
          <p14:tracePt t="130147" x="6772275" y="3228975"/>
          <p14:tracePt t="130164" x="6734175" y="3241675"/>
          <p14:tracePt t="130181" x="6708775" y="3278188"/>
          <p14:tracePt t="130197" x="6672263" y="3316288"/>
          <p14:tracePt t="130214" x="6646863" y="3403600"/>
          <p14:tracePt t="130231" x="6621463" y="3454400"/>
          <p14:tracePt t="130247" x="6608763" y="3516313"/>
          <p14:tracePt t="130270" x="6608763" y="3641725"/>
          <p14:tracePt t="130281" x="6608763" y="3716338"/>
          <p14:tracePt t="130298" x="6608763" y="3767138"/>
          <p14:tracePt t="130315" x="6608763" y="3803650"/>
          <p14:tracePt t="130331" x="6608763" y="3841750"/>
          <p14:tracePt t="130403" x="6634163" y="3841750"/>
          <p14:tracePt t="130409" x="6684963" y="3841750"/>
          <p14:tracePt t="130417" x="6708775" y="3841750"/>
          <p14:tracePt t="130433" x="6721475" y="3841750"/>
          <p14:tracePt t="130448" x="6797675" y="3816350"/>
          <p14:tracePt t="130465" x="6846888" y="3779838"/>
          <p14:tracePt t="130482" x="6910388" y="3716338"/>
          <p14:tracePt t="130498" x="6946900" y="3641725"/>
          <p14:tracePt t="130515" x="6985000" y="3529013"/>
          <p14:tracePt t="130532" x="7010400" y="3454400"/>
          <p14:tracePt t="130562" x="7010400" y="3429000"/>
          <p14:tracePt t="130571" x="6985000" y="3416300"/>
          <p14:tracePt t="130585" x="6985000" y="3403600"/>
          <p14:tracePt t="130587" x="6985000" y="3378200"/>
          <p14:tracePt t="130602" x="6921500" y="3328988"/>
          <p14:tracePt t="130618" x="6859588" y="3316288"/>
          <p14:tracePt t="130635" x="6784975" y="3303588"/>
          <p14:tracePt t="130651" x="6721475" y="3290888"/>
          <p14:tracePt t="130667" x="6684963" y="3290888"/>
          <p14:tracePt t="130682" x="6659563" y="3290888"/>
          <p14:tracePt t="130699" x="6634163" y="3290888"/>
          <p14:tracePt t="130716" x="6634163" y="3303588"/>
          <p14:tracePt t="130733" x="6634163" y="3316288"/>
          <p14:tracePt t="130750" x="6634163" y="3378200"/>
          <p14:tracePt t="130766" x="6634163" y="3403600"/>
          <p14:tracePt t="130783" x="6634163" y="3467100"/>
          <p14:tracePt t="130785" x="6634163" y="3479800"/>
          <p14:tracePt t="130800" x="6634163" y="3503613"/>
          <p14:tracePt t="130802" x="6634163" y="3516313"/>
          <p14:tracePt t="130817" x="6634163" y="3554413"/>
          <p14:tracePt t="130834" x="6659563" y="3590925"/>
          <p14:tracePt t="130850" x="6684963" y="3603625"/>
          <p14:tracePt t="130866" x="6721475" y="3641725"/>
          <p14:tracePt t="130883" x="6759575" y="3641725"/>
          <p14:tracePt t="130899" x="6772275" y="3641725"/>
          <p14:tracePt t="130916" x="6797675" y="3641725"/>
          <p14:tracePt t="130933" x="6846888" y="3641725"/>
          <p14:tracePt t="130950" x="6884988" y="3641725"/>
          <p14:tracePt t="130966" x="6897688" y="3641725"/>
          <p14:tracePt t="130983" x="6910388" y="3641725"/>
          <p14:tracePt t="131065" x="6921500" y="3641725"/>
          <p14:tracePt t="131129" x="6934200" y="3641725"/>
          <p14:tracePt t="131161" x="6934200" y="3667125"/>
          <p14:tracePt t="131169" x="6946900" y="3716338"/>
          <p14:tracePt t="131178" x="6946900" y="3754438"/>
          <p14:tracePt t="131185" x="6959600" y="3779838"/>
          <p14:tracePt t="131200" x="6959600" y="3854450"/>
          <p14:tracePt t="131217" x="6959600" y="3916363"/>
          <p14:tracePt t="131234" x="6985000" y="3967163"/>
          <p14:tracePt t="131250" x="6985000" y="4017963"/>
          <p14:tracePt t="131267" x="6985000" y="4067175"/>
          <p14:tracePt t="131284" x="6985000" y="4105275"/>
          <p14:tracePt t="131301" x="6985000" y="4141788"/>
          <p14:tracePt t="131318" x="6985000" y="4167188"/>
          <p14:tracePt t="131334" x="6985000" y="4217988"/>
          <p14:tracePt t="131350" x="6985000" y="4254500"/>
          <p14:tracePt t="131370" x="6985000" y="4279900"/>
          <p14:tracePt t="131387" x="6985000" y="4354513"/>
          <p14:tracePt t="131403" x="6985000" y="4418013"/>
          <p14:tracePt t="131420" x="7010400" y="4505325"/>
          <p14:tracePt t="131436" x="7010400" y="4592638"/>
          <p14:tracePt t="131453" x="7010400" y="4667250"/>
          <p14:tracePt t="131470" x="7010400" y="4743450"/>
          <p14:tracePt t="131486" x="7010400" y="4818063"/>
          <p14:tracePt t="131503" x="7010400" y="4879975"/>
          <p14:tracePt t="131506" x="6985000" y="4930775"/>
          <p14:tracePt t="131520" x="6972300" y="4992688"/>
          <p14:tracePt t="131522" x="6946900" y="5068888"/>
          <p14:tracePt t="131537" x="6921500" y="5130800"/>
          <p14:tracePt t="131539" x="6921500" y="5205413"/>
          <p14:tracePt t="131552" x="6897688" y="5256213"/>
          <p14:tracePt t="131554" x="6872288" y="5318125"/>
          <p14:tracePt t="131569" x="6821488" y="5407025"/>
          <p14:tracePt t="131585" x="6772275" y="5468938"/>
          <p14:tracePt t="131602" x="6734175" y="5543550"/>
          <p14:tracePt t="131619" x="6721475" y="5568950"/>
          <p14:tracePt t="131635" x="6708775" y="5594350"/>
          <p14:tracePt t="131652" x="6708775" y="5619750"/>
          <p14:tracePt t="131669" x="6696075" y="5630863"/>
          <p14:tracePt t="131738" x="6696075" y="5643563"/>
          <p14:tracePt t="131762" x="6696075" y="5668963"/>
          <p14:tracePt t="131770" x="6696075" y="5694363"/>
          <p14:tracePt t="131778" x="6696075" y="5707063"/>
          <p14:tracePt t="131788" x="6696075" y="5732463"/>
          <p14:tracePt t="131804" x="6696075" y="5743575"/>
          <p14:tracePt t="131820" x="6708775" y="5781675"/>
          <p14:tracePt t="131837" x="6721475" y="5807075"/>
          <p14:tracePt t="131854" x="6772275" y="5819775"/>
          <p14:tracePt t="131871" x="6797675" y="5819775"/>
          <p14:tracePt t="131874" x="6808788" y="5819775"/>
          <p14:tracePt t="131892" x="6834188" y="5819775"/>
          <p14:tracePt t="131914" x="6846888" y="5819775"/>
          <p14:tracePt t="131921" x="6859588" y="5819775"/>
          <p14:tracePt t="131937" x="6872288" y="5819775"/>
          <p14:tracePt t="131938" x="6897688" y="5819775"/>
          <p14:tracePt t="131953" x="6946900" y="5794375"/>
          <p14:tracePt t="131970" x="6972300" y="5743575"/>
          <p14:tracePt t="131986" x="6997700" y="5694363"/>
          <p14:tracePt t="132003" x="7021513" y="5643563"/>
          <p14:tracePt t="132020" x="7021513" y="5619750"/>
          <p14:tracePt t="132042" x="7021513" y="5607050"/>
          <p14:tracePt t="132055" x="7021513" y="5594350"/>
          <p14:tracePt t="132059" x="7021513" y="5568950"/>
          <p14:tracePt t="132071" x="7010400" y="5556250"/>
          <p14:tracePt t="132098" x="6997700" y="5556250"/>
          <p14:tracePt t="132106" x="6985000" y="5556250"/>
          <p14:tracePt t="132130" x="6972300" y="5556250"/>
          <p14:tracePt t="132154" x="6946900" y="5556250"/>
          <p14:tracePt t="132186" x="6934200" y="5556250"/>
          <p14:tracePt t="132202" x="6921500" y="5556250"/>
          <p14:tracePt t="132314" x="6921500" y="5568950"/>
          <p14:tracePt t="132330" x="6921500" y="5581650"/>
          <p14:tracePt t="132354" x="6921500" y="5607050"/>
          <p14:tracePt t="132362" x="6959600" y="5607050"/>
          <p14:tracePt t="132371" x="6997700" y="5607050"/>
          <p14:tracePt t="132389" x="7059613" y="5607050"/>
          <p14:tracePt t="132406" x="7134225" y="5630863"/>
          <p14:tracePt t="132422" x="7197725" y="5630863"/>
          <p14:tracePt t="132554" x="7185025" y="5630863"/>
          <p14:tracePt t="132562" x="7159625" y="5630863"/>
          <p14:tracePt t="132572" x="7123113" y="5630863"/>
          <p14:tracePt t="132589" x="7046913" y="5630863"/>
          <p14:tracePt t="132606" x="7010400" y="5630863"/>
          <p14:tracePt t="132623" x="6972300" y="5630863"/>
          <p14:tracePt t="132642" x="6946900" y="5630863"/>
          <p14:tracePt t="132657" x="6934200" y="5643563"/>
          <p14:tracePt t="132659" x="6934200" y="5656263"/>
          <p14:tracePt t="132673" x="6921500" y="5656263"/>
          <p14:tracePt t="132690" x="6910388" y="5656263"/>
          <p14:tracePt t="132706" x="6872288" y="5668963"/>
          <p14:tracePt t="132723" x="6859588" y="5681663"/>
          <p14:tracePt t="132747" x="6834188" y="5681663"/>
          <p14:tracePt t="132834" x="6846888" y="5681663"/>
          <p14:tracePt t="132842" x="6910388" y="5681663"/>
          <p14:tracePt t="132858" x="7059613" y="5681663"/>
          <p14:tracePt t="132874" x="7223125" y="5681663"/>
          <p14:tracePt t="132890" x="7348538" y="5681663"/>
          <p14:tracePt t="132905" x="7372350" y="5681663"/>
          <p14:tracePt t="133010" x="7348538" y="5681663"/>
          <p14:tracePt t="133018" x="7310438" y="5681663"/>
          <p14:tracePt t="133026" x="7246938" y="5681663"/>
          <p14:tracePt t="133040" x="7185025" y="5681663"/>
          <p14:tracePt t="133042" x="7097713" y="5681663"/>
          <p14:tracePt t="133058" x="6946900" y="5681663"/>
          <p14:tracePt t="133074" x="6821488" y="5707063"/>
          <p14:tracePt t="133091" x="6746875" y="5707063"/>
          <p14:tracePt t="133107" x="6708775" y="5719763"/>
          <p14:tracePt t="133218" x="6734175" y="5719763"/>
          <p14:tracePt t="133226" x="6797675" y="5719763"/>
          <p14:tracePt t="133242" x="6934200" y="5719763"/>
          <p14:tracePt t="133258" x="7034213" y="5719763"/>
          <p14:tracePt t="133274" x="7097713" y="5719763"/>
          <p14:tracePt t="133292" x="7134225" y="5719763"/>
          <p14:tracePt t="133395" x="7123113" y="5719763"/>
          <p14:tracePt t="133402" x="7046913" y="5719763"/>
          <p14:tracePt t="133411" x="6946900" y="5719763"/>
          <p14:tracePt t="133426" x="6696075" y="5719763"/>
          <p14:tracePt t="133442" x="6334125" y="5719763"/>
          <p14:tracePt t="133459" x="6021388" y="5719763"/>
          <p14:tracePt t="133475" x="5783263" y="5694363"/>
          <p14:tracePt t="133491" x="5732463" y="5694363"/>
          <p14:tracePt t="133546" x="5757863" y="5694363"/>
          <p14:tracePt t="133555" x="5821363" y="5681663"/>
          <p14:tracePt t="133562" x="5870575" y="5681663"/>
          <p14:tracePt t="133575" x="5957888" y="5681663"/>
          <p14:tracePt t="133578" x="6045200" y="5681663"/>
          <p14:tracePt t="133591" x="6134100" y="5681663"/>
          <p14:tracePt t="133594" x="6246813" y="5681663"/>
          <p14:tracePt t="133610" x="6472238" y="5681663"/>
          <p14:tracePt t="133626" x="6797675" y="5681663"/>
          <p14:tracePt t="133642" x="6959600" y="5681663"/>
          <p14:tracePt t="133659" x="7085013" y="5668963"/>
          <p14:tracePt t="133675" x="7123113" y="5668963"/>
          <p14:tracePt t="133946" x="7123113" y="5681663"/>
          <p14:tracePt t="133963" x="7110413" y="5694363"/>
          <p14:tracePt t="134130" x="7085013" y="5707063"/>
          <p14:tracePt t="134146" x="7085013" y="5719763"/>
          <p14:tracePt t="134163" x="7072313" y="5719763"/>
          <p14:tracePt t="134170" x="7059613" y="5719763"/>
          <p14:tracePt t="134178" x="7046913" y="5719763"/>
          <p14:tracePt t="134192" x="7034213" y="5732463"/>
          <p14:tracePt t="134193" x="7021513" y="5732463"/>
          <p14:tracePt t="134209" x="6997700" y="5743575"/>
          <p14:tracePt t="134225" x="6972300" y="5743575"/>
          <p14:tracePt t="134242" x="6921500" y="5756275"/>
          <p14:tracePt t="134258" x="6897688" y="5781675"/>
          <p14:tracePt t="134275" x="6859588" y="5807075"/>
          <p14:tracePt t="134292" x="6846888" y="5807075"/>
          <p14:tracePt t="134309" x="6834188" y="5819775"/>
          <p14:tracePt t="135450" x="6846888" y="5819775"/>
          <p14:tracePt t="135458" x="6859588" y="5819775"/>
          <p14:tracePt t="135474" x="6872288" y="5819775"/>
          <p14:tracePt t="135490" x="6897688" y="5819775"/>
          <p14:tracePt t="135506" x="6910388" y="5819775"/>
          <p14:tracePt t="135514" x="6921500" y="5819775"/>
          <p14:tracePt t="135530" x="6972300" y="5819775"/>
          <p14:tracePt t="135547" x="7010400" y="5819775"/>
          <p14:tracePt t="135564" x="7046913" y="5819775"/>
          <p14:tracePt t="135580" x="7072313" y="5819775"/>
          <p14:tracePt t="135596" x="7085013" y="5819775"/>
          <p14:tracePt t="136370" x="7097713" y="5807075"/>
          <p14:tracePt t="137066" x="7110413" y="5807075"/>
          <p14:tracePt t="142179" x="7110413" y="5781675"/>
          <p14:tracePt t="143371" x="7110413" y="5768975"/>
          <p14:tracePt t="143442" x="7110413" y="5756275"/>
          <p14:tracePt t="143466" x="7110413" y="5743575"/>
          <p14:tracePt t="143506" x="7110413" y="5732463"/>
          <p14:tracePt t="143602" x="7110413" y="5719763"/>
          <p14:tracePt t="143754" x="7085013" y="5719763"/>
          <p14:tracePt t="143818" x="7072313" y="5719763"/>
          <p14:tracePt t="143827" x="7059613" y="5719763"/>
          <p14:tracePt t="143842" x="7046913" y="5719763"/>
          <p14:tracePt t="144362" x="7034213" y="5719763"/>
          <p14:tracePt t="144834" x="7034213" y="5707063"/>
          <p14:tracePt t="145594" x="7034213" y="5694363"/>
          <p14:tracePt t="145786" x="7021513" y="5694363"/>
          <p14:tracePt t="145811" x="7010400" y="5694363"/>
          <p14:tracePt t="145850" x="6997700" y="5694363"/>
          <p14:tracePt t="145858" x="6985000" y="5694363"/>
          <p14:tracePt t="145866" x="6985000" y="5707063"/>
          <p14:tracePt t="145890" x="6972300" y="5707063"/>
          <p14:tracePt t="145907" x="6959600" y="5707063"/>
          <p14:tracePt t="145914" x="6946900" y="5719763"/>
          <p14:tracePt t="145930" x="6934200" y="5719763"/>
          <p14:tracePt t="145940" x="6934200" y="5732463"/>
          <p14:tracePt t="145957" x="6910388" y="5743575"/>
          <p14:tracePt t="145979" x="6910388" y="5756275"/>
          <p14:tracePt t="146002" x="6897688" y="5756275"/>
          <p14:tracePt t="146011" x="6884988" y="5756275"/>
          <p14:tracePt t="146034" x="6872288" y="5768975"/>
          <p14:tracePt t="146050" x="6859588" y="5781675"/>
          <p14:tracePt t="146570" x="6859588" y="5794375"/>
          <p14:tracePt t="146578" x="6872288" y="5794375"/>
          <p14:tracePt t="146592" x="6897688" y="5781675"/>
          <p14:tracePt t="146594" x="6897688" y="5768975"/>
          <p14:tracePt t="146609" x="6910388" y="5732463"/>
          <p14:tracePt t="146611" x="6934200" y="5668963"/>
          <p14:tracePt t="146626" x="6934200" y="5594350"/>
          <p14:tracePt t="146642" x="6959600" y="5507038"/>
          <p14:tracePt t="146659" x="6972300" y="5343525"/>
          <p14:tracePt t="146676" x="6972300" y="5194300"/>
          <p14:tracePt t="146692" x="6972300" y="5043488"/>
          <p14:tracePt t="146709" x="6972300" y="4905375"/>
          <p14:tracePt t="146726" x="6972300" y="4805363"/>
          <p14:tracePt t="146743" x="6972300" y="4743450"/>
          <p14:tracePt t="146760" x="6972300" y="4718050"/>
          <p14:tracePt t="146762" x="6959600" y="4705350"/>
          <p14:tracePt t="146776" x="6946900" y="4705350"/>
          <p14:tracePt t="146793" x="6946900" y="4692650"/>
          <p14:tracePt t="146954" x="6946900" y="4718050"/>
          <p14:tracePt t="146962" x="6946900" y="4730750"/>
          <p14:tracePt t="146978" x="6946900" y="4805363"/>
          <p14:tracePt t="146994" x="6946900" y="4892675"/>
          <p14:tracePt t="147010" x="6946900" y="4992688"/>
          <p14:tracePt t="147027" x="6946900" y="5092700"/>
          <p14:tracePt t="147043" x="6946900" y="5205413"/>
          <p14:tracePt t="147060" x="6946900" y="5305425"/>
          <p14:tracePt t="147077" x="6946900" y="5368925"/>
          <p14:tracePt t="147093" x="6946900" y="5418138"/>
          <p14:tracePt t="147110" x="6946900" y="5468938"/>
          <p14:tracePt t="147127" x="6946900" y="5507038"/>
          <p14:tracePt t="147130" x="6921500" y="5543550"/>
          <p14:tracePt t="147143" x="6921500" y="5556250"/>
          <p14:tracePt t="147146" x="6921500" y="5607050"/>
          <p14:tracePt t="147162" x="6921500" y="5630863"/>
          <p14:tracePt t="147178" x="6921500" y="5643563"/>
          <p14:tracePt t="147194" x="6921500" y="5656263"/>
          <p14:tracePt t="147211" x="6921500" y="5668963"/>
          <p14:tracePt t="147354" x="6921500" y="5681663"/>
          <p14:tracePt t="147370" x="6946900" y="5681663"/>
          <p14:tracePt t="147378" x="6959600" y="5681663"/>
          <p14:tracePt t="147386" x="6985000" y="5681663"/>
          <p14:tracePt t="147395" x="6997700" y="5681663"/>
          <p14:tracePt t="147410" x="7010400" y="5681663"/>
          <p14:tracePt t="147426" x="7034213" y="5681663"/>
          <p14:tracePt t="147445" x="7059613" y="5681663"/>
          <p14:tracePt t="147461" x="7072313" y="5681663"/>
          <p14:tracePt t="147479" x="7085013" y="5681663"/>
          <p14:tracePt t="147515" x="7085013" y="5668963"/>
          <p14:tracePt t="147594" x="7085013" y="5643563"/>
          <p14:tracePt t="147618" x="7085013" y="5630863"/>
          <p14:tracePt t="147642" x="7072313" y="5630863"/>
          <p14:tracePt t="147658" x="7046913" y="5630863"/>
          <p14:tracePt t="147666" x="7034213" y="5630863"/>
          <p14:tracePt t="147683" x="7010400" y="5630863"/>
          <p14:tracePt t="147695" x="6997700" y="5630863"/>
          <p14:tracePt t="147711" x="6972300" y="5630863"/>
          <p14:tracePt t="147729" x="6959600" y="5630863"/>
          <p14:tracePt t="147745" x="6946900" y="5630863"/>
          <p14:tracePt t="147762" x="6921500" y="5630863"/>
          <p14:tracePt t="147786" x="6897688" y="5630863"/>
          <p14:tracePt t="147810" x="6897688" y="5643563"/>
          <p14:tracePt t="147850" x="6884988" y="5668963"/>
          <p14:tracePt t="147866" x="6884988" y="5681663"/>
          <p14:tracePt t="147890" x="6884988" y="5694363"/>
          <p14:tracePt t="147906" x="6884988" y="5707063"/>
          <p14:tracePt t="147914" x="6884988" y="5719763"/>
          <p14:tracePt t="147954" x="6884988" y="5732463"/>
          <p14:tracePt t="148187" x="6884988" y="5743575"/>
          <p14:tracePt t="148210" x="6884988" y="5756275"/>
          <p14:tracePt t="149498" x="6897688" y="5768975"/>
          <p14:tracePt t="149506" x="6910388" y="5768975"/>
          <p14:tracePt t="149516" x="6934200" y="5768975"/>
          <p14:tracePt t="149534" x="6985000" y="5781675"/>
          <p14:tracePt t="149550" x="7072313" y="5781675"/>
          <p14:tracePt t="149566" x="7172325" y="5794375"/>
          <p14:tracePt t="149583" x="7323138" y="5819775"/>
          <p14:tracePt t="149585" x="7372350" y="5819775"/>
          <p14:tracePt t="149600" x="7410450" y="5832475"/>
          <p14:tracePt t="149602" x="7448550" y="5832475"/>
          <p14:tracePt t="149617" x="7485063" y="5832475"/>
          <p14:tracePt t="149619" x="7497763" y="5843588"/>
          <p14:tracePt t="149634" x="7510463" y="5843588"/>
          <p14:tracePt t="149650" x="7523163" y="5856288"/>
          <p14:tracePt t="149730" x="7535863" y="5856288"/>
          <p14:tracePt t="149762" x="7535863" y="5868988"/>
          <p14:tracePt t="149787" x="7548563" y="5868988"/>
          <p14:tracePt t="149810" x="7561263" y="5881688"/>
          <p14:tracePt t="149882" x="7561263" y="5894388"/>
          <p14:tracePt t="149899" x="7572375" y="5919788"/>
          <p14:tracePt t="149914" x="7585075" y="5932488"/>
          <p14:tracePt t="149930" x="7585075" y="5945188"/>
          <p14:tracePt t="149938" x="7585075" y="5956300"/>
          <p14:tracePt t="149954" x="7597775" y="5969000"/>
          <p14:tracePt t="149968" x="7597775" y="5994400"/>
          <p14:tracePt t="149970" x="7610475" y="6007100"/>
          <p14:tracePt t="149983" x="7635875" y="6056313"/>
          <p14:tracePt t="150000" x="7661275" y="6081713"/>
          <p14:tracePt t="150001" x="7673975" y="6107113"/>
          <p14:tracePt t="150017" x="7723188" y="6169025"/>
          <p14:tracePt t="150033" x="7785100" y="6232525"/>
          <p14:tracePt t="150050" x="7823200" y="6281738"/>
          <p14:tracePt t="150066" x="7874000" y="6345238"/>
          <p14:tracePt t="150083" x="7923213" y="6394450"/>
          <p14:tracePt t="150100" x="7961313" y="6470650"/>
          <p14:tracePt t="150117" x="8023225" y="6570663"/>
          <p14:tracePt t="150133" x="8061325" y="6607175"/>
          <p14:tracePt t="150150" x="8086725" y="6657975"/>
          <p14:tracePt t="150167" x="8099425" y="6707188"/>
          <p14:tracePt t="150169" x="8110538" y="6719888"/>
          <p14:tracePt t="150184" x="8110538" y="6745288"/>
          <p14:tracePt t="150185" x="8110538" y="6770688"/>
          <p14:tracePt t="150201" x="8110538" y="6845300"/>
          <p14:tracePt t="150505" x="6508750" y="6832600"/>
          <p14:tracePt t="150518" x="6496050" y="6807200"/>
          <p14:tracePt t="150534" x="6472238" y="6757988"/>
          <p14:tracePt t="150551" x="6472238" y="6732588"/>
          <p14:tracePt t="150552" x="6446838" y="6719888"/>
          <p14:tracePt t="150568" x="6434138" y="6707188"/>
          <p14:tracePt t="150569" x="6421438" y="6696075"/>
          <p14:tracePt t="150585" x="6396038" y="6670675"/>
          <p14:tracePt t="150601" x="6383338" y="6645275"/>
          <p14:tracePt t="150618" x="6370638" y="6619875"/>
          <p14:tracePt t="150635" x="6370638" y="6594475"/>
          <p14:tracePt t="150651" x="6370638" y="6570663"/>
          <p14:tracePt t="150668" x="6359525" y="6545263"/>
          <p14:tracePt t="150685" x="6359525" y="6519863"/>
          <p14:tracePt t="150701" x="6359525" y="6507163"/>
          <p14:tracePt t="150729" x="6346825" y="6494463"/>
          <p14:tracePt t="150754" x="6346825" y="6483350"/>
          <p14:tracePt t="150769" x="6346825" y="6470650"/>
          <p14:tracePt t="150778" x="6346825" y="6457950"/>
          <p14:tracePt t="150787" x="6346825" y="6445250"/>
          <p14:tracePt t="150803" x="6346825" y="6432550"/>
          <p14:tracePt t="150820" x="6346825" y="6419850"/>
          <p14:tracePt t="150837" x="6346825" y="6394450"/>
          <p14:tracePt t="150854" x="6346825" y="6345238"/>
          <p14:tracePt t="150870" x="6370638" y="6319838"/>
          <p14:tracePt t="150886" x="6408738" y="6294438"/>
          <p14:tracePt t="150903" x="6459538" y="6245225"/>
          <p14:tracePt t="150906" x="6472238" y="6219825"/>
          <p14:tracePt t="150920" x="6483350" y="6219825"/>
          <p14:tracePt t="150922" x="6508750" y="6194425"/>
          <p14:tracePt t="150937" x="6534150" y="6169025"/>
          <p14:tracePt t="150954" x="6546850" y="6145213"/>
          <p14:tracePt t="150970" x="6621463" y="6081713"/>
          <p14:tracePt t="150987" x="6646863" y="6056313"/>
          <p14:tracePt t="151004" x="6672263" y="6032500"/>
          <p14:tracePt t="151020" x="6746875" y="5981700"/>
          <p14:tracePt t="151037" x="6772275" y="5956300"/>
          <p14:tracePt t="151054" x="6808788" y="5919788"/>
          <p14:tracePt t="151071" x="6872288" y="5868988"/>
          <p14:tracePt t="151074" x="6897688" y="5868988"/>
          <p14:tracePt t="151088" x="6910388" y="5843588"/>
          <p14:tracePt t="151090" x="6921500" y="5843588"/>
          <p14:tracePt t="151104" x="6934200" y="5832475"/>
          <p14:tracePt t="151106" x="6946900" y="5819775"/>
          <p14:tracePt t="151120" x="6972300" y="5794375"/>
          <p14:tracePt t="151138" x="6997700" y="5781675"/>
          <p14:tracePt t="151154" x="7010400" y="5768975"/>
          <p14:tracePt t="151170" x="7021513" y="5768975"/>
          <p14:tracePt t="151194" x="7034213" y="5768975"/>
          <p14:tracePt t="151204" x="7046913" y="5768975"/>
          <p14:tracePt t="151221" x="7059613" y="5756275"/>
          <p14:tracePt t="151238" x="7072313" y="5756275"/>
          <p14:tracePt t="151259" x="7085013" y="5756275"/>
          <p14:tracePt t="151269" x="7085013" y="5743575"/>
          <p14:tracePt t="151286" x="7097713" y="5743575"/>
          <p14:tracePt t="151305" x="7110413" y="5743575"/>
          <p14:tracePt t="151320" x="7123113" y="5743575"/>
          <p14:tracePt t="151337" x="7134225" y="5732463"/>
          <p14:tracePt t="151618" x="7146925" y="5732463"/>
          <p14:tracePt t="151634" x="7172325" y="5732463"/>
          <p14:tracePt t="151642" x="7210425" y="5732463"/>
          <p14:tracePt t="151656" x="7246938" y="5732463"/>
          <p14:tracePt t="151658" x="7297738" y="5732463"/>
          <p14:tracePt t="151673" x="7372350" y="5732463"/>
          <p14:tracePt t="151689" x="7435850" y="5732463"/>
          <p14:tracePt t="151706" x="7510463" y="5732463"/>
          <p14:tracePt t="151723" x="7572375" y="5732463"/>
          <p14:tracePt t="151740" x="7648575" y="5732463"/>
          <p14:tracePt t="151755" x="7710488" y="5732463"/>
          <p14:tracePt t="151772" x="7823200" y="5743575"/>
          <p14:tracePt t="151789" x="7910513" y="5768975"/>
          <p14:tracePt t="151805" x="7986713" y="5794375"/>
          <p14:tracePt t="151822" x="8035925" y="5807075"/>
          <p14:tracePt t="151839" x="8061325" y="5819775"/>
          <p14:tracePt t="152010" x="8074025" y="5819775"/>
          <p14:tracePt t="152122" x="8099425" y="5819775"/>
          <p14:tracePt t="152130" x="8123238" y="5807075"/>
          <p14:tracePt t="152140" x="8174038" y="5794375"/>
          <p14:tracePt t="152156" x="8274050" y="5719763"/>
          <p14:tracePt t="152174" x="8374063" y="5656263"/>
          <p14:tracePt t="152190" x="8524875" y="5568950"/>
          <p14:tracePt t="152206" x="8674100" y="5468938"/>
          <p14:tracePt t="152223" x="8837613" y="5381625"/>
          <p14:tracePt t="152225" x="8912225" y="5330825"/>
          <p14:tracePt t="152240" x="8975725" y="5268913"/>
          <p14:tracePt t="152242" x="9088438" y="5194300"/>
          <p14:tracePt t="152257" x="9150350" y="5156200"/>
          <p14:tracePt t="152259" x="9212263" y="5092700"/>
          <p14:tracePt t="152274" x="9312275" y="5005388"/>
          <p14:tracePt t="152290" x="9401175" y="4918075"/>
          <p14:tracePt t="152308" x="9475788" y="4843463"/>
          <p14:tracePt t="152324" x="9537700" y="4779963"/>
          <p14:tracePt t="152340" x="9575800" y="4743450"/>
          <p14:tracePt t="152357" x="9601200" y="4718050"/>
          <p14:tracePt t="152374" x="9613900" y="4692650"/>
          <p14:tracePt t="152391" x="9626600" y="4679950"/>
          <p14:tracePt t="152594" x="9626600" y="4667250"/>
          <p14:tracePt t="152602" x="9626600" y="4656138"/>
          <p14:tracePt t="152626" x="9626600" y="4643438"/>
          <p14:tracePt t="152634" x="9637713" y="4643438"/>
          <p14:tracePt t="152746" x="9663113" y="4643438"/>
          <p14:tracePt t="152802" x="9688513" y="4643438"/>
          <p14:tracePt t="152810" x="9713913" y="4643438"/>
          <p14:tracePt t="152825" x="9763125" y="4656138"/>
          <p14:tracePt t="152834" x="9813925" y="4679950"/>
          <p14:tracePt t="152842" x="9888538" y="4730750"/>
          <p14:tracePt t="152859" x="9926638" y="4779963"/>
          <p14:tracePt t="152876" x="9988550" y="4843463"/>
          <p14:tracePt t="152890" x="10013950" y="4918075"/>
          <p14:tracePt t="152907" x="10075863" y="4992688"/>
          <p14:tracePt t="152924" x="10101263" y="5068888"/>
          <p14:tracePt t="152940" x="10113963" y="5092700"/>
          <p14:tracePt t="152957" x="10113963" y="5143500"/>
          <p14:tracePt t="152974" x="10113963" y="5156200"/>
          <p14:tracePt t="152991" x="10113963" y="5168900"/>
          <p14:tracePt t="153008" x="10113963" y="5181600"/>
          <p14:tracePt t="153009" x="10113963" y="5205413"/>
          <p14:tracePt t="153025" x="10101263" y="5218113"/>
          <p14:tracePt t="153041" x="10101263" y="5230813"/>
          <p14:tracePt t="153058" x="10064750" y="5294313"/>
          <p14:tracePt t="153074" x="10039350" y="5318125"/>
          <p14:tracePt t="153091" x="10001250" y="5343525"/>
          <p14:tracePt t="153108" x="9963150" y="5381625"/>
          <p14:tracePt t="153124" x="9926638" y="5407025"/>
          <p14:tracePt t="153141" x="9901238" y="5407025"/>
          <p14:tracePt t="153159" x="9888538" y="5430838"/>
          <p14:tracePt t="153162" x="9875838" y="5430838"/>
          <p14:tracePt t="153176" x="9852025" y="5430838"/>
          <p14:tracePt t="153178" x="9826625" y="5430838"/>
          <p14:tracePt t="153193" x="9801225" y="5443538"/>
          <p14:tracePt t="153195" x="9775825" y="5456238"/>
          <p14:tracePt t="153210" x="9688513" y="5481638"/>
          <p14:tracePt t="153226" x="9537700" y="5494338"/>
          <p14:tracePt t="153243" x="9350375" y="5518150"/>
          <p14:tracePt t="153259" x="9075738" y="5530850"/>
          <p14:tracePt t="153276" x="8674100" y="5556250"/>
          <p14:tracePt t="153293" x="8399463" y="5556250"/>
          <p14:tracePt t="153309" x="8186738" y="5594350"/>
          <p14:tracePt t="153326" x="8099425" y="5607050"/>
          <p14:tracePt t="153343" x="8061325" y="5630863"/>
          <p14:tracePt t="153345" x="8048625" y="5630863"/>
          <p14:tracePt t="153360" x="8035925" y="5630863"/>
          <p14:tracePt t="153376" x="8010525" y="5643563"/>
          <p14:tracePt t="153394" x="7999413" y="5668963"/>
          <p14:tracePt t="153410" x="7986713" y="5681663"/>
          <p14:tracePt t="153426" x="7974013" y="5681663"/>
          <p14:tracePt t="153444" x="7961313" y="5707063"/>
          <p14:tracePt t="153460" x="7935913" y="5732463"/>
          <p14:tracePt t="153476" x="7923213" y="5756275"/>
          <p14:tracePt t="153494" x="7897813" y="5819775"/>
          <p14:tracePt t="153510" x="7874000" y="5881688"/>
          <p14:tracePt t="153526" x="7835900" y="5956300"/>
          <p14:tracePt t="153543" x="7835900" y="6032500"/>
          <p14:tracePt t="153546" x="7835900" y="6069013"/>
          <p14:tracePt t="153560" x="7835900" y="6132513"/>
          <p14:tracePt t="153562" x="7835900" y="6181725"/>
          <p14:tracePt t="153577" x="7835900" y="6319838"/>
          <p14:tracePt t="153594" x="7874000" y="6457950"/>
          <p14:tracePt t="153610" x="7948613" y="6594475"/>
          <p14:tracePt t="153627" x="8023225" y="6707188"/>
          <p14:tracePt t="153644" x="8123238" y="6819900"/>
          <p14:tracePt t="153820" x="11102975" y="6745288"/>
          <p14:tracePt t="153827" x="11215688" y="6632575"/>
          <p14:tracePt t="153844" x="11341100" y="6494463"/>
          <p14:tracePt t="153861" x="11403013" y="6332538"/>
          <p14:tracePt t="153878" x="11441113" y="6132513"/>
          <p14:tracePt t="153895" x="11453813" y="5907088"/>
          <p14:tracePt t="153897" x="11441113" y="5794375"/>
          <p14:tracePt t="153911" x="11428413" y="5707063"/>
          <p14:tracePt t="153914" x="11403013" y="5643563"/>
          <p14:tracePt t="153928" x="11366500" y="5581650"/>
          <p14:tracePt t="153930" x="11277600" y="5494338"/>
          <p14:tracePt t="153946" x="11015663" y="5368925"/>
          <p14:tracePt t="153962" x="10477500" y="5218113"/>
          <p14:tracePt t="153977" x="9888538" y="5130800"/>
          <p14:tracePt t="153993" x="9788525" y="5130800"/>
          <p14:tracePt t="154010" x="9375775" y="5105400"/>
          <p14:tracePt t="154027" x="9137650" y="5118100"/>
          <p14:tracePt t="154043" x="9037638" y="5181600"/>
          <p14:tracePt t="154060" x="8937625" y="5256213"/>
          <p14:tracePt t="154077" x="8886825" y="5356225"/>
          <p14:tracePt t="154094" x="8850313" y="5481638"/>
          <p14:tracePt t="154111" x="8812213" y="5630863"/>
          <p14:tracePt t="154128" x="8812213" y="5681663"/>
          <p14:tracePt t="154129" x="8812213" y="5743575"/>
          <p14:tracePt t="154145" x="8812213" y="5832475"/>
          <p14:tracePt t="154161" x="8812213" y="5919788"/>
          <p14:tracePt t="154177" x="8812213" y="5994400"/>
          <p14:tracePt t="154194" x="8812213" y="6069013"/>
          <p14:tracePt t="154211" x="8874125" y="6157913"/>
          <p14:tracePt t="154228" x="8924925" y="6194425"/>
          <p14:tracePt t="154244" x="9024938" y="6269038"/>
          <p14:tracePt t="154261" x="9088438" y="6294438"/>
          <p14:tracePt t="154278" x="9150350" y="6307138"/>
          <p14:tracePt t="154294" x="9188450" y="6307138"/>
          <p14:tracePt t="154311" x="9237663" y="6307138"/>
          <p14:tracePt t="154329" x="9250363" y="6307138"/>
          <p14:tracePt t="154345" x="9275763" y="6307138"/>
          <p14:tracePt t="154361" x="9312275" y="6307138"/>
          <p14:tracePt t="154378" x="9324975" y="6294438"/>
          <p14:tracePt t="154394" x="9337675" y="6281738"/>
          <p14:tracePt t="154425" x="9350375" y="6269038"/>
          <p14:tracePt t="154449" x="9350375" y="6257925"/>
          <p14:tracePt t="154466" x="9350375" y="6245225"/>
          <p14:tracePt t="154473" x="9350375" y="6232525"/>
          <p14:tracePt t="154489" x="9350375" y="6207125"/>
          <p14:tracePt t="154497" x="9337675" y="6194425"/>
          <p14:tracePt t="154511" x="9288463" y="6181725"/>
          <p14:tracePt t="154513" x="9237663" y="6169025"/>
          <p14:tracePt t="154528" x="9188450" y="6145213"/>
          <p14:tracePt t="154545" x="9124950" y="6145213"/>
          <p14:tracePt t="154561" x="9112250" y="6145213"/>
          <p14:tracePt t="154578" x="9075738" y="6145213"/>
          <p14:tracePt t="154595" x="9063038" y="6145213"/>
          <p14:tracePt t="154612" x="9050338" y="6145213"/>
          <p14:tracePt t="154629" x="9037638" y="6145213"/>
          <p14:tracePt t="154645" x="9024938" y="6145213"/>
          <p14:tracePt t="154662" x="8999538" y="6145213"/>
          <p14:tracePt t="154705" x="8986838" y="6145213"/>
          <p14:tracePt t="154818" x="8975725" y="6145213"/>
          <p14:tracePt t="154874" x="8963025" y="6145213"/>
          <p14:tracePt t="154970" x="8950325" y="6169025"/>
          <p14:tracePt t="154994" x="8937625" y="6169025"/>
          <p14:tracePt t="155010" x="8924925" y="6169025"/>
          <p14:tracePt t="155018" x="8924925" y="6181725"/>
          <p14:tracePt t="155034" x="8912225" y="6181725"/>
          <p14:tracePt t="155050" x="8899525" y="6181725"/>
          <p14:tracePt t="155064" x="8886825" y="6181725"/>
          <p14:tracePt t="155082" x="8824913" y="6207125"/>
          <p14:tracePt t="155099" x="8763000" y="6207125"/>
          <p14:tracePt t="155114" x="8624888" y="6207125"/>
          <p14:tracePt t="155132" x="8435975" y="6207125"/>
          <p14:tracePt t="155148" x="8186738" y="6207125"/>
          <p14:tracePt t="155164" x="7810500" y="6194425"/>
          <p14:tracePt t="155181" x="7448550" y="6132513"/>
          <p14:tracePt t="155198" x="7159625" y="6094413"/>
          <p14:tracePt t="155215" x="6897688" y="6056313"/>
          <p14:tracePt t="155218" x="6772275" y="6045200"/>
          <p14:tracePt t="155232" x="6659563" y="6019800"/>
          <p14:tracePt t="155234" x="6559550" y="6007100"/>
          <p14:tracePt t="155248" x="6508750" y="6007100"/>
          <p14:tracePt t="155250" x="6446838" y="6007100"/>
          <p14:tracePt t="155265" x="6396038" y="6007100"/>
          <p14:tracePt t="155282" x="6346825" y="6007100"/>
          <p14:tracePt t="155298" x="6296025" y="6007100"/>
          <p14:tracePt t="155314" x="6246813" y="6007100"/>
          <p14:tracePt t="155331" x="6134100" y="6007100"/>
          <p14:tracePt t="155348" x="5908675" y="6007100"/>
          <p14:tracePt t="155365" x="5657850" y="6007100"/>
          <p14:tracePt t="155382" x="5345113" y="6007100"/>
          <p14:tracePt t="155399" x="5068888" y="6007100"/>
          <p14:tracePt t="155402" x="4932363" y="6007100"/>
          <p14:tracePt t="155415" x="4843463" y="5981700"/>
          <p14:tracePt t="155418" x="4756150" y="5981700"/>
          <p14:tracePt t="155432" x="4656138" y="5981700"/>
          <p14:tracePt t="155434" x="4543425" y="5981700"/>
          <p14:tracePt t="155449" x="4430713" y="5981700"/>
          <p14:tracePt t="155450" x="4343400" y="5981700"/>
          <p14:tracePt t="155466" x="3979863" y="5981700"/>
          <p14:tracePt t="155482" x="3654425" y="5981700"/>
          <p14:tracePt t="155499" x="3317875" y="5981700"/>
          <p14:tracePt t="155515" x="3041650" y="5981700"/>
          <p14:tracePt t="155532" x="2778125" y="5981700"/>
          <p14:tracePt t="155549" x="2516188" y="5969000"/>
          <p14:tracePt t="155565" x="2303463" y="5919788"/>
          <p14:tracePt t="155583" x="2127250" y="5881688"/>
          <p14:tracePt t="155586" x="2027238" y="5881688"/>
          <p14:tracePt t="155598" x="1914525" y="5856288"/>
          <p14:tracePt t="155615" x="1752600" y="5843588"/>
          <p14:tracePt t="155633" x="1489075" y="5807075"/>
          <p14:tracePt t="155649" x="1414463" y="5794375"/>
          <p14:tracePt t="155666" x="1401763" y="5781675"/>
          <p14:tracePt t="155682" x="1376363" y="5768975"/>
          <p14:tracePt t="155699" x="1339850" y="5768975"/>
          <p14:tracePt t="155716" x="1301750" y="5756275"/>
          <p14:tracePt t="155733" x="1252538" y="5732463"/>
          <p14:tracePt t="155750" x="1239838" y="5732463"/>
          <p14:tracePt t="155899" x="1263650" y="5732463"/>
          <p14:tracePt t="155906" x="1327150" y="5732463"/>
          <p14:tracePt t="155916" x="1427163" y="5732463"/>
          <p14:tracePt t="155933" x="1614488" y="5732463"/>
          <p14:tracePt t="155950" x="1752600" y="5732463"/>
          <p14:tracePt t="155966" x="1865313" y="5732463"/>
          <p14:tracePt t="155984" x="1903413" y="5732463"/>
          <p14:tracePt t="156001" x="1914525" y="5732463"/>
          <p14:tracePt t="156066" x="1890713" y="5732463"/>
          <p14:tracePt t="156083" x="1852613" y="5732463"/>
          <p14:tracePt t="156090" x="1801813" y="5732463"/>
          <p14:tracePt t="156100" x="1739900" y="5732463"/>
          <p14:tracePt t="156118" x="1627188" y="5732463"/>
          <p14:tracePt t="156134" x="1514475" y="5732463"/>
          <p14:tracePt t="156151" x="1427163" y="5732463"/>
          <p14:tracePt t="156154" x="1401763" y="5732463"/>
          <p14:tracePt t="156167" x="1376363" y="5732463"/>
          <p14:tracePt t="156170" x="1363663" y="5732463"/>
          <p14:tracePt t="156234" x="1352550" y="5732463"/>
          <p14:tracePt t="156266" x="1363663" y="5732463"/>
          <p14:tracePt t="156274" x="1414463" y="5732463"/>
          <p14:tracePt t="156284" x="1465263" y="5732463"/>
          <p14:tracePt t="156301" x="1589088" y="5732463"/>
          <p14:tracePt t="156317" x="1739900" y="5732463"/>
          <p14:tracePt t="156334" x="1827213" y="5719763"/>
          <p14:tracePt t="156338" x="1852613" y="5719763"/>
          <p14:tracePt t="156350" x="1878013" y="5719763"/>
          <p14:tracePt t="156474" x="1865313" y="5719763"/>
          <p14:tracePt t="156482" x="1827213" y="5719763"/>
          <p14:tracePt t="156490" x="1801813" y="5719763"/>
          <p14:tracePt t="156501" x="1752600" y="5719763"/>
          <p14:tracePt t="156518" x="1665288" y="5719763"/>
          <p14:tracePt t="156534" x="1577975" y="5719763"/>
          <p14:tracePt t="156551" x="1527175" y="5719763"/>
          <p14:tracePt t="156553" x="1501775" y="5719763"/>
          <p14:tracePt t="156568" x="1489075" y="5719763"/>
          <p14:tracePt t="156570" x="1465263" y="5719763"/>
          <p14:tracePt t="156594" x="1465263" y="5707063"/>
          <p14:tracePt t="156698" x="1476375" y="5707063"/>
          <p14:tracePt t="156706" x="1514475" y="5707063"/>
          <p14:tracePt t="156719" x="1565275" y="5707063"/>
          <p14:tracePt t="156722" x="1627188" y="5707063"/>
          <p14:tracePt t="156736" x="1701800" y="5707063"/>
          <p14:tracePt t="156738" x="1739900" y="5707063"/>
          <p14:tracePt t="156753" x="1852613" y="5707063"/>
          <p14:tracePt t="156769" x="1914525" y="5707063"/>
          <p14:tracePt t="156786" x="1952625" y="5707063"/>
          <p14:tracePt t="156802" x="1965325" y="5707063"/>
          <p14:tracePt t="156868" x="1927225" y="5707063"/>
          <p14:tracePt t="156874" x="1878013" y="5707063"/>
          <p14:tracePt t="156885" x="1814513" y="5707063"/>
          <p14:tracePt t="156903" x="1601788" y="5707063"/>
          <p14:tracePt t="156905" x="1527175" y="5707063"/>
          <p14:tracePt t="156922" x="1476375" y="5707063"/>
          <p14:tracePt t="156936" x="1439863" y="5707063"/>
          <p14:tracePt t="156938" x="1427163" y="5707063"/>
          <p14:tracePt t="156953" x="1414463" y="5707063"/>
          <p14:tracePt t="156978" x="1401763" y="5707063"/>
          <p14:tracePt t="156986" x="1389063" y="5707063"/>
          <p14:tracePt t="157010" x="1376363" y="5694363"/>
          <p14:tracePt t="157034" x="1401763" y="5681663"/>
          <p14:tracePt t="157042" x="1452563" y="5681663"/>
          <p14:tracePt t="157052" x="1501775" y="5681663"/>
          <p14:tracePt t="157069" x="1614488" y="5681663"/>
          <p14:tracePt t="157087" x="1778000" y="5656263"/>
          <p14:tracePt t="157090" x="1827213" y="5643563"/>
          <p14:tracePt t="157103" x="1852613" y="5643563"/>
          <p14:tracePt t="157105" x="1878013" y="5643563"/>
          <p14:tracePt t="157119" x="1890713" y="5643563"/>
          <p14:tracePt t="157218" x="1839913" y="5643563"/>
          <p14:tracePt t="157226" x="1801813" y="5643563"/>
          <p14:tracePt t="157236" x="1752600" y="5643563"/>
          <p14:tracePt t="157254" x="1689100" y="5643563"/>
          <p14:tracePt t="157270" x="1614488" y="5643563"/>
          <p14:tracePt t="157288" x="1577975" y="5643563"/>
          <p14:tracePt t="157306" x="1552575" y="5643563"/>
          <p14:tracePt t="157434" x="1565275" y="5643563"/>
          <p14:tracePt t="157442" x="1577975" y="5643563"/>
          <p14:tracePt t="157454" x="1627188" y="5630863"/>
          <p14:tracePt t="157471" x="1714500" y="5619750"/>
          <p14:tracePt t="157474" x="1765300" y="5619750"/>
          <p14:tracePt t="157487" x="1801813" y="5619750"/>
          <p14:tracePt t="157489" x="1852613" y="5619750"/>
          <p14:tracePt t="157504" x="1878013" y="5619750"/>
          <p14:tracePt t="157506" x="1890713" y="5619750"/>
          <p14:tracePt t="157521" x="1914525" y="5619750"/>
          <p14:tracePt t="157850" x="1939925" y="5619750"/>
          <p14:tracePt t="157858" x="1952625" y="5619750"/>
          <p14:tracePt t="157871" x="1965325" y="5619750"/>
          <p14:tracePt t="157888" x="2027238" y="5619750"/>
          <p14:tracePt t="157890" x="2052638" y="5619750"/>
          <p14:tracePt t="157906" x="2127250" y="5619750"/>
          <p14:tracePt t="157922" x="2203450" y="5619750"/>
          <p14:tracePt t="157939" x="2252663" y="5619750"/>
          <p14:tracePt t="157956" x="2278063" y="5619750"/>
          <p14:tracePt t="157971" x="2303463" y="5619750"/>
          <p14:tracePt t="157989" x="2328863" y="5619750"/>
          <p14:tracePt t="158186" x="2339975" y="5619750"/>
          <p14:tracePt t="158210" x="2352675" y="5619750"/>
          <p14:tracePt t="158226" x="2365375" y="5619750"/>
          <p14:tracePt t="158234" x="2378075" y="5619750"/>
          <p14:tracePt t="158242" x="2390775" y="5619750"/>
          <p14:tracePt t="158265" x="2416175" y="5619750"/>
          <p14:tracePt t="158282" x="2428875" y="5619750"/>
          <p14:tracePt t="158289" x="2452688" y="5619750"/>
          <p14:tracePt t="158306" x="2490788" y="5619750"/>
          <p14:tracePt t="158322" x="2541588" y="5619750"/>
          <p14:tracePt t="158339" x="2603500" y="5619750"/>
          <p14:tracePt t="158356" x="2678113" y="5619750"/>
          <p14:tracePt t="158373" x="2728913" y="5619750"/>
          <p14:tracePt t="158390" x="2778125" y="5619750"/>
          <p14:tracePt t="158407" x="2816225" y="5619750"/>
          <p14:tracePt t="158409" x="2841625" y="5619750"/>
          <p14:tracePt t="158426" x="2854325" y="5619750"/>
          <p14:tracePt t="158571" x="2867025" y="5619750"/>
          <p14:tracePt t="158730" x="2879725" y="5619750"/>
          <p14:tracePt t="158739" x="2890838" y="5619750"/>
          <p14:tracePt t="158746" x="2903538" y="5619750"/>
          <p14:tracePt t="158762" x="2928938" y="5619750"/>
          <p14:tracePt t="158774" x="2941638" y="5619750"/>
          <p14:tracePt t="158791" x="2979738" y="5619750"/>
          <p14:tracePt t="158793" x="3003550" y="5619750"/>
          <p14:tracePt t="158808" x="3028950" y="5619750"/>
          <p14:tracePt t="158810" x="3054350" y="5619750"/>
          <p14:tracePt t="158825" x="3116263" y="5619750"/>
          <p14:tracePt t="158842" x="3167063" y="5619750"/>
          <p14:tracePt t="158859" x="3241675" y="5619750"/>
          <p14:tracePt t="158874" x="3267075" y="5619750"/>
          <p14:tracePt t="158892" x="3328988" y="5619750"/>
          <p14:tracePt t="158908" x="3354388" y="5619750"/>
          <p14:tracePt t="158924" x="3379788" y="5619750"/>
          <p14:tracePt t="158941" x="3392488" y="5619750"/>
          <p14:tracePt t="158958" x="3417888" y="5619750"/>
          <p14:tracePt t="158974" x="3467100" y="5619750"/>
          <p14:tracePt t="158991" x="3517900" y="5619750"/>
          <p14:tracePt t="159009" x="3541713" y="5619750"/>
          <p14:tracePt t="159011" x="3567113" y="5619750"/>
          <p14:tracePt t="159025" x="3630613" y="5619750"/>
          <p14:tracePt t="159042" x="3692525" y="5619750"/>
          <p14:tracePt t="159059" x="3756025" y="5619750"/>
          <p14:tracePt t="159075" x="3817938" y="5619750"/>
          <p14:tracePt t="159092" x="3905250" y="5619750"/>
          <p14:tracePt t="159108" x="3979863" y="5619750"/>
          <p14:tracePt t="159125" x="4056063" y="5619750"/>
          <p14:tracePt t="159141" x="4130675" y="5619750"/>
          <p14:tracePt t="159159" x="4217988" y="5619750"/>
          <p14:tracePt t="159161" x="4256088" y="5619750"/>
          <p14:tracePt t="159175" x="4294188" y="5619750"/>
          <p14:tracePt t="159178" x="4330700" y="5619750"/>
          <p14:tracePt t="159191" x="4368800" y="5619750"/>
          <p14:tracePt t="159194" x="4406900" y="5619750"/>
          <p14:tracePt t="159209" x="4443413" y="5619750"/>
          <p14:tracePt t="159211" x="4481513" y="5619750"/>
          <p14:tracePt t="159225" x="4530725" y="5619750"/>
          <p14:tracePt t="159242" x="4568825" y="5619750"/>
          <p14:tracePt t="159258" x="4581525" y="5619750"/>
          <p14:tracePt t="159482" x="4568825" y="5619750"/>
          <p14:tracePt t="159490" x="4556125" y="5619750"/>
          <p14:tracePt t="159498" x="4543425" y="5619750"/>
          <p14:tracePt t="159509" x="4518025" y="5619750"/>
          <p14:tracePt t="159526" x="4456113" y="5619750"/>
          <p14:tracePt t="159543" x="4330700" y="5619750"/>
          <p14:tracePt t="159546" x="4256088" y="5619750"/>
          <p14:tracePt t="159560" x="4156075" y="5619750"/>
          <p14:tracePt t="159562" x="4056063" y="5619750"/>
          <p14:tracePt t="159577" x="3930650" y="5619750"/>
          <p14:tracePt t="159579" x="3817938" y="5619750"/>
          <p14:tracePt t="159593" x="3605213" y="5619750"/>
          <p14:tracePt t="159610" x="3417888" y="5619750"/>
          <p14:tracePt t="159626" x="3241675" y="5619750"/>
          <p14:tracePt t="159643" x="3154363" y="5619750"/>
          <p14:tracePt t="159659" x="3092450" y="5619750"/>
          <p14:tracePt t="159676" x="3054350" y="5619750"/>
          <p14:tracePt t="159693" x="3003550" y="5619750"/>
          <p14:tracePt t="159710" x="2979738" y="5619750"/>
          <p14:tracePt t="159726" x="2928938" y="5619750"/>
          <p14:tracePt t="159744" x="2903538" y="5643563"/>
          <p14:tracePt t="159746" x="2879725" y="5643563"/>
          <p14:tracePt t="159760" x="2854325" y="5643563"/>
          <p14:tracePt t="159776" x="2828925" y="5668963"/>
          <p14:tracePt t="159778" x="2816225" y="5668963"/>
          <p14:tracePt t="159794" x="2778125" y="5668963"/>
          <p14:tracePt t="159810" x="2741613" y="5668963"/>
          <p14:tracePt t="159827" x="2703513" y="5668963"/>
          <p14:tracePt t="159843" x="2654300" y="5668963"/>
          <p14:tracePt t="159860" x="2616200" y="5668963"/>
          <p14:tracePt t="159877" x="2578100" y="5668963"/>
          <p14:tracePt t="159894" x="2554288" y="5668963"/>
          <p14:tracePt t="159911" x="2541588" y="5668963"/>
          <p14:tracePt t="160322" x="2554288" y="5668963"/>
          <p14:tracePt t="160330" x="2578100" y="5668963"/>
          <p14:tracePt t="160346" x="2654300" y="5668963"/>
          <p14:tracePt t="160362" x="2728913" y="5668963"/>
          <p14:tracePt t="160379" x="2841625" y="5668963"/>
          <p14:tracePt t="160395" x="2954338" y="5668963"/>
          <p14:tracePt t="160411" x="3079750" y="5668963"/>
          <p14:tracePt t="160428" x="3216275" y="5668963"/>
          <p14:tracePt t="160445" x="3354388" y="5668963"/>
          <p14:tracePt t="160462" x="3530600" y="5668963"/>
          <p14:tracePt t="160478" x="3717925" y="5668963"/>
          <p14:tracePt t="160496" x="3956050" y="5668963"/>
          <p14:tracePt t="160498" x="4081463" y="5668963"/>
          <p14:tracePt t="160513" x="4356100" y="5668963"/>
          <p14:tracePt t="160529" x="4643438" y="5630863"/>
          <p14:tracePt t="160546" x="4794250" y="5607050"/>
          <p14:tracePt t="160562" x="4932363" y="5581650"/>
          <p14:tracePt t="160579" x="5094288" y="5530850"/>
          <p14:tracePt t="160595" x="5207000" y="5494338"/>
          <p14:tracePt t="160612" x="5270500" y="5468938"/>
          <p14:tracePt t="160629" x="5345113" y="5430838"/>
          <p14:tracePt t="160646" x="5445125" y="5430838"/>
          <p14:tracePt t="160662" x="5545138" y="5430838"/>
          <p14:tracePt t="160679" x="5632450" y="5407025"/>
          <p14:tracePt t="160681" x="5670550" y="5407025"/>
          <p14:tracePt t="160695" x="5708650" y="5394325"/>
          <p14:tracePt t="160698" x="5745163" y="5394325"/>
          <p14:tracePt t="160713" x="5795963" y="5394325"/>
          <p14:tracePt t="160729" x="5857875" y="5394325"/>
          <p14:tracePt t="160746" x="5870575" y="5394325"/>
          <p14:tracePt t="160762" x="5921375" y="5394325"/>
          <p14:tracePt t="160779" x="5945188" y="5394325"/>
          <p14:tracePt t="160795" x="6008688" y="5394325"/>
          <p14:tracePt t="160813" x="6070600" y="5418138"/>
          <p14:tracePt t="160830" x="6121400" y="5430838"/>
          <p14:tracePt t="160846" x="6196013" y="5443538"/>
          <p14:tracePt t="160862" x="6234113" y="5468938"/>
          <p14:tracePt t="160865" x="6246813" y="5481638"/>
          <p14:tracePt t="160878" x="6283325" y="5481638"/>
          <p14:tracePt t="160895" x="6346825" y="5494338"/>
          <p14:tracePt t="160897" x="6359525" y="5507038"/>
          <p14:tracePt t="160912" x="6421438" y="5507038"/>
          <p14:tracePt t="160929" x="6472238" y="5530850"/>
          <p14:tracePt t="160945" x="6508750" y="5543550"/>
          <p14:tracePt t="160962" x="6534150" y="5556250"/>
          <p14:tracePt t="160978" x="6559550" y="5556250"/>
          <p14:tracePt t="161018" x="6572250" y="5556250"/>
          <p14:tracePt t="161042" x="6596063" y="5518150"/>
          <p14:tracePt t="161049" x="6596063" y="5468938"/>
          <p14:tracePt t="161064" x="6596063" y="5356225"/>
          <p14:tracePt t="161066" x="6596063" y="5256213"/>
          <p14:tracePt t="161080" x="6596063" y="5168900"/>
          <p14:tracePt t="161082" x="6596063" y="5068888"/>
          <p14:tracePt t="161098" x="6608763" y="4856163"/>
          <p14:tracePt t="161114" x="6634163" y="4667250"/>
          <p14:tracePt t="161131" x="6672263" y="4492625"/>
          <p14:tracePt t="161148" x="6684963" y="4379913"/>
          <p14:tracePt t="161163" x="6696075" y="4341813"/>
          <p14:tracePt t="161180" x="6708775" y="4318000"/>
          <p14:tracePt t="161197" x="6734175" y="4279900"/>
          <p14:tracePt t="161214" x="6734175" y="4267200"/>
          <p14:tracePt t="161242" x="6746875" y="4267200"/>
          <p14:tracePt t="161314" x="6746875" y="4279900"/>
          <p14:tracePt t="161322" x="6746875" y="4305300"/>
          <p14:tracePt t="161330" x="6746875" y="4341813"/>
          <p14:tracePt t="161347" x="6759575" y="4518025"/>
          <p14:tracePt t="161364" x="6772275" y="4743450"/>
          <p14:tracePt t="161381" x="6797675" y="4943475"/>
          <p14:tracePt t="161397" x="6834188" y="5168900"/>
          <p14:tracePt t="161414" x="6859588" y="5305425"/>
          <p14:tracePt t="161417" x="6859588" y="5368925"/>
          <p14:tracePt t="161431" x="6872288" y="5407025"/>
          <p14:tracePt t="161434" x="6897688" y="5468938"/>
          <p14:tracePt t="161448" x="6897688" y="5481638"/>
          <p14:tracePt t="161450" x="6897688" y="5518150"/>
          <p14:tracePt t="161464" x="6897688" y="5530850"/>
          <p14:tracePt t="161466" x="6910388" y="5568950"/>
          <p14:tracePt t="161482" x="6910388" y="5581650"/>
          <p14:tracePt t="161498" x="6910388" y="5619750"/>
          <p14:tracePt t="161515" x="6910388" y="5630863"/>
          <p14:tracePt t="161531" x="6921500" y="5643563"/>
          <p14:tracePt t="161570" x="6921500" y="5668963"/>
          <p14:tracePt t="161642" x="6921500" y="5681663"/>
          <p14:tracePt t="161658" x="6921500" y="5694363"/>
          <p14:tracePt t="161674" x="6934200" y="5694363"/>
          <p14:tracePt t="161683" x="6959600" y="5719763"/>
          <p14:tracePt t="161690" x="6985000" y="5719763"/>
          <p14:tracePt t="161698" x="7021513" y="5719763"/>
          <p14:tracePt t="161714" x="7097713" y="5719763"/>
          <p14:tracePt t="161731" x="7197725" y="5719763"/>
          <p14:tracePt t="161749" x="7285038" y="5719763"/>
          <p14:tracePt t="161765" x="7359650" y="5719763"/>
          <p14:tracePt t="161782" x="7385050" y="5719763"/>
          <p14:tracePt t="161858" x="7397750" y="5719763"/>
          <p14:tracePt t="161874" x="7423150" y="5719763"/>
          <p14:tracePt t="161884" x="7448550" y="5719763"/>
          <p14:tracePt t="161890" x="7485063" y="5719763"/>
          <p14:tracePt t="161899" x="7572375" y="5719763"/>
          <p14:tracePt t="161915" x="7773988" y="5719763"/>
          <p14:tracePt t="161932" x="8061325" y="5732463"/>
          <p14:tracePt t="161949" x="8348663" y="5768975"/>
          <p14:tracePt t="161965" x="8637588" y="5832475"/>
          <p14:tracePt t="161982" x="8937625" y="5932488"/>
          <p14:tracePt t="161999" x="9075738" y="5994400"/>
          <p14:tracePt t="162002" x="9137650" y="6007100"/>
          <p14:tracePt t="162016" x="9224963" y="6032500"/>
          <p14:tracePt t="162018" x="9250363" y="6045200"/>
          <p14:tracePt t="162034" x="9312275" y="6069013"/>
          <p14:tracePt t="162049" x="9350375" y="6094413"/>
          <p14:tracePt t="162066" x="9388475" y="6119813"/>
          <p14:tracePt t="162083" x="9413875" y="6145213"/>
          <p14:tracePt t="162146" x="9437688" y="6145213"/>
          <p14:tracePt t="162154" x="9450388" y="6169025"/>
          <p14:tracePt t="162166" x="9463088" y="6169025"/>
          <p14:tracePt t="162183" x="9488488" y="6169025"/>
          <p14:tracePt t="162186" x="9513888" y="6169025"/>
          <p14:tracePt t="162200" x="9537700" y="6169025"/>
          <p14:tracePt t="162202" x="9588500" y="6169025"/>
          <p14:tracePt t="162217" x="9650413" y="6169025"/>
          <p14:tracePt t="162234" x="9701213" y="6169025"/>
          <p14:tracePt t="162250" x="9726613" y="6169025"/>
          <p14:tracePt t="162266" x="9750425" y="6169025"/>
          <p14:tracePt t="162283" x="9788525" y="6145213"/>
          <p14:tracePt t="162300" x="9801225" y="6119813"/>
          <p14:tracePt t="162316" x="9863138" y="6056313"/>
          <p14:tracePt t="162333" x="9901238" y="5981700"/>
          <p14:tracePt t="162350" x="9939338" y="5907088"/>
          <p14:tracePt t="162367" x="9939338" y="5856288"/>
          <p14:tracePt t="162384" x="9952038" y="5807075"/>
          <p14:tracePt t="162386" x="9952038" y="5794375"/>
          <p14:tracePt t="162401" x="9952038" y="5768975"/>
          <p14:tracePt t="162403" x="9952038" y="5756275"/>
          <p14:tracePt t="162417" x="9952038" y="5743575"/>
          <p14:tracePt t="162434" x="9939338" y="5707063"/>
          <p14:tracePt t="162451" x="9939338" y="5656263"/>
          <p14:tracePt t="162467" x="9863138" y="5643563"/>
          <p14:tracePt t="162484" x="9726613" y="5607050"/>
          <p14:tracePt t="162500" x="9525000" y="5568950"/>
          <p14:tracePt t="162518" x="9288463" y="5530850"/>
          <p14:tracePt t="162533" x="8999538" y="5494338"/>
          <p14:tracePt t="162550" x="8750300" y="5456238"/>
          <p14:tracePt t="162568" x="8512175" y="5456238"/>
          <p14:tracePt t="162571" x="8435975" y="5456238"/>
          <p14:tracePt t="162584" x="8361363" y="5456238"/>
          <p14:tracePt t="162586" x="8274050" y="5456238"/>
          <p14:tracePt t="162602" x="8199438" y="5518150"/>
          <p14:tracePt t="162619" x="8086725" y="5594350"/>
          <p14:tracePt t="162634" x="7986713" y="5707063"/>
          <p14:tracePt t="162651" x="7874000" y="5807075"/>
          <p14:tracePt t="162667" x="7773988" y="5945188"/>
          <p14:tracePt t="162684" x="7723188" y="6032500"/>
          <p14:tracePt t="162701" x="7710488" y="6081713"/>
          <p14:tracePt t="162718" x="7697788" y="6145213"/>
          <p14:tracePt t="162734" x="7697788" y="6232525"/>
          <p14:tracePt t="162751" x="7697788" y="6319838"/>
          <p14:tracePt t="162754" x="7697788" y="6357938"/>
          <p14:tracePt t="162768" x="7697788" y="6419850"/>
          <p14:tracePt t="162770" x="7761288" y="6445250"/>
          <p14:tracePt t="162785" x="7797800" y="6483350"/>
          <p14:tracePt t="162787" x="7886700" y="6519863"/>
          <p14:tracePt t="162802" x="8199438" y="6607175"/>
          <p14:tracePt t="162818" x="8586788" y="6657975"/>
          <p14:tracePt t="162835" x="9088438" y="6696075"/>
          <p14:tracePt t="162852" x="9663113" y="6696075"/>
          <p14:tracePt t="162867" x="10013950" y="6696075"/>
          <p14:tracePt t="162885" x="10352088" y="6645275"/>
          <p14:tracePt t="162901" x="10715625" y="6470650"/>
          <p14:tracePt t="162918" x="10928350" y="6332538"/>
          <p14:tracePt t="162935" x="11015663" y="6207125"/>
          <p14:tracePt t="162938" x="11052175" y="6145213"/>
          <p14:tracePt t="162952" x="11064875" y="6069013"/>
          <p14:tracePt t="162954" x="11064875" y="5981700"/>
          <p14:tracePt t="162969" x="11077575" y="5781675"/>
          <p14:tracePt t="162986" x="11064875" y="5581650"/>
          <p14:tracePt t="163002" x="11015663" y="5456238"/>
          <p14:tracePt t="163019" x="10902950" y="5330825"/>
          <p14:tracePt t="163035" x="10739438" y="5243513"/>
          <p14:tracePt t="163052" x="10490200" y="5168900"/>
          <p14:tracePt t="163068" x="10288588" y="5118100"/>
          <p14:tracePt t="163085" x="10126663" y="5092700"/>
          <p14:tracePt t="163102" x="9963150" y="5068888"/>
          <p14:tracePt t="163117" x="9788525" y="5068888"/>
          <p14:tracePt t="163134" x="9650413" y="5068888"/>
          <p14:tracePt t="163151" x="9525000" y="5081588"/>
          <p14:tracePt t="163153" x="9463088" y="5105400"/>
          <p14:tracePt t="163168" x="9401175" y="5130800"/>
          <p14:tracePt t="163169" x="9312275" y="5194300"/>
          <p14:tracePt t="163185" x="9188450" y="5243513"/>
          <p14:tracePt t="163201" x="9075738" y="5356225"/>
          <p14:tracePt t="163218" x="8963025" y="5430838"/>
          <p14:tracePt t="163234" x="8886825" y="5543550"/>
          <p14:tracePt t="163251" x="8837613" y="5619750"/>
          <p14:tracePt t="163269" x="8824913" y="5668963"/>
          <p14:tracePt t="163286" x="8799513" y="5707063"/>
          <p14:tracePt t="163303" x="8799513" y="5743575"/>
          <p14:tracePt t="163306" x="8799513" y="5756275"/>
          <p14:tracePt t="163320" x="8799513" y="5768975"/>
          <p14:tracePt t="163322" x="8799513" y="5794375"/>
          <p14:tracePt t="163336" x="8799513" y="5819775"/>
          <p14:tracePt t="163338" x="8799513" y="5843588"/>
          <p14:tracePt t="163353" x="8863013" y="5945188"/>
          <p14:tracePt t="163370" x="9024938" y="6019800"/>
          <p14:tracePt t="163387" x="9175750" y="6081713"/>
          <p14:tracePt t="163403" x="9401175" y="6157913"/>
          <p14:tracePt t="163420" x="9650413" y="6219825"/>
          <p14:tracePt t="163436" x="10026650" y="6257925"/>
          <p14:tracePt t="163453" x="10288588" y="6257925"/>
          <p14:tracePt t="163470" x="10452100" y="6257925"/>
          <p14:tracePt t="163487" x="10626725" y="6232525"/>
          <p14:tracePt t="163489" x="10715625" y="6219825"/>
          <p14:tracePt t="163503" x="10777538" y="6181725"/>
          <p14:tracePt t="163506" x="10815638" y="6132513"/>
          <p14:tracePt t="163520" x="10815638" y="6094413"/>
          <p14:tracePt t="163522" x="10839450" y="6056313"/>
          <p14:tracePt t="163536" x="10877550" y="6019800"/>
          <p14:tracePt t="163538" x="10902950" y="5956300"/>
          <p14:tracePt t="163554" x="10939463" y="5832475"/>
          <p14:tracePt t="163570" x="10952163" y="5694363"/>
          <p14:tracePt t="163587" x="10952163" y="5507038"/>
          <p14:tracePt t="163603" x="10839450" y="5343525"/>
          <p14:tracePt t="163620" x="10664825" y="5118100"/>
          <p14:tracePt t="163636" x="10490200" y="4968875"/>
          <p14:tracePt t="163654" x="10277475" y="4830763"/>
          <p14:tracePt t="163670" x="9875838" y="4692650"/>
          <p14:tracePt t="163688" x="9537700" y="4618038"/>
          <p14:tracePt t="163690" x="9401175" y="4579938"/>
          <p14:tracePt t="163704" x="9237663" y="4579938"/>
          <p14:tracePt t="163706" x="9088438" y="4579938"/>
          <p14:tracePt t="163721" x="8837613" y="4579938"/>
          <p14:tracePt t="163738" x="8712200" y="4605338"/>
          <p14:tracePt t="163754" x="8674100" y="4605338"/>
          <p14:tracePt t="163770" x="8637588" y="4630738"/>
          <p14:tracePt t="163787" x="8574088" y="4667250"/>
          <p14:tracePt t="163804" x="8561388" y="4692650"/>
          <p14:tracePt t="163821" x="8524875" y="4730750"/>
          <p14:tracePt t="163837" x="8461375" y="4792663"/>
          <p14:tracePt t="163854" x="8399463" y="4856163"/>
          <p14:tracePt t="163871" x="8374063" y="4879975"/>
          <p14:tracePt t="163874" x="8348663" y="4892675"/>
          <p14:tracePt t="163888" x="8348663" y="4905375"/>
          <p14:tracePt t="163890" x="8324850" y="4930775"/>
          <p14:tracePt t="163904" x="8324850" y="4943475"/>
          <p14:tracePt t="163922" x="8312150" y="4968875"/>
          <p14:tracePt t="163938" x="8286750" y="4992688"/>
          <p14:tracePt t="163954" x="8274050" y="5030788"/>
          <p14:tracePt t="163971" x="8274050" y="5056188"/>
          <p14:tracePt t="163988" x="8261350" y="5092700"/>
          <p14:tracePt t="164004" x="8261350" y="5118100"/>
          <p14:tracePt t="164021" x="8261350" y="5156200"/>
          <p14:tracePt t="164038" x="8261350" y="5194300"/>
          <p14:tracePt t="164055" x="8235950" y="5230813"/>
          <p14:tracePt t="164058" x="8235950" y="5256213"/>
          <p14:tracePt t="164071" x="8235950" y="5268913"/>
          <p14:tracePt t="164073" x="8235950" y="5294313"/>
          <p14:tracePt t="164088" x="8235950" y="5305425"/>
          <p14:tracePt t="164105" x="8235950" y="5381625"/>
          <p14:tracePt t="164122" x="8235950" y="5418138"/>
          <p14:tracePt t="164138" x="8235950" y="5481638"/>
          <p14:tracePt t="164155" x="8235950" y="5530850"/>
          <p14:tracePt t="164172" x="8248650" y="5594350"/>
          <p14:tracePt t="164188" x="8335963" y="5668963"/>
          <p14:tracePt t="164205" x="8435975" y="5768975"/>
          <p14:tracePt t="164221" x="8650288" y="5881688"/>
          <p14:tracePt t="164238" x="8912225" y="5969000"/>
          <p14:tracePt t="164255" x="9463088" y="6019800"/>
          <p14:tracePt t="164258" x="9626600" y="6056313"/>
          <p14:tracePt t="164271" x="9801225" y="6056313"/>
          <p14:tracePt t="164274" x="9939338" y="6081713"/>
          <p14:tracePt t="164288" x="10088563" y="6094413"/>
          <p14:tracePt t="164290" x="10201275" y="6094413"/>
          <p14:tracePt t="164305" x="10477500" y="6056313"/>
          <p14:tracePt t="164322" x="10639425" y="5969000"/>
          <p14:tracePt t="164339" x="10726738" y="5881688"/>
          <p14:tracePt t="164356" x="10802938" y="5781675"/>
          <p14:tracePt t="164371" x="10828338" y="5630863"/>
          <p14:tracePt t="164389" x="10828338" y="5507038"/>
          <p14:tracePt t="164405" x="10828338" y="5330825"/>
          <p14:tracePt t="164422" x="10726738" y="5230813"/>
          <p14:tracePt t="164438" x="10526713" y="5130800"/>
          <p14:tracePt t="164456" x="10277475" y="5043488"/>
          <p14:tracePt t="164458" x="10139363" y="5018088"/>
          <p14:tracePt t="164473" x="9888538" y="5005388"/>
          <p14:tracePt t="164490" x="9801225" y="5005388"/>
          <p14:tracePt t="164492" x="9739313" y="5005388"/>
          <p14:tracePt t="164506" x="9626600" y="5005388"/>
          <p14:tracePt t="164523" x="9563100" y="5005388"/>
          <p14:tracePt t="164539" x="9513888" y="5081588"/>
          <p14:tracePt t="164555" x="9413875" y="5168900"/>
          <p14:tracePt t="164572" x="9375775" y="5256213"/>
          <p14:tracePt t="164590" x="9312275" y="5368925"/>
          <p14:tracePt t="164606" x="9275763" y="5443538"/>
          <p14:tracePt t="164623" x="9237663" y="5543550"/>
          <p14:tracePt t="164626" x="9237663" y="5581650"/>
          <p14:tracePt t="164639" x="9237663" y="5607050"/>
          <p14:tracePt t="164641" x="9237663" y="5630863"/>
          <p14:tracePt t="164656" x="9237663" y="5656263"/>
          <p14:tracePt t="164658" x="9237663" y="5707063"/>
          <p14:tracePt t="164673" x="9250363" y="5768975"/>
          <p14:tracePt t="164690" x="9350375" y="5843588"/>
          <p14:tracePt t="164706" x="9513888" y="5907088"/>
          <p14:tracePt t="164723" x="9663113" y="5956300"/>
          <p14:tracePt t="164739" x="9826625" y="5981700"/>
          <p14:tracePt t="164756" x="9988550" y="6019800"/>
          <p14:tracePt t="164773" x="10188575" y="6019800"/>
          <p14:tracePt t="164791" x="10339388" y="6019800"/>
          <p14:tracePt t="164793" x="10401300" y="6007100"/>
          <p14:tracePt t="164807" x="10426700" y="5994400"/>
          <p14:tracePt t="164810" x="10477500" y="5956300"/>
          <p14:tracePt t="164824" x="10539413" y="5894388"/>
          <p14:tracePt t="164826" x="10602913" y="5832475"/>
          <p14:tracePt t="164840" x="10602913" y="5781675"/>
          <p14:tracePt t="164842" x="10639425" y="5707063"/>
          <p14:tracePt t="164857" x="10677525" y="5630863"/>
          <p14:tracePt t="164859" x="10702925" y="5556250"/>
          <p14:tracePt t="164873" x="10702925" y="5443538"/>
          <p14:tracePt t="164890" x="10715625" y="5356225"/>
          <p14:tracePt t="164892" x="10739438" y="5281613"/>
          <p14:tracePt t="164907" x="10739438" y="5194300"/>
          <p14:tracePt t="164924" x="10739438" y="5092700"/>
          <p14:tracePt t="164940" x="10739438" y="5018088"/>
          <p14:tracePt t="164957" x="10739438" y="4943475"/>
          <p14:tracePt t="164974" x="10739438" y="4892675"/>
          <p14:tracePt t="164990" x="10764838" y="4830763"/>
          <p14:tracePt t="165008" x="10802938" y="4779963"/>
          <p14:tracePt t="165010" x="10802938" y="4743450"/>
          <p14:tracePt t="165023" x="10839450" y="4692650"/>
          <p14:tracePt t="165026" x="10864850" y="4667250"/>
          <p14:tracePt t="165040" x="10890250" y="4630738"/>
          <p14:tracePt t="165042" x="10915650" y="4592638"/>
          <p14:tracePt t="165057" x="11002963" y="4479925"/>
          <p14:tracePt t="165074" x="11115675" y="4354513"/>
          <p14:tracePt t="165091" x="11266488" y="4254500"/>
          <p14:tracePt t="165108" x="11415713" y="4167188"/>
          <p14:tracePt t="165123" x="11528425" y="4092575"/>
          <p14:tracePt t="165140" x="11641138" y="4029075"/>
          <p14:tracePt t="165157" x="11766550" y="3954463"/>
          <p14:tracePt t="165174" x="11866563" y="3905250"/>
          <p14:tracePt t="165177" x="11879263" y="3892550"/>
          <p14:tracePt t="165192" x="11941175" y="3867150"/>
          <p14:tracePt t="165194" x="11991975" y="3841750"/>
          <p14:tracePt t="165208" x="12004675" y="3829050"/>
          <p14:tracePt t="165225" x="12017375" y="3829050"/>
          <p14:tracePt t="165306" x="12017375" y="3816350"/>
          <p14:tracePt t="165314" x="12017375" y="3803650"/>
          <p14:tracePt t="165324" x="12017375" y="3792538"/>
          <p14:tracePt t="165442" x="12017375" y="3779838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(Numerically)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476B8C24-3812-4798-9B2A-FF09014087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572" y="1445482"/>
            <a:ext cx="6416365" cy="519516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FFE52DD-F0C8-4BF1-8DB8-CAA68B6C0AEF}"/>
              </a:ext>
            </a:extLst>
          </p:cNvPr>
          <p:cNvSpPr/>
          <p:nvPr/>
        </p:nvSpPr>
        <p:spPr>
          <a:xfrm>
            <a:off x="5853937" y="4223167"/>
            <a:ext cx="1271752" cy="33778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sz="135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003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98"/>
    </mc:Choice>
    <mc:Fallback xmlns="">
      <p:transition spd="slow" advTm="24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  <p:extLst>
    <p:ext uri="{3A86A75C-4F4B-4683-9AE1-C65F6400EC91}">
      <p14:laserTraceLst xmlns:p14="http://schemas.microsoft.com/office/powerpoint/2010/main">
        <p14:tracePtLst>
          <p14:tracePt t="1560" x="12004675" y="3779838"/>
          <p14:tracePt t="1568" x="11953875" y="3779838"/>
          <p14:tracePt t="1578" x="11879263" y="3779838"/>
          <p14:tracePt t="1595" x="11679238" y="3779838"/>
          <p14:tracePt t="1612" x="11591925" y="3779838"/>
          <p14:tracePt t="1629" x="11503025" y="3792538"/>
          <p14:tracePt t="1920" x="11479213" y="3792538"/>
          <p14:tracePt t="1929" x="11453813" y="3792538"/>
          <p14:tracePt t="1936" x="11428413" y="3792538"/>
          <p14:tracePt t="1947" x="11390313" y="3792538"/>
          <p14:tracePt t="1963" x="11315700" y="3792538"/>
          <p14:tracePt t="1980" x="11190288" y="3792538"/>
          <p14:tracePt t="1996" x="11028363" y="3792538"/>
          <p14:tracePt t="2013" x="10852150" y="3792538"/>
          <p14:tracePt t="2016" x="10764838" y="3792538"/>
          <p14:tracePt t="2030" x="10664825" y="3792538"/>
          <p14:tracePt t="2032" x="10590213" y="3792538"/>
          <p14:tracePt t="2048" x="10414000" y="3792538"/>
          <p14:tracePt t="2064" x="10301288" y="3792538"/>
          <p14:tracePt t="2080" x="10188575" y="3792538"/>
          <p14:tracePt t="2097" x="10088563" y="3792538"/>
          <p14:tracePt t="2114" x="10039350" y="3792538"/>
          <p14:tracePt t="2130" x="9988550" y="3792538"/>
          <p14:tracePt t="2147" x="9952038" y="3792538"/>
          <p14:tracePt t="2164" x="9913938" y="3792538"/>
          <p14:tracePt t="2180" x="9888538" y="3792538"/>
          <p14:tracePt t="2197" x="9875838" y="3792538"/>
          <p14:tracePt t="2215" x="9863138" y="3792538"/>
          <p14:tracePt t="2800" x="9852025" y="3792538"/>
          <p14:tracePt t="2824" x="9839325" y="3792538"/>
          <p14:tracePt t="2832" x="9826625" y="3792538"/>
          <p14:tracePt t="2840" x="9813925" y="3792538"/>
          <p14:tracePt t="2848" x="9775825" y="3792538"/>
          <p14:tracePt t="2865" x="9688513" y="3803650"/>
          <p14:tracePt t="2882" x="9513888" y="3867150"/>
          <p14:tracePt t="2899" x="9350375" y="3916363"/>
          <p14:tracePt t="2916" x="9199563" y="3992563"/>
          <p14:tracePt t="2933" x="9112250" y="4029075"/>
          <p14:tracePt t="2950" x="9050338" y="4029075"/>
          <p14:tracePt t="3049" x="8999538" y="4029075"/>
          <p14:tracePt t="3066" x="8975725" y="4029075"/>
          <p14:tracePt t="3073" x="8950325" y="4029075"/>
          <p14:tracePt t="3081" x="8924925" y="4029075"/>
          <p14:tracePt t="3098" x="8863013" y="4029075"/>
          <p14:tracePt t="3114" x="8837613" y="4029075"/>
          <p14:tracePt t="3131" x="8824913" y="4029075"/>
          <p14:tracePt t="3149" x="8812213" y="4029075"/>
          <p14:tracePt t="3176" x="8799513" y="4029075"/>
          <p14:tracePt t="3192" x="8799513" y="4017963"/>
          <p14:tracePt t="3200" x="8799513" y="4005263"/>
          <p14:tracePt t="3216" x="8812213" y="3992563"/>
          <p14:tracePt t="3233" x="8812213" y="3967163"/>
          <p14:tracePt t="3250" x="8812213" y="3954463"/>
          <p14:tracePt t="3266" x="8824913" y="3941763"/>
          <p14:tracePt t="3283" x="8837613" y="3941763"/>
          <p14:tracePt t="3300" x="8837613" y="3929063"/>
          <p14:tracePt t="3317" x="8837613" y="3892550"/>
          <p14:tracePt t="3334" x="8850313" y="3879850"/>
          <p14:tracePt t="3336" x="8863013" y="3867150"/>
          <p14:tracePt t="3360" x="8863013" y="3854450"/>
          <p14:tracePt t="3385" x="8874125" y="3854450"/>
          <p14:tracePt t="3400" x="8874125" y="3841750"/>
          <p14:tracePt t="3416" x="8874125" y="3829050"/>
          <p14:tracePt t="3433" x="8886825" y="3829050"/>
          <p14:tracePt t="3456" x="8886825" y="3816350"/>
          <p14:tracePt t="3472" x="8886825" y="3803650"/>
          <p14:tracePt t="3497" x="8899525" y="3803650"/>
          <p14:tracePt t="3521" x="8912225" y="3792538"/>
          <p14:tracePt t="3920" x="8924925" y="3779838"/>
          <p14:tracePt t="3953" x="8950325" y="3779838"/>
          <p14:tracePt t="3968" x="8963025" y="3767138"/>
          <p14:tracePt t="4001" x="8986838" y="3754438"/>
          <p14:tracePt t="4024" x="8999538" y="3754438"/>
          <p14:tracePt t="4048" x="9012238" y="3754438"/>
          <p14:tracePt t="4056" x="9024938" y="3754438"/>
          <p14:tracePt t="4072" x="9024938" y="3741738"/>
          <p14:tracePt t="4096" x="9037638" y="3741738"/>
          <p14:tracePt t="4208" x="9063038" y="3741738"/>
          <p14:tracePt t="4248" x="9075738" y="3741738"/>
          <p14:tracePt t="4264" x="9088438" y="3741738"/>
          <p14:tracePt t="4272" x="9088438" y="3729038"/>
          <p14:tracePt t="4336" x="9099550" y="3716338"/>
          <p14:tracePt t="4344" x="9112250" y="3716338"/>
          <p14:tracePt t="4353" x="9124950" y="3716338"/>
          <p14:tracePt t="4376" x="9150350" y="3716338"/>
          <p14:tracePt t="4392" x="9163050" y="3716338"/>
          <p14:tracePt t="4402" x="9188450" y="3716338"/>
          <p14:tracePt t="4420" x="9224963" y="3716338"/>
          <p14:tracePt t="4436" x="9263063" y="3716338"/>
          <p14:tracePt t="4454" x="9275763" y="3716338"/>
          <p14:tracePt t="4456" x="9288463" y="3716338"/>
          <p14:tracePt t="4489" x="9312275" y="3716338"/>
          <p14:tracePt t="4504" x="9337675" y="3716338"/>
          <p14:tracePt t="4512" x="9363075" y="3716338"/>
          <p14:tracePt t="4520" x="9388475" y="3716338"/>
          <p14:tracePt t="5160" x="9388475" y="3729038"/>
          <p14:tracePt t="5168" x="9375775" y="3729038"/>
          <p14:tracePt t="5176" x="9363075" y="3729038"/>
          <p14:tracePt t="5188" x="9312275" y="3767138"/>
          <p14:tracePt t="5205" x="9224963" y="3767138"/>
          <p14:tracePt t="5207" x="9163050" y="3779838"/>
          <p14:tracePt t="5222" x="9112250" y="3792538"/>
          <p14:tracePt t="5225" x="9075738" y="3792538"/>
          <p14:tracePt t="5238" x="9024938" y="3803650"/>
          <p14:tracePt t="5240" x="8986838" y="3803650"/>
          <p14:tracePt t="5255" x="8950325" y="3829050"/>
          <p14:tracePt t="5258" x="8912225" y="3829050"/>
          <p14:tracePt t="5272" x="8837613" y="3841750"/>
          <p14:tracePt t="5289" x="8763000" y="3841750"/>
          <p14:tracePt t="5306" x="8699500" y="3854450"/>
          <p14:tracePt t="5321" x="8650288" y="3867150"/>
          <p14:tracePt t="5339" x="8548688" y="3892550"/>
          <p14:tracePt t="5356" x="8486775" y="3905250"/>
          <p14:tracePt t="5372" x="8374063" y="3954463"/>
          <p14:tracePt t="5389" x="8299450" y="3954463"/>
          <p14:tracePt t="5391" x="8274050" y="3979863"/>
          <p14:tracePt t="5405" x="8235950" y="3992563"/>
          <p14:tracePt t="5408" x="8212138" y="3992563"/>
          <p14:tracePt t="5423" x="8174038" y="4005263"/>
          <p14:tracePt t="5425" x="8099425" y="4017963"/>
          <p14:tracePt t="5440" x="8023225" y="4041775"/>
          <p14:tracePt t="5456" x="7935913" y="4067175"/>
          <p14:tracePt t="5472" x="7861300" y="4079875"/>
          <p14:tracePt t="5489" x="7797800" y="4079875"/>
          <p14:tracePt t="5506" x="7710488" y="4105275"/>
          <p14:tracePt t="5522" x="7623175" y="4105275"/>
          <p14:tracePt t="5539" x="7535863" y="4117975"/>
          <p14:tracePt t="5555" x="7397750" y="4129088"/>
          <p14:tracePt t="5571" x="7223125" y="4129088"/>
          <p14:tracePt t="5588" x="7010400" y="4129088"/>
          <p14:tracePt t="5606" x="6596063" y="4129088"/>
          <p14:tracePt t="5608" x="6396038" y="4129088"/>
          <p14:tracePt t="5623" x="5845175" y="4129088"/>
          <p14:tracePt t="5640" x="5157788" y="4129088"/>
          <p14:tracePt t="5656" x="4581525" y="4129088"/>
          <p14:tracePt t="5673" x="4105275" y="4092575"/>
          <p14:tracePt t="5690" x="3756025" y="4054475"/>
          <p14:tracePt t="5706" x="3517900" y="4017963"/>
          <p14:tracePt t="5723" x="3341688" y="3967163"/>
          <p14:tracePt t="5740" x="3216275" y="3929063"/>
          <p14:tracePt t="5757" x="3103563" y="3892550"/>
          <p14:tracePt t="5760" x="3067050" y="3892550"/>
          <p14:tracePt t="5773" x="3041650" y="3879850"/>
          <p14:tracePt t="5776" x="3003550" y="3867150"/>
          <p14:tracePt t="5792" x="2954338" y="3854450"/>
          <p14:tracePt t="5807" x="2903538" y="3816350"/>
          <p14:tracePt t="5824" x="2841625" y="3792538"/>
          <p14:tracePt t="5840" x="2778125" y="3767138"/>
          <p14:tracePt t="5857" x="2741613" y="3741738"/>
          <p14:tracePt t="5874" x="2728913" y="3729038"/>
          <p14:tracePt t="5890" x="2716213" y="3716338"/>
          <p14:tracePt t="5906" x="2703513" y="3703638"/>
          <p14:tracePt t="6136" x="2690813" y="3692525"/>
          <p14:tracePt t="6152" x="2678113" y="3692525"/>
          <p14:tracePt t="6184" x="2667000" y="3692525"/>
          <p14:tracePt t="6192" x="2654300" y="3692525"/>
          <p14:tracePt t="6200" x="2641600" y="3692525"/>
          <p14:tracePt t="6208" x="2628900" y="3692525"/>
          <p14:tracePt t="6225" x="2603500" y="3703638"/>
          <p14:tracePt t="6241" x="2590800" y="3716338"/>
          <p14:tracePt t="6258" x="2554288" y="3716338"/>
          <p14:tracePt t="6274" x="2541588" y="3729038"/>
          <p14:tracePt t="6291" x="2516188" y="3741738"/>
          <p14:tracePt t="6308" x="2503488" y="3754438"/>
          <p14:tracePt t="6336" x="2503488" y="3767138"/>
          <p14:tracePt t="6344" x="2490788" y="3767138"/>
          <p14:tracePt t="6368" x="2490788" y="3779838"/>
          <p14:tracePt t="6376" x="2465388" y="3792538"/>
          <p14:tracePt t="6392" x="2452688" y="3816350"/>
          <p14:tracePt t="6408" x="2416175" y="3841750"/>
          <p14:tracePt t="6425" x="2378075" y="3867150"/>
          <p14:tracePt t="6442" x="2352675" y="3892550"/>
          <p14:tracePt t="6458" x="2290763" y="3916363"/>
          <p14:tracePt t="6475" x="2190750" y="3967163"/>
          <p14:tracePt t="6492" x="2090738" y="4017963"/>
          <p14:tracePt t="6509" x="2027238" y="4041775"/>
          <p14:tracePt t="6512" x="2014538" y="4054475"/>
          <p14:tracePt t="6525" x="1978025" y="4054475"/>
          <p14:tracePt t="6528" x="1952625" y="4079875"/>
          <p14:tracePt t="6542" x="1903413" y="4079875"/>
          <p14:tracePt t="6544" x="1878013" y="4079875"/>
          <p14:tracePt t="6559" x="1865313" y="4105275"/>
          <p14:tracePt t="6561" x="1852613" y="4105275"/>
          <p14:tracePt t="6576" x="1839913" y="4105275"/>
          <p14:tracePt t="6616" x="1827213" y="4105275"/>
          <p14:tracePt t="6712" x="1814513" y="4105275"/>
          <p14:tracePt t="6729" x="1801813" y="4105275"/>
          <p14:tracePt t="6745" x="1790700" y="4105275"/>
          <p14:tracePt t="6752" x="1778000" y="4105275"/>
          <p14:tracePt t="6768" x="1765300" y="4105275"/>
          <p14:tracePt t="6776" x="1752600" y="4105275"/>
          <p14:tracePt t="6792" x="1701800" y="4129088"/>
          <p14:tracePt t="6809" x="1665288" y="4129088"/>
          <p14:tracePt t="6826" x="1589088" y="4167188"/>
          <p14:tracePt t="6842" x="1527175" y="4179888"/>
          <p14:tracePt t="6859" x="1452563" y="4217988"/>
          <p14:tracePt t="6876" x="1389063" y="4230688"/>
          <p14:tracePt t="6892" x="1327150" y="4230688"/>
          <p14:tracePt t="6909" x="1252538" y="4241800"/>
          <p14:tracePt t="6911" x="1227138" y="4241800"/>
          <p14:tracePt t="6926" x="1176338" y="4254500"/>
          <p14:tracePt t="6943" x="1139825" y="4254500"/>
          <p14:tracePt t="6960" x="1114425" y="4254500"/>
          <p14:tracePt t="6977" x="1076325" y="4267200"/>
          <p14:tracePt t="7472" x="1063625" y="4267200"/>
          <p14:tracePt t="7696" x="1063625" y="4241800"/>
          <p14:tracePt t="7720" x="1038225" y="4205288"/>
          <p14:tracePt t="7728" x="1038225" y="4192588"/>
          <p14:tracePt t="7745" x="1038225" y="4167188"/>
          <p14:tracePt t="7752" x="1038225" y="4141788"/>
          <p14:tracePt t="7761" x="1038225" y="4117975"/>
          <p14:tracePt t="7778" x="1038225" y="3992563"/>
          <p14:tracePt t="7795" x="1038225" y="3879850"/>
          <p14:tracePt t="7812" x="1076325" y="3590925"/>
          <p14:tracePt t="7828" x="1263650" y="3165475"/>
          <p14:tracePt t="7846" x="1552575" y="2665413"/>
          <p14:tracePt t="7848" x="1689100" y="2403475"/>
          <p14:tracePt t="7862" x="1865313" y="2101850"/>
          <p14:tracePt t="7865" x="1965325" y="1901825"/>
          <p14:tracePt t="7879" x="2039938" y="1689100"/>
          <p14:tracePt t="7881" x="2127250" y="1527175"/>
          <p14:tracePt t="7896" x="2203450" y="1339850"/>
          <p14:tracePt t="7913" x="2252663" y="1201738"/>
          <p14:tracePt t="7929" x="2316163" y="1063625"/>
          <p14:tracePt t="7946" x="2365375" y="950913"/>
          <p14:tracePt t="7962" x="2378075" y="901700"/>
          <p14:tracePt t="7979" x="2416175" y="863600"/>
          <p14:tracePt t="7996" x="2416175" y="838200"/>
          <p14:tracePt t="8064" x="2428875" y="838200"/>
          <p14:tracePt t="8152" x="2452688" y="838200"/>
          <p14:tracePt t="8160" x="2478088" y="838200"/>
          <p14:tracePt t="8168" x="2516188" y="838200"/>
          <p14:tracePt t="8179" x="2541588" y="838200"/>
          <p14:tracePt t="8196" x="2667000" y="838200"/>
          <p14:tracePt t="8214" x="2854325" y="838200"/>
          <p14:tracePt t="8217" x="2967038" y="838200"/>
          <p14:tracePt t="8230" x="3103563" y="838200"/>
          <p14:tracePt t="8232" x="3216275" y="838200"/>
          <p14:tracePt t="8246" x="3354388" y="838200"/>
          <p14:tracePt t="8248" x="3605213" y="838200"/>
          <p14:tracePt t="8262" x="3743325" y="838200"/>
          <p14:tracePt t="8265" x="3843338" y="850900"/>
          <p14:tracePt t="8280" x="4081463" y="889000"/>
          <p14:tracePt t="8297" x="4330700" y="938213"/>
          <p14:tracePt t="8314" x="4481513" y="1014413"/>
          <p14:tracePt t="8329" x="4530725" y="1038225"/>
          <p14:tracePt t="8360" x="4556125" y="1038225"/>
          <p14:tracePt t="8368" x="4568825" y="1038225"/>
          <p14:tracePt t="8380" x="4581525" y="1038225"/>
          <p14:tracePt t="8397" x="4606925" y="1038225"/>
          <p14:tracePt t="8399" x="4619625" y="1038225"/>
          <p14:tracePt t="8560" x="4606925" y="1063625"/>
          <p14:tracePt t="8568" x="4581525" y="1101725"/>
          <p14:tracePt t="8581" x="4556125" y="1125538"/>
          <p14:tracePt t="8584" x="4518025" y="1150938"/>
          <p14:tracePt t="8597" x="4494213" y="1189038"/>
          <p14:tracePt t="8600" x="4456113" y="1227138"/>
          <p14:tracePt t="8614" x="4406900" y="1276350"/>
          <p14:tracePt t="8616" x="4381500" y="1289050"/>
          <p14:tracePt t="8630" x="4330700" y="1339850"/>
          <p14:tracePt t="8632" x="4294188" y="1350963"/>
          <p14:tracePt t="8648" x="4217988" y="1427163"/>
          <p14:tracePt t="8665" x="4181475" y="1450975"/>
          <p14:tracePt t="8681" x="4143375" y="1501775"/>
          <p14:tracePt t="8698" x="4105275" y="1539875"/>
          <p14:tracePt t="8714" x="4081463" y="1563688"/>
          <p14:tracePt t="8731" x="4056063" y="1601788"/>
          <p14:tracePt t="8747" x="4043363" y="1627188"/>
          <p14:tracePt t="8764" x="4043363" y="1639888"/>
          <p14:tracePt t="8781" x="4043363" y="1652588"/>
          <p14:tracePt t="8784" x="4043363" y="1676400"/>
          <p14:tracePt t="8798" x="4030663" y="1676400"/>
          <p14:tracePt t="8800" x="4030663" y="1701800"/>
          <p14:tracePt t="8815" x="4030663" y="1714500"/>
          <p14:tracePt t="8817" x="4030663" y="1727200"/>
          <p14:tracePt t="8832" x="4030663" y="1776413"/>
          <p14:tracePt t="8848" x="4030663" y="1852613"/>
          <p14:tracePt t="8865" x="4030663" y="1901825"/>
          <p14:tracePt t="8881" x="4030663" y="1989138"/>
          <p14:tracePt t="8898" x="4030663" y="2052638"/>
          <p14:tracePt t="8915" x="4043363" y="2190750"/>
          <p14:tracePt t="8932" x="4092575" y="2314575"/>
          <p14:tracePt t="8948" x="4130675" y="2452688"/>
          <p14:tracePt t="8965" x="4181475" y="2565400"/>
          <p14:tracePt t="8968" x="4192588" y="2627313"/>
          <p14:tracePt t="8982" x="4205288" y="2678113"/>
          <p14:tracePt t="8984" x="4217988" y="2740025"/>
          <p14:tracePt t="8998" x="4217988" y="2778125"/>
          <p14:tracePt t="9000" x="4217988" y="2828925"/>
          <p14:tracePt t="9015" x="4230688" y="2852738"/>
          <p14:tracePt t="9017" x="4230688" y="2878138"/>
          <p14:tracePt t="9032" x="4230688" y="2928938"/>
          <p14:tracePt t="9048" x="4230688" y="2990850"/>
          <p14:tracePt t="9065" x="4230688" y="3041650"/>
          <p14:tracePt t="9082" x="4217988" y="3078163"/>
          <p14:tracePt t="9098" x="4192588" y="3128963"/>
          <p14:tracePt t="9115" x="4168775" y="3178175"/>
          <p14:tracePt t="9132" x="4117975" y="3241675"/>
          <p14:tracePt t="9148" x="4081463" y="3290888"/>
          <p14:tracePt t="9166" x="4030663" y="3328988"/>
          <p14:tracePt t="9183" x="4005263" y="3341688"/>
          <p14:tracePt t="9185" x="3992563" y="3354388"/>
          <p14:tracePt t="9199" x="3968750" y="3367088"/>
          <p14:tracePt t="9216" x="3956050" y="3367088"/>
          <p14:tracePt t="9240" x="3943350" y="3378200"/>
          <p14:tracePt t="9320" x="3930650" y="3378200"/>
          <p14:tracePt t="9337" x="3956050" y="3354388"/>
          <p14:tracePt t="9344" x="3979863" y="3328988"/>
          <p14:tracePt t="9352" x="4005263" y="3303588"/>
          <p14:tracePt t="9364" x="4043363" y="3278188"/>
          <p14:tracePt t="9381" x="4092575" y="3241675"/>
          <p14:tracePt t="9398" x="4143375" y="3203575"/>
          <p14:tracePt t="9399" x="4168775" y="3178175"/>
          <p14:tracePt t="9415" x="4192588" y="3178175"/>
          <p14:tracePt t="9712" x="4205288" y="3165475"/>
          <p14:tracePt t="10288" x="4192588" y="3165475"/>
          <p14:tracePt t="10296" x="4181475" y="3165475"/>
          <p14:tracePt t="10305" x="4168775" y="3165475"/>
          <p14:tracePt t="10319" x="4130675" y="3165475"/>
          <p14:tracePt t="10321" x="4117975" y="3165475"/>
          <p14:tracePt t="10335" x="4068763" y="3190875"/>
          <p14:tracePt t="10352" x="4043363" y="3203575"/>
          <p14:tracePt t="10368" x="3992563" y="3203575"/>
          <p14:tracePt t="10386" x="3968750" y="3203575"/>
          <p14:tracePt t="10401" x="3943350" y="3216275"/>
          <p14:tracePt t="10419" x="3930650" y="3216275"/>
          <p14:tracePt t="10441" x="3917950" y="3216275"/>
          <p14:tracePt t="10452" x="3905250" y="3216275"/>
          <p14:tracePt t="10468" x="3892550" y="3228975"/>
          <p14:tracePt t="10486" x="3879850" y="3241675"/>
          <p14:tracePt t="10488" x="3867150" y="3241675"/>
          <p14:tracePt t="10503" x="3856038" y="3241675"/>
          <p14:tracePt t="10505" x="3830638" y="3254375"/>
          <p14:tracePt t="10520" x="3817938" y="3267075"/>
          <p14:tracePt t="10584" x="3817938" y="3278188"/>
          <p14:tracePt t="10600" x="3805238" y="3278188"/>
          <p14:tracePt t="10608" x="3792538" y="3278188"/>
          <p14:tracePt t="10619" x="3779838" y="3278188"/>
          <p14:tracePt t="10636" x="3756025" y="3303588"/>
          <p14:tracePt t="10652" x="3667125" y="3303588"/>
          <p14:tracePt t="10668" x="3617913" y="3303588"/>
          <p14:tracePt t="10686" x="3554413" y="3303588"/>
          <p14:tracePt t="10688" x="3505200" y="3290888"/>
          <p14:tracePt t="10704" x="3429000" y="3254375"/>
          <p14:tracePt t="10720" x="3328988" y="3203575"/>
          <p14:tracePt t="10737" x="3267075" y="3165475"/>
          <p14:tracePt t="10753" x="3216275" y="3116263"/>
          <p14:tracePt t="10769" x="3205163" y="3116263"/>
          <p14:tracePt t="10786" x="3205163" y="3103563"/>
          <p14:tracePt t="10803" x="3192463" y="3103563"/>
          <p14:tracePt t="10820" x="3192463" y="3078163"/>
          <p14:tracePt t="10836" x="3192463" y="3065463"/>
          <p14:tracePt t="10853" x="3167063" y="2978150"/>
          <p14:tracePt t="10870" x="3154363" y="2878138"/>
          <p14:tracePt t="10873" x="3128963" y="2816225"/>
          <p14:tracePt t="10887" x="3116263" y="2690813"/>
          <p14:tracePt t="10904" x="3092450" y="2552700"/>
          <p14:tracePt t="10921" x="3079750" y="2427288"/>
          <p14:tracePt t="10937" x="3028950" y="2290763"/>
          <p14:tracePt t="10953" x="2992438" y="2201863"/>
          <p14:tracePt t="10970" x="2992438" y="2152650"/>
          <p14:tracePt t="10986" x="2967038" y="2101850"/>
          <p14:tracePt t="11004" x="2967038" y="2078038"/>
          <p14:tracePt t="11020" x="2954338" y="2078038"/>
          <p14:tracePt t="11064" x="2954338" y="2052638"/>
          <p14:tracePt t="11097" x="2954338" y="2039938"/>
          <p14:tracePt t="11112" x="2954338" y="2014538"/>
          <p14:tracePt t="11128" x="2941638" y="2014538"/>
          <p14:tracePt t="11152" x="2941638" y="2001838"/>
          <p14:tracePt t="11176" x="2941638" y="1989138"/>
          <p14:tracePt t="11192" x="2941638" y="1978025"/>
          <p14:tracePt t="11208" x="2941638" y="1965325"/>
          <p14:tracePt t="11216" x="2916238" y="1952625"/>
          <p14:tracePt t="11232" x="2916238" y="1939925"/>
          <p14:tracePt t="11239" x="2916238" y="1914525"/>
          <p14:tracePt t="11256" x="2916238" y="1901825"/>
          <p14:tracePt t="11272" x="2916238" y="1889125"/>
          <p14:tracePt t="11336" x="2903538" y="1876425"/>
          <p14:tracePt t="11385" x="2879725" y="1876425"/>
          <p14:tracePt t="11392" x="2867025" y="1889125"/>
          <p14:tracePt t="11405" x="2841625" y="1939925"/>
          <p14:tracePt t="11408" x="2841625" y="1978025"/>
          <p14:tracePt t="11421" x="2841625" y="1989138"/>
          <p14:tracePt t="11423" x="2816225" y="2027238"/>
          <p14:tracePt t="11436" x="2816225" y="2065338"/>
          <p14:tracePt t="11453" x="2803525" y="2127250"/>
          <p14:tracePt t="11469" x="2803525" y="2152650"/>
          <p14:tracePt t="11471" x="2803525" y="2178050"/>
          <p14:tracePt t="11487" x="2803525" y="2201863"/>
          <p14:tracePt t="11503" x="2803525" y="2214563"/>
          <p14:tracePt t="11520" x="2803525" y="2239963"/>
          <p14:tracePt t="11536" x="2803525" y="2252663"/>
          <p14:tracePt t="11555" x="2928938" y="2278063"/>
          <p14:tracePt t="11571" x="3067050" y="2290763"/>
          <p14:tracePt t="11588" x="3216275" y="2290763"/>
          <p14:tracePt t="11605" x="3379788" y="2290763"/>
          <p14:tracePt t="11608" x="3454400" y="2290763"/>
          <p14:tracePt t="11621" x="3517900" y="2290763"/>
          <p14:tracePt t="11624" x="3567113" y="2290763"/>
          <p14:tracePt t="11639" x="3579813" y="2278063"/>
          <p14:tracePt t="11712" x="3567113" y="2278063"/>
          <p14:tracePt t="11721" x="3517900" y="2278063"/>
          <p14:tracePt t="11728" x="3479800" y="2278063"/>
          <p14:tracePt t="11738" x="3429000" y="2278063"/>
          <p14:tracePt t="11756" x="3292475" y="2290763"/>
          <p14:tracePt t="11772" x="3154363" y="2290763"/>
          <p14:tracePt t="11788" x="3041650" y="2314575"/>
          <p14:tracePt t="11805" x="2967038" y="2327275"/>
          <p14:tracePt t="11807" x="2941638" y="2327275"/>
          <p14:tracePt t="11825" x="2928938" y="2327275"/>
          <p14:tracePt t="11952" x="2928938" y="2339975"/>
          <p14:tracePt t="11968" x="2941638" y="2339975"/>
          <p14:tracePt t="11977" x="2954338" y="2339975"/>
          <p14:tracePt t="11990" x="2967038" y="2339975"/>
          <p14:tracePt t="12120" x="2941638" y="2352675"/>
          <p14:tracePt t="12136" x="2928938" y="2352675"/>
          <p14:tracePt t="12152" x="2916238" y="2352675"/>
          <p14:tracePt t="12248" x="2954338" y="2352675"/>
          <p14:tracePt t="12256" x="2992438" y="2352675"/>
          <p14:tracePt t="12264" x="3028950" y="2352675"/>
          <p14:tracePt t="12273" x="3103563" y="2352675"/>
          <p14:tracePt t="12290" x="3179763" y="2352675"/>
          <p14:tracePt t="12306" x="3228975" y="2339975"/>
          <p14:tracePt t="12324" x="3254375" y="2339975"/>
          <p14:tracePt t="12416" x="3241675" y="2339975"/>
          <p14:tracePt t="12424" x="3216275" y="2339975"/>
          <p14:tracePt t="12432" x="3192463" y="2365375"/>
          <p14:tracePt t="12440" x="3179763" y="2365375"/>
          <p14:tracePt t="12457" x="3167063" y="2365375"/>
          <p14:tracePt t="12536" x="3179763" y="2365375"/>
          <p14:tracePt t="12544" x="3205163" y="2365375"/>
          <p14:tracePt t="12557" x="3228975" y="2365375"/>
          <p14:tracePt t="12560" x="3267075" y="2365375"/>
          <p14:tracePt t="12574" x="3279775" y="2365375"/>
          <p14:tracePt t="12577" x="3305175" y="2365375"/>
          <p14:tracePt t="12592" x="3354388" y="2365375"/>
          <p14:tracePt t="12688" x="3367088" y="2378075"/>
          <p14:tracePt t="13352" x="3379788" y="2378075"/>
          <p14:tracePt t="13456" x="3392488" y="2378075"/>
          <p14:tracePt t="13529" x="3405188" y="2378075"/>
          <p14:tracePt t="13536" x="3417888" y="2378075"/>
          <p14:tracePt t="13544" x="3441700" y="2378075"/>
          <p14:tracePt t="13560" x="3505200" y="2378075"/>
          <p14:tracePt t="13577" x="3592513" y="2390775"/>
          <p14:tracePt t="13593" x="3617913" y="2414588"/>
          <p14:tracePt t="13610" x="3667125" y="2452688"/>
          <p14:tracePt t="13628" x="3705225" y="2478088"/>
          <p14:tracePt t="13644" x="3730625" y="2503488"/>
          <p14:tracePt t="13661" x="3743325" y="2503488"/>
          <p14:tracePt t="13677" x="3756025" y="2516188"/>
          <p14:tracePt t="13696" x="3767138" y="2516188"/>
          <p14:tracePt t="13711" x="3767138" y="2527300"/>
          <p14:tracePt t="13728" x="3779838" y="2527300"/>
          <p14:tracePt t="13792" x="3792538" y="2527300"/>
          <p14:tracePt t="13800" x="3792538" y="2540000"/>
          <p14:tracePt t="13810" x="3817938" y="2540000"/>
          <p14:tracePt t="13828" x="3856038" y="2552700"/>
          <p14:tracePt t="13845" x="3905250" y="2552700"/>
          <p14:tracePt t="13848" x="3943350" y="2552700"/>
          <p14:tracePt t="13860" x="4017963" y="2552700"/>
          <p14:tracePt t="13877" x="4256088" y="2552700"/>
          <p14:tracePt t="13880" x="4794250" y="2578100"/>
          <p14:tracePt t="13895" x="6196013" y="2703513"/>
          <p14:tracePt t="13912" x="7797800" y="2778125"/>
          <p14:tracePt t="13928" x="9337675" y="2878138"/>
          <p14:tracePt t="13945" x="10602913" y="3054350"/>
          <p14:tracePt t="13961" x="11341100" y="3128963"/>
          <p14:tracePt t="13977" x="11753850" y="3190875"/>
          <p14:tracePt t="13994" x="11917363" y="3216275"/>
          <p14:tracePt t="14011" x="11979275" y="3228975"/>
          <p14:tracePt t="14029" x="12066588" y="3254375"/>
          <p14:tracePt t="14031" x="12079288" y="3254375"/>
          <p14:tracePt t="14045" x="12117388" y="3254375"/>
          <p14:tracePt t="14048" x="12179300" y="3267075"/>
          <p14:tracePt t="16258" x="11691938" y="3692525"/>
          <p14:tracePt t="16266" x="11253788" y="3692525"/>
          <p14:tracePt t="16284" x="10564813" y="3692525"/>
          <p14:tracePt t="16301" x="10026650" y="3754438"/>
          <p14:tracePt t="16304" x="9875838" y="3754438"/>
          <p14:tracePt t="16317" x="9688513" y="3779838"/>
          <p14:tracePt t="16320" x="9537700" y="3803650"/>
          <p14:tracePt t="16334" x="9388475" y="3816350"/>
          <p14:tracePt t="16337" x="9263063" y="3879850"/>
          <p14:tracePt t="16352" x="9150350" y="3892550"/>
          <p14:tracePt t="16368" x="9024938" y="3916363"/>
          <p14:tracePt t="16384" x="8850313" y="3992563"/>
          <p14:tracePt t="16401" x="8712200" y="4054475"/>
          <p14:tracePt t="16418" x="8499475" y="4079875"/>
          <p14:tracePt t="16434" x="8312150" y="4141788"/>
          <p14:tracePt t="16451" x="8135938" y="4192588"/>
          <p14:tracePt t="16468" x="8010525" y="4217988"/>
          <p14:tracePt t="16485" x="7835900" y="4241800"/>
          <p14:tracePt t="16488" x="7797800" y="4254500"/>
          <p14:tracePt t="16501" x="7697788" y="4279900"/>
          <p14:tracePt t="16505" x="7572375" y="4292600"/>
          <p14:tracePt t="16518" x="7485063" y="4292600"/>
          <p14:tracePt t="16520" x="7459663" y="4305300"/>
          <p14:tracePt t="16536" x="7335838" y="4330700"/>
          <p14:tracePt t="16552" x="7259638" y="4341813"/>
          <p14:tracePt t="16568" x="7197725" y="4354513"/>
          <p14:tracePt t="16585" x="7134225" y="4379913"/>
          <p14:tracePt t="16601" x="7046913" y="4405313"/>
          <p14:tracePt t="16618" x="7010400" y="4430713"/>
          <p14:tracePt t="16635" x="6997700" y="4443413"/>
          <p14:tracePt t="16652" x="6972300" y="4467225"/>
          <p14:tracePt t="16712" x="6972300" y="4479925"/>
          <p14:tracePt t="16720" x="6972300" y="4492625"/>
          <p14:tracePt t="16736" x="6972300" y="4518025"/>
          <p14:tracePt t="16752" x="6972300" y="4543425"/>
          <p14:tracePt t="16768" x="6972300" y="4567238"/>
          <p14:tracePt t="16786" x="6972300" y="4592638"/>
          <p14:tracePt t="16802" x="6972300" y="4605338"/>
          <p14:tracePt t="16818" x="6972300" y="4618038"/>
          <p14:tracePt t="16836" x="6972300" y="4643438"/>
          <p14:tracePt t="16857" x="6972300" y="4656138"/>
          <p14:tracePt t="16889" x="6959600" y="4679950"/>
          <p14:tracePt t="16904" x="6946900" y="4692650"/>
          <p14:tracePt t="16937" x="6910388" y="4705350"/>
          <p14:tracePt t="17016" x="6921500" y="4705350"/>
          <p14:tracePt t="17032" x="6946900" y="4705350"/>
          <p14:tracePt t="17040" x="6985000" y="4692650"/>
          <p14:tracePt t="17052" x="7021513" y="4692650"/>
          <p14:tracePt t="17070" x="7085013" y="4692650"/>
          <p14:tracePt t="17086" x="7110413" y="4692650"/>
          <p14:tracePt t="17152" x="7097713" y="4692650"/>
          <p14:tracePt t="17160" x="7072313" y="4692650"/>
          <p14:tracePt t="17169" x="7010400" y="4692650"/>
          <p14:tracePt t="17185" x="6821488" y="4692650"/>
          <p14:tracePt t="17202" x="6572250" y="4692650"/>
          <p14:tracePt t="17220" x="6359525" y="4692650"/>
          <p14:tracePt t="17236" x="6270625" y="4692650"/>
          <p14:tracePt t="17254" x="6259513" y="4692650"/>
          <p14:tracePt t="17320" x="6270625" y="4692650"/>
          <p14:tracePt t="17328" x="6308725" y="4667250"/>
          <p14:tracePt t="17337" x="6359525" y="4667250"/>
          <p14:tracePt t="17353" x="6521450" y="4656138"/>
          <p14:tracePt t="17370" x="6721475" y="4656138"/>
          <p14:tracePt t="17386" x="6946900" y="4656138"/>
          <p14:tracePt t="17404" x="7085013" y="4656138"/>
          <p14:tracePt t="17420" x="7134225" y="4656138"/>
          <p14:tracePt t="17464" x="7110413" y="4656138"/>
          <p14:tracePt t="17472" x="7072313" y="4656138"/>
          <p14:tracePt t="17487" x="6972300" y="4656138"/>
          <p14:tracePt t="17504" x="6834188" y="4656138"/>
          <p14:tracePt t="17520" x="6659563" y="4656138"/>
          <p14:tracePt t="17537" x="6434138" y="4656138"/>
          <p14:tracePt t="17554" x="6270625" y="4656138"/>
          <p14:tracePt t="17570" x="6183313" y="4656138"/>
          <p14:tracePt t="17588" x="6146800" y="4656138"/>
          <p14:tracePt t="17608" x="6121400" y="4656138"/>
          <p14:tracePt t="17688" x="6146800" y="4656138"/>
          <p14:tracePt t="17704" x="6170613" y="4656138"/>
          <p14:tracePt t="17712" x="6221413" y="4618038"/>
          <p14:tracePt t="17721" x="6270625" y="4618038"/>
          <p14:tracePt t="17738" x="6296025" y="4605338"/>
          <p14:tracePt t="17816" x="6283325" y="4605338"/>
          <p14:tracePt t="17832" x="6259513" y="4605338"/>
          <p14:tracePt t="17841" x="6234113" y="4605338"/>
          <p14:tracePt t="17856" x="6170613" y="4579938"/>
          <p14:tracePt t="17872" x="6121400" y="4567238"/>
          <p14:tracePt t="17888" x="6096000" y="4543425"/>
          <p14:tracePt t="17905" x="6083300" y="4530725"/>
          <p14:tracePt t="17921" x="6057900" y="4518025"/>
          <p14:tracePt t="17938" x="6045200" y="4505325"/>
          <p14:tracePt t="17955" x="6034088" y="4492625"/>
          <p14:tracePt t="17972" x="6034088" y="4467225"/>
          <p14:tracePt t="17988" x="6021388" y="4454525"/>
          <p14:tracePt t="18056" x="6021388" y="4443413"/>
          <p14:tracePt t="18128" x="6008688" y="4443413"/>
          <p14:tracePt t="18160" x="5995988" y="4443413"/>
          <p14:tracePt t="18185" x="5983288" y="4443413"/>
          <p14:tracePt t="18304" x="6021388" y="4430713"/>
          <p14:tracePt t="18312" x="6045200" y="4418013"/>
          <p14:tracePt t="18322" x="6108700" y="4392613"/>
          <p14:tracePt t="18339" x="6196013" y="4354513"/>
          <p14:tracePt t="18356" x="6221413" y="4318000"/>
          <p14:tracePt t="18373" x="6246813" y="4292600"/>
          <p14:tracePt t="18390" x="6259513" y="4292600"/>
          <p14:tracePt t="18406" x="6259513" y="4279900"/>
          <p14:tracePt t="18408" x="6270625" y="4267200"/>
          <p14:tracePt t="18544" x="6259513" y="4267200"/>
          <p14:tracePt t="18560" x="6234113" y="4279900"/>
          <p14:tracePt t="18568" x="6221413" y="4292600"/>
          <p14:tracePt t="18575" x="6208713" y="4305300"/>
          <p14:tracePt t="18589" x="6170613" y="4318000"/>
          <p14:tracePt t="18591" x="6157913" y="4330700"/>
          <p14:tracePt t="18606" x="6134100" y="4341813"/>
          <p14:tracePt t="18608" x="6096000" y="4354513"/>
          <p14:tracePt t="18624" x="6057900" y="4379913"/>
          <p14:tracePt t="18640" x="6034088" y="4379913"/>
          <p14:tracePt t="18657" x="6021388" y="4392613"/>
          <p14:tracePt t="18712" x="6034088" y="4392613"/>
          <p14:tracePt t="18720" x="6045200" y="4392613"/>
          <p14:tracePt t="18728" x="6083300" y="4392613"/>
          <p14:tracePt t="18740" x="6096000" y="4392613"/>
          <p14:tracePt t="18744" x="6134100" y="4392613"/>
          <p14:tracePt t="18757" x="6157913" y="4379913"/>
          <p14:tracePt t="18760" x="6196013" y="4354513"/>
          <p14:tracePt t="18773" x="6234113" y="4318000"/>
          <p14:tracePt t="18776" x="6308725" y="4305300"/>
          <p14:tracePt t="18791" x="6346825" y="4267200"/>
          <p14:tracePt t="18848" x="6346825" y="4254500"/>
          <p14:tracePt t="18864" x="6321425" y="4254500"/>
          <p14:tracePt t="18872" x="6296025" y="4254500"/>
          <p14:tracePt t="18880" x="6259513" y="4254500"/>
          <p14:tracePt t="18890" x="6221413" y="4254500"/>
          <p14:tracePt t="18907" x="6146800" y="4254500"/>
          <p14:tracePt t="18928" x="6121400" y="4254500"/>
          <p14:tracePt t="18945" x="6096000" y="4267200"/>
          <p14:tracePt t="18960" x="6070600" y="4292600"/>
          <p14:tracePt t="18975" x="6057900" y="4330700"/>
          <p14:tracePt t="18992" x="6045200" y="4354513"/>
          <p14:tracePt t="19008" x="6045200" y="4379913"/>
          <p14:tracePt t="19025" x="6045200" y="4405313"/>
          <p14:tracePt t="19042" x="6045200" y="4430713"/>
          <p14:tracePt t="19057" x="6057900" y="4454525"/>
          <p14:tracePt t="19075" x="6070600" y="4467225"/>
          <p14:tracePt t="19091" x="6121400" y="4479925"/>
          <p14:tracePt t="19107" x="6183313" y="4479925"/>
          <p14:tracePt t="19125" x="6359525" y="4479925"/>
          <p14:tracePt t="19127" x="6459538" y="4454525"/>
          <p14:tracePt t="19142" x="6496050" y="4418013"/>
          <p14:tracePt t="19145" x="6534150" y="4405313"/>
          <p14:tracePt t="19159" x="6596063" y="4379913"/>
          <p14:tracePt t="19161" x="6621463" y="4354513"/>
          <p14:tracePt t="19175" x="6646863" y="4330700"/>
          <p14:tracePt t="19192" x="6659563" y="4305300"/>
          <p14:tracePt t="19208" x="6659563" y="4267200"/>
          <p14:tracePt t="19225" x="6659563" y="4254500"/>
          <p14:tracePt t="19241" x="6646863" y="4230688"/>
          <p14:tracePt t="19258" x="6596063" y="4205288"/>
          <p14:tracePt t="19275" x="6521450" y="4179888"/>
          <p14:tracePt t="19292" x="6459538" y="4167188"/>
          <p14:tracePt t="19308" x="6321425" y="4167188"/>
          <p14:tracePt t="19325" x="6183313" y="4167188"/>
          <p14:tracePt t="19327" x="6108700" y="4167188"/>
          <p14:tracePt t="19341" x="6083300" y="4167188"/>
          <p14:tracePt t="19344" x="6057900" y="4167188"/>
          <p14:tracePt t="19360" x="5995988" y="4179888"/>
          <p14:tracePt t="19375" x="5945188" y="4192588"/>
          <p14:tracePt t="19392" x="5932488" y="4217988"/>
          <p14:tracePt t="19409" x="5908675" y="4241800"/>
          <p14:tracePt t="19425" x="5895975" y="4292600"/>
          <p14:tracePt t="19442" x="5883275" y="4341813"/>
          <p14:tracePt t="19458" x="5857875" y="4379913"/>
          <p14:tracePt t="19476" x="5857875" y="4392613"/>
          <p14:tracePt t="19504" x="5857875" y="4405313"/>
          <p14:tracePt t="19512" x="5857875" y="4418013"/>
          <p14:tracePt t="19526" x="5870575" y="4418013"/>
          <p14:tracePt t="19544" x="5883275" y="4418013"/>
          <p14:tracePt t="19560" x="5957888" y="4418013"/>
          <p14:tracePt t="19576" x="6108700" y="4418013"/>
          <p14:tracePt t="19592" x="6383338" y="4392613"/>
          <p14:tracePt t="19609" x="6672263" y="4318000"/>
          <p14:tracePt t="19626" x="6696075" y="4305300"/>
          <p14:tracePt t="19642" x="6872288" y="4279900"/>
          <p14:tracePt t="19660" x="7185025" y="4192588"/>
          <p14:tracePt t="19676" x="7259638" y="4167188"/>
          <p14:tracePt t="19728" x="7235825" y="4167188"/>
          <p14:tracePt t="19736" x="7210425" y="4167188"/>
          <p14:tracePt t="19743" x="7172325" y="4167188"/>
          <p14:tracePt t="19760" x="7085013" y="4192588"/>
          <p14:tracePt t="19776" x="6997700" y="4217988"/>
          <p14:tracePt t="19793" x="6884988" y="4254500"/>
          <p14:tracePt t="19809" x="6784975" y="4305300"/>
          <p14:tracePt t="19826" x="6708775" y="4341813"/>
          <p14:tracePt t="19843" x="6621463" y="4379913"/>
          <p14:tracePt t="19861" x="6559550" y="4418013"/>
          <p14:tracePt t="19864" x="6521450" y="4443413"/>
          <p14:tracePt t="19880" x="6521450" y="4454525"/>
          <p14:tracePt t="19893" x="6508750" y="4467225"/>
          <p14:tracePt t="19895" x="6496050" y="4479925"/>
          <p14:tracePt t="19912" x="6496050" y="4492625"/>
          <p14:tracePt t="19926" x="6496050" y="4505325"/>
          <p14:tracePt t="19928" x="6496050" y="4518025"/>
          <p14:tracePt t="19944" x="6496050" y="4567238"/>
          <p14:tracePt t="19960" x="6496050" y="4618038"/>
          <p14:tracePt t="19978" x="6546850" y="4679950"/>
          <p14:tracePt t="19994" x="6659563" y="4730750"/>
          <p14:tracePt t="20010" x="6834188" y="4768850"/>
          <p14:tracePt t="20027" x="6997700" y="4779963"/>
          <p14:tracePt t="20044" x="7110413" y="4805363"/>
          <p14:tracePt t="20061" x="7146925" y="4805363"/>
          <p14:tracePt t="20063" x="7146925" y="4818063"/>
          <p14:tracePt t="20128" x="7110413" y="4818063"/>
          <p14:tracePt t="20136" x="7059613" y="4818063"/>
          <p14:tracePt t="20144" x="6985000" y="4818063"/>
          <p14:tracePt t="20161" x="6821488" y="4818063"/>
          <p14:tracePt t="20177" x="6584950" y="4818063"/>
          <p14:tracePt t="20194" x="6408738" y="4818063"/>
          <p14:tracePt t="20210" x="6321425" y="4818063"/>
          <p14:tracePt t="20227" x="6296025" y="4818063"/>
          <p14:tracePt t="20264" x="6283325" y="4818063"/>
          <p14:tracePt t="20272" x="6296025" y="4805363"/>
          <p14:tracePt t="20280" x="6321425" y="4805363"/>
          <p14:tracePt t="20294" x="6370638" y="4805363"/>
          <p14:tracePt t="20296" x="6434138" y="4792663"/>
          <p14:tracePt t="20311" x="6572250" y="4779963"/>
          <p14:tracePt t="20328" x="6672263" y="4756150"/>
          <p14:tracePt t="20344" x="6797675" y="4743450"/>
          <p14:tracePt t="20361" x="6821488" y="4718050"/>
          <p14:tracePt t="20378" x="6834188" y="4718050"/>
          <p14:tracePt t="20440" x="6821488" y="4718050"/>
          <p14:tracePt t="20447" x="6797675" y="4718050"/>
          <p14:tracePt t="20462" x="6759575" y="4718050"/>
          <p14:tracePt t="20464" x="6684963" y="4718050"/>
          <p14:tracePt t="20479" x="6596063" y="4756150"/>
          <p14:tracePt t="20496" x="6508750" y="4756150"/>
          <p14:tracePt t="20512" x="6459538" y="4756150"/>
          <p14:tracePt t="20528" x="6434138" y="4756150"/>
          <p14:tracePt t="20568" x="6446838" y="4756150"/>
          <p14:tracePt t="20576" x="6459538" y="4756150"/>
          <p14:tracePt t="20584" x="6496050" y="4756150"/>
          <p14:tracePt t="20595" x="6521450" y="4756150"/>
          <p14:tracePt t="20611" x="6672263" y="4756150"/>
          <p14:tracePt t="20628" x="6846888" y="4756150"/>
          <p14:tracePt t="20645" x="7097713" y="4756150"/>
          <p14:tracePt t="20648" x="7197725" y="4756150"/>
          <p14:tracePt t="20661" x="7246938" y="4756150"/>
          <p14:tracePt t="20664" x="7285038" y="4756150"/>
          <p14:tracePt t="20678" x="7297738" y="4756150"/>
          <p14:tracePt t="20728" x="7297738" y="4768850"/>
          <p14:tracePt t="20736" x="7285038" y="4779963"/>
          <p14:tracePt t="20746" x="7246938" y="4779963"/>
          <p14:tracePt t="20762" x="7123113" y="4805363"/>
          <p14:tracePt t="20779" x="6997700" y="4805363"/>
          <p14:tracePt t="20796" x="6859588" y="4805363"/>
          <p14:tracePt t="20812" x="6759575" y="4805363"/>
          <p14:tracePt t="20828" x="6734175" y="4805363"/>
          <p14:tracePt t="20845" x="6721475" y="4805363"/>
          <p14:tracePt t="20896" x="6734175" y="4805363"/>
          <p14:tracePt t="20912" x="6759575" y="4805363"/>
          <p14:tracePt t="20921" x="6784975" y="4805363"/>
          <p14:tracePt t="20928" x="6808788" y="4805363"/>
          <p14:tracePt t="20946" x="6884988" y="4805363"/>
          <p14:tracePt t="20962" x="6946900" y="4779963"/>
          <p14:tracePt t="21040" x="6910388" y="4779963"/>
          <p14:tracePt t="21048" x="6884988" y="4779963"/>
          <p14:tracePt t="21063" x="6797675" y="4779963"/>
          <p14:tracePt t="21080" x="6721475" y="4779963"/>
          <p14:tracePt t="21097" x="6696075" y="4779963"/>
          <p14:tracePt t="21160" x="6721475" y="4779963"/>
          <p14:tracePt t="21168" x="6746875" y="4779963"/>
          <p14:tracePt t="21180" x="6797675" y="4779963"/>
          <p14:tracePt t="21196" x="6921500" y="4756150"/>
          <p14:tracePt t="21214" x="7021513" y="4718050"/>
          <p14:tracePt t="21216" x="7097713" y="4718050"/>
          <p14:tracePt t="21230" x="7134225" y="4718050"/>
          <p14:tracePt t="21280" x="7123113" y="4718050"/>
          <p14:tracePt t="21288" x="7097713" y="4718050"/>
          <p14:tracePt t="21297" x="7059613" y="4718050"/>
          <p14:tracePt t="21313" x="6946900" y="4743450"/>
          <p14:tracePt t="21330" x="6834188" y="4743450"/>
          <p14:tracePt t="21347" x="6721475" y="4743450"/>
          <p14:tracePt t="21364" x="6708775" y="4743450"/>
          <p14:tracePt t="21408" x="6746875" y="4743450"/>
          <p14:tracePt t="21416" x="6808788" y="4743450"/>
          <p14:tracePt t="21431" x="6972300" y="4743450"/>
          <p14:tracePt t="21448" x="7210425" y="4705350"/>
          <p14:tracePt t="21465" x="7561263" y="4692650"/>
          <p14:tracePt t="21481" x="7848600" y="4667250"/>
          <p14:tracePt t="21498" x="8099425" y="4667250"/>
          <p14:tracePt t="21513" x="8412163" y="4667250"/>
          <p14:tracePt t="21530" x="8699500" y="4630738"/>
          <p14:tracePt t="21548" x="8950325" y="4592638"/>
          <p14:tracePt t="21565" x="9224963" y="4554538"/>
          <p14:tracePt t="21567" x="9312275" y="4543425"/>
          <p14:tracePt t="21581" x="9525000" y="4505325"/>
          <p14:tracePt t="21584" x="9613900" y="4467225"/>
          <p14:tracePt t="21598" x="9763125" y="4430713"/>
          <p14:tracePt t="21600" x="9888538" y="4392613"/>
          <p14:tracePt t="21614" x="10026650" y="4341813"/>
          <p14:tracePt t="21616" x="10126663" y="4305300"/>
          <p14:tracePt t="21632" x="10301288" y="4254500"/>
          <p14:tracePt t="21649" x="10514013" y="4192588"/>
          <p14:tracePt t="21665" x="10739438" y="4092575"/>
          <p14:tracePt t="21681" x="10928350" y="3992563"/>
          <p14:tracePt t="21697" x="11102975" y="3941763"/>
          <p14:tracePt t="21715" x="11215688" y="3879850"/>
          <p14:tracePt t="21731" x="11277600" y="3841750"/>
          <p14:tracePt t="21792" x="11290300" y="3829050"/>
          <p14:tracePt t="21816" x="11266488" y="3829050"/>
          <p14:tracePt t="21824" x="11177588" y="3829050"/>
          <p14:tracePt t="21832" x="10977563" y="3829050"/>
          <p14:tracePt t="21848" x="10052050" y="3829050"/>
          <p14:tracePt t="21866" x="8899525" y="3829050"/>
          <p14:tracePt t="21882" x="7848600" y="3829050"/>
          <p14:tracePt t="21898" x="6821488" y="3979863"/>
          <p14:tracePt t="21915" x="5957888" y="4179888"/>
          <p14:tracePt t="21931" x="5432425" y="4267200"/>
          <p14:tracePt t="21938" x="5307013" y="4279900"/>
          <p14:tracePt t="21948" x="5257800" y="4318000"/>
          <p14:tracePt t="21965" x="5207000" y="4330700"/>
          <p14:tracePt t="22056" x="5207000" y="4341813"/>
          <p14:tracePt t="22065" x="5232400" y="4341813"/>
          <p14:tracePt t="22072" x="5245100" y="4341813"/>
          <p14:tracePt t="22081" x="5270500" y="4341813"/>
          <p14:tracePt t="22099" x="5307013" y="4341813"/>
          <p14:tracePt t="22116" x="5332413" y="4341813"/>
          <p14:tracePt t="22132" x="5357813" y="4341813"/>
          <p14:tracePt t="22148" x="5383213" y="4341813"/>
          <p14:tracePt t="22165" x="5394325" y="4341813"/>
          <p14:tracePt t="22168" x="5407025" y="4341813"/>
          <p14:tracePt t="22182" x="5419725" y="4341813"/>
          <p14:tracePt t="22184" x="5445125" y="4367213"/>
          <p14:tracePt t="22200" x="5519738" y="4379913"/>
          <p14:tracePt t="22216" x="5557838" y="4392613"/>
          <p14:tracePt t="22233" x="5719763" y="4454525"/>
          <p14:tracePt t="22249" x="5970588" y="4505325"/>
          <p14:tracePt t="22266" x="6508750" y="4554538"/>
          <p14:tracePt t="22283" x="7034213" y="4592638"/>
          <p14:tracePt t="22300" x="7886700" y="4592638"/>
          <p14:tracePt t="22316" x="8674100" y="4592638"/>
          <p14:tracePt t="22332" x="9413875" y="4592638"/>
          <p14:tracePt t="22350" x="10052050" y="4467225"/>
          <p14:tracePt t="22353" x="10364788" y="4354513"/>
          <p14:tracePt t="22367" x="10864850" y="4141788"/>
          <p14:tracePt t="22385" x="11164888" y="4017963"/>
          <p14:tracePt t="22400" x="11479213" y="3905250"/>
          <p14:tracePt t="22417" x="11791950" y="3767138"/>
          <p14:tracePt t="22434" x="12041188" y="367982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(Numerically)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A33DE59-A0EB-4151-A5BC-1F70ACC3D5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572" y="1353859"/>
            <a:ext cx="6416365" cy="528678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59A48E9-8677-46B2-83E8-93B05502D4DF}"/>
              </a:ext>
            </a:extLst>
          </p:cNvPr>
          <p:cNvSpPr/>
          <p:nvPr/>
        </p:nvSpPr>
        <p:spPr>
          <a:xfrm>
            <a:off x="2485572" y="5107608"/>
            <a:ext cx="6416365" cy="3188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sz="135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866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961"/>
    </mc:Choice>
    <mc:Fallback xmlns="">
      <p:transition spd="slow" advTm="599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  <p:extLst>
    <p:ext uri="{3A86A75C-4F4B-4683-9AE1-C65F6400EC91}">
      <p14:laserTraceLst xmlns:p14="http://schemas.microsoft.com/office/powerpoint/2010/main">
        <p14:tracePtLst>
          <p14:tracePt t="3211" x="11966575" y="3729038"/>
          <p14:tracePt t="3218" x="11866563" y="3729038"/>
          <p14:tracePt t="3236" x="11703050" y="3729038"/>
          <p14:tracePt t="3252" x="11515725" y="3729038"/>
          <p14:tracePt t="3269" x="11403013" y="3729038"/>
          <p14:tracePt t="3286" x="11253788" y="3729038"/>
          <p14:tracePt t="3289" x="11190288" y="3729038"/>
          <p14:tracePt t="3302" x="11064875" y="3729038"/>
          <p14:tracePt t="3305" x="10902950" y="3729038"/>
          <p14:tracePt t="3318" x="10715625" y="3729038"/>
          <p14:tracePt t="3321" x="10490200" y="3729038"/>
          <p14:tracePt t="3337" x="9975850" y="3729038"/>
          <p14:tracePt t="3353" x="9224963" y="3729038"/>
          <p14:tracePt t="3369" x="8586788" y="3729038"/>
          <p14:tracePt t="3386" x="7761288" y="3729038"/>
          <p14:tracePt t="3402" x="7046913" y="3729038"/>
          <p14:tracePt t="3419" x="6672263" y="3729038"/>
          <p14:tracePt t="3436" x="6421438" y="3729038"/>
          <p14:tracePt t="3453" x="6308725" y="3729038"/>
          <p14:tracePt t="3470" x="6121400" y="3729038"/>
          <p14:tracePt t="3472" x="6070600" y="3729038"/>
          <p14:tracePt t="3486" x="5970588" y="3729038"/>
          <p14:tracePt t="3489" x="5908675" y="3729038"/>
          <p14:tracePt t="3503" x="5821363" y="3729038"/>
          <p14:tracePt t="3505" x="5732463" y="3729038"/>
          <p14:tracePt t="3518" x="5632450" y="3729038"/>
          <p14:tracePt t="3519" x="5495925" y="3716338"/>
          <p14:tracePt t="3535" x="5357813" y="3692525"/>
          <p14:tracePt t="3536" x="5232400" y="3692525"/>
          <p14:tracePt t="3551" x="5081588" y="3641725"/>
          <p14:tracePt t="3568" x="4906963" y="3579813"/>
          <p14:tracePt t="3585" x="4743450" y="3541713"/>
          <p14:tracePt t="3601" x="4643438" y="3503613"/>
          <p14:tracePt t="3618" x="4581525" y="3503613"/>
          <p14:tracePt t="3635" x="4494213" y="3467100"/>
          <p14:tracePt t="3652" x="4430713" y="3441700"/>
          <p14:tracePt t="3668" x="4368800" y="3416300"/>
          <p14:tracePt t="3685" x="4318000" y="3403600"/>
          <p14:tracePt t="3702" x="4305300" y="3390900"/>
          <p14:tracePt t="3703" x="4294188" y="3378200"/>
          <p14:tracePt t="3719" x="4281488" y="3367088"/>
          <p14:tracePt t="3720" x="4268788" y="3367088"/>
          <p14:tracePt t="3736" x="4230688" y="3341688"/>
          <p14:tracePt t="3752" x="4205288" y="3290888"/>
          <p14:tracePt t="3769" x="4168775" y="3203575"/>
          <p14:tracePt t="3785" x="4130675" y="3078163"/>
          <p14:tracePt t="3802" x="4130675" y="2965450"/>
          <p14:tracePt t="3819" x="4130675" y="2865438"/>
          <p14:tracePt t="3835" x="4168775" y="2665413"/>
          <p14:tracePt t="3852" x="4305300" y="2403475"/>
          <p14:tracePt t="3869" x="4568825" y="1978025"/>
          <p14:tracePt t="3888" x="5006975" y="1327150"/>
          <p14:tracePt t="3905" x="5068888" y="1163638"/>
          <p14:tracePt t="3921" x="5068888" y="1101725"/>
          <p14:tracePt t="3938" x="5081588" y="1050925"/>
          <p14:tracePt t="3954" x="5081588" y="1038225"/>
          <p14:tracePt t="3970" x="5081588" y="1025525"/>
          <p14:tracePt t="4033" x="5057775" y="1038225"/>
          <p14:tracePt t="4040" x="5032375" y="1063625"/>
          <p14:tracePt t="4055" x="5019675" y="1101725"/>
          <p14:tracePt t="4057" x="4994275" y="1163638"/>
          <p14:tracePt t="4072" x="4968875" y="1250950"/>
          <p14:tracePt t="4089" x="4932363" y="1389063"/>
          <p14:tracePt t="4105" x="4894263" y="1539875"/>
          <p14:tracePt t="4121" x="4881563" y="1701800"/>
          <p14:tracePt t="4138" x="4881563" y="1839913"/>
          <p14:tracePt t="4155" x="4881563" y="1989138"/>
          <p14:tracePt t="4171" x="4881563" y="2101850"/>
          <p14:tracePt t="4188" x="4881563" y="2165350"/>
          <p14:tracePt t="4205" x="4881563" y="2290763"/>
          <p14:tracePt t="4222" x="4881563" y="2352675"/>
          <p14:tracePt t="4225" x="4881563" y="2403475"/>
          <p14:tracePt t="4238" x="4856163" y="2452688"/>
          <p14:tracePt t="4240" x="4856163" y="2490788"/>
          <p14:tracePt t="4255" x="4843463" y="2552700"/>
          <p14:tracePt t="4257" x="4843463" y="2590800"/>
          <p14:tracePt t="4272" x="4843463" y="2652713"/>
          <p14:tracePt t="4289" x="4843463" y="2740025"/>
          <p14:tracePt t="4304" x="4843463" y="2865438"/>
          <p14:tracePt t="4320" x="4843463" y="2990850"/>
          <p14:tracePt t="4337" x="4843463" y="3090863"/>
          <p14:tracePt t="4354" x="4819650" y="3241675"/>
          <p14:tracePt t="4370" x="4806950" y="3367088"/>
          <p14:tracePt t="4387" x="4781550" y="3490913"/>
          <p14:tracePt t="4404" x="4756150" y="3641725"/>
          <p14:tracePt t="4421" x="4743450" y="3792538"/>
          <p14:tracePt t="4437" x="4694238" y="3929063"/>
          <p14:tracePt t="4456" x="4643438" y="4079875"/>
          <p14:tracePt t="4457" x="4643438" y="4117975"/>
          <p14:tracePt t="4473" x="4606925" y="4254500"/>
          <p14:tracePt t="4489" x="4556125" y="4505325"/>
          <p14:tracePt t="4506" x="4530725" y="4756150"/>
          <p14:tracePt t="4522" x="4494213" y="4992688"/>
          <p14:tracePt t="4539" x="4494213" y="5130800"/>
          <p14:tracePt t="4555" x="4494213" y="5230813"/>
          <p14:tracePt t="4573" x="4494213" y="5330825"/>
          <p14:tracePt t="4589" x="4494213" y="5394325"/>
          <p14:tracePt t="4605" x="4494213" y="5430838"/>
          <p14:tracePt t="4608" x="4494213" y="5443538"/>
          <p14:tracePt t="4625" x="4494213" y="5468938"/>
          <p14:tracePt t="4649" x="4506913" y="5481638"/>
          <p14:tracePt t="4809" x="4506913" y="5494338"/>
          <p14:tracePt t="4849" x="4506913" y="5518150"/>
          <p14:tracePt t="4865" x="4481513" y="5518150"/>
          <p14:tracePt t="4873" x="4443413" y="5518150"/>
          <p14:tracePt t="4881" x="4394200" y="5543550"/>
          <p14:tracePt t="4890" x="4356100" y="5543550"/>
          <p14:tracePt t="4905" x="4281488" y="5568950"/>
          <p14:tracePt t="4922" x="4205288" y="5568950"/>
          <p14:tracePt t="4938" x="4143375" y="5568950"/>
          <p14:tracePt t="4955" x="4068763" y="5568950"/>
          <p14:tracePt t="4972" x="3992563" y="5568950"/>
          <p14:tracePt t="4988" x="3930650" y="5581650"/>
          <p14:tracePt t="5005" x="3867150" y="5607050"/>
          <p14:tracePt t="5022" x="3792538" y="5607050"/>
          <p14:tracePt t="5024" x="3779838" y="5607050"/>
          <p14:tracePt t="5039" x="3730625" y="5619750"/>
          <p14:tracePt t="5055" x="3717925" y="5619750"/>
          <p14:tracePt t="5080" x="3705225" y="5619750"/>
          <p14:tracePt t="5105" x="3692525" y="5619750"/>
          <p14:tracePt t="5129" x="3667125" y="5619750"/>
          <p14:tracePt t="5137" x="3643313" y="5619750"/>
          <p14:tracePt t="5153" x="3592513" y="5619750"/>
          <p14:tracePt t="5161" x="3567113" y="5630863"/>
          <p14:tracePt t="5174" x="3530600" y="5630863"/>
          <p14:tracePt t="5176" x="3479800" y="5643563"/>
          <p14:tracePt t="5190" x="3417888" y="5643563"/>
          <p14:tracePt t="5193" x="3354388" y="5656263"/>
          <p14:tracePt t="5207" x="3305175" y="5668963"/>
          <p14:tracePt t="5209" x="3216275" y="5668963"/>
          <p14:tracePt t="5225" x="3103563" y="5668963"/>
          <p14:tracePt t="5241" x="2941638" y="5668963"/>
          <p14:tracePt t="5258" x="2828925" y="5668963"/>
          <p14:tracePt t="5281" x="2803525" y="5668963"/>
          <p14:tracePt t="5290" x="2778125" y="5668963"/>
          <p14:tracePt t="5307" x="2754313" y="5668963"/>
          <p14:tracePt t="5324" x="2716213" y="5643563"/>
          <p14:tracePt t="5341" x="2667000" y="5643563"/>
          <p14:tracePt t="5357" x="2590800" y="5643563"/>
          <p14:tracePt t="5375" x="2503488" y="5643563"/>
          <p14:tracePt t="5377" x="2478088" y="5643563"/>
          <p14:tracePt t="5392" x="2428875" y="5643563"/>
          <p14:tracePt t="5409" x="2365375" y="5643563"/>
          <p14:tracePt t="5425" x="2328863" y="5643563"/>
          <p14:tracePt t="5441" x="2290763" y="5643563"/>
          <p14:tracePt t="5458" x="2239963" y="5643563"/>
          <p14:tracePt t="5475" x="2190750" y="5643563"/>
          <p14:tracePt t="5491" x="2152650" y="5643563"/>
          <p14:tracePt t="5508" x="2127250" y="5643563"/>
          <p14:tracePt t="5681" x="2116138" y="5643563"/>
          <p14:tracePt t="5705" x="2127250" y="5643563"/>
          <p14:tracePt t="5713" x="2139950" y="5630863"/>
          <p14:tracePt t="5725" x="2165350" y="5630863"/>
          <p14:tracePt t="5743" x="2203450" y="5630863"/>
          <p14:tracePt t="5745" x="2216150" y="5630863"/>
          <p14:tracePt t="5785" x="2239963" y="5630863"/>
          <p14:tracePt t="5801" x="2252663" y="5630863"/>
          <p14:tracePt t="5809" x="2290763" y="5619750"/>
          <p14:tracePt t="5817" x="2303463" y="5619750"/>
          <p14:tracePt t="5826" x="2339975" y="5619750"/>
          <p14:tracePt t="5842" x="2390775" y="5619750"/>
          <p14:tracePt t="5859" x="2478088" y="5619750"/>
          <p14:tracePt t="5876" x="2528888" y="5619750"/>
          <p14:tracePt t="5893" x="2616200" y="5619750"/>
          <p14:tracePt t="5909" x="2741613" y="5619750"/>
          <p14:tracePt t="5912" x="2816225" y="5619750"/>
          <p14:tracePt t="5926" x="2890838" y="5619750"/>
          <p14:tracePt t="5929" x="2954338" y="5619750"/>
          <p14:tracePt t="5942" x="3054350" y="5619750"/>
          <p14:tracePt t="5945" x="3128963" y="5619750"/>
          <p14:tracePt t="5959" x="3192463" y="5619750"/>
          <p14:tracePt t="5961" x="3254375" y="5619750"/>
          <p14:tracePt t="5977" x="3354388" y="5619750"/>
          <p14:tracePt t="5993" x="3479800" y="5619750"/>
          <p14:tracePt t="6009" x="3643313" y="5619750"/>
          <p14:tracePt t="6027" x="3856038" y="5619750"/>
          <p14:tracePt t="6043" x="4068763" y="5619750"/>
          <p14:tracePt t="6059" x="4268788" y="5619750"/>
          <p14:tracePt t="6076" x="4418013" y="5619750"/>
          <p14:tracePt t="6093" x="4594225" y="5619750"/>
          <p14:tracePt t="6096" x="4656138" y="5619750"/>
          <p14:tracePt t="6110" x="4719638" y="5619750"/>
          <p14:tracePt t="6112" x="4781550" y="5619750"/>
          <p14:tracePt t="6127" x="4843463" y="5619750"/>
          <p14:tracePt t="6129" x="4932363" y="5619750"/>
          <p14:tracePt t="6143" x="5006975" y="5619750"/>
          <p14:tracePt t="6145" x="5081588" y="5619750"/>
          <p14:tracePt t="6161" x="5232400" y="5619750"/>
          <p14:tracePt t="6177" x="5357813" y="5594350"/>
          <p14:tracePt t="6193" x="5445125" y="5581650"/>
          <p14:tracePt t="6210" x="5507038" y="5568950"/>
          <p14:tracePt t="6226" x="5519738" y="5568950"/>
          <p14:tracePt t="6337" x="5495925" y="5568950"/>
          <p14:tracePt t="6345" x="5419725" y="5568950"/>
          <p14:tracePt t="6353" x="5345113" y="5568950"/>
          <p14:tracePt t="6360" x="5270500" y="5568950"/>
          <p14:tracePt t="6377" x="5057775" y="5568950"/>
          <p14:tracePt t="6393" x="4719638" y="5568950"/>
          <p14:tracePt t="6410" x="4518025" y="5568950"/>
          <p14:tracePt t="6427" x="4305300" y="5568950"/>
          <p14:tracePt t="6444" x="4117975" y="5568950"/>
          <p14:tracePt t="6461" x="3968750" y="5568950"/>
          <p14:tracePt t="6478" x="3843338" y="5568950"/>
          <p14:tracePt t="6480" x="3805238" y="5556250"/>
          <p14:tracePt t="6495" x="3767138" y="5556250"/>
          <p14:tracePt t="6497" x="3717925" y="5530850"/>
          <p14:tracePt t="6511" x="3705225" y="5530850"/>
          <p14:tracePt t="6513" x="3667125" y="5530850"/>
          <p14:tracePt t="6528" x="3630613" y="5518150"/>
          <p14:tracePt t="6545" x="3605213" y="5518150"/>
          <p14:tracePt t="6561" x="3579813" y="5507038"/>
          <p14:tracePt t="6617" x="3579813" y="5494338"/>
          <p14:tracePt t="6625" x="3579813" y="5481638"/>
          <p14:tracePt t="6633" x="3579813" y="5468938"/>
          <p14:tracePt t="6644" x="3579813" y="5443538"/>
          <p14:tracePt t="6661" x="3605213" y="5368925"/>
          <p14:tracePt t="6677" x="3679825" y="5318125"/>
          <p14:tracePt t="6680" x="3730625" y="5281613"/>
          <p14:tracePt t="6695" x="3805238" y="5243513"/>
          <p14:tracePt t="6697" x="3892550" y="5205413"/>
          <p14:tracePt t="6711" x="3968750" y="5168900"/>
          <p14:tracePt t="6713" x="4081463" y="5130800"/>
          <p14:tracePt t="6727" x="4168775" y="5105400"/>
          <p14:tracePt t="6728" x="4168775" y="5068888"/>
          <p14:tracePt t="6744" x="4192588" y="5068888"/>
          <p14:tracePt t="6785" x="4181475" y="5068888"/>
          <p14:tracePt t="6801" x="4168775" y="5068888"/>
          <p14:tracePt t="6809" x="4130675" y="5068888"/>
          <p14:tracePt t="6816" x="4117975" y="5068888"/>
          <p14:tracePt t="6826" x="4081463" y="5092700"/>
          <p14:tracePt t="6845" x="3956050" y="5130800"/>
          <p14:tracePt t="6861" x="3792538" y="5168900"/>
          <p14:tracePt t="6878" x="3592513" y="5243513"/>
          <p14:tracePt t="6881" x="3530600" y="5243513"/>
          <p14:tracePt t="6895" x="3467100" y="5268913"/>
          <p14:tracePt t="6897" x="3405188" y="5268913"/>
          <p14:tracePt t="6913" x="3341688" y="5294313"/>
          <p14:tracePt t="6929" x="3328988" y="5305425"/>
          <p14:tracePt t="6945" x="3317875" y="5305425"/>
          <p14:tracePt t="7033" x="3328988" y="5305425"/>
          <p14:tracePt t="7040" x="3367088" y="5305425"/>
          <p14:tracePt t="7049" x="3441700" y="5305425"/>
          <p14:tracePt t="7062" x="3492500" y="5305425"/>
          <p14:tracePt t="7065" x="3617913" y="5305425"/>
          <p14:tracePt t="7079" x="3743325" y="5305425"/>
          <p14:tracePt t="7081" x="3879850" y="5305425"/>
          <p14:tracePt t="7097" x="4068763" y="5305425"/>
          <p14:tracePt t="7113" x="4143375" y="5305425"/>
          <p14:tracePt t="7145" x="4156075" y="5305425"/>
          <p14:tracePt t="7201" x="4156075" y="5318125"/>
          <p14:tracePt t="7217" x="4117975" y="5330825"/>
          <p14:tracePt t="7225" x="4081463" y="5330825"/>
          <p14:tracePt t="7232" x="4030663" y="5356225"/>
          <p14:tracePt t="7244" x="3979863" y="5356225"/>
          <p14:tracePt t="7261" x="3830638" y="5368925"/>
          <p14:tracePt t="7278" x="3717925" y="5381625"/>
          <p14:tracePt t="7279" x="3643313" y="5394325"/>
          <p14:tracePt t="7295" x="3617913" y="5394325"/>
          <p14:tracePt t="7384" x="3630613" y="5394325"/>
          <p14:tracePt t="7400" x="3643313" y="5394325"/>
          <p14:tracePt t="7408" x="3705225" y="5418138"/>
          <p14:tracePt t="7416" x="3843338" y="5418138"/>
          <p14:tracePt t="7428" x="3992563" y="5418138"/>
          <p14:tracePt t="7445" x="4506913" y="5368925"/>
          <p14:tracePt t="7461" x="5106988" y="5330825"/>
          <p14:tracePt t="7481" x="5683250" y="5318125"/>
          <p14:tracePt t="7497" x="5857875" y="5294313"/>
          <p14:tracePt t="7513" x="5895975" y="5294313"/>
          <p14:tracePt t="7585" x="5883275" y="5294313"/>
          <p14:tracePt t="7593" x="5857875" y="5294313"/>
          <p14:tracePt t="7601" x="5795963" y="5294313"/>
          <p14:tracePt t="7613" x="5732463" y="5294313"/>
          <p14:tracePt t="7630" x="5532438" y="5294313"/>
          <p14:tracePt t="7632" x="5394325" y="5294313"/>
          <p14:tracePt t="7647" x="5257800" y="5294313"/>
          <p14:tracePt t="7648" x="4932363" y="5294313"/>
          <p14:tracePt t="7664" x="4630738" y="5294313"/>
          <p14:tracePt t="7680" x="4368800" y="5294313"/>
          <p14:tracePt t="7697" x="4168775" y="5294313"/>
          <p14:tracePt t="7714" x="4056063" y="5294313"/>
          <p14:tracePt t="7730" x="3979863" y="5294313"/>
          <p14:tracePt t="7748" x="3943350" y="5294313"/>
          <p14:tracePt t="7765" x="3917950" y="5294313"/>
          <p14:tracePt t="7781" x="3892550" y="5294313"/>
          <p14:tracePt t="7801" x="3879850" y="5294313"/>
          <p14:tracePt t="7873" x="3892550" y="5281613"/>
          <p14:tracePt t="7881" x="3930650" y="5281613"/>
          <p14:tracePt t="7889" x="3992563" y="5281613"/>
          <p14:tracePt t="7898" x="4081463" y="5281613"/>
          <p14:tracePt t="7914" x="4268788" y="5256213"/>
          <p14:tracePt t="7931" x="4456113" y="5243513"/>
          <p14:tracePt t="7948" x="4594225" y="5243513"/>
          <p14:tracePt t="7964" x="4681538" y="5243513"/>
          <p14:tracePt t="7982" x="4694238" y="5243513"/>
          <p14:tracePt t="8089" x="4668838" y="5243513"/>
          <p14:tracePt t="8098" x="4630738" y="5243513"/>
          <p14:tracePt t="8105" x="4606925" y="5243513"/>
          <p14:tracePt t="8115" x="4581525" y="5243513"/>
          <p14:tracePt t="8131" x="4543425" y="5243513"/>
          <p14:tracePt t="8149" x="4530725" y="5243513"/>
          <p14:tracePt t="8201" x="4556125" y="5243513"/>
          <p14:tracePt t="8209" x="4606925" y="5243513"/>
          <p14:tracePt t="8217" x="4643438" y="5243513"/>
          <p14:tracePt t="8233" x="4781550" y="5243513"/>
          <p14:tracePt t="8249" x="5019675" y="5243513"/>
          <p14:tracePt t="8265" x="5383213" y="5243513"/>
          <p14:tracePt t="8282" x="5821363" y="5243513"/>
          <p14:tracePt t="8299" x="6208713" y="5243513"/>
          <p14:tracePt t="8315" x="6608763" y="5243513"/>
          <p14:tracePt t="8332" x="6985000" y="5243513"/>
          <p14:tracePt t="8349" x="7123113" y="5243513"/>
          <p14:tracePt t="8366" x="7372350" y="5205413"/>
          <p14:tracePt t="8368" x="7510463" y="5205413"/>
          <p14:tracePt t="8383" x="7561263" y="5194300"/>
          <p14:tracePt t="8385" x="7661275" y="5194300"/>
          <p14:tracePt t="8400" x="7761288" y="5168900"/>
          <p14:tracePt t="8417" x="7861300" y="5143500"/>
          <p14:tracePt t="8433" x="7910513" y="5143500"/>
          <p14:tracePt t="8449" x="7948613" y="5130800"/>
          <p14:tracePt t="8466" x="7961313" y="5130800"/>
          <p14:tracePt t="8483" x="7986713" y="5118100"/>
          <p14:tracePt t="8500" x="7999413" y="5118100"/>
          <p14:tracePt t="8517" x="8010525" y="5118100"/>
          <p14:tracePt t="8532" x="8035925" y="5118100"/>
          <p14:tracePt t="8550" x="8074025" y="5105400"/>
          <p14:tracePt t="8553" x="8086725" y="5105400"/>
          <p14:tracePt t="8566" x="8099425" y="5105400"/>
          <p14:tracePt t="8568" x="8110538" y="5092700"/>
          <p14:tracePt t="8583" x="8135938" y="5092700"/>
          <p14:tracePt t="8600" x="8148638" y="5068888"/>
          <p14:tracePt t="8617" x="8174038" y="5043488"/>
          <p14:tracePt t="8633" x="8199438" y="4956175"/>
          <p14:tracePt t="8650" x="8223250" y="4856163"/>
          <p14:tracePt t="8666" x="8223250" y="4679950"/>
          <p14:tracePt t="8683" x="8223250" y="4479925"/>
          <p14:tracePt t="8700" x="8223250" y="4254500"/>
          <p14:tracePt t="8717" x="8223250" y="4117975"/>
          <p14:tracePt t="8733" x="8223250" y="4041775"/>
          <p14:tracePt t="8749" x="8212138" y="3954463"/>
          <p14:tracePt t="8752" x="8199438" y="3905250"/>
          <p14:tracePt t="8766" x="8199438" y="3892550"/>
          <p14:tracePt t="8768" x="8199438" y="3867150"/>
          <p14:tracePt t="8783" x="8174038" y="3854450"/>
          <p14:tracePt t="8785" x="8174038" y="3841750"/>
          <p14:tracePt t="8889" x="8174038" y="3829050"/>
          <p14:tracePt t="9001" x="8161338" y="3829050"/>
          <p14:tracePt t="9017" x="8148638" y="3841750"/>
          <p14:tracePt t="9025" x="8135938" y="3854450"/>
          <p14:tracePt t="9035" x="8110538" y="3879850"/>
          <p14:tracePt t="9051" x="7999413" y="3905250"/>
          <p14:tracePt t="9067" x="7761288" y="3954463"/>
          <p14:tracePt t="9085" x="7197725" y="3954463"/>
          <p14:tracePt t="9101" x="6483350" y="3954463"/>
          <p14:tracePt t="9104" x="6008688" y="3954463"/>
          <p14:tracePt t="9117" x="5595938" y="3954463"/>
          <p14:tracePt t="9120" x="5157788" y="3954463"/>
          <p14:tracePt t="9135" x="4819650" y="3954463"/>
          <p14:tracePt t="9137" x="4506913" y="3954463"/>
          <p14:tracePt t="9151" x="4305300" y="3954463"/>
          <p14:tracePt t="9153" x="4130675" y="3954463"/>
          <p14:tracePt t="9168" x="4081463" y="3954463"/>
          <p14:tracePt t="9273" x="4117975" y="3954463"/>
          <p14:tracePt t="9281" x="4143375" y="3954463"/>
          <p14:tracePt t="9289" x="4192588" y="3954463"/>
          <p14:tracePt t="9301" x="4256088" y="3954463"/>
          <p14:tracePt t="9318" x="4481513" y="3954463"/>
          <p14:tracePt t="9320" x="4606925" y="3954463"/>
          <p14:tracePt t="9335" x="4906963" y="3905250"/>
          <p14:tracePt t="9337" x="5019675" y="3879850"/>
          <p14:tracePt t="9351" x="5257800" y="3854450"/>
          <p14:tracePt t="9353" x="5407025" y="3829050"/>
          <p14:tracePt t="9368" x="5708650" y="3792538"/>
          <p14:tracePt t="9385" x="5945188" y="3716338"/>
          <p14:tracePt t="9402" x="6083300" y="3667125"/>
          <p14:tracePt t="9419" x="6146800" y="3641725"/>
          <p14:tracePt t="9435" x="6157913" y="3629025"/>
          <p14:tracePt t="9452" x="6170613" y="3629025"/>
          <p14:tracePt t="9529" x="6146800" y="3629025"/>
          <p14:tracePt t="9537" x="6108700" y="3629025"/>
          <p14:tracePt t="9545" x="6070600" y="3629025"/>
          <p14:tracePt t="9552" x="6008688" y="3629025"/>
          <p14:tracePt t="9569" x="5883275" y="3629025"/>
          <p14:tracePt t="9584" x="5732463" y="3629025"/>
          <p14:tracePt t="9601" x="5619750" y="3629025"/>
          <p14:tracePt t="9617" x="5557838" y="3629025"/>
          <p14:tracePt t="9681" x="5570538" y="3629025"/>
          <p14:tracePt t="9688" x="5595938" y="3629025"/>
          <p14:tracePt t="9703" x="5670550" y="3629025"/>
          <p14:tracePt t="9705" x="5770563" y="3629025"/>
          <p14:tracePt t="9721" x="6021388" y="3629025"/>
          <p14:tracePt t="9737" x="6408738" y="3629025"/>
          <p14:tracePt t="9753" x="6721475" y="3629025"/>
          <p14:tracePt t="9769" x="6985000" y="3629025"/>
          <p14:tracePt t="9786" x="7123113" y="3616325"/>
          <p14:tracePt t="9803" x="7134225" y="3616325"/>
          <p14:tracePt t="9873" x="7097713" y="3616325"/>
          <p14:tracePt t="9881" x="7034213" y="3616325"/>
          <p14:tracePt t="9889" x="6946900" y="3616325"/>
          <p14:tracePt t="9903" x="6834188" y="3616325"/>
          <p14:tracePt t="9905" x="6696075" y="3616325"/>
          <p14:tracePt t="9918" x="6396038" y="3616325"/>
          <p14:tracePt t="9920" x="6196013" y="3616325"/>
          <p14:tracePt t="9935" x="5945188" y="3616325"/>
          <p14:tracePt t="9936" x="5745163" y="3616325"/>
          <p14:tracePt t="9952" x="5394325" y="3616325"/>
          <p14:tracePt t="9968" x="5170488" y="3616325"/>
          <p14:tracePt t="9985" x="5106988" y="3616325"/>
          <p14:tracePt t="10041" x="5106988" y="3603625"/>
          <p14:tracePt t="10073" x="5106988" y="3590925"/>
          <p14:tracePt t="10081" x="5145088" y="3567113"/>
          <p14:tracePt t="10088" x="5194300" y="3567113"/>
          <p14:tracePt t="10104" x="5445125" y="3529013"/>
          <p14:tracePt t="10121" x="5983288" y="3516313"/>
          <p14:tracePt t="10137" x="6596063" y="3516313"/>
          <p14:tracePt t="10154" x="7046913" y="3516313"/>
          <p14:tracePt t="10170" x="7372350" y="3516313"/>
          <p14:tracePt t="10186" x="7561263" y="3516313"/>
          <p14:tracePt t="10203" x="7610475" y="3516313"/>
          <p14:tracePt t="10257" x="7623175" y="3516313"/>
          <p14:tracePt t="10273" x="7635875" y="3516313"/>
          <p14:tracePt t="10280" x="7648575" y="3516313"/>
          <p14:tracePt t="10288" x="7661275" y="3516313"/>
          <p14:tracePt t="10409" x="7623175" y="3516313"/>
          <p14:tracePt t="10417" x="7572375" y="3516313"/>
          <p14:tracePt t="10425" x="7510463" y="3516313"/>
          <p14:tracePt t="10437" x="7423150" y="3516313"/>
          <p14:tracePt t="10440" x="7359650" y="3516313"/>
          <p14:tracePt t="10454" x="7272338" y="3516313"/>
          <p14:tracePt t="10457" x="7172325" y="3516313"/>
          <p14:tracePt t="10471" x="7059613" y="3516313"/>
          <p14:tracePt t="10473" x="6985000" y="3516313"/>
          <p14:tracePt t="10488" x="6872288" y="3516313"/>
          <p14:tracePt t="10505" x="6746875" y="3516313"/>
          <p14:tracePt t="10521" x="6684963" y="3516313"/>
          <p14:tracePt t="10538" x="6659563" y="3516313"/>
          <p14:tracePt t="10617" x="6646863" y="3516313"/>
          <p14:tracePt t="10641" x="6659563" y="3516313"/>
          <p14:tracePt t="10649" x="6696075" y="3516313"/>
          <p14:tracePt t="10657" x="6746875" y="3516313"/>
          <p14:tracePt t="10672" x="6884988" y="3516313"/>
          <p14:tracePt t="10689" x="7021513" y="3516313"/>
          <p14:tracePt t="10705" x="7185025" y="3516313"/>
          <p14:tracePt t="10722" x="7259638" y="3503613"/>
          <p14:tracePt t="10738" x="7272338" y="3503613"/>
          <p14:tracePt t="10825" x="7246938" y="3503613"/>
          <p14:tracePt t="10833" x="7172325" y="3503613"/>
          <p14:tracePt t="10840" x="7085013" y="3503613"/>
          <p14:tracePt t="10857" x="6884988" y="3503613"/>
          <p14:tracePt t="10872" x="6746875" y="3503613"/>
          <p14:tracePt t="10889" x="6672263" y="3503613"/>
          <p14:tracePt t="10969" x="6696075" y="3503613"/>
          <p14:tracePt t="10977" x="6734175" y="3503613"/>
          <p14:tracePt t="10989" x="6797675" y="3503613"/>
          <p14:tracePt t="11005" x="6959600" y="3503613"/>
          <p14:tracePt t="11008" x="7072313" y="3503613"/>
          <p14:tracePt t="11022" x="7185025" y="3503613"/>
          <p14:tracePt t="11024" x="7323138" y="3503613"/>
          <p14:tracePt t="11040" x="7685088" y="3503613"/>
          <p14:tracePt t="11056" x="7974013" y="3503613"/>
          <p14:tracePt t="11073" x="8135938" y="3503613"/>
          <p14:tracePt t="11089" x="8286750" y="3503613"/>
          <p14:tracePt t="11106" x="8386763" y="3503613"/>
          <p14:tracePt t="11122" x="8474075" y="3503613"/>
          <p14:tracePt t="11139" x="8548688" y="3503613"/>
          <p14:tracePt t="11156" x="8624888" y="3503613"/>
          <p14:tracePt t="11173" x="8686800" y="3503613"/>
          <p14:tracePt t="11190" x="8724900" y="3503613"/>
          <p14:tracePt t="11193" x="8737600" y="3503613"/>
          <p14:tracePt t="11207" x="8763000" y="3503613"/>
          <p14:tracePt t="11225" x="8774113" y="3503613"/>
          <p14:tracePt t="11689" x="8774113" y="3516313"/>
          <p14:tracePt t="11737" x="8763000" y="3516313"/>
          <p14:tracePt t="11745" x="8750300" y="3516313"/>
          <p14:tracePt t="11758" x="8737600" y="3541713"/>
          <p14:tracePt t="11761" x="8724900" y="3541713"/>
          <p14:tracePt t="11774" x="8699500" y="3541713"/>
          <p14:tracePt t="11776" x="8674100" y="3541713"/>
          <p14:tracePt t="11791" x="8661400" y="3567113"/>
          <p14:tracePt t="11793" x="8612188" y="3579813"/>
          <p14:tracePt t="11809" x="8499475" y="3603625"/>
          <p14:tracePt t="11825" x="8348663" y="3679825"/>
          <p14:tracePt t="11841" x="8148638" y="3803650"/>
          <p14:tracePt t="11858" x="7948613" y="3941763"/>
          <p14:tracePt t="11875" x="7673975" y="4117975"/>
          <p14:tracePt t="11891" x="7246938" y="4354513"/>
          <p14:tracePt t="11908" x="6997700" y="4554538"/>
          <p14:tracePt t="11925" x="6808788" y="4692650"/>
          <p14:tracePt t="11941" x="6746875" y="4779963"/>
          <p14:tracePt t="11958" x="6684963" y="4868863"/>
          <p14:tracePt t="11961" x="6608763" y="4918075"/>
          <p14:tracePt t="11975" x="6584950" y="4956175"/>
          <p14:tracePt t="11977" x="6534150" y="4968875"/>
          <p14:tracePt t="12000" x="6534150" y="4992688"/>
          <p14:tracePt t="12008" x="6508750" y="4992688"/>
          <p14:tracePt t="12025" x="6472238" y="5018088"/>
          <p14:tracePt t="12041" x="6459538" y="5030788"/>
          <p14:tracePt t="12059" x="6459538" y="5043488"/>
          <p14:tracePt t="12075" x="6459538" y="5056188"/>
          <p14:tracePt t="12092" x="6421438" y="5081588"/>
          <p14:tracePt t="12109" x="6370638" y="5118100"/>
          <p14:tracePt t="12125" x="6283325" y="5168900"/>
          <p14:tracePt t="12142" x="6246813" y="5218113"/>
          <p14:tracePt t="12144" x="6196013" y="5230813"/>
          <p14:tracePt t="12158" x="6183313" y="5243513"/>
          <p14:tracePt t="12161" x="6157913" y="5268913"/>
          <p14:tracePt t="12176" x="6083300" y="5294313"/>
          <p14:tracePt t="12192" x="6021388" y="5318125"/>
          <p14:tracePt t="12209" x="5995988" y="5330825"/>
          <p14:tracePt t="12226" x="5970588" y="5343525"/>
          <p14:tracePt t="12313" x="5970588" y="5368925"/>
          <p14:tracePt t="12329" x="5970588" y="5381625"/>
          <p14:tracePt t="12336" x="5970588" y="5407025"/>
          <p14:tracePt t="12345" x="5995988" y="5407025"/>
          <p14:tracePt t="12359" x="6057900" y="5430838"/>
          <p14:tracePt t="12361" x="6146800" y="5456238"/>
          <p14:tracePt t="12377" x="6483350" y="5507038"/>
          <p14:tracePt t="12393" x="6884988" y="5556250"/>
          <p14:tracePt t="12409" x="6934200" y="5556250"/>
          <p14:tracePt t="12426" x="7185025" y="5556250"/>
          <p14:tracePt t="12442" x="7435850" y="5556250"/>
          <p14:tracePt t="12459" x="7572375" y="5556250"/>
          <p14:tracePt t="12477" x="7610475" y="5556250"/>
          <p14:tracePt t="12513" x="7623175" y="5556250"/>
          <p14:tracePt t="12585" x="7635875" y="5543550"/>
          <p14:tracePt t="12625" x="7635875" y="5518150"/>
          <p14:tracePt t="12641" x="7635875" y="5507038"/>
          <p14:tracePt t="12649" x="7635875" y="5494338"/>
          <p14:tracePt t="12660" x="7635875" y="5481638"/>
          <p14:tracePt t="12677" x="7635875" y="5456238"/>
          <p14:tracePt t="12692" x="7648575" y="5418138"/>
          <p14:tracePt t="12709" x="7685088" y="5381625"/>
          <p14:tracePt t="12725" x="7710488" y="5356225"/>
          <p14:tracePt t="12742" x="7723188" y="5330825"/>
          <p14:tracePt t="12744" x="7735888" y="5330825"/>
          <p14:tracePt t="12759" x="7761288" y="5305425"/>
          <p14:tracePt t="12841" x="7748588" y="5294313"/>
          <p14:tracePt t="12848" x="7710488" y="5294313"/>
          <p14:tracePt t="12860" x="7635875" y="5294313"/>
          <p14:tracePt t="12877" x="7472363" y="5294313"/>
          <p14:tracePt t="12894" x="7323138" y="5294313"/>
          <p14:tracePt t="12896" x="7246938" y="5294313"/>
          <p14:tracePt t="12911" x="7172325" y="5294313"/>
          <p14:tracePt t="12913" x="7123113" y="5305425"/>
          <p14:tracePt t="12928" x="7097713" y="5305425"/>
          <p14:tracePt t="12953" x="7097713" y="5318125"/>
          <p14:tracePt t="12985" x="7097713" y="5343525"/>
          <p14:tracePt t="12994" x="7134225" y="5368925"/>
          <p14:tracePt t="13009" x="7159625" y="5394325"/>
          <p14:tracePt t="13017" x="7210425" y="5407025"/>
          <p14:tracePt t="13027" x="7285038" y="5407025"/>
          <p14:tracePt t="13045" x="7497763" y="5443538"/>
          <p14:tracePt t="13061" x="7785100" y="5443538"/>
          <p14:tracePt t="13078" x="8061325" y="5368925"/>
          <p14:tracePt t="13080" x="8148638" y="5330825"/>
          <p14:tracePt t="13095" x="8212138" y="5294313"/>
          <p14:tracePt t="13097" x="8286750" y="5256213"/>
          <p14:tracePt t="13111" x="8312150" y="5230813"/>
          <p14:tracePt t="13113" x="8312150" y="5218113"/>
          <p14:tracePt t="13136" x="8312150" y="5205413"/>
          <p14:tracePt t="13145" x="8312150" y="5194300"/>
          <p14:tracePt t="13161" x="8312150" y="5156200"/>
          <p14:tracePt t="13178" x="8248650" y="5130800"/>
          <p14:tracePt t="13194" x="8099425" y="5118100"/>
          <p14:tracePt t="13211" x="7897813" y="5092700"/>
          <p14:tracePt t="13228" x="7648575" y="5092700"/>
          <p14:tracePt t="13245" x="7410450" y="5092700"/>
          <p14:tracePt t="13248" x="7348538" y="5118100"/>
          <p14:tracePt t="13262" x="7310438" y="5118100"/>
          <p14:tracePt t="13265" x="7297738" y="5130800"/>
          <p14:tracePt t="13289" x="7297738" y="5143500"/>
          <p14:tracePt t="13297" x="7297738" y="5156200"/>
          <p14:tracePt t="13313" x="7297738" y="5181600"/>
          <p14:tracePt t="13329" x="7297738" y="5243513"/>
          <p14:tracePt t="13346" x="7297738" y="5294313"/>
          <p14:tracePt t="13362" x="7297738" y="5318125"/>
          <p14:tracePt t="13378" x="7410450" y="5418138"/>
          <p14:tracePt t="13395" x="7610475" y="5481638"/>
          <p14:tracePt t="13412" x="7785100" y="5507038"/>
          <p14:tracePt t="13428" x="7948613" y="5507038"/>
          <p14:tracePt t="13446" x="8161338" y="5507038"/>
          <p14:tracePt t="13448" x="8223250" y="5507038"/>
          <p14:tracePt t="13462" x="8286750" y="5507038"/>
          <p14:tracePt t="13464" x="8348663" y="5507038"/>
          <p14:tracePt t="13478" x="8374063" y="5507038"/>
          <p14:tracePt t="13496" x="8412163" y="5481638"/>
          <p14:tracePt t="13521" x="8412163" y="5456238"/>
          <p14:tracePt t="13529" x="8412163" y="5443538"/>
          <p14:tracePt t="13546" x="8412163" y="5407025"/>
          <p14:tracePt t="13562" x="8386763" y="5343525"/>
          <p14:tracePt t="13579" x="8312150" y="5281613"/>
          <p14:tracePt t="13596" x="8174038" y="5243513"/>
          <p14:tracePt t="13613" x="7897813" y="5218113"/>
          <p14:tracePt t="13629" x="7535863" y="5168900"/>
          <p14:tracePt t="13646" x="7246938" y="5168900"/>
          <p14:tracePt t="13649" x="7146925" y="5168900"/>
          <p14:tracePt t="13663" x="7134225" y="5168900"/>
          <p14:tracePt t="13665" x="7110413" y="5181600"/>
          <p14:tracePt t="13680" x="7097713" y="5194300"/>
          <p14:tracePt t="13697" x="7097713" y="5205413"/>
          <p14:tracePt t="13713" x="7097713" y="5218113"/>
          <p14:tracePt t="13730" x="7097713" y="5256213"/>
          <p14:tracePt t="13746" x="7097713" y="5294313"/>
          <p14:tracePt t="13763" x="7097713" y="5330825"/>
          <p14:tracePt t="13780" x="7123113" y="5381625"/>
          <p14:tracePt t="13797" x="7185025" y="5430838"/>
          <p14:tracePt t="13814" x="7272338" y="5481638"/>
          <p14:tracePt t="13817" x="7359650" y="5518150"/>
          <p14:tracePt t="13829" x="7435850" y="5518150"/>
          <p14:tracePt t="13832" x="7497763" y="5556250"/>
          <p14:tracePt t="13847" x="7548563" y="5556250"/>
          <p14:tracePt t="13849" x="7610475" y="5556250"/>
          <p14:tracePt t="13863" x="7685088" y="5556250"/>
          <p14:tracePt t="13865" x="7748588" y="5556250"/>
          <p14:tracePt t="13880" x="7874000" y="5556250"/>
          <p14:tracePt t="13897" x="7961313" y="5518150"/>
          <p14:tracePt t="13913" x="7999413" y="5494338"/>
          <p14:tracePt t="13930" x="8010525" y="5481638"/>
          <p14:tracePt t="13947" x="8035925" y="5430838"/>
          <p14:tracePt t="13963" x="8035925" y="5407025"/>
          <p14:tracePt t="13980" x="8035925" y="5343525"/>
          <p14:tracePt t="13997" x="8035925" y="5305425"/>
          <p14:tracePt t="14000" x="8035925" y="5294313"/>
          <p14:tracePt t="14014" x="8035925" y="5281613"/>
          <p14:tracePt t="14017" x="8010525" y="5230813"/>
          <p14:tracePt t="14030" x="7999413" y="5230813"/>
          <p14:tracePt t="14033" x="7974013" y="5194300"/>
          <p14:tracePt t="14047" x="7935913" y="5168900"/>
          <p14:tracePt t="14049" x="7886700" y="5156200"/>
          <p14:tracePt t="14064" x="7797800" y="5156200"/>
          <p14:tracePt t="14081" x="7748588" y="5143500"/>
          <p14:tracePt t="14098" x="7723188" y="5143500"/>
          <p14:tracePt t="14153" x="7710488" y="5143500"/>
          <p14:tracePt t="14161" x="7697788" y="5143500"/>
          <p14:tracePt t="14177" x="7697788" y="5156200"/>
          <p14:tracePt t="14185" x="7697788" y="5168900"/>
          <p14:tracePt t="14198" x="7697788" y="5181600"/>
          <p14:tracePt t="14201" x="7697788" y="5194300"/>
          <p14:tracePt t="14214" x="7697788" y="5205413"/>
          <p14:tracePt t="14217" x="7697788" y="5230813"/>
          <p14:tracePt t="14232" x="7697788" y="5243513"/>
          <p14:tracePt t="14248" x="7697788" y="5256213"/>
          <p14:tracePt t="14265" x="7697788" y="5281613"/>
          <p14:tracePt t="14279" x="7697788" y="5305425"/>
          <p14:tracePt t="14296" x="7697788" y="5318125"/>
          <p14:tracePt t="14312" x="7710488" y="5318125"/>
          <p14:tracePt t="14329" x="7735888" y="5330825"/>
          <p14:tracePt t="14346" x="7761288" y="5330825"/>
          <p14:tracePt t="14362" x="7785100" y="5330825"/>
          <p14:tracePt t="14379" x="7797800" y="5330825"/>
          <p14:tracePt t="14396" x="7810500" y="5330825"/>
          <p14:tracePt t="14441" x="7810500" y="5318125"/>
          <p14:tracePt t="14448" x="7785100" y="5305425"/>
          <p14:tracePt t="14457" x="7773988" y="5268913"/>
          <p14:tracePt t="14463" x="7748588" y="5268913"/>
          <p14:tracePt t="14480" x="7597775" y="5218113"/>
          <p14:tracePt t="14496" x="7410450" y="5218113"/>
          <p14:tracePt t="14513" x="7310438" y="5218113"/>
          <p14:tracePt t="14531" x="7259638" y="5218113"/>
          <p14:tracePt t="14549" x="7235825" y="5218113"/>
          <p14:tracePt t="14569" x="7223125" y="5218113"/>
          <p14:tracePt t="14585" x="7223125" y="5230813"/>
          <p14:tracePt t="14601" x="7223125" y="5243513"/>
          <p14:tracePt t="14616" x="7223125" y="5268913"/>
          <p14:tracePt t="14633" x="7235825" y="5294313"/>
          <p14:tracePt t="14649" x="7259638" y="5318125"/>
          <p14:tracePt t="14666" x="7297738" y="5343525"/>
          <p14:tracePt t="14682" x="7335838" y="5368925"/>
          <p14:tracePt t="14698" x="7372350" y="5381625"/>
          <p14:tracePt t="14715" x="7448550" y="5407025"/>
          <p14:tracePt t="14732" x="7485063" y="5418138"/>
          <p14:tracePt t="14753" x="7497763" y="5418138"/>
          <p14:tracePt t="14765" x="7510463" y="5418138"/>
          <p14:tracePt t="14849" x="7523163" y="5418138"/>
          <p14:tracePt t="14889" x="7535863" y="5407025"/>
          <p14:tracePt t="15265" x="7548563" y="5407025"/>
          <p14:tracePt t="15273" x="7561263" y="5407025"/>
          <p14:tracePt t="15289" x="7572375" y="5407025"/>
          <p14:tracePt t="15305" x="7597775" y="5407025"/>
          <p14:tracePt t="15328" x="7623175" y="5407025"/>
          <p14:tracePt t="15337" x="7635875" y="5407025"/>
          <p14:tracePt t="15351" x="7648575" y="5407025"/>
          <p14:tracePt t="15353" x="7673975" y="5407025"/>
          <p14:tracePt t="15367" x="7723188" y="5407025"/>
          <p14:tracePt t="15369" x="7761288" y="5407025"/>
          <p14:tracePt t="15384" x="7810500" y="5394325"/>
          <p14:tracePt t="15401" x="7861300" y="5394325"/>
          <p14:tracePt t="15418" x="7910513" y="5368925"/>
          <p14:tracePt t="15505" x="7923213" y="5356225"/>
          <p14:tracePt t="15545" x="7923213" y="5343525"/>
          <p14:tracePt t="15552" x="7923213" y="5330825"/>
          <p14:tracePt t="15568" x="7923213" y="5305425"/>
          <p14:tracePt t="15585" x="7923213" y="5294313"/>
          <p14:tracePt t="15601" x="7897813" y="5268913"/>
          <p14:tracePt t="15618" x="7848600" y="5243513"/>
          <p14:tracePt t="15635" x="7761288" y="5205413"/>
          <p14:tracePt t="15651" x="7585075" y="5194300"/>
          <p14:tracePt t="15668" x="7435850" y="5181600"/>
          <p14:tracePt t="15684" x="7359650" y="5181600"/>
          <p14:tracePt t="15729" x="7348538" y="5181600"/>
          <p14:tracePt t="15769" x="7348538" y="5194300"/>
          <p14:tracePt t="15777" x="7348538" y="5205413"/>
          <p14:tracePt t="15785" x="7348538" y="5218113"/>
          <p14:tracePt t="15802" x="7397750" y="5243513"/>
          <p14:tracePt t="15818" x="7472363" y="5281613"/>
          <p14:tracePt t="15835" x="7572375" y="5305425"/>
          <p14:tracePt t="15857" x="7597775" y="5305425"/>
          <p14:tracePt t="15868" x="7635875" y="5305425"/>
          <p14:tracePt t="15885" x="7697788" y="5305425"/>
          <p14:tracePt t="15902" x="7710488" y="5305425"/>
          <p14:tracePt t="15905" x="7735888" y="5305425"/>
          <p14:tracePt t="16041" x="7723188" y="5305425"/>
          <p14:tracePt t="16049" x="7685088" y="5294313"/>
          <p14:tracePt t="16057" x="7648575" y="5294313"/>
          <p14:tracePt t="16067" x="7597775" y="5281613"/>
          <p14:tracePt t="16084" x="7472363" y="5281613"/>
          <p14:tracePt t="16101" x="7423150" y="5256213"/>
          <p14:tracePt t="16145" x="7410450" y="5256213"/>
          <p14:tracePt t="16177" x="7410450" y="5268913"/>
          <p14:tracePt t="16193" x="7410450" y="5281613"/>
          <p14:tracePt t="16201" x="7410450" y="5294313"/>
          <p14:tracePt t="16209" x="7423150" y="5305425"/>
          <p14:tracePt t="16219" x="7472363" y="5318125"/>
          <p14:tracePt t="16234" x="7523163" y="5318125"/>
          <p14:tracePt t="16251" x="7623175" y="5318125"/>
          <p14:tracePt t="16268" x="7723188" y="5318125"/>
          <p14:tracePt t="16285" x="7773988" y="5318125"/>
          <p14:tracePt t="16304" x="7797800" y="5318125"/>
          <p14:tracePt t="16401" x="7810500" y="5318125"/>
          <p14:tracePt t="16553" x="7810500" y="5305425"/>
          <p14:tracePt t="16665" x="7835900" y="5305425"/>
          <p14:tracePt t="16672" x="7848600" y="5305425"/>
          <p14:tracePt t="16687" x="7861300" y="5305425"/>
          <p14:tracePt t="16689" x="7886700" y="5305425"/>
          <p14:tracePt t="16705" x="7910513" y="5305425"/>
          <p14:tracePt t="16721" x="7935913" y="5305425"/>
          <p14:tracePt t="16737" x="7961313" y="5305425"/>
          <p14:tracePt t="16777" x="7974013" y="5305425"/>
          <p14:tracePt t="16793" x="7974013" y="5294313"/>
          <p14:tracePt t="16817" x="7986713" y="5281613"/>
          <p14:tracePt t="16841" x="7986713" y="5268913"/>
          <p14:tracePt t="16849" x="7999413" y="5268913"/>
          <p14:tracePt t="16857" x="7999413" y="5256213"/>
          <p14:tracePt t="16869" x="7999413" y="5243513"/>
          <p14:tracePt t="16886" x="7999413" y="5230813"/>
          <p14:tracePt t="16903" x="7999413" y="5218113"/>
          <p14:tracePt t="16920" x="7999413" y="5205413"/>
          <p14:tracePt t="16938" x="7999413" y="5181600"/>
          <p14:tracePt t="16954" x="7999413" y="5168900"/>
          <p14:tracePt t="16971" x="7999413" y="5156200"/>
          <p14:tracePt t="17017" x="7999413" y="5143500"/>
          <p14:tracePt t="17073" x="7999413" y="5118100"/>
          <p14:tracePt t="17089" x="8010525" y="5105400"/>
          <p14:tracePt t="17096" x="8023225" y="5105400"/>
          <p14:tracePt t="17105" x="8061325" y="5092700"/>
          <p14:tracePt t="17122" x="8161338" y="5056188"/>
          <p14:tracePt t="17138" x="8299450" y="5018088"/>
          <p14:tracePt t="17155" x="8448675" y="5018088"/>
          <p14:tracePt t="17172" x="8712200" y="5018088"/>
          <p14:tracePt t="17188" x="8950325" y="5018088"/>
          <p14:tracePt t="17206" x="9099550" y="5018088"/>
          <p14:tracePt t="17208" x="9188450" y="5018088"/>
          <p14:tracePt t="17223" x="9224963" y="5018088"/>
          <p14:tracePt t="17225" x="9250363" y="5018088"/>
          <p14:tracePt t="17239" x="9275763" y="5018088"/>
          <p14:tracePt t="17241" x="9301163" y="5018088"/>
          <p14:tracePt t="17256" x="9312275" y="5018088"/>
          <p14:tracePt t="17281" x="9312275" y="5030788"/>
          <p14:tracePt t="17313" x="9324975" y="5030788"/>
          <p14:tracePt t="17337" x="9324975" y="5043488"/>
          <p14:tracePt t="17361" x="9324975" y="5056188"/>
          <p14:tracePt t="17369" x="9324975" y="5068888"/>
          <p14:tracePt t="17385" x="9324975" y="5092700"/>
          <p14:tracePt t="17400" x="9324975" y="5105400"/>
          <p14:tracePt t="17409" x="9324975" y="5118100"/>
          <p14:tracePt t="17422" x="9324975" y="5143500"/>
          <p14:tracePt t="17439" x="9324975" y="5168900"/>
          <p14:tracePt t="17441" x="9312275" y="5194300"/>
          <p14:tracePt t="17456" x="9288463" y="5230813"/>
          <p14:tracePt t="17473" x="9250363" y="5268913"/>
          <p14:tracePt t="17489" x="9199563" y="5294313"/>
          <p14:tracePt t="17506" x="9175750" y="5318125"/>
          <p14:tracePt t="17522" x="9163050" y="5343525"/>
          <p14:tracePt t="17540" x="9150350" y="5343525"/>
          <p14:tracePt t="17557" x="9150350" y="5356225"/>
          <p14:tracePt t="17573" x="9150350" y="5381625"/>
          <p14:tracePt t="17576" x="9150350" y="5394325"/>
          <p14:tracePt t="17590" x="9137650" y="5407025"/>
          <p14:tracePt t="17592" x="9137650" y="5418138"/>
          <p14:tracePt t="17649" x="9137650" y="5430838"/>
          <p14:tracePt t="17833" x="9099550" y="5430838"/>
          <p14:tracePt t="17840" x="9075738" y="5443538"/>
          <p14:tracePt t="17849" x="9075738" y="5456238"/>
          <p14:tracePt t="17857" x="9063038" y="5456238"/>
          <p14:tracePt t="17873" x="9050338" y="5456238"/>
          <p14:tracePt t="17992" x="9063038" y="5456238"/>
          <p14:tracePt t="18001" x="9112250" y="5456238"/>
          <p14:tracePt t="18008" x="9124950" y="5456238"/>
          <p14:tracePt t="18025" x="9188450" y="5430838"/>
          <p14:tracePt t="18041" x="9275763" y="5407025"/>
          <p14:tracePt t="18057" x="9350375" y="5407025"/>
          <p14:tracePt t="18074" x="9388475" y="5394325"/>
          <p14:tracePt t="18091" x="9401175" y="5394325"/>
          <p14:tracePt t="18129" x="9413875" y="5381625"/>
          <p14:tracePt t="18217" x="9388475" y="5381625"/>
          <p14:tracePt t="18224" x="9363075" y="5381625"/>
          <p14:tracePt t="18232" x="9350375" y="5381625"/>
          <p14:tracePt t="18241" x="9337675" y="5368925"/>
          <p14:tracePt t="18259" x="9324975" y="5368925"/>
          <p14:tracePt t="18275" x="9324975" y="5356225"/>
          <p14:tracePt t="18833" x="9324975" y="5343525"/>
          <p14:tracePt t="18873" x="9324975" y="5330825"/>
          <p14:tracePt t="18889" x="9324975" y="5318125"/>
          <p14:tracePt t="18905" x="9324975" y="5305425"/>
          <p14:tracePt t="18913" x="9324975" y="5294313"/>
          <p14:tracePt t="18928" x="9324975" y="5268913"/>
          <p14:tracePt t="18944" x="9324975" y="5256213"/>
          <p14:tracePt t="18960" x="9288463" y="5218113"/>
          <p14:tracePt t="18975" x="9275763" y="5181600"/>
          <p14:tracePt t="18992" x="9237663" y="5143500"/>
          <p14:tracePt t="19009" x="9188450" y="5092700"/>
          <p14:tracePt t="19025" x="9124950" y="5056188"/>
          <p14:tracePt t="19042" x="9063038" y="5030788"/>
          <p14:tracePt t="19059" x="8986838" y="4992688"/>
          <p14:tracePt t="19076" x="8912225" y="4968875"/>
          <p14:tracePt t="19093" x="8850313" y="4956175"/>
          <p14:tracePt t="19096" x="8799513" y="4930775"/>
          <p14:tracePt t="19111" x="8750300" y="4930775"/>
          <p14:tracePt t="19113" x="8699500" y="4918075"/>
          <p14:tracePt t="19128" x="8548688" y="4918075"/>
          <p14:tracePt t="19145" x="8399463" y="4905375"/>
          <p14:tracePt t="19161" x="8223250" y="4905375"/>
          <p14:tracePt t="19177" x="8074025" y="4905375"/>
          <p14:tracePt t="19194" x="7886700" y="4905375"/>
          <p14:tracePt t="19210" x="7710488" y="4905375"/>
          <p14:tracePt t="19227" x="7510463" y="4905375"/>
          <p14:tracePt t="19244" x="7223125" y="4943475"/>
          <p14:tracePt t="19260" x="6972300" y="4981575"/>
          <p14:tracePt t="19277" x="6734175" y="5018088"/>
          <p14:tracePt t="19294" x="6596063" y="5056188"/>
          <p14:tracePt t="19296" x="6521450" y="5092700"/>
          <p14:tracePt t="19311" x="6472238" y="5118100"/>
          <p14:tracePt t="19312" x="6446838" y="5118100"/>
          <p14:tracePt t="19328" x="6434138" y="5118100"/>
          <p14:tracePt t="19345" x="6408738" y="5143500"/>
          <p14:tracePt t="19361" x="6396038" y="5156200"/>
          <p14:tracePt t="19377" x="6383338" y="5181600"/>
          <p14:tracePt t="19395" x="6370638" y="5218113"/>
          <p14:tracePt t="19411" x="6370638" y="5243513"/>
          <p14:tracePt t="19428" x="6370638" y="5281613"/>
          <p14:tracePt t="19445" x="6370638" y="5305425"/>
          <p14:tracePt t="19448" x="6370638" y="5330825"/>
          <p14:tracePt t="19461" x="6370638" y="5356225"/>
          <p14:tracePt t="19478" x="6370638" y="5381625"/>
          <p14:tracePt t="19480" x="6383338" y="5418138"/>
          <p14:tracePt t="19494" x="6383338" y="5430838"/>
          <p14:tracePt t="19497" x="6396038" y="5468938"/>
          <p14:tracePt t="19511" x="6421438" y="5494338"/>
          <p14:tracePt t="19513" x="6459538" y="5530850"/>
          <p14:tracePt t="19529" x="6508750" y="5607050"/>
          <p14:tracePt t="19545" x="6572250" y="5694363"/>
          <p14:tracePt t="19562" x="6659563" y="5781675"/>
          <p14:tracePt t="19579" x="6772275" y="5881688"/>
          <p14:tracePt t="19595" x="6884988" y="5956300"/>
          <p14:tracePt t="19611" x="7134225" y="6081713"/>
          <p14:tracePt t="19628" x="7297738" y="6157913"/>
          <p14:tracePt t="19644" x="7472363" y="6232525"/>
          <p14:tracePt t="19661" x="7523163" y="6232525"/>
          <p14:tracePt t="19677" x="7735888" y="6245225"/>
          <p14:tracePt t="19694" x="7974013" y="6245225"/>
          <p14:tracePt t="19695" x="8086725" y="6245225"/>
          <p14:tracePt t="19710" x="8212138" y="6245225"/>
          <p14:tracePt t="19712" x="8235950" y="6245225"/>
          <p14:tracePt t="19728" x="8348663" y="6232525"/>
          <p14:tracePt t="19744" x="8435975" y="6207125"/>
          <p14:tracePt t="19761" x="8474075" y="6181725"/>
          <p14:tracePt t="19777" x="8512175" y="6157913"/>
          <p14:tracePt t="19795" x="8524875" y="6132513"/>
          <p14:tracePt t="19812" x="8548688" y="6107113"/>
          <p14:tracePt t="19829" x="8586788" y="6032500"/>
          <p14:tracePt t="19845" x="8586788" y="5994400"/>
          <p14:tracePt t="19848" x="8586788" y="5969000"/>
          <p14:tracePt t="19863" x="8586788" y="5919788"/>
          <p14:tracePt t="19865" x="8586788" y="5881688"/>
          <p14:tracePt t="19880" x="8586788" y="5807075"/>
          <p14:tracePt t="19897" x="8586788" y="5756275"/>
          <p14:tracePt t="19899" x="8586788" y="5719763"/>
          <p14:tracePt t="19913" x="8586788" y="5630863"/>
          <p14:tracePt t="19929" x="8574088" y="5543550"/>
          <p14:tracePt t="19946" x="8499475" y="5468938"/>
          <p14:tracePt t="19963" x="8474075" y="5443538"/>
          <p14:tracePt t="19979" x="8448675" y="5430838"/>
          <p14:tracePt t="19996" x="8424863" y="5418138"/>
          <p14:tracePt t="20013" x="8374063" y="5407025"/>
          <p14:tracePt t="20029" x="8335963" y="5407025"/>
          <p14:tracePt t="20046" x="8261350" y="5407025"/>
          <p14:tracePt t="20048" x="8248650" y="5407025"/>
          <p14:tracePt t="20063" x="8212138" y="5407025"/>
          <p14:tracePt t="20065" x="8186738" y="5407025"/>
          <p14:tracePt t="20080" x="8148638" y="5407025"/>
          <p14:tracePt t="20097" x="8110538" y="5407025"/>
          <p14:tracePt t="20113" x="8074025" y="5407025"/>
          <p14:tracePt t="20130" x="8048625" y="5430838"/>
          <p14:tracePt t="20146" x="8035925" y="5430838"/>
          <p14:tracePt t="20163" x="8010525" y="5443538"/>
          <p14:tracePt t="20185" x="7999413" y="5468938"/>
          <p14:tracePt t="20201" x="7986713" y="5481638"/>
          <p14:tracePt t="20224" x="7986713" y="5494338"/>
          <p14:tracePt t="20233" x="7986713" y="5507038"/>
          <p14:tracePt t="20247" x="7986713" y="5518150"/>
          <p14:tracePt t="20248" x="7986713" y="5530850"/>
          <p14:tracePt t="20265" x="7986713" y="5543550"/>
          <p14:tracePt t="20281" x="7986713" y="5556250"/>
          <p14:tracePt t="20298" x="7986713" y="5594350"/>
          <p14:tracePt t="20314" x="7999413" y="5619750"/>
          <p14:tracePt t="20330" x="8023225" y="5643563"/>
          <p14:tracePt t="20347" x="8123238" y="5656263"/>
          <p14:tracePt t="20363" x="8248650" y="5668963"/>
          <p14:tracePt t="20381" x="8399463" y="5694363"/>
          <p14:tracePt t="20398" x="8537575" y="5694363"/>
          <p14:tracePt t="20400" x="8586788" y="5694363"/>
          <p14:tracePt t="20414" x="8624888" y="5694363"/>
          <p14:tracePt t="20417" x="8637588" y="5694363"/>
          <p14:tracePt t="20431" x="8661400" y="5694363"/>
          <p14:tracePt t="20433" x="8674100" y="5694363"/>
          <p14:tracePt t="20448" x="8686800" y="5694363"/>
          <p14:tracePt t="21137" x="8712200" y="5694363"/>
          <p14:tracePt t="21145" x="8724900" y="5681663"/>
          <p14:tracePt t="21153" x="8763000" y="5656263"/>
          <p14:tracePt t="21166" x="8812213" y="5619750"/>
          <p14:tracePt t="21169" x="8837613" y="5594350"/>
          <p14:tracePt t="21183" x="8850313" y="5594350"/>
          <p14:tracePt t="21200" x="8863013" y="5568950"/>
          <p14:tracePt t="21217" x="8886825" y="5543550"/>
          <p14:tracePt t="21233" x="8899525" y="5530850"/>
          <p14:tracePt t="21273" x="8899525" y="5518150"/>
          <p14:tracePt t="21297" x="8899525" y="5507038"/>
          <p14:tracePt t="21305" x="8874125" y="5507038"/>
          <p14:tracePt t="21316" x="8874125" y="5481638"/>
          <p14:tracePt t="21332" x="8812213" y="5443538"/>
          <p14:tracePt t="21349" x="8724900" y="5394325"/>
          <p14:tracePt t="21352" x="8699500" y="5368925"/>
          <p14:tracePt t="21366" x="8650288" y="5356225"/>
          <p14:tracePt t="21369" x="8624888" y="5330825"/>
          <p14:tracePt t="21384" x="8548688" y="5318125"/>
          <p14:tracePt t="21401" x="8512175" y="5294313"/>
          <p14:tracePt t="21417" x="8461375" y="5281613"/>
          <p14:tracePt t="21433" x="8448675" y="5268913"/>
          <p14:tracePt t="21449" x="8435975" y="5256213"/>
          <p14:tracePt t="21473" x="8412163" y="5243513"/>
          <p14:tracePt t="21497" x="8386763" y="5243513"/>
          <p14:tracePt t="21505" x="8374063" y="5243513"/>
          <p14:tracePt t="21517" x="8361363" y="5243513"/>
          <p14:tracePt t="21534" x="8299450" y="5218113"/>
          <p14:tracePt t="21536" x="8286750" y="5218113"/>
          <p14:tracePt t="21549" x="8223250" y="5218113"/>
          <p14:tracePt t="21552" x="8186738" y="5194300"/>
          <p14:tracePt t="21566" x="8161338" y="5194300"/>
          <p14:tracePt t="21568" x="8110538" y="5194300"/>
          <p14:tracePt t="21584" x="8010525" y="5181600"/>
          <p14:tracePt t="21601" x="7948613" y="5168900"/>
          <p14:tracePt t="21617" x="7886700" y="5156200"/>
          <p14:tracePt t="21634" x="7823200" y="5156200"/>
          <p14:tracePt t="21650" x="7773988" y="5156200"/>
          <p14:tracePt t="21667" x="7673975" y="5156200"/>
          <p14:tracePt t="21684" x="7585075" y="5156200"/>
          <p14:tracePt t="21700" x="7548563" y="5156200"/>
          <p14:tracePt t="21717" x="7459663" y="5156200"/>
          <p14:tracePt t="21734" x="7397750" y="5181600"/>
          <p14:tracePt t="21736" x="7359650" y="5194300"/>
          <p14:tracePt t="21750" x="7335838" y="5194300"/>
          <p14:tracePt t="21753" x="7310438" y="5205413"/>
          <p14:tracePt t="21768" x="7223125" y="5243513"/>
          <p14:tracePt t="21785" x="7172325" y="5268913"/>
          <p14:tracePt t="21801" x="7146925" y="5281613"/>
          <p14:tracePt t="21818" x="7134225" y="5281613"/>
          <p14:tracePt t="21889" x="7134225" y="5294313"/>
          <p14:tracePt t="21905" x="7134225" y="5305425"/>
          <p14:tracePt t="21921" x="7134225" y="5318125"/>
          <p14:tracePt t="21929" x="7134225" y="5330825"/>
          <p14:tracePt t="21945" x="7134225" y="5343525"/>
          <p14:tracePt t="21961" x="7134225" y="5356225"/>
          <p14:tracePt t="21968" x="7134225" y="5381625"/>
          <p14:tracePt t="21985" x="7146925" y="5394325"/>
          <p14:tracePt t="22002" x="7172325" y="5407025"/>
          <p14:tracePt t="22018" x="7172325" y="5418138"/>
          <p14:tracePt t="22034" x="7185025" y="5430838"/>
          <p14:tracePt t="22113" x="7197725" y="5443538"/>
          <p14:tracePt t="22121" x="7210425" y="5443538"/>
          <p14:tracePt t="22135" x="7223125" y="5456238"/>
          <p14:tracePt t="22160" x="7246938" y="5456238"/>
          <p14:tracePt t="22168" x="7246938" y="5468938"/>
          <p14:tracePt t="22185" x="7285038" y="5468938"/>
          <p14:tracePt t="22202" x="7323138" y="5481638"/>
          <p14:tracePt t="22218" x="7372350" y="5494338"/>
          <p14:tracePt t="22235" x="7423150" y="5507038"/>
          <p14:tracePt t="22251" x="7448550" y="5507038"/>
          <p14:tracePt t="22268" x="7485063" y="5507038"/>
          <p14:tracePt t="22285" x="7535863" y="5507038"/>
          <p14:tracePt t="22302" x="7585075" y="5518150"/>
          <p14:tracePt t="22305" x="7610475" y="5518150"/>
          <p14:tracePt t="22320" x="7635875" y="5518150"/>
          <p14:tracePt t="22322" x="7661275" y="5518150"/>
          <p14:tracePt t="22336" x="7723188" y="5518150"/>
          <p14:tracePt t="22352" x="7773988" y="5518150"/>
          <p14:tracePt t="22368" x="7797800" y="5530850"/>
          <p14:tracePt t="22386" x="7848600" y="5530850"/>
          <p14:tracePt t="22403" x="7886700" y="5556250"/>
          <p14:tracePt t="22419" x="7910513" y="5556250"/>
          <p14:tracePt t="22436" x="7935913" y="5556250"/>
          <p14:tracePt t="22452" x="7948613" y="5556250"/>
          <p14:tracePt t="22469" x="7974013" y="5556250"/>
          <p14:tracePt t="22473" x="7986713" y="5556250"/>
          <p14:tracePt t="22489" x="8010525" y="5556250"/>
          <p14:tracePt t="22502" x="8023225" y="5556250"/>
          <p14:tracePt t="22504" x="8035925" y="5556250"/>
          <p14:tracePt t="22520" x="8099425" y="5556250"/>
          <p14:tracePt t="22537" x="8148638" y="5556250"/>
          <p14:tracePt t="22553" x="8199438" y="5556250"/>
          <p14:tracePt t="22570" x="8235950" y="5556250"/>
          <p14:tracePt t="22586" x="8286750" y="5556250"/>
          <p14:tracePt t="22603" x="8335963" y="5556250"/>
          <p14:tracePt t="22619" x="8399463" y="5556250"/>
          <p14:tracePt t="22636" x="8486775" y="5556250"/>
          <p14:tracePt t="22652" x="8561388" y="5556250"/>
          <p14:tracePt t="22669" x="8612188" y="5556250"/>
          <p14:tracePt t="22686" x="8674100" y="5556250"/>
          <p14:tracePt t="22688" x="8686800" y="5556250"/>
          <p14:tracePt t="22703" x="8724900" y="5556250"/>
          <p14:tracePt t="22705" x="8737600" y="5556250"/>
          <p14:tracePt t="22720" x="8774113" y="5556250"/>
          <p14:tracePt t="22737" x="8812213" y="5556250"/>
          <p14:tracePt t="22753" x="8837613" y="5556250"/>
          <p14:tracePt t="22770" x="8863013" y="5543550"/>
          <p14:tracePt t="22793" x="8874125" y="5530850"/>
          <p14:tracePt t="22809" x="8886825" y="5518150"/>
          <p14:tracePt t="22825" x="8899525" y="5494338"/>
          <p14:tracePt t="22836" x="8912225" y="5494338"/>
          <p14:tracePt t="22853" x="8912225" y="5481638"/>
          <p14:tracePt t="22870" x="8912225" y="5456238"/>
          <p14:tracePt t="22872" x="8912225" y="5443538"/>
          <p14:tracePt t="22888" x="8924925" y="5418138"/>
          <p14:tracePt t="22913" x="8924925" y="5394325"/>
          <p14:tracePt t="22937" x="8924925" y="5381625"/>
          <p14:tracePt t="22945" x="8924925" y="5356225"/>
          <p14:tracePt t="22953" x="8924925" y="5343525"/>
          <p14:tracePt t="22970" x="8924925" y="5330825"/>
          <p14:tracePt t="22987" x="8924925" y="5318125"/>
          <p14:tracePt t="23004" x="8924925" y="5305425"/>
          <p14:tracePt t="23021" x="8924925" y="5294313"/>
          <p14:tracePt t="23152" x="8924925" y="5281613"/>
          <p14:tracePt t="23425" x="8924925" y="5268913"/>
          <p14:tracePt t="23449" x="8912225" y="5256213"/>
          <p14:tracePt t="23537" x="8912225" y="5243513"/>
          <p14:tracePt t="23569" x="8912225" y="5230813"/>
          <p14:tracePt t="23585" x="8912225" y="5218113"/>
          <p14:tracePt t="23593" x="8912225" y="5205413"/>
          <p14:tracePt t="23609" x="8912225" y="5194300"/>
          <p14:tracePt t="23625" x="8886825" y="5168900"/>
          <p14:tracePt t="23639" x="8886825" y="5156200"/>
          <p14:tracePt t="23641" x="8886825" y="5143500"/>
          <p14:tracePt t="23656" x="8874125" y="5130800"/>
          <p14:tracePt t="23673" x="8863013" y="5105400"/>
          <p14:tracePt t="23689" x="8824913" y="5081588"/>
          <p14:tracePt t="23737" x="8774113" y="5056188"/>
          <p14:tracePt t="23745" x="8737600" y="5043488"/>
          <p14:tracePt t="23755" x="8686800" y="5018088"/>
          <p14:tracePt t="23772" x="8512175" y="4968875"/>
          <p14:tracePt t="23789" x="8286750" y="4930775"/>
          <p14:tracePt t="23806" x="8099425" y="4892675"/>
          <p14:tracePt t="23808" x="7986713" y="4868863"/>
          <p14:tracePt t="23823" x="7923213" y="4868863"/>
          <p14:tracePt t="23825" x="7874000" y="4868863"/>
          <p14:tracePt t="23840" x="7785100" y="4868863"/>
          <p14:tracePt t="23856" x="7723188" y="4856163"/>
          <p14:tracePt t="23873" x="7673975" y="4856163"/>
          <p14:tracePt t="23890" x="7623175" y="4856163"/>
          <p14:tracePt t="23906" x="7572375" y="4856163"/>
          <p14:tracePt t="23922" x="7510463" y="4856163"/>
          <p14:tracePt t="23940" x="7435850" y="4856163"/>
          <p14:tracePt t="23956" x="7335838" y="4892675"/>
          <p14:tracePt t="23973" x="7223125" y="4905375"/>
          <p14:tracePt t="23976" x="7210425" y="4918075"/>
          <p14:tracePt t="23989" x="7172325" y="4930775"/>
          <p14:tracePt t="23992" x="7123113" y="4956175"/>
          <p14:tracePt t="24008" x="7110413" y="4956175"/>
          <p14:tracePt t="24023" x="7085013" y="4956175"/>
          <p14:tracePt t="24041" x="7034213" y="4981575"/>
          <p14:tracePt t="24065" x="7010400" y="5005388"/>
          <p14:tracePt t="24074" x="6997700" y="5005388"/>
          <p14:tracePt t="24090" x="6959600" y="5030788"/>
          <p14:tracePt t="24107" x="6946900" y="5043488"/>
          <p14:tracePt t="24124" x="6934200" y="5068888"/>
          <p14:tracePt t="24140" x="6910388" y="5081588"/>
          <p14:tracePt t="24157" x="6910388" y="5092700"/>
          <p14:tracePt t="24174" x="6910388" y="5118100"/>
          <p14:tracePt t="24191" x="6910388" y="5130800"/>
          <p14:tracePt t="24193" x="6884988" y="5156200"/>
          <p14:tracePt t="24225" x="6884988" y="5168900"/>
          <p14:tracePt t="24232" x="6884988" y="5181600"/>
          <p14:tracePt t="24241" x="6884988" y="5194300"/>
          <p14:tracePt t="24257" x="6872288" y="5218113"/>
          <p14:tracePt t="24273" x="6859588" y="5218113"/>
          <p14:tracePt t="24289" x="6859588" y="5230813"/>
          <p14:tracePt t="24320" x="6859588" y="5243513"/>
          <p14:tracePt t="24329" x="6859588" y="5256213"/>
          <p14:tracePt t="24341" x="6859588" y="5268913"/>
          <p14:tracePt t="24357" x="6846888" y="5294313"/>
          <p14:tracePt t="24393" x="6846888" y="5305425"/>
          <p14:tracePt t="24417" x="6846888" y="5318125"/>
          <p14:tracePt t="24569" x="6846888" y="5343525"/>
          <p14:tracePt t="24585" x="6846888" y="5356225"/>
          <p14:tracePt t="24600" x="6846888" y="5368925"/>
          <p14:tracePt t="24608" x="6846888" y="5381625"/>
          <p14:tracePt t="24625" x="6846888" y="5407025"/>
          <p14:tracePt t="24642" x="6872288" y="5443538"/>
          <p14:tracePt t="24657" x="6921500" y="5481638"/>
          <p14:tracePt t="24675" x="6997700" y="5507038"/>
          <p14:tracePt t="24691" x="7110413" y="5568950"/>
          <p14:tracePt t="24708" x="7235825" y="5607050"/>
          <p14:tracePt t="24726" x="7385050" y="5630863"/>
          <p14:tracePt t="24728" x="7472363" y="5643563"/>
          <p14:tracePt t="24742" x="7572375" y="5656263"/>
          <p14:tracePt t="24745" x="7685088" y="5668963"/>
          <p14:tracePt t="24758" x="7848600" y="5681663"/>
          <p14:tracePt t="24761" x="7961313" y="5681663"/>
          <p14:tracePt t="24775" x="8074025" y="5681663"/>
          <p14:tracePt t="24777" x="8186738" y="5681663"/>
          <p14:tracePt t="24792" x="8474075" y="5681663"/>
          <p14:tracePt t="24809" x="8637588" y="5681663"/>
          <p14:tracePt t="24825" x="8824913" y="5681663"/>
          <p14:tracePt t="24842" x="8963025" y="5681663"/>
          <p14:tracePt t="24858" x="9050338" y="5681663"/>
          <p14:tracePt t="24875" x="9124950" y="5656263"/>
          <p14:tracePt t="24892" x="9212263" y="5581650"/>
          <p14:tracePt t="24909" x="9263063" y="5530850"/>
          <p14:tracePt t="24925" x="9312275" y="5443538"/>
          <p14:tracePt t="24943" x="9312275" y="5368925"/>
          <p14:tracePt t="24945" x="9337675" y="5330825"/>
          <p14:tracePt t="24959" x="9337675" y="5305425"/>
          <p14:tracePt t="24961" x="9337675" y="5268913"/>
          <p14:tracePt t="24976" x="9324975" y="5218113"/>
          <p14:tracePt t="24992" x="9288463" y="5194300"/>
          <p14:tracePt t="25009" x="9237663" y="5168900"/>
          <p14:tracePt t="25026" x="9137650" y="5130800"/>
          <p14:tracePt t="25042" x="8950325" y="5092700"/>
          <p14:tracePt t="25059" x="8712200" y="5018088"/>
          <p14:tracePt t="25076" x="8486775" y="5018088"/>
          <p14:tracePt t="25093" x="8335963" y="5018088"/>
          <p14:tracePt t="25097" x="8274050" y="5018088"/>
          <p14:tracePt t="25110" x="8223250" y="5018088"/>
          <p14:tracePt t="25113" x="8174038" y="5018088"/>
          <p14:tracePt t="25127" x="8161338" y="5018088"/>
          <p14:tracePt t="25129" x="8148638" y="5018088"/>
          <p14:tracePt t="25143" x="8135938" y="5018088"/>
          <p14:tracePt t="25160" x="8123238" y="5030788"/>
          <p14:tracePt t="25177" x="8110538" y="5043488"/>
          <p14:tracePt t="25209" x="8110538" y="5056188"/>
          <p14:tracePt t="25217" x="8110538" y="5068888"/>
          <p14:tracePt t="25226" x="8110538" y="5092700"/>
          <p14:tracePt t="25243" x="8110538" y="5130800"/>
          <p14:tracePt t="25259" x="8110538" y="5181600"/>
          <p14:tracePt t="25276" x="8110538" y="5230813"/>
          <p14:tracePt t="25294" x="8110538" y="5294313"/>
          <p14:tracePt t="25296" x="8110538" y="5318125"/>
          <p14:tracePt t="25311" x="8110538" y="5356225"/>
          <p14:tracePt t="25312" x="8110538" y="5394325"/>
          <p14:tracePt t="25326" x="8110538" y="5418138"/>
          <p14:tracePt t="25328" x="8110538" y="5443538"/>
          <p14:tracePt t="25344" x="8135938" y="5494338"/>
          <p14:tracePt t="25360" x="8161338" y="5518150"/>
          <p14:tracePt t="25377" x="8186738" y="5543550"/>
          <p14:tracePt t="25394" x="8235950" y="5556250"/>
          <p14:tracePt t="25410" x="8299450" y="5581650"/>
          <p14:tracePt t="25427" x="8374063" y="5594350"/>
          <p14:tracePt t="25443" x="8412163" y="5594350"/>
          <p14:tracePt t="25460" x="8474075" y="5594350"/>
          <p14:tracePt t="25477" x="8574088" y="5581650"/>
          <p14:tracePt t="25495" x="8637588" y="5556250"/>
          <p14:tracePt t="25497" x="8661400" y="5543550"/>
          <p14:tracePt t="25511" x="8661400" y="5530850"/>
          <p14:tracePt t="25513" x="8674100" y="5518150"/>
          <p14:tracePt t="25528" x="8699500" y="5494338"/>
          <p14:tracePt t="25545" x="8750300" y="5418138"/>
          <p14:tracePt t="25560" x="8774113" y="5318125"/>
          <p14:tracePt t="25578" x="8774113" y="5256213"/>
          <p14:tracePt t="25594" x="8774113" y="5168900"/>
          <p14:tracePt t="25611" x="8774113" y="5118100"/>
          <p14:tracePt t="25627" x="8686800" y="5018088"/>
          <p14:tracePt t="25644" x="8548688" y="4943475"/>
          <p14:tracePt t="25660" x="8335963" y="4892675"/>
          <p14:tracePt t="25678" x="8110538" y="4868863"/>
          <p14:tracePt t="25681" x="8035925" y="4868863"/>
          <p14:tracePt t="25695" x="7974013" y="4868863"/>
          <p14:tracePt t="25697" x="7923213" y="4868863"/>
          <p14:tracePt t="25712" x="7835900" y="4868863"/>
          <p14:tracePt t="25729" x="7773988" y="4868863"/>
          <p14:tracePt t="25745" x="7710488" y="4868863"/>
          <p14:tracePt t="25761" x="7661275" y="4892675"/>
          <p14:tracePt t="25778" x="7610475" y="4918075"/>
          <p14:tracePt t="25795" x="7585075" y="4930775"/>
          <p14:tracePt t="25811" x="7572375" y="4956175"/>
          <p14:tracePt t="25828" x="7535863" y="4992688"/>
          <p14:tracePt t="25845" x="7523163" y="5018088"/>
          <p14:tracePt t="25848" x="7510463" y="5018088"/>
          <p14:tracePt t="25861" x="7497763" y="5030788"/>
          <p14:tracePt t="25876" x="7459663" y="5081588"/>
          <p14:tracePt t="25893" x="7435850" y="5118100"/>
          <p14:tracePt t="25910" x="7423150" y="5143500"/>
          <p14:tracePt t="25912" x="7410450" y="5168900"/>
          <p14:tracePt t="25927" x="7410450" y="5194300"/>
          <p14:tracePt t="25944" x="7397750" y="5218113"/>
          <p14:tracePt t="25960" x="7397750" y="5256213"/>
          <p14:tracePt t="25977" x="7397750" y="5294313"/>
          <p14:tracePt t="25993" x="7397750" y="5318125"/>
          <p14:tracePt t="26010" x="7397750" y="5343525"/>
          <p14:tracePt t="26027" x="7397750" y="5356225"/>
          <p14:tracePt t="26044" x="7397750" y="5381625"/>
          <p14:tracePt t="26060" x="7435850" y="5430838"/>
          <p14:tracePt t="26077" x="7497763" y="5456238"/>
          <p14:tracePt t="26094" x="7585075" y="5494338"/>
          <p14:tracePt t="26095" x="7635875" y="5518150"/>
          <p14:tracePt t="26111" x="7735888" y="5530850"/>
          <p14:tracePt t="26128" x="7810500" y="5556250"/>
          <p14:tracePt t="26144" x="7910513" y="5556250"/>
          <p14:tracePt t="26160" x="8048625" y="5556250"/>
          <p14:tracePt t="26177" x="8186738" y="5530850"/>
          <p14:tracePt t="26194" x="8299450" y="5507038"/>
          <p14:tracePt t="26212" x="8399463" y="5443538"/>
          <p14:tracePt t="26229" x="8424863" y="5418138"/>
          <p14:tracePt t="26232" x="8461375" y="5394325"/>
          <p14:tracePt t="26245" x="8486775" y="5368925"/>
          <p14:tracePt t="26248" x="8499475" y="5343525"/>
          <p14:tracePt t="26262" x="8524875" y="5305425"/>
          <p14:tracePt t="26264" x="8537575" y="5281613"/>
          <p14:tracePt t="26277" x="8548688" y="5243513"/>
          <p14:tracePt t="26279" x="8548688" y="5218113"/>
          <p14:tracePt t="26294" x="8561388" y="5205413"/>
          <p14:tracePt t="26296" x="8586788" y="5168900"/>
          <p14:tracePt t="26312" x="8586788" y="5143500"/>
          <p14:tracePt t="26328" x="8586788" y="5118100"/>
          <p14:tracePt t="26345" x="8586788" y="5081588"/>
          <p14:tracePt t="26361" x="8537575" y="5030788"/>
          <p14:tracePt t="26378" x="8448675" y="4992688"/>
          <p14:tracePt t="26395" x="8324850" y="4956175"/>
          <p14:tracePt t="26412" x="8199438" y="4943475"/>
          <p14:tracePt t="26428" x="8135938" y="4930775"/>
          <p14:tracePt t="26446" x="8123238" y="4930775"/>
          <p14:tracePt t="27073" x="8123238" y="4918075"/>
          <p14:tracePt t="27113" x="8123238" y="4905375"/>
          <p14:tracePt t="27120" x="8148638" y="4905375"/>
          <p14:tracePt t="27131" x="8186738" y="4905375"/>
          <p14:tracePt t="27148" x="8235950" y="4905375"/>
          <p14:tracePt t="27164" x="8324850" y="4905375"/>
          <p14:tracePt t="27182" x="8374063" y="4905375"/>
          <p14:tracePt t="27185" x="8412163" y="4905375"/>
          <p14:tracePt t="27199" x="8435975" y="4905375"/>
          <p14:tracePt t="27201" x="8486775" y="4905375"/>
          <p14:tracePt t="27215" x="8524875" y="4905375"/>
          <p14:tracePt t="27217" x="8548688" y="4905375"/>
          <p14:tracePt t="27232" x="8637588" y="4905375"/>
          <p14:tracePt t="27249" x="8724900" y="4905375"/>
          <p14:tracePt t="27265" x="8812213" y="4905375"/>
          <p14:tracePt t="27281" x="8874125" y="4905375"/>
          <p14:tracePt t="27298" x="8899525" y="4905375"/>
          <p14:tracePt t="27316" x="8912225" y="4905375"/>
          <p14:tracePt t="27332" x="8937625" y="4905375"/>
          <p14:tracePt t="27349" x="8950325" y="4905375"/>
          <p14:tracePt t="27365" x="8975725" y="4918075"/>
          <p14:tracePt t="27385" x="8986838" y="4930775"/>
          <p14:tracePt t="27400" x="8986838" y="4943475"/>
          <p14:tracePt t="27417" x="8999538" y="4943475"/>
          <p14:tracePt t="27432" x="8999538" y="4956175"/>
          <p14:tracePt t="27449" x="9012238" y="4968875"/>
          <p14:tracePt t="27472" x="9012238" y="4981575"/>
          <p14:tracePt t="27482" x="9012238" y="4992688"/>
          <p14:tracePt t="27499" x="9024938" y="5005388"/>
          <p14:tracePt t="27521" x="9024938" y="5030788"/>
          <p14:tracePt t="27537" x="9024938" y="5043488"/>
          <p14:tracePt t="27548" x="9024938" y="5056188"/>
          <p14:tracePt t="27565" x="9037638" y="5092700"/>
          <p14:tracePt t="27568" x="9050338" y="5105400"/>
          <p14:tracePt t="27585" x="9050338" y="5118100"/>
          <p14:tracePt t="27599" x="9050338" y="5130800"/>
          <p14:tracePt t="27601" x="9050338" y="5143500"/>
          <p14:tracePt t="27616" x="9050338" y="5168900"/>
          <p14:tracePt t="27641" x="9050338" y="5181600"/>
          <p14:tracePt t="27961" x="9050338" y="5194300"/>
          <p14:tracePt t="27977" x="9050338" y="5205413"/>
          <p14:tracePt t="27984" x="9050338" y="5218113"/>
          <p14:tracePt t="28001" x="9050338" y="5230813"/>
          <p14:tracePt t="28017" x="9050338" y="5243513"/>
          <p14:tracePt t="28034" x="9050338" y="5256213"/>
          <p14:tracePt t="28050" x="9050338" y="5268913"/>
          <p14:tracePt t="28067" x="9050338" y="5281613"/>
          <p14:tracePt t="28084" x="9050338" y="5294313"/>
          <p14:tracePt t="28101" x="9050338" y="5318125"/>
          <p14:tracePt t="28118" x="9050338" y="5343525"/>
          <p14:tracePt t="28135" x="9050338" y="5356225"/>
          <p14:tracePt t="28137" x="9037638" y="5381625"/>
          <p14:tracePt t="28150" x="9024938" y="5407025"/>
          <p14:tracePt t="28153" x="8999538" y="5418138"/>
          <p14:tracePt t="28167" x="8975725" y="5456238"/>
          <p14:tracePt t="28169" x="8950325" y="5481638"/>
          <p14:tracePt t="28184" x="8874125" y="5543550"/>
          <p14:tracePt t="28201" x="8812213" y="5568950"/>
          <p14:tracePt t="28218" x="8763000" y="5594350"/>
          <p14:tracePt t="28234" x="8724900" y="5607050"/>
          <p14:tracePt t="28250" x="8699500" y="5619750"/>
          <p14:tracePt t="28273" x="8686800" y="5630863"/>
          <p14:tracePt t="28297" x="8674100" y="5630863"/>
          <p14:tracePt t="28305" x="8661400" y="5630863"/>
          <p14:tracePt t="28318" x="8637588" y="5643563"/>
          <p14:tracePt t="28320" x="8599488" y="5643563"/>
          <p14:tracePt t="28335" x="8574088" y="5643563"/>
          <p14:tracePt t="28337" x="8537575" y="5643563"/>
          <p14:tracePt t="28351" x="8499475" y="5643563"/>
          <p14:tracePt t="28353" x="8474075" y="5643563"/>
          <p14:tracePt t="28368" x="8399463" y="5643563"/>
          <p14:tracePt t="28385" x="8299450" y="5643563"/>
          <p14:tracePt t="28402" x="8161338" y="5643563"/>
          <p14:tracePt t="28418" x="8023225" y="5643563"/>
          <p14:tracePt t="28434" x="7848600" y="5643563"/>
          <p14:tracePt t="28451" x="7673975" y="5643563"/>
          <p14:tracePt t="28468" x="7510463" y="5643563"/>
          <p14:tracePt t="28485" x="7385050" y="5643563"/>
          <p14:tracePt t="28502" x="7359650" y="5643563"/>
          <p14:tracePt t="28505" x="7323138" y="5656263"/>
          <p14:tracePt t="28609" x="7335838" y="5656263"/>
          <p14:tracePt t="28624" x="7372350" y="5630863"/>
          <p14:tracePt t="28632" x="7385050" y="5630863"/>
          <p14:tracePt t="28640" x="7410450" y="5630863"/>
          <p14:tracePt t="28651" x="7448550" y="5630863"/>
          <p14:tracePt t="28668" x="7585075" y="5607050"/>
          <p14:tracePt t="28686" x="7761288" y="5594350"/>
          <p14:tracePt t="28688" x="7861300" y="5581650"/>
          <p14:tracePt t="28703" x="7986713" y="5568950"/>
          <p14:tracePt t="28705" x="8074025" y="5556250"/>
          <p14:tracePt t="28720" x="8248650" y="5556250"/>
          <p14:tracePt t="28736" x="8374063" y="5556250"/>
          <p14:tracePt t="28753" x="8424863" y="5556250"/>
          <p14:tracePt t="28857" x="8399463" y="5556250"/>
          <p14:tracePt t="28865" x="8335963" y="5556250"/>
          <p14:tracePt t="28872" x="8248650" y="5556250"/>
          <p14:tracePt t="28886" x="8186738" y="5556250"/>
          <p14:tracePt t="28888" x="8086725" y="5556250"/>
          <p14:tracePt t="28904" x="7910513" y="5556250"/>
          <p14:tracePt t="28920" x="7797800" y="5556250"/>
          <p14:tracePt t="28936" x="7748588" y="5556250"/>
          <p14:tracePt t="28993" x="7748588" y="5543550"/>
          <p14:tracePt t="29017" x="7748588" y="5530850"/>
          <p14:tracePt t="29041" x="7748588" y="5518150"/>
          <p14:tracePt t="29065" x="7761288" y="5518150"/>
          <p14:tracePt t="29073" x="7785100" y="5507038"/>
          <p14:tracePt t="29087" x="7810500" y="5507038"/>
          <p14:tracePt t="29089" x="7835900" y="5507038"/>
          <p14:tracePt t="29217" x="7823200" y="5507038"/>
          <p14:tracePt t="29224" x="7810500" y="5507038"/>
          <p14:tracePt t="29237" x="7761288" y="5507038"/>
          <p14:tracePt t="29241" x="7697788" y="5507038"/>
          <p14:tracePt t="29254" x="7623175" y="5507038"/>
          <p14:tracePt t="29256" x="7561263" y="5481638"/>
          <p14:tracePt t="29270" x="7523163" y="5481638"/>
          <p14:tracePt t="29273" x="7472363" y="5468938"/>
          <p14:tracePt t="29287" x="7448550" y="5468938"/>
          <p14:tracePt t="29289" x="7410450" y="5468938"/>
          <p14:tracePt t="29305" x="7385050" y="5456238"/>
          <p14:tracePt t="29321" x="7359650" y="5456238"/>
          <p14:tracePt t="29481" x="7359650" y="5443538"/>
          <p14:tracePt t="29793" x="7359650" y="5430838"/>
          <p14:tracePt t="29801" x="7372350" y="5430838"/>
          <p14:tracePt t="29816" x="7397750" y="5407025"/>
          <p14:tracePt t="29825" x="7410450" y="5407025"/>
          <p14:tracePt t="29839" x="7448550" y="5407025"/>
          <p14:tracePt t="29841" x="7485063" y="5394325"/>
          <p14:tracePt t="29855" x="7510463" y="5394325"/>
          <p14:tracePt t="29857" x="7548563" y="5368925"/>
          <p14:tracePt t="29872" x="7623175" y="5356225"/>
          <p14:tracePt t="29889" x="7673975" y="5343525"/>
          <p14:tracePt t="29905" x="7710488" y="5330825"/>
          <p14:tracePt t="29922" x="7761288" y="5318125"/>
          <p14:tracePt t="29938" x="7797800" y="5318125"/>
          <p14:tracePt t="29955" x="7835900" y="5318125"/>
          <p14:tracePt t="29972" x="7848600" y="5318125"/>
          <p14:tracePt t="29989" x="7861300" y="5305425"/>
          <p14:tracePt t="30041" x="7874000" y="5305425"/>
          <p14:tracePt t="30056" x="7874000" y="5294313"/>
          <p14:tracePt t="30065" x="7897813" y="5294313"/>
          <p14:tracePt t="30072" x="7897813" y="5281613"/>
          <p14:tracePt t="30088" x="7910513" y="5281613"/>
          <p14:tracePt t="30104" x="7910513" y="5268913"/>
          <p14:tracePt t="30120" x="7923213" y="5268913"/>
          <p14:tracePt t="30281" x="7935913" y="5268913"/>
          <p14:tracePt t="30305" x="7948613" y="5268913"/>
          <p14:tracePt t="30313" x="7974013" y="5268913"/>
          <p14:tracePt t="30323" x="7986713" y="5268913"/>
          <p14:tracePt t="30339" x="8035925" y="5268913"/>
          <p14:tracePt t="30356" x="8110538" y="5268913"/>
          <p14:tracePt t="30373" x="8186738" y="5268913"/>
          <p14:tracePt t="30376" x="8212138" y="5268913"/>
          <p14:tracePt t="30390" x="8235950" y="5268913"/>
          <p14:tracePt t="30393" x="8274050" y="5268913"/>
          <p14:tracePt t="30407" x="8286750" y="5268913"/>
          <p14:tracePt t="30424" x="8312150" y="5268913"/>
          <p14:tracePt t="30441" x="8335963" y="5268913"/>
          <p14:tracePt t="30457" x="8348663" y="5268913"/>
          <p14:tracePt t="30474" x="8374063" y="5268913"/>
          <p14:tracePt t="30490" x="8399463" y="5268913"/>
          <p14:tracePt t="30506" x="8424863" y="5268913"/>
          <p14:tracePt t="30523" x="8448675" y="5268913"/>
          <p14:tracePt t="30540" x="8461375" y="5268913"/>
          <p14:tracePt t="30557" x="8499475" y="5268913"/>
          <p14:tracePt t="30560" x="8524875" y="5268913"/>
          <p14:tracePt t="30574" x="8537575" y="5268913"/>
          <p14:tracePt t="30577" x="8548688" y="5268913"/>
          <p14:tracePt t="30592" x="8561388" y="5268913"/>
          <p14:tracePt t="30608" x="8599488" y="5268913"/>
          <p14:tracePt t="30625" x="8612188" y="5268913"/>
          <p14:tracePt t="30641" x="8650288" y="5268913"/>
          <p14:tracePt t="30658" x="8699500" y="5256213"/>
          <p14:tracePt t="30675" x="8737600" y="5256213"/>
          <p14:tracePt t="30690" x="8763000" y="5243513"/>
          <p14:tracePt t="30707" x="8786813" y="5243513"/>
          <p14:tracePt t="30737" x="8799513" y="5243513"/>
          <p14:tracePt t="30745" x="8824913" y="5230813"/>
          <p14:tracePt t="30761" x="8837613" y="5230813"/>
          <p14:tracePt t="30774" x="8850313" y="5230813"/>
          <p14:tracePt t="30776" x="8874125" y="5218113"/>
          <p14:tracePt t="30792" x="8899525" y="5218113"/>
          <p14:tracePt t="30808" x="8950325" y="5218113"/>
          <p14:tracePt t="30825" x="8975725" y="5218113"/>
          <p14:tracePt t="30841" x="8999538" y="5205413"/>
          <p14:tracePt t="30858" x="9012238" y="5205413"/>
          <p14:tracePt t="30875" x="9050338" y="5194300"/>
          <p14:tracePt t="30891" x="9075738" y="5194300"/>
          <p14:tracePt t="30907" x="9099550" y="5194300"/>
          <p14:tracePt t="30925" x="9112250" y="5194300"/>
          <p14:tracePt t="30928" x="9124950" y="5194300"/>
          <p14:tracePt t="30942" x="9137650" y="5194300"/>
          <p14:tracePt t="30945" x="9150350" y="5194300"/>
          <p14:tracePt t="30958" x="9163050" y="5194300"/>
          <p14:tracePt t="30975" x="9188450" y="5194300"/>
          <p14:tracePt t="30992" x="9212263" y="5194300"/>
          <p14:tracePt t="31009" x="9224963" y="5194300"/>
          <p14:tracePt t="31033" x="9237663" y="5194300"/>
          <p14:tracePt t="31257" x="9237663" y="5205413"/>
          <p14:tracePt t="31274" x="9237663" y="5218113"/>
          <p14:tracePt t="31289" x="9237663" y="5230813"/>
          <p14:tracePt t="31297" x="9237663" y="5243513"/>
          <p14:tracePt t="31313" x="9224963" y="5256213"/>
          <p14:tracePt t="31329" x="9199563" y="5268913"/>
          <p14:tracePt t="31342" x="9175750" y="5294313"/>
          <p14:tracePt t="31359" x="9150350" y="5294313"/>
          <p14:tracePt t="31376" x="9124950" y="5294313"/>
          <p14:tracePt t="31393" x="8999538" y="5294313"/>
          <p14:tracePt t="31409" x="8937625" y="5294313"/>
          <p14:tracePt t="31427" x="8886825" y="5294313"/>
          <p14:tracePt t="31443" x="8874125" y="5294313"/>
          <p14:tracePt t="31689" x="8850313" y="5294313"/>
          <p14:tracePt t="31696" x="8824913" y="5294313"/>
          <p14:tracePt t="31710" x="8799513" y="5294313"/>
          <p14:tracePt t="31712" x="8763000" y="5294313"/>
          <p14:tracePt t="31727" x="8674100" y="5294313"/>
          <p14:tracePt t="31729" x="8599488" y="5294313"/>
          <p14:tracePt t="31745" x="8424863" y="5294313"/>
          <p14:tracePt t="31761" x="8361363" y="5294313"/>
          <p14:tracePt t="31778" x="8348663" y="5294313"/>
          <p14:tracePt t="31913" x="8335963" y="5294313"/>
          <p14:tracePt t="31961" x="8324850" y="5294313"/>
          <p14:tracePt t="31978" x="8299450" y="5294313"/>
          <p14:tracePt t="31985" x="8286750" y="5294313"/>
          <p14:tracePt t="31994" x="8248650" y="5318125"/>
          <p14:tracePt t="32010" x="8161338" y="5330825"/>
          <p14:tracePt t="32027" x="8023225" y="5356225"/>
          <p14:tracePt t="32044" x="7835900" y="5368925"/>
          <p14:tracePt t="32061" x="7572375" y="5368925"/>
          <p14:tracePt t="32078" x="7372350" y="5368925"/>
          <p14:tracePt t="32080" x="7272338" y="5368925"/>
          <p14:tracePt t="32095" x="7172325" y="5368925"/>
          <p14:tracePt t="32097" x="7059613" y="5368925"/>
          <p14:tracePt t="32112" x="6884988" y="5368925"/>
          <p14:tracePt t="32128" x="6734175" y="5368925"/>
          <p14:tracePt t="32145" x="6534150" y="5394325"/>
          <p14:tracePt t="32161" x="6359525" y="5407025"/>
          <p14:tracePt t="32178" x="6108700" y="5443538"/>
          <p14:tracePt t="32194" x="5795963" y="5481638"/>
          <p14:tracePt t="32211" x="5445125" y="5556250"/>
          <p14:tracePt t="32227" x="5170488" y="5607050"/>
          <p14:tracePt t="32245" x="4781550" y="5643563"/>
          <p14:tracePt t="32248" x="4619625" y="5656263"/>
          <p14:tracePt t="32261" x="4418013" y="5707063"/>
          <p14:tracePt t="32264" x="4256088" y="5732463"/>
          <p14:tracePt t="32278" x="4043363" y="5743575"/>
          <p14:tracePt t="32296" x="3567113" y="5819775"/>
          <p14:tracePt t="32312" x="3341688" y="5856288"/>
          <p14:tracePt t="32328" x="3228975" y="5868988"/>
          <p14:tracePt t="32345" x="3103563" y="5894388"/>
          <p14:tracePt t="32362" x="3028950" y="5894388"/>
          <p14:tracePt t="32379" x="2916238" y="5919788"/>
          <p14:tracePt t="32395" x="2854325" y="5919788"/>
          <p14:tracePt t="32412" x="2778125" y="5932488"/>
          <p14:tracePt t="32429" x="2678113" y="5932488"/>
          <p14:tracePt t="32445" x="2578100" y="5932488"/>
          <p14:tracePt t="32448" x="2541588" y="5932488"/>
          <p14:tracePt t="32462" x="2516188" y="5932488"/>
          <p14:tracePt t="32465" x="2465388" y="5932488"/>
          <p14:tracePt t="32480" x="2441575" y="5932488"/>
          <p14:tracePt t="32496" x="2428875" y="5932488"/>
          <p14:tracePt t="32569" x="2416175" y="5932488"/>
          <p14:tracePt t="32633" x="2403475" y="5932488"/>
          <p14:tracePt t="32641" x="2390775" y="5932488"/>
          <p14:tracePt t="32673" x="2390775" y="5919788"/>
          <p14:tracePt t="32689" x="2390775" y="5907088"/>
          <p14:tracePt t="32696" x="2390775" y="5881688"/>
          <p14:tracePt t="32712" x="2390775" y="5819775"/>
          <p14:tracePt t="32729" x="2441575" y="5756275"/>
          <p14:tracePt t="32746" x="2541588" y="5681663"/>
          <p14:tracePt t="32762" x="2754313" y="5581650"/>
          <p14:tracePt t="32779" x="2992438" y="5481638"/>
          <p14:tracePt t="32796" x="3467100" y="5394325"/>
          <p14:tracePt t="32813" x="4205288" y="5268913"/>
          <p14:tracePt t="32830" x="4868863" y="5205413"/>
          <p14:tracePt t="32833" x="5419725" y="5205413"/>
          <p14:tracePt t="32846" x="5957888" y="5205413"/>
          <p14:tracePt t="32848" x="6496050" y="5205413"/>
          <p14:tracePt t="32864" x="7585075" y="5205413"/>
          <p14:tracePt t="32881" x="8637588" y="5205413"/>
          <p14:tracePt t="32897" x="9150350" y="5205413"/>
          <p14:tracePt t="32913" x="9563100" y="5230813"/>
          <p14:tracePt t="32929" x="9813925" y="5243513"/>
          <p14:tracePt t="32946" x="10001250" y="5256213"/>
          <p14:tracePt t="32963" x="10126663" y="5256213"/>
          <p14:tracePt t="32980" x="10188575" y="5256213"/>
          <p14:tracePt t="33105" x="10177463" y="5256213"/>
          <p14:tracePt t="33113" x="10126663" y="5256213"/>
          <p14:tracePt t="33121" x="10064750" y="5256213"/>
          <p14:tracePt t="33130" x="9963150" y="5256213"/>
          <p14:tracePt t="33147" x="9701213" y="5256213"/>
          <p14:tracePt t="33164" x="9424988" y="5268913"/>
          <p14:tracePt t="33181" x="9112250" y="5268913"/>
          <p14:tracePt t="33197" x="9012238" y="5281613"/>
          <p14:tracePt t="33214" x="8950325" y="5294313"/>
          <p14:tracePt t="33297" x="8963025" y="5294313"/>
          <p14:tracePt t="33314" x="8986838" y="5294313"/>
          <p14:tracePt t="33321" x="9012238" y="5294313"/>
          <p14:tracePt t="33330" x="9037638" y="5294313"/>
          <p14:tracePt t="33347" x="9088438" y="5294313"/>
          <p14:tracePt t="33365" x="9124950" y="5294313"/>
          <p14:tracePt t="33368" x="9163050" y="5294313"/>
          <p14:tracePt t="33382" x="9199563" y="5294313"/>
          <p14:tracePt t="33384" x="9224963" y="5294313"/>
          <p14:tracePt t="33398" x="9250363" y="5294313"/>
          <p14:tracePt t="33416" x="9263063" y="5294313"/>
          <p14:tracePt t="33536" x="9237663" y="5294313"/>
          <p14:tracePt t="33545" x="9188450" y="5294313"/>
          <p14:tracePt t="33552" x="9150350" y="5294313"/>
          <p14:tracePt t="33564" x="9112250" y="5294313"/>
          <p14:tracePt t="33582" x="9063038" y="5294313"/>
          <p14:tracePt t="33584" x="9050338" y="5294313"/>
          <p14:tracePt t="33913" x="9024938" y="5294313"/>
          <p14:tracePt t="33921" x="8999538" y="5294313"/>
          <p14:tracePt t="33932" x="8963025" y="5294313"/>
          <p14:tracePt t="33949" x="8863013" y="5294313"/>
          <p14:tracePt t="33952" x="8812213" y="5294313"/>
          <p14:tracePt t="33966" x="8737600" y="5294313"/>
          <p14:tracePt t="33969" x="8674100" y="5294313"/>
          <p14:tracePt t="33983" x="8650288" y="5294313"/>
          <p14:tracePt t="33985" x="8624888" y="5294313"/>
          <p14:tracePt t="34000" x="8561388" y="5294313"/>
          <p14:tracePt t="34017" x="8486775" y="5294313"/>
          <p14:tracePt t="34033" x="8399463" y="5294313"/>
          <p14:tracePt t="34050" x="8335963" y="5294313"/>
          <p14:tracePt t="34066" x="8248650" y="5294313"/>
          <p14:tracePt t="34083" x="8199438" y="5294313"/>
          <p14:tracePt t="34099" x="8148638" y="5305425"/>
          <p14:tracePt t="34116" x="8123238" y="5318125"/>
          <p14:tracePt t="34132" x="8086725" y="5318125"/>
          <p14:tracePt t="34150" x="8074025" y="5330825"/>
          <p14:tracePt t="34167" x="8061325" y="5330825"/>
          <p14:tracePt t="34169" x="8035925" y="5343525"/>
          <p14:tracePt t="34193" x="8023225" y="5356225"/>
          <p14:tracePt t="34200" x="8010525" y="5356225"/>
          <p14:tracePt t="34216" x="7986713" y="5368925"/>
          <p14:tracePt t="34232" x="7935913" y="5381625"/>
          <p14:tracePt t="34256" x="7910513" y="5394325"/>
          <p14:tracePt t="34337" x="7897813" y="5394325"/>
          <p14:tracePt t="34465" x="7897813" y="5407025"/>
          <p14:tracePt t="34473" x="7923213" y="5407025"/>
          <p14:tracePt t="34484" x="7986713" y="5407025"/>
          <p14:tracePt t="34501" x="8174038" y="5368925"/>
          <p14:tracePt t="34517" x="8412163" y="5343525"/>
          <p14:tracePt t="34520" x="8512175" y="5330825"/>
          <p14:tracePt t="34534" x="8724900" y="5281613"/>
          <p14:tracePt t="34537" x="8874125" y="5256213"/>
          <p14:tracePt t="34552" x="9137650" y="5218113"/>
          <p14:tracePt t="34568" x="9301163" y="5205413"/>
          <p14:tracePt t="34585" x="9424988" y="5181600"/>
          <p14:tracePt t="34601" x="9501188" y="5168900"/>
          <p14:tracePt t="34618" x="9513888" y="5168900"/>
          <p14:tracePt t="34634" x="9575800" y="5156200"/>
          <p14:tracePt t="34857" x="9575800" y="5143500"/>
          <p14:tracePt t="34896" x="9588500" y="5130800"/>
          <p14:tracePt t="35057" x="9601200" y="5130800"/>
          <p14:tracePt t="35409" x="9613900" y="5130800"/>
          <p14:tracePt t="35417" x="9626600" y="5130800"/>
          <p14:tracePt t="35433" x="9637713" y="5130800"/>
          <p14:tracePt t="35449" x="9663113" y="5130800"/>
          <p14:tracePt t="35457" x="9688513" y="5130800"/>
          <p14:tracePt t="35469" x="9726613" y="5130800"/>
          <p14:tracePt t="35486" x="9775825" y="5130800"/>
          <p14:tracePt t="35489" x="9801225" y="5130800"/>
          <p14:tracePt t="35503" x="9839325" y="5130800"/>
          <p14:tracePt t="35505" x="9852025" y="5130800"/>
          <p14:tracePt t="35520" x="9888538" y="5130800"/>
          <p14:tracePt t="35921" x="9875838" y="5143500"/>
          <p14:tracePt t="35929" x="9852025" y="5156200"/>
          <p14:tracePt t="35938" x="9839325" y="5156200"/>
          <p14:tracePt t="35954" x="9763125" y="5181600"/>
          <p14:tracePt t="35971" x="9701213" y="5205413"/>
          <p14:tracePt t="35988" x="9626600" y="5218113"/>
          <p14:tracePt t="36005" x="9575800" y="5230813"/>
          <p14:tracePt t="36008" x="9563100" y="5243513"/>
          <p14:tracePt t="36020" x="9537700" y="5243513"/>
          <p14:tracePt t="36037" x="9488488" y="5243513"/>
          <p14:tracePt t="36040" x="9413875" y="5256213"/>
          <p14:tracePt t="36055" x="9401175" y="5256213"/>
          <p14:tracePt t="36057" x="9375775" y="5256213"/>
          <p14:tracePt t="36072" x="9324975" y="5268913"/>
          <p14:tracePt t="36089" x="9250363" y="5281613"/>
          <p14:tracePt t="36105" x="9237663" y="5281613"/>
          <p14:tracePt t="36122" x="9212263" y="5281613"/>
          <p14:tracePt t="36138" x="9175750" y="5294313"/>
          <p14:tracePt t="36977" x="9163050" y="5294313"/>
          <p14:tracePt t="36984" x="9137650" y="5294313"/>
          <p14:tracePt t="36993" x="9088438" y="5294313"/>
          <p14:tracePt t="37008" x="8986838" y="5294313"/>
          <p14:tracePt t="37025" x="8863013" y="5294313"/>
          <p14:tracePt t="37040" x="8699500" y="5294313"/>
          <p14:tracePt t="37057" x="8650288" y="5294313"/>
          <p14:tracePt t="37074" x="8524875" y="5294313"/>
          <p14:tracePt t="37091" x="8361363" y="5268913"/>
          <p14:tracePt t="37108" x="8248650" y="5218113"/>
          <p14:tracePt t="37125" x="8148638" y="5168900"/>
          <p14:tracePt t="37141" x="8048625" y="5092700"/>
          <p14:tracePt t="37144" x="8023225" y="5068888"/>
          <p14:tracePt t="37158" x="7974013" y="5043488"/>
          <p14:tracePt t="37160" x="7961313" y="4981575"/>
          <p14:tracePt t="37175" x="7923213" y="4956175"/>
          <p14:tracePt t="37177" x="7897813" y="4918075"/>
          <p14:tracePt t="37191" x="7848600" y="4868863"/>
          <p14:tracePt t="37193" x="7823200" y="4843463"/>
          <p14:tracePt t="37208" x="7773988" y="4805363"/>
          <p14:tracePt t="37225" x="7735888" y="4779963"/>
          <p14:tracePt t="37241" x="7685088" y="4756150"/>
          <p14:tracePt t="37258" x="7597775" y="4705350"/>
          <p14:tracePt t="37274" x="7510463" y="4630738"/>
          <p14:tracePt t="37291" x="7410450" y="4530725"/>
          <p14:tracePt t="37308" x="7223125" y="4379913"/>
          <p14:tracePt t="37325" x="7085013" y="4267200"/>
          <p14:tracePt t="37329" x="6997700" y="4217988"/>
          <p14:tracePt t="37341" x="6934200" y="4167188"/>
          <p14:tracePt t="37344" x="6921500" y="4141788"/>
          <p14:tracePt t="37358" x="6859588" y="4092575"/>
          <p14:tracePt t="37360" x="6821488" y="4079875"/>
          <p14:tracePt t="37376" x="6759575" y="4029075"/>
          <p14:tracePt t="37392" x="6734175" y="4005263"/>
          <p14:tracePt t="37409" x="6696075" y="3992563"/>
          <p14:tracePt t="37425" x="6672263" y="3979863"/>
          <p14:tracePt t="37442" x="6659563" y="3967163"/>
          <p14:tracePt t="37458" x="6646863" y="3954463"/>
          <p14:tracePt t="37475" x="6646863" y="3941763"/>
          <p14:tracePt t="37492" x="6646863" y="3905250"/>
          <p14:tracePt t="37508" x="6646863" y="3867150"/>
          <p14:tracePt t="37525" x="6646863" y="3841750"/>
          <p14:tracePt t="37528" x="6646863" y="3816350"/>
          <p14:tracePt t="37542" x="6646863" y="3803650"/>
          <p14:tracePt t="37545" x="6646863" y="3792538"/>
          <p14:tracePt t="37559" x="6646863" y="3779838"/>
          <p14:tracePt t="37561" x="6646863" y="3767138"/>
          <p14:tracePt t="37576" x="6646863" y="3754438"/>
          <p14:tracePt t="37593" x="6646863" y="3741738"/>
          <p14:tracePt t="37609" x="6634163" y="3729038"/>
          <p14:tracePt t="37633" x="6621463" y="3716338"/>
          <p14:tracePt t="37641" x="6608763" y="3716338"/>
          <p14:tracePt t="37659" x="6596063" y="3703638"/>
          <p14:tracePt t="37675" x="6559550" y="3703638"/>
          <p14:tracePt t="37693" x="6534150" y="3692525"/>
          <p14:tracePt t="37697" x="6521450" y="3692525"/>
          <p14:tracePt t="37721" x="6496050" y="3692525"/>
          <p14:tracePt t="37729" x="6472238" y="3692525"/>
          <p14:tracePt t="37745" x="6434138" y="3679825"/>
          <p14:tracePt t="37760" x="6396038" y="3679825"/>
          <p14:tracePt t="37776" x="6370638" y="3679825"/>
          <p14:tracePt t="37793" x="6346825" y="3679825"/>
          <p14:tracePt t="37810" x="6321425" y="3679825"/>
          <p14:tracePt t="37826" x="6296025" y="3679825"/>
          <p14:tracePt t="37842" x="6270625" y="3679825"/>
          <p14:tracePt t="37859" x="6259513" y="3679825"/>
          <p14:tracePt t="37889" x="6234113" y="3679825"/>
          <p14:tracePt t="38001" x="6270625" y="3679825"/>
          <p14:tracePt t="38009" x="6308725" y="3667125"/>
          <p14:tracePt t="38017" x="6421438" y="3654425"/>
          <p14:tracePt t="38026" x="6546850" y="3654425"/>
          <p14:tracePt t="38042" x="6910388" y="3629025"/>
          <p14:tracePt t="38060" x="7172325" y="3603625"/>
          <p14:tracePt t="38076" x="7210425" y="3603625"/>
          <p14:tracePt t="38095" x="7297738" y="3579813"/>
          <p14:tracePt t="38097" x="7310438" y="3579813"/>
          <p14:tracePt t="38217" x="7272338" y="3579813"/>
          <p14:tracePt t="38225" x="7210425" y="3579813"/>
          <p14:tracePt t="38233" x="7146925" y="3579813"/>
          <p14:tracePt t="38244" x="7046913" y="3579813"/>
          <p14:tracePt t="38260" x="6884988" y="3590925"/>
          <p14:tracePt t="38278" x="6696075" y="3629025"/>
          <p14:tracePt t="38280" x="6621463" y="3654425"/>
          <p14:tracePt t="38295" x="6559550" y="3667125"/>
          <p14:tracePt t="38297" x="6483350" y="3692525"/>
          <p14:tracePt t="38312" x="6408738" y="3703638"/>
          <p14:tracePt t="38328" x="6370638" y="3716338"/>
          <p14:tracePt t="38345" x="6346825" y="3729038"/>
          <p14:tracePt t="38441" x="6359525" y="3729038"/>
          <p14:tracePt t="38449" x="6396038" y="3729038"/>
          <p14:tracePt t="38461" x="6472238" y="3729038"/>
          <p14:tracePt t="38465" x="6521450" y="3729038"/>
          <p14:tracePt t="38478" x="6608763" y="3729038"/>
          <p14:tracePt t="38480" x="6696075" y="3729038"/>
          <p14:tracePt t="38495" x="6746875" y="3729038"/>
          <p14:tracePt t="38497" x="6784975" y="3729038"/>
          <p14:tracePt t="38511" x="6821488" y="3729038"/>
          <p14:tracePt t="38513" x="6859588" y="3729038"/>
          <p14:tracePt t="38528" x="6884988" y="3729038"/>
          <p14:tracePt t="38545" x="6910388" y="3729038"/>
          <p14:tracePt t="38568" x="6921500" y="3729038"/>
          <p14:tracePt t="38577" x="6934200" y="3729038"/>
          <p14:tracePt t="38595" x="6959600" y="3729038"/>
          <p14:tracePt t="38611" x="6985000" y="3729038"/>
          <p14:tracePt t="38628" x="7021513" y="3729038"/>
          <p14:tracePt t="38645" x="7034213" y="3729038"/>
          <p14:tracePt t="38648" x="7046913" y="3729038"/>
          <p14:tracePt t="38785" x="7046913" y="3741738"/>
          <p14:tracePt t="38793" x="7046913" y="3767138"/>
          <p14:tracePt t="38809" x="7021513" y="3767138"/>
          <p14:tracePt t="38816" x="6997700" y="3767138"/>
          <p14:tracePt t="38829" x="6959600" y="3779838"/>
          <p14:tracePt t="38845" x="6910388" y="3792538"/>
          <p14:tracePt t="38848" x="6859588" y="3792538"/>
          <p14:tracePt t="38862" x="6797675" y="3803650"/>
          <p14:tracePt t="38865" x="6746875" y="3803650"/>
          <p14:tracePt t="38880" x="6684963" y="3816350"/>
          <p14:tracePt t="38896" x="6634163" y="3829050"/>
          <p14:tracePt t="38912" x="6621463" y="3829050"/>
          <p14:tracePt t="38937" x="6608763" y="3829050"/>
          <p14:tracePt t="38952" x="6596063" y="3829050"/>
          <p14:tracePt t="39017" x="6584950" y="3841750"/>
          <p14:tracePt t="39065" x="6596063" y="3841750"/>
          <p14:tracePt t="39073" x="6621463" y="3841750"/>
          <p14:tracePt t="39081" x="6646863" y="3841750"/>
          <p14:tracePt t="39097" x="6759575" y="3841750"/>
          <p14:tracePt t="39113" x="6921500" y="3803650"/>
          <p14:tracePt t="39129" x="7110413" y="3779838"/>
          <p14:tracePt t="39146" x="7335838" y="3741738"/>
          <p14:tracePt t="39162" x="7523163" y="3703638"/>
          <p14:tracePt t="39179" x="7761288" y="3654425"/>
          <p14:tracePt t="39197" x="7874000" y="3629025"/>
          <p14:tracePt t="39213" x="7974013" y="3616325"/>
          <p14:tracePt t="39217" x="7999413" y="3616325"/>
          <p14:tracePt t="39230" x="8010525" y="3603625"/>
          <p14:tracePt t="39232" x="8023225" y="3603625"/>
          <p14:tracePt t="39245" x="8035925" y="3603625"/>
          <p14:tracePt t="39377" x="8023225" y="3603625"/>
          <p14:tracePt t="39385" x="7999413" y="3603625"/>
          <p14:tracePt t="39397" x="7974013" y="3603625"/>
          <p14:tracePt t="39414" x="7874000" y="3603625"/>
          <p14:tracePt t="39416" x="7810500" y="3616325"/>
          <p14:tracePt t="39430" x="7773988" y="3616325"/>
          <p14:tracePt t="39432" x="7735888" y="3616325"/>
          <p14:tracePt t="39446" x="7685088" y="3629025"/>
          <p14:tracePt t="39448" x="7661275" y="3654425"/>
          <p14:tracePt t="39465" x="7572375" y="3667125"/>
          <p14:tracePt t="39480" x="7523163" y="3679825"/>
          <p14:tracePt t="39497" x="7497763" y="3692525"/>
          <p14:tracePt t="39593" x="7523163" y="3692525"/>
          <p14:tracePt t="39600" x="7597775" y="3692525"/>
          <p14:tracePt t="39614" x="7697788" y="3692525"/>
          <p14:tracePt t="39616" x="7810500" y="3679825"/>
          <p14:tracePt t="39631" x="7948613" y="3629025"/>
          <p14:tracePt t="39633" x="8274050" y="3603625"/>
          <p14:tracePt t="39648" x="8499475" y="3567113"/>
          <p14:tracePt t="39665" x="8699500" y="3554413"/>
          <p14:tracePt t="39681" x="8786813" y="3529013"/>
          <p14:tracePt t="39809" x="8774113" y="3529013"/>
          <p14:tracePt t="40185" x="8763000" y="3529013"/>
          <p14:tracePt t="40217" x="8750300" y="3541713"/>
          <p14:tracePt t="40225" x="8737600" y="3554413"/>
          <p14:tracePt t="40232" x="8724900" y="3567113"/>
          <p14:tracePt t="40249" x="8686800" y="3579813"/>
          <p14:tracePt t="40266" x="8686800" y="3603625"/>
          <p14:tracePt t="40282" x="8650288" y="3641725"/>
          <p14:tracePt t="40299" x="8561388" y="3679825"/>
          <p14:tracePt t="40316" x="8486775" y="3716338"/>
          <p14:tracePt t="40332" x="8348663" y="3779838"/>
          <p14:tracePt t="40349" x="8223250" y="3803650"/>
          <p14:tracePt t="40352" x="8174038" y="3841750"/>
          <p14:tracePt t="40366" x="8123238" y="3867150"/>
          <p14:tracePt t="40369" x="8086725" y="3867150"/>
          <p14:tracePt t="40384" x="8074025" y="3867150"/>
          <p14:tracePt t="40400" x="8048625" y="3892550"/>
          <p14:tracePt t="40416" x="8035925" y="3892550"/>
          <p14:tracePt t="40433" x="8010525" y="3916363"/>
          <p14:tracePt t="40473" x="7986713" y="3929063"/>
          <p14:tracePt t="40488" x="7961313" y="3941763"/>
          <p14:tracePt t="40504" x="7948613" y="3954463"/>
          <p14:tracePt t="40512" x="7935913" y="3954463"/>
          <p14:tracePt t="40520" x="7923213" y="3967163"/>
          <p14:tracePt t="40593" x="7910513" y="3979863"/>
          <p14:tracePt t="40737" x="7910513" y="3992563"/>
          <p14:tracePt t="40801" x="7910513" y="4005263"/>
          <p14:tracePt t="40817" x="7910513" y="4017963"/>
          <p14:tracePt t="40840" x="7910513" y="4029075"/>
          <p14:tracePt t="40849" x="7910513" y="4041775"/>
          <p14:tracePt t="40881" x="7910513" y="4067175"/>
          <p14:tracePt t="40905" x="7910513" y="4079875"/>
          <p14:tracePt t="40921" x="7910513" y="4092575"/>
          <p14:tracePt t="40928" x="7910513" y="4105275"/>
          <p14:tracePt t="40945" x="7910513" y="4117975"/>
          <p14:tracePt t="40952" x="7910513" y="4129088"/>
          <p14:tracePt t="40968" x="7897813" y="4141788"/>
          <p14:tracePt t="40985" x="7874000" y="4192588"/>
          <p14:tracePt t="41001" x="7797800" y="4217988"/>
          <p14:tracePt t="41018" x="7723188" y="4254500"/>
          <p14:tracePt t="41034" x="7610475" y="4279900"/>
          <p14:tracePt t="41050" x="7510463" y="4318000"/>
          <p14:tracePt t="41067" x="7385050" y="4354513"/>
          <p14:tracePt t="41085" x="7210425" y="4405313"/>
          <p14:tracePt t="41088" x="7110413" y="4430713"/>
          <p14:tracePt t="41102" x="7010400" y="4454525"/>
          <p14:tracePt t="41104" x="6910388" y="4467225"/>
          <p14:tracePt t="41118" x="6784975" y="4505325"/>
          <p14:tracePt t="41120" x="6684963" y="4518025"/>
          <p14:tracePt t="41135" x="6559550" y="4554538"/>
          <p14:tracePt t="41137" x="6383338" y="4630738"/>
          <p14:tracePt t="41152" x="6234113" y="4679950"/>
          <p14:tracePt t="41169" x="6096000" y="4743450"/>
          <p14:tracePt t="41185" x="6034088" y="4779963"/>
          <p14:tracePt t="41201" x="5970588" y="4805363"/>
          <p14:tracePt t="41218" x="5921375" y="4830763"/>
          <p14:tracePt t="41235" x="5883275" y="4868863"/>
          <p14:tracePt t="41251" x="5808663" y="4918075"/>
          <p14:tracePt t="41268" x="5745163" y="4943475"/>
          <p14:tracePt t="41285" x="5657850" y="5018088"/>
          <p14:tracePt t="41288" x="5619750" y="5043488"/>
          <p14:tracePt t="41302" x="5583238" y="5068888"/>
          <p14:tracePt t="41305" x="5532438" y="5105400"/>
          <p14:tracePt t="41319" x="5519738" y="5105400"/>
          <p14:tracePt t="41321" x="5495925" y="5130800"/>
          <p14:tracePt t="41336" x="5419725" y="5194300"/>
          <p14:tracePt t="41352" x="5332413" y="5268913"/>
          <p14:tracePt t="41368" x="5257800" y="5318125"/>
          <p14:tracePt t="41386" x="5194300" y="5356225"/>
          <p14:tracePt t="41402" x="5119688" y="5418138"/>
          <p14:tracePt t="41418" x="5045075" y="5494338"/>
          <p14:tracePt t="41435" x="4956175" y="5556250"/>
          <p14:tracePt t="41452" x="4819650" y="5656263"/>
          <p14:tracePt t="41469" x="4719638" y="5707063"/>
          <p14:tracePt t="41486" x="4606925" y="5768975"/>
          <p14:tracePt t="41488" x="4556125" y="5781675"/>
          <p14:tracePt t="41503" x="4494213" y="5807075"/>
          <p14:tracePt t="41506" x="4418013" y="5843588"/>
          <p14:tracePt t="41519" x="4368800" y="5856288"/>
          <p14:tracePt t="41521" x="4318000" y="5868988"/>
          <p14:tracePt t="41536" x="4205288" y="5907088"/>
          <p14:tracePt t="41552" x="4143375" y="5919788"/>
          <p14:tracePt t="41569" x="4117975" y="5919788"/>
          <p14:tracePt t="41586" x="4092575" y="5932488"/>
          <p14:tracePt t="41602" x="4005263" y="5932488"/>
          <p14:tracePt t="41619" x="3943350" y="5932488"/>
          <p14:tracePt t="41636" x="3879850" y="5932488"/>
          <p14:tracePt t="41652" x="3830638" y="5919788"/>
          <p14:tracePt t="41669" x="3767138" y="5919788"/>
          <p14:tracePt t="41672" x="3756025" y="5919788"/>
          <p14:tracePt t="41685" x="3743325" y="5919788"/>
          <p14:tracePt t="41688" x="3717925" y="5919788"/>
          <p14:tracePt t="41745" x="3705225" y="5907088"/>
          <p14:tracePt t="41824" x="3705225" y="5881688"/>
          <p14:tracePt t="41873" x="3692525" y="5868988"/>
          <p14:tracePt t="41905" x="3667125" y="5856288"/>
          <p14:tracePt t="41929" x="3643313" y="5843588"/>
          <p14:tracePt t="42008" x="3617913" y="5832475"/>
          <p14:tracePt t="42057" x="3617913" y="5819775"/>
          <p14:tracePt t="42072" x="3617913" y="5807075"/>
          <p14:tracePt t="42097" x="3617913" y="5794375"/>
          <p14:tracePt t="42104" x="3617913" y="5781675"/>
          <p14:tracePt t="42113" x="3617913" y="5756275"/>
          <p14:tracePt t="42120" x="3630613" y="5743575"/>
          <p14:tracePt t="42138" x="3654425" y="5719763"/>
          <p14:tracePt t="42154" x="3705225" y="5681663"/>
          <p14:tracePt t="42170" x="3767138" y="5656263"/>
          <p14:tracePt t="42187" x="3856038" y="5619750"/>
          <p14:tracePt t="42204" x="3956050" y="5581650"/>
          <p14:tracePt t="42221" x="3992563" y="5556250"/>
          <p14:tracePt t="42224" x="4017963" y="5556250"/>
          <p14:tracePt t="42237" x="4056063" y="5530850"/>
          <p14:tracePt t="42240" x="4081463" y="5518150"/>
          <p14:tracePt t="42254" x="4105275" y="5518150"/>
          <p14:tracePt t="42256" x="4117975" y="5507038"/>
          <p14:tracePt t="42272" x="4168775" y="5494338"/>
          <p14:tracePt t="42288" x="4217988" y="5468938"/>
          <p14:tracePt t="42305" x="4318000" y="5443538"/>
          <p14:tracePt t="42321" x="4430713" y="5443538"/>
          <p14:tracePt t="42338" x="4530725" y="5418138"/>
          <p14:tracePt t="42354" x="4581525" y="5407025"/>
          <p14:tracePt t="42371" x="4630738" y="5407025"/>
          <p14:tracePt t="42388" x="4643438" y="5407025"/>
          <p14:tracePt t="42537" x="4656138" y="5394325"/>
          <p14:tracePt t="42553" x="4681538" y="5394325"/>
          <p14:tracePt t="42569" x="4706938" y="5394325"/>
          <p14:tracePt t="42585" x="4732338" y="5394325"/>
          <p14:tracePt t="42593" x="4756150" y="5394325"/>
          <p14:tracePt t="42605" x="4781550" y="5394325"/>
          <p14:tracePt t="42608" x="4806950" y="5394325"/>
          <p14:tracePt t="42622" x="4843463" y="5394325"/>
          <p14:tracePt t="42625" x="4894263" y="5394325"/>
          <p14:tracePt t="42639" x="4932363" y="5394325"/>
          <p14:tracePt t="42641" x="4994275" y="5394325"/>
          <p14:tracePt t="42656" x="5132388" y="5394325"/>
          <p14:tracePt t="42672" x="5319713" y="5394325"/>
          <p14:tracePt t="42689" x="5507038" y="5394325"/>
          <p14:tracePt t="42706" x="5683250" y="5394325"/>
          <p14:tracePt t="42722" x="5895975" y="5394325"/>
          <p14:tracePt t="42738" x="6121400" y="5394325"/>
          <p14:tracePt t="42755" x="6459538" y="5394325"/>
          <p14:tracePt t="42772" x="6734175" y="5394325"/>
          <p14:tracePt t="42789" x="7059613" y="5394325"/>
          <p14:tracePt t="42806" x="7310438" y="5394325"/>
          <p14:tracePt t="42809" x="7423150" y="5394325"/>
          <p14:tracePt t="42823" x="7535863" y="5394325"/>
          <p14:tracePt t="42825" x="7661275" y="5394325"/>
          <p14:tracePt t="42840" x="7935913" y="5394325"/>
          <p14:tracePt t="42856" x="8148638" y="5394325"/>
          <p14:tracePt t="42872" x="8274050" y="5394325"/>
          <p14:tracePt t="42889" x="8461375" y="5394325"/>
          <p14:tracePt t="42906" x="8599488" y="5394325"/>
          <p14:tracePt t="42922" x="8712200" y="5381625"/>
          <p14:tracePt t="42939" x="8837613" y="5356225"/>
          <p14:tracePt t="42956" x="8924925" y="5343525"/>
          <p14:tracePt t="42973" x="9012238" y="5330825"/>
          <p14:tracePt t="42990" x="9024938" y="5330825"/>
          <p14:tracePt t="42992" x="9037638" y="5318125"/>
          <p14:tracePt t="43049" x="9050338" y="5318125"/>
          <p14:tracePt t="43072" x="9050338" y="5305425"/>
          <p14:tracePt t="43081" x="9050338" y="5294313"/>
          <p14:tracePt t="43090" x="9050338" y="5281613"/>
          <p14:tracePt t="43106" x="8975725" y="5243513"/>
          <p14:tracePt t="43123" x="8886825" y="5205413"/>
          <p14:tracePt t="43140" x="8799513" y="5181600"/>
          <p14:tracePt t="43157" x="8612188" y="5156200"/>
          <p14:tracePt t="43174" x="8424863" y="5130800"/>
          <p14:tracePt t="43176" x="8335963" y="5130800"/>
          <p14:tracePt t="43189" x="8274050" y="5130800"/>
          <p14:tracePt t="43192" x="8223250" y="5130800"/>
          <p14:tracePt t="43207" x="8199438" y="5130800"/>
          <p14:tracePt t="43209" x="8135938" y="5130800"/>
          <p14:tracePt t="43224" x="8099425" y="5130800"/>
          <p14:tracePt t="43240" x="8074025" y="5143500"/>
          <p14:tracePt t="43257" x="8010525" y="5181600"/>
          <p14:tracePt t="43273" x="7999413" y="5194300"/>
          <p14:tracePt t="43290" x="7986713" y="5205413"/>
          <p14:tracePt t="43400" x="8010525" y="5218113"/>
          <p14:tracePt t="43408" x="8010525" y="5230813"/>
          <p14:tracePt t="43425" x="8074025" y="5243513"/>
          <p14:tracePt t="43441" x="8135938" y="5256213"/>
          <p14:tracePt t="43457" x="8235950" y="5256213"/>
          <p14:tracePt t="43474" x="8374063" y="5256213"/>
          <p14:tracePt t="43490" x="8524875" y="5256213"/>
          <p14:tracePt t="43507" x="8686800" y="5256213"/>
          <p14:tracePt t="43525" x="8774113" y="5256213"/>
          <p14:tracePt t="43528" x="8799513" y="5256213"/>
          <p14:tracePt t="43540" x="8837613" y="5256213"/>
          <p14:tracePt t="43557" x="8837613" y="5243513"/>
          <p14:tracePt t="43609" x="8837613" y="5218113"/>
          <p14:tracePt t="43633" x="8824913" y="5205413"/>
          <p14:tracePt t="43648" x="8799513" y="5181600"/>
          <p14:tracePt t="43657" x="8786813" y="5181600"/>
          <p14:tracePt t="43664" x="8750300" y="5181600"/>
          <p14:tracePt t="43674" x="8686800" y="5168900"/>
          <p14:tracePt t="43691" x="8586788" y="5168900"/>
          <p14:tracePt t="43708" x="8435975" y="5168900"/>
          <p14:tracePt t="43725" x="8324850" y="5168900"/>
          <p14:tracePt t="43728" x="8261350" y="5168900"/>
          <p14:tracePt t="43742" x="8235950" y="5168900"/>
          <p14:tracePt t="43744" x="8186738" y="5168900"/>
          <p14:tracePt t="43758" x="8174038" y="5168900"/>
          <p14:tracePt t="43776" x="8161338" y="5168900"/>
          <p14:tracePt t="43817" x="8148638" y="5181600"/>
          <p14:tracePt t="43833" x="8148638" y="5194300"/>
          <p14:tracePt t="43865" x="8148638" y="5205413"/>
          <p14:tracePt t="43873" x="8174038" y="5218113"/>
          <p14:tracePt t="43881" x="8186738" y="5218113"/>
          <p14:tracePt t="43891" x="8235950" y="5218113"/>
          <p14:tracePt t="43908" x="8274050" y="5218113"/>
          <p14:tracePt t="43925" x="8348663" y="5218113"/>
          <p14:tracePt t="43928" x="8386763" y="5218113"/>
          <p14:tracePt t="43942" x="8435975" y="5218113"/>
          <p14:tracePt t="43945" x="8461375" y="5218113"/>
          <p14:tracePt t="43959" x="8486775" y="5218113"/>
          <p14:tracePt t="43961" x="8512175" y="5218113"/>
          <p14:tracePt t="43976" x="8537575" y="5205413"/>
          <p14:tracePt t="44033" x="8537575" y="5194300"/>
          <p14:tracePt t="44057" x="8537575" y="5168900"/>
          <p14:tracePt t="44065" x="8524875" y="5156200"/>
          <p14:tracePt t="44076" x="8499475" y="5143500"/>
          <p14:tracePt t="44093" x="8448675" y="5118100"/>
          <p14:tracePt t="44109" x="8399463" y="5105400"/>
          <p14:tracePt t="44126" x="8299450" y="5081588"/>
          <p14:tracePt t="44129" x="8274050" y="5081588"/>
          <p14:tracePt t="44144" x="8212138" y="5081588"/>
          <p14:tracePt t="44146" x="8186738" y="5056188"/>
          <p14:tracePt t="44159" x="8135938" y="5056188"/>
          <p14:tracePt t="44161" x="8099425" y="5056188"/>
          <p14:tracePt t="44176" x="8010525" y="5056188"/>
          <p14:tracePt t="44193" x="7961313" y="5056188"/>
          <p14:tracePt t="44209" x="7897813" y="5056188"/>
          <p14:tracePt t="44226" x="7823200" y="5056188"/>
          <p14:tracePt t="44242" x="7761288" y="5056188"/>
          <p14:tracePt t="44259" x="7648575" y="5092700"/>
          <p14:tracePt t="44277" x="7561263" y="5105400"/>
          <p14:tracePt t="44293" x="7435850" y="5156200"/>
          <p14:tracePt t="44296" x="7410450" y="5156200"/>
          <p14:tracePt t="44309" x="7372350" y="5181600"/>
          <p14:tracePt t="44312" x="7323138" y="5194300"/>
          <p14:tracePt t="44326" x="7297738" y="5194300"/>
          <p14:tracePt t="44328" x="7272338" y="5205413"/>
          <p14:tracePt t="44343" x="7235825" y="5218113"/>
          <p14:tracePt t="44345" x="7210425" y="5218113"/>
          <p14:tracePt t="44360" x="7159625" y="5243513"/>
          <p14:tracePt t="44377" x="7110413" y="5268913"/>
          <p14:tracePt t="44393" x="7085013" y="5294313"/>
          <p14:tracePt t="44410" x="7046913" y="5305425"/>
          <p14:tracePt t="44427" x="7046913" y="5318125"/>
          <p14:tracePt t="44443" x="7021513" y="5343525"/>
          <p14:tracePt t="44465" x="7021513" y="5356225"/>
          <p14:tracePt t="44477" x="7010400" y="5368925"/>
          <p14:tracePt t="44493" x="6997700" y="5381625"/>
          <p14:tracePt t="44496" x="6997700" y="5394325"/>
          <p14:tracePt t="44513" x="6997700" y="5407025"/>
          <p14:tracePt t="44528" x="6997700" y="5418138"/>
          <p14:tracePt t="44544" x="6997700" y="5430838"/>
          <p14:tracePt t="44560" x="6997700" y="5443538"/>
          <p14:tracePt t="44577" x="6997700" y="5468938"/>
          <p14:tracePt t="44594" x="6997700" y="5494338"/>
          <p14:tracePt t="44610" x="6997700" y="5507038"/>
          <p14:tracePt t="44627" x="6997700" y="5518150"/>
          <p14:tracePt t="44644" x="6997700" y="5543550"/>
          <p14:tracePt t="44661" x="7010400" y="5543550"/>
          <p14:tracePt t="44677" x="7072313" y="5568950"/>
          <p14:tracePt t="44695" x="7123113" y="5581650"/>
          <p14:tracePt t="44697" x="7172325" y="5581650"/>
          <p14:tracePt t="44712" x="7210425" y="5581650"/>
          <p14:tracePt t="44714" x="7259638" y="5581650"/>
          <p14:tracePt t="44728" x="7385050" y="5581650"/>
          <p14:tracePt t="44744" x="7585075" y="5581650"/>
          <p14:tracePt t="44761" x="7848600" y="5581650"/>
          <p14:tracePt t="44778" x="8086725" y="5581650"/>
          <p14:tracePt t="44794" x="8335963" y="5581650"/>
          <p14:tracePt t="44810" x="8486775" y="5581650"/>
          <p14:tracePt t="44827" x="8624888" y="5568950"/>
          <p14:tracePt t="44844" x="8699500" y="5543550"/>
          <p14:tracePt t="44859" x="8763000" y="5518150"/>
          <p14:tracePt t="44875" x="8786813" y="5507038"/>
          <p14:tracePt t="44892" x="8799513" y="5494338"/>
          <p14:tracePt t="44909" x="8812213" y="5481638"/>
          <p14:tracePt t="44926" x="8812213" y="5468938"/>
          <p14:tracePt t="44927" x="8824913" y="5443538"/>
          <p14:tracePt t="44945" x="8837613" y="5430838"/>
          <p14:tracePt t="44962" x="8837613" y="5407025"/>
          <p14:tracePt t="44978" x="8837613" y="5381625"/>
          <p14:tracePt t="45001" x="8837613" y="5356225"/>
          <p14:tracePt t="45024" x="8824913" y="5330825"/>
          <p14:tracePt t="45040" x="8799513" y="5318125"/>
          <p14:tracePt t="45049" x="8786813" y="5305425"/>
          <p14:tracePt t="45060" x="8774113" y="5305425"/>
          <p14:tracePt t="45078" x="8737600" y="5294313"/>
          <p14:tracePt t="45080" x="8699500" y="5294313"/>
          <p14:tracePt t="45095" x="8650288" y="5294313"/>
          <p14:tracePt t="45097" x="8612188" y="5294313"/>
          <p14:tracePt t="45112" x="8524875" y="5268913"/>
          <p14:tracePt t="45129" x="8399463" y="5268913"/>
          <p14:tracePt t="45146" x="8299450" y="5268913"/>
          <p14:tracePt t="45162" x="8135938" y="5268913"/>
          <p14:tracePt t="45178" x="8035925" y="5268913"/>
          <p14:tracePt t="45195" x="7948613" y="5268913"/>
          <p14:tracePt t="45212" x="7886700" y="5268913"/>
          <p14:tracePt t="45228" x="7861300" y="5268913"/>
          <p14:tracePt t="45246" x="7835900" y="5281613"/>
          <p14:tracePt t="45248" x="7823200" y="5281613"/>
          <p14:tracePt t="45272" x="7810500" y="5294313"/>
          <p14:tracePt t="45304" x="7797800" y="5305425"/>
          <p14:tracePt t="45312" x="7785100" y="5305425"/>
          <p14:tracePt t="45336" x="7785100" y="5318125"/>
          <p14:tracePt t="45409" x="7785100" y="5330825"/>
          <p14:tracePt t="45417" x="7785100" y="5343525"/>
          <p14:tracePt t="45429" x="7785100" y="5356225"/>
          <p14:tracePt t="45448" x="7785100" y="5368925"/>
          <p14:tracePt t="45463" x="7797800" y="5381625"/>
          <p14:tracePt t="45480" x="7823200" y="5407025"/>
          <p14:tracePt t="45497" x="7848600" y="5418138"/>
          <p14:tracePt t="45513" x="7923213" y="5456238"/>
          <p14:tracePt t="45530" x="8010525" y="5456238"/>
          <p14:tracePt t="45546" x="8148638" y="5456238"/>
          <p14:tracePt t="45562" x="8348663" y="5456238"/>
          <p14:tracePt t="45579" x="8537575" y="5456238"/>
          <p14:tracePt t="45596" x="8674100" y="5456238"/>
          <p14:tracePt t="45613" x="8724900" y="5456238"/>
          <p14:tracePt t="45616" x="8774113" y="5430838"/>
          <p14:tracePt t="45630" x="8799513" y="5418138"/>
          <p14:tracePt t="45632" x="8837613" y="5418138"/>
          <p14:tracePt t="45647" x="8850313" y="5407025"/>
          <p14:tracePt t="45649" x="8863013" y="5407025"/>
          <p14:tracePt t="45664" x="8886825" y="5381625"/>
          <p14:tracePt t="45680" x="8899525" y="5381625"/>
          <p14:tracePt t="45705" x="8924925" y="5356225"/>
          <p14:tracePt t="45761" x="8924925" y="5343525"/>
          <p14:tracePt t="45785" x="8924925" y="5318125"/>
          <p14:tracePt t="45793" x="8924925" y="5305425"/>
          <p14:tracePt t="45800" x="8912225" y="5294313"/>
          <p14:tracePt t="45811" x="8912225" y="5281613"/>
          <p14:tracePt t="45828" x="8874125" y="5243513"/>
          <p14:tracePt t="45845" x="8812213" y="5243513"/>
          <p14:tracePt t="45847" x="8763000" y="5218113"/>
          <p14:tracePt t="45862" x="8724900" y="5205413"/>
          <p14:tracePt t="45863" x="8661400" y="5205413"/>
          <p14:tracePt t="45879" x="8486775" y="5205413"/>
          <p14:tracePt t="45895" x="8299450" y="5205413"/>
          <p14:tracePt t="45912" x="8199438" y="5205413"/>
          <p14:tracePt t="45929" x="8110538" y="5205413"/>
          <p14:tracePt t="45947" x="8074025" y="5205413"/>
          <p14:tracePt t="45963" x="8048625" y="5205413"/>
          <p14:tracePt t="45980" x="8035925" y="5205413"/>
          <p14:tracePt t="45997" x="8023225" y="5218113"/>
          <p14:tracePt t="46014" x="8010525" y="5230813"/>
          <p14:tracePt t="46065" x="8010525" y="5243513"/>
          <p14:tracePt t="46137" x="8010525" y="5256213"/>
          <p14:tracePt t="46145" x="8010525" y="5268913"/>
          <p14:tracePt t="46600" x="8010525" y="5281613"/>
          <p14:tracePt t="46608" x="7999413" y="5294313"/>
          <p14:tracePt t="46616" x="7974013" y="5294313"/>
          <p14:tracePt t="46632" x="7923213" y="5305425"/>
          <p14:tracePt t="46649" x="7874000" y="5318125"/>
          <p14:tracePt t="46666" x="7810500" y="5343525"/>
          <p14:tracePt t="46682" x="7710488" y="5343525"/>
          <p14:tracePt t="46699" x="7635875" y="5368925"/>
          <p14:tracePt t="46716" x="7523163" y="5381625"/>
          <p14:tracePt t="46732" x="7472363" y="5407025"/>
          <p14:tracePt t="46749" x="7348538" y="5430838"/>
          <p14:tracePt t="46765" x="7310438" y="5443538"/>
          <p14:tracePt t="46768" x="7297738" y="5443538"/>
          <p14:tracePt t="46782" x="7272338" y="5443538"/>
          <p14:tracePt t="46889" x="7285038" y="5443538"/>
          <p14:tracePt t="46897" x="7310438" y="5443538"/>
          <p14:tracePt t="46905" x="7359650" y="5443538"/>
          <p14:tracePt t="46916" x="7397750" y="5443538"/>
          <p14:tracePt t="46933" x="7435850" y="5456238"/>
          <p14:tracePt t="46936" x="7523163" y="5456238"/>
          <p14:tracePt t="46949" x="7561263" y="5456238"/>
          <p14:tracePt t="46952" x="7648575" y="5456238"/>
          <p14:tracePt t="46966" x="7735888" y="5456238"/>
          <p14:tracePt t="46968" x="7835900" y="5456238"/>
          <p14:tracePt t="46984" x="8035925" y="5456238"/>
          <p14:tracePt t="47000" x="8199438" y="5456238"/>
          <p14:tracePt t="47017" x="8312150" y="5456238"/>
          <p14:tracePt t="47033" x="8412163" y="5456238"/>
          <p14:tracePt t="47050" x="8474075" y="5456238"/>
          <p14:tracePt t="47066" x="8524875" y="5456238"/>
          <p14:tracePt t="47088" x="8537575" y="5456238"/>
          <p14:tracePt t="47104" x="8548688" y="5456238"/>
          <p14:tracePt t="47117" x="8561388" y="5456238"/>
          <p14:tracePt t="47132" x="8574088" y="5443538"/>
          <p14:tracePt t="47297" x="8574088" y="5430838"/>
          <p14:tracePt t="47304" x="8561388" y="5418138"/>
          <p14:tracePt t="47317" x="8537575" y="5418138"/>
          <p14:tracePt t="47335" x="8512175" y="5418138"/>
          <p14:tracePt t="47337" x="8499475" y="5418138"/>
          <p14:tracePt t="47351" x="8486775" y="5418138"/>
          <p14:tracePt t="47353" x="8461375" y="5418138"/>
          <p14:tracePt t="47368" x="8435975" y="5418138"/>
          <p14:tracePt t="47385" x="8412163" y="5418138"/>
          <p14:tracePt t="47401" x="8399463" y="5418138"/>
          <p14:tracePt t="47418" x="8374063" y="5418138"/>
          <p14:tracePt t="47584" x="8361363" y="5418138"/>
          <p14:tracePt t="47592" x="8348663" y="5418138"/>
          <p14:tracePt t="47608" x="8335963" y="5418138"/>
          <p14:tracePt t="47624" x="8324850" y="5418138"/>
          <p14:tracePt t="47649" x="8299450" y="5418138"/>
          <p14:tracePt t="47657" x="8286750" y="5418138"/>
          <p14:tracePt t="47673" x="8261350" y="5418138"/>
          <p14:tracePt t="47689" x="8235950" y="5418138"/>
          <p14:tracePt t="47701" x="8223250" y="5418138"/>
          <p14:tracePt t="47704" x="8199438" y="5418138"/>
          <p14:tracePt t="47718" x="8174038" y="5418138"/>
          <p14:tracePt t="47736" x="8148638" y="5418138"/>
          <p14:tracePt t="47752" x="8123238" y="5418138"/>
          <p14:tracePt t="47768" x="8110538" y="5418138"/>
          <p14:tracePt t="47786" x="8086725" y="5418138"/>
          <p14:tracePt t="47808" x="8061325" y="5418138"/>
          <p14:tracePt t="47818" x="8035925" y="5418138"/>
          <p14:tracePt t="47841" x="8010525" y="5418138"/>
          <p14:tracePt t="47851" x="7999413" y="5418138"/>
          <p14:tracePt t="47868" x="7948613" y="5430838"/>
          <p14:tracePt t="47885" x="7910513" y="5443538"/>
          <p14:tracePt t="47902" x="7897813" y="5443538"/>
          <p14:tracePt t="48016" x="7910513" y="5443538"/>
          <p14:tracePt t="48025" x="7923213" y="5443538"/>
          <p14:tracePt t="48036" x="7935913" y="5443538"/>
          <p14:tracePt t="48053" x="7961313" y="5443538"/>
          <p14:tracePt t="48069" x="7986713" y="5443538"/>
          <p14:tracePt t="48312" x="7999413" y="5443538"/>
          <p14:tracePt t="48360" x="8010525" y="5443538"/>
          <p14:tracePt t="48369" x="8023225" y="5443538"/>
          <p14:tracePt t="48377" x="8035925" y="5443538"/>
          <p14:tracePt t="48386" x="8061325" y="5443538"/>
          <p14:tracePt t="48403" x="8148638" y="5443538"/>
          <p14:tracePt t="48420" x="8235950" y="5443538"/>
          <p14:tracePt t="48437" x="8374063" y="5443538"/>
          <p14:tracePt t="48440" x="8448675" y="5443538"/>
          <p14:tracePt t="48455" x="8512175" y="5443538"/>
          <p14:tracePt t="48457" x="8548688" y="5443538"/>
          <p14:tracePt t="48470" x="8599488" y="5443538"/>
          <p14:tracePt t="48472" x="8674100" y="5443538"/>
          <p14:tracePt t="48488" x="8899525" y="5443538"/>
          <p14:tracePt t="48504" x="9124950" y="5443538"/>
          <p14:tracePt t="48521" x="9363075" y="5443538"/>
          <p14:tracePt t="48538" x="9637713" y="5443538"/>
          <p14:tracePt t="48554" x="9913938" y="5443538"/>
          <p14:tracePt t="48570" x="10177463" y="5443538"/>
          <p14:tracePt t="48587" x="10414000" y="5443538"/>
          <p14:tracePt t="48603" x="10526713" y="5443538"/>
          <p14:tracePt t="48621" x="10590213" y="5443538"/>
          <p14:tracePt t="48624" x="10626725" y="5443538"/>
          <p14:tracePt t="48649" x="10639425" y="5443538"/>
          <p14:tracePt t="48840" x="10652125" y="5443538"/>
          <p14:tracePt t="49008" x="10652125" y="5456238"/>
          <p14:tracePt t="49072" x="10652125" y="5468938"/>
          <p14:tracePt t="49144" x="10639425" y="5468938"/>
          <p14:tracePt t="49200" x="10626725" y="5481638"/>
          <p14:tracePt t="49208" x="10614025" y="5481638"/>
          <p14:tracePt t="49353" x="10614025" y="5494338"/>
          <p14:tracePt t="49360" x="10602913" y="5494338"/>
          <p14:tracePt t="49465" x="10577513" y="5494338"/>
          <p14:tracePt t="51704" x="10590213" y="5494338"/>
          <p14:tracePt t="51992" x="10602913" y="5494338"/>
          <p14:tracePt t="52104" x="10602913" y="5507038"/>
          <p14:tracePt t="52160" x="10602913" y="5518150"/>
          <p14:tracePt t="52177" x="10614025" y="5543550"/>
          <p14:tracePt t="52192" x="10614025" y="5556250"/>
          <p14:tracePt t="52200" x="10614025" y="5568950"/>
          <p14:tracePt t="52214" x="10614025" y="5581650"/>
          <p14:tracePt t="52231" x="10614025" y="5594350"/>
          <p14:tracePt t="52233" x="10614025" y="5607050"/>
          <p14:tracePt t="52247" x="10626725" y="5619750"/>
          <p14:tracePt t="52249" x="10626725" y="5630863"/>
          <p14:tracePt t="52944" x="10626725" y="5656263"/>
          <p14:tracePt t="55184" x="10626725" y="5630863"/>
          <p14:tracePt t="55216" x="10626725" y="5619750"/>
          <p14:tracePt t="55232" x="10626725" y="5607050"/>
          <p14:tracePt t="55248" x="10626725" y="5594350"/>
          <p14:tracePt t="55273" x="10626725" y="5581650"/>
          <p14:tracePt t="55296" x="10626725" y="5568950"/>
          <p14:tracePt t="55368" x="10626725" y="5556250"/>
          <p14:tracePt t="55448" x="10602913" y="5556250"/>
          <p14:tracePt t="55456" x="10602913" y="5543550"/>
          <p14:tracePt t="55769" x="10590213" y="5543550"/>
          <p14:tracePt t="56632" x="10577513" y="5543550"/>
          <p14:tracePt t="56848" x="10577513" y="5556250"/>
          <p14:tracePt t="56873" x="10577513" y="5568950"/>
          <p14:tracePt t="56976" x="10564813" y="5568950"/>
          <p14:tracePt t="57176" x="10552113" y="5568950"/>
          <p14:tracePt t="58152" x="10552113" y="5556250"/>
          <p14:tracePt t="58160" x="10564813" y="5556250"/>
          <p14:tracePt t="58176" x="10590213" y="5543550"/>
          <p14:tracePt t="58184" x="10626725" y="5507038"/>
          <p14:tracePt t="58196" x="10664825" y="5494338"/>
          <p14:tracePt t="58212" x="10726738" y="5418138"/>
          <p14:tracePt t="58229" x="10815638" y="5318125"/>
          <p14:tracePt t="58232" x="10864850" y="5243513"/>
          <p14:tracePt t="58246" x="10864850" y="5168900"/>
          <p14:tracePt t="58248" x="10902950" y="5081588"/>
          <p14:tracePt t="58264" x="10928350" y="4905375"/>
          <p14:tracePt t="58280" x="10964863" y="4692650"/>
          <p14:tracePt t="58296" x="11015663" y="4418013"/>
          <p14:tracePt t="58312" x="11052175" y="4192588"/>
          <p14:tracePt t="58329" x="11052175" y="4167188"/>
          <p14:tracePt t="58495" x="11090275" y="4167188"/>
          <p14:tracePt t="58503" x="11115675" y="4167188"/>
          <p14:tracePt t="58511" x="11190288" y="4167188"/>
          <p14:tracePt t="58527" x="11428413" y="4167188"/>
          <p14:tracePt t="58544" x="11615738" y="4167188"/>
          <p14:tracePt t="58561" x="11917363" y="4167188"/>
          <p14:tracePt t="58578" x="12141200" y="4167188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(1)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86440"/>
            <a:ext cx="1012043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Electronic Health Record (EHR) Implementation and Operational Efficiency:</a:t>
            </a:r>
            <a:endParaRPr lang="en-US" sz="2800" b="1" dirty="0">
              <a:solidFill>
                <a:srgbClr val="00AEEF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 healthcare system introduces a new EHR system to reduce administrative errors and improve workflow efficiency. Management wants to evaluate whether the implementation of the EHR system reduces the average time physicians spend on documentation.</a:t>
            </a:r>
            <a:endParaRPr lang="en-US" sz="2400" dirty="0"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9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531"/>
    </mc:Choice>
    <mc:Fallback xmlns="">
      <p:transition advTm="74531"/>
    </mc:Fallback>
  </mc:AlternateContent>
  <p:extLst>
    <p:ext uri="{3A86A75C-4F4B-4683-9AE1-C65F6400EC91}">
      <p14:laserTraceLst xmlns:p14="http://schemas.microsoft.com/office/powerpoint/2010/main">
        <p14:tracePtLst>
          <p14:tracePt t="29478" x="11202988" y="3403600"/>
          <p14:tracePt t="29484" x="10526713" y="3403600"/>
          <p14:tracePt t="29502" x="9513888" y="3403600"/>
          <p14:tracePt t="29519" x="9150350" y="3403600"/>
          <p14:tracePt t="29536" x="9088438" y="3403600"/>
          <p14:tracePt t="29692" x="9112250" y="3403600"/>
          <p14:tracePt t="29700" x="9150350" y="3403600"/>
          <p14:tracePt t="29708" x="9188450" y="3403600"/>
          <p14:tracePt t="29720" x="9212263" y="3403600"/>
          <p14:tracePt t="29740" x="9224963" y="3403600"/>
          <p14:tracePt t="29804" x="9199563" y="3403600"/>
          <p14:tracePt t="29811" x="9188450" y="3403600"/>
          <p14:tracePt t="29827" x="9163050" y="3403600"/>
          <p14:tracePt t="29836" x="9137650" y="3403600"/>
          <p14:tracePt t="29852" x="9075738" y="3403600"/>
          <p14:tracePt t="29869" x="9050338" y="3403600"/>
          <p14:tracePt t="29916" x="9037638" y="3416300"/>
          <p14:tracePt t="29924" x="9037638" y="3429000"/>
          <p14:tracePt t="29937" x="9012238" y="3454400"/>
          <p14:tracePt t="29939" x="8986838" y="3490913"/>
          <p14:tracePt t="29953" x="8963025" y="3516313"/>
          <p14:tracePt t="29955" x="8924925" y="3541713"/>
          <p14:tracePt t="29970" x="8863013" y="3603625"/>
          <p14:tracePt t="29972" x="8799513" y="3641725"/>
          <p14:tracePt t="29987" x="8674100" y="3754438"/>
          <p14:tracePt t="30003" x="8612188" y="3816350"/>
          <p14:tracePt t="30020" x="8499475" y="3905250"/>
          <p14:tracePt t="30037" x="8435975" y="3941763"/>
          <p14:tracePt t="30053" x="8399463" y="3979863"/>
          <p14:tracePt t="30071" x="8312150" y="4029075"/>
          <p14:tracePt t="30087" x="8248650" y="4054475"/>
          <p14:tracePt t="30103" x="8223250" y="4092575"/>
          <p14:tracePt t="30121" x="8123238" y="4141788"/>
          <p14:tracePt t="30124" x="8086725" y="4179888"/>
          <p14:tracePt t="30137" x="8023225" y="4230688"/>
          <p14:tracePt t="30139" x="7948613" y="4267200"/>
          <p14:tracePt t="30154" x="7886700" y="4318000"/>
          <p14:tracePt t="30156" x="7810500" y="4367213"/>
          <p14:tracePt t="30172" x="7635875" y="4467225"/>
          <p14:tracePt t="30188" x="7485063" y="4592638"/>
          <p14:tracePt t="30204" x="7310438" y="4705350"/>
          <p14:tracePt t="30221" x="7159625" y="4779963"/>
          <p14:tracePt t="30237" x="7046913" y="4843463"/>
          <p14:tracePt t="30254" x="6934200" y="4892675"/>
          <p14:tracePt t="30271" x="6884988" y="4918075"/>
          <p14:tracePt t="30287" x="6834188" y="4943475"/>
          <p14:tracePt t="30308" x="6808788" y="4943475"/>
          <p14:tracePt t="30348" x="6846888" y="4918075"/>
          <p14:tracePt t="30356" x="6872288" y="4892675"/>
          <p14:tracePt t="30372" x="6997700" y="4818063"/>
          <p14:tracePt t="30388" x="7223125" y="4656138"/>
          <p14:tracePt t="30405" x="7410450" y="4518025"/>
          <p14:tracePt t="30421" x="7572375" y="4379913"/>
          <p14:tracePt t="30437" x="7723188" y="4205288"/>
          <p14:tracePt t="30455" x="7797800" y="4041775"/>
          <p14:tracePt t="30472" x="7861300" y="3867150"/>
          <p14:tracePt t="30488" x="7861300" y="3667125"/>
          <p14:tracePt t="30491" x="7810500" y="3567113"/>
          <p14:tracePt t="30504" x="7785100" y="3429000"/>
          <p14:tracePt t="30507" x="7735888" y="3303588"/>
          <p14:tracePt t="30521" x="7685088" y="3165475"/>
          <p14:tracePt t="30523" x="7572375" y="2890838"/>
          <p14:tracePt t="30538" x="7497763" y="2803525"/>
          <p14:tracePt t="30540" x="7372350" y="2716213"/>
          <p14:tracePt t="30555" x="7123113" y="2565400"/>
          <p14:tracePt t="30572" x="6797675" y="2478088"/>
          <p14:tracePt t="30589" x="6334125" y="2478088"/>
          <p14:tracePt t="30605" x="5945188" y="2478088"/>
          <p14:tracePt t="30621" x="5670550" y="2478088"/>
          <p14:tracePt t="30638" x="5532438" y="2478088"/>
          <p14:tracePt t="30655" x="5345113" y="2478088"/>
          <p14:tracePt t="30672" x="5068888" y="2478088"/>
          <p14:tracePt t="30676" x="4945063" y="2516188"/>
          <p14:tracePt t="30688" x="4856163" y="2516188"/>
          <p14:tracePt t="30706" x="4668838" y="2552700"/>
          <p14:tracePt t="30708" x="4594225" y="2578100"/>
          <p14:tracePt t="30723" x="4568825" y="2578100"/>
          <p14:tracePt t="30739" x="4518025" y="2603500"/>
          <p14:tracePt t="30756" x="4494213" y="2652713"/>
          <p14:tracePt t="30772" x="4481513" y="2678113"/>
          <p14:tracePt t="30796" x="4481513" y="2690813"/>
          <p14:tracePt t="30805" x="4481513" y="2703513"/>
          <p14:tracePt t="30822" x="4456113" y="2752725"/>
          <p14:tracePt t="30839" x="4430713" y="2790825"/>
          <p14:tracePt t="30856" x="4418013" y="2852738"/>
          <p14:tracePt t="30873" x="4368800" y="2928938"/>
          <p14:tracePt t="30875" x="4368800" y="2990850"/>
          <p14:tracePt t="30890" x="4343400" y="3016250"/>
          <p14:tracePt t="30892" x="4330700" y="3041650"/>
          <p14:tracePt t="30905" x="4330700" y="3065463"/>
          <p14:tracePt t="30908" x="4318000" y="3090863"/>
          <p14:tracePt t="30921" x="4305300" y="3128963"/>
          <p14:tracePt t="30923" x="4294188" y="3154363"/>
          <p14:tracePt t="30938" x="4268788" y="3190875"/>
          <p14:tracePt t="30955" x="4256088" y="3228975"/>
          <p14:tracePt t="30972" x="4230688" y="3278188"/>
          <p14:tracePt t="31172" x="4181475" y="3278188"/>
          <p14:tracePt t="31188" x="4156075" y="3278188"/>
          <p14:tracePt t="31196" x="4130675" y="3278188"/>
          <p14:tracePt t="31206" x="4105275" y="3278188"/>
          <p14:tracePt t="31224" x="4043363" y="3278188"/>
          <p14:tracePt t="31240" x="3956050" y="3278188"/>
          <p14:tracePt t="31243" x="3905250" y="3278188"/>
          <p14:tracePt t="31256" x="3892550" y="3278188"/>
          <p14:tracePt t="31332" x="3879850" y="3278188"/>
          <p14:tracePt t="31364" x="3867150" y="3278188"/>
          <p14:tracePt t="34196" x="3867150" y="3267075"/>
          <p14:tracePt t="34204" x="3867150" y="3254375"/>
          <p14:tracePt t="34220" x="3879850" y="3254375"/>
          <p14:tracePt t="34252" x="3892550" y="3254375"/>
          <p14:tracePt t="34284" x="3905250" y="3254375"/>
          <p14:tracePt t="34299" x="3917950" y="3254375"/>
          <p14:tracePt t="34315" x="3930650" y="3254375"/>
          <p14:tracePt t="34348" x="3943350" y="3254375"/>
          <p14:tracePt t="34420" x="3956050" y="3254375"/>
          <p14:tracePt t="34477" x="3968750" y="3241675"/>
          <p14:tracePt t="34620" x="3979863" y="3241675"/>
          <p14:tracePt t="34636" x="3979863" y="3228975"/>
          <p14:tracePt t="34748" x="3992563" y="3228975"/>
          <p14:tracePt t="34812" x="4005263" y="3216275"/>
          <p14:tracePt t="34916" x="4017963" y="3203575"/>
          <p14:tracePt t="35196" x="4043363" y="3203575"/>
          <p14:tracePt t="35203" x="4068763" y="3203575"/>
          <p14:tracePt t="35218" x="4130675" y="3203575"/>
          <p14:tracePt t="35220" x="4205288" y="3203575"/>
          <p14:tracePt t="35235" x="4343400" y="3203575"/>
          <p14:tracePt t="35251" x="4430713" y="3216275"/>
          <p14:tracePt t="35267" x="4518025" y="3267075"/>
          <p14:tracePt t="35284" x="4630738" y="3316288"/>
          <p14:tracePt t="35301" x="4768850" y="3378200"/>
          <p14:tracePt t="35318" x="4868863" y="3416300"/>
          <p14:tracePt t="35334" x="4956175" y="3454400"/>
          <p14:tracePt t="35351" x="4981575" y="3467100"/>
          <p14:tracePt t="35367" x="5019675" y="3479800"/>
          <p14:tracePt t="35596" x="5019675" y="3490913"/>
          <p14:tracePt t="35716" x="5019675" y="3503613"/>
          <p14:tracePt t="35852" x="5019675" y="3516313"/>
          <p14:tracePt t="35875" x="5032375" y="3516313"/>
          <p14:tracePt t="35891" x="5057775" y="3541713"/>
          <p14:tracePt t="35908" x="5094288" y="3541713"/>
          <p14:tracePt t="35916" x="5106988" y="3541713"/>
          <p14:tracePt t="35923" x="5119688" y="3541713"/>
          <p14:tracePt t="35935" x="5145088" y="3541713"/>
          <p14:tracePt t="35952" x="5207000" y="3541713"/>
          <p14:tracePt t="35969" x="5245100" y="3567113"/>
          <p14:tracePt t="35971" x="5257800" y="3567113"/>
          <p14:tracePt t="35986" x="5294313" y="3579813"/>
          <p14:tracePt t="35988" x="5319713" y="3579813"/>
          <p14:tracePt t="36003" x="5370513" y="3579813"/>
          <p14:tracePt t="36019" x="5407025" y="3579813"/>
          <p14:tracePt t="36036" x="5445125" y="3579813"/>
          <p14:tracePt t="36053" x="5483225" y="3579813"/>
          <p14:tracePt t="36100" x="5495925" y="3579813"/>
          <p14:tracePt t="37860" x="5507038" y="3579813"/>
          <p14:tracePt t="37868" x="5519738" y="3579813"/>
          <p14:tracePt t="37875" x="5545138" y="3579813"/>
          <p14:tracePt t="37891" x="5583238" y="3579813"/>
          <p14:tracePt t="37908" x="5632450" y="3590925"/>
          <p14:tracePt t="37925" x="5670550" y="3603625"/>
          <p14:tracePt t="37941" x="5732463" y="3616325"/>
          <p14:tracePt t="37957" x="5783263" y="3629025"/>
          <p14:tracePt t="37974" x="5832475" y="3654425"/>
          <p14:tracePt t="37991" x="5857875" y="3654425"/>
          <p14:tracePt t="38008" x="5870575" y="3667125"/>
          <p14:tracePt t="38025" x="5883275" y="3679825"/>
          <p14:tracePt t="38042" x="5895975" y="3692525"/>
          <p14:tracePt t="38044" x="5895975" y="3703638"/>
          <p14:tracePt t="38058" x="5908675" y="3716338"/>
          <p14:tracePt t="38060" x="5908675" y="3741738"/>
          <p14:tracePt t="38075" x="5908675" y="3803650"/>
          <p14:tracePt t="38091" x="5908675" y="3879850"/>
          <p14:tracePt t="38108" x="5908675" y="3979863"/>
          <p14:tracePt t="38125" x="5908675" y="4105275"/>
          <p14:tracePt t="38141" x="5908675" y="4205288"/>
          <p14:tracePt t="38158" x="5883275" y="4341813"/>
          <p14:tracePt t="38175" x="5857875" y="4454525"/>
          <p14:tracePt t="38192" x="5770563" y="4618038"/>
          <p14:tracePt t="38209" x="5683250" y="4768850"/>
          <p14:tracePt t="38211" x="5632450" y="4856163"/>
          <p14:tracePt t="38225" x="5570538" y="4930775"/>
          <p14:tracePt t="38243" x="5470525" y="5068888"/>
          <p14:tracePt t="38259" x="5394325" y="5143500"/>
          <p14:tracePt t="38275" x="5294313" y="5230813"/>
          <p14:tracePt t="38291" x="5207000" y="5294313"/>
          <p14:tracePt t="38308" x="5157788" y="5330825"/>
          <p14:tracePt t="38325" x="5081588" y="5356225"/>
          <p14:tracePt t="38341" x="4932363" y="5418138"/>
          <p14:tracePt t="38359" x="4856163" y="5456238"/>
          <p14:tracePt t="38388" x="4781550" y="5468938"/>
          <p14:tracePt t="38397" x="4732338" y="5481638"/>
          <p14:tracePt t="38409" x="4694238" y="5494338"/>
          <p14:tracePt t="38411" x="4643438" y="5518150"/>
          <p14:tracePt t="38426" x="4568825" y="5530850"/>
          <p14:tracePt t="38428" x="4530725" y="5530850"/>
          <p14:tracePt t="38442" x="4481513" y="5530850"/>
          <p14:tracePt t="38444" x="4443413" y="5556250"/>
          <p14:tracePt t="38460" x="4381500" y="5556250"/>
          <p14:tracePt t="38476" x="4305300" y="5556250"/>
          <p14:tracePt t="38492" x="4230688" y="5556250"/>
          <p14:tracePt t="38509" x="4168775" y="5556250"/>
          <p14:tracePt t="38526" x="4081463" y="5556250"/>
          <p14:tracePt t="38542" x="4043363" y="5556250"/>
          <p14:tracePt t="38559" x="4005263" y="5556250"/>
          <p14:tracePt t="38575" x="3992563" y="5556250"/>
          <p14:tracePt t="38593" x="3956050" y="5556250"/>
          <p14:tracePt t="38596" x="3943350" y="5556250"/>
          <p14:tracePt t="38610" x="3930650" y="5556250"/>
          <p14:tracePt t="38612" x="3917950" y="5556250"/>
          <p14:tracePt t="38627" x="3905250" y="5556250"/>
          <p14:tracePt t="38643" x="3892550" y="5556250"/>
          <p14:tracePt t="38660" x="3843338" y="5556250"/>
          <p14:tracePt t="38676" x="3792538" y="5556250"/>
          <p14:tracePt t="38693" x="3743325" y="5556250"/>
          <p14:tracePt t="38710" x="3692525" y="5556250"/>
          <p14:tracePt t="38726" x="3630613" y="5556250"/>
          <p14:tracePt t="38743" x="3605213" y="5556250"/>
          <p14:tracePt t="38759" x="3579813" y="5556250"/>
          <p14:tracePt t="38780" x="3567113" y="5556250"/>
          <p14:tracePt t="38794" x="3554413" y="5556250"/>
          <p14:tracePt t="38810" x="3541713" y="5556250"/>
          <p14:tracePt t="38836" x="3517900" y="5556250"/>
          <p14:tracePt t="38843" x="3505200" y="5556250"/>
          <p14:tracePt t="38860" x="3392488" y="5507038"/>
          <p14:tracePt t="38877" x="3305175" y="5456238"/>
          <p14:tracePt t="38893" x="3267075" y="5430838"/>
          <p14:tracePt t="38910" x="3205163" y="5407025"/>
          <p14:tracePt t="38927" x="3154363" y="5381625"/>
          <p14:tracePt t="38944" x="3103563" y="5356225"/>
          <p14:tracePt t="38960" x="3054350" y="5330825"/>
          <p14:tracePt t="38963" x="2992438" y="5294313"/>
          <p14:tracePt t="38976" x="2979738" y="5294313"/>
          <p14:tracePt t="38979" x="2954338" y="5268913"/>
          <p14:tracePt t="38995" x="2903538" y="5243513"/>
          <p14:tracePt t="39010" x="2867025" y="5230813"/>
          <p14:tracePt t="39027" x="2854325" y="5205413"/>
          <p14:tracePt t="39029" x="2828925" y="5194300"/>
          <p14:tracePt t="39044" x="2816225" y="5181600"/>
          <p14:tracePt t="39061" x="2767013" y="5143500"/>
          <p14:tracePt t="39077" x="2716213" y="5105400"/>
          <p14:tracePt t="39094" x="2667000" y="5068888"/>
          <p14:tracePt t="39110" x="2628900" y="5043488"/>
          <p14:tracePt t="39128" x="2603500" y="5030788"/>
          <p14:tracePt t="39144" x="2590800" y="5018088"/>
          <p14:tracePt t="39147" x="2578100" y="5018088"/>
          <p14:tracePt t="39161" x="2565400" y="5005388"/>
          <p14:tracePt t="39164" x="2554288" y="5005388"/>
          <p14:tracePt t="39178" x="2541588" y="4981575"/>
          <p14:tracePt t="39195" x="2503488" y="4956175"/>
          <p14:tracePt t="39211" x="2478088" y="4930775"/>
          <p14:tracePt t="39228" x="2416175" y="4892675"/>
          <p14:tracePt t="39244" x="2403475" y="4879975"/>
          <p14:tracePt t="39261" x="2328863" y="4818063"/>
          <p14:tracePt t="39277" x="2239963" y="4756150"/>
          <p14:tracePt t="39294" x="2190750" y="4705350"/>
          <p14:tracePt t="39311" x="2152650" y="4679950"/>
          <p14:tracePt t="39328" x="2090738" y="4643438"/>
          <p14:tracePt t="39331" x="2078038" y="4618038"/>
          <p14:tracePt t="39345" x="2065338" y="4618038"/>
          <p14:tracePt t="39348" x="2065338" y="4605338"/>
          <p14:tracePt t="39363" x="2052638" y="4592638"/>
          <p14:tracePt t="39396" x="2027238" y="4592638"/>
          <p14:tracePt t="39420" x="2027238" y="4567238"/>
          <p14:tracePt t="39428" x="2014538" y="4567238"/>
          <p14:tracePt t="39484" x="2052638" y="4567238"/>
          <p14:tracePt t="39500" x="2065338" y="4567238"/>
          <p14:tracePt t="39612" x="2090738" y="4543425"/>
          <p14:tracePt t="39629" x="2090738" y="4530725"/>
          <p14:tracePt t="39684" x="2090738" y="4505325"/>
          <p14:tracePt t="39692" x="2103438" y="4505325"/>
          <p14:tracePt t="39699" x="2103438" y="4492625"/>
          <p14:tracePt t="39711" x="2116138" y="4492625"/>
          <p14:tracePt t="39729" x="2127250" y="4492625"/>
          <p14:tracePt t="39747" x="2127250" y="4479925"/>
          <p14:tracePt t="39763" x="2139950" y="4479925"/>
          <p14:tracePt t="39788" x="2139950" y="4467225"/>
          <p14:tracePt t="39803" x="2139950" y="4454525"/>
          <p14:tracePt t="39819" x="2139950" y="4443413"/>
          <p14:tracePt t="39860" x="2139950" y="4430713"/>
          <p14:tracePt t="39876" x="2152650" y="4430713"/>
          <p14:tracePt t="39892" x="2152650" y="4418013"/>
          <p14:tracePt t="39899" x="2152650" y="4405313"/>
          <p14:tracePt t="39913" x="2178050" y="4405313"/>
          <p14:tracePt t="40412" x="2190750" y="4392613"/>
          <p14:tracePt t="40452" x="2216150" y="4392613"/>
          <p14:tracePt t="40484" x="2228850" y="4392613"/>
          <p14:tracePt t="40492" x="2239963" y="4379913"/>
          <p14:tracePt t="40532" x="2252663" y="4367213"/>
          <p14:tracePt t="40555" x="2265363" y="4367213"/>
          <p14:tracePt t="40596" x="2278063" y="4367213"/>
          <p14:tracePt t="40612" x="2290763" y="4367213"/>
          <p14:tracePt t="40620" x="2316163" y="4341813"/>
          <p14:tracePt t="40644" x="2328863" y="4341813"/>
          <p14:tracePt t="40652" x="2339975" y="4341813"/>
          <p14:tracePt t="40664" x="2352675" y="4341813"/>
          <p14:tracePt t="40681" x="2378075" y="4341813"/>
          <p14:tracePt t="40683" x="2390775" y="4330700"/>
          <p14:tracePt t="40698" x="2403475" y="4318000"/>
          <p14:tracePt t="40700" x="2428875" y="4318000"/>
          <p14:tracePt t="40715" x="2452688" y="4318000"/>
          <p14:tracePt t="40732" x="2478088" y="4318000"/>
          <p14:tracePt t="40749" x="2503488" y="4318000"/>
          <p14:tracePt t="40765" x="2528888" y="4318000"/>
          <p14:tracePt t="40781" x="2554288" y="4318000"/>
          <p14:tracePt t="40804" x="2565400" y="4318000"/>
          <p14:tracePt t="40828" x="2578100" y="4318000"/>
          <p14:tracePt t="40844" x="2590800" y="4318000"/>
          <p14:tracePt t="40860" x="2603500" y="4318000"/>
          <p14:tracePt t="40876" x="2616200" y="4318000"/>
          <p14:tracePt t="41188" x="2641600" y="4318000"/>
          <p14:tracePt t="41196" x="2641600" y="4305300"/>
          <p14:tracePt t="41228" x="2654300" y="4305300"/>
          <p14:tracePt t="41276" x="2667000" y="4305300"/>
          <p14:tracePt t="41307" x="2667000" y="4292600"/>
          <p14:tracePt t="41340" x="2678113" y="4292600"/>
          <p14:tracePt t="41364" x="2690813" y="4279900"/>
          <p14:tracePt t="41372" x="2703513" y="4279900"/>
          <p14:tracePt t="41412" x="2716213" y="4267200"/>
          <p14:tracePt t="41468" x="2728913" y="4267200"/>
          <p14:tracePt t="41500" x="2754313" y="4267200"/>
          <p14:tracePt t="41516" x="2778125" y="4254500"/>
          <p14:tracePt t="41524" x="2790825" y="4254500"/>
          <p14:tracePt t="41533" x="2803525" y="4254500"/>
          <p14:tracePt t="41550" x="2841625" y="4254500"/>
          <p14:tracePt t="41567" x="2879725" y="4254500"/>
          <p14:tracePt t="41583" x="2903538" y="4241800"/>
          <p14:tracePt t="41601" x="2928938" y="4241800"/>
          <p14:tracePt t="41618" x="2941638" y="4241800"/>
          <p14:tracePt t="41620" x="2954338" y="4241800"/>
          <p14:tracePt t="41635" x="2967038" y="4241800"/>
          <p14:tracePt t="41667" x="2979738" y="4241800"/>
          <p14:tracePt t="41676" x="2992438" y="4241800"/>
          <p14:tracePt t="41684" x="3003550" y="4241800"/>
          <p14:tracePt t="41787" x="3016250" y="4241800"/>
          <p14:tracePt t="41892" x="3016250" y="4230688"/>
          <p14:tracePt t="41901" x="3028950" y="4230688"/>
          <p14:tracePt t="41916" x="3028950" y="4217988"/>
          <p14:tracePt t="42036" x="3041650" y="4217988"/>
          <p14:tracePt t="42044" x="3054350" y="4205288"/>
          <p14:tracePt t="42091" x="3079750" y="4179888"/>
          <p14:tracePt t="42187" x="3092450" y="4179888"/>
          <p14:tracePt t="42244" x="3103563" y="4167188"/>
          <p14:tracePt t="42284" x="3116263" y="4154488"/>
          <p14:tracePt t="42308" x="3116263" y="4141788"/>
          <p14:tracePt t="42324" x="3128963" y="4129088"/>
          <p14:tracePt t="42356" x="3128963" y="4117975"/>
          <p14:tracePt t="42387" x="3141663" y="4117975"/>
          <p14:tracePt t="42412" x="3141663" y="4105275"/>
          <p14:tracePt t="42428" x="3154363" y="4092575"/>
          <p14:tracePt t="42460" x="3167063" y="4092575"/>
          <p14:tracePt t="42484" x="3179763" y="4079875"/>
          <p14:tracePt t="42492" x="3192463" y="4067175"/>
          <p14:tracePt t="42503" x="3205163" y="4041775"/>
          <p14:tracePt t="42519" x="3228975" y="4029075"/>
          <p14:tracePt t="42536" x="3254375" y="4005263"/>
          <p14:tracePt t="42556" x="3254375" y="3992563"/>
          <p14:tracePt t="42571" x="3267075" y="3979863"/>
          <p14:tracePt t="42644" x="3279775" y="3967163"/>
          <p14:tracePt t="42716" x="3292475" y="3967163"/>
          <p14:tracePt t="42987" x="3305175" y="3967163"/>
          <p14:tracePt t="43003" x="3317875" y="3967163"/>
          <p14:tracePt t="43188" x="3328988" y="3954463"/>
          <p14:tracePt t="43475" x="3367088" y="3967163"/>
          <p14:tracePt t="43483" x="3379788" y="3967163"/>
          <p14:tracePt t="43492" x="3417888" y="3992563"/>
          <p14:tracePt t="43507" x="3417888" y="4005263"/>
          <p14:tracePt t="43532" x="3429000" y="4017963"/>
          <p14:tracePt t="43539" x="3505200" y="4029075"/>
          <p14:tracePt t="43556" x="3605213" y="4092575"/>
          <p14:tracePt t="43572" x="3730625" y="4141788"/>
          <p14:tracePt t="43590" x="3817938" y="4192588"/>
          <p14:tracePt t="43605" x="3930650" y="4230688"/>
          <p14:tracePt t="43622" x="4017963" y="4267200"/>
          <p14:tracePt t="43640" x="4092575" y="4292600"/>
          <p14:tracePt t="43656" x="4168775" y="4318000"/>
          <p14:tracePt t="43659" x="4192588" y="4341813"/>
          <p14:tracePt t="43672" x="4230688" y="4354513"/>
          <p14:tracePt t="43676" x="4294188" y="4379913"/>
          <p14:tracePt t="43689" x="4330700" y="4379913"/>
          <p14:tracePt t="43691" x="4381500" y="4405313"/>
          <p14:tracePt t="43707" x="4494213" y="4418013"/>
          <p14:tracePt t="43723" x="4568825" y="4430713"/>
          <p14:tracePt t="43740" x="4630738" y="4443413"/>
          <p14:tracePt t="43756" x="4656138" y="4443413"/>
          <p14:tracePt t="43773" x="4732338" y="4467225"/>
          <p14:tracePt t="43790" x="4768850" y="4467225"/>
          <p14:tracePt t="43807" x="4819650" y="4467225"/>
          <p14:tracePt t="43823" x="4894263" y="4467225"/>
          <p14:tracePt t="43840" x="4968875" y="4467225"/>
          <p14:tracePt t="43857" x="5057775" y="4467225"/>
          <p14:tracePt t="43859" x="5068888" y="4467225"/>
          <p14:tracePt t="43873" x="5094288" y="4467225"/>
          <p14:tracePt t="43876" x="5132388" y="4467225"/>
          <p14:tracePt t="43890" x="5157788" y="4467225"/>
          <p14:tracePt t="43891" x="5170488" y="4467225"/>
          <p14:tracePt t="43907" x="5194300" y="4467225"/>
          <p14:tracePt t="43924" x="5232400" y="4467225"/>
          <p14:tracePt t="43940" x="5281613" y="4467225"/>
          <p14:tracePt t="43957" x="5345113" y="4467225"/>
          <p14:tracePt t="43973" x="5394325" y="4467225"/>
          <p14:tracePt t="43989" x="5470525" y="4467225"/>
          <p14:tracePt t="44007" x="5495925" y="4443413"/>
          <p14:tracePt t="44024" x="5519738" y="4443413"/>
          <p14:tracePt t="44040" x="5545138" y="4443413"/>
          <p14:tracePt t="44057" x="5557838" y="4443413"/>
          <p14:tracePt t="44075" x="5583238" y="4418013"/>
          <p14:tracePt t="44091" x="5595938" y="4418013"/>
          <p14:tracePt t="44116" x="5619750" y="4418013"/>
          <p14:tracePt t="44132" x="5632450" y="4418013"/>
          <p14:tracePt t="44140" x="5645150" y="4418013"/>
          <p14:tracePt t="44158" x="5657850" y="4405313"/>
          <p14:tracePt t="44196" x="5683250" y="4405313"/>
          <p14:tracePt t="44236" x="5683250" y="4392613"/>
          <p14:tracePt t="44284" x="5695950" y="4392613"/>
          <p14:tracePt t="44291" x="5708650" y="4392613"/>
          <p14:tracePt t="44299" x="5719763" y="4392613"/>
          <p14:tracePt t="44315" x="5732463" y="4392613"/>
          <p14:tracePt t="44324" x="5745163" y="4392613"/>
          <p14:tracePt t="44341" x="5757863" y="4379913"/>
          <p14:tracePt t="44357" x="5770563" y="4379913"/>
          <p14:tracePt t="44374" x="5783263" y="4379913"/>
          <p14:tracePt t="44391" x="5795963" y="4379913"/>
          <p14:tracePt t="44412" x="5808663" y="4379913"/>
          <p14:tracePt t="44444" x="5832475" y="4367213"/>
          <p14:tracePt t="44556" x="5845175" y="4354513"/>
          <p14:tracePt t="44588" x="5870575" y="4341813"/>
          <p14:tracePt t="44595" x="5883275" y="4341813"/>
          <p14:tracePt t="44609" x="5895975" y="4330700"/>
          <p14:tracePt t="44611" x="5921375" y="4318000"/>
          <p14:tracePt t="44626" x="5945188" y="4305300"/>
          <p14:tracePt t="44628" x="5957888" y="4305300"/>
          <p14:tracePt t="44643" x="6034088" y="4267200"/>
          <p14:tracePt t="44659" x="6108700" y="4205288"/>
          <p14:tracePt t="44676" x="6170613" y="4179888"/>
          <p14:tracePt t="44693" x="6221413" y="4154488"/>
          <p14:tracePt t="44709" x="6234113" y="4129088"/>
          <p14:tracePt t="44725" x="6259513" y="4105275"/>
          <p14:tracePt t="44742" x="6270625" y="4092575"/>
          <p14:tracePt t="44796" x="6283325" y="4079875"/>
          <p14:tracePt t="45180" x="6270625" y="4079875"/>
          <p14:tracePt t="45220" x="6246813" y="4079875"/>
          <p14:tracePt t="45260" x="6234113" y="4079875"/>
          <p14:tracePt t="45277" x="6221413" y="4079875"/>
          <p14:tracePt t="45284" x="6196013" y="4092575"/>
          <p14:tracePt t="45300" x="6183313" y="4105275"/>
          <p14:tracePt t="45310" x="6157913" y="4105275"/>
          <p14:tracePt t="45327" x="6134100" y="4117975"/>
          <p14:tracePt t="45344" x="6108700" y="4129088"/>
          <p14:tracePt t="45347" x="6083300" y="4141788"/>
          <p14:tracePt t="45360" x="6083300" y="4154488"/>
          <p14:tracePt t="45363" x="6057900" y="4167188"/>
          <p14:tracePt t="45380" x="6034088" y="4179888"/>
          <p14:tracePt t="45394" x="6021388" y="4179888"/>
          <p14:tracePt t="45411" x="5983288" y="4205288"/>
          <p14:tracePt t="45427" x="5945188" y="4230688"/>
          <p14:tracePt t="45452" x="5932488" y="4241800"/>
          <p14:tracePt t="45461" x="5921375" y="4241800"/>
          <p14:tracePt t="45477" x="5908675" y="4254500"/>
          <p14:tracePt t="45494" x="5895975" y="4254500"/>
          <p14:tracePt t="45511" x="5883275" y="4267200"/>
          <p14:tracePt t="45540" x="5870575" y="4267200"/>
          <p14:tracePt t="45556" x="5857875" y="4267200"/>
          <p14:tracePt t="45564" x="5845175" y="4267200"/>
          <p14:tracePt t="45578" x="5832475" y="4267200"/>
          <p14:tracePt t="45580" x="5808663" y="4267200"/>
          <p14:tracePt t="45596" x="5783263" y="4267200"/>
          <p14:tracePt t="45612" x="5708650" y="4267200"/>
          <p14:tracePt t="45628" x="5670550" y="4267200"/>
          <p14:tracePt t="45645" x="5532438" y="4205288"/>
          <p14:tracePt t="45661" x="5470525" y="4154488"/>
          <p14:tracePt t="45677" x="5407025" y="4092575"/>
          <p14:tracePt t="45694" x="5357813" y="4041775"/>
          <p14:tracePt t="45711" x="5345113" y="4029075"/>
          <p14:tracePt t="45728" x="5345113" y="4017963"/>
          <p14:tracePt t="45844" x="5345113" y="4005263"/>
          <p14:tracePt t="45860" x="5370513" y="4005263"/>
          <p14:tracePt t="45867" x="5407025" y="4005263"/>
          <p14:tracePt t="45878" x="5457825" y="4005263"/>
          <p14:tracePt t="45895" x="5545138" y="4005263"/>
          <p14:tracePt t="45912" x="5657850" y="4005263"/>
          <p14:tracePt t="45928" x="5745163" y="4005263"/>
          <p14:tracePt t="45931" x="5783263" y="4005263"/>
          <p14:tracePt t="45946" x="5832475" y="4005263"/>
          <p14:tracePt t="45948" x="5870575" y="4005263"/>
          <p14:tracePt t="45963" x="5932488" y="4005263"/>
          <p14:tracePt t="45979" x="5983288" y="4005263"/>
          <p14:tracePt t="45996" x="6008688" y="4005263"/>
          <p14:tracePt t="46012" x="6021388" y="4005263"/>
          <p14:tracePt t="46028" x="6034088" y="4005263"/>
          <p14:tracePt t="46212" x="6045200" y="4005263"/>
          <p14:tracePt t="46220" x="6070600" y="4005263"/>
          <p14:tracePt t="46236" x="6083300" y="4005263"/>
          <p14:tracePt t="46245" x="6096000" y="4005263"/>
          <p14:tracePt t="46263" x="6096000" y="4017963"/>
          <p14:tracePt t="46279" x="6121400" y="4017963"/>
          <p14:tracePt t="46308" x="6134100" y="4017963"/>
          <p14:tracePt t="46315" x="6146800" y="4017963"/>
          <p14:tracePt t="46340" x="6157913" y="4017963"/>
          <p14:tracePt t="46355" x="6170613" y="4017963"/>
          <p14:tracePt t="46372" x="6183313" y="4029075"/>
          <p14:tracePt t="46396" x="6208713" y="4029075"/>
          <p14:tracePt t="46404" x="6221413" y="4029075"/>
          <p14:tracePt t="46412" x="6234113" y="4029075"/>
          <p14:tracePt t="46429" x="6283325" y="4029075"/>
          <p14:tracePt t="46446" x="6308725" y="4029075"/>
          <p14:tracePt t="46463" x="6359525" y="4029075"/>
          <p14:tracePt t="46480" x="6370638" y="4029075"/>
          <p14:tracePt t="46483" x="6383338" y="4029075"/>
          <p14:tracePt t="46497" x="6396038" y="4029075"/>
          <p14:tracePt t="46514" x="6408738" y="4029075"/>
          <p14:tracePt t="46516" x="6421438" y="4029075"/>
          <p14:tracePt t="46531" x="6434138" y="4029075"/>
          <p14:tracePt t="46547" x="6446838" y="4029075"/>
          <p14:tracePt t="46572" x="6472238" y="4029075"/>
          <p14:tracePt t="46587" x="6483350" y="4029075"/>
          <p14:tracePt t="46597" x="6496050" y="4029075"/>
          <p14:tracePt t="46614" x="6534150" y="4029075"/>
          <p14:tracePt t="46630" x="6546850" y="4029075"/>
          <p14:tracePt t="46647" x="6584950" y="4029075"/>
          <p14:tracePt t="46664" x="6596063" y="4029075"/>
          <p14:tracePt t="46681" x="6608763" y="4029075"/>
          <p14:tracePt t="46699" x="6634163" y="4029075"/>
          <p14:tracePt t="46788" x="6659563" y="4029075"/>
          <p14:tracePt t="46811" x="6672263" y="4029075"/>
          <p14:tracePt t="46828" x="6684963" y="4029075"/>
          <p14:tracePt t="46852" x="6696075" y="4029075"/>
          <p14:tracePt t="46860" x="6708775" y="4029075"/>
          <p14:tracePt t="46876" x="6721475" y="4029075"/>
          <p14:tracePt t="46980" x="6746875" y="4029075"/>
          <p14:tracePt t="46996" x="6759575" y="4029075"/>
          <p14:tracePt t="47004" x="6797675" y="4029075"/>
          <p14:tracePt t="47020" x="6808788" y="4029075"/>
          <p14:tracePt t="47031" x="6834188" y="4029075"/>
          <p14:tracePt t="47047" x="6872288" y="4029075"/>
          <p14:tracePt t="47064" x="6884988" y="4029075"/>
          <p14:tracePt t="47067" x="6910388" y="4017963"/>
          <p14:tracePt t="47081" x="6921500" y="4017963"/>
          <p14:tracePt t="47083" x="6946900" y="4017963"/>
          <p14:tracePt t="47098" x="6959600" y="4005263"/>
          <p14:tracePt t="47116" x="6972300" y="4005263"/>
          <p14:tracePt t="47131" x="6985000" y="4005263"/>
          <p14:tracePt t="47180" x="7010400" y="4005263"/>
          <p14:tracePt t="47204" x="7021513" y="4005263"/>
          <p14:tracePt t="47212" x="7034213" y="4005263"/>
          <p14:tracePt t="47220" x="7046913" y="4005263"/>
          <p14:tracePt t="47231" x="7059613" y="4005263"/>
          <p14:tracePt t="47248" x="7072313" y="4005263"/>
          <p14:tracePt t="47251" x="7085013" y="4005263"/>
          <p14:tracePt t="47266" x="7097713" y="4005263"/>
          <p14:tracePt t="47283" x="7123113" y="3979863"/>
          <p14:tracePt t="47316" x="7134225" y="3979863"/>
          <p14:tracePt t="47356" x="7146925" y="3979863"/>
          <p14:tracePt t="47380" x="7159625" y="3979863"/>
          <p14:tracePt t="47404" x="7172325" y="3979863"/>
          <p14:tracePt t="47412" x="7185025" y="3979863"/>
          <p14:tracePt t="47436" x="7210425" y="3979863"/>
          <p14:tracePt t="47443" x="7246938" y="3979863"/>
          <p14:tracePt t="47452" x="7285038" y="3979863"/>
          <p14:tracePt t="47466" x="7323138" y="3979863"/>
          <p14:tracePt t="47468" x="7385050" y="3979863"/>
          <p14:tracePt t="47482" x="7510463" y="3979863"/>
          <p14:tracePt t="47499" x="7648575" y="4005263"/>
          <p14:tracePt t="47516" x="7861300" y="4041775"/>
          <p14:tracePt t="47533" x="7999413" y="4054475"/>
          <p14:tracePt t="47549" x="8148638" y="4054475"/>
          <p14:tracePt t="47566" x="8286750" y="4079875"/>
          <p14:tracePt t="47582" x="8348663" y="4092575"/>
          <p14:tracePt t="47600" x="8386763" y="4092575"/>
          <p14:tracePt t="47603" x="8399463" y="4092575"/>
          <p14:tracePt t="47616" x="8424863" y="4092575"/>
          <p14:tracePt t="47633" x="8435975" y="4092575"/>
          <p14:tracePt t="47652" x="8448675" y="4092575"/>
          <p14:tracePt t="47676" x="8461375" y="4092575"/>
          <p14:tracePt t="47683" x="8474075" y="4092575"/>
          <p14:tracePt t="47700" x="8486775" y="4092575"/>
          <p14:tracePt t="47717" x="8512175" y="4092575"/>
          <p14:tracePt t="47733" x="8561388" y="4092575"/>
          <p14:tracePt t="47750" x="8624888" y="4092575"/>
          <p14:tracePt t="47767" x="8661400" y="4092575"/>
          <p14:tracePt t="47783" x="8750300" y="4092575"/>
          <p14:tracePt t="47799" x="8812213" y="4092575"/>
          <p14:tracePt t="47816" x="8899525" y="4092575"/>
          <p14:tracePt t="47819" x="8937625" y="4092575"/>
          <p14:tracePt t="47834" x="8975725" y="4092575"/>
          <p14:tracePt t="47836" x="9024938" y="4092575"/>
          <p14:tracePt t="47851" x="9150350" y="4092575"/>
          <p14:tracePt t="47867" x="9237663" y="4092575"/>
          <p14:tracePt t="47884" x="9324975" y="4092575"/>
          <p14:tracePt t="47900" x="9413875" y="4092575"/>
          <p14:tracePt t="47917" x="9501188" y="4092575"/>
          <p14:tracePt t="47933" x="9637713" y="4092575"/>
          <p14:tracePt t="47950" x="9750425" y="4092575"/>
          <p14:tracePt t="47967" x="9863138" y="4092575"/>
          <p14:tracePt t="47984" x="9913938" y="4092575"/>
          <p14:tracePt t="47987" x="9963150" y="4092575"/>
          <p14:tracePt t="48000" x="10001250" y="4092575"/>
          <p14:tracePt t="48003" x="10026650" y="4092575"/>
          <p14:tracePt t="48018" x="10052050" y="4092575"/>
          <p14:tracePt t="48019" x="10064750" y="4092575"/>
          <p14:tracePt t="48035" x="10088563" y="4092575"/>
          <p14:tracePt t="48052" x="10113963" y="4092575"/>
          <p14:tracePt t="48203" x="10064750" y="4092575"/>
          <p14:tracePt t="48212" x="10026650" y="4092575"/>
          <p14:tracePt t="48219" x="9975850" y="4092575"/>
          <p14:tracePt t="48235" x="9863138" y="4092575"/>
          <p14:tracePt t="48252" x="9775825" y="4092575"/>
          <p14:tracePt t="48268" x="9701213" y="4092575"/>
          <p14:tracePt t="48285" x="9675813" y="4092575"/>
          <p14:tracePt t="48301" x="9650413" y="4092575"/>
          <p14:tracePt t="48427" x="9688513" y="4092575"/>
          <p14:tracePt t="48434" x="9713913" y="4092575"/>
          <p14:tracePt t="48443" x="9763125" y="4092575"/>
          <p14:tracePt t="48451" x="9788525" y="4092575"/>
          <p14:tracePt t="48468" x="9852025" y="4092575"/>
          <p14:tracePt t="48485" x="9901238" y="4092575"/>
          <p14:tracePt t="48502" x="9926638" y="4105275"/>
          <p14:tracePt t="48587" x="9926638" y="4129088"/>
          <p14:tracePt t="48595" x="9926638" y="4141788"/>
          <p14:tracePt t="48603" x="9913938" y="4167188"/>
          <p14:tracePt t="48618" x="9801225" y="4192588"/>
          <p14:tracePt t="48634" x="9663113" y="4267200"/>
          <p14:tracePt t="48651" x="9575800" y="4292600"/>
          <p14:tracePt t="48667" x="9550400" y="4318000"/>
          <p14:tracePt t="48684" x="9488488" y="4354513"/>
          <p14:tracePt t="48732" x="9488488" y="4367213"/>
          <p14:tracePt t="48763" x="9488488" y="4379913"/>
          <p14:tracePt t="48771" x="9488488" y="4392613"/>
          <p14:tracePt t="48786" x="9501188" y="4405313"/>
          <p14:tracePt t="48788" x="9525000" y="4405313"/>
          <p14:tracePt t="48803" x="9550400" y="4418013"/>
          <p14:tracePt t="48820" x="9626600" y="4430713"/>
          <p14:tracePt t="48836" x="9688513" y="4430713"/>
          <p14:tracePt t="48853" x="9726613" y="4443413"/>
          <p14:tracePt t="48884" x="9739313" y="4443413"/>
          <p14:tracePt t="49011" x="9726613" y="4443413"/>
          <p14:tracePt t="49019" x="9701213" y="4454525"/>
          <p14:tracePt t="49027" x="9688513" y="4454525"/>
          <p14:tracePt t="49037" x="9650413" y="4454525"/>
          <p14:tracePt t="49052" x="9626600" y="4467225"/>
          <p14:tracePt t="49068" x="9613900" y="4467225"/>
          <p14:tracePt t="49163" x="9601200" y="4467225"/>
          <p14:tracePt t="49179" x="9601200" y="4454525"/>
          <p14:tracePt t="49187" x="9626600" y="4443413"/>
          <p14:tracePt t="49195" x="9663113" y="4430713"/>
          <p14:tracePt t="49203" x="9701213" y="4405313"/>
          <p14:tracePt t="49220" x="9788525" y="4392613"/>
          <p14:tracePt t="49237" x="9888538" y="4367213"/>
          <p14:tracePt t="49253" x="9939338" y="4341813"/>
          <p14:tracePt t="49271" x="9988550" y="4318000"/>
          <p14:tracePt t="49287" x="10026650" y="4318000"/>
          <p14:tracePt t="49388" x="9988550" y="4305300"/>
          <p14:tracePt t="49396" x="9963150" y="4292600"/>
          <p14:tracePt t="49406" x="9901238" y="4292600"/>
          <p14:tracePt t="49421" x="9813925" y="4292600"/>
          <p14:tracePt t="49437" x="9726613" y="4292600"/>
          <p14:tracePt t="49454" x="9675813" y="4292600"/>
          <p14:tracePt t="49471" x="9637713" y="4292600"/>
          <p14:tracePt t="49620" x="9626600" y="4292600"/>
          <p14:tracePt t="49636" x="9601200" y="4292600"/>
          <p14:tracePt t="49643" x="9575800" y="4292600"/>
          <p14:tracePt t="49655" x="9537700" y="4292600"/>
          <p14:tracePt t="49672" x="9375775" y="4292600"/>
          <p14:tracePt t="49688" x="9124950" y="4292600"/>
          <p14:tracePt t="49691" x="8924925" y="4292600"/>
          <p14:tracePt t="49706" x="8886825" y="4254500"/>
          <p14:tracePt t="49707" x="8650288" y="4267200"/>
          <p14:tracePt t="49722" x="8424863" y="4305300"/>
          <p14:tracePt t="49724" x="8248650" y="4318000"/>
          <p14:tracePt t="49739" x="7886700" y="4367213"/>
          <p14:tracePt t="49755" x="7823200" y="4367213"/>
          <p14:tracePt t="49772" x="7497763" y="4405313"/>
          <p14:tracePt t="49789" x="7110413" y="4479925"/>
          <p14:tracePt t="49806" x="6759575" y="4518025"/>
          <p14:tracePt t="49821" x="6459538" y="4579938"/>
          <p14:tracePt t="49838" x="6221413" y="4705350"/>
          <p14:tracePt t="49856" x="5932488" y="4779963"/>
          <p14:tracePt t="49859" x="5808663" y="4818063"/>
          <p14:tracePt t="49872" x="5619750" y="4918075"/>
          <p14:tracePt t="49875" x="5519738" y="4992688"/>
          <p14:tracePt t="49889" x="5495925" y="5068888"/>
          <p14:tracePt t="49891" x="5383213" y="5130800"/>
          <p14:tracePt t="49906" x="5245100" y="5194300"/>
          <p14:tracePt t="49909" x="5094288" y="5230813"/>
          <p14:tracePt t="49923" x="4819650" y="5343525"/>
          <p14:tracePt t="49939" x="4630738" y="5394325"/>
          <p14:tracePt t="49955" x="4494213" y="5418138"/>
          <p14:tracePt t="49973" x="4330700" y="5468938"/>
          <p14:tracePt t="49989" x="4156075" y="5518150"/>
          <p14:tracePt t="50005" x="4056063" y="5543550"/>
          <p14:tracePt t="50022" x="3956050" y="5568950"/>
          <p14:tracePt t="50039" x="3892550" y="5607050"/>
          <p14:tracePt t="50056" x="3830638" y="5619750"/>
          <p14:tracePt t="50059" x="3779838" y="5630863"/>
          <p14:tracePt t="50073" x="3756025" y="5630863"/>
          <p14:tracePt t="50076" x="3717925" y="5656263"/>
          <p14:tracePt t="50090" x="3692525" y="5656263"/>
          <p14:tracePt t="50092" x="3630613" y="5656263"/>
          <p14:tracePt t="50106" x="3605213" y="5656263"/>
          <p14:tracePt t="50108" x="3541713" y="5681663"/>
          <p14:tracePt t="50123" x="3454400" y="5681663"/>
          <p14:tracePt t="50139" x="3367088" y="5694363"/>
          <p14:tracePt t="50156" x="3254375" y="5719763"/>
          <p14:tracePt t="50173" x="3167063" y="5732463"/>
          <p14:tracePt t="50189" x="3092450" y="5743575"/>
          <p14:tracePt t="50207" x="3028950" y="5743575"/>
          <p14:tracePt t="50223" x="2992438" y="5756275"/>
          <p14:tracePt t="50240" x="2967038" y="5756275"/>
          <p14:tracePt t="50257" x="2954338" y="5756275"/>
          <p14:tracePt t="50259" x="2928938" y="5768975"/>
          <p14:tracePt t="50276" x="2916238" y="5768975"/>
          <p14:tracePt t="50291" x="2903538" y="5768975"/>
          <p14:tracePt t="50308" x="2890838" y="5768975"/>
          <p14:tracePt t="50323" x="2879725" y="5768975"/>
          <p14:tracePt t="50340" x="2867025" y="5768975"/>
          <p14:tracePt t="50363" x="2854325" y="5768975"/>
          <p14:tracePt t="50379" x="2841625" y="5768975"/>
          <p14:tracePt t="50403" x="2828925" y="5768975"/>
          <p14:tracePt t="50412" x="2816225" y="5768975"/>
          <p14:tracePt t="50428" x="2790825" y="5768975"/>
          <p14:tracePt t="50440" x="2778125" y="5768975"/>
          <p14:tracePt t="50455" x="2741613" y="5768975"/>
          <p14:tracePt t="50472" x="2703513" y="5768975"/>
          <p14:tracePt t="50489" x="2667000" y="5768975"/>
          <p14:tracePt t="50491" x="2641600" y="5781675"/>
          <p14:tracePt t="50506" x="2603500" y="5781675"/>
          <p14:tracePt t="50523" x="2565400" y="5781675"/>
          <p14:tracePt t="50539" x="2528888" y="5781675"/>
          <p14:tracePt t="50556" x="2490788" y="5807075"/>
          <p14:tracePt t="50572" x="2441575" y="5807075"/>
          <p14:tracePt t="50589" x="2390775" y="5807075"/>
          <p14:tracePt t="50606" x="2339975" y="5807075"/>
          <p14:tracePt t="50623" x="2328863" y="5807075"/>
          <p14:tracePt t="50639" x="2316163" y="5807075"/>
          <p14:tracePt t="50656" x="2265363" y="5794375"/>
          <p14:tracePt t="50658" x="2228850" y="5768975"/>
          <p14:tracePt t="50673" x="2216150" y="5756275"/>
          <p14:tracePt t="50674" x="2190750" y="5756275"/>
          <p14:tracePt t="50690" x="2152650" y="5732463"/>
          <p14:tracePt t="50707" x="2116138" y="5707063"/>
          <p14:tracePt t="50723" x="2078038" y="5668963"/>
          <p14:tracePt t="50739" x="2078038" y="5656263"/>
          <p14:tracePt t="50756" x="2039938" y="5607050"/>
          <p14:tracePt t="50773" x="1978025" y="5518150"/>
          <p14:tracePt t="50790" x="1865313" y="5343525"/>
          <p14:tracePt t="50807" x="1801813" y="5256213"/>
          <p14:tracePt t="50823" x="1790700" y="5230813"/>
          <p14:tracePt t="50840" x="1752600" y="5194300"/>
          <p14:tracePt t="50856" x="1752600" y="5168900"/>
          <p14:tracePt t="50873" x="1739900" y="5143500"/>
          <p14:tracePt t="50875" x="1727200" y="5143500"/>
          <p14:tracePt t="50890" x="1727200" y="5092700"/>
          <p14:tracePt t="50907" x="1701800" y="5018088"/>
          <p14:tracePt t="50923" x="1689100" y="4943475"/>
          <p14:tracePt t="50941" x="1677988" y="4892675"/>
          <p14:tracePt t="50958" x="1677988" y="4856163"/>
          <p14:tracePt t="50975" x="1677988" y="4830763"/>
          <p14:tracePt t="50992" x="1677988" y="4818063"/>
          <p14:tracePt t="50995" x="1665288" y="4818063"/>
          <p14:tracePt t="51008" x="1665288" y="4792663"/>
          <p14:tracePt t="51051" x="1665288" y="4779963"/>
          <p14:tracePt t="51100" x="1665288" y="4768850"/>
          <p14:tracePt t="51115" x="1677988" y="4756150"/>
          <p14:tracePt t="51171" x="1689100" y="4743450"/>
          <p14:tracePt t="51227" x="1701800" y="4743450"/>
          <p14:tracePt t="51275" x="1714500" y="4743450"/>
          <p14:tracePt t="51283" x="1727200" y="4743450"/>
          <p14:tracePt t="51379" x="1752600" y="4743450"/>
          <p14:tracePt t="51484" x="1765300" y="4743450"/>
          <p14:tracePt t="51643" x="1778000" y="4743450"/>
          <p14:tracePt t="51764" x="1790700" y="4743450"/>
          <p14:tracePt t="51788" x="1801813" y="4743450"/>
          <p14:tracePt t="51803" x="1827213" y="4743450"/>
          <p14:tracePt t="51819" x="1852613" y="4743450"/>
          <p14:tracePt t="51827" x="1878013" y="4743450"/>
          <p14:tracePt t="51844" x="1965325" y="4743450"/>
          <p14:tracePt t="51861" x="2090738" y="4743450"/>
          <p14:tracePt t="51877" x="2239963" y="4743450"/>
          <p14:tracePt t="51894" x="2416175" y="4743450"/>
          <p14:tracePt t="51911" x="2603500" y="4743450"/>
          <p14:tracePt t="51927" x="2778125" y="4743450"/>
          <p14:tracePt t="51944" x="2979738" y="4743450"/>
          <p14:tracePt t="51947" x="3116263" y="4743450"/>
          <p14:tracePt t="51961" x="3216275" y="4743450"/>
          <p14:tracePt t="51963" x="3354388" y="4743450"/>
          <p14:tracePt t="51979" x="3605213" y="4730750"/>
          <p14:tracePt t="51995" x="3817938" y="4705350"/>
          <p14:tracePt t="52012" x="4017963" y="4705350"/>
          <p14:tracePt t="52028" x="4230688" y="4667250"/>
          <p14:tracePt t="52045" x="4343400" y="4656138"/>
          <p14:tracePt t="52061" x="4406900" y="4656138"/>
          <p14:tracePt t="52077" x="4481513" y="4643438"/>
          <p14:tracePt t="52095" x="4506913" y="4643438"/>
          <p14:tracePt t="52111" x="4556125" y="4630738"/>
          <p14:tracePt t="52128" x="4606925" y="4630738"/>
          <p14:tracePt t="52131" x="4630738" y="4630738"/>
          <p14:tracePt t="52144" x="4668838" y="4630738"/>
          <p14:tracePt t="52147" x="4694238" y="4630738"/>
          <p14:tracePt t="52161" x="4732338" y="4630738"/>
          <p14:tracePt t="52164" x="4743450" y="4618038"/>
          <p14:tracePt t="52179" x="4781550" y="4618038"/>
          <p14:tracePt t="52196" x="4819650" y="4618038"/>
          <p14:tracePt t="52227" x="4843463" y="4618038"/>
          <p14:tracePt t="53227" x="4806950" y="4618038"/>
          <p14:tracePt t="53235" x="4781550" y="4618038"/>
          <p14:tracePt t="53248" x="4743450" y="4618038"/>
          <p14:tracePt t="53265" x="4681538" y="4618038"/>
          <p14:tracePt t="53268" x="4643438" y="4630738"/>
          <p14:tracePt t="53281" x="4619625" y="4630738"/>
          <p14:tracePt t="53283" x="4594225" y="4630738"/>
          <p14:tracePt t="53299" x="4568825" y="4630738"/>
          <p14:tracePt t="53316" x="4543425" y="4630738"/>
          <p14:tracePt t="53443" x="4556125" y="4630738"/>
          <p14:tracePt t="53450" x="4606925" y="4630738"/>
          <p14:tracePt t="53464" x="4681538" y="4630738"/>
          <p14:tracePt t="53467" x="4756150" y="4605338"/>
          <p14:tracePt t="53483" x="4856163" y="4605338"/>
          <p14:tracePt t="53485" x="4945063" y="4592638"/>
          <p14:tracePt t="53498" x="5019675" y="4567238"/>
          <p14:tracePt t="53500" x="5068888" y="4554538"/>
          <p14:tracePt t="53516" x="5194300" y="4530725"/>
          <p14:tracePt t="53532" x="5232400" y="4518025"/>
          <p14:tracePt t="53548" x="5245100" y="4518025"/>
          <p14:tracePt t="53596" x="5270500" y="4505325"/>
          <p14:tracePt t="53716" x="5257800" y="4505325"/>
          <p14:tracePt t="53891" x="5257800" y="4518025"/>
          <p14:tracePt t="53908" x="5270500" y="4518025"/>
          <p14:tracePt t="53916" x="5294313" y="4518025"/>
          <p14:tracePt t="53932" x="5332413" y="4518025"/>
          <p14:tracePt t="53949" x="5357813" y="4518025"/>
          <p14:tracePt t="53956" x="5383213" y="4518025"/>
          <p14:tracePt t="53965" x="5419725" y="4518025"/>
          <p14:tracePt t="53983" x="5470525" y="4518025"/>
          <p14:tracePt t="53999" x="5532438" y="4518025"/>
          <p14:tracePt t="54017" x="5570538" y="4518025"/>
          <p14:tracePt t="54019" x="5619750" y="4518025"/>
          <p14:tracePt t="54034" x="5645150" y="4518025"/>
          <p14:tracePt t="54036" x="5683250" y="4518025"/>
          <p14:tracePt t="54050" x="5719763" y="4518025"/>
          <p14:tracePt t="54052" x="5757863" y="4518025"/>
          <p14:tracePt t="54066" x="5795963" y="4518025"/>
          <p14:tracePt t="54068" x="5832475" y="4518025"/>
          <p14:tracePt t="54083" x="5908675" y="4518025"/>
          <p14:tracePt t="54099" x="5995988" y="4518025"/>
          <p14:tracePt t="54117" x="6096000" y="4518025"/>
          <p14:tracePt t="54133" x="6146800" y="4518025"/>
          <p14:tracePt t="54150" x="6183313" y="4492625"/>
          <p14:tracePt t="54166" x="6196013" y="4492625"/>
          <p14:tracePt t="54211" x="6208713" y="4492625"/>
          <p14:tracePt t="54396" x="6196013" y="4492625"/>
          <p14:tracePt t="54403" x="6183313" y="4492625"/>
          <p14:tracePt t="54420" x="6170613" y="4492625"/>
          <p14:tracePt t="54443" x="6146800" y="4492625"/>
          <p14:tracePt t="54467" x="6121400" y="4492625"/>
          <p14:tracePt t="54500" x="6096000" y="4492625"/>
          <p14:tracePt t="54507" x="6083300" y="4492625"/>
          <p14:tracePt t="54516" x="6070600" y="4492625"/>
          <p14:tracePt t="54534" x="6045200" y="4492625"/>
          <p14:tracePt t="54551" x="6034088" y="4492625"/>
          <p14:tracePt t="54572" x="6021388" y="4492625"/>
          <p14:tracePt t="54585" x="6008688" y="4492625"/>
          <p14:tracePt t="54601" x="5983288" y="4492625"/>
          <p14:tracePt t="54603" x="5970588" y="4505325"/>
          <p14:tracePt t="54617" x="5957888" y="4518025"/>
          <p14:tracePt t="54635" x="5945188" y="4543425"/>
          <p14:tracePt t="54651" x="5921375" y="4567238"/>
          <p14:tracePt t="54668" x="5895975" y="4605338"/>
          <p14:tracePt t="54685" x="5883275" y="4656138"/>
          <p14:tracePt t="54701" x="5870575" y="4692650"/>
          <p14:tracePt t="54718" x="5845175" y="4730750"/>
          <p14:tracePt t="54735" x="5845175" y="4768850"/>
          <p14:tracePt t="54752" x="5845175" y="4805363"/>
          <p14:tracePt t="54768" x="5845175" y="4856163"/>
          <p14:tracePt t="54786" x="5832475" y="4879975"/>
          <p14:tracePt t="54788" x="5832475" y="4905375"/>
          <p14:tracePt t="54803" x="5832475" y="4930775"/>
          <p14:tracePt t="54820" x="5832475" y="4981575"/>
          <p14:tracePt t="54835" x="5832475" y="5005388"/>
          <p14:tracePt t="54852" x="5832475" y="5043488"/>
          <p14:tracePt t="54868" x="5832475" y="5068888"/>
          <p14:tracePt t="54885" x="5832475" y="5081588"/>
          <p14:tracePt t="54901" x="5832475" y="5092700"/>
          <p14:tracePt t="55459" x="5832475" y="5105400"/>
          <p14:tracePt t="55491" x="5832475" y="5118100"/>
          <p14:tracePt t="55563" x="5832475" y="5143500"/>
          <p14:tracePt t="55611" x="5832475" y="5156200"/>
          <p14:tracePt t="55635" x="5832475" y="5168900"/>
          <p14:tracePt t="55659" x="5845175" y="5181600"/>
          <p14:tracePt t="55676" x="5845175" y="5194300"/>
          <p14:tracePt t="55692" x="5845175" y="5205413"/>
          <p14:tracePt t="55699" x="5857875" y="5218113"/>
          <p14:tracePt t="55707" x="5857875" y="5230813"/>
          <p14:tracePt t="55720" x="5883275" y="5243513"/>
          <p14:tracePt t="55723" x="5908675" y="5268913"/>
          <p14:tracePt t="55737" x="5921375" y="5268913"/>
          <p14:tracePt t="55739" x="5945188" y="5281613"/>
          <p14:tracePt t="55755" x="5995988" y="5294313"/>
          <p14:tracePt t="55771" x="6045200" y="5318125"/>
          <p14:tracePt t="55788" x="6121400" y="5330825"/>
          <p14:tracePt t="55804" x="6157913" y="5343525"/>
          <p14:tracePt t="55821" x="6221413" y="5343525"/>
          <p14:tracePt t="55837" x="6296025" y="5343525"/>
          <p14:tracePt t="55854" x="6383338" y="5343525"/>
          <p14:tracePt t="55871" x="6483350" y="5343525"/>
          <p14:tracePt t="55888" x="6608763" y="5343525"/>
          <p14:tracePt t="55891" x="6672263" y="5343525"/>
          <p14:tracePt t="55904" x="6721475" y="5343525"/>
          <p14:tracePt t="55908" x="6797675" y="5343525"/>
          <p14:tracePt t="55921" x="6846888" y="5343525"/>
          <p14:tracePt t="55923" x="6910388" y="5343525"/>
          <p14:tracePt t="55938" x="6959600" y="5343525"/>
          <p14:tracePt t="55939" x="7034213" y="5343525"/>
          <p14:tracePt t="55955" x="7134225" y="5343525"/>
          <p14:tracePt t="55971" x="7185025" y="5343525"/>
          <p14:tracePt t="55989" x="7235825" y="5343525"/>
          <p14:tracePt t="56005" x="7272338" y="5343525"/>
          <p14:tracePt t="56021" x="7310438" y="5343525"/>
          <p14:tracePt t="56038" x="7323138" y="5343525"/>
          <p14:tracePt t="56055" x="7335838" y="5343525"/>
          <p14:tracePt t="56131" x="7335838" y="5330825"/>
          <p14:tracePt t="56139" x="7359650" y="5294313"/>
          <p14:tracePt t="56324" x="7372350" y="5268913"/>
          <p14:tracePt t="56331" x="7397750" y="5256213"/>
          <p14:tracePt t="56339" x="7459663" y="5218113"/>
          <p14:tracePt t="56355" x="7548563" y="5194300"/>
          <p14:tracePt t="56371" x="7710488" y="5143500"/>
          <p14:tracePt t="56387" x="7773988" y="5118100"/>
          <p14:tracePt t="56404" x="7823200" y="5092700"/>
          <p14:tracePt t="56539" x="7835900" y="5081588"/>
          <p14:tracePt t="56563" x="7848600" y="5068888"/>
          <p14:tracePt t="56667" x="7848600" y="5056188"/>
          <p14:tracePt t="56699" x="7848600" y="5030788"/>
          <p14:tracePt t="56707" x="7861300" y="5030788"/>
          <p14:tracePt t="56715" x="7861300" y="5018088"/>
          <p14:tracePt t="56731" x="7886700" y="5005388"/>
          <p14:tracePt t="56747" x="7897813" y="4992688"/>
          <p14:tracePt t="56756" x="7910513" y="4968875"/>
          <p14:tracePt t="56773" x="7974013" y="4905375"/>
          <p14:tracePt t="56790" x="8035925" y="4868863"/>
          <p14:tracePt t="56807" x="8135938" y="4792663"/>
          <p14:tracePt t="56824" x="8161338" y="4730750"/>
          <p14:tracePt t="56827" x="8186738" y="4730750"/>
          <p14:tracePt t="56840" x="8212138" y="4730750"/>
          <p14:tracePt t="56857" x="8361363" y="4705350"/>
          <p14:tracePt t="56859" x="8461375" y="4679950"/>
          <p14:tracePt t="56874" x="8599488" y="4643438"/>
          <p14:tracePt t="56876" x="8724900" y="4630738"/>
          <p14:tracePt t="56891" x="8899525" y="4605338"/>
          <p14:tracePt t="56907" x="9050338" y="4592638"/>
          <p14:tracePt t="56924" x="9175750" y="4554538"/>
          <p14:tracePt t="56940" x="9237663" y="4554538"/>
          <p14:tracePt t="56957" x="9288463" y="4543425"/>
          <p14:tracePt t="56980" x="9301163" y="4543425"/>
          <p14:tracePt t="56996" x="9312275" y="4543425"/>
          <p14:tracePt t="57007" x="9324975" y="4543425"/>
          <p14:tracePt t="57035" x="9350375" y="4530725"/>
          <p14:tracePt t="57060" x="9363075" y="4530725"/>
          <p14:tracePt t="57067" x="9375775" y="4530725"/>
          <p14:tracePt t="57075" x="9388475" y="4530725"/>
          <p14:tracePt t="57090" x="9401175" y="4530725"/>
          <p14:tracePt t="57106" x="9437688" y="4530725"/>
          <p14:tracePt t="57123" x="9488488" y="4530725"/>
          <p14:tracePt t="57139" x="9601200" y="4530725"/>
          <p14:tracePt t="57156" x="9701213" y="4530725"/>
          <p14:tracePt t="57173" x="9801225" y="4530725"/>
          <p14:tracePt t="57189" x="9888538" y="4530725"/>
          <p14:tracePt t="57206" x="9975850" y="4530725"/>
          <p14:tracePt t="57223" x="10075863" y="4530725"/>
          <p14:tracePt t="57240" x="10113963" y="4530725"/>
          <p14:tracePt t="57257" x="10139363" y="4530725"/>
          <p14:tracePt t="57276" x="10188575" y="4530725"/>
          <p14:tracePt t="57291" x="10277475" y="4530725"/>
          <p14:tracePt t="57308" x="10377488" y="4530725"/>
          <p14:tracePt t="57325" x="10502900" y="4567238"/>
          <p14:tracePt t="57341" x="10652125" y="4605338"/>
          <p14:tracePt t="57358" x="10764838" y="4630738"/>
          <p14:tracePt t="57376" x="10852150" y="4643438"/>
          <p14:tracePt t="57379" x="10915650" y="4643438"/>
          <p14:tracePt t="57391" x="10952163" y="4656138"/>
          <p14:tracePt t="57408" x="11015663" y="4667250"/>
          <p14:tracePt t="57411" x="11041063" y="4667250"/>
          <p14:tracePt t="57425" x="11064875" y="4667250"/>
          <p14:tracePt t="57428" x="11077575" y="4667250"/>
          <p14:tracePt t="57442" x="11102975" y="4667250"/>
          <p14:tracePt t="57659" x="11115675" y="4667250"/>
          <p14:tracePt t="57691" x="11115675" y="4679950"/>
          <p14:tracePt t="57708" x="11115675" y="4692650"/>
          <p14:tracePt t="57716" x="11090275" y="4692650"/>
          <p14:tracePt t="57726" x="11077575" y="4692650"/>
          <p14:tracePt t="57743" x="11041063" y="4692650"/>
          <p14:tracePt t="57759" x="11028363" y="4692650"/>
          <p14:tracePt t="57775" x="11015663" y="4692650"/>
          <p14:tracePt t="57791" x="11002963" y="4705350"/>
          <p14:tracePt t="57808" x="10990263" y="4718050"/>
          <p14:tracePt t="57825" x="10977563" y="4718050"/>
          <p14:tracePt t="57843" x="10964863" y="4730750"/>
          <p14:tracePt t="57859" x="10939463" y="4730750"/>
          <p14:tracePt t="57877" x="10915650" y="4730750"/>
          <p14:tracePt t="57899" x="10890250" y="4730750"/>
          <p14:tracePt t="57910" x="10864850" y="4730750"/>
          <p14:tracePt t="57927" x="10864850" y="4743450"/>
          <p14:tracePt t="57948" x="10839450" y="4743450"/>
          <p14:tracePt t="57963" x="10828338" y="4743450"/>
          <p14:tracePt t="57979" x="10815638" y="4743450"/>
          <p14:tracePt t="58003" x="10815638" y="4756150"/>
          <p14:tracePt t="58155" x="10790238" y="4756150"/>
          <p14:tracePt t="58171" x="10777538" y="4756150"/>
          <p14:tracePt t="58196" x="10752138" y="4756150"/>
          <p14:tracePt t="58228" x="10739438" y="4756150"/>
          <p14:tracePt t="58243" x="10726738" y="4756150"/>
          <p14:tracePt t="58260" x="10715625" y="4756150"/>
          <p14:tracePt t="58276" x="10702925" y="4756150"/>
          <p14:tracePt t="58291" x="10690225" y="4756150"/>
          <p14:tracePt t="58299" x="10664825" y="4756150"/>
          <p14:tracePt t="58310" x="10652125" y="4756150"/>
          <p14:tracePt t="58326" x="10614025" y="4756150"/>
          <p14:tracePt t="58343" x="10564813" y="4756150"/>
          <p14:tracePt t="58359" x="10514013" y="4756150"/>
          <p14:tracePt t="58376" x="10452100" y="4756150"/>
          <p14:tracePt t="58378" x="10414000" y="4756150"/>
          <p14:tracePt t="58393" x="10377488" y="4756150"/>
          <p14:tracePt t="58394" x="10339388" y="4756150"/>
          <p14:tracePt t="58410" x="10252075" y="4756150"/>
          <p14:tracePt t="58426" x="10164763" y="4756150"/>
          <p14:tracePt t="58443" x="10064750" y="4756150"/>
          <p14:tracePt t="58460" x="9988550" y="4756150"/>
          <p14:tracePt t="58476" x="9926638" y="4756150"/>
          <p14:tracePt t="58493" x="9901238" y="4756150"/>
          <p14:tracePt t="58510" x="9852025" y="4779963"/>
          <p14:tracePt t="58528" x="9839325" y="4779963"/>
          <p14:tracePt t="58546" x="9826625" y="4779963"/>
          <p14:tracePt t="58563" x="9813925" y="4779963"/>
          <p14:tracePt t="58578" x="9801225" y="4779963"/>
          <p14:tracePt t="58593" x="9775825" y="4792663"/>
          <p14:tracePt t="58610" x="9750425" y="4792663"/>
          <p14:tracePt t="58626" x="9739313" y="4792663"/>
          <p14:tracePt t="58642" x="9701213" y="4805363"/>
          <p14:tracePt t="58659" x="9688513" y="4805363"/>
          <p14:tracePt t="58676" x="9637713" y="4818063"/>
          <p14:tracePt t="58693" x="9575800" y="4818063"/>
          <p14:tracePt t="58712" x="9525000" y="4818063"/>
          <p14:tracePt t="58714" x="9488488" y="4818063"/>
          <p14:tracePt t="58726" x="9463088" y="4818063"/>
          <p14:tracePt t="58747" x="9375775" y="4818063"/>
          <p14:tracePt t="58760" x="9350375" y="4818063"/>
          <p14:tracePt t="58776" x="9337675" y="4818063"/>
          <p14:tracePt t="58793" x="9324975" y="4818063"/>
          <p14:tracePt t="58979" x="9301163" y="4818063"/>
          <p14:tracePt t="59149" x="9288463" y="4818063"/>
          <p14:tracePt t="59156" x="9275763" y="4818063"/>
          <p14:tracePt t="59173" x="9263063" y="4818063"/>
          <p14:tracePt t="59228" x="9250363" y="4818063"/>
          <p14:tracePt t="59286" x="9237663" y="4818063"/>
          <p14:tracePt t="59318" x="9224963" y="4818063"/>
          <p14:tracePt t="59341" x="9212263" y="4818063"/>
          <p14:tracePt t="59357" x="9212263" y="4805363"/>
          <p14:tracePt t="59389" x="9199563" y="4805363"/>
          <p14:tracePt t="59396" x="9188450" y="4792663"/>
          <p14:tracePt t="59595" x="9175750" y="4792663"/>
          <p14:tracePt t="59674" x="9175750" y="4779963"/>
          <p14:tracePt t="60139" x="9150350" y="4779963"/>
          <p14:tracePt t="60171" x="9137650" y="4779963"/>
          <p14:tracePt t="60180" x="9124950" y="4779963"/>
          <p14:tracePt t="60203" x="9099550" y="4779963"/>
          <p14:tracePt t="60251" x="9088438" y="4779963"/>
          <p14:tracePt t="60259" x="9075738" y="4768850"/>
          <p14:tracePt t="60284" x="9063038" y="4768850"/>
          <p14:tracePt t="60291" x="9050338" y="4768850"/>
          <p14:tracePt t="60323" x="9024938" y="4756150"/>
          <p14:tracePt t="60332" x="9012238" y="4756150"/>
          <p14:tracePt t="60341" x="9012238" y="4743450"/>
          <p14:tracePt t="60355" x="8986838" y="4743450"/>
          <p14:tracePt t="60366" x="8950325" y="4743450"/>
          <p14:tracePt t="60383" x="8937625" y="4730750"/>
          <p14:tracePt t="60399" x="8912225" y="4730750"/>
          <p14:tracePt t="60417" x="8850313" y="4730750"/>
          <p14:tracePt t="60419" x="8824913" y="4730750"/>
          <p14:tracePt t="60432" x="8786813" y="4730750"/>
          <p14:tracePt t="60436" x="8774113" y="4730750"/>
          <p14:tracePt t="60449" x="8750300" y="4730750"/>
          <p14:tracePt t="60451" x="8724900" y="4730750"/>
          <p14:tracePt t="60467" x="8699500" y="4730750"/>
          <p14:tracePt t="60483" x="8674100" y="4730750"/>
          <p14:tracePt t="60499" x="8650288" y="4730750"/>
          <p14:tracePt t="60516" x="8637588" y="4730750"/>
          <p14:tracePt t="60533" x="8586788" y="4730750"/>
          <p14:tracePt t="60550" x="8574088" y="4730750"/>
          <p14:tracePt t="60567" x="8548688" y="4730750"/>
          <p14:tracePt t="60583" x="8512175" y="4730750"/>
          <p14:tracePt t="60599" x="8486775" y="4730750"/>
          <p14:tracePt t="60616" x="8448675" y="4730750"/>
          <p14:tracePt t="60633" x="8424863" y="4730750"/>
          <p14:tracePt t="60651" x="8386763" y="4730750"/>
          <p14:tracePt t="60667" x="8348663" y="4730750"/>
          <p14:tracePt t="60683" x="8312150" y="4730750"/>
          <p14:tracePt t="60701" x="8274050" y="4730750"/>
          <p14:tracePt t="60717" x="8235950" y="4730750"/>
          <p14:tracePt t="60733" x="8161338" y="4730750"/>
          <p14:tracePt t="60751" x="8074025" y="4730750"/>
          <p14:tracePt t="60767" x="7897813" y="4756150"/>
          <p14:tracePt t="60784" x="7673975" y="4792663"/>
          <p14:tracePt t="60787" x="7597775" y="4805363"/>
          <p14:tracePt t="60800" x="7485063" y="4830763"/>
          <p14:tracePt t="60802" x="7423150" y="4830763"/>
          <p14:tracePt t="60817" x="7348538" y="4843463"/>
          <p14:tracePt t="60819" x="7259638" y="4868863"/>
          <p14:tracePt t="60834" x="7185025" y="4868863"/>
          <p14:tracePt t="60836" x="7110413" y="4879975"/>
          <p14:tracePt t="60851" x="6985000" y="4905375"/>
          <p14:tracePt t="60868" x="6910388" y="4918075"/>
          <p14:tracePt t="60884" x="6834188" y="4930775"/>
          <p14:tracePt t="60900" x="6784975" y="4956175"/>
          <p14:tracePt t="60917" x="6708775" y="4968875"/>
          <p14:tracePt t="60934" x="6608763" y="5005388"/>
          <p14:tracePt t="60951" x="6496050" y="5030788"/>
          <p14:tracePt t="60968" x="6359525" y="5068888"/>
          <p14:tracePt t="60985" x="6170613" y="5105400"/>
          <p14:tracePt t="60987" x="6045200" y="5143500"/>
          <p14:tracePt t="61001" x="5908675" y="5181600"/>
          <p14:tracePt t="61003" x="5821363" y="5205413"/>
          <p14:tracePt t="61017" x="5732463" y="5218113"/>
          <p14:tracePt t="61019" x="5683250" y="5243513"/>
          <p14:tracePt t="61035" x="5519738" y="5294313"/>
          <p14:tracePt t="61052" x="5457825" y="5318125"/>
          <p14:tracePt t="61068" x="5370513" y="5343525"/>
          <p14:tracePt t="61085" x="5194300" y="5381625"/>
          <p14:tracePt t="61101" x="5106988" y="5430838"/>
          <p14:tracePt t="61118" x="4881563" y="5494338"/>
          <p14:tracePt t="61135" x="4743450" y="5507038"/>
          <p14:tracePt t="61151" x="4518025" y="5581650"/>
          <p14:tracePt t="61168" x="4243388" y="5656263"/>
          <p14:tracePt t="61170" x="3956050" y="5707063"/>
          <p14:tracePt t="61185" x="3805238" y="5743575"/>
          <p14:tracePt t="61187" x="3667125" y="5756275"/>
          <p14:tracePt t="61203" x="3379788" y="5781675"/>
          <p14:tracePt t="61219" x="3141663" y="5819775"/>
          <p14:tracePt t="61236" x="2903538" y="5856288"/>
          <p14:tracePt t="61252" x="2628900" y="5907088"/>
          <p14:tracePt t="61269" x="2490788" y="5919788"/>
          <p14:tracePt t="61285" x="2352675" y="5945188"/>
          <p14:tracePt t="61301" x="2216150" y="5945188"/>
          <p14:tracePt t="61318" x="2090738" y="5969000"/>
          <p14:tracePt t="61336" x="1990725" y="5981700"/>
          <p14:tracePt t="61352" x="1890713" y="5981700"/>
          <p14:tracePt t="61355" x="1878013" y="5981700"/>
          <p14:tracePt t="61369" x="1839913" y="5981700"/>
          <p14:tracePt t="61371" x="1827213" y="5981700"/>
          <p14:tracePt t="61386" x="1778000" y="5981700"/>
          <p14:tracePt t="61403" x="1739900" y="5969000"/>
          <p14:tracePt t="61419" x="1701800" y="5945188"/>
          <p14:tracePt t="61435" x="1689100" y="5932488"/>
          <p14:tracePt t="61452" x="1677988" y="5919788"/>
          <p14:tracePt t="61468" x="1665288" y="5907088"/>
          <p14:tracePt t="61486" x="1652588" y="5894388"/>
          <p14:tracePt t="61547" x="1639888" y="5868988"/>
          <p14:tracePt t="61579" x="1639888" y="5856288"/>
          <p14:tracePt t="61595" x="1639888" y="5843588"/>
          <p14:tracePt t="61603" x="1639888" y="5832475"/>
          <p14:tracePt t="61618" x="1639888" y="5819775"/>
          <p14:tracePt t="61635" x="1639888" y="5807075"/>
          <p14:tracePt t="61651" x="1639888" y="5794375"/>
          <p14:tracePt t="61668" x="1639888" y="5768975"/>
          <p14:tracePt t="61690" x="1652588" y="5756275"/>
          <p14:tracePt t="61701" x="1665288" y="5743575"/>
          <p14:tracePt t="61718" x="1689100" y="5732463"/>
          <p14:tracePt t="61735" x="1714500" y="5707063"/>
          <p14:tracePt t="61752" x="1752600" y="5694363"/>
          <p14:tracePt t="61768" x="1778000" y="5668963"/>
          <p14:tracePt t="61770" x="1801813" y="5668963"/>
          <p14:tracePt t="61899" x="1827213" y="5656263"/>
          <p14:tracePt t="61907" x="1852613" y="5656263"/>
          <p14:tracePt t="61920" x="1890713" y="5643563"/>
          <p14:tracePt t="61937" x="1903413" y="5643563"/>
          <p14:tracePt t="61940" x="1927225" y="5619750"/>
          <p14:tracePt t="61954" x="1978025" y="5619750"/>
          <p14:tracePt t="61971" x="2027238" y="5594350"/>
          <p14:tracePt t="61987" x="2116138" y="5556250"/>
          <p14:tracePt t="62004" x="2139950" y="5530850"/>
          <p14:tracePt t="62020" x="2203450" y="5494338"/>
          <p14:tracePt t="62037" x="2252663" y="5468938"/>
          <p14:tracePt t="62053" x="2303463" y="5418138"/>
          <p14:tracePt t="62071" x="2378075" y="5356225"/>
          <p14:tracePt t="62087" x="2441575" y="5318125"/>
          <p14:tracePt t="62104" x="2554288" y="5256213"/>
          <p14:tracePt t="62106" x="2578100" y="5230813"/>
          <p14:tracePt t="62120" x="2641600" y="5205413"/>
          <p14:tracePt t="62122" x="2678113" y="5194300"/>
          <p14:tracePt t="62137" x="2728913" y="5168900"/>
          <p14:tracePt t="62139" x="2754313" y="5156200"/>
          <p14:tracePt t="62154" x="2778125" y="5143500"/>
          <p14:tracePt t="62155" x="2790825" y="5130800"/>
          <p14:tracePt t="62169" x="2816225" y="5118100"/>
          <p14:tracePt t="62186" x="2816225" y="5105400"/>
          <p14:tracePt t="62203" x="2828925" y="5092700"/>
          <p14:tracePt t="62443" x="2841625" y="5092700"/>
          <p14:tracePt t="62451" x="2854325" y="5092700"/>
          <p14:tracePt t="62483" x="2867025" y="5092700"/>
          <p14:tracePt t="62491" x="2879725" y="5092700"/>
          <p14:tracePt t="62507" x="2890838" y="5092700"/>
          <p14:tracePt t="62523" x="2903538" y="5068888"/>
          <p14:tracePt t="62538" x="2916238" y="5068888"/>
          <p14:tracePt t="62556" x="2941638" y="5056188"/>
          <p14:tracePt t="62579" x="2967038" y="5043488"/>
          <p14:tracePt t="62588" x="2979738" y="5043488"/>
          <p14:tracePt t="62611" x="3003550" y="5043488"/>
          <p14:tracePt t="62628" x="3016250" y="5043488"/>
          <p14:tracePt t="62638" x="3028950" y="5043488"/>
          <p14:tracePt t="62655" x="3054350" y="5043488"/>
          <p14:tracePt t="62671" x="3079750" y="5043488"/>
          <p14:tracePt t="62688" x="3116263" y="5043488"/>
          <p14:tracePt t="62691" x="3128963" y="5043488"/>
          <p14:tracePt t="62705" x="3154363" y="5043488"/>
          <p14:tracePt t="62707" x="3179763" y="5043488"/>
          <p14:tracePt t="62722" x="3241675" y="5043488"/>
          <p14:tracePt t="62739" x="3328988" y="5043488"/>
          <p14:tracePt t="62756" x="3454400" y="5043488"/>
          <p14:tracePt t="62772" x="3605213" y="5043488"/>
          <p14:tracePt t="62789" x="3692525" y="5043488"/>
          <p14:tracePt t="62806" x="3805238" y="5043488"/>
          <p14:tracePt t="62823" x="3867150" y="5043488"/>
          <p14:tracePt t="62839" x="3943350" y="5043488"/>
          <p14:tracePt t="62855" x="3979863" y="5043488"/>
          <p14:tracePt t="62873" x="4030663" y="5043488"/>
          <p14:tracePt t="62875" x="4043363" y="5043488"/>
          <p14:tracePt t="62890" x="4068763" y="5043488"/>
          <p14:tracePt t="62907" x="4092575" y="5043488"/>
          <p14:tracePt t="62923" x="4156075" y="5043488"/>
          <p14:tracePt t="62940" x="4205288" y="5068888"/>
          <p14:tracePt t="62956" x="4268788" y="5068888"/>
          <p14:tracePt t="62972" x="4318000" y="5081588"/>
          <p14:tracePt t="62989" x="4381500" y="5081588"/>
          <p14:tracePt t="63006" x="4443413" y="5081588"/>
          <p14:tracePt t="63023" x="4494213" y="5081588"/>
          <p14:tracePt t="63040" x="4568825" y="5081588"/>
          <p14:tracePt t="63057" x="4630738" y="5081588"/>
          <p14:tracePt t="63059" x="4643438" y="5081588"/>
          <p14:tracePt t="63074" x="4681538" y="5081588"/>
          <p14:tracePt t="63076" x="4732338" y="5081588"/>
          <p14:tracePt t="63091" x="4806950" y="5081588"/>
          <p14:tracePt t="63107" x="4894263" y="5081588"/>
          <p14:tracePt t="63123" x="4994275" y="5081588"/>
          <p14:tracePt t="63140" x="5094288" y="5081588"/>
          <p14:tracePt t="63157" x="5232400" y="5081588"/>
          <p14:tracePt t="63173" x="5345113" y="5081588"/>
          <p14:tracePt t="63190" x="5532438" y="5105400"/>
          <p14:tracePt t="63206" x="5708650" y="5105400"/>
          <p14:tracePt t="63223" x="5870575" y="5130800"/>
          <p14:tracePt t="63240" x="6021388" y="5143500"/>
          <p14:tracePt t="63256" x="6157913" y="5168900"/>
          <p14:tracePt t="63259" x="6208713" y="5168900"/>
          <p14:tracePt t="63273" x="6246813" y="5181600"/>
          <p14:tracePt t="63275" x="6308725" y="5181600"/>
          <p14:tracePt t="63290" x="6359525" y="5194300"/>
          <p14:tracePt t="63307" x="6408738" y="5205413"/>
          <p14:tracePt t="63323" x="6434138" y="5205413"/>
          <p14:tracePt t="63341" x="6459538" y="5205413"/>
          <p14:tracePt t="63357" x="6508750" y="5205413"/>
          <p14:tracePt t="63373" x="6559550" y="5205413"/>
          <p14:tracePt t="63391" x="6596063" y="5205413"/>
          <p14:tracePt t="63407" x="6672263" y="5205413"/>
          <p14:tracePt t="63423" x="6746875" y="5205413"/>
          <p14:tracePt t="63440" x="6821488" y="5205413"/>
          <p14:tracePt t="63443" x="6846888" y="5205413"/>
          <p14:tracePt t="63457" x="6872288" y="5205413"/>
          <p14:tracePt t="63459" x="6897688" y="5205413"/>
          <p14:tracePt t="63475" x="6934200" y="5205413"/>
          <p14:tracePt t="63491" x="6959600" y="5205413"/>
          <p14:tracePt t="63643" x="6946900" y="5205413"/>
          <p14:tracePt t="63659" x="6934200" y="5218113"/>
          <p14:tracePt t="63675" x="6872288" y="5218113"/>
          <p14:tracePt t="63683" x="6797675" y="5218113"/>
          <p14:tracePt t="63691" x="6734175" y="5218113"/>
          <p14:tracePt t="63708" x="6608763" y="5194300"/>
          <p14:tracePt t="63725" x="6446838" y="5181600"/>
          <p14:tracePt t="63741" x="6359525" y="5168900"/>
          <p14:tracePt t="63758" x="6296025" y="5168900"/>
          <p14:tracePt t="63971" x="6308725" y="5168900"/>
          <p14:tracePt t="64043" x="6321425" y="5156200"/>
          <p14:tracePt t="64067" x="6334125" y="5156200"/>
          <p14:tracePt t="64076" x="6346825" y="5143500"/>
          <p14:tracePt t="64083" x="6370638" y="5130800"/>
          <p14:tracePt t="64099" x="6383338" y="5130800"/>
          <p14:tracePt t="64108" x="6396038" y="5130800"/>
          <p14:tracePt t="64126" x="6421438" y="5130800"/>
          <p14:tracePt t="64142" x="6446838" y="5130800"/>
          <p14:tracePt t="64163" x="6459538" y="5130800"/>
          <p14:tracePt t="64176" x="6472238" y="5130800"/>
          <p14:tracePt t="64193" x="6483350" y="5130800"/>
          <p14:tracePt t="64195" x="6496050" y="5130800"/>
          <p14:tracePt t="64210" x="6508750" y="5130800"/>
          <p14:tracePt t="64227" x="6534150" y="5130800"/>
          <p14:tracePt t="64243" x="6559550" y="5130800"/>
          <p14:tracePt t="64259" x="6584950" y="5130800"/>
          <p14:tracePt t="64277" x="6608763" y="5130800"/>
          <p14:tracePt t="64293" x="6621463" y="5130800"/>
          <p14:tracePt t="64309" x="6646863" y="5130800"/>
          <p14:tracePt t="64327" x="6672263" y="5130800"/>
          <p14:tracePt t="64343" x="6684963" y="5130800"/>
          <p14:tracePt t="64360" x="6708775" y="5130800"/>
          <p14:tracePt t="64379" x="6721475" y="5130800"/>
          <p14:tracePt t="64595" x="6734175" y="5130800"/>
          <p14:tracePt t="64627" x="6746875" y="5130800"/>
          <p14:tracePt t="64708" x="6759575" y="5130800"/>
          <p14:tracePt t="64748" x="6784975" y="5130800"/>
          <p14:tracePt t="64795" x="6797675" y="5130800"/>
          <p14:tracePt t="65227" x="6808788" y="5130800"/>
          <p14:tracePt t="65235" x="6821488" y="5130800"/>
          <p14:tracePt t="65245" x="6834188" y="5130800"/>
          <p14:tracePt t="65262" x="6872288" y="5130800"/>
          <p14:tracePt t="65279" x="6959600" y="5130800"/>
          <p14:tracePt t="65296" x="7059613" y="5130800"/>
          <p14:tracePt t="65299" x="7110413" y="5130800"/>
          <p14:tracePt t="65312" x="7197725" y="5130800"/>
          <p14:tracePt t="65315" x="7259638" y="5130800"/>
          <p14:tracePt t="65330" x="7335838" y="5130800"/>
          <p14:tracePt t="65331" x="7385050" y="5130800"/>
          <p14:tracePt t="65347" x="7485063" y="5130800"/>
          <p14:tracePt t="65363" x="7597775" y="5130800"/>
          <p14:tracePt t="65379" x="7661275" y="5130800"/>
          <p14:tracePt t="65395" x="7697788" y="5130800"/>
          <p14:tracePt t="65413" x="7723188" y="5130800"/>
          <p14:tracePt t="65507" x="7735888" y="5130800"/>
          <p14:tracePt t="65843" x="7735888" y="5143500"/>
          <p14:tracePt t="65868" x="7748588" y="5156200"/>
          <p14:tracePt t="65875" x="7761288" y="5156200"/>
          <p14:tracePt t="65883" x="7785100" y="5156200"/>
          <p14:tracePt t="65897" x="7810500" y="5156200"/>
          <p14:tracePt t="65899" x="7848600" y="5156200"/>
          <p14:tracePt t="65914" x="7874000" y="5156200"/>
          <p14:tracePt t="65916" x="7886700" y="5168900"/>
          <p14:tracePt t="65930" x="7935913" y="5181600"/>
          <p14:tracePt t="65947" x="7974013" y="5181600"/>
          <p14:tracePt t="65964" x="8010525" y="5181600"/>
          <p14:tracePt t="65981" x="8023225" y="5181600"/>
          <p14:tracePt t="66003" x="8035925" y="5181600"/>
          <p14:tracePt t="66020" x="8035925" y="5194300"/>
          <p14:tracePt t="66155" x="8035925" y="5205413"/>
          <p14:tracePt t="66164" x="7999413" y="5218113"/>
          <p14:tracePt t="66172" x="7961313" y="5218113"/>
          <p14:tracePt t="66180" x="7910513" y="5230813"/>
          <p14:tracePt t="66198" x="7848600" y="5268913"/>
          <p14:tracePt t="66215" x="7761288" y="5281613"/>
          <p14:tracePt t="66231" x="7735888" y="5294313"/>
          <p14:tracePt t="66247" x="7673975" y="5305425"/>
          <p14:tracePt t="66264" x="7661275" y="5305425"/>
          <p14:tracePt t="66267" x="7635875" y="5318125"/>
          <p14:tracePt t="66291" x="7623175" y="5318125"/>
          <p14:tracePt t="66307" x="7610475" y="5318125"/>
          <p14:tracePt t="66331" x="7585075" y="5318125"/>
          <p14:tracePt t="66348" x="7572375" y="5318125"/>
          <p14:tracePt t="66364" x="7561263" y="5318125"/>
          <p14:tracePt t="66371" x="7548563" y="5318125"/>
          <p14:tracePt t="66381" x="7535863" y="5318125"/>
          <p14:tracePt t="66399" x="7523163" y="5318125"/>
          <p14:tracePt t="66415" x="7497763" y="5318125"/>
          <p14:tracePt t="66436" x="7485063" y="5318125"/>
          <p14:tracePt t="66448" x="7472363" y="5318125"/>
          <p14:tracePt t="66451" x="7459663" y="5318125"/>
          <p14:tracePt t="66465" x="7448550" y="5330825"/>
          <p14:tracePt t="66468" x="7435850" y="5330825"/>
          <p14:tracePt t="66482" x="7423150" y="5330825"/>
          <p14:tracePt t="66483" x="7410450" y="5343525"/>
          <p14:tracePt t="66499" x="7385050" y="5343525"/>
          <p14:tracePt t="66516" x="7359650" y="5356225"/>
          <p14:tracePt t="66532" x="7323138" y="5368925"/>
          <p14:tracePt t="66549" x="7310438" y="5368925"/>
          <p14:tracePt t="66565" x="7297738" y="5368925"/>
          <p14:tracePt t="66582" x="7272338" y="5368925"/>
          <p14:tracePt t="66599" x="7259638" y="5368925"/>
          <p14:tracePt t="66616" x="7235825" y="5368925"/>
          <p14:tracePt t="66632" x="7210425" y="5368925"/>
          <p14:tracePt t="66635" x="7197725" y="5368925"/>
          <p14:tracePt t="66651" x="7172325" y="5368925"/>
          <p14:tracePt t="66667" x="7146925" y="5368925"/>
          <p14:tracePt t="66683" x="7097713" y="5368925"/>
          <p14:tracePt t="66699" x="7046913" y="5368925"/>
          <p14:tracePt t="66716" x="6997700" y="5368925"/>
          <p14:tracePt t="66732" x="6934200" y="5394325"/>
          <p14:tracePt t="66749" x="6846888" y="5394325"/>
          <p14:tracePt t="66766" x="6772275" y="5394325"/>
          <p14:tracePt t="66783" x="6634163" y="5430838"/>
          <p14:tracePt t="66800" x="6359525" y="5468938"/>
          <p14:tracePt t="66802" x="6208713" y="5494338"/>
          <p14:tracePt t="66816" x="6045200" y="5518150"/>
          <p14:tracePt t="66818" x="5908675" y="5543550"/>
          <p14:tracePt t="66832" x="5757863" y="5556250"/>
          <p14:tracePt t="66835" x="5619750" y="5581650"/>
          <p14:tracePt t="66849" x="5445125" y="5619750"/>
          <p14:tracePt t="66851" x="5281613" y="5630863"/>
          <p14:tracePt t="66867" x="5019675" y="5668963"/>
          <p14:tracePt t="66883" x="4732338" y="5668963"/>
          <p14:tracePt t="66900" x="4481513" y="5681663"/>
          <p14:tracePt t="66917" x="4205288" y="5719763"/>
          <p14:tracePt t="66933" x="3968750" y="5756275"/>
          <p14:tracePt t="66950" x="3879850" y="5781675"/>
          <p14:tracePt t="66967" x="3743325" y="5819775"/>
          <p14:tracePt t="66983" x="3705225" y="5819775"/>
          <p14:tracePt t="66987" x="3692525" y="5819775"/>
          <p14:tracePt t="66999" x="3654425" y="5843588"/>
          <p14:tracePt t="67016" x="3617913" y="5856288"/>
          <p14:tracePt t="67019" x="3592513" y="5856288"/>
          <p14:tracePt t="67033" x="3554413" y="5868988"/>
          <p14:tracePt t="67036" x="3530600" y="5868988"/>
          <p14:tracePt t="67051" x="3429000" y="5919788"/>
          <p14:tracePt t="67067" x="3354388" y="5945188"/>
          <p14:tracePt t="67084" x="3241675" y="5969000"/>
          <p14:tracePt t="67100" x="3116263" y="5981700"/>
          <p14:tracePt t="67116" x="3028950" y="6007100"/>
          <p14:tracePt t="67133" x="2928938" y="6032500"/>
          <p14:tracePt t="67151" x="2854325" y="6069013"/>
          <p14:tracePt t="67167" x="2767013" y="6069013"/>
          <p14:tracePt t="67184" x="2690813" y="6094413"/>
          <p14:tracePt t="67187" x="2641600" y="6094413"/>
          <p14:tracePt t="67201" x="2616200" y="6107113"/>
          <p14:tracePt t="67203" x="2578100" y="6107113"/>
          <p14:tracePt t="67217" x="2541588" y="6107113"/>
          <p14:tracePt t="67219" x="2503488" y="6107113"/>
          <p14:tracePt t="67234" x="2465388" y="6119813"/>
          <p14:tracePt t="67251" x="2441575" y="6119813"/>
          <p14:tracePt t="67267" x="2403475" y="6132513"/>
          <p14:tracePt t="67284" x="2390775" y="6132513"/>
          <p14:tracePt t="67301" x="2378075" y="6132513"/>
          <p14:tracePt t="67317" x="2365375" y="6132513"/>
          <p14:tracePt t="67334" x="2352675" y="6132513"/>
          <p14:tracePt t="67356" x="2328863" y="6132513"/>
          <p14:tracePt t="67372" x="2316163" y="6132513"/>
          <p14:tracePt t="67384" x="2303463" y="6132513"/>
          <p14:tracePt t="67401" x="2290763" y="6132513"/>
          <p14:tracePt t="67403" x="2278063" y="6132513"/>
          <p14:tracePt t="67436" x="2265363" y="6132513"/>
          <p14:tracePt t="68083" x="2252663" y="6132513"/>
          <p14:tracePt t="68107" x="2252663" y="6119813"/>
          <p14:tracePt t="68131" x="2265363" y="6107113"/>
          <p14:tracePt t="68156" x="2290763" y="6081713"/>
          <p14:tracePt t="68187" x="2303463" y="6081713"/>
          <p14:tracePt t="68212" x="2316163" y="6081713"/>
          <p14:tracePt t="68219" x="2339975" y="6069013"/>
          <p14:tracePt t="68237" x="2352675" y="6069013"/>
          <p14:tracePt t="68244" x="2352675" y="6056313"/>
          <p14:tracePt t="68252" x="2365375" y="6056313"/>
          <p14:tracePt t="68270" x="2378075" y="6045200"/>
          <p14:tracePt t="68299" x="2403475" y="6032500"/>
          <p14:tracePt t="68331" x="2428875" y="6019800"/>
          <p14:tracePt t="68371" x="2441575" y="6019800"/>
          <p14:tracePt t="68427" x="2452688" y="6007100"/>
          <p14:tracePt t="68451" x="2465388" y="6007100"/>
          <p14:tracePt t="68507" x="2478088" y="6007100"/>
          <p14:tracePt t="68619" x="2490788" y="6007100"/>
          <p14:tracePt t="68643" x="2516188" y="6007100"/>
          <p14:tracePt t="68651" x="2528888" y="6007100"/>
          <p14:tracePt t="68660" x="2541588" y="5994400"/>
          <p14:tracePt t="68675" x="2565400" y="5994400"/>
          <p14:tracePt t="68687" x="2590800" y="5994400"/>
          <p14:tracePt t="68704" x="2616200" y="5994400"/>
          <p14:tracePt t="68707" x="2641600" y="5994400"/>
          <p14:tracePt t="68721" x="2667000" y="5994400"/>
          <p14:tracePt t="68723" x="2690813" y="5994400"/>
          <p14:tracePt t="68738" x="2716213" y="5981700"/>
          <p14:tracePt t="68740" x="2741613" y="5981700"/>
          <p14:tracePt t="68755" x="2803525" y="5969000"/>
          <p14:tracePt t="68771" x="2867025" y="5969000"/>
          <p14:tracePt t="68789" x="2903538" y="5956300"/>
          <p14:tracePt t="68805" x="2928938" y="5956300"/>
          <p14:tracePt t="68821" x="2979738" y="5932488"/>
          <p14:tracePt t="68838" x="2992438" y="5932488"/>
          <p14:tracePt t="68855" x="3041650" y="5932488"/>
          <p14:tracePt t="68872" x="3067050" y="5932488"/>
          <p14:tracePt t="68875" x="3092450" y="5932488"/>
          <p14:tracePt t="68888" x="3103563" y="5932488"/>
          <p14:tracePt t="68891" x="3128963" y="5932488"/>
          <p14:tracePt t="68905" x="3154363" y="5907088"/>
          <p14:tracePt t="68907" x="3192463" y="5907088"/>
          <p14:tracePt t="68922" x="3228975" y="5907088"/>
          <p14:tracePt t="68939" x="3328988" y="5881688"/>
          <p14:tracePt t="68956" x="3405188" y="5868988"/>
          <p14:tracePt t="68972" x="3517900" y="5868988"/>
          <p14:tracePt t="68989" x="3605213" y="5868988"/>
          <p14:tracePt t="69005" x="3705225" y="5868988"/>
          <p14:tracePt t="69021" x="3817938" y="5843588"/>
          <p14:tracePt t="69039" x="3892550" y="5843588"/>
          <p14:tracePt t="69056" x="3992563" y="5819775"/>
          <p14:tracePt t="69059" x="4017963" y="5819775"/>
          <p14:tracePt t="69072" x="4043363" y="5819775"/>
          <p14:tracePt t="69076" x="4092575" y="5807075"/>
          <p14:tracePt t="69089" x="4130675" y="5807075"/>
          <p14:tracePt t="69091" x="4168775" y="5781675"/>
          <p14:tracePt t="69107" x="4217988" y="5781675"/>
          <p14:tracePt t="69123" x="4281488" y="5781675"/>
          <p14:tracePt t="69139" x="4330700" y="5781675"/>
          <p14:tracePt t="69156" x="4406900" y="5781675"/>
          <p14:tracePt t="69172" x="4543425" y="5756275"/>
          <p14:tracePt t="69189" x="4706938" y="5756275"/>
          <p14:tracePt t="69205" x="4881563" y="5756275"/>
          <p14:tracePt t="69223" x="5068888" y="5743575"/>
          <p14:tracePt t="69239" x="5207000" y="5743575"/>
          <p14:tracePt t="69255" x="5319713" y="5743575"/>
          <p14:tracePt t="69272" x="5383213" y="5743575"/>
          <p14:tracePt t="69275" x="5407025" y="5743575"/>
          <p14:tracePt t="69291" x="5445125" y="5732463"/>
          <p14:tracePt t="69306" x="5445125" y="5719763"/>
          <p14:tracePt t="69547" x="5457825" y="5719763"/>
          <p14:tracePt t="69563" x="5483225" y="5719763"/>
          <p14:tracePt t="69571" x="5507038" y="5719763"/>
          <p14:tracePt t="69579" x="5570538" y="5719763"/>
          <p14:tracePt t="69590" x="5632450" y="5719763"/>
          <p14:tracePt t="69607" x="6296025" y="5956300"/>
          <p14:tracePt t="69624" x="7059613" y="6407150"/>
          <p14:tracePt t="69627" x="7335838" y="6594475"/>
          <p14:tracePt t="69640" x="7597775" y="6745288"/>
          <p14:tracePt t="69893" x="7861300" y="6783388"/>
          <p14:tracePt t="69907" x="7835900" y="6696075"/>
          <p14:tracePt t="69924" x="7835900" y="6632575"/>
          <p14:tracePt t="69941" x="7823200" y="6545263"/>
          <p14:tracePt t="69957" x="7823200" y="6483350"/>
          <p14:tracePt t="69974" x="7823200" y="6394450"/>
          <p14:tracePt t="69991" x="7823200" y="6319838"/>
          <p14:tracePt t="70007" x="7810500" y="6257925"/>
          <p14:tracePt t="70024" x="7797800" y="6207125"/>
          <p14:tracePt t="70026" x="7797800" y="6169025"/>
          <p14:tracePt t="70041" x="7797800" y="6132513"/>
          <p14:tracePt t="70043" x="7773988" y="6081713"/>
          <p14:tracePt t="70058" x="7773988" y="5981700"/>
          <p14:tracePt t="70075" x="7773988" y="5881688"/>
          <p14:tracePt t="70091" x="7773988" y="5794375"/>
          <p14:tracePt t="70108" x="7773988" y="5719763"/>
          <p14:tracePt t="70125" x="7773988" y="5668963"/>
          <p14:tracePt t="70142" x="7773988" y="5643563"/>
          <p14:tracePt t="70259" x="7785100" y="5619750"/>
          <p14:tracePt t="70275" x="7810500" y="5619750"/>
          <p14:tracePt t="70283" x="7823200" y="5619750"/>
          <p14:tracePt t="70292" x="7835900" y="5619750"/>
          <p14:tracePt t="70309" x="7874000" y="5619750"/>
          <p14:tracePt t="70325" x="7923213" y="5619750"/>
          <p14:tracePt t="70342" x="7961313" y="5619750"/>
          <p14:tracePt t="70359" x="7974013" y="5619750"/>
          <p14:tracePt t="70379" x="7986713" y="561975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(1)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86440"/>
            <a:ext cx="1012043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Electronic Health Record (EHR) Implementation and Operational Efficiency:</a:t>
            </a:r>
          </a:p>
          <a:p>
            <a:pPr algn="just"/>
            <a:endParaRPr lang="en-US" sz="2800" b="1" dirty="0">
              <a:solidFill>
                <a:srgbClr val="00AEEF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Null Hypothesis (H₀):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implementation of the EHR system does not reduce the time physicians spend on documentation.</a:t>
            </a:r>
            <a:endParaRPr lang="en-US" sz="2400" dirty="0"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Alternative Hypothesis (H₁):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implementation of the EHR system reduces the time physicians spend on documentation.</a:t>
            </a:r>
            <a:endParaRPr lang="en-US" sz="2400" dirty="0"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519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757"/>
    </mc:Choice>
    <mc:Fallback xmlns="">
      <p:transition advTm="457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097" x="7986713" y="5668963"/>
          <p14:tracePt t="5105" x="7961313" y="5732463"/>
          <p14:tracePt t="5112" x="7910513" y="5843588"/>
          <p14:tracePt t="5126" x="7886700" y="5907088"/>
          <p14:tracePt t="5129" x="7886700" y="5932488"/>
          <p14:tracePt t="5143" x="7861300" y="5956300"/>
          <p14:tracePt t="5145" x="7848600" y="5981700"/>
          <p14:tracePt t="5161" x="7848600" y="6007100"/>
          <p14:tracePt t="5753" x="7835900" y="6007100"/>
          <p14:tracePt t="6321" x="7835900" y="5994400"/>
          <p14:tracePt t="6330" x="7835900" y="5981700"/>
          <p14:tracePt t="6336" x="7835900" y="5969000"/>
          <p14:tracePt t="6346" x="7835900" y="5956300"/>
          <p14:tracePt t="6363" x="7835900" y="5907088"/>
          <p14:tracePt t="6380" x="7810500" y="5819775"/>
          <p14:tracePt t="6396" x="7748588" y="5732463"/>
          <p14:tracePt t="6413" x="7697788" y="5656263"/>
          <p14:tracePt t="6429" x="7648575" y="5619750"/>
          <p14:tracePt t="6432" x="7635875" y="5594350"/>
          <p14:tracePt t="6447" x="7585075" y="5568950"/>
          <p14:tracePt t="6449" x="7572375" y="5556250"/>
          <p14:tracePt t="6465" x="7497763" y="5468938"/>
          <p14:tracePt t="6481" x="7385050" y="5330825"/>
          <p14:tracePt t="6497" x="7246938" y="5130800"/>
          <p14:tracePt t="6514" x="7110413" y="4956175"/>
          <p14:tracePt t="6530" x="6997700" y="4830763"/>
          <p14:tracePt t="6547" x="6934200" y="4730750"/>
          <p14:tracePt t="6563" x="6772275" y="4530725"/>
          <p14:tracePt t="6580" x="6646863" y="4330700"/>
          <p14:tracePt t="6597" x="6559550" y="4217988"/>
          <p14:tracePt t="6614" x="6559550" y="4141788"/>
          <p14:tracePt t="6617" x="6534150" y="4092575"/>
          <p14:tracePt t="6631" x="6508750" y="4029075"/>
          <p14:tracePt t="6633" x="6472238" y="3979863"/>
          <p14:tracePt t="6649" x="6434138" y="3854450"/>
          <p14:tracePt t="6665" x="6383338" y="3803650"/>
          <p14:tracePt t="6681" x="6359525" y="3754438"/>
          <p14:tracePt t="6697" x="6346825" y="3741738"/>
          <p14:tracePt t="6969" x="6370638" y="3741738"/>
          <p14:tracePt t="6977" x="6396038" y="3741738"/>
          <p14:tracePt t="6984" x="6434138" y="3741738"/>
          <p14:tracePt t="6998" x="6459538" y="3741738"/>
          <p14:tracePt t="7001" x="6508750" y="3741738"/>
          <p14:tracePt t="7015" x="6534150" y="3741738"/>
          <p14:tracePt t="7016" x="6559550" y="3741738"/>
          <p14:tracePt t="7032" x="6596063" y="3741738"/>
          <p14:tracePt t="7048" x="6608763" y="3741738"/>
          <p14:tracePt t="7065" x="6634163" y="3741738"/>
          <p14:tracePt t="7121" x="6646863" y="3741738"/>
          <p14:tracePt t="7129" x="6646863" y="3754438"/>
          <p14:tracePt t="7144" x="6646863" y="3767138"/>
          <p14:tracePt t="7152" x="6646863" y="3803650"/>
          <p14:tracePt t="7165" x="6646863" y="3829050"/>
          <p14:tracePt t="7181" x="6646863" y="3879850"/>
          <p14:tracePt t="7184" x="6646863" y="3892550"/>
          <p14:tracePt t="7198" x="6646863" y="3916363"/>
          <p14:tracePt t="7216" x="6646863" y="3929063"/>
          <p14:tracePt t="7232" x="6646863" y="3979863"/>
          <p14:tracePt t="7249" x="6608763" y="4017963"/>
          <p14:tracePt t="7265" x="6559550" y="4105275"/>
          <p14:tracePt t="7282" x="6483350" y="4167188"/>
          <p14:tracePt t="7298" x="6408738" y="4292600"/>
          <p14:tracePt t="7315" x="6334125" y="4392613"/>
          <p14:tracePt t="7332" x="6259513" y="4479925"/>
          <p14:tracePt t="7349" x="6183313" y="4579938"/>
          <p14:tracePt t="7352" x="6146800" y="4643438"/>
          <p14:tracePt t="7366" x="6121400" y="4692650"/>
          <p14:tracePt t="7368" x="6083300" y="4730750"/>
          <p14:tracePt t="7383" x="6045200" y="4792663"/>
          <p14:tracePt t="7385" x="6008688" y="4830763"/>
          <p14:tracePt t="7399" x="5932488" y="4905375"/>
          <p14:tracePt t="7401" x="5895975" y="4956175"/>
          <p14:tracePt t="7416" x="5783263" y="5018088"/>
          <p14:tracePt t="7433" x="5645150" y="5118100"/>
          <p14:tracePt t="7450" x="5470525" y="5243513"/>
          <p14:tracePt t="7466" x="5270500" y="5356225"/>
          <p14:tracePt t="7482" x="5094288" y="5468938"/>
          <p14:tracePt t="7499" x="4932363" y="5518150"/>
          <p14:tracePt t="7516" x="4768850" y="5594350"/>
          <p14:tracePt t="7532" x="4643438" y="5643563"/>
          <p14:tracePt t="7550" x="4581525" y="5694363"/>
          <p14:tracePt t="7552" x="4556125" y="5694363"/>
          <p14:tracePt t="7567" x="4543425" y="5694363"/>
          <p14:tracePt t="7569" x="4468813" y="5707063"/>
          <p14:tracePt t="7584" x="4381500" y="5719763"/>
          <p14:tracePt t="7600" x="4256088" y="5743575"/>
          <p14:tracePt t="7617" x="4143375" y="5781675"/>
          <p14:tracePt t="7633" x="3992563" y="5819775"/>
          <p14:tracePt t="7650" x="3930650" y="5843588"/>
          <p14:tracePt t="7666" x="3905250" y="5843588"/>
          <p14:tracePt t="7683" x="3867150" y="5856288"/>
          <p14:tracePt t="7699" x="3843338" y="5856288"/>
          <p14:tracePt t="7717" x="3830638" y="5856288"/>
          <p14:tracePt t="7733" x="3805238" y="5856288"/>
          <p14:tracePt t="7750" x="3779838" y="5843588"/>
          <p14:tracePt t="7753" x="3756025" y="5807075"/>
          <p14:tracePt t="7768" x="3717925" y="5768975"/>
          <p14:tracePt t="7784" x="3654425" y="5707063"/>
          <p14:tracePt t="7800" x="3617913" y="5619750"/>
          <p14:tracePt t="7817" x="3541713" y="5530850"/>
          <p14:tracePt t="7834" x="3517900" y="5468938"/>
          <p14:tracePt t="7850" x="3492500" y="5430838"/>
          <p14:tracePt t="7867" x="3492500" y="5394325"/>
          <p14:tracePt t="7883" x="3467100" y="5343525"/>
          <p14:tracePt t="7901" x="3441700" y="5318125"/>
          <p14:tracePt t="7917" x="3417888" y="5281613"/>
          <p14:tracePt t="7935" x="3417888" y="5268913"/>
          <p14:tracePt t="7951" x="3417888" y="5256213"/>
          <p14:tracePt t="7977" x="3417888" y="5230813"/>
          <p14:tracePt t="8016" x="3392488" y="5205413"/>
          <p14:tracePt t="8033" x="3392488" y="5194300"/>
          <p14:tracePt t="8041" x="3392488" y="5181600"/>
          <p14:tracePt t="8057" x="3392488" y="5168900"/>
          <p14:tracePt t="8067" x="3392488" y="5156200"/>
          <p14:tracePt t="8085" x="3392488" y="5118100"/>
          <p14:tracePt t="8101" x="3392488" y="5092700"/>
          <p14:tracePt t="8118" x="3392488" y="5043488"/>
          <p14:tracePt t="8121" x="3392488" y="5005388"/>
          <p14:tracePt t="8135" x="3392488" y="4956175"/>
          <p14:tracePt t="8137" x="3392488" y="4905375"/>
          <p14:tracePt t="8152" x="3392488" y="4805363"/>
          <p14:tracePt t="8169" x="3392488" y="4743450"/>
          <p14:tracePt t="8185" x="3392488" y="4656138"/>
          <p14:tracePt t="8201" x="3392488" y="4530725"/>
          <p14:tracePt t="8218" x="3367088" y="4430713"/>
          <p14:tracePt t="8235" x="3354388" y="4367213"/>
          <p14:tracePt t="8251" x="3354388" y="4330700"/>
          <p14:tracePt t="8269" x="3354388" y="4305300"/>
          <p14:tracePt t="8285" x="3341688" y="4267200"/>
          <p14:tracePt t="8289" x="3341688" y="4254500"/>
          <p14:tracePt t="8301" x="3341688" y="4230688"/>
          <p14:tracePt t="8318" x="3305175" y="4154488"/>
          <p14:tracePt t="8335" x="3305175" y="4129088"/>
          <p14:tracePt t="8337" x="3279775" y="4105275"/>
          <p14:tracePt t="8360" x="3254375" y="4079875"/>
          <p14:tracePt t="8473" x="3254375" y="4067175"/>
          <p14:tracePt t="8481" x="3292475" y="4054475"/>
          <p14:tracePt t="8489" x="3341688" y="4054475"/>
          <p14:tracePt t="8501" x="3429000" y="4041775"/>
          <p14:tracePt t="8504" x="3530600" y="4029075"/>
          <p14:tracePt t="8517" x="3617913" y="4017963"/>
          <p14:tracePt t="8534" x="3805238" y="4005263"/>
          <p14:tracePt t="8535" x="3843338" y="4005263"/>
          <p14:tracePt t="8551" x="3905250" y="3979863"/>
          <p14:tracePt t="8568" x="3943350" y="3979863"/>
          <p14:tracePt t="8921" x="3956050" y="3979863"/>
          <p14:tracePt t="8929" x="3968750" y="3979863"/>
          <p14:tracePt t="8936" x="3979863" y="3979863"/>
          <p14:tracePt t="8953" x="3992563" y="3979863"/>
          <p14:tracePt t="8971" x="4017963" y="3979863"/>
          <p14:tracePt t="8986" x="4056063" y="3979863"/>
          <p14:tracePt t="9003" x="4081463" y="3979863"/>
          <p14:tracePt t="9020" x="4105275" y="3992563"/>
          <p14:tracePt t="9037" x="4117975" y="3992563"/>
          <p14:tracePt t="9053" x="4143375" y="4005263"/>
          <p14:tracePt t="9056" x="4156075" y="4005263"/>
          <p14:tracePt t="9070" x="4181475" y="4005263"/>
          <p14:tracePt t="9088" x="4205288" y="4029075"/>
          <p14:tracePt t="9104" x="4217988" y="4029075"/>
          <p14:tracePt t="9121" x="4243388" y="4041775"/>
          <p14:tracePt t="9137" x="4268788" y="4041775"/>
          <p14:tracePt t="9154" x="4294188" y="4041775"/>
          <p14:tracePt t="9170" x="4318000" y="4041775"/>
          <p14:tracePt t="9187" x="4343400" y="4041775"/>
          <p14:tracePt t="9204" x="4368800" y="4041775"/>
          <p14:tracePt t="9221" x="4394200" y="4067175"/>
          <p14:tracePt t="9241" x="4406900" y="4067175"/>
          <p14:tracePt t="9265" x="4418013" y="4067175"/>
          <p14:tracePt t="9297" x="4430713" y="4067175"/>
          <p14:tracePt t="9321" x="4443413" y="4067175"/>
          <p14:tracePt t="9328" x="4443413" y="4079875"/>
          <p14:tracePt t="9353" x="4456113" y="4092575"/>
          <p14:tracePt t="9895" x="4456113" y="4105275"/>
          <p14:tracePt t="10111" x="4456113" y="4129088"/>
          <p14:tracePt t="10135" x="4468813" y="4141788"/>
          <p14:tracePt t="10159" x="4468813" y="4154488"/>
          <p14:tracePt t="10167" x="4468813" y="4167188"/>
          <p14:tracePt t="10183" x="4468813" y="4179888"/>
          <p14:tracePt t="10199" x="4468813" y="4192588"/>
          <p14:tracePt t="10208" x="4494213" y="4205288"/>
          <p14:tracePt t="10221" x="4494213" y="4217988"/>
          <p14:tracePt t="10238" x="4494213" y="4230688"/>
          <p14:tracePt t="10239" x="4494213" y="4241800"/>
          <p14:tracePt t="10255" x="4494213" y="4267200"/>
          <p14:tracePt t="10271" x="4518025" y="4279900"/>
          <p14:tracePt t="10287" x="4518025" y="4292600"/>
          <p14:tracePt t="10311" x="4518025" y="4305300"/>
          <p14:tracePt t="10335" x="4518025" y="4318000"/>
          <p14:tracePt t="10391" x="4518025" y="4330700"/>
          <p14:tracePt t="10497" x="4530725" y="4341813"/>
          <p14:tracePt t="10529" x="4556125" y="4341813"/>
          <p14:tracePt t="10553" x="4568825" y="4341813"/>
          <p14:tracePt t="10560" x="4581525" y="4341813"/>
          <p14:tracePt t="10575" x="4606925" y="4341813"/>
          <p14:tracePt t="10577" x="4630738" y="4341813"/>
          <p14:tracePt t="10591" x="4656138" y="4341813"/>
          <p14:tracePt t="10593" x="4694238" y="4318000"/>
          <p14:tracePt t="10608" x="4794250" y="4292600"/>
          <p14:tracePt t="10625" x="4906963" y="4254500"/>
          <p14:tracePt t="10641" x="5019675" y="4205288"/>
          <p14:tracePt t="10658" x="5106988" y="4192588"/>
          <p14:tracePt t="10674" x="5181600" y="4167188"/>
          <p14:tracePt t="10691" x="5207000" y="4154488"/>
          <p14:tracePt t="10708" x="5245100" y="4154488"/>
          <p14:tracePt t="10725" x="5281613" y="4129088"/>
          <p14:tracePt t="10742" x="5345113" y="4129088"/>
          <p14:tracePt t="10744" x="5370513" y="4105275"/>
          <p14:tracePt t="10759" x="5407025" y="4105275"/>
          <p14:tracePt t="10776" x="5507038" y="4079875"/>
          <p14:tracePt t="10792" x="5595938" y="4079875"/>
          <p14:tracePt t="10809" x="5670550" y="4079875"/>
          <p14:tracePt t="10825" x="5695950" y="4079875"/>
          <p14:tracePt t="10842" x="5745163" y="4079875"/>
          <p14:tracePt t="10858" x="5808663" y="4067175"/>
          <p14:tracePt t="10874" x="5870575" y="4067175"/>
          <p14:tracePt t="10891" x="5895975" y="4067175"/>
          <p14:tracePt t="10909" x="5908675" y="4054475"/>
          <p14:tracePt t="10925" x="5932488" y="4054475"/>
          <p14:tracePt t="10928" x="5945188" y="4054475"/>
          <p14:tracePt t="10952" x="5970588" y="4054475"/>
          <p14:tracePt t="10967" x="5983288" y="4054475"/>
          <p14:tracePt t="10976" x="5995988" y="4054475"/>
          <p14:tracePt t="10991" x="6008688" y="4054475"/>
          <p14:tracePt t="10993" x="6021388" y="4054475"/>
          <p14:tracePt t="11007" x="6034088" y="4054475"/>
          <p14:tracePt t="11023" x="6057900" y="4054475"/>
          <p14:tracePt t="11040" x="6070600" y="4054475"/>
          <p14:tracePt t="11056" x="6096000" y="4054475"/>
          <p14:tracePt t="11074" x="6121400" y="4054475"/>
          <p14:tracePt t="11090" x="6157913" y="4054475"/>
          <p14:tracePt t="11107" x="6183313" y="4054475"/>
          <p14:tracePt t="11123" x="6221413" y="4054475"/>
          <p14:tracePt t="11141" x="6246813" y="4054475"/>
          <p14:tracePt t="11157" x="6270625" y="4054475"/>
          <p14:tracePt t="11159" x="6296025" y="4054475"/>
          <p14:tracePt t="11174" x="6321425" y="4054475"/>
          <p14:tracePt t="11176" x="6346825" y="4054475"/>
          <p14:tracePt t="11191" x="6396038" y="4054475"/>
          <p14:tracePt t="11207" x="6446838" y="4054475"/>
          <p14:tracePt t="11224" x="6483350" y="4054475"/>
          <p14:tracePt t="11241" x="6521450" y="4054475"/>
          <p14:tracePt t="11258" x="6559550" y="4067175"/>
          <p14:tracePt t="11274" x="6621463" y="4067175"/>
          <p14:tracePt t="11291" x="6684963" y="4067175"/>
          <p14:tracePt t="11308" x="6708775" y="4067175"/>
          <p14:tracePt t="11324" x="6772275" y="4079875"/>
          <p14:tracePt t="11341" x="6808788" y="4079875"/>
          <p14:tracePt t="11358" x="6872288" y="4092575"/>
          <p14:tracePt t="11375" x="6934200" y="4105275"/>
          <p14:tracePt t="11391" x="7010400" y="4105275"/>
          <p14:tracePt t="11408" x="7085013" y="4105275"/>
          <p14:tracePt t="11424" x="7146925" y="4105275"/>
          <p14:tracePt t="11441" x="7210425" y="4105275"/>
          <p14:tracePt t="11458" x="7285038" y="4105275"/>
          <p14:tracePt t="11475" x="7372350" y="4105275"/>
          <p14:tracePt t="11491" x="7510463" y="4105275"/>
          <p14:tracePt t="11508" x="7648575" y="4105275"/>
          <p14:tracePt t="11525" x="7748588" y="4105275"/>
          <p14:tracePt t="11542" x="7848600" y="4105275"/>
          <p14:tracePt t="11558" x="7961313" y="4141788"/>
          <p14:tracePt t="11560" x="8010525" y="4141788"/>
          <p14:tracePt t="11575" x="8099425" y="4141788"/>
          <p14:tracePt t="11592" x="8161338" y="4141788"/>
          <p14:tracePt t="11609" x="8235950" y="4141788"/>
          <p14:tracePt t="11625" x="8299450" y="4141788"/>
          <p14:tracePt t="11643" x="8348663" y="4141788"/>
          <p14:tracePt t="11658" x="8399463" y="4141788"/>
          <p14:tracePt t="11675" x="8435975" y="4141788"/>
          <p14:tracePt t="11692" x="8461375" y="4141788"/>
          <p14:tracePt t="11708" x="8512175" y="4141788"/>
          <p14:tracePt t="11725" x="8548688" y="4141788"/>
          <p14:tracePt t="11742" x="8586788" y="4141788"/>
          <p14:tracePt t="11743" x="8612188" y="4141788"/>
          <p14:tracePt t="11758" x="8637588" y="4141788"/>
          <p14:tracePt t="11759" x="8650288" y="4141788"/>
          <p14:tracePt t="11775" x="8686800" y="4141788"/>
          <p14:tracePt t="11799" x="8699500" y="4141788"/>
          <p14:tracePt t="11809" x="8712200" y="4141788"/>
          <p14:tracePt t="11839" x="8724900" y="4141788"/>
          <p14:tracePt t="11863" x="8750300" y="4129088"/>
          <p14:tracePt t="11880" x="8763000" y="4129088"/>
          <p14:tracePt t="11919" x="8774113" y="4129088"/>
          <p14:tracePt t="11983" x="8774113" y="4117975"/>
          <p14:tracePt t="11991" x="8786813" y="4117975"/>
          <p14:tracePt t="12056" x="8799513" y="4117975"/>
          <p14:tracePt t="12087" x="8812213" y="4105275"/>
          <p14:tracePt t="12096" x="8824913" y="4105275"/>
          <p14:tracePt t="12103" x="8837613" y="4105275"/>
          <p14:tracePt t="12112" x="8863013" y="4105275"/>
          <p14:tracePt t="12127" x="8899525" y="4105275"/>
          <p14:tracePt t="12144" x="8912225" y="4105275"/>
          <p14:tracePt t="12160" x="8963025" y="4105275"/>
          <p14:tracePt t="12176" x="8986838" y="4105275"/>
          <p14:tracePt t="12193" x="9012238" y="4105275"/>
          <p14:tracePt t="12210" x="9050338" y="4105275"/>
          <p14:tracePt t="12226" x="9063038" y="4105275"/>
          <p14:tracePt t="12243" x="9075738" y="4105275"/>
          <p14:tracePt t="12260" x="9088438" y="4105275"/>
          <p14:tracePt t="12287" x="9099550" y="4105275"/>
          <p14:tracePt t="12303" x="9124950" y="4105275"/>
          <p14:tracePt t="12328" x="9137650" y="4105275"/>
          <p14:tracePt t="12335" x="9150350" y="4105275"/>
          <p14:tracePt t="12344" x="9163050" y="4105275"/>
          <p14:tracePt t="12360" x="9175750" y="4105275"/>
          <p14:tracePt t="12377" x="9188450" y="4105275"/>
          <p14:tracePt t="12394" x="9199563" y="4105275"/>
          <p14:tracePt t="12695" x="9224963" y="4105275"/>
          <p14:tracePt t="12703" x="9237663" y="4092575"/>
          <p14:tracePt t="12719" x="9263063" y="4079875"/>
          <p14:tracePt t="12728" x="9301163" y="4079875"/>
          <p14:tracePt t="12745" x="9350375" y="4079875"/>
          <p14:tracePt t="12761" x="9401175" y="4079875"/>
          <p14:tracePt t="12778" x="9488488" y="4079875"/>
          <p14:tracePt t="12795" x="9575800" y="4079875"/>
          <p14:tracePt t="12811" x="9726613" y="4079875"/>
          <p14:tracePt t="12828" x="9939338" y="4079875"/>
          <p14:tracePt t="12844" x="10177463" y="4079875"/>
          <p14:tracePt t="12861" x="10390188" y="4079875"/>
          <p14:tracePt t="12863" x="10577513" y="4079875"/>
          <p14:tracePt t="12878" x="10690225" y="4079875"/>
          <p14:tracePt t="12879" x="10777538" y="4079875"/>
          <p14:tracePt t="12895" x="10928350" y="4079875"/>
          <p14:tracePt t="12912" x="10990263" y="4079875"/>
          <p14:tracePt t="12928" x="11028363" y="4079875"/>
          <p14:tracePt t="13023" x="11028363" y="4067175"/>
          <p14:tracePt t="13032" x="11002963" y="4067175"/>
          <p14:tracePt t="13039" x="10990263" y="4067175"/>
          <p14:tracePt t="13047" x="10964863" y="4079875"/>
          <p14:tracePt t="13062" x="10928350" y="4092575"/>
          <p14:tracePt t="13063" x="10815638" y="4117975"/>
          <p14:tracePt t="13078" x="10764838" y="4129088"/>
          <p14:tracePt t="13079" x="10677525" y="4167188"/>
          <p14:tracePt t="13095" x="10564813" y="4205288"/>
          <p14:tracePt t="13112" x="10477500" y="4217988"/>
          <p14:tracePt t="13129" x="10439400" y="4241800"/>
          <p14:tracePt t="13145" x="10414000" y="4254500"/>
          <p14:tracePt t="13223" x="10477500" y="4254500"/>
          <p14:tracePt t="13231" x="10552113" y="4254500"/>
          <p14:tracePt t="13239" x="10639425" y="4241800"/>
          <p14:tracePt t="13247" x="10739438" y="4217988"/>
          <p14:tracePt t="13263" x="10852150" y="4205288"/>
          <p14:tracePt t="13264" x="10939463" y="4179888"/>
          <p14:tracePt t="13280" x="11090275" y="4141788"/>
          <p14:tracePt t="13296" x="11164888" y="4129088"/>
          <p14:tracePt t="13351" x="11153775" y="4117975"/>
          <p14:tracePt t="13359" x="11115675" y="4117975"/>
          <p14:tracePt t="13368" x="11028363" y="4117975"/>
          <p14:tracePt t="13380" x="10890250" y="4117975"/>
          <p14:tracePt t="13397" x="10301288" y="4117975"/>
          <p14:tracePt t="13413" x="9775825" y="4117975"/>
          <p14:tracePt t="13415" x="9401175" y="4117975"/>
          <p14:tracePt t="13430" x="8724900" y="4117975"/>
          <p14:tracePt t="13447" x="6334125" y="4205288"/>
          <p14:tracePt t="13464" x="5119688" y="4341813"/>
          <p14:tracePt t="13480" x="4430713" y="4479925"/>
          <p14:tracePt t="13496" x="4205288" y="4543425"/>
          <p14:tracePt t="13513" x="4068763" y="4579938"/>
          <p14:tracePt t="13531" x="4056063" y="4579938"/>
          <p14:tracePt t="13552" x="4030663" y="4579938"/>
          <p14:tracePt t="13568" x="4017963" y="4592638"/>
          <p14:tracePt t="13581" x="4005263" y="4592638"/>
          <p14:tracePt t="13597" x="3956050" y="4630738"/>
          <p14:tracePt t="13614" x="3892550" y="4656138"/>
          <p14:tracePt t="13616" x="3867150" y="4679950"/>
          <p14:tracePt t="13631" x="3843338" y="4692650"/>
          <p14:tracePt t="13633" x="3817938" y="4705350"/>
          <p14:tracePt t="13648" x="3779838" y="4730750"/>
          <p14:tracePt t="13664" x="3767138" y="4743450"/>
          <p14:tracePt t="13680" x="3756025" y="4743450"/>
          <p14:tracePt t="13697" x="3730625" y="4768850"/>
          <p14:tracePt t="13714" x="3717925" y="4779963"/>
          <p14:tracePt t="13731" x="3667125" y="4805363"/>
          <p14:tracePt t="13747" x="3630613" y="4818063"/>
          <p14:tracePt t="13764" x="3579813" y="4843463"/>
          <p14:tracePt t="13781" x="3530600" y="4856163"/>
          <p14:tracePt t="13797" x="3441700" y="4868863"/>
          <p14:tracePt t="13799" x="3405188" y="4868863"/>
          <p14:tracePt t="13814" x="3379788" y="4868863"/>
          <p14:tracePt t="13816" x="3341688" y="4868863"/>
          <p14:tracePt t="13831" x="3241675" y="4868863"/>
          <p14:tracePt t="13847" x="3167063" y="4868863"/>
          <p14:tracePt t="13865" x="3092450" y="4868863"/>
          <p14:tracePt t="13881" x="3016250" y="4868863"/>
          <p14:tracePt t="13898" x="2979738" y="4868863"/>
          <p14:tracePt t="13915" x="2903538" y="4868863"/>
          <p14:tracePt t="13931" x="2854325" y="4868863"/>
          <p14:tracePt t="13948" x="2816225" y="4868863"/>
          <p14:tracePt t="13965" x="2778125" y="4868863"/>
          <p14:tracePt t="13981" x="2754313" y="4868863"/>
          <p14:tracePt t="13998" x="2741613" y="4868863"/>
          <p14:tracePt t="14000" x="2728913" y="4868863"/>
          <p14:tracePt t="14369" x="2754313" y="4868863"/>
          <p14:tracePt t="14377" x="2790825" y="4868863"/>
          <p14:tracePt t="14385" x="2816225" y="4868863"/>
          <p14:tracePt t="14401" x="2903538" y="4868863"/>
          <p14:tracePt t="14418" x="2992438" y="4868863"/>
          <p14:tracePt t="14433" x="3054350" y="4868863"/>
          <p14:tracePt t="14449" x="3116263" y="4868863"/>
          <p14:tracePt t="14466" x="3192463" y="4868863"/>
          <p14:tracePt t="14483" x="3205163" y="4868863"/>
          <p14:tracePt t="14504" x="3228975" y="4868863"/>
          <p14:tracePt t="14785" x="3254375" y="4868863"/>
          <p14:tracePt t="14792" x="3267075" y="4868863"/>
          <p14:tracePt t="14802" x="3317875" y="4868863"/>
          <p14:tracePt t="14817" x="3367088" y="4868863"/>
          <p14:tracePt t="14834" x="3405188" y="4868863"/>
          <p14:tracePt t="14851" x="3441700" y="4868863"/>
          <p14:tracePt t="14867" x="3479800" y="4843463"/>
          <p14:tracePt t="14884" x="3517900" y="4843463"/>
          <p14:tracePt t="14901" x="3554413" y="4843463"/>
          <p14:tracePt t="14917" x="3579813" y="4843463"/>
          <p14:tracePt t="14934" x="3605213" y="4818063"/>
          <p14:tracePt t="14936" x="3617913" y="4818063"/>
          <p14:tracePt t="14951" x="3630613" y="4818063"/>
          <p14:tracePt t="14967" x="3643313" y="4818063"/>
          <p14:tracePt t="14984" x="3679825" y="4792663"/>
          <p14:tracePt t="15000" x="3717925" y="4792663"/>
          <p14:tracePt t="15017" x="3767138" y="4768850"/>
          <p14:tracePt t="15034" x="3805238" y="4768850"/>
          <p14:tracePt t="15051" x="3867150" y="4743450"/>
          <p14:tracePt t="15067" x="3943350" y="4730750"/>
          <p14:tracePt t="15084" x="4005263" y="4718050"/>
          <p14:tracePt t="15101" x="4068763" y="4718050"/>
          <p14:tracePt t="15118" x="4143375" y="4718050"/>
          <p14:tracePt t="15119" x="4181475" y="4705350"/>
          <p14:tracePt t="15135" x="4256088" y="4679950"/>
          <p14:tracePt t="15151" x="4318000" y="4679950"/>
          <p14:tracePt t="15168" x="4368800" y="4679950"/>
          <p14:tracePt t="15185" x="4394200" y="4679950"/>
          <p14:tracePt t="15201" x="4406900" y="4679950"/>
          <p14:tracePt t="15218" x="4430713" y="4679950"/>
          <p14:tracePt t="15234" x="4456113" y="4679950"/>
          <p14:tracePt t="15252" x="4481513" y="4679950"/>
          <p14:tracePt t="15269" x="4494213" y="4679950"/>
          <p14:tracePt t="15285" x="4530725" y="4679950"/>
          <p14:tracePt t="15302" x="4556125" y="4679950"/>
          <p14:tracePt t="15318" x="4568825" y="4679950"/>
          <p14:tracePt t="15319" x="4581525" y="4679950"/>
          <p14:tracePt t="15335" x="4606925" y="4679950"/>
          <p14:tracePt t="15351" x="4619625" y="4679950"/>
          <p14:tracePt t="15368" x="4643438" y="4692650"/>
          <p14:tracePt t="15387" x="4656138" y="4692650"/>
          <p14:tracePt t="15403" x="4668838" y="4692650"/>
          <p14:tracePt t="15419" x="4694238" y="4692650"/>
          <p14:tracePt t="15465" x="4706938" y="4705350"/>
          <p14:tracePt t="15480" x="4719638" y="4705350"/>
          <p14:tracePt t="15489" x="4732338" y="4705350"/>
          <p14:tracePt t="15504" x="4756150" y="4705350"/>
          <p14:tracePt t="15521" x="4781550" y="4705350"/>
          <p14:tracePt t="15544" x="4806950" y="4705350"/>
          <p14:tracePt t="15577" x="4819650" y="4705350"/>
          <p14:tracePt t="15585" x="4832350" y="4705350"/>
          <p14:tracePt t="15601" x="4843463" y="4705350"/>
          <p14:tracePt t="15609" x="4856163" y="4705350"/>
          <p14:tracePt t="15633" x="4868863" y="4705350"/>
          <p14:tracePt t="15697" x="4894263" y="4705350"/>
          <p14:tracePt t="15729" x="4906963" y="4705350"/>
          <p14:tracePt t="15745" x="4919663" y="4705350"/>
          <p14:tracePt t="15754" x="4932363" y="4705350"/>
          <p14:tracePt t="15769" x="4945063" y="4705350"/>
          <p14:tracePt t="15784" x="4956175" y="4705350"/>
          <p14:tracePt t="15792" x="4968875" y="4705350"/>
          <p14:tracePt t="15809" x="4981575" y="4705350"/>
          <p14:tracePt t="15832" x="5019675" y="4705350"/>
          <p14:tracePt t="15841" x="5032375" y="4705350"/>
          <p14:tracePt t="15854" x="5057775" y="4705350"/>
          <p14:tracePt t="15872" x="5068888" y="4705350"/>
          <p14:tracePt t="15889" x="5094288" y="4705350"/>
          <p14:tracePt t="15905" x="5106988" y="4705350"/>
          <p14:tracePt t="15921" x="5119688" y="4705350"/>
          <p14:tracePt t="15938" x="5145088" y="4692650"/>
          <p14:tracePt t="15955" x="5170488" y="4692650"/>
          <p14:tracePt t="15971" x="5219700" y="4692650"/>
          <p14:tracePt t="15988" x="5257800" y="4692650"/>
          <p14:tracePt t="16005" x="5307013" y="4692650"/>
          <p14:tracePt t="16022" x="5345113" y="4692650"/>
          <p14:tracePt t="16038" x="5370513" y="4692650"/>
          <p14:tracePt t="16041" x="5383213" y="4692650"/>
          <p14:tracePt t="16055" x="5394325" y="4692650"/>
          <p14:tracePt t="16056" x="5407025" y="4692650"/>
          <p14:tracePt t="16071" x="5419725" y="4692650"/>
          <p14:tracePt t="16088" x="5432425" y="4692650"/>
          <p14:tracePt t="16105" x="5457825" y="4692650"/>
          <p14:tracePt t="16129" x="5470525" y="4692650"/>
          <p14:tracePt t="16145" x="5495925" y="4692650"/>
          <p14:tracePt t="16155" x="5519738" y="4679950"/>
          <p14:tracePt t="16172" x="5532438" y="4679950"/>
          <p14:tracePt t="16188" x="5545138" y="4679950"/>
          <p14:tracePt t="16206" x="5583238" y="4667250"/>
          <p14:tracePt t="16209" x="5595938" y="4667250"/>
          <p14:tracePt t="16222" x="5619750" y="4667250"/>
          <p14:tracePt t="16225" x="5632450" y="4667250"/>
          <p14:tracePt t="16240" x="5670550" y="4667250"/>
          <p14:tracePt t="16256" x="5719763" y="4667250"/>
          <p14:tracePt t="16272" x="5757863" y="4667250"/>
          <p14:tracePt t="16289" x="5808663" y="4656138"/>
          <p14:tracePt t="16305" x="5832475" y="4643438"/>
          <p14:tracePt t="16322" x="5883275" y="4630738"/>
          <p14:tracePt t="16339" x="5908675" y="4630738"/>
          <p14:tracePt t="16356" x="5921375" y="4618038"/>
          <p14:tracePt t="16373" x="5932488" y="4618038"/>
          <p14:tracePt t="16389" x="5970588" y="4592638"/>
          <p14:tracePt t="16392" x="5983288" y="4592638"/>
          <p14:tracePt t="16407" x="5995988" y="4592638"/>
          <p14:tracePt t="16409" x="6021388" y="4579938"/>
          <p14:tracePt t="16424" x="6045200" y="4579938"/>
          <p14:tracePt t="16440" x="6070600" y="4567238"/>
          <p14:tracePt t="16456" x="6083300" y="4567238"/>
          <p14:tracePt t="16473" x="6083300" y="4554538"/>
          <p14:tracePt t="16490" x="6096000" y="4554538"/>
          <p14:tracePt t="16506" x="6146800" y="4530725"/>
          <p14:tracePt t="16523" x="6183313" y="4518025"/>
          <p14:tracePt t="16540" x="6208713" y="4518025"/>
          <p14:tracePt t="16556" x="6234113" y="4518025"/>
          <p14:tracePt t="16573" x="6270625" y="4505325"/>
          <p14:tracePt t="16576" x="6296025" y="4505325"/>
          <p14:tracePt t="16589" x="6321425" y="4505325"/>
          <p14:tracePt t="16592" x="6334125" y="4505325"/>
          <p14:tracePt t="16607" x="6370638" y="4505325"/>
          <p14:tracePt t="16609" x="6383338" y="4505325"/>
          <p14:tracePt t="16623" x="6421438" y="4505325"/>
          <p14:tracePt t="16625" x="6446838" y="4505325"/>
          <p14:tracePt t="16640" x="6508750" y="4505325"/>
          <p14:tracePt t="16656" x="6572250" y="4505325"/>
          <p14:tracePt t="16673" x="6634163" y="4505325"/>
          <p14:tracePt t="16690" x="6696075" y="4505325"/>
          <p14:tracePt t="16706" x="6759575" y="4505325"/>
          <p14:tracePt t="16723" x="6797675" y="4492625"/>
          <p14:tracePt t="16740" x="6846888" y="4492625"/>
          <p14:tracePt t="16757" x="6934200" y="4492625"/>
          <p14:tracePt t="16760" x="6985000" y="4492625"/>
          <p14:tracePt t="16773" x="7046913" y="4492625"/>
          <p14:tracePt t="16775" x="7110413" y="4492625"/>
          <p14:tracePt t="16789" x="7146925" y="4492625"/>
          <p14:tracePt t="16805" x="7259638" y="4492625"/>
          <p14:tracePt t="16807" x="7348538" y="4492625"/>
          <p14:tracePt t="16823" x="7423150" y="4492625"/>
          <p14:tracePt t="16839" x="7561263" y="4492625"/>
          <p14:tracePt t="16856" x="7661275" y="4492625"/>
          <p14:tracePt t="16873" x="7761288" y="4492625"/>
          <p14:tracePt t="16889" x="7874000" y="4492625"/>
          <p14:tracePt t="16906" x="7999413" y="4492625"/>
          <p14:tracePt t="16923" x="8086725" y="4492625"/>
          <p14:tracePt t="16940" x="8135938" y="4492625"/>
          <p14:tracePt t="16956" x="8186738" y="4492625"/>
          <p14:tracePt t="16973" x="8235950" y="4492625"/>
          <p14:tracePt t="16989" x="8286750" y="4492625"/>
          <p14:tracePt t="16991" x="8324850" y="4492625"/>
          <p14:tracePt t="17006" x="8361363" y="4492625"/>
          <p14:tracePt t="17008" x="8386763" y="4492625"/>
          <p14:tracePt t="17023" x="8448675" y="4492625"/>
          <p14:tracePt t="17040" x="8486775" y="4479925"/>
          <p14:tracePt t="17056" x="8537575" y="4467225"/>
          <p14:tracePt t="17072" x="8561388" y="4467225"/>
          <p14:tracePt t="17089" x="8599488" y="4454525"/>
          <p14:tracePt t="17112" x="8612188" y="4454525"/>
          <p14:tracePt t="17136" x="8624888" y="4454525"/>
          <p14:tracePt t="17160" x="8637588" y="4454525"/>
          <p14:tracePt t="17168" x="8650288" y="4454525"/>
          <p14:tracePt t="17175" x="8661400" y="4454525"/>
          <p14:tracePt t="17192" x="8712200" y="4454525"/>
          <p14:tracePt t="17208" x="8763000" y="4454525"/>
          <p14:tracePt t="17225" x="8812213" y="4454525"/>
          <p14:tracePt t="17241" x="8886825" y="4454525"/>
          <p14:tracePt t="17258" x="8975725" y="4443413"/>
          <p14:tracePt t="17274" x="9050338" y="4418013"/>
          <p14:tracePt t="17291" x="9112250" y="4418013"/>
          <p14:tracePt t="17309" x="9188450" y="4392613"/>
          <p14:tracePt t="17312" x="9212263" y="4392613"/>
          <p14:tracePt t="17329" x="9237663" y="4392613"/>
          <p14:tracePt t="17344" x="9250363" y="4379913"/>
          <p14:tracePt t="17377" x="9263063" y="4379913"/>
          <p14:tracePt t="18161" x="9263063" y="4367213"/>
          <p14:tracePt t="22880" x="9250363" y="4367213"/>
          <p14:tracePt t="22889" x="9224963" y="4367213"/>
          <p14:tracePt t="22896" x="9199563" y="4367213"/>
          <p14:tracePt t="22905" x="9175750" y="4379913"/>
          <p14:tracePt t="22921" x="9137650" y="4405313"/>
          <p14:tracePt t="22938" x="9075738" y="4505325"/>
          <p14:tracePt t="22955" x="9050338" y="4567238"/>
          <p14:tracePt t="22972" x="9050338" y="4592638"/>
          <p14:tracePt t="22992" x="9050338" y="4605338"/>
          <p14:tracePt t="23360" x="8999538" y="4605338"/>
          <p14:tracePt t="23368" x="8963025" y="4605338"/>
          <p14:tracePt t="23376" x="8863013" y="4605338"/>
          <p14:tracePt t="23391" x="8750300" y="4630738"/>
          <p14:tracePt t="23393" x="8612188" y="4692650"/>
          <p14:tracePt t="23408" x="8110538" y="4818063"/>
          <p14:tracePt t="23425" x="7697788" y="4930775"/>
          <p14:tracePt t="23441" x="7459663" y="4992688"/>
          <p14:tracePt t="23458" x="7197725" y="5081588"/>
          <p14:tracePt t="23474" x="7010400" y="5130800"/>
          <p14:tracePt t="23491" x="6934200" y="5156200"/>
          <p14:tracePt t="23508" x="6921500" y="5181600"/>
          <p14:tracePt t="23525" x="6910388" y="5181600"/>
          <p14:tracePt t="23542" x="6897688" y="5181600"/>
          <p14:tracePt t="23544" x="6859588" y="5205413"/>
          <p14:tracePt t="23560" x="6846888" y="5218113"/>
          <p14:tracePt t="23575" x="6834188" y="5294313"/>
          <p14:tracePt t="23592" x="6696075" y="5356225"/>
          <p14:tracePt t="23609" x="6546850" y="5418138"/>
          <p14:tracePt t="23625" x="6383338" y="5507038"/>
          <p14:tracePt t="23642" x="6234113" y="5581650"/>
          <p14:tracePt t="23658" x="6196013" y="5707063"/>
          <p14:tracePt t="23675" x="6057900" y="5756275"/>
          <p14:tracePt t="23691" x="5995988" y="5794375"/>
          <p14:tracePt t="23709" x="5957888" y="5807075"/>
          <p14:tracePt t="23726" x="5932488" y="5819775"/>
          <p14:tracePt t="23745" x="5921375" y="5819775"/>
          <p14:tracePt t="23760" x="5908675" y="5819775"/>
          <p14:tracePt t="23784" x="5895975" y="5819775"/>
          <p14:tracePt t="23792" x="5883275" y="5819775"/>
          <p14:tracePt t="23809" x="5857875" y="5832475"/>
          <p14:tracePt t="23826" x="5845175" y="5832475"/>
          <p14:tracePt t="23842" x="5808663" y="5832475"/>
          <p14:tracePt t="23858" x="5795963" y="5832475"/>
          <p14:tracePt t="23876" x="5770563" y="5832475"/>
          <p14:tracePt t="23892" x="5732463" y="5832475"/>
          <p14:tracePt t="23909" x="5695950" y="5807075"/>
          <p14:tracePt t="23912" x="5683250" y="5807075"/>
          <p14:tracePt t="23927" x="5670550" y="5794375"/>
          <p14:tracePt t="23929" x="5645150" y="5768975"/>
          <p14:tracePt t="23943" x="5619750" y="5743575"/>
          <p14:tracePt t="23944" x="5619750" y="5732463"/>
          <p14:tracePt t="23960" x="5583238" y="5707063"/>
          <p14:tracePt t="23976" x="5570538" y="5681663"/>
          <p14:tracePt t="23991" x="5557838" y="5656263"/>
          <p14:tracePt t="24008" x="5545138" y="5630863"/>
          <p14:tracePt t="24024" x="5532438" y="5594350"/>
          <p14:tracePt t="24041" x="5519738" y="5556250"/>
          <p14:tracePt t="24058" x="5495925" y="5518150"/>
          <p14:tracePt t="24075" x="5483225" y="5494338"/>
          <p14:tracePt t="24093" x="5483225" y="5468938"/>
          <p14:tracePt t="24096" x="5470525" y="5468938"/>
          <p14:tracePt t="24109" x="5457825" y="5430838"/>
          <p14:tracePt t="24112" x="5457825" y="5418138"/>
          <p14:tracePt t="24126" x="5457825" y="5407025"/>
          <p14:tracePt t="24128" x="5457825" y="5394325"/>
          <p14:tracePt t="24143" x="5445125" y="5368925"/>
          <p14:tracePt t="24144" x="5445125" y="5356225"/>
          <p14:tracePt t="24160" x="5445125" y="5305425"/>
          <p14:tracePt t="24176" x="5445125" y="5256213"/>
          <p14:tracePt t="24193" x="5445125" y="5230813"/>
          <p14:tracePt t="24209" x="5470525" y="5181600"/>
          <p14:tracePt t="24226" x="5495925" y="5156200"/>
          <p14:tracePt t="24243" x="5532438" y="5118100"/>
          <p14:tracePt t="24260" x="5583238" y="5068888"/>
          <p14:tracePt t="24277" x="5595938" y="5056188"/>
          <p14:tracePt t="24280" x="5607050" y="5043488"/>
          <p14:tracePt t="24293" x="5632450" y="5018088"/>
          <p14:tracePt t="24296" x="5657850" y="4992688"/>
          <p14:tracePt t="24312" x="5695950" y="4981575"/>
          <p14:tracePt t="24326" x="5745163" y="4956175"/>
          <p14:tracePt t="24329" x="5757863" y="4956175"/>
          <p14:tracePt t="24344" x="5821363" y="4930775"/>
          <p14:tracePt t="24361" x="5870575" y="4905375"/>
          <p14:tracePt t="24377" x="5945188" y="4892675"/>
          <p14:tracePt t="24394" x="5995988" y="4892675"/>
          <p14:tracePt t="24410" x="6057900" y="4892675"/>
          <p14:tracePt t="24427" x="6146800" y="4868863"/>
          <p14:tracePt t="24443" x="6283325" y="4868863"/>
          <p14:tracePt t="24460" x="6421438" y="4868863"/>
          <p14:tracePt t="24477" x="6572250" y="4868863"/>
          <p14:tracePt t="24480" x="6646863" y="4868863"/>
          <p14:tracePt t="24493" x="6721475" y="4868863"/>
          <p14:tracePt t="24496" x="6797675" y="4868863"/>
          <p14:tracePt t="24510" x="6859588" y="4868863"/>
          <p14:tracePt t="24512" x="6934200" y="4868863"/>
          <p14:tracePt t="24528" x="7034213" y="4868863"/>
          <p14:tracePt t="24544" x="7134225" y="4868863"/>
          <p14:tracePt t="24561" x="7235825" y="4868863"/>
          <p14:tracePt t="24577" x="7348538" y="4892675"/>
          <p14:tracePt t="24594" x="7435850" y="4892675"/>
          <p14:tracePt t="24610" x="7497763" y="4905375"/>
          <p14:tracePt t="24628" x="7610475" y="4905375"/>
          <p14:tracePt t="24644" x="7710488" y="4905375"/>
          <p14:tracePt t="24661" x="7810500" y="4905375"/>
          <p14:tracePt t="24664" x="7874000" y="4905375"/>
          <p14:tracePt t="24677" x="7923213" y="4905375"/>
          <p14:tracePt t="24695" x="8023225" y="4905375"/>
          <p14:tracePt t="24697" x="8074025" y="4905375"/>
          <p14:tracePt t="24711" x="8110538" y="4905375"/>
          <p14:tracePt t="24712" x="8148638" y="4905375"/>
          <p14:tracePt t="24728" x="8223250" y="4905375"/>
          <p14:tracePt t="24744" x="8286750" y="4905375"/>
          <p14:tracePt t="24761" x="8324850" y="4918075"/>
          <p14:tracePt t="24784" x="8335963" y="4918075"/>
          <p14:tracePt t="24824" x="8348663" y="4918075"/>
          <p14:tracePt t="24873" x="8361363" y="4930775"/>
          <p14:tracePt t="24921" x="8374063" y="4930775"/>
          <p14:tracePt t="24928" x="8374063" y="4943475"/>
          <p14:tracePt t="24944" x="8386763" y="4943475"/>
          <p14:tracePt t="25096" x="8412163" y="4968875"/>
          <p14:tracePt t="25104" x="8435975" y="4968875"/>
          <p14:tracePt t="25120" x="8474075" y="4992688"/>
          <p14:tracePt t="25136" x="8512175" y="4992688"/>
          <p14:tracePt t="25145" x="8548688" y="5018088"/>
          <p14:tracePt t="25162" x="8586788" y="5030788"/>
          <p14:tracePt t="25178" x="8624888" y="5056188"/>
          <p14:tracePt t="25195" x="8650288" y="5056188"/>
          <p14:tracePt t="25212" x="8686800" y="5081588"/>
          <p14:tracePt t="25229" x="8724900" y="5081588"/>
          <p14:tracePt t="25245" x="8750300" y="5092700"/>
          <p14:tracePt t="25248" x="8774113" y="5105400"/>
          <p14:tracePt t="25264" x="8799513" y="5105400"/>
          <p14:tracePt t="25279" x="8812213" y="5105400"/>
          <p14:tracePt t="25296" x="8837613" y="5118100"/>
          <p14:tracePt t="25313" x="8850313" y="5118100"/>
          <p14:tracePt t="25552" x="8863013" y="5130800"/>
          <p14:tracePt t="25609" x="8886825" y="5130800"/>
          <p14:tracePt t="25625" x="8899525" y="5130800"/>
          <p14:tracePt t="25641" x="8950325" y="5156200"/>
          <p14:tracePt t="25648" x="8975725" y="5156200"/>
          <p14:tracePt t="25664" x="9050338" y="5168900"/>
          <p14:tracePt t="25681" x="9124950" y="5181600"/>
          <p14:tracePt t="25697" x="9237663" y="5181600"/>
          <p14:tracePt t="25714" x="9375775" y="5205413"/>
          <p14:tracePt t="25730" x="9475788" y="5205413"/>
          <p14:tracePt t="25747" x="9575800" y="5205413"/>
          <p14:tracePt t="25764" x="9637713" y="5205413"/>
          <p14:tracePt t="25781" x="9688513" y="5205413"/>
          <p14:tracePt t="25784" x="9701213" y="5205413"/>
          <p14:tracePt t="26488" x="9713913" y="5218113"/>
          <p14:tracePt t="26529" x="9713913" y="5230813"/>
          <p14:tracePt t="26544" x="9713913" y="5243513"/>
          <p14:tracePt t="26560" x="9713913" y="5256213"/>
          <p14:tracePt t="26577" x="9701213" y="5268913"/>
          <p14:tracePt t="26584" x="9688513" y="5281613"/>
          <p14:tracePt t="26600" x="9650413" y="5305425"/>
          <p14:tracePt t="26617" x="9601200" y="5330825"/>
          <p14:tracePt t="26633" x="9475788" y="5407025"/>
          <p14:tracePt t="26649" x="9388475" y="5456238"/>
          <p14:tracePt t="26666" x="9263063" y="5494338"/>
          <p14:tracePt t="26683" x="9188450" y="5518150"/>
          <p14:tracePt t="26699" x="9112250" y="5543550"/>
          <p14:tracePt t="26716" x="9099550" y="5543550"/>
          <p14:tracePt t="26733" x="9088438" y="5543550"/>
          <p14:tracePt t="26776" x="9075738" y="5556250"/>
          <p14:tracePt t="26897" x="9112250" y="5556250"/>
          <p14:tracePt t="26905" x="9175750" y="5556250"/>
          <p14:tracePt t="26917" x="9275763" y="5556250"/>
          <p14:tracePt t="26920" x="9375775" y="5556250"/>
          <p14:tracePt t="26933" x="9601200" y="5556250"/>
          <p14:tracePt t="26936" x="9750425" y="5543550"/>
          <p14:tracePt t="26950" x="9888538" y="5518150"/>
          <p14:tracePt t="26953" x="10026650" y="5507038"/>
          <p14:tracePt t="26968" x="10201275" y="5468938"/>
          <p14:tracePt t="26984" x="10390188" y="5443538"/>
          <p14:tracePt t="27000" x="10490200" y="5418138"/>
          <p14:tracePt t="27002" x="10539413" y="5418138"/>
          <p14:tracePt t="27017" x="10552113" y="5407025"/>
          <p14:tracePt t="27144" x="10526713" y="5407025"/>
          <p14:tracePt t="27152" x="10490200" y="5407025"/>
          <p14:tracePt t="27168" x="10352088" y="5407025"/>
          <p14:tracePt t="27184" x="10239375" y="5407025"/>
          <p14:tracePt t="27201" x="10213975" y="5407025"/>
          <p14:tracePt t="27217" x="10188575" y="5407025"/>
          <p14:tracePt t="27296" x="10213975" y="5407025"/>
          <p14:tracePt t="27304" x="10239375" y="5394325"/>
          <p14:tracePt t="27317" x="10264775" y="5381625"/>
          <p14:tracePt t="27320" x="10301288" y="5381625"/>
          <p14:tracePt t="27334" x="10339388" y="5368925"/>
          <p14:tracePt t="27336" x="10364788" y="5368925"/>
          <p14:tracePt t="27351" x="10414000" y="5368925"/>
          <p14:tracePt t="27536" x="10377488" y="5368925"/>
          <p14:tracePt t="27544" x="10352088" y="5368925"/>
          <p14:tracePt t="27552" x="10277475" y="5368925"/>
          <p14:tracePt t="27569" x="10201275" y="5368925"/>
          <p14:tracePt t="27586" x="10126663" y="5368925"/>
          <p14:tracePt t="27602" x="9975850" y="5381625"/>
          <p14:tracePt t="27618" x="9826625" y="5407025"/>
          <p14:tracePt t="27635" x="9701213" y="5407025"/>
          <p14:tracePt t="27651" x="9588500" y="5418138"/>
          <p14:tracePt t="27669" x="9475788" y="5443538"/>
          <p14:tracePt t="27672" x="9437688" y="5456238"/>
          <p14:tracePt t="27685" x="9375775" y="5481638"/>
          <p14:tracePt t="27702" x="9312275" y="5507038"/>
          <p14:tracePt t="27703" x="9288463" y="5507038"/>
          <p14:tracePt t="27717" x="9188450" y="5530850"/>
          <p14:tracePt t="27734" x="9012238" y="5594350"/>
          <p14:tracePt t="27735" x="8824913" y="5630863"/>
          <p14:tracePt t="27751" x="8324850" y="5681663"/>
          <p14:tracePt t="27768" x="7597775" y="5807075"/>
          <p14:tracePt t="27784" x="7185025" y="5856288"/>
          <p14:tracePt t="27802" x="6934200" y="5894388"/>
          <p14:tracePt t="27819" x="6057900" y="6081713"/>
          <p14:tracePt t="27836" x="5207000" y="6319838"/>
          <p14:tracePt t="27852" x="4418013" y="6445250"/>
          <p14:tracePt t="27870" x="3592513" y="6570663"/>
          <p14:tracePt t="27872" x="3241675" y="6632575"/>
          <p14:tracePt t="27886" x="3041650" y="6683375"/>
          <p14:tracePt t="27889" x="2867025" y="6719888"/>
          <p14:tracePt t="27902" x="2628900" y="6770688"/>
          <p14:tracePt t="27904" x="2541588" y="6783388"/>
          <p14:tracePt t="27919" x="2303463" y="6845300"/>
          <p14:tracePt t="28163" x="1565275" y="6796088"/>
          <p14:tracePt t="28169" x="1565275" y="6770688"/>
          <p14:tracePt t="28186" x="1514475" y="6696075"/>
          <p14:tracePt t="28203" x="1465263" y="6619875"/>
          <p14:tracePt t="28220" x="1465263" y="6557963"/>
          <p14:tracePt t="28236" x="1452563" y="6532563"/>
          <p14:tracePt t="28253" x="1452563" y="6519863"/>
          <p14:tracePt t="28270" x="1452563" y="6507163"/>
          <p14:tracePt t="28288" x="1452563" y="6483350"/>
          <p14:tracePt t="28304" x="1452563" y="6470650"/>
          <p14:tracePt t="28321" x="1476375" y="6457950"/>
          <p14:tracePt t="28338" x="1539875" y="6457950"/>
          <p14:tracePt t="28354" x="1601788" y="6445250"/>
          <p14:tracePt t="28370" x="1701800" y="6407150"/>
          <p14:tracePt t="28388" x="1752600" y="6370638"/>
          <p14:tracePt t="28405" x="1790700" y="6345238"/>
          <p14:tracePt t="28421" x="1827213" y="6319838"/>
          <p14:tracePt t="28424" x="1839913" y="6307138"/>
          <p14:tracePt t="28437" x="1852613" y="6307138"/>
          <p14:tracePt t="28454" x="1852613" y="6281738"/>
          <p14:tracePt t="28472" x="1852613" y="6257925"/>
          <p14:tracePt t="28488" x="1852613" y="6232525"/>
          <p14:tracePt t="28504" x="1878013" y="6219825"/>
          <p14:tracePt t="28521" x="1878013" y="6207125"/>
          <p14:tracePt t="28538" x="1878013" y="6181725"/>
          <p14:tracePt t="28554" x="1878013" y="6169025"/>
          <p14:tracePt t="28571" x="1878013" y="6157913"/>
          <p14:tracePt t="28588" x="1878013" y="6145213"/>
          <p14:tracePt t="28605" x="1878013" y="6119813"/>
          <p14:tracePt t="28625" x="1878013" y="6107113"/>
          <p14:tracePt t="28638" x="1878013" y="6094413"/>
          <p14:tracePt t="28640" x="1878013" y="6081713"/>
          <p14:tracePt t="28656" x="1878013" y="6056313"/>
          <p14:tracePt t="28672" x="1878013" y="6032500"/>
          <p14:tracePt t="28689" x="1903413" y="6007100"/>
          <p14:tracePt t="28705" x="1903413" y="5956300"/>
          <p14:tracePt t="28721" x="1927225" y="5932488"/>
          <p14:tracePt t="28738" x="1952625" y="5907088"/>
          <p14:tracePt t="28755" x="1978025" y="5881688"/>
          <p14:tracePt t="28771" x="1990725" y="5843588"/>
          <p14:tracePt t="28789" x="2003425" y="5832475"/>
          <p14:tracePt t="28792" x="2003425" y="5807075"/>
          <p14:tracePt t="28804" x="2014538" y="5794375"/>
          <p14:tracePt t="28821" x="2065338" y="5756275"/>
          <p14:tracePt t="28824" x="2078038" y="5743575"/>
          <p14:tracePt t="28839" x="2103438" y="5743575"/>
          <p14:tracePt t="28842" x="2127250" y="5732463"/>
          <p14:tracePt t="28855" x="2139950" y="5719763"/>
          <p14:tracePt t="28857" x="2165350" y="5707063"/>
          <p14:tracePt t="28872" x="2190750" y="5694363"/>
          <p14:tracePt t="28889" x="2265363" y="5668963"/>
          <p14:tracePt t="28905" x="2303463" y="5668963"/>
          <p14:tracePt t="28922" x="2378075" y="5643563"/>
          <p14:tracePt t="28938" x="2490788" y="5643563"/>
          <p14:tracePt t="28955" x="2590800" y="5643563"/>
          <p14:tracePt t="28972" x="2667000" y="5643563"/>
          <p14:tracePt t="28988" x="2728913" y="5643563"/>
          <p14:tracePt t="29005" x="2816225" y="5643563"/>
          <p14:tracePt t="29008" x="2828925" y="5643563"/>
          <p14:tracePt t="29022" x="2841625" y="5643563"/>
          <p14:tracePt t="29024" x="2854325" y="5643563"/>
          <p14:tracePt t="29039" x="2879725" y="5643563"/>
          <p14:tracePt t="29056" x="2903538" y="5643563"/>
          <p14:tracePt t="29072" x="2928938" y="5643563"/>
          <p14:tracePt t="29089" x="2954338" y="5643563"/>
          <p14:tracePt t="29106" x="2979738" y="5643563"/>
          <p14:tracePt t="29122" x="3003550" y="5656263"/>
          <p14:tracePt t="29140" x="3028950" y="5656263"/>
          <p14:tracePt t="29156" x="3041650" y="5656263"/>
          <p14:tracePt t="29172" x="3067050" y="5668963"/>
          <p14:tracePt t="29189" x="3103563" y="5668963"/>
          <p14:tracePt t="29192" x="3116263" y="5681663"/>
          <p14:tracePt t="29206" x="3116263" y="5694363"/>
          <p14:tracePt t="29222" x="3141663" y="5694363"/>
          <p14:tracePt t="29248" x="3154363" y="5694363"/>
          <p14:tracePt t="29264" x="3167063" y="5707063"/>
          <p14:tracePt t="29272" x="3192463" y="5707063"/>
          <p14:tracePt t="29289" x="3216275" y="5707063"/>
          <p14:tracePt t="29306" x="3228975" y="5707063"/>
          <p14:tracePt t="29323" x="3279775" y="5707063"/>
          <p14:tracePt t="29340" x="3317875" y="5732463"/>
          <p14:tracePt t="29356" x="3354388" y="5732463"/>
          <p14:tracePt t="29373" x="3405188" y="5743575"/>
          <p14:tracePt t="29376" x="3441700" y="5743575"/>
          <p14:tracePt t="29389" x="3479800" y="5743575"/>
          <p14:tracePt t="29392" x="3505200" y="5756275"/>
          <p14:tracePt t="29406" x="3530600" y="5756275"/>
          <p14:tracePt t="29408" x="3567113" y="5756275"/>
          <p14:tracePt t="29423" x="3617913" y="5768975"/>
          <p14:tracePt t="29440" x="3679825" y="5768975"/>
          <p14:tracePt t="29456" x="3743325" y="5768975"/>
          <p14:tracePt t="29473" x="3817938" y="5768975"/>
          <p14:tracePt t="29490" x="3867150" y="5781675"/>
          <p14:tracePt t="29506" x="3943350" y="5781675"/>
          <p14:tracePt t="29524" x="4005263" y="5781675"/>
          <p14:tracePt t="29540" x="4068763" y="5781675"/>
          <p14:tracePt t="29557" x="4156075" y="5781675"/>
          <p14:tracePt t="29560" x="4181475" y="5781675"/>
          <p14:tracePt t="29574" x="4217988" y="5781675"/>
          <p14:tracePt t="29576" x="4268788" y="5794375"/>
          <p14:tracePt t="29590" x="4294188" y="5794375"/>
          <p14:tracePt t="29593" x="4343400" y="5794375"/>
          <p14:tracePt t="29607" x="4381500" y="5794375"/>
          <p14:tracePt t="29609" x="4418013" y="5794375"/>
          <p14:tracePt t="29624" x="4481513" y="5794375"/>
          <p14:tracePt t="29641" x="4543425" y="5794375"/>
          <p14:tracePt t="29657" x="4594225" y="5794375"/>
          <p14:tracePt t="29673" x="4630738" y="5794375"/>
          <p14:tracePt t="29690" x="4643438" y="5794375"/>
          <p14:tracePt t="29707" x="4681538" y="5807075"/>
          <p14:tracePt t="29724" x="4706938" y="5807075"/>
          <p14:tracePt t="29741" x="4732338" y="5819775"/>
          <p14:tracePt t="29745" x="4768850" y="5819775"/>
          <p14:tracePt t="29757" x="4781550" y="5819775"/>
          <p14:tracePt t="29760" x="4832350" y="5819775"/>
          <p14:tracePt t="29774" x="4856163" y="5819775"/>
          <p14:tracePt t="29776" x="4881563" y="5832475"/>
          <p14:tracePt t="29791" x="4894263" y="5832475"/>
          <p14:tracePt t="29793" x="4919663" y="5843588"/>
          <p14:tracePt t="29808" x="4945063" y="5843588"/>
          <p14:tracePt t="29824" x="4994275" y="5856288"/>
          <p14:tracePt t="29841" x="5032375" y="5856288"/>
          <p14:tracePt t="29858" x="5057775" y="5856288"/>
          <p14:tracePt t="29874" x="5106988" y="5868988"/>
          <p14:tracePt t="29891" x="5170488" y="5868988"/>
          <p14:tracePt t="29908" x="5245100" y="5868988"/>
          <p14:tracePt t="29924" x="5294313" y="5894388"/>
          <p14:tracePt t="29941" x="5332413" y="5894388"/>
          <p14:tracePt t="29944" x="5345113" y="5894388"/>
          <p14:tracePt t="29958" x="5370513" y="5894388"/>
          <p14:tracePt t="29960" x="5383213" y="5894388"/>
          <p14:tracePt t="29974" x="5419725" y="5894388"/>
          <p14:tracePt t="29992" x="5432425" y="5907088"/>
          <p14:tracePt t="30008" x="5470525" y="5919788"/>
          <p14:tracePt t="30025" x="5507038" y="5919788"/>
          <p14:tracePt t="30042" x="5545138" y="5919788"/>
          <p14:tracePt t="30058" x="5557838" y="5932488"/>
          <p14:tracePt t="30074" x="5583238" y="5945188"/>
          <p14:tracePt t="30091" x="5607050" y="5945188"/>
          <p14:tracePt t="30109" x="5619750" y="5945188"/>
          <p14:tracePt t="30113" x="5632450" y="5945188"/>
          <p14:tracePt t="30125" x="5645150" y="5945188"/>
          <p14:tracePt t="30128" x="5657850" y="5945188"/>
          <p14:tracePt t="30140" x="5683250" y="5969000"/>
          <p14:tracePt t="30157" x="5695950" y="5969000"/>
          <p14:tracePt t="30159" x="5708650" y="5969000"/>
          <p14:tracePt t="30173" x="5719763" y="5969000"/>
          <p14:tracePt t="30175" x="5732463" y="5969000"/>
          <p14:tracePt t="30190" x="5745163" y="5969000"/>
          <p14:tracePt t="30215" x="5757863" y="5969000"/>
          <p14:tracePt t="30888" x="5757863" y="5956300"/>
          <p14:tracePt t="31520" x="5745163" y="5945188"/>
          <p14:tracePt t="31528" x="5719763" y="5881688"/>
          <p14:tracePt t="31537" x="5683250" y="5807075"/>
          <p14:tracePt t="31545" x="5645150" y="5694363"/>
          <p14:tracePt t="31562" x="5557838" y="5443538"/>
          <p14:tracePt t="31579" x="5507038" y="5243513"/>
          <p14:tracePt t="31596" x="5495925" y="5092700"/>
          <p14:tracePt t="31612" x="5495925" y="4956175"/>
          <p14:tracePt t="31629" x="5495925" y="4856163"/>
          <p14:tracePt t="31632" x="5495925" y="4830763"/>
          <p14:tracePt t="31646" x="5495925" y="4805363"/>
          <p14:tracePt t="31649" x="5495925" y="4792663"/>
          <p14:tracePt t="31663" x="5483225" y="4779963"/>
          <p14:tracePt t="31793" x="5483225" y="4768850"/>
          <p14:tracePt t="31840" x="5470525" y="4768850"/>
          <p14:tracePt t="31848" x="5470525" y="4779963"/>
          <p14:tracePt t="31863" x="5470525" y="4818063"/>
          <p14:tracePt t="31880" x="5470525" y="4843463"/>
          <p14:tracePt t="31882" x="5470525" y="4868863"/>
          <p14:tracePt t="31896" x="5470525" y="4930775"/>
          <p14:tracePt t="31913" x="5470525" y="4992688"/>
          <p14:tracePt t="31930" x="5470525" y="5092700"/>
          <p14:tracePt t="31946" x="5470525" y="5181600"/>
          <p14:tracePt t="31963" x="5470525" y="5256213"/>
          <p14:tracePt t="31979" x="5470525" y="5318125"/>
          <p14:tracePt t="31996" x="5470525" y="5368925"/>
          <p14:tracePt t="32013" x="5470525" y="5381625"/>
          <p14:tracePt t="32017" x="5470525" y="5394325"/>
          <p14:tracePt t="32072" x="5445125" y="5394325"/>
          <p14:tracePt t="32088" x="5432425" y="5394325"/>
          <p14:tracePt t="32096" x="5383213" y="5394325"/>
          <p14:tracePt t="32104" x="5319713" y="5368925"/>
          <p14:tracePt t="32114" x="5307013" y="5330825"/>
          <p14:tracePt t="32130" x="5257800" y="5168900"/>
          <p14:tracePt t="32147" x="5219700" y="4918075"/>
          <p14:tracePt t="32163" x="5181600" y="4643438"/>
          <p14:tracePt t="32181" x="5194300" y="4230688"/>
          <p14:tracePt t="32198" x="5232400" y="4067175"/>
          <p14:tracePt t="32201" x="5232400" y="4017963"/>
          <p14:tracePt t="32214" x="5232400" y="3941763"/>
          <p14:tracePt t="32216" x="5245100" y="3892550"/>
          <p14:tracePt t="32232" x="5245100" y="3867150"/>
          <p14:tracePt t="32248" x="5257800" y="3854450"/>
          <p14:tracePt t="32368" x="5257800" y="3867150"/>
          <p14:tracePt t="32376" x="5257800" y="3892550"/>
          <p14:tracePt t="32384" x="5257800" y="3929063"/>
          <p14:tracePt t="32397" x="5257800" y="3954463"/>
          <p14:tracePt t="32400" x="5257800" y="4005263"/>
          <p14:tracePt t="32414" x="5257800" y="4041775"/>
          <p14:tracePt t="32416" x="5257800" y="4092575"/>
          <p14:tracePt t="32431" x="5257800" y="4141788"/>
          <p14:tracePt t="32433" x="5257800" y="4192588"/>
          <p14:tracePt t="32448" x="5257800" y="4279900"/>
          <p14:tracePt t="32465" x="5257800" y="4367213"/>
          <p14:tracePt t="32481" x="5257800" y="4443413"/>
          <p14:tracePt t="32498" x="5257800" y="4505325"/>
          <p14:tracePt t="32514" x="5257800" y="4530725"/>
          <p14:tracePt t="32532" x="5257800" y="4543425"/>
          <p14:tracePt t="32549" x="5257800" y="4554538"/>
          <p14:tracePt t="32616" x="5257800" y="4567238"/>
          <p14:tracePt t="32648" x="5245100" y="4567238"/>
          <p14:tracePt t="32656" x="5232400" y="4554538"/>
          <p14:tracePt t="32665" x="5181600" y="4530725"/>
          <p14:tracePt t="32681" x="5145088" y="4505325"/>
          <p14:tracePt t="32698" x="5081588" y="4479925"/>
          <p14:tracePt t="32715" x="5019675" y="4479925"/>
          <p14:tracePt t="32732" x="4919663" y="4467225"/>
          <p14:tracePt t="32749" x="4794250" y="4467225"/>
          <p14:tracePt t="32752" x="4732338" y="4467225"/>
          <p14:tracePt t="32766" x="4606925" y="4467225"/>
          <p14:tracePt t="32768" x="4494213" y="4467225"/>
          <p14:tracePt t="32782" x="4356100" y="4467225"/>
          <p14:tracePt t="32785" x="4230688" y="4467225"/>
          <p14:tracePt t="32799" x="3856038" y="4430713"/>
          <p14:tracePt t="32816" x="3630613" y="4392613"/>
          <p14:tracePt t="32832" x="3579813" y="4367213"/>
          <p14:tracePt t="32849" x="3554413" y="4341813"/>
          <p14:tracePt t="32866" x="3554413" y="4292600"/>
          <p14:tracePt t="32882" x="3554413" y="4205288"/>
          <p14:tracePt t="32899" x="3554413" y="4105275"/>
          <p14:tracePt t="32916" x="3567113" y="3992563"/>
          <p14:tracePt t="32932" x="3579813" y="3879850"/>
          <p14:tracePt t="32949" x="3605213" y="3829050"/>
          <p14:tracePt t="32952" x="3605213" y="3803650"/>
          <p14:tracePt t="32967" x="3630613" y="3767138"/>
          <p14:tracePt t="32969" x="3630613" y="3754438"/>
          <p14:tracePt t="32984" x="3654425" y="3716338"/>
          <p14:tracePt t="33000" x="3667125" y="3692525"/>
          <p14:tracePt t="33016" x="3705225" y="3654425"/>
          <p14:tracePt t="33033" x="3717925" y="3641725"/>
          <p14:tracePt t="33049" x="3730625" y="3629025"/>
          <p14:tracePt t="33066" x="3756025" y="3616325"/>
          <p14:tracePt t="33096" x="3767138" y="3616325"/>
          <p14:tracePt t="33121" x="3792538" y="3616325"/>
          <p14:tracePt t="33137" x="3805238" y="3616325"/>
          <p14:tracePt t="33144" x="3817938" y="3616325"/>
          <p14:tracePt t="33170" x="3830638" y="3616325"/>
          <p14:tracePt t="33184" x="3843338" y="3616325"/>
          <p14:tracePt t="33208" x="3856038" y="3616325"/>
          <p14:tracePt t="33216" x="3879850" y="3616325"/>
          <p14:tracePt t="33224" x="3892550" y="3629025"/>
          <p14:tracePt t="33240" x="3905250" y="3641725"/>
          <p14:tracePt t="33249" x="3917950" y="3667125"/>
          <p14:tracePt t="33266" x="3930650" y="3716338"/>
          <p14:tracePt t="33283" x="3968750" y="3803650"/>
          <p14:tracePt t="33300" x="3992563" y="3867150"/>
          <p14:tracePt t="33316" x="4005263" y="3941763"/>
          <p14:tracePt t="33333" x="4005263" y="3992563"/>
          <p14:tracePt t="33336" x="4005263" y="4017963"/>
          <p14:tracePt t="33350" x="4005263" y="4041775"/>
          <p14:tracePt t="33352" x="4005263" y="4067175"/>
          <p14:tracePt t="33367" x="3992563" y="4067175"/>
          <p14:tracePt t="33369" x="3968750" y="4092575"/>
          <p14:tracePt t="33384" x="3892550" y="4141788"/>
          <p14:tracePt t="33400" x="3705225" y="4241800"/>
          <p14:tracePt t="33417" x="3405188" y="4279900"/>
          <p14:tracePt t="33434" x="3041650" y="4279900"/>
          <p14:tracePt t="33450" x="2703513" y="4279900"/>
          <p14:tracePt t="33467" x="2428875" y="4279900"/>
          <p14:tracePt t="33484" x="2216150" y="4217988"/>
          <p14:tracePt t="33501" x="2178050" y="4154488"/>
          <p14:tracePt t="33504" x="2178050" y="4117975"/>
          <p14:tracePt t="33517" x="2178050" y="4067175"/>
          <p14:tracePt t="33534" x="2178050" y="3967163"/>
          <p14:tracePt t="33536" x="2178050" y="3892550"/>
          <p14:tracePt t="33550" x="2178050" y="3829050"/>
          <p14:tracePt t="33552" x="2178050" y="3779838"/>
          <p14:tracePt t="33567" x="2178050" y="3716338"/>
          <p14:tracePt t="33569" x="2216150" y="3679825"/>
          <p14:tracePt t="33584" x="2352675" y="3579813"/>
          <p14:tracePt t="33601" x="2516188" y="3516313"/>
          <p14:tracePt t="33618" x="2703513" y="3479800"/>
          <p14:tracePt t="33635" x="2941638" y="3479800"/>
          <p14:tracePt t="33651" x="3254375" y="3479800"/>
          <p14:tracePt t="33668" x="3541713" y="3516313"/>
          <p14:tracePt t="33684" x="3830638" y="3603625"/>
          <p14:tracePt t="33702" x="4281488" y="3803650"/>
          <p14:tracePt t="33704" x="4494213" y="3867150"/>
          <p14:tracePt t="33719" x="4743450" y="3979863"/>
          <p14:tracePt t="33721" x="4881563" y="4067175"/>
          <p14:tracePt t="33736" x="5219700" y="4192588"/>
          <p14:tracePt t="33751" x="5394325" y="4292600"/>
          <p14:tracePt t="33769" x="5457825" y="4330700"/>
          <p14:tracePt t="33785" x="5557838" y="4341813"/>
          <p14:tracePt t="33801" x="5595938" y="4341813"/>
          <p14:tracePt t="33880" x="5583238" y="4341813"/>
          <p14:tracePt t="33891" x="5532438" y="4330700"/>
          <p14:tracePt t="33902" x="5507038" y="4330700"/>
          <p14:tracePt t="33904" x="5483225" y="4305300"/>
          <p14:tracePt t="33919" x="5407025" y="4279900"/>
          <p14:tracePt t="33921" x="5370513" y="4254500"/>
          <p14:tracePt t="33935" x="5307013" y="4230688"/>
          <p14:tracePt t="33937" x="5207000" y="4230688"/>
          <p14:tracePt t="33951" x="5132388" y="4230688"/>
          <p14:tracePt t="33967" x="5068888" y="4230688"/>
          <p14:tracePt t="33984" x="5045075" y="4230688"/>
          <p14:tracePt t="34007" x="5032375" y="4230688"/>
          <p14:tracePt t="34017" x="5019675" y="4230688"/>
          <p14:tracePt t="34033" x="4981575" y="4292600"/>
          <p14:tracePt t="34050" x="4945063" y="4430713"/>
          <p14:tracePt t="34070" x="4856163" y="4605338"/>
          <p14:tracePt t="34086" x="4806950" y="4818063"/>
          <p14:tracePt t="34088" x="4781550" y="4918075"/>
          <p14:tracePt t="34100" x="4756150" y="5043488"/>
          <p14:tracePt t="34117" x="4706938" y="5243513"/>
          <p14:tracePt t="34135" x="4656138" y="5418138"/>
          <p14:tracePt t="34151" x="4630738" y="5481638"/>
          <p14:tracePt t="34168" x="4619625" y="5518150"/>
          <p14:tracePt t="34184" x="4581525" y="5556250"/>
          <p14:tracePt t="34201" x="4518025" y="5581650"/>
          <p14:tracePt t="34217" x="4305300" y="5594350"/>
          <p14:tracePt t="34235" x="3717925" y="5568950"/>
          <p14:tracePt t="34251" x="3003550" y="5343525"/>
          <p14:tracePt t="34268" x="2490788" y="5143500"/>
          <p14:tracePt t="34284" x="2290763" y="4930775"/>
          <p14:tracePt t="34301" x="2190750" y="4656138"/>
          <p14:tracePt t="34303" x="2190750" y="4505325"/>
          <p14:tracePt t="34318" x="2190750" y="4341813"/>
          <p14:tracePt t="34319" x="2203450" y="4205288"/>
          <p14:tracePt t="34335" x="2441575" y="3892550"/>
          <p14:tracePt t="34351" x="2667000" y="3716338"/>
          <p14:tracePt t="34368" x="2803525" y="3616325"/>
          <p14:tracePt t="34385" x="2890838" y="3567113"/>
          <p14:tracePt t="34401" x="2916238" y="3554413"/>
          <p14:tracePt t="34418" x="2928938" y="3554413"/>
          <p14:tracePt t="34435" x="2941638" y="3554413"/>
          <p14:tracePt t="34452" x="2954338" y="3554413"/>
          <p14:tracePt t="34469" x="2979738" y="3590925"/>
          <p14:tracePt t="34485" x="3028950" y="3779838"/>
          <p14:tracePt t="34502" x="3128963" y="4054475"/>
          <p14:tracePt t="34503" x="3192463" y="4418013"/>
          <p14:tracePt t="34518" x="3241675" y="4579938"/>
          <p14:tracePt t="34519" x="3279775" y="4756150"/>
          <p14:tracePt t="34535" x="3392488" y="5043488"/>
          <p14:tracePt t="34551" x="3441700" y="5281613"/>
          <p14:tracePt t="34568" x="3479800" y="5430838"/>
          <p14:tracePt t="34584" x="3517900" y="5494338"/>
          <p14:tracePt t="34601" x="3517900" y="5530850"/>
          <p14:tracePt t="34623" x="3517900" y="5556250"/>
          <p14:tracePt t="34703" x="3530600" y="5556250"/>
          <p14:tracePt t="34712" x="3530600" y="5530850"/>
          <p14:tracePt t="34720" x="3530600" y="5456238"/>
          <p14:tracePt t="34738" x="3530600" y="5218113"/>
          <p14:tracePt t="34753" x="3541713" y="4856163"/>
          <p14:tracePt t="34770" x="3630613" y="4567238"/>
          <p14:tracePt t="34787" x="3667125" y="4341813"/>
          <p14:tracePt t="34804" x="3692525" y="4217988"/>
          <p14:tracePt t="34820" x="3705225" y="4154488"/>
          <p14:tracePt t="34838" x="3705225" y="4117975"/>
          <p14:tracePt t="34840" x="3705225" y="4105275"/>
          <p14:tracePt t="34960" x="3679825" y="4105275"/>
          <p14:tracePt t="34968" x="3667125" y="4105275"/>
          <p14:tracePt t="34977" x="3667125" y="4117975"/>
          <p14:tracePt t="34988" x="3667125" y="4129088"/>
          <p14:tracePt t="35003" x="3667125" y="4154488"/>
          <p14:tracePt t="35020" x="3667125" y="4167188"/>
          <p14:tracePt t="35036" x="3667125" y="4179888"/>
          <p14:tracePt t="35056" x="3667125" y="4192588"/>
          <p14:tracePt t="35104" x="3667125" y="4205288"/>
          <p14:tracePt t="35328" x="3667125" y="4217988"/>
          <p14:tracePt t="35360" x="3667125" y="4230688"/>
          <p14:tracePt t="35384" x="3654425" y="4241800"/>
          <p14:tracePt t="35409" x="3654425" y="4254500"/>
          <p14:tracePt t="35416" x="3630613" y="4267200"/>
          <p14:tracePt t="35432" x="3630613" y="4279900"/>
          <p14:tracePt t="35448" x="3592513" y="4305300"/>
          <p14:tracePt t="35456" x="3567113" y="4318000"/>
          <p14:tracePt t="35472" x="3530600" y="4341813"/>
          <p14:tracePt t="35489" x="3479800" y="4379913"/>
          <p14:tracePt t="35506" x="3367088" y="4418013"/>
          <p14:tracePt t="35522" x="3179763" y="4479925"/>
          <p14:tracePt t="35539" x="2941638" y="4530725"/>
          <p14:tracePt t="35555" x="2678113" y="4605338"/>
          <p14:tracePt t="35572" x="2228850" y="4656138"/>
          <p14:tracePt t="35589" x="1927225" y="4705350"/>
          <p14:tracePt t="35591" x="1801813" y="4730750"/>
          <p14:tracePt t="35606" x="1752600" y="4730750"/>
          <p14:tracePt t="35609" x="1665288" y="4743450"/>
          <p14:tracePt t="35623" x="1627188" y="4743450"/>
          <p14:tracePt t="35640" x="1565275" y="4768850"/>
          <p14:tracePt t="35656" x="1527175" y="4792663"/>
          <p14:tracePt t="35673" x="1489075" y="4805363"/>
          <p14:tracePt t="35696" x="1476375" y="4805363"/>
          <p14:tracePt t="35712" x="1452563" y="4818063"/>
          <p14:tracePt t="35728" x="1427163" y="4818063"/>
          <p14:tracePt t="35744" x="1414463" y="4818063"/>
          <p14:tracePt t="35760" x="1401763" y="4818063"/>
          <p14:tracePt t="35912" x="1376363" y="4843463"/>
          <p14:tracePt t="35984" x="1363663" y="4843463"/>
          <p14:tracePt t="36000" x="1352550" y="4843463"/>
          <p14:tracePt t="36008" x="1339850" y="4856163"/>
          <p14:tracePt t="36024" x="1339850" y="4868863"/>
          <p14:tracePt t="36040" x="1314450" y="4868863"/>
          <p14:tracePt t="36064" x="1301750" y="4868863"/>
          <p14:tracePt t="36096" x="1289050" y="4868863"/>
          <p14:tracePt t="36144" x="1276350" y="4868863"/>
          <p14:tracePt t="36168" x="1263650" y="4879975"/>
          <p14:tracePt t="36193" x="1252538" y="4879975"/>
          <p14:tracePt t="36248" x="1227138" y="4892675"/>
          <p14:tracePt t="36289" x="1201738" y="4892675"/>
          <p14:tracePt t="36304" x="1176338" y="4905375"/>
          <p14:tracePt t="36329" x="1150938" y="4905375"/>
          <p14:tracePt t="36345" x="1139825" y="4918075"/>
          <p14:tracePt t="36376" x="1127125" y="4918075"/>
          <p14:tracePt t="36392" x="1114425" y="4930775"/>
          <p14:tracePt t="36432" x="1101725" y="4930775"/>
          <p14:tracePt t="37544" x="1101725" y="4943475"/>
          <p14:tracePt t="37552" x="1150938" y="4956175"/>
          <p14:tracePt t="37561" x="1252538" y="4956175"/>
          <p14:tracePt t="37578" x="1427163" y="5005388"/>
          <p14:tracePt t="37594" x="1539875" y="5030788"/>
          <p14:tracePt t="37611" x="1565275" y="5030788"/>
          <p14:tracePt t="37920" x="1589088" y="5030788"/>
          <p14:tracePt t="37929" x="1665288" y="5005388"/>
          <p14:tracePt t="37937" x="1714500" y="4968875"/>
          <p14:tracePt t="37945" x="1865313" y="4892675"/>
          <p14:tracePt t="37962" x="2139950" y="4679950"/>
          <p14:tracePt t="37979" x="2628900" y="4217988"/>
          <p14:tracePt t="37996" x="3179763" y="3679825"/>
          <p14:tracePt t="38012" x="3856038" y="3065463"/>
          <p14:tracePt t="38029" x="4681538" y="2503488"/>
          <p14:tracePt t="38045" x="5407025" y="2065338"/>
          <p14:tracePt t="38048" x="5719763" y="1865313"/>
          <p14:tracePt t="38062" x="5932488" y="1776413"/>
          <p14:tracePt t="38064" x="6121400" y="1701800"/>
          <p14:tracePt t="38079" x="6283325" y="1614488"/>
          <p14:tracePt t="38096" x="6346825" y="1601788"/>
          <p14:tracePt t="38113" x="6408738" y="1601788"/>
          <p14:tracePt t="38129" x="6496050" y="1601788"/>
          <p14:tracePt t="38146" x="6584950" y="1639888"/>
          <p14:tracePt t="38162" x="6734175" y="1752600"/>
          <p14:tracePt t="38179" x="6910388" y="1865313"/>
          <p14:tracePt t="38196" x="7110413" y="2001838"/>
          <p14:tracePt t="38212" x="7272338" y="2114550"/>
          <p14:tracePt t="38230" x="7385050" y="2214563"/>
          <p14:tracePt t="38232" x="7448550" y="2303463"/>
          <p14:tracePt t="38247" x="7472363" y="2352675"/>
          <p14:tracePt t="38249" x="7485063" y="2414588"/>
          <p14:tracePt t="38263" x="7548563" y="2516188"/>
          <p14:tracePt t="38281" x="7585075" y="2603500"/>
          <p14:tracePt t="38296" x="7635875" y="2665413"/>
          <p14:tracePt t="38314" x="7673975" y="2703513"/>
          <p14:tracePt t="38330" x="7710488" y="2703513"/>
          <p14:tracePt t="38347" x="7735888" y="2703513"/>
          <p14:tracePt t="38363" x="7748588" y="2703513"/>
          <p14:tracePt t="38380" x="7823200" y="2678113"/>
          <p14:tracePt t="38396" x="7923213" y="2627313"/>
          <p14:tracePt t="38413" x="8099425" y="2552700"/>
          <p14:tracePt t="38415" x="8199438" y="2490788"/>
          <p14:tracePt t="38430" x="8299450" y="2465388"/>
          <p14:tracePt t="38432" x="8335963" y="2465388"/>
          <p14:tracePt t="38447" x="8461375" y="2439988"/>
          <p14:tracePt t="38449" x="8548688" y="2439988"/>
          <p14:tracePt t="38463" x="8724900" y="2390775"/>
          <p14:tracePt t="38480" x="8763000" y="2390775"/>
          <p14:tracePt t="38498" x="8824913" y="2439988"/>
          <p14:tracePt t="38514" x="8912225" y="2603500"/>
          <p14:tracePt t="38530" x="9012238" y="2803525"/>
          <p14:tracePt t="38547" x="9137650" y="3054350"/>
          <p14:tracePt t="38564" x="9250363" y="3303588"/>
          <p14:tracePt t="38581" x="9375775" y="3516313"/>
          <p14:tracePt t="38584" x="9424988" y="3603625"/>
          <p14:tracePt t="38596" x="9488488" y="3692525"/>
          <p14:tracePt t="38614" x="9550400" y="3905250"/>
          <p14:tracePt t="38617" x="9575800" y="3929063"/>
          <p14:tracePt t="38630" x="9601200" y="3954463"/>
          <p14:tracePt t="38632" x="9601200" y="3979863"/>
          <p14:tracePt t="38721" x="9550400" y="3941763"/>
          <p14:tracePt t="38729" x="9424988" y="3879850"/>
          <p14:tracePt t="38737" x="9301163" y="3767138"/>
          <p14:tracePt t="38748" x="9150350" y="3654425"/>
          <p14:tracePt t="38764" x="8724900" y="3316288"/>
          <p14:tracePt t="38781" x="8574088" y="3065463"/>
          <p14:tracePt t="38784" x="8524875" y="2928938"/>
          <p14:tracePt t="38798" x="8512175" y="2828925"/>
          <p14:tracePt t="38800" x="8512175" y="2716213"/>
          <p14:tracePt t="38815" x="8512175" y="2590800"/>
          <p14:tracePt t="38816" x="8512175" y="2540000"/>
          <p14:tracePt t="38832" x="8561388" y="2427288"/>
          <p14:tracePt t="38849" x="8661400" y="2303463"/>
          <p14:tracePt t="38864" x="8774113" y="2214563"/>
          <p14:tracePt t="38881" x="8863013" y="2178050"/>
          <p14:tracePt t="38898" x="8950325" y="2165350"/>
          <p14:tracePt t="38914" x="9137650" y="2165350"/>
          <p14:tracePt t="38931" x="9350375" y="2165350"/>
          <p14:tracePt t="38948" x="9588500" y="2178050"/>
          <p14:tracePt t="38965" x="9739313" y="2239963"/>
          <p14:tracePt t="38968" x="9826625" y="2278063"/>
          <p14:tracePt t="38981" x="9875838" y="2314575"/>
          <p14:tracePt t="38984" x="9913938" y="2352675"/>
          <p14:tracePt t="38998" x="9952038" y="2378075"/>
          <p14:tracePt t="39002" x="9963150" y="2439988"/>
          <p14:tracePt t="39015" x="9988550" y="2540000"/>
          <p14:tracePt t="39032" x="9988550" y="2627313"/>
          <p14:tracePt t="39048" x="9988550" y="2740025"/>
          <p14:tracePt t="39065" x="9926638" y="2840038"/>
          <p14:tracePt t="39082" x="9813925" y="2965450"/>
          <p14:tracePt t="39098" x="9688513" y="3090863"/>
          <p14:tracePt t="39115" x="9537700" y="3203575"/>
          <p14:tracePt t="39131" x="9401175" y="3328988"/>
          <p14:tracePt t="39148" x="9263063" y="3416300"/>
          <p14:tracePt t="39166" x="9188450" y="3479800"/>
          <p14:tracePt t="39168" x="9163050" y="3503613"/>
          <p14:tracePt t="39182" x="9150350" y="3503613"/>
          <p14:tracePt t="39184" x="9137650" y="3516313"/>
          <p14:tracePt t="39199" x="9124950" y="3529013"/>
          <p14:tracePt t="39201" x="9112250" y="3529013"/>
          <p14:tracePt t="39320" x="9137650" y="3529013"/>
          <p14:tracePt t="39329" x="9212263" y="3490913"/>
          <p14:tracePt t="39336" x="9301163" y="3479800"/>
          <p14:tracePt t="39349" x="9388475" y="3441700"/>
          <p14:tracePt t="39352" x="9463088" y="3416300"/>
          <p14:tracePt t="39365" x="9501188" y="3416300"/>
          <p14:tracePt t="39368" x="9537700" y="3403600"/>
          <p14:tracePt t="39384" x="9550400" y="3403600"/>
          <p14:tracePt t="39456" x="9563100" y="3403600"/>
          <p14:tracePt t="40056" x="9563100" y="3390900"/>
          <p14:tracePt t="40073" x="9537700" y="3390900"/>
          <p14:tracePt t="40080" x="9488488" y="3390900"/>
          <p14:tracePt t="40089" x="9375775" y="3354388"/>
          <p14:tracePt t="40101" x="9288463" y="3341688"/>
          <p14:tracePt t="40117" x="9112250" y="3316288"/>
          <p14:tracePt t="40120" x="9088438" y="3316288"/>
          <p14:tracePt t="40134" x="9075738" y="3316288"/>
          <p14:tracePt t="40136" x="9050338" y="3316288"/>
          <p14:tracePt t="40384" x="9037638" y="3303588"/>
          <p14:tracePt t="40480" x="9037638" y="3278188"/>
          <p14:tracePt t="40544" x="9037638" y="3267075"/>
          <p14:tracePt t="40608" x="9037638" y="3254375"/>
          <p14:tracePt t="40649" x="9037638" y="3241675"/>
          <p14:tracePt t="41048" x="9037638" y="3228975"/>
          <p14:tracePt t="41568" x="9037638" y="3216275"/>
          <p14:tracePt t="41840" x="9037638" y="3190875"/>
          <p14:tracePt t="42809" x="9037638" y="3178175"/>
          <p14:tracePt t="42848" x="9050338" y="3178175"/>
          <p14:tracePt t="42856" x="9050338" y="3190875"/>
          <p14:tracePt t="42864" x="9050338" y="3216275"/>
          <p14:tracePt t="42874" x="9050338" y="3254375"/>
          <p14:tracePt t="42891" x="9063038" y="3316288"/>
          <p14:tracePt t="42908" x="9075738" y="3378200"/>
          <p14:tracePt t="42926" x="9088438" y="3429000"/>
          <p14:tracePt t="42928" x="9088438" y="3467100"/>
          <p14:tracePt t="42942" x="9088438" y="3503613"/>
          <p14:tracePt t="42944" x="9099550" y="3529013"/>
          <p14:tracePt t="42960" x="9112250" y="3579813"/>
          <p14:tracePt t="42975" x="9112250" y="3629025"/>
          <p14:tracePt t="42992" x="9137650" y="3703638"/>
          <p14:tracePt t="43009" x="9137650" y="3729038"/>
          <p14:tracePt t="43026" x="9137650" y="3754438"/>
          <p14:tracePt t="43042" x="9137650" y="3779838"/>
          <p14:tracePt t="43059" x="9137650" y="3803650"/>
          <p14:tracePt t="43075" x="9137650" y="3816350"/>
          <p14:tracePt t="43092" x="9137650" y="3829050"/>
          <p14:tracePt t="43110" x="9137650" y="3854450"/>
          <p14:tracePt t="43125" x="9137650" y="3879850"/>
          <p14:tracePt t="43143" x="9137650" y="3905250"/>
          <p14:tracePt t="43159" x="9137650" y="3916363"/>
          <p14:tracePt t="43224" x="9137650" y="3929063"/>
          <p14:tracePt t="43288" x="9124950" y="3929063"/>
          <p14:tracePt t="43608" x="9137650" y="3929063"/>
          <p14:tracePt t="43616" x="9163050" y="3929063"/>
          <p14:tracePt t="43627" x="9224963" y="3929063"/>
          <p14:tracePt t="43644" x="9263063" y="3905250"/>
          <p14:tracePt t="43661" x="9363075" y="3905250"/>
          <p14:tracePt t="43664" x="9437688" y="3905250"/>
          <p14:tracePt t="43677" x="9501188" y="3905250"/>
          <p14:tracePt t="43679" x="9601200" y="3867150"/>
          <p14:tracePt t="43693" x="9739313" y="3854450"/>
          <p14:tracePt t="43696" x="9863138" y="3854450"/>
          <p14:tracePt t="43710" x="9988550" y="3816350"/>
          <p14:tracePt t="43712" x="10113963" y="3816350"/>
          <p14:tracePt t="43726" x="10264775" y="3792538"/>
          <p14:tracePt t="43727" x="10339388" y="3779838"/>
          <p14:tracePt t="43743" x="10390188" y="3767138"/>
          <p14:tracePt t="43759" x="10490200" y="3754438"/>
          <p14:tracePt t="43776" x="10539413" y="3754438"/>
          <p14:tracePt t="43792" x="10590213" y="3754438"/>
          <p14:tracePt t="43809" x="10602913" y="3754438"/>
          <p14:tracePt t="43828" x="10614025" y="3754438"/>
          <p14:tracePt t="43845" x="10639425" y="3729038"/>
          <p14:tracePt t="43872" x="10677525" y="3703638"/>
          <p14:tracePt t="43897" x="10677525" y="3692525"/>
          <p14:tracePt t="43904" x="10690225" y="3692525"/>
          <p14:tracePt t="44001" x="10690225" y="3679825"/>
          <p14:tracePt t="44008" x="10690225" y="3667125"/>
          <p14:tracePt t="44017" x="10677525" y="3654425"/>
          <p14:tracePt t="44032" x="10664825" y="3654425"/>
          <p14:tracePt t="44048" x="10664825" y="3641725"/>
          <p14:tracePt t="44063" x="10664825" y="3629025"/>
          <p14:tracePt t="44076" x="10664825" y="3616325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(2)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86440"/>
            <a:ext cx="10120434" cy="2886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Healthcare Costs and Readmission Rates:</a:t>
            </a:r>
            <a:endParaRPr lang="en-US" sz="2800" b="1" dirty="0">
              <a:solidFill>
                <a:srgbClr val="00AEEF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 hospital introduces a new discharge protocol aimed at reducing 30-day readmission rates for patients with chronic heart failure. The hospital wants to test whether this intervention reduces overall healthcare costs.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96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624"/>
    </mc:Choice>
    <mc:Fallback xmlns="">
      <p:transition advTm="47624"/>
    </mc:Fallback>
  </mc:AlternateContent>
  <p:extLst>
    <p:ext uri="{3A86A75C-4F4B-4683-9AE1-C65F6400EC91}">
      <p14:laserTraceLst xmlns:p14="http://schemas.microsoft.com/office/powerpoint/2010/main">
        <p14:tracePtLst>
          <p14:tracePt t="2807" x="10639425" y="3616325"/>
          <p14:tracePt t="2815" x="10590213" y="3616325"/>
          <p14:tracePt t="2823" x="10464800" y="3616325"/>
          <p14:tracePt t="2836" x="10313988" y="3616325"/>
          <p14:tracePt t="2838" x="10252075" y="3616325"/>
          <p14:tracePt t="2854" x="10088563" y="3616325"/>
          <p14:tracePt t="2857" x="9852025" y="3616325"/>
          <p14:tracePt t="2871" x="9588500" y="3616325"/>
          <p14:tracePt t="2887" x="9163050" y="3654425"/>
          <p14:tracePt t="2903" x="8837613" y="3654425"/>
          <p14:tracePt t="2921" x="8537575" y="3654425"/>
          <p14:tracePt t="2937" x="8061325" y="3654425"/>
          <p14:tracePt t="2953" x="7372350" y="3654425"/>
          <p14:tracePt t="2971" x="6696075" y="3654425"/>
          <p14:tracePt t="2987" x="6146800" y="3654425"/>
          <p14:tracePt t="3004" x="5719763" y="3654425"/>
          <p14:tracePt t="3007" x="5495925" y="3654425"/>
          <p14:tracePt t="3021" x="5294313" y="3654425"/>
          <p14:tracePt t="3023" x="5106988" y="3654425"/>
          <p14:tracePt t="3038" x="4794250" y="3654425"/>
          <p14:tracePt t="3055" x="4568825" y="3654425"/>
          <p14:tracePt t="3071" x="4468813" y="3654425"/>
          <p14:tracePt t="3087" x="4418013" y="3654425"/>
          <p14:tracePt t="3104" x="4394200" y="3654425"/>
          <p14:tracePt t="3120" x="4381500" y="3654425"/>
          <p14:tracePt t="3183" x="4368800" y="3654425"/>
          <p14:tracePt t="3239" x="4368800" y="3667125"/>
          <p14:tracePt t="3247" x="4394200" y="3692525"/>
          <p14:tracePt t="3254" x="4456113" y="3729038"/>
          <p14:tracePt t="3271" x="4594225" y="3816350"/>
          <p14:tracePt t="3288" x="4656138" y="3841750"/>
          <p14:tracePt t="3305" x="4668838" y="3841750"/>
          <p14:tracePt t="3727" x="4668838" y="3854450"/>
          <p14:tracePt t="3735" x="4668838" y="3867150"/>
          <p14:tracePt t="4671" x="4643438" y="3867150"/>
          <p14:tracePt t="6215" x="4630738" y="3867150"/>
          <p14:tracePt t="6247" x="4619625" y="3867150"/>
          <p14:tracePt t="6255" x="4606925" y="3867150"/>
          <p14:tracePt t="6262" x="4594225" y="3867150"/>
          <p14:tracePt t="6279" x="4581525" y="3867150"/>
          <p14:tracePt t="6296" x="4556125" y="3867150"/>
          <p14:tracePt t="6312" x="4530725" y="3867150"/>
          <p14:tracePt t="6335" x="4506913" y="3867150"/>
          <p14:tracePt t="6346" x="4494213" y="3867150"/>
          <p14:tracePt t="6362" x="4456113" y="3867150"/>
          <p14:tracePt t="6379" x="4406900" y="3892550"/>
          <p14:tracePt t="6396" x="4318000" y="3892550"/>
          <p14:tracePt t="6399" x="4256088" y="3892550"/>
          <p14:tracePt t="6413" x="4181475" y="3892550"/>
          <p14:tracePt t="6415" x="4092575" y="3892550"/>
          <p14:tracePt t="6429" x="3992563" y="3892550"/>
          <p14:tracePt t="6431" x="3917950" y="3892550"/>
          <p14:tracePt t="6447" x="3756025" y="3892550"/>
          <p14:tracePt t="6463" x="3654425" y="3892550"/>
          <p14:tracePt t="6479" x="3605213" y="3892550"/>
          <p14:tracePt t="6496" x="3567113" y="3892550"/>
          <p14:tracePt t="6512" x="3530600" y="3892550"/>
          <p14:tracePt t="6529" x="3479800" y="3916363"/>
          <p14:tracePt t="6546" x="3454400" y="3929063"/>
          <p14:tracePt t="6562" x="3405188" y="3929063"/>
          <p14:tracePt t="6579" x="3341688" y="3929063"/>
          <p14:tracePt t="6596" x="3305175" y="3941763"/>
          <p14:tracePt t="6598" x="3292475" y="3941763"/>
          <p14:tracePt t="6614" x="3254375" y="3954463"/>
          <p14:tracePt t="6631" x="3228975" y="3967163"/>
          <p14:tracePt t="6647" x="3205163" y="3967163"/>
          <p14:tracePt t="6663" x="3205163" y="3979863"/>
          <p14:tracePt t="6687" x="3192463" y="3979863"/>
          <p14:tracePt t="7048" x="3179763" y="3979863"/>
          <p14:tracePt t="7103" x="3179763" y="3992563"/>
          <p14:tracePt t="7287" x="3192463" y="3992563"/>
          <p14:tracePt t="7439" x="3205163" y="3992563"/>
          <p14:tracePt t="7839" x="3216275" y="3992563"/>
          <p14:tracePt t="7855" x="3228975" y="3992563"/>
          <p14:tracePt t="7871" x="3241675" y="3992563"/>
          <p14:tracePt t="7894" x="3254375" y="3992563"/>
          <p14:tracePt t="7902" x="3267075" y="3992563"/>
          <p14:tracePt t="7916" x="3279775" y="3992563"/>
          <p14:tracePt t="7933" x="3292475" y="3992563"/>
          <p14:tracePt t="7950" x="3305175" y="3992563"/>
          <p14:tracePt t="7966" x="3317875" y="3992563"/>
          <p14:tracePt t="7991" x="3341688" y="3992563"/>
          <p14:tracePt t="8015" x="3354388" y="3992563"/>
          <p14:tracePt t="8023" x="3392488" y="4005263"/>
          <p14:tracePt t="8033" x="3417888" y="4029075"/>
          <p14:tracePt t="8050" x="3467100" y="4117975"/>
          <p14:tracePt t="8066" x="3505200" y="4354513"/>
          <p14:tracePt t="8083" x="3454400" y="4567238"/>
          <p14:tracePt t="8101" x="3317875" y="4692650"/>
          <p14:tracePt t="8103" x="3154363" y="4743450"/>
          <p14:tracePt t="8117" x="3028950" y="4743450"/>
          <p14:tracePt t="8119" x="2916238" y="4743450"/>
          <p14:tracePt t="8303" x="2903538" y="4743450"/>
          <p14:tracePt t="8311" x="2903538" y="4768850"/>
          <p14:tracePt t="8319" x="2928938" y="4768850"/>
          <p14:tracePt t="8335" x="2867025" y="4756150"/>
          <p14:tracePt t="8367" x="2854325" y="4756150"/>
          <p14:tracePt t="8399" x="2854325" y="4743450"/>
          <p14:tracePt t="8407" x="2854325" y="4718050"/>
          <p14:tracePt t="8418" x="2854325" y="4705350"/>
          <p14:tracePt t="8435" x="2941638" y="4679950"/>
          <p14:tracePt t="8451" x="3028950" y="4656138"/>
          <p14:tracePt t="8454" x="3041650" y="4656138"/>
          <p14:tracePt t="8471" x="3054350" y="4656138"/>
          <p14:tracePt t="9119" x="3067050" y="4656138"/>
          <p14:tracePt t="9143" x="3116263" y="4643438"/>
          <p14:tracePt t="9151" x="3141663" y="4643438"/>
          <p14:tracePt t="9159" x="3205163" y="4643438"/>
          <p14:tracePt t="9170" x="3241675" y="4618038"/>
          <p14:tracePt t="9186" x="3367088" y="4579938"/>
          <p14:tracePt t="9203" x="3467100" y="4518025"/>
          <p14:tracePt t="9206" x="3479800" y="4518025"/>
          <p14:tracePt t="9219" x="3492500" y="4518025"/>
          <p14:tracePt t="9222" x="3517900" y="4505325"/>
          <p14:tracePt t="9236" x="3530600" y="4492625"/>
          <p14:tracePt t="9327" x="3554413" y="4492625"/>
          <p14:tracePt t="9335" x="3567113" y="4492625"/>
          <p14:tracePt t="9359" x="3579813" y="4479925"/>
          <p14:tracePt t="9423" x="3592513" y="4479925"/>
          <p14:tracePt t="9431" x="3605213" y="4467225"/>
          <p14:tracePt t="9447" x="3617913" y="4467225"/>
          <p14:tracePt t="9471" x="3630613" y="4454525"/>
          <p14:tracePt t="9495" x="3654425" y="4454525"/>
          <p14:tracePt t="9510" x="3667125" y="4454525"/>
          <p14:tracePt t="9518" x="3679825" y="4454525"/>
          <p14:tracePt t="9526" x="3705225" y="4443413"/>
          <p14:tracePt t="9543" x="3717925" y="4430713"/>
          <p14:tracePt t="9559" x="3730625" y="4430713"/>
          <p14:tracePt t="9570" x="3743325" y="4430713"/>
          <p14:tracePt t="9588" x="3767138" y="4430713"/>
          <p14:tracePt t="9590" x="3779838" y="4405313"/>
          <p14:tracePt t="9607" x="3792538" y="4405313"/>
          <p14:tracePt t="9629" x="3805238" y="4405313"/>
          <p14:tracePt t="9646" x="3817938" y="4405313"/>
          <p14:tracePt t="9653" x="3843338" y="4392613"/>
          <p14:tracePt t="9670" x="3879850" y="4379913"/>
          <p14:tracePt t="9686" x="3892550" y="4367213"/>
          <p14:tracePt t="9704" x="3917950" y="4367213"/>
          <p14:tracePt t="9721" x="3943350" y="4354513"/>
          <p14:tracePt t="9738" x="3956050" y="4354513"/>
          <p14:tracePt t="9755" x="3979863" y="4341813"/>
          <p14:tracePt t="9758" x="4005263" y="4341813"/>
          <p14:tracePt t="9771" x="4017963" y="4330700"/>
          <p14:tracePt t="9787" x="4043363" y="4330700"/>
          <p14:tracePt t="9790" x="4068763" y="4318000"/>
          <p14:tracePt t="9805" x="4081463" y="4318000"/>
          <p14:tracePt t="9807" x="4130675" y="4292600"/>
          <p14:tracePt t="9822" x="4143375" y="4292600"/>
          <p14:tracePt t="9838" x="4168775" y="4292600"/>
          <p14:tracePt t="9855" x="4181475" y="4292600"/>
          <p14:tracePt t="9871" x="4205288" y="4292600"/>
          <p14:tracePt t="9890" x="4217988" y="4292600"/>
          <p14:tracePt t="9905" x="4230688" y="4292600"/>
          <p14:tracePt t="9921" x="4281488" y="4292600"/>
          <p14:tracePt t="9938" x="4356100" y="4292600"/>
          <p14:tracePt t="9955" x="4394200" y="4292600"/>
          <p14:tracePt t="9973" x="4418013" y="4292600"/>
          <p14:tracePt t="9976" x="4430713" y="4292600"/>
          <p14:tracePt t="9988" x="4456113" y="4292600"/>
          <p14:tracePt t="10015" x="4481513" y="4279900"/>
          <p14:tracePt t="10055" x="4494213" y="4279900"/>
          <p14:tracePt t="10086" x="4506913" y="4279900"/>
          <p14:tracePt t="10094" x="4518025" y="4279900"/>
          <p14:tracePt t="10111" x="4530725" y="4279900"/>
          <p14:tracePt t="10127" x="4543425" y="4279900"/>
          <p14:tracePt t="10183" x="4556125" y="4279900"/>
          <p14:tracePt t="10191" x="4568825" y="4279900"/>
          <p14:tracePt t="10207" x="4594225" y="4279900"/>
          <p14:tracePt t="10223" x="4619625" y="4279900"/>
          <p14:tracePt t="10239" x="4656138" y="4267200"/>
          <p14:tracePt t="10256" x="4756150" y="4241800"/>
          <p14:tracePt t="10272" x="4843463" y="4241800"/>
          <p14:tracePt t="10289" x="4894263" y="4230688"/>
          <p14:tracePt t="10306" x="4945063" y="4217988"/>
          <p14:tracePt t="10322" x="5019675" y="4217988"/>
          <p14:tracePt t="10339" x="5106988" y="4217988"/>
          <p14:tracePt t="10357" x="5207000" y="4217988"/>
          <p14:tracePt t="10359" x="5257800" y="4217988"/>
          <p14:tracePt t="10373" x="5319713" y="4217988"/>
          <p14:tracePt t="10375" x="5394325" y="4217988"/>
          <p14:tracePt t="10391" x="5619750" y="4217988"/>
          <p14:tracePt t="10406" x="5870575" y="4217988"/>
          <p14:tracePt t="10423" x="6157913" y="4217988"/>
          <p14:tracePt t="10440" x="6321425" y="4217988"/>
          <p14:tracePt t="10456" x="6496050" y="4217988"/>
          <p14:tracePt t="10473" x="6634163" y="4217988"/>
          <p14:tracePt t="10489" x="6696075" y="4217988"/>
          <p14:tracePt t="10506" x="6734175" y="4205288"/>
          <p14:tracePt t="10527" x="6746875" y="4205288"/>
          <p14:tracePt t="12479" x="6746875" y="4192588"/>
          <p14:tracePt t="12487" x="6759575" y="4192588"/>
          <p14:tracePt t="12511" x="6759575" y="4179888"/>
          <p14:tracePt t="12823" x="6759575" y="4167188"/>
          <p14:tracePt t="16143" x="6746875" y="4167188"/>
          <p14:tracePt t="16494" x="6734175" y="4167188"/>
          <p14:tracePt t="17103" x="6721475" y="4167188"/>
          <p14:tracePt t="17110" x="6746875" y="4141788"/>
          <p14:tracePt t="17123" x="6784975" y="4105275"/>
          <p14:tracePt t="17126" x="6834188" y="4092575"/>
          <p14:tracePt t="17140" x="6910388" y="4079875"/>
          <p14:tracePt t="17143" x="6997700" y="4054475"/>
          <p14:tracePt t="17157" x="7059613" y="4041775"/>
          <p14:tracePt t="17159" x="7134225" y="4041775"/>
          <p14:tracePt t="17174" x="7235825" y="4017963"/>
          <p14:tracePt t="17191" x="7348538" y="4005263"/>
          <p14:tracePt t="17208" x="7874000" y="3979863"/>
          <p14:tracePt t="17224" x="8650288" y="3892550"/>
          <p14:tracePt t="17240" x="9050338" y="3867150"/>
          <p14:tracePt t="17258" x="9312275" y="3829050"/>
          <p14:tracePt t="17275" x="9488488" y="3792538"/>
          <p14:tracePt t="17290" x="9525000" y="3792538"/>
          <p14:tracePt t="17367" x="9537700" y="3792538"/>
          <p14:tracePt t="17455" x="9563100" y="3792538"/>
          <p14:tracePt t="17479" x="9588500" y="3792538"/>
          <p14:tracePt t="17502" x="9613900" y="3792538"/>
          <p14:tracePt t="17527" x="9626600" y="3792538"/>
          <p14:tracePt t="17534" x="9637713" y="3792538"/>
          <p14:tracePt t="17550" x="9650413" y="3792538"/>
          <p14:tracePt t="17566" x="9663113" y="3792538"/>
          <p14:tracePt t="17582" x="9675813" y="3803650"/>
          <p14:tracePt t="17599" x="9688513" y="3816350"/>
          <p14:tracePt t="17608" x="9701213" y="3829050"/>
          <p14:tracePt t="17626" x="9713913" y="3854450"/>
          <p14:tracePt t="17642" x="9739313" y="3867150"/>
          <p14:tracePt t="17791" x="9739313" y="3892550"/>
          <p14:tracePt t="17814" x="9739313" y="3905250"/>
          <p14:tracePt t="17822" x="9750425" y="3929063"/>
          <p14:tracePt t="17863" x="9750425" y="3941763"/>
          <p14:tracePt t="17895" x="9763125" y="3941763"/>
          <p14:tracePt t="17919" x="9763125" y="3954463"/>
          <p14:tracePt t="18071" x="9763125" y="3967163"/>
          <p14:tracePt t="18087" x="9775825" y="3979863"/>
          <p14:tracePt t="18127" x="9788525" y="3992563"/>
          <p14:tracePt t="18143" x="9788525" y="4005263"/>
          <p14:tracePt t="18159" x="9801225" y="4017963"/>
          <p14:tracePt t="19359" x="9788525" y="4017963"/>
          <p14:tracePt t="19374" x="9788525" y="4005263"/>
          <p14:tracePt t="19519" x="9788525" y="3979863"/>
          <p14:tracePt t="19575" x="9775825" y="3967163"/>
          <p14:tracePt t="20247" x="9775825" y="3954463"/>
          <p14:tracePt t="20357" x="9750425" y="3941763"/>
          <p14:tracePt t="20373" x="9739313" y="3941763"/>
          <p14:tracePt t="20381" x="9713913" y="3929063"/>
          <p14:tracePt t="20389" x="9701213" y="3929063"/>
          <p14:tracePt t="20397" x="9675813" y="3929063"/>
          <p14:tracePt t="20414" x="9550400" y="3879850"/>
          <p14:tracePt t="20431" x="9424988" y="3879850"/>
          <p14:tracePt t="20447" x="9188450" y="3879850"/>
          <p14:tracePt t="20464" x="8963025" y="3879850"/>
          <p14:tracePt t="20481" x="8824913" y="3879850"/>
          <p14:tracePt t="20497" x="8699500" y="3879850"/>
          <p14:tracePt t="20514" x="8686800" y="3879850"/>
          <p14:tracePt t="20532" x="8650288" y="3879850"/>
          <p14:tracePt t="20535" x="8637588" y="3879850"/>
          <p14:tracePt t="20550" x="8612188" y="3879850"/>
          <p14:tracePt t="20566" x="8586788" y="3879850"/>
          <p14:tracePt t="20583" x="8512175" y="3879850"/>
          <p14:tracePt t="20600" x="8335963" y="3854450"/>
          <p14:tracePt t="20616" x="8135938" y="3803650"/>
          <p14:tracePt t="20633" x="7697788" y="3767138"/>
          <p14:tracePt t="20650" x="7197725" y="3679825"/>
          <p14:tracePt t="20667" x="6721475" y="3616325"/>
          <p14:tracePt t="20683" x="6483350" y="3579813"/>
          <p14:tracePt t="20686" x="6459538" y="3579813"/>
          <p14:tracePt t="20743" x="6521450" y="3579813"/>
          <p14:tracePt t="20750" x="6621463" y="3579813"/>
          <p14:tracePt t="20767" x="6821488" y="3541713"/>
          <p14:tracePt t="20783" x="6872288" y="3541713"/>
          <p14:tracePt t="20815" x="6897688" y="3516313"/>
          <p14:tracePt t="20895" x="6808788" y="3516313"/>
          <p14:tracePt t="20903" x="6696075" y="3516313"/>
          <p14:tracePt t="20918" x="6472238" y="3516313"/>
          <p14:tracePt t="20935" x="6170613" y="3516313"/>
          <p14:tracePt t="20951" x="6057900" y="3516313"/>
          <p14:tracePt t="20968" x="6045200" y="3516313"/>
          <p14:tracePt t="20999" x="6034088" y="3503613"/>
          <p14:tracePt t="21047" x="6045200" y="3490913"/>
          <p14:tracePt t="21759" x="6045200" y="3503613"/>
          <p14:tracePt t="21782" x="6045200" y="3516313"/>
          <p14:tracePt t="21807" x="6045200" y="3529013"/>
          <p14:tracePt t="21823" x="6045200" y="3541713"/>
          <p14:tracePt t="21847" x="6045200" y="3554413"/>
          <p14:tracePt t="21862" x="6045200" y="3567113"/>
          <p14:tracePt t="21903" x="6045200" y="3579813"/>
          <p14:tracePt t="21936" x="6034088" y="3590925"/>
          <p14:tracePt t="22551" x="6021388" y="3616325"/>
          <p14:tracePt t="22567" x="5995988" y="3629025"/>
          <p14:tracePt t="22576" x="5970588" y="3641725"/>
          <p14:tracePt t="22589" x="5945188" y="3641725"/>
          <p14:tracePt t="22591" x="5908675" y="3667125"/>
          <p14:tracePt t="22605" x="5883275" y="3679825"/>
          <p14:tracePt t="22607" x="5845175" y="3679825"/>
          <p14:tracePt t="22622" x="5732463" y="3716338"/>
          <p14:tracePt t="22638" x="5607050" y="3741738"/>
          <p14:tracePt t="22655" x="5519738" y="3754438"/>
          <p14:tracePt t="22672" x="5445125" y="3767138"/>
          <p14:tracePt t="22688" x="5383213" y="3779838"/>
          <p14:tracePt t="25071" x="5383213" y="3792538"/>
          <p14:tracePt t="25271" x="5394325" y="3792538"/>
          <p14:tracePt t="25295" x="5407025" y="3779838"/>
          <p14:tracePt t="25310" x="5419725" y="3779838"/>
          <p14:tracePt t="25574" x="5432425" y="3779838"/>
          <p14:tracePt t="25599" x="5445125" y="3779838"/>
          <p14:tracePt t="25606" x="5457825" y="3779838"/>
          <p14:tracePt t="25614" x="5470525" y="3779838"/>
          <p14:tracePt t="25629" x="5495925" y="3779838"/>
          <p14:tracePt t="25647" x="5519738" y="3767138"/>
          <p14:tracePt t="25664" x="5557838" y="3741738"/>
          <p14:tracePt t="25680" x="5595938" y="3729038"/>
          <p14:tracePt t="25696" x="5632450" y="3716338"/>
          <p14:tracePt t="25713" x="5683250" y="3692525"/>
          <p14:tracePt t="25729" x="5708650" y="3679825"/>
          <p14:tracePt t="25746" x="5732463" y="3654425"/>
          <p14:tracePt t="25762" x="5783263" y="3641725"/>
          <p14:tracePt t="25779" x="5821363" y="3629025"/>
          <p14:tracePt t="25782" x="5832475" y="3629025"/>
          <p14:tracePt t="25796" x="5857875" y="3629025"/>
          <p14:tracePt t="25798" x="5883275" y="3616325"/>
          <p14:tracePt t="25814" x="5970588" y="3616325"/>
          <p14:tracePt t="25830" x="6021388" y="3616325"/>
          <p14:tracePt t="25847" x="6045200" y="3616325"/>
          <p14:tracePt t="25864" x="6096000" y="3616325"/>
          <p14:tracePt t="25880" x="6146800" y="3616325"/>
          <p14:tracePt t="25896" x="6183313" y="3590925"/>
          <p14:tracePt t="25914" x="6234113" y="3590925"/>
          <p14:tracePt t="25930" x="6270625" y="3567113"/>
          <p14:tracePt t="25946" x="6308725" y="3541713"/>
          <p14:tracePt t="25964" x="6359525" y="3516313"/>
          <p14:tracePt t="25967" x="6383338" y="3503613"/>
          <p14:tracePt t="25981" x="6446838" y="3490913"/>
          <p14:tracePt t="25983" x="6446838" y="3479800"/>
          <p14:tracePt t="25998" x="6483350" y="3441700"/>
          <p14:tracePt t="26014" x="6546850" y="3429000"/>
          <p14:tracePt t="26030" x="6621463" y="3403600"/>
          <p14:tracePt t="26047" x="6721475" y="3378200"/>
          <p14:tracePt t="26064" x="6846888" y="3378200"/>
          <p14:tracePt t="26080" x="6946900" y="3367088"/>
          <p14:tracePt t="26097" x="7034213" y="3328988"/>
          <p14:tracePt t="26114" x="7110413" y="3303588"/>
          <p14:tracePt t="26131" x="7159625" y="3278188"/>
          <p14:tracePt t="26134" x="7197725" y="3278188"/>
          <p14:tracePt t="26147" x="7235825" y="3267075"/>
          <p14:tracePt t="26150" x="7246938" y="3254375"/>
          <p14:tracePt t="26165" x="7272338" y="3254375"/>
          <p14:tracePt t="26167" x="7297738" y="3254375"/>
          <p14:tracePt t="26180" x="7310438" y="3254375"/>
          <p14:tracePt t="26182" x="7323138" y="3241675"/>
          <p14:tracePt t="26197" x="7323138" y="3228975"/>
          <p14:tracePt t="26214" x="7335838" y="3228975"/>
          <p14:tracePt t="26231" x="7348538" y="3228975"/>
          <p14:tracePt t="26248" x="7410450" y="3228975"/>
          <p14:tracePt t="26265" x="7497763" y="3228975"/>
          <p14:tracePt t="26281" x="7610475" y="3228975"/>
          <p14:tracePt t="26298" x="7697788" y="3228975"/>
          <p14:tracePt t="26315" x="7797800" y="3228975"/>
          <p14:tracePt t="26318" x="7835900" y="3228975"/>
          <p14:tracePt t="26331" x="7886700" y="3228975"/>
          <p14:tracePt t="26334" x="7948613" y="3228975"/>
          <p14:tracePt t="26347" x="7986713" y="3228975"/>
          <p14:tracePt t="26350" x="8023225" y="3254375"/>
          <p14:tracePt t="26365" x="8048625" y="3254375"/>
          <p14:tracePt t="26382" x="8161338" y="3290888"/>
          <p14:tracePt t="26398" x="8212138" y="3316288"/>
          <p14:tracePt t="26414" x="8299450" y="3354388"/>
          <p14:tracePt t="26431" x="8348663" y="3378200"/>
          <p14:tracePt t="26448" x="8399463" y="3403600"/>
          <p14:tracePt t="26465" x="8486775" y="3454400"/>
          <p14:tracePt t="26481" x="8537575" y="3490913"/>
          <p14:tracePt t="26499" x="8624888" y="3554413"/>
          <p14:tracePt t="26515" x="8699500" y="3603625"/>
          <p14:tracePt t="26518" x="8737600" y="3616325"/>
          <p14:tracePt t="26532" x="8763000" y="3641725"/>
          <p14:tracePt t="26535" x="8774113" y="3641725"/>
          <p14:tracePt t="26549" x="8786813" y="3667125"/>
          <p14:tracePt t="26551" x="8799513" y="3667125"/>
          <p14:tracePt t="26566" x="8799513" y="3679825"/>
          <p14:tracePt t="26582" x="8824913" y="3692525"/>
          <p14:tracePt t="26607" x="8824913" y="3703638"/>
          <p14:tracePt t="28551" x="8812213" y="3703638"/>
          <p14:tracePt t="28567" x="8799513" y="3703638"/>
          <p14:tracePt t="28574" x="8786813" y="3703638"/>
          <p14:tracePt t="28587" x="8786813" y="3729038"/>
          <p14:tracePt t="28603" x="8750300" y="3803650"/>
          <p14:tracePt t="28606" x="8724900" y="3854450"/>
          <p14:tracePt t="28620" x="8661400" y="3892550"/>
          <p14:tracePt t="28623" x="8612188" y="3916363"/>
          <p14:tracePt t="28637" x="8435975" y="3967163"/>
          <p14:tracePt t="28654" x="8061325" y="4005263"/>
          <p14:tracePt t="28671" x="7297738" y="4005263"/>
          <p14:tracePt t="28688" x="6346825" y="4005263"/>
          <p14:tracePt t="28703" x="5457825" y="4005263"/>
          <p14:tracePt t="28720" x="4968875" y="4005263"/>
          <p14:tracePt t="28737" x="4806950" y="4005263"/>
          <p14:tracePt t="28754" x="4781550" y="4005263"/>
          <p14:tracePt t="28771" x="4768850" y="4029075"/>
          <p14:tracePt t="28774" x="4768850" y="4054475"/>
          <p14:tracePt t="28787" x="4806950" y="4054475"/>
          <p14:tracePt t="28790" x="4856163" y="4054475"/>
          <p14:tracePt t="28804" x="4894263" y="4054475"/>
          <p14:tracePt t="28821" x="4919663" y="4054475"/>
          <p14:tracePt t="28822" x="4932363" y="4054475"/>
          <p14:tracePt t="28838" x="4945063" y="4041775"/>
          <p14:tracePt t="28927" x="4956175" y="4041775"/>
          <p14:tracePt t="29047" x="4968875" y="4041775"/>
          <p14:tracePt t="29062" x="4994275" y="4041775"/>
          <p14:tracePt t="29078" x="5006975" y="4041775"/>
          <p14:tracePt t="29103" x="5032375" y="4041775"/>
          <p14:tracePt t="29135" x="5057775" y="4041775"/>
          <p14:tracePt t="29142" x="5068888" y="4041775"/>
          <p14:tracePt t="29159" x="5081588" y="4041775"/>
          <p14:tracePt t="29174" x="5106988" y="4041775"/>
          <p14:tracePt t="29189" x="5157788" y="4041775"/>
          <p14:tracePt t="29206" x="5219700" y="4041775"/>
          <p14:tracePt t="29222" x="5294313" y="4041775"/>
          <p14:tracePt t="29239" x="5445125" y="4041775"/>
          <p14:tracePt t="29256" x="5683250" y="4041775"/>
          <p14:tracePt t="29272" x="5895975" y="4041775"/>
          <p14:tracePt t="29289" x="6221413" y="4041775"/>
          <p14:tracePt t="29306" x="6483350" y="4041775"/>
          <p14:tracePt t="29323" x="6708775" y="4041775"/>
          <p14:tracePt t="29326" x="6746875" y="4041775"/>
          <p14:tracePt t="29339" x="6808788" y="4041775"/>
          <p14:tracePt t="29356" x="6972300" y="4041775"/>
          <p14:tracePt t="29359" x="7010400" y="4041775"/>
          <p14:tracePt t="29372" x="7072313" y="4041775"/>
          <p14:tracePt t="29375" x="7123113" y="4041775"/>
          <p14:tracePt t="29389" x="7197725" y="4041775"/>
          <p14:tracePt t="29407" x="7285038" y="4054475"/>
          <p14:tracePt t="29422" x="7423150" y="4054475"/>
          <p14:tracePt t="29439" x="7548563" y="4054475"/>
          <p14:tracePt t="29456" x="7723188" y="4054475"/>
          <p14:tracePt t="29472" x="7861300" y="4054475"/>
          <p14:tracePt t="29490" x="7948613" y="4054475"/>
          <p14:tracePt t="29507" x="8035925" y="4054475"/>
          <p14:tracePt t="29523" x="8110538" y="4054475"/>
          <p14:tracePt t="29538" x="8186738" y="4054475"/>
          <p14:tracePt t="29555" x="8261350" y="4054475"/>
          <p14:tracePt t="29557" x="8299450" y="4054475"/>
          <p14:tracePt t="29571" x="8324850" y="4054475"/>
          <p14:tracePt t="29588" x="8374063" y="4054475"/>
          <p14:tracePt t="29605" x="8399463" y="4054475"/>
          <p14:tracePt t="30229" x="8412163" y="4067175"/>
          <p14:tracePt t="30381" x="8386763" y="4067175"/>
          <p14:tracePt t="30390" x="8386763" y="4079875"/>
          <p14:tracePt t="30445" x="8374063" y="4079875"/>
          <p14:tracePt t="30477" x="8361363" y="4079875"/>
          <p14:tracePt t="30495" x="8348663" y="4079875"/>
          <p14:tracePt t="30517" x="8335963" y="4079875"/>
          <p14:tracePt t="30766" x="8324850" y="4079875"/>
          <p14:tracePt t="30776" x="8312150" y="4079875"/>
          <p14:tracePt t="30990" x="8299450" y="4079875"/>
          <p14:tracePt t="31007" x="8286750" y="4079875"/>
          <p14:tracePt t="31157" x="8274050" y="4079875"/>
          <p14:tracePt t="31165" x="8261350" y="4079875"/>
          <p14:tracePt t="31197" x="8248650" y="4079875"/>
          <p14:tracePt t="31214" x="8235950" y="4079875"/>
          <p14:tracePt t="31231" x="8223250" y="4079875"/>
          <p14:tracePt t="31237" x="8212138" y="4079875"/>
          <p14:tracePt t="31247" x="8199438" y="4079875"/>
          <p14:tracePt t="31262" x="8174038" y="4079875"/>
          <p14:tracePt t="31276" x="8161338" y="4079875"/>
          <p14:tracePt t="31277" x="8148638" y="4079875"/>
          <p14:tracePt t="31292" x="8123238" y="4079875"/>
          <p14:tracePt t="31293" x="8099425" y="4079875"/>
          <p14:tracePt t="31309" x="8048625" y="4079875"/>
          <p14:tracePt t="31326" x="8023225" y="4079875"/>
          <p14:tracePt t="31342" x="7974013" y="4079875"/>
          <p14:tracePt t="31359" x="7948613" y="4079875"/>
          <p14:tracePt t="31376" x="7923213" y="4079875"/>
          <p14:tracePt t="31392" x="7886700" y="4079875"/>
          <p14:tracePt t="31409" x="7861300" y="4079875"/>
          <p14:tracePt t="31426" x="7723188" y="4117975"/>
          <p14:tracePt t="31443" x="7535863" y="4179888"/>
          <p14:tracePt t="31459" x="7348538" y="4267200"/>
          <p14:tracePt t="31461" x="7323138" y="4267200"/>
          <p14:tracePt t="31476" x="7285038" y="4292600"/>
          <p14:tracePt t="31477" x="7272338" y="4354513"/>
          <p14:tracePt t="31493" x="7159625" y="4430713"/>
          <p14:tracePt t="31509" x="7021513" y="4505325"/>
          <p14:tracePt t="31526" x="6859588" y="4579938"/>
          <p14:tracePt t="31542" x="6659563" y="4667250"/>
          <p14:tracePt t="31559" x="6496050" y="4743450"/>
          <p14:tracePt t="31576" x="6296025" y="4892675"/>
          <p14:tracePt t="31593" x="6208713" y="4981575"/>
          <p14:tracePt t="31609" x="6034088" y="5105400"/>
          <p14:tracePt t="31626" x="5945188" y="5181600"/>
          <p14:tracePt t="31643" x="5857875" y="5218113"/>
          <p14:tracePt t="31660" x="5783263" y="5268913"/>
          <p14:tracePt t="31661" x="5770563" y="5268913"/>
          <p14:tracePt t="31677" x="5695950" y="5305425"/>
          <p14:tracePt t="31693" x="5645150" y="5330825"/>
          <p14:tracePt t="31709" x="5607050" y="5330825"/>
          <p14:tracePt t="31726" x="5519738" y="5330825"/>
          <p14:tracePt t="31743" x="5383213" y="5330825"/>
          <p14:tracePt t="31760" x="5194300" y="5330825"/>
          <p14:tracePt t="31777" x="4894263" y="5268913"/>
          <p14:tracePt t="31793" x="4656138" y="5181600"/>
          <p14:tracePt t="31810" x="4368800" y="5092700"/>
          <p14:tracePt t="31827" x="4281488" y="5068888"/>
          <p14:tracePt t="31844" x="4256088" y="5056188"/>
          <p14:tracePt t="31861" x="4256088" y="5043488"/>
          <p14:tracePt t="31878" x="4256088" y="5030788"/>
          <p14:tracePt t="31894" x="4281488" y="4981575"/>
          <p14:tracePt t="31910" x="4343400" y="4943475"/>
          <p14:tracePt t="31927" x="4406900" y="4918075"/>
          <p14:tracePt t="31944" x="4481513" y="4868863"/>
          <p14:tracePt t="31960" x="4543425" y="4843463"/>
          <p14:tracePt t="31977" x="4630738" y="4818063"/>
          <p14:tracePt t="31994" x="4668838" y="4805363"/>
          <p14:tracePt t="32011" x="4806950" y="4768850"/>
          <p14:tracePt t="32027" x="4919663" y="4756150"/>
          <p14:tracePt t="32029" x="4994275" y="4756150"/>
          <p14:tracePt t="32044" x="5145088" y="4730750"/>
          <p14:tracePt t="32046" x="5207000" y="4730750"/>
          <p14:tracePt t="32061" x="5357813" y="4718050"/>
          <p14:tracePt t="32077" x="5470525" y="4667250"/>
          <p14:tracePt t="32094" x="5519738" y="4630738"/>
          <p14:tracePt t="32111" x="5607050" y="4567238"/>
          <p14:tracePt t="32128" x="5670550" y="4530725"/>
          <p14:tracePt t="32145" x="5695950" y="4505325"/>
          <p14:tracePt t="32161" x="5745163" y="4479925"/>
          <p14:tracePt t="32177" x="5783263" y="4454525"/>
          <p14:tracePt t="32194" x="5845175" y="4405313"/>
          <p14:tracePt t="32211" x="5883275" y="4354513"/>
          <p14:tracePt t="32228" x="5970588" y="4292600"/>
          <p14:tracePt t="32229" x="6008688" y="4254500"/>
          <p14:tracePt t="32245" x="6096000" y="4192588"/>
          <p14:tracePt t="32261" x="6183313" y="4117975"/>
          <p14:tracePt t="32278" x="6221413" y="4067175"/>
          <p14:tracePt t="32295" x="6246813" y="4017963"/>
          <p14:tracePt t="32312" x="6259513" y="4005263"/>
          <p14:tracePt t="32328" x="6270625" y="3992563"/>
          <p14:tracePt t="32350" x="6270625" y="3979863"/>
          <p14:tracePt t="32366" x="6270625" y="3967163"/>
          <p14:tracePt t="32378" x="6270625" y="3954463"/>
          <p14:tracePt t="32395" x="6283325" y="3941763"/>
          <p14:tracePt t="32413" x="6296025" y="3929063"/>
          <p14:tracePt t="32453" x="6296025" y="3916363"/>
          <p14:tracePt t="32575" x="6308725" y="3916363"/>
          <p14:tracePt t="32599" x="6321425" y="3916363"/>
          <p14:tracePt t="32607" x="6334125" y="3916363"/>
          <p14:tracePt t="32615" x="6359525" y="3916363"/>
          <p14:tracePt t="32631" x="6396038" y="3916363"/>
          <p14:tracePt t="32648" x="6472238" y="3916363"/>
          <p14:tracePt t="32664" x="6559550" y="3916363"/>
          <p14:tracePt t="32681" x="6708775" y="3941763"/>
          <p14:tracePt t="32698" x="6859588" y="3979863"/>
          <p14:tracePt t="32713" x="6972300" y="3992563"/>
          <p14:tracePt t="32729" x="7085013" y="3992563"/>
          <p14:tracePt t="32746" x="7123113" y="3992563"/>
          <p14:tracePt t="32763" x="7197725" y="4017963"/>
          <p14:tracePt t="32887" x="7172325" y="4017963"/>
          <p14:tracePt t="32895" x="7159625" y="4017963"/>
          <p14:tracePt t="32903" x="7134225" y="4005263"/>
          <p14:tracePt t="32914" x="7123113" y="4005263"/>
          <p14:tracePt t="32999" x="7146925" y="4005263"/>
          <p14:tracePt t="33007" x="7159625" y="4005263"/>
          <p14:tracePt t="33016" x="7197725" y="4005263"/>
          <p14:tracePt t="33031" x="7223125" y="4005263"/>
          <p14:tracePt t="33055" x="7246938" y="4005263"/>
          <p14:tracePt t="33071" x="7272338" y="4005263"/>
          <p14:tracePt t="33082" x="7297738" y="4005263"/>
          <p14:tracePt t="33098" x="7335838" y="3967163"/>
          <p14:tracePt t="33116" x="7348538" y="3967163"/>
          <p14:tracePt t="34199" x="7359650" y="3967163"/>
          <p14:tracePt t="34206" x="7385050" y="3967163"/>
          <p14:tracePt t="34219" x="7397750" y="3967163"/>
          <p14:tracePt t="34236" x="7472363" y="3967163"/>
          <p14:tracePt t="34239" x="7523163" y="3979863"/>
          <p14:tracePt t="34251" x="7561263" y="3992563"/>
          <p14:tracePt t="34254" x="7635875" y="4029075"/>
          <p14:tracePt t="34268" x="7710488" y="4041775"/>
          <p14:tracePt t="34270" x="7748588" y="4041775"/>
          <p14:tracePt t="34285" x="7823200" y="4067175"/>
          <p14:tracePt t="34287" x="7874000" y="4067175"/>
          <p14:tracePt t="34302" x="7999413" y="4092575"/>
          <p14:tracePt t="34319" x="8161338" y="4129088"/>
          <p14:tracePt t="34336" x="8299450" y="4141788"/>
          <p14:tracePt t="34352" x="8499475" y="4141788"/>
          <p14:tracePt t="34368" x="8650288" y="4167188"/>
          <p14:tracePt t="34386" x="8799513" y="4167188"/>
          <p14:tracePt t="34401" x="8912225" y="4179888"/>
          <p14:tracePt t="34418" x="8986838" y="4179888"/>
          <p14:tracePt t="34436" x="9050338" y="4205288"/>
          <p14:tracePt t="34439" x="9075738" y="4205288"/>
          <p14:tracePt t="34453" x="9099550" y="4205288"/>
          <p14:tracePt t="34470" x="9163050" y="4205288"/>
          <p14:tracePt t="34486" x="9224963" y="4230688"/>
          <p14:tracePt t="34503" x="9301163" y="4230688"/>
          <p14:tracePt t="34519" x="9337675" y="4230688"/>
          <p14:tracePt t="34536" x="9413875" y="4254500"/>
          <p14:tracePt t="34552" x="9437688" y="4254500"/>
          <p14:tracePt t="34569" x="9450388" y="4254500"/>
          <p14:tracePt t="34586" x="9463088" y="4254500"/>
          <p14:tracePt t="34602" x="9475788" y="4254500"/>
          <p14:tracePt t="34619" x="9488488" y="4254500"/>
          <p14:tracePt t="34662" x="9501188" y="4267200"/>
          <p14:tracePt t="34711" x="9513888" y="4279900"/>
          <p14:tracePt t="34855" x="9537700" y="4279900"/>
          <p14:tracePt t="34902" x="9550400" y="4279900"/>
          <p14:tracePt t="34918" x="9563100" y="4279900"/>
          <p14:tracePt t="34951" x="9575800" y="4279900"/>
          <p14:tracePt t="35142" x="9550400" y="4279900"/>
          <p14:tracePt t="35151" x="9501188" y="4279900"/>
          <p14:tracePt t="35159" x="9413875" y="4279900"/>
          <p14:tracePt t="35170" x="9301163" y="4279900"/>
          <p14:tracePt t="35186" x="9037638" y="4279900"/>
          <p14:tracePt t="35202" x="8786813" y="4279900"/>
          <p14:tracePt t="35219" x="8512175" y="4292600"/>
          <p14:tracePt t="35221" x="8435975" y="4292600"/>
          <p14:tracePt t="35236" x="8348663" y="4292600"/>
          <p14:tracePt t="35237" x="8248650" y="4318000"/>
          <p14:tracePt t="35253" x="8074025" y="4318000"/>
          <p14:tracePt t="35270" x="7874000" y="4354513"/>
          <p14:tracePt t="35286" x="7635875" y="4392613"/>
          <p14:tracePt t="35303" x="7410450" y="4405313"/>
          <p14:tracePt t="35321" x="7034213" y="4479925"/>
          <p14:tracePt t="35338" x="6684963" y="4518025"/>
          <p14:tracePt t="35355" x="6383338" y="4543425"/>
          <p14:tracePt t="35358" x="6134100" y="4630738"/>
          <p14:tracePt t="35371" x="5870575" y="4679950"/>
          <p14:tracePt t="35374" x="5683250" y="4692650"/>
          <p14:tracePt t="35388" x="5519738" y="4743450"/>
          <p14:tracePt t="35390" x="5307013" y="4779963"/>
          <p14:tracePt t="35405" x="5057775" y="4868863"/>
          <p14:tracePt t="35407" x="4881563" y="4930775"/>
          <p14:tracePt t="35422" x="4543425" y="5056188"/>
          <p14:tracePt t="35438" x="4181475" y="5256213"/>
          <p14:tracePt t="35455" x="3943350" y="5368925"/>
          <p14:tracePt t="35472" x="3792538" y="5643563"/>
          <p14:tracePt t="35488" x="3517900" y="5843588"/>
          <p14:tracePt t="35505" x="3192463" y="6032500"/>
          <p14:tracePt t="35522" x="2967038" y="6157913"/>
          <p14:tracePt t="35539" x="2841625" y="6219825"/>
          <p14:tracePt t="35555" x="2803525" y="6269038"/>
          <p14:tracePt t="35572" x="2767013" y="6294438"/>
          <p14:tracePt t="35702" x="2767013" y="6281738"/>
          <p14:tracePt t="35710" x="2767013" y="6269038"/>
          <p14:tracePt t="35722" x="2767013" y="6245225"/>
          <p14:tracePt t="35739" x="2790825" y="6181725"/>
          <p14:tracePt t="35742" x="2790825" y="6157913"/>
          <p14:tracePt t="35756" x="2790825" y="6119813"/>
          <p14:tracePt t="35758" x="2790825" y="6069013"/>
          <p14:tracePt t="35772" x="2790825" y="6032500"/>
          <p14:tracePt t="35775" x="2767013" y="5981700"/>
          <p14:tracePt t="35789" x="2741613" y="5956300"/>
          <p14:tracePt t="35791" x="2716213" y="5907088"/>
          <p14:tracePt t="35806" x="2616200" y="5819775"/>
          <p14:tracePt t="35822" x="2490788" y="5743575"/>
          <p14:tracePt t="35839" x="2428875" y="5719763"/>
          <p14:tracePt t="35856" x="2416175" y="5719763"/>
          <p14:tracePt t="35903" x="2416175" y="5707063"/>
          <p14:tracePt t="35982" x="2416175" y="5694363"/>
          <p14:tracePt t="35998" x="2416175" y="5681663"/>
          <p14:tracePt t="36015" x="2416175" y="5668963"/>
          <p14:tracePt t="36023" x="2416175" y="5656263"/>
          <p14:tracePt t="36030" x="2416175" y="5643563"/>
          <p14:tracePt t="36039" x="2403475" y="5630863"/>
          <p14:tracePt t="36056" x="2403475" y="5619750"/>
          <p14:tracePt t="36073" x="2378075" y="5581650"/>
          <p14:tracePt t="36090" x="2339975" y="5518150"/>
          <p14:tracePt t="36107" x="2290763" y="5468938"/>
          <p14:tracePt t="36110" x="2265363" y="5443538"/>
          <p14:tracePt t="36123" x="2216150" y="5407025"/>
          <p14:tracePt t="36141" x="2139950" y="5356225"/>
          <p14:tracePt t="36143" x="2103438" y="5318125"/>
          <p14:tracePt t="36158" x="2027238" y="5294313"/>
          <p14:tracePt t="36174" x="2014538" y="5281613"/>
          <p14:tracePt t="36191" x="2003425" y="5281613"/>
          <p14:tracePt t="36207" x="1990725" y="5268913"/>
          <p14:tracePt t="36224" x="1978025" y="5256213"/>
          <p14:tracePt t="36262" x="1952625" y="5243513"/>
          <p14:tracePt t="36287" x="1939925" y="5243513"/>
          <p14:tracePt t="36294" x="1939925" y="5230813"/>
          <p14:tracePt t="36319" x="1914525" y="5230813"/>
          <p14:tracePt t="36382" x="1903413" y="5218113"/>
          <p14:tracePt t="36695" x="1914525" y="5218113"/>
          <p14:tracePt t="36702" x="1927225" y="5205413"/>
          <p14:tracePt t="36710" x="1939925" y="5205413"/>
          <p14:tracePt t="36725" x="1990725" y="5205413"/>
          <p14:tracePt t="36727" x="2039938" y="5194300"/>
          <p14:tracePt t="36740" x="2116138" y="5194300"/>
          <p14:tracePt t="36742" x="2203450" y="5181600"/>
          <p14:tracePt t="36757" x="2428875" y="5130800"/>
          <p14:tracePt t="36774" x="2667000" y="5092700"/>
          <p14:tracePt t="36791" x="2867025" y="5068888"/>
          <p14:tracePt t="36808" x="3079750" y="5043488"/>
          <p14:tracePt t="36825" x="3216275" y="4992688"/>
          <p14:tracePt t="36842" x="3317875" y="4992688"/>
          <p14:tracePt t="36858" x="3367088" y="4968875"/>
          <p14:tracePt t="36876" x="3405188" y="4956175"/>
          <p14:tracePt t="36878" x="3405188" y="4943475"/>
          <p14:tracePt t="36892" x="3417888" y="4943475"/>
          <p14:tracePt t="36894" x="3429000" y="4918075"/>
          <p14:tracePt t="36910" x="3441700" y="4918075"/>
          <p14:tracePt t="36926" x="3492500" y="4918075"/>
          <p14:tracePt t="36943" x="3517900" y="4905375"/>
          <p14:tracePt t="36958" x="3530600" y="4905375"/>
          <p14:tracePt t="36975" x="3554413" y="4905375"/>
          <p14:tracePt t="36992" x="3579813" y="4892675"/>
          <p14:tracePt t="37009" x="3617913" y="4892675"/>
          <p14:tracePt t="37025" x="3679825" y="4868863"/>
          <p14:tracePt t="37043" x="3730625" y="4868863"/>
          <p14:tracePt t="37047" x="3779838" y="4868863"/>
          <p14:tracePt t="37059" x="3830638" y="4843463"/>
          <p14:tracePt t="37075" x="3917950" y="4843463"/>
          <p14:tracePt t="37078" x="3943350" y="4843463"/>
          <p14:tracePt t="37093" x="3979863" y="4843463"/>
          <p14:tracePt t="37095" x="4030663" y="4830763"/>
          <p14:tracePt t="37110" x="4130675" y="4830763"/>
          <p14:tracePt t="37126" x="4205288" y="4818063"/>
          <p14:tracePt t="37143" x="4230688" y="4818063"/>
          <p14:tracePt t="37159" x="4243388" y="4818063"/>
          <p14:tracePt t="37198" x="4256088" y="4818063"/>
          <p14:tracePt t="37327" x="4281488" y="4818063"/>
          <p14:tracePt t="37350" x="4281488" y="4830763"/>
          <p14:tracePt t="37446" x="4294188" y="4843463"/>
          <p14:tracePt t="37719" x="4305300" y="4843463"/>
          <p14:tracePt t="37727" x="4330700" y="4843463"/>
          <p14:tracePt t="37734" x="4343400" y="4843463"/>
          <p14:tracePt t="37744" x="4356100" y="4843463"/>
          <p14:tracePt t="37759" x="4394200" y="4843463"/>
          <p14:tracePt t="37776" x="4430713" y="4843463"/>
          <p14:tracePt t="37793" x="4456113" y="4843463"/>
          <p14:tracePt t="37811" x="4481513" y="4843463"/>
          <p14:tracePt t="37828" x="4494213" y="4843463"/>
          <p14:tracePt t="38182" x="4506913" y="4856163"/>
          <p14:tracePt t="38215" x="4506913" y="4868863"/>
          <p14:tracePt t="38230" x="4518025" y="4868863"/>
          <p14:tracePt t="38638" x="4530725" y="4868863"/>
          <p14:tracePt t="38654" x="4530725" y="4856163"/>
          <p14:tracePt t="38670" x="4543425" y="4843463"/>
          <p14:tracePt t="38686" x="4568825" y="4830763"/>
          <p14:tracePt t="38702" x="4594225" y="4779963"/>
          <p14:tracePt t="38710" x="4594225" y="4756150"/>
          <p14:tracePt t="38718" x="4619625" y="4718050"/>
          <p14:tracePt t="38729" x="4656138" y="4656138"/>
          <p14:tracePt t="38748" x="4694238" y="4518025"/>
          <p14:tracePt t="38750" x="4732338" y="4443413"/>
          <p14:tracePt t="38764" x="4781550" y="4354513"/>
          <p14:tracePt t="38766" x="4806950" y="4279900"/>
          <p14:tracePt t="38781" x="4832350" y="4217988"/>
          <p14:tracePt t="38783" x="4856163" y="4141788"/>
          <p14:tracePt t="38797" x="4881563" y="4117975"/>
          <p14:tracePt t="38799" x="4894263" y="4054475"/>
          <p14:tracePt t="38814" x="4968875" y="3954463"/>
          <p14:tracePt t="38830" x="5019675" y="3892550"/>
          <p14:tracePt t="38847" x="5045075" y="3829050"/>
          <p14:tracePt t="38864" x="5081588" y="3816350"/>
          <p14:tracePt t="38886" x="5094288" y="3803650"/>
          <p14:tracePt t="38911" x="5119688" y="3803650"/>
          <p14:tracePt t="38919" x="5132388" y="3792538"/>
          <p14:tracePt t="38931" x="5145088" y="3792538"/>
          <p14:tracePt t="38947" x="5157788" y="3792538"/>
          <p14:tracePt t="38950" x="5194300" y="3792538"/>
          <p14:tracePt t="38965" x="5219700" y="3792538"/>
          <p14:tracePt t="38967" x="5257800" y="3792538"/>
          <p14:tracePt t="38982" x="5332413" y="3792538"/>
          <p14:tracePt t="38998" x="5432425" y="3792538"/>
          <p14:tracePt t="39015" x="5595938" y="3792538"/>
          <p14:tracePt t="39031" x="5832475" y="3816350"/>
          <p14:tracePt t="39047" x="6008688" y="3829050"/>
          <p14:tracePt t="39064" x="6083300" y="3829050"/>
          <p14:tracePt t="39081" x="6259513" y="3867150"/>
          <p14:tracePt t="39097" x="6346825" y="3892550"/>
          <p14:tracePt t="39115" x="6421438" y="3905250"/>
          <p14:tracePt t="39131" x="6483350" y="3905250"/>
          <p14:tracePt t="39147" x="6534150" y="3905250"/>
          <p14:tracePt t="39165" x="6559550" y="3905250"/>
          <p14:tracePt t="39181" x="6584950" y="3905250"/>
          <p14:tracePt t="39199" x="6608763" y="3905250"/>
          <p14:tracePt t="39215" x="6621463" y="3905250"/>
          <p14:tracePt t="39231" x="6634163" y="3905250"/>
          <p14:tracePt t="39248" x="6646863" y="3905250"/>
          <p14:tracePt t="39265" x="6696075" y="3905250"/>
          <p14:tracePt t="39282" x="6734175" y="3905250"/>
          <p14:tracePt t="39298" x="6746875" y="3905250"/>
          <p14:tracePt t="39315" x="6797675" y="3905250"/>
          <p14:tracePt t="39342" x="6808788" y="3905250"/>
          <p14:tracePt t="39358" x="6821488" y="3905250"/>
          <p14:tracePt t="39534" x="6834188" y="3905250"/>
          <p14:tracePt t="39574" x="6834188" y="3916363"/>
          <p14:tracePt t="39662" x="6834188" y="3929063"/>
          <p14:tracePt t="39687" x="6821488" y="3929063"/>
          <p14:tracePt t="39727" x="6821488" y="3954463"/>
          <p14:tracePt t="39735" x="6808788" y="3967163"/>
          <p14:tracePt t="39750" x="6797675" y="3979863"/>
          <p14:tracePt t="39766" x="6797675" y="3992563"/>
          <p14:tracePt t="39782" x="6772275" y="4017963"/>
          <p14:tracePt t="39830" x="6759575" y="4029075"/>
          <p14:tracePt t="39838" x="6746875" y="4029075"/>
          <p14:tracePt t="39850" x="6746875" y="4041775"/>
          <p14:tracePt t="39867" x="6734175" y="4105275"/>
          <p14:tracePt t="39884" x="6708775" y="4117975"/>
          <p14:tracePt t="39886" x="6684963" y="4154488"/>
          <p14:tracePt t="39901" x="6659563" y="4167188"/>
          <p14:tracePt t="39903" x="6659563" y="4179888"/>
          <p14:tracePt t="39915" x="6634163" y="4192588"/>
          <p14:tracePt t="39933" x="6621463" y="4217988"/>
          <p14:tracePt t="39949" x="6608763" y="4230688"/>
          <p14:tracePt t="39965" x="6584950" y="4254500"/>
          <p14:tracePt t="39982" x="6559550" y="4279900"/>
          <p14:tracePt t="39999" x="6521450" y="4330700"/>
          <p14:tracePt t="40017" x="6483350" y="4354513"/>
          <p14:tracePt t="40034" x="6459538" y="4379913"/>
          <p14:tracePt t="40050" x="6408738" y="4418013"/>
          <p14:tracePt t="40067" x="6346825" y="4467225"/>
          <p14:tracePt t="40070" x="6334125" y="4467225"/>
          <p14:tracePt t="40084" x="6296025" y="4505325"/>
          <p14:tracePt t="40087" x="6270625" y="4505325"/>
          <p14:tracePt t="40101" x="6246813" y="4543425"/>
          <p14:tracePt t="40103" x="6208713" y="4567238"/>
          <p14:tracePt t="40117" x="6108700" y="4630738"/>
          <p14:tracePt t="40135" x="5983288" y="4679950"/>
          <p14:tracePt t="40151" x="5870575" y="4730750"/>
          <p14:tracePt t="40168" x="5795963" y="4768850"/>
          <p14:tracePt t="40183" x="5708650" y="4805363"/>
          <p14:tracePt t="40200" x="5683250" y="4830763"/>
          <p14:tracePt t="40218" x="5632450" y="4856163"/>
          <p14:tracePt t="40234" x="5583238" y="4868863"/>
          <p14:tracePt t="40250" x="5545138" y="4905375"/>
          <p14:tracePt t="40267" x="5495925" y="4905375"/>
          <p14:tracePt t="40270" x="5470525" y="4918075"/>
          <p14:tracePt t="40285" x="5445125" y="4930775"/>
          <p14:tracePt t="40287" x="5419725" y="4956175"/>
          <p14:tracePt t="40302" x="5383213" y="4981575"/>
          <p14:tracePt t="40318" x="5345113" y="5005388"/>
          <p14:tracePt t="40335" x="5319713" y="5018088"/>
          <p14:tracePt t="40352" x="5270500" y="5043488"/>
          <p14:tracePt t="40368" x="5232400" y="5056188"/>
          <p14:tracePt t="40384" x="5219700" y="5068888"/>
          <p14:tracePt t="40401" x="5207000" y="5081588"/>
          <p14:tracePt t="40417" x="5194300" y="5092700"/>
          <p14:tracePt t="40439" x="5170488" y="5105400"/>
          <p14:tracePt t="40455" x="5170488" y="5118100"/>
          <p14:tracePt t="40470" x="5157788" y="5118100"/>
          <p14:tracePt t="40485" x="5157788" y="5130800"/>
          <p14:tracePt t="40501" x="5145088" y="5130800"/>
          <p14:tracePt t="40518" x="5145088" y="5143500"/>
          <p14:tracePt t="40783" x="5145088" y="5156200"/>
          <p14:tracePt t="40790" x="5157788" y="5156200"/>
          <p14:tracePt t="40807" x="5181600" y="5156200"/>
          <p14:tracePt t="40818" x="5207000" y="5156200"/>
          <p14:tracePt t="40835" x="5257800" y="5156200"/>
          <p14:tracePt t="40837" x="5281613" y="5156200"/>
          <p14:tracePt t="40852" x="5307013" y="5156200"/>
          <p14:tracePt t="40855" x="5319713" y="5143500"/>
          <p14:tracePt t="40869" x="5370513" y="5118100"/>
          <p14:tracePt t="40886" x="5419725" y="5105400"/>
          <p14:tracePt t="40903" x="5457825" y="5092700"/>
          <p14:tracePt t="40919" x="5470525" y="5092700"/>
          <p14:tracePt t="40983" x="5495925" y="5081588"/>
          <p14:tracePt t="40990" x="5495925" y="5068888"/>
          <p14:tracePt t="41002" x="5507038" y="5068888"/>
          <p14:tracePt t="41019" x="5532438" y="5043488"/>
          <p14:tracePt t="41022" x="5557838" y="5030788"/>
          <p14:tracePt t="41036" x="5570538" y="5018088"/>
          <p14:tracePt t="41038" x="5607050" y="4992688"/>
          <p14:tracePt t="41053" x="5645150" y="4968875"/>
          <p14:tracePt t="41055" x="5645150" y="4956175"/>
          <p14:tracePt t="41070" x="5683250" y="4905375"/>
          <p14:tracePt t="41086" x="5719763" y="4879975"/>
          <p14:tracePt t="41103" x="5745163" y="4856163"/>
          <p14:tracePt t="41119" x="5770563" y="4843463"/>
          <p14:tracePt t="41142" x="5770563" y="4830763"/>
          <p14:tracePt t="41159" x="5795963" y="4805363"/>
          <p14:tracePt t="41191" x="5808663" y="4779963"/>
          <p14:tracePt t="41207" x="5821363" y="4779963"/>
          <p14:tracePt t="41430" x="5832475" y="4768850"/>
          <p14:tracePt t="42062" x="5832475" y="4756150"/>
          <p14:tracePt t="42078" x="5845175" y="4730750"/>
          <p14:tracePt t="42102" x="5857875" y="4730750"/>
          <p14:tracePt t="43134" x="5870575" y="4730750"/>
          <p14:tracePt t="43142" x="5883275" y="4730750"/>
          <p14:tracePt t="43150" x="5895975" y="4730750"/>
          <p14:tracePt t="43157" x="5921375" y="4730750"/>
          <p14:tracePt t="43174" x="5995988" y="4730750"/>
          <p14:tracePt t="43192" x="6121400" y="4730750"/>
          <p14:tracePt t="43208" x="6308725" y="4730750"/>
          <p14:tracePt t="43225" x="6572250" y="4730750"/>
          <p14:tracePt t="43241" x="6997700" y="4730750"/>
          <p14:tracePt t="43259" x="7385050" y="4730750"/>
          <p14:tracePt t="43276" x="7785100" y="4692650"/>
          <p14:tracePt t="43278" x="7961313" y="4692650"/>
          <p14:tracePt t="43293" x="8123238" y="4656138"/>
          <p14:tracePt t="43295" x="8286750" y="4643438"/>
          <p14:tracePt t="43310" x="8524875" y="4592638"/>
          <p14:tracePt t="43326" x="8661400" y="4567238"/>
          <p14:tracePt t="43342" x="8686800" y="4543425"/>
          <p14:tracePt t="43375" x="8699500" y="4543425"/>
          <p14:tracePt t="43742" x="8686800" y="4543425"/>
          <p14:tracePt t="43750" x="8686800" y="4554538"/>
          <p14:tracePt t="43759" x="8686800" y="4605338"/>
          <p14:tracePt t="43776" x="8686800" y="4705350"/>
          <p14:tracePt t="43794" x="8686800" y="4892675"/>
          <p14:tracePt t="43810" x="8686800" y="5043488"/>
          <p14:tracePt t="43827" x="8686800" y="5194300"/>
          <p14:tracePt t="43829" x="8686800" y="5218113"/>
          <p14:tracePt t="43843" x="8686800" y="5256213"/>
          <p14:tracePt t="43846" x="8686800" y="5281613"/>
          <p14:tracePt t="43860" x="8661400" y="5318125"/>
          <p14:tracePt t="43862" x="8661400" y="5343525"/>
          <p14:tracePt t="43877" x="8637588" y="5381625"/>
          <p14:tracePt t="43894" x="8637588" y="5394325"/>
          <p14:tracePt t="43918" x="8637588" y="5418138"/>
          <p14:tracePt t="43935" x="8612188" y="5430838"/>
          <p14:tracePt t="43950" x="8599488" y="5443538"/>
          <p14:tracePt t="43960" x="8586788" y="5443538"/>
          <p14:tracePt t="43978" x="8574088" y="5468938"/>
          <p14:tracePt t="43993" x="8561388" y="5468938"/>
          <p14:tracePt t="44010" x="8524875" y="5494338"/>
          <p14:tracePt t="44027" x="8499475" y="5518150"/>
          <p14:tracePt t="44030" x="8486775" y="5530850"/>
          <p14:tracePt t="44045" x="8435975" y="5556250"/>
          <p14:tracePt t="44047" x="8424863" y="5568950"/>
          <p14:tracePt t="44062" x="8399463" y="5594350"/>
          <p14:tracePt t="44079" x="8335963" y="5619750"/>
          <p14:tracePt t="44095" x="8286750" y="5656263"/>
          <p14:tracePt t="44111" x="8223250" y="5707063"/>
          <p14:tracePt t="44127" x="8174038" y="5732463"/>
          <p14:tracePt t="44144" x="8099425" y="5781675"/>
          <p14:tracePt t="44161" x="8035925" y="5819775"/>
          <p14:tracePt t="44178" x="7923213" y="5868988"/>
          <p14:tracePt t="44194" x="7797800" y="5945188"/>
          <p14:tracePt t="44211" x="7685088" y="6007100"/>
          <p14:tracePt t="44229" x="7535863" y="6081713"/>
          <p14:tracePt t="44231" x="7448550" y="6119813"/>
          <p14:tracePt t="44245" x="7359650" y="6157913"/>
          <p14:tracePt t="44247" x="7310438" y="6194425"/>
          <p14:tracePt t="44262" x="7185025" y="6269038"/>
          <p14:tracePt t="44278" x="7097713" y="6332538"/>
          <p14:tracePt t="44295" x="6959600" y="6407150"/>
          <p14:tracePt t="44312" x="6884988" y="6445250"/>
          <p14:tracePt t="44328" x="6721475" y="6532563"/>
          <p14:tracePt t="44345" x="6472238" y="6632575"/>
          <p14:tracePt t="44361" x="6146800" y="6719888"/>
          <p14:tracePt t="44379" x="5845175" y="6783388"/>
          <p14:tracePt t="44382" x="5670550" y="6832600"/>
          <p14:tracePt t="44395" x="5519738" y="6845300"/>
          <p14:tracePt t="45592" x="6472238" y="6683375"/>
          <p14:tracePt t="45598" x="6834188" y="6619875"/>
          <p14:tracePt t="45614" x="6872288" y="661987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(2)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993256"/>
            <a:ext cx="10165403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Healthcare Costs and Readmission Rates:</a:t>
            </a:r>
            <a:endParaRPr lang="en-US" sz="2800" b="1" dirty="0">
              <a:solidFill>
                <a:srgbClr val="00AEEF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Null Hypothesis (H₀):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new discharge protocol does not reduce overall healthcare costs associated with chronic heart failure readmissions.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Alternative Hypothesis (H₁):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new discharge protocol reduces overall healthcare costs associated with chronic heart failure readmissions.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2095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778"/>
    </mc:Choice>
    <mc:Fallback xmlns="">
      <p:transition advTm="74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5259" x="6872288" y="6607175"/>
          <p14:tracePt t="15283" x="6859588" y="6607175"/>
          <p14:tracePt t="15291" x="6834188" y="6607175"/>
          <p14:tracePt t="15299" x="6808788" y="6607175"/>
          <p14:tracePt t="15315" x="6684963" y="6607175"/>
          <p14:tracePt t="15332" x="6621463" y="6607175"/>
          <p14:tracePt t="15659" x="6608763" y="6607175"/>
          <p14:tracePt t="15675" x="6596063" y="6607175"/>
          <p14:tracePt t="15683" x="6572250" y="6607175"/>
          <p14:tracePt t="15700" x="6546850" y="6619875"/>
          <p14:tracePt t="15707" x="6508750" y="6632575"/>
          <p14:tracePt t="15716" x="6496050" y="6632575"/>
          <p14:tracePt t="15733" x="6434138" y="6645275"/>
          <p14:tracePt t="15749" x="6308725" y="6670675"/>
          <p14:tracePt t="15766" x="6170613" y="6670675"/>
          <p14:tracePt t="15782" x="5995988" y="6696075"/>
          <p14:tracePt t="15799" x="5845175" y="6707188"/>
          <p14:tracePt t="15816" x="5657850" y="6745288"/>
          <p14:tracePt t="15819" x="5570538" y="6757988"/>
          <p14:tracePt t="15833" x="5495925" y="6770688"/>
          <p14:tracePt t="15835" x="5407025" y="6807200"/>
          <p14:tracePt t="15850" x="5307013" y="6819900"/>
          <p14:tracePt t="16019" x="4619625" y="6832600"/>
          <p14:tracePt t="16027" x="4581525" y="6807200"/>
          <p14:tracePt t="16035" x="4556125" y="6783388"/>
          <p14:tracePt t="16049" x="4543425" y="6770688"/>
          <p14:tracePt t="16051" x="4543425" y="6745288"/>
          <p14:tracePt t="16066" x="4518025" y="6670675"/>
          <p14:tracePt t="16083" x="4518025" y="6545263"/>
          <p14:tracePt t="16099" x="4494213" y="6381750"/>
          <p14:tracePt t="16116" x="4481513" y="6219825"/>
          <p14:tracePt t="16132" x="4418013" y="5981700"/>
          <p14:tracePt t="16149" x="4356100" y="5607050"/>
          <p14:tracePt t="16167" x="4356100" y="5394325"/>
          <p14:tracePt t="16185" x="4394200" y="5194300"/>
          <p14:tracePt t="16187" x="4394200" y="5130800"/>
          <p14:tracePt t="16201" x="4406900" y="4981575"/>
          <p14:tracePt t="16203" x="4443413" y="4805363"/>
          <p14:tracePt t="16217" x="4494213" y="4667250"/>
          <p14:tracePt t="16219" x="4568825" y="4518025"/>
          <p14:tracePt t="16234" x="4681538" y="4292600"/>
          <p14:tracePt t="16251" x="4732338" y="4167188"/>
          <p14:tracePt t="16268" x="4806950" y="4017963"/>
          <p14:tracePt t="16285" x="4843463" y="3905250"/>
          <p14:tracePt t="16301" x="4894263" y="3803650"/>
          <p14:tracePt t="16318" x="4932363" y="3716338"/>
          <p14:tracePt t="16335" x="5006975" y="3454400"/>
          <p14:tracePt t="16351" x="5145088" y="3041650"/>
          <p14:tracePt t="16368" x="5170488" y="3003550"/>
          <p14:tracePt t="16370" x="5170488" y="2990850"/>
          <p14:tracePt t="16385" x="5194300" y="2965450"/>
          <p14:tracePt t="16387" x="5194300" y="2941638"/>
          <p14:tracePt t="16401" x="5207000" y="2941638"/>
          <p14:tracePt t="16467" x="5207000" y="2928938"/>
          <p14:tracePt t="16579" x="5219700" y="2928938"/>
          <p14:tracePt t="16587" x="5219700" y="2941638"/>
          <p14:tracePt t="16602" x="5257800" y="2990850"/>
          <p14:tracePt t="16604" x="5281613" y="3028950"/>
          <p14:tracePt t="16619" x="5383213" y="3190875"/>
          <p14:tracePt t="16635" x="5519738" y="3390900"/>
          <p14:tracePt t="16652" x="5670550" y="3567113"/>
          <p14:tracePt t="16669" x="5795963" y="3754438"/>
          <p14:tracePt t="16685" x="5945188" y="3905250"/>
          <p14:tracePt t="16702" x="6008688" y="4017963"/>
          <p14:tracePt t="16720" x="6083300" y="4105275"/>
          <p14:tracePt t="16736" x="6134100" y="4179888"/>
          <p14:tracePt t="16739" x="6170613" y="4205288"/>
          <p14:tracePt t="16752" x="6170613" y="4230688"/>
          <p14:tracePt t="16770" x="6196013" y="4279900"/>
          <p14:tracePt t="16786" x="6221413" y="4305300"/>
          <p14:tracePt t="16803" x="6246813" y="4341813"/>
          <p14:tracePt t="16820" x="6283325" y="4392613"/>
          <p14:tracePt t="16836" x="6321425" y="4443413"/>
          <p14:tracePt t="16853" x="6346825" y="4479925"/>
          <p14:tracePt t="16869" x="6370638" y="4530725"/>
          <p14:tracePt t="16886" x="6383338" y="4554538"/>
          <p14:tracePt t="16902" x="6408738" y="4567238"/>
          <p14:tracePt t="16920" x="6421438" y="4579938"/>
          <p14:tracePt t="16937" x="6434138" y="4592638"/>
          <p14:tracePt t="16953" x="6446838" y="4592638"/>
          <p14:tracePt t="16955" x="6459538" y="4592638"/>
          <p14:tracePt t="16970" x="6472238" y="4605338"/>
          <p14:tracePt t="16987" x="6496050" y="4618038"/>
          <p14:tracePt t="17012" x="6508750" y="4618038"/>
          <p14:tracePt t="17035" x="6508750" y="4630738"/>
          <p14:tracePt t="17147" x="6508750" y="4643438"/>
          <p14:tracePt t="17155" x="6483350" y="4656138"/>
          <p14:tracePt t="17179" x="6408738" y="4667250"/>
          <p14:tracePt t="17186" x="6270625" y="4705350"/>
          <p14:tracePt t="17203" x="5995988" y="4779963"/>
          <p14:tracePt t="17220" x="5845175" y="4830763"/>
          <p14:tracePt t="17237" x="5695950" y="4868863"/>
          <p14:tracePt t="17253" x="5607050" y="4905375"/>
          <p14:tracePt t="17270" x="5532438" y="4956175"/>
          <p14:tracePt t="17287" x="5470525" y="4981575"/>
          <p14:tracePt t="17304" x="5470525" y="4992688"/>
          <p14:tracePt t="17307" x="5457825" y="5005388"/>
          <p14:tracePt t="17331" x="5445125" y="5018088"/>
          <p14:tracePt t="17347" x="5432425" y="5030788"/>
          <p14:tracePt t="17363" x="5419725" y="5030788"/>
          <p14:tracePt t="17370" x="5419725" y="5043488"/>
          <p14:tracePt t="17386" x="5370513" y="5043488"/>
          <p14:tracePt t="17402" x="5319713" y="5043488"/>
          <p14:tracePt t="17419" x="5219700" y="5043488"/>
          <p14:tracePt t="17436" x="5019675" y="5043488"/>
          <p14:tracePt t="17453" x="4794250" y="5043488"/>
          <p14:tracePt t="17469" x="4518025" y="5043488"/>
          <p14:tracePt t="17486" x="4281488" y="5043488"/>
          <p14:tracePt t="17503" x="4017963" y="5043488"/>
          <p14:tracePt t="17520" x="3830638" y="5043488"/>
          <p14:tracePt t="17536" x="3743325" y="5043488"/>
          <p14:tracePt t="17538" x="3705225" y="5043488"/>
          <p14:tracePt t="17553" x="3692525" y="5043488"/>
          <p14:tracePt t="17554" x="3679825" y="5043488"/>
          <p14:tracePt t="17570" x="3643313" y="5043488"/>
          <p14:tracePt t="17594" x="3617913" y="5043488"/>
          <p14:tracePt t="17610" x="3605213" y="5043488"/>
          <p14:tracePt t="17620" x="3567113" y="5030788"/>
          <p14:tracePt t="17637" x="3479800" y="4956175"/>
          <p14:tracePt t="17655" x="3367088" y="4856163"/>
          <p14:tracePt t="17671" x="3154363" y="4730750"/>
          <p14:tracePt t="17688" x="2828925" y="4567238"/>
          <p14:tracePt t="17705" x="2465388" y="4341813"/>
          <p14:tracePt t="17707" x="2328863" y="4254500"/>
          <p14:tracePt t="17721" x="2139950" y="4154488"/>
          <p14:tracePt t="17723" x="2014538" y="4079875"/>
          <p14:tracePt t="17739" x="1814513" y="3967163"/>
          <p14:tracePt t="17755" x="1714500" y="3916363"/>
          <p14:tracePt t="17772" x="1677988" y="3892550"/>
          <p14:tracePt t="17788" x="1614488" y="3854450"/>
          <p14:tracePt t="17805" x="1601788" y="3829050"/>
          <p14:tracePt t="17822" x="1589088" y="3803650"/>
          <p14:tracePt t="17852" x="1589088" y="3779838"/>
          <p14:tracePt t="17860" x="1577975" y="3779838"/>
          <p14:tracePt t="17872" x="1565275" y="3779838"/>
          <p14:tracePt t="17887" x="1565275" y="3767138"/>
          <p14:tracePt t="18043" x="1565275" y="3754438"/>
          <p14:tracePt t="18060" x="1577975" y="3754438"/>
          <p14:tracePt t="18067" x="1601788" y="3754438"/>
          <p14:tracePt t="18075" x="1652588" y="3754438"/>
          <p14:tracePt t="18089" x="1689100" y="3754438"/>
          <p14:tracePt t="18091" x="1727200" y="3754438"/>
          <p14:tracePt t="18105" x="1765300" y="3754438"/>
          <p14:tracePt t="18107" x="1801813" y="3754438"/>
          <p14:tracePt t="18123" x="1903413" y="3803650"/>
          <p14:tracePt t="18140" x="2003425" y="3816350"/>
          <p14:tracePt t="18156" x="2139950" y="3854450"/>
          <p14:tracePt t="18173" x="2252663" y="3879850"/>
          <p14:tracePt t="18189" x="2390775" y="3892550"/>
          <p14:tracePt t="18206" x="2554288" y="3892550"/>
          <p14:tracePt t="18222" x="2690813" y="3916363"/>
          <p14:tracePt t="18240" x="2816225" y="3929063"/>
          <p14:tracePt t="18242" x="2928938" y="3954463"/>
          <p14:tracePt t="18257" x="2979738" y="3954463"/>
          <p14:tracePt t="18259" x="3079750" y="3967163"/>
          <p14:tracePt t="18273" x="3128963" y="3992563"/>
          <p14:tracePt t="18275" x="3216275" y="3992563"/>
          <p14:tracePt t="18291" x="3341688" y="3992563"/>
          <p14:tracePt t="18307" x="3429000" y="3992563"/>
          <p14:tracePt t="18323" x="3492500" y="3992563"/>
          <p14:tracePt t="18340" x="3541713" y="3992563"/>
          <p14:tracePt t="18356" x="3579813" y="3992563"/>
          <p14:tracePt t="18395" x="3592513" y="3992563"/>
          <p14:tracePt t="18491" x="3605213" y="3992563"/>
          <p14:tracePt t="18507" x="3630613" y="3967163"/>
          <p14:tracePt t="18515" x="3654425" y="3954463"/>
          <p14:tracePt t="18523" x="3654425" y="3941763"/>
          <p14:tracePt t="18541" x="3717925" y="3892550"/>
          <p14:tracePt t="18557" x="3767138" y="3816350"/>
          <p14:tracePt t="18573" x="3817938" y="3741738"/>
          <p14:tracePt t="18590" x="3867150" y="3667125"/>
          <p14:tracePt t="18607" x="3892550" y="3616325"/>
          <p14:tracePt t="18624" x="3917950" y="3541713"/>
          <p14:tracePt t="18627" x="3930650" y="3516313"/>
          <p14:tracePt t="18640" x="3956050" y="3490913"/>
          <p14:tracePt t="18643" x="3968750" y="3454400"/>
          <p14:tracePt t="18657" x="3979863" y="3416300"/>
          <p14:tracePt t="18659" x="3992563" y="3390900"/>
          <p14:tracePt t="18674" x="4017963" y="3367088"/>
          <p14:tracePt t="18675" x="4030663" y="3341688"/>
          <p14:tracePt t="18691" x="4068763" y="3290888"/>
          <p14:tracePt t="18707" x="4068763" y="3278188"/>
          <p14:tracePt t="18724" x="4081463" y="3267075"/>
          <p14:tracePt t="18741" x="4092575" y="3254375"/>
          <p14:tracePt t="18770" x="4092575" y="3241675"/>
          <p14:tracePt t="18779" x="4105275" y="3228975"/>
          <p14:tracePt t="18789" x="4117975" y="3228975"/>
          <p14:tracePt t="18811" x="4117975" y="3216275"/>
          <p14:tracePt t="18827" x="4130675" y="3216275"/>
          <p14:tracePt t="18840" x="4143375" y="3190875"/>
          <p14:tracePt t="18857" x="4156075" y="3190875"/>
          <p14:tracePt t="18874" x="4168775" y="3190875"/>
          <p14:tracePt t="18914" x="4181475" y="3178175"/>
          <p14:tracePt t="18923" x="4192588" y="3178175"/>
          <p14:tracePt t="18946" x="4205288" y="3178175"/>
          <p14:tracePt t="18955" x="4217988" y="3178175"/>
          <p14:tracePt t="18995" x="4230688" y="3178175"/>
          <p14:tracePt t="19075" x="4243388" y="3178175"/>
          <p14:tracePt t="19115" x="4256088" y="3178175"/>
          <p14:tracePt t="19163" x="4268788" y="3178175"/>
          <p14:tracePt t="19187" x="4281488" y="3178175"/>
          <p14:tracePt t="19212" x="4294188" y="3178175"/>
          <p14:tracePt t="19219" x="4294188" y="3190875"/>
          <p14:tracePt t="19235" x="4305300" y="3190875"/>
          <p14:tracePt t="19243" x="4318000" y="3190875"/>
          <p14:tracePt t="19259" x="4356100" y="3190875"/>
          <p14:tracePt t="19276" x="4394200" y="3203575"/>
          <p14:tracePt t="19292" x="4443413" y="3228975"/>
          <p14:tracePt t="19309" x="4468813" y="3228975"/>
          <p14:tracePt t="19326" x="4481513" y="3228975"/>
          <p14:tracePt t="19343" x="4518025" y="3241675"/>
          <p14:tracePt t="19360" x="4543425" y="3241675"/>
          <p14:tracePt t="19363" x="4556125" y="3241675"/>
          <p14:tracePt t="19376" x="4568825" y="3241675"/>
          <p14:tracePt t="19379" x="4594225" y="3241675"/>
          <p14:tracePt t="19392" x="4630738" y="3241675"/>
          <p14:tracePt t="19395" x="4668838" y="3267075"/>
          <p14:tracePt t="19409" x="4681538" y="3267075"/>
          <p14:tracePt t="19411" x="4719638" y="3278188"/>
          <p14:tracePt t="19426" x="4781550" y="3278188"/>
          <p14:tracePt t="19443" x="4843463" y="3278188"/>
          <p14:tracePt t="19460" x="4932363" y="3290888"/>
          <p14:tracePt t="19476" x="5006975" y="3290888"/>
          <p14:tracePt t="19493" x="5119688" y="3290888"/>
          <p14:tracePt t="19509" x="5207000" y="3290888"/>
          <p14:tracePt t="19526" x="5332413" y="3303588"/>
          <p14:tracePt t="19543" x="5483225" y="3328988"/>
          <p14:tracePt t="19560" x="5557838" y="3328988"/>
          <p14:tracePt t="19577" x="5670550" y="3341688"/>
          <p14:tracePt t="19580" x="5745163" y="3367088"/>
          <p14:tracePt t="19594" x="5783263" y="3367088"/>
          <p14:tracePt t="19596" x="5821363" y="3367088"/>
          <p14:tracePt t="19610" x="5845175" y="3378200"/>
          <p14:tracePt t="19611" x="5883275" y="3378200"/>
          <p14:tracePt t="19627" x="5895975" y="3378200"/>
          <p14:tracePt t="19643" x="5921375" y="3378200"/>
          <p14:tracePt t="19660" x="5970588" y="3390900"/>
          <p14:tracePt t="19677" x="6034088" y="3390900"/>
          <p14:tracePt t="19693" x="6083300" y="3403600"/>
          <p14:tracePt t="19710" x="6157913" y="3416300"/>
          <p14:tracePt t="19727" x="6221413" y="3416300"/>
          <p14:tracePt t="19743" x="6270625" y="3429000"/>
          <p14:tracePt t="19761" x="6321425" y="3429000"/>
          <p14:tracePt t="19764" x="6346825" y="3429000"/>
          <p14:tracePt t="19777" x="6359525" y="3429000"/>
          <p14:tracePt t="19780" x="6396038" y="3429000"/>
          <p14:tracePt t="19794" x="6459538" y="3429000"/>
          <p14:tracePt t="19811" x="6472238" y="3429000"/>
          <p14:tracePt t="19813" x="6483350" y="3429000"/>
          <p14:tracePt t="19827" x="6508750" y="3429000"/>
          <p14:tracePt t="19844" x="6546850" y="3429000"/>
          <p14:tracePt t="19860" x="6559550" y="3429000"/>
          <p14:tracePt t="19899" x="6584950" y="3429000"/>
          <p14:tracePt t="19932" x="6596063" y="3429000"/>
          <p14:tracePt t="19939" x="6608763" y="3429000"/>
          <p14:tracePt t="19947" x="6634163" y="3429000"/>
          <p14:tracePt t="19960" x="6659563" y="3429000"/>
          <p14:tracePt t="19962" x="6696075" y="3429000"/>
          <p14:tracePt t="19977" x="6721475" y="3429000"/>
          <p14:tracePt t="19979" x="6734175" y="3429000"/>
          <p14:tracePt t="19994" x="6784975" y="3429000"/>
          <p14:tracePt t="20011" x="6834188" y="3429000"/>
          <p14:tracePt t="20027" x="6872288" y="3429000"/>
          <p14:tracePt t="20045" x="6921500" y="3429000"/>
          <p14:tracePt t="20061" x="6959600" y="3429000"/>
          <p14:tracePt t="20077" x="6997700" y="3429000"/>
          <p14:tracePt t="20094" x="7085013" y="3429000"/>
          <p14:tracePt t="20111" x="7110413" y="3429000"/>
          <p14:tracePt t="20128" x="7172325" y="3429000"/>
          <p14:tracePt t="20131" x="7197725" y="3429000"/>
          <p14:tracePt t="20145" x="7235825" y="3429000"/>
          <p14:tracePt t="20147" x="7246938" y="3429000"/>
          <p14:tracePt t="20161" x="7259638" y="3429000"/>
          <p14:tracePt t="20163" x="7285038" y="3429000"/>
          <p14:tracePt t="20178" x="7348538" y="3429000"/>
          <p14:tracePt t="20195" x="7410450" y="3429000"/>
          <p14:tracePt t="20212" x="7459663" y="3429000"/>
          <p14:tracePt t="20228" x="7485063" y="3429000"/>
          <p14:tracePt t="20245" x="7510463" y="3429000"/>
          <p14:tracePt t="20261" x="7510463" y="3441700"/>
          <p14:tracePt t="20278" x="7561263" y="3490913"/>
          <p14:tracePt t="20295" x="7561263" y="3516313"/>
          <p14:tracePt t="20312" x="7535863" y="3579813"/>
          <p14:tracePt t="20315" x="7510463" y="3579813"/>
          <p14:tracePt t="20443" x="7497763" y="3579813"/>
          <p14:tracePt t="20451" x="7459663" y="3579813"/>
          <p14:tracePt t="20461" x="7459663" y="3603625"/>
          <p14:tracePt t="20477" x="7472363" y="3603625"/>
          <p14:tracePt t="20499" x="7485063" y="3603625"/>
          <p14:tracePt t="20539" x="7497763" y="3603625"/>
          <p14:tracePt t="20547" x="7510463" y="3629025"/>
          <p14:tracePt t="20554" x="7535863" y="3667125"/>
          <p14:tracePt t="20562" x="7561263" y="3679825"/>
          <p14:tracePt t="20577" x="7561263" y="3692525"/>
          <p14:tracePt t="20594" x="7572375" y="3692525"/>
          <p14:tracePt t="20611" x="7597775" y="3692525"/>
          <p14:tracePt t="20627" x="7610475" y="3692525"/>
          <p14:tracePt t="20644" x="7635875" y="3692525"/>
          <p14:tracePt t="20661" x="7661275" y="3692525"/>
          <p14:tracePt t="20683" x="7673975" y="3692525"/>
          <p14:tracePt t="20699" x="7685088" y="3692525"/>
          <p14:tracePt t="20715" x="7697788" y="3692525"/>
          <p14:tracePt t="20738" x="7710488" y="3692525"/>
          <p14:tracePt t="20763" x="7735888" y="3692525"/>
          <p14:tracePt t="20915" x="7748588" y="3692525"/>
          <p14:tracePt t="20995" x="7761288" y="3692525"/>
          <p14:tracePt t="21019" x="7773988" y="3679825"/>
          <p14:tracePt t="21027" x="7773988" y="3667125"/>
          <p14:tracePt t="21035" x="7797800" y="3641725"/>
          <p14:tracePt t="21046" x="7835900" y="3616325"/>
          <p14:tracePt t="21062" x="8010525" y="3479800"/>
          <p14:tracePt t="21078" x="8274050" y="3303588"/>
          <p14:tracePt t="21096" x="8637588" y="3141663"/>
          <p14:tracePt t="21112" x="8824913" y="3065463"/>
          <p14:tracePt t="21114" x="8937625" y="3003550"/>
          <p14:tracePt t="21129" x="9024938" y="2978150"/>
          <p14:tracePt t="21131" x="9088438" y="2952750"/>
          <p14:tracePt t="21146" x="9175750" y="2903538"/>
          <p14:tracePt t="21162" x="9212263" y="2890838"/>
          <p14:tracePt t="21259" x="9224963" y="2890838"/>
          <p14:tracePt t="21291" x="9237663" y="2890838"/>
          <p14:tracePt t="21316" x="9250363" y="2890838"/>
          <p14:tracePt t="21323" x="9263063" y="2890838"/>
          <p14:tracePt t="21339" x="9288463" y="2890838"/>
          <p14:tracePt t="21387" x="9288463" y="2903538"/>
          <p14:tracePt t="21396" x="9288463" y="2928938"/>
          <p14:tracePt t="21404" x="9288463" y="2952750"/>
          <p14:tracePt t="21415" x="9288463" y="2978150"/>
          <p14:tracePt t="21431" x="9288463" y="3028950"/>
          <p14:tracePt t="21447" x="9288463" y="3078163"/>
          <p14:tracePt t="21465" x="9288463" y="3141663"/>
          <p14:tracePt t="21467" x="9288463" y="3165475"/>
          <p14:tracePt t="21481" x="9288463" y="3178175"/>
          <p14:tracePt t="21483" x="9288463" y="3203575"/>
          <p14:tracePt t="21499" x="9288463" y="3228975"/>
          <p14:tracePt t="21515" x="9275763" y="3267075"/>
          <p14:tracePt t="21531" x="9275763" y="3278188"/>
          <p14:tracePt t="21549" x="9275763" y="3290888"/>
          <p14:tracePt t="21565" x="9250363" y="3316288"/>
          <p14:tracePt t="21588" x="9224963" y="3328988"/>
          <p14:tracePt t="21603" x="9224963" y="3354388"/>
          <p14:tracePt t="21614" x="9212263" y="3354388"/>
          <p14:tracePt t="21631" x="9212263" y="3367088"/>
          <p14:tracePt t="21649" x="9150350" y="3367088"/>
          <p14:tracePt t="21652" x="9112250" y="3367088"/>
          <p14:tracePt t="21666" x="9088438" y="3367088"/>
          <p14:tracePt t="21668" x="9063038" y="3367088"/>
          <p14:tracePt t="21682" x="9024938" y="3367088"/>
          <p14:tracePt t="21684" x="9012238" y="3367088"/>
          <p14:tracePt t="21699" x="8975725" y="3367088"/>
          <p14:tracePt t="21715" x="8950325" y="3367088"/>
          <p14:tracePt t="21819" x="8986838" y="3367088"/>
          <p14:tracePt t="21827" x="9037638" y="3367088"/>
          <p14:tracePt t="21835" x="9075738" y="3367088"/>
          <p14:tracePt t="21847" x="9137650" y="3367088"/>
          <p14:tracePt t="21864" x="9150350" y="3367088"/>
          <p14:tracePt t="21866" x="9188450" y="3367088"/>
          <p14:tracePt t="21955" x="9175750" y="3367088"/>
          <p14:tracePt t="21971" x="9163050" y="3367088"/>
          <p14:tracePt t="21980" x="9112250" y="3367088"/>
          <p14:tracePt t="21987" x="9050338" y="3390900"/>
          <p14:tracePt t="21999" x="8986838" y="3403600"/>
          <p14:tracePt t="22015" x="8924925" y="3416300"/>
          <p14:tracePt t="22032" x="8899525" y="3429000"/>
          <p14:tracePt t="22099" x="8912225" y="3429000"/>
          <p14:tracePt t="22107" x="8937625" y="3429000"/>
          <p14:tracePt t="22123" x="8963025" y="3429000"/>
          <p14:tracePt t="22132" x="8986838" y="3429000"/>
          <p14:tracePt t="22149" x="9037638" y="3429000"/>
          <p14:tracePt t="22166" x="9088438" y="3429000"/>
          <p14:tracePt t="22183" x="9099550" y="3429000"/>
          <p14:tracePt t="22315" x="9112250" y="3429000"/>
          <p14:tracePt t="22331" x="9137650" y="3441700"/>
          <p14:tracePt t="22339" x="9175750" y="3441700"/>
          <p14:tracePt t="22350" x="9199563" y="3454400"/>
          <p14:tracePt t="22367" x="9301163" y="3467100"/>
          <p14:tracePt t="22383" x="9363075" y="3467100"/>
          <p14:tracePt t="22400" x="9375775" y="3479800"/>
          <p14:tracePt t="22443" x="9375775" y="3490913"/>
          <p14:tracePt t="22451" x="9375775" y="3503613"/>
          <p14:tracePt t="22475" x="9375775" y="3529013"/>
          <p14:tracePt t="22484" x="9375775" y="3554413"/>
          <p14:tracePt t="22500" x="9324975" y="3579813"/>
          <p14:tracePt t="22517" x="9263063" y="3654425"/>
          <p14:tracePt t="22534" x="9088438" y="3767138"/>
          <p14:tracePt t="22551" x="8837613" y="3892550"/>
          <p14:tracePt t="22567" x="8574088" y="4017963"/>
          <p14:tracePt t="22585" x="8274050" y="4105275"/>
          <p14:tracePt t="22587" x="8110538" y="4179888"/>
          <p14:tracePt t="22600" x="7961313" y="4217988"/>
          <p14:tracePt t="22603" x="7735888" y="4279900"/>
          <p14:tracePt t="22617" x="7572375" y="4330700"/>
          <p14:tracePt t="22619" x="7385050" y="4367213"/>
          <p14:tracePt t="22634" x="7110413" y="4454525"/>
          <p14:tracePt t="22651" x="6821488" y="4543425"/>
          <p14:tracePt t="22668" x="6572250" y="4643438"/>
          <p14:tracePt t="22684" x="6334125" y="4705350"/>
          <p14:tracePt t="22701" x="6170613" y="4756150"/>
          <p14:tracePt t="22718" x="6096000" y="4768850"/>
          <p14:tracePt t="22735" x="5845175" y="4805363"/>
          <p14:tracePt t="22751" x="5570538" y="4805363"/>
          <p14:tracePt t="22769" x="5157788" y="4756150"/>
          <p14:tracePt t="22771" x="4906963" y="4718050"/>
          <p14:tracePt t="22784" x="4581525" y="4667250"/>
          <p14:tracePt t="22787" x="4130675" y="4643438"/>
          <p14:tracePt t="22801" x="3805238" y="4579938"/>
          <p14:tracePt t="22803" x="3517900" y="4543425"/>
          <p14:tracePt t="22819" x="3292475" y="4505325"/>
          <p14:tracePt t="22835" x="3216275" y="4492625"/>
          <p14:tracePt t="22851" x="3141663" y="4479925"/>
          <p14:tracePt t="22869" x="3116263" y="4479925"/>
          <p14:tracePt t="22885" x="3092450" y="4479925"/>
          <p14:tracePt t="22901" x="3092450" y="4454525"/>
          <p14:tracePt t="22919" x="3079750" y="4430713"/>
          <p14:tracePt t="22935" x="3067050" y="4418013"/>
          <p14:tracePt t="22952" x="3016250" y="4379913"/>
          <p14:tracePt t="22955" x="2967038" y="4354513"/>
          <p14:tracePt t="22968" x="2928938" y="4330700"/>
          <p14:tracePt t="22971" x="2854325" y="4305300"/>
          <p14:tracePt t="22985" x="2790825" y="4267200"/>
          <p14:tracePt t="22987" x="2703513" y="4230688"/>
          <p14:tracePt t="23002" x="2628900" y="4192588"/>
          <p14:tracePt t="23004" x="2541588" y="4129088"/>
          <p14:tracePt t="23019" x="2428875" y="4079875"/>
          <p14:tracePt t="23035" x="2352675" y="4054475"/>
          <p14:tracePt t="23052" x="2328863" y="4029075"/>
          <p14:tracePt t="23069" x="2290763" y="4005263"/>
          <p14:tracePt t="23085" x="2278063" y="4005263"/>
          <p14:tracePt t="23102" x="2252663" y="3992563"/>
          <p14:tracePt t="23120" x="2216150" y="3954463"/>
          <p14:tracePt t="23123" x="2190750" y="3954463"/>
          <p14:tracePt t="23135" x="2152650" y="3916363"/>
          <p14:tracePt t="23152" x="2090738" y="3879850"/>
          <p14:tracePt t="23155" x="2065338" y="3867150"/>
          <p14:tracePt t="23169" x="2027238" y="3829050"/>
          <p14:tracePt t="23187" x="1965325" y="3779838"/>
          <p14:tracePt t="23203" x="1890713" y="3729038"/>
          <p14:tracePt t="23220" x="1839913" y="3716338"/>
          <p14:tracePt t="23236" x="1801813" y="3692525"/>
          <p14:tracePt t="23252" x="1778000" y="3692525"/>
          <p14:tracePt t="23283" x="1765300" y="3692525"/>
          <p14:tracePt t="23403" x="1765300" y="3703638"/>
          <p14:tracePt t="23411" x="1765300" y="3729038"/>
          <p14:tracePt t="23420" x="1765300" y="3741738"/>
          <p14:tracePt t="23437" x="1814513" y="3792538"/>
          <p14:tracePt t="23452" x="1839913" y="3816350"/>
          <p14:tracePt t="23470" x="1878013" y="3854450"/>
          <p14:tracePt t="23487" x="1914525" y="3879850"/>
          <p14:tracePt t="23503" x="1952625" y="3892550"/>
          <p14:tracePt t="23520" x="1978025" y="3905250"/>
          <p14:tracePt t="23523" x="2003425" y="3916363"/>
          <p14:tracePt t="23537" x="2027238" y="3916363"/>
          <p14:tracePt t="23540" x="2052638" y="3929063"/>
          <p14:tracePt t="23554" x="2090738" y="3929063"/>
          <p14:tracePt t="23571" x="2152650" y="3954463"/>
          <p14:tracePt t="23587" x="2228850" y="3954463"/>
          <p14:tracePt t="23604" x="2303463" y="3967163"/>
          <p14:tracePt t="23621" x="2316163" y="3967163"/>
          <p14:tracePt t="23637" x="2352675" y="3979863"/>
          <p14:tracePt t="23653" x="2365375" y="3979863"/>
          <p14:tracePt t="23670" x="2390775" y="3992563"/>
          <p14:tracePt t="23686" x="2416175" y="4005263"/>
          <p14:tracePt t="23703" x="2465388" y="4017963"/>
          <p14:tracePt t="23721" x="2503488" y="4029075"/>
          <p14:tracePt t="23723" x="2516188" y="4029075"/>
          <p14:tracePt t="23738" x="2554288" y="4029075"/>
          <p14:tracePt t="23740" x="2578100" y="4029075"/>
          <p14:tracePt t="23755" x="2616200" y="4029075"/>
          <p14:tracePt t="23771" x="2654300" y="4029075"/>
          <p14:tracePt t="23787" x="2716213" y="4029075"/>
          <p14:tracePt t="23804" x="2767013" y="4029075"/>
          <p14:tracePt t="23821" x="2803525" y="4029075"/>
          <p14:tracePt t="23837" x="2841625" y="4029075"/>
          <p14:tracePt t="23854" x="2854325" y="4029075"/>
          <p14:tracePt t="23947" x="2867025" y="4029075"/>
          <p14:tracePt t="23963" x="2879725" y="4029075"/>
          <p14:tracePt t="23979" x="2890838" y="4029075"/>
          <p14:tracePt t="24043" x="2903538" y="4029075"/>
          <p14:tracePt t="24099" x="2928938" y="4029075"/>
          <p14:tracePt t="24107" x="2941638" y="4029075"/>
          <p14:tracePt t="24121" x="2954338" y="4029075"/>
          <p14:tracePt t="24139" x="2967038" y="4029075"/>
          <p14:tracePt t="24154" x="2992438" y="4029075"/>
          <p14:tracePt t="24171" x="3003550" y="4029075"/>
          <p14:tracePt t="24188" x="3016250" y="4029075"/>
          <p14:tracePt t="24204" x="3028950" y="4029075"/>
          <p14:tracePt t="24221" x="3067050" y="4029075"/>
          <p14:tracePt t="24239" x="3079750" y="4029075"/>
          <p14:tracePt t="24255" x="3103563" y="4029075"/>
          <p14:tracePt t="24272" x="3116263" y="4029075"/>
          <p14:tracePt t="24275" x="3141663" y="4017963"/>
          <p14:tracePt t="24288" x="3141663" y="4005263"/>
          <p14:tracePt t="24291" x="3154363" y="4005263"/>
          <p14:tracePt t="24307" x="3167063" y="4005263"/>
          <p14:tracePt t="24322" x="3179763" y="4005263"/>
          <p14:tracePt t="24339" x="3192463" y="4005263"/>
          <p14:tracePt t="24355" x="3216275" y="3992563"/>
          <p14:tracePt t="24372" x="3228975" y="3992563"/>
          <p14:tracePt t="24389" x="3254375" y="3979863"/>
          <p14:tracePt t="24443" x="3267075" y="3979863"/>
          <p14:tracePt t="24459" x="3279775" y="3979863"/>
          <p14:tracePt t="24467" x="3292475" y="3967163"/>
          <p14:tracePt t="24531" x="3317875" y="3967163"/>
          <p14:tracePt t="24564" x="3328988" y="3967163"/>
          <p14:tracePt t="24572" x="3341688" y="3954463"/>
          <p14:tracePt t="24587" x="3354388" y="3954463"/>
          <p14:tracePt t="24691" x="3367088" y="3954463"/>
          <p14:tracePt t="24835" x="3379788" y="3941763"/>
          <p14:tracePt t="24843" x="3392488" y="3941763"/>
          <p14:tracePt t="24867" x="3392488" y="3929063"/>
          <p14:tracePt t="24877" x="3405188" y="3929063"/>
          <p14:tracePt t="24890" x="3429000" y="3929063"/>
          <p14:tracePt t="24907" x="3441700" y="3916363"/>
          <p14:tracePt t="24923" x="3454400" y="3916363"/>
          <p14:tracePt t="24940" x="3467100" y="3916363"/>
          <p14:tracePt t="24987" x="3479800" y="3916363"/>
          <p14:tracePt t="24995" x="3492500" y="3916363"/>
          <p14:tracePt t="25007" x="3505200" y="3916363"/>
          <p14:tracePt t="25023" x="3554413" y="3916363"/>
          <p14:tracePt t="25041" x="3592513" y="3892550"/>
          <p14:tracePt t="25043" x="3605213" y="3892550"/>
          <p14:tracePt t="25059" x="3617913" y="3892550"/>
          <p14:tracePt t="25074" x="3643313" y="3892550"/>
          <p14:tracePt t="25092" x="3667125" y="3879850"/>
          <p14:tracePt t="25123" x="3705225" y="3867150"/>
          <p14:tracePt t="25347" x="3717925" y="3867150"/>
          <p14:tracePt t="25371" x="3730625" y="3867150"/>
          <p14:tracePt t="25427" x="3743325" y="3867150"/>
          <p14:tracePt t="25451" x="3756025" y="3867150"/>
          <p14:tracePt t="25467" x="3767138" y="3867150"/>
          <p14:tracePt t="25483" x="3779838" y="3867150"/>
          <p14:tracePt t="25507" x="3805238" y="3867150"/>
          <p14:tracePt t="25524" x="3830638" y="3867150"/>
          <p14:tracePt t="25540" x="3843338" y="3867150"/>
          <p14:tracePt t="25547" x="3856038" y="3867150"/>
          <p14:tracePt t="25558" x="3867150" y="3867150"/>
          <p14:tracePt t="25576" x="3892550" y="3879850"/>
          <p14:tracePt t="25592" x="3905250" y="3879850"/>
          <p14:tracePt t="25609" x="3917950" y="3879850"/>
          <p14:tracePt t="25627" x="3943350" y="3879850"/>
          <p14:tracePt t="25643" x="3979863" y="3879850"/>
          <p14:tracePt t="25659" x="4005263" y="3879850"/>
          <p14:tracePt t="25675" x="4043363" y="3879850"/>
          <p14:tracePt t="25693" x="4256088" y="3879850"/>
          <p14:tracePt t="25710" x="4394200" y="3905250"/>
          <p14:tracePt t="25725" x="4494213" y="3905250"/>
          <p14:tracePt t="25742" x="4656138" y="3905250"/>
          <p14:tracePt t="25759" x="4806950" y="3905250"/>
          <p14:tracePt t="25775" x="4932363" y="3905250"/>
          <p14:tracePt t="25793" x="4994275" y="3905250"/>
          <p14:tracePt t="25795" x="5032375" y="3905250"/>
          <p14:tracePt t="25809" x="5057775" y="3905250"/>
          <p14:tracePt t="25812" x="5068888" y="3905250"/>
          <p14:tracePt t="25826" x="5094288" y="3905250"/>
          <p14:tracePt t="25875" x="5119688" y="3905250"/>
          <p14:tracePt t="25892" x="5132388" y="3905250"/>
          <p14:tracePt t="25907" x="5157788" y="3905250"/>
          <p14:tracePt t="25924" x="5170488" y="3905250"/>
          <p14:tracePt t="25939" x="5181600" y="3905250"/>
          <p14:tracePt t="25948" x="5194300" y="3905250"/>
          <p14:tracePt t="25959" x="5207000" y="3905250"/>
          <p14:tracePt t="25977" x="5232400" y="3905250"/>
          <p14:tracePt t="25980" x="5245100" y="3905250"/>
          <p14:tracePt t="25993" x="5270500" y="3905250"/>
          <p14:tracePt t="25995" x="5294313" y="3905250"/>
          <p14:tracePt t="26010" x="5345113" y="3905250"/>
          <p14:tracePt t="26027" x="5383213" y="3892550"/>
          <p14:tracePt t="26044" x="5419725" y="3892550"/>
          <p14:tracePt t="26060" x="5483225" y="3879850"/>
          <p14:tracePt t="26077" x="5507038" y="3879850"/>
          <p14:tracePt t="26093" x="5557838" y="3879850"/>
          <p14:tracePt t="26110" x="5619750" y="3879850"/>
          <p14:tracePt t="26127" x="5670550" y="3879850"/>
          <p14:tracePt t="26143" x="5732463" y="3879850"/>
          <p14:tracePt t="26160" x="5783263" y="3879850"/>
          <p14:tracePt t="26163" x="5795963" y="3879850"/>
          <p14:tracePt t="26177" x="5821363" y="3879850"/>
          <p14:tracePt t="26179" x="5845175" y="3879850"/>
          <p14:tracePt t="26193" x="5870575" y="3879850"/>
          <p14:tracePt t="26195" x="5883275" y="3879850"/>
          <p14:tracePt t="26210" x="5921375" y="3867150"/>
          <p14:tracePt t="26227" x="5932488" y="3867150"/>
          <p14:tracePt t="26243" x="5957888" y="3867150"/>
          <p14:tracePt t="26261" x="5970588" y="3867150"/>
          <p14:tracePt t="26283" x="5983288" y="3867150"/>
          <p14:tracePt t="26300" x="5995988" y="3867150"/>
          <p14:tracePt t="26310" x="6008688" y="3867150"/>
          <p14:tracePt t="26327" x="6021388" y="3867150"/>
          <p14:tracePt t="26344" x="6034088" y="3867150"/>
          <p14:tracePt t="26347" x="6045200" y="3867150"/>
          <p14:tracePt t="26361" x="6057900" y="3867150"/>
          <p14:tracePt t="26763" x="6083300" y="3867150"/>
          <p14:tracePt t="26795" x="6096000" y="3867150"/>
          <p14:tracePt t="26803" x="6108700" y="3867150"/>
          <p14:tracePt t="26819" x="6121400" y="3879850"/>
          <p14:tracePt t="26867" x="6134100" y="3892550"/>
          <p14:tracePt t="26947" x="6134100" y="3905250"/>
          <p14:tracePt t="26955" x="6134100" y="3916363"/>
          <p14:tracePt t="26995" x="6134100" y="3929063"/>
          <p14:tracePt t="27012" x="6134100" y="3941763"/>
          <p14:tracePt t="27035" x="6157913" y="3954463"/>
          <p14:tracePt t="27051" x="6157913" y="3967163"/>
          <p14:tracePt t="27083" x="6157913" y="3979863"/>
          <p14:tracePt t="27147" x="6157913" y="3992563"/>
          <p14:tracePt t="27179" x="6157913" y="4005263"/>
          <p14:tracePt t="27275" x="6157913" y="4029075"/>
          <p14:tracePt t="27283" x="6170613" y="4029075"/>
          <p14:tracePt t="27297" x="6183313" y="4029075"/>
          <p14:tracePt t="27300" x="6196013" y="4029075"/>
          <p14:tracePt t="27314" x="6221413" y="4041775"/>
          <p14:tracePt t="27316" x="6234113" y="4041775"/>
          <p14:tracePt t="27330" x="6283325" y="4054475"/>
          <p14:tracePt t="27347" x="6383338" y="4067175"/>
          <p14:tracePt t="27363" x="6446838" y="4092575"/>
          <p14:tracePt t="27380" x="6546850" y="4105275"/>
          <p14:tracePt t="27396" x="6621463" y="4105275"/>
          <p14:tracePt t="27413" x="6684963" y="4105275"/>
          <p14:tracePt t="27430" x="6746875" y="4105275"/>
          <p14:tracePt t="27446" x="6772275" y="4105275"/>
          <p14:tracePt t="27463" x="6784975" y="4105275"/>
          <p14:tracePt t="27491" x="6808788" y="4105275"/>
          <p14:tracePt t="27499" x="6821488" y="4105275"/>
          <p14:tracePt t="27513" x="6834188" y="4105275"/>
          <p14:tracePt t="27515" x="6846888" y="4105275"/>
          <p14:tracePt t="27530" x="6897688" y="4105275"/>
          <p14:tracePt t="27555" x="6910388" y="4105275"/>
          <p14:tracePt t="27564" x="6921500" y="4092575"/>
          <p14:tracePt t="27580" x="6946900" y="4079875"/>
          <p14:tracePt t="27597" x="6972300" y="4079875"/>
          <p14:tracePt t="27619" x="6997700" y="4079875"/>
          <p14:tracePt t="27630" x="7010400" y="4067175"/>
          <p14:tracePt t="27647" x="7046913" y="4067175"/>
          <p14:tracePt t="27664" x="7097713" y="4067175"/>
          <p14:tracePt t="27666" x="7123113" y="4054475"/>
          <p14:tracePt t="27680" x="7134225" y="4054475"/>
          <p14:tracePt t="27683" x="7172325" y="4054475"/>
          <p14:tracePt t="27697" x="7185025" y="4054475"/>
          <p14:tracePt t="27699" x="7210425" y="4054475"/>
          <p14:tracePt t="27715" x="7246938" y="4054475"/>
          <p14:tracePt t="27731" x="7259638" y="4054475"/>
          <p14:tracePt t="27747" x="7285038" y="4054475"/>
          <p14:tracePt t="27765" x="7297738" y="4054475"/>
          <p14:tracePt t="27781" x="7323138" y="4054475"/>
          <p14:tracePt t="27798" x="7335838" y="4054475"/>
          <p14:tracePt t="27814" x="7348538" y="4054475"/>
          <p14:tracePt t="27831" x="7385050" y="4041775"/>
          <p14:tracePt t="27868" x="7397750" y="4041775"/>
          <p14:tracePt t="27875" x="7410450" y="4041775"/>
          <p14:tracePt t="27883" x="7423150" y="4029075"/>
          <p14:tracePt t="27899" x="7435850" y="4029075"/>
          <p14:tracePt t="27914" x="7448550" y="4029075"/>
          <p14:tracePt t="27930" x="7459663" y="4017963"/>
          <p14:tracePt t="27946" x="7497763" y="4005263"/>
          <p14:tracePt t="27963" x="7523163" y="4005263"/>
          <p14:tracePt t="27980" x="7535863" y="4005263"/>
          <p14:tracePt t="27997" x="7548563" y="4005263"/>
          <p14:tracePt t="28059" x="7561263" y="4005263"/>
          <p14:tracePt t="28066" x="7572375" y="4005263"/>
          <p14:tracePt t="28082" x="7585075" y="4005263"/>
          <p14:tracePt t="28084" x="7597775" y="3992563"/>
          <p14:tracePt t="28099" x="7635875" y="3979863"/>
          <p14:tracePt t="28115" x="7673975" y="3967163"/>
          <p14:tracePt t="28132" x="7685088" y="3967163"/>
          <p14:tracePt t="28148" x="7710488" y="3954463"/>
          <p14:tracePt t="28166" x="7723188" y="3941763"/>
          <p14:tracePt t="28182" x="7761288" y="3916363"/>
          <p14:tracePt t="28199" x="7773988" y="3916363"/>
          <p14:tracePt t="28216" x="7797800" y="3905250"/>
          <p14:tracePt t="28218" x="7810500" y="3905250"/>
          <p14:tracePt t="28232" x="7823200" y="3905250"/>
          <p14:tracePt t="28235" x="7861300" y="3905250"/>
          <p14:tracePt t="28249" x="7886700" y="3905250"/>
          <p14:tracePt t="28251" x="7897813" y="3905250"/>
          <p14:tracePt t="28267" x="7961313" y="3905250"/>
          <p14:tracePt t="28282" x="7986713" y="3905250"/>
          <p14:tracePt t="28299" x="8074025" y="3905250"/>
          <p14:tracePt t="28315" x="8174038" y="3905250"/>
          <p14:tracePt t="28332" x="8248650" y="3905250"/>
          <p14:tracePt t="28349" x="8274050" y="3905250"/>
          <p14:tracePt t="28366" x="8286750" y="3892550"/>
          <p14:tracePt t="28403" x="8235950" y="3892550"/>
          <p14:tracePt t="28411" x="8174038" y="3892550"/>
          <p14:tracePt t="28420" x="8061325" y="3867150"/>
          <p14:tracePt t="28432" x="8023225" y="3854450"/>
          <p14:tracePt t="28435" x="8010525" y="3841750"/>
          <p14:tracePt t="32091" x="7986713" y="3841750"/>
          <p14:tracePt t="32099" x="7935913" y="3867150"/>
          <p14:tracePt t="32108" x="7835900" y="3929063"/>
          <p14:tracePt t="32125" x="7635875" y="4041775"/>
          <p14:tracePt t="32142" x="7535863" y="4079875"/>
          <p14:tracePt t="32159" x="7472363" y="4117975"/>
          <p14:tracePt t="32175" x="7448550" y="4129088"/>
          <p14:tracePt t="32267" x="7472363" y="4129088"/>
          <p14:tracePt t="32276" x="7561263" y="4105275"/>
          <p14:tracePt t="32284" x="7697788" y="3992563"/>
          <p14:tracePt t="32292" x="7986713" y="3854450"/>
          <p14:tracePt t="32308" x="8924925" y="3516313"/>
          <p14:tracePt t="32325" x="9175750" y="3479800"/>
          <p14:tracePt t="32341" x="9199563" y="3479800"/>
          <p14:tracePt t="32358" x="9212263" y="3467100"/>
          <p14:tracePt t="32375" x="9224963" y="3454400"/>
          <p14:tracePt t="32392" x="9224963" y="3429000"/>
          <p14:tracePt t="32408" x="9175750" y="3316288"/>
          <p14:tracePt t="32675" x="9163050" y="3316288"/>
          <p14:tracePt t="32683" x="9188450" y="3316288"/>
          <p14:tracePt t="32754" x="9175750" y="3316288"/>
          <p14:tracePt t="32763" x="9137650" y="3328988"/>
          <p14:tracePt t="32777" x="9112250" y="3341688"/>
          <p14:tracePt t="32779" x="9075738" y="3367088"/>
          <p14:tracePt t="32795" x="8999538" y="3403600"/>
          <p14:tracePt t="32811" x="8912225" y="3479800"/>
          <p14:tracePt t="32828" x="8837613" y="3529013"/>
          <p14:tracePt t="32845" x="8724900" y="3629025"/>
          <p14:tracePt t="32860" x="8586788" y="3803650"/>
          <p14:tracePt t="32877" x="8361363" y="3992563"/>
          <p14:tracePt t="32884" x="8212138" y="4129088"/>
          <p14:tracePt t="32894" x="7823200" y="4467225"/>
          <p14:tracePt t="32911" x="7285038" y="4981575"/>
          <p14:tracePt t="32928" x="6784975" y="5381625"/>
          <p14:tracePt t="32930" x="6446838" y="5607050"/>
          <p14:tracePt t="32945" x="6157913" y="5856288"/>
          <p14:tracePt t="32947" x="5845175" y="6056313"/>
          <p14:tracePt t="32961" x="5532438" y="6294438"/>
          <p14:tracePt t="32963" x="5207000" y="6457950"/>
          <p14:tracePt t="33222" x="3630613" y="6670675"/>
          <p14:tracePt t="33230" x="3654425" y="6607175"/>
          <p14:tracePt t="33245" x="3779838" y="6470650"/>
          <p14:tracePt t="33262" x="3856038" y="6394450"/>
          <p14:tracePt t="33280" x="3968750" y="6319838"/>
          <p14:tracePt t="33284" x="4030663" y="6257925"/>
          <p14:tracePt t="33296" x="4068763" y="6219825"/>
          <p14:tracePt t="33298" x="4117975" y="6181725"/>
          <p14:tracePt t="33312" x="4143375" y="6145213"/>
          <p14:tracePt t="33314" x="4156075" y="6119813"/>
          <p14:tracePt t="33330" x="4181475" y="6094413"/>
          <p14:tracePt t="33332" x="4192588" y="6069013"/>
          <p14:tracePt t="33347" x="4256088" y="6019800"/>
          <p14:tracePt t="33363" x="4281488" y="5969000"/>
          <p14:tracePt t="33379" x="4305300" y="5932488"/>
          <p14:tracePt t="33396" x="4330700" y="5907088"/>
          <p14:tracePt t="33413" x="4343400" y="5907088"/>
          <p14:tracePt t="33428" x="4356100" y="5881688"/>
          <p14:tracePt t="33446" x="4368800" y="5868988"/>
          <p14:tracePt t="33462" x="4381500" y="5832475"/>
          <p14:tracePt t="33479" x="4394200" y="5807075"/>
          <p14:tracePt t="33495" x="4394200" y="5794375"/>
          <p14:tracePt t="33498" x="4406900" y="5781675"/>
          <p14:tracePt t="33512" x="4443413" y="5732463"/>
          <p14:tracePt t="33515" x="4443413" y="5719763"/>
          <p14:tracePt t="33529" x="4443413" y="5694363"/>
          <p14:tracePt t="33531" x="4443413" y="5668963"/>
          <p14:tracePt t="33547" x="4443413" y="5619750"/>
          <p14:tracePt t="33563" x="4443413" y="5543550"/>
          <p14:tracePt t="33580" x="4443413" y="5507038"/>
          <p14:tracePt t="33596" x="4443413" y="5481638"/>
          <p14:tracePt t="33613" x="4443413" y="5456238"/>
          <p14:tracePt t="33630" x="4443413" y="5443538"/>
          <p14:tracePt t="33647" x="4443413" y="5430838"/>
          <p14:tracePt t="33667" x="4443413" y="5407025"/>
          <p14:tracePt t="33684" x="4443413" y="5381625"/>
          <p14:tracePt t="33696" x="4443413" y="5368925"/>
          <p14:tracePt t="33699" x="4443413" y="5356225"/>
          <p14:tracePt t="33713" x="4443413" y="5330825"/>
          <p14:tracePt t="33715" x="4443413" y="5294313"/>
          <p14:tracePt t="33730" x="4443413" y="5243513"/>
          <p14:tracePt t="33747" x="4456113" y="5205413"/>
          <p14:tracePt t="33763" x="4468813" y="5143500"/>
          <p14:tracePt t="33780" x="4468813" y="5092700"/>
          <p14:tracePt t="33796" x="4481513" y="5005388"/>
          <p14:tracePt t="33813" x="4494213" y="4918075"/>
          <p14:tracePt t="33830" x="4518025" y="4868863"/>
          <p14:tracePt t="33847" x="4518025" y="4818063"/>
          <p14:tracePt t="33863" x="4518025" y="4779963"/>
          <p14:tracePt t="33881" x="4543425" y="4743450"/>
          <p14:tracePt t="33899" x="4543425" y="4730750"/>
          <p14:tracePt t="33940" x="4543425" y="4718050"/>
          <p14:tracePt t="34219" x="4556125" y="4718050"/>
          <p14:tracePt t="34227" x="4568825" y="4718050"/>
          <p14:tracePt t="34235" x="4594225" y="4679950"/>
          <p14:tracePt t="34247" x="4594225" y="4656138"/>
          <p14:tracePt t="34263" x="4668838" y="4554538"/>
          <p14:tracePt t="34280" x="4719638" y="4430713"/>
          <p14:tracePt t="34282" x="4732338" y="4379913"/>
          <p14:tracePt t="34296" x="4732338" y="4318000"/>
          <p14:tracePt t="34298" x="4781550" y="4230688"/>
          <p14:tracePt t="34313" x="4832350" y="4117975"/>
          <p14:tracePt t="34330" x="4843463" y="4067175"/>
          <p14:tracePt t="34347" x="4843463" y="4029075"/>
          <p14:tracePt t="34370" x="4856163" y="4005263"/>
          <p14:tracePt t="34491" x="4881563" y="4005263"/>
          <p14:tracePt t="34507" x="4894263" y="4005263"/>
          <p14:tracePt t="34515" x="4932363" y="4005263"/>
          <p14:tracePt t="34533" x="4994275" y="4054475"/>
          <p14:tracePt t="34548" x="5006975" y="4105275"/>
          <p14:tracePt t="34565" x="5032375" y="4154488"/>
          <p14:tracePt t="34582" x="5081588" y="4230688"/>
          <p14:tracePt t="34598" x="5106988" y="4279900"/>
          <p14:tracePt t="34615" x="5106988" y="4292600"/>
          <p14:tracePt t="34633" x="5119688" y="4305300"/>
          <p14:tracePt t="34771" x="5119688" y="4292600"/>
          <p14:tracePt t="34787" x="5119688" y="4279900"/>
          <p14:tracePt t="34803" x="5106988" y="4254500"/>
          <p14:tracePt t="34811" x="5094288" y="4241800"/>
          <p14:tracePt t="34819" x="5068888" y="4241800"/>
          <p14:tracePt t="34835" x="5068888" y="4230688"/>
          <p14:tracePt t="34851" x="5057775" y="4230688"/>
          <p14:tracePt t="34866" x="5032375" y="4230688"/>
          <p14:tracePt t="34883" x="5019675" y="4217988"/>
          <p14:tracePt t="34900" x="5006975" y="4205288"/>
          <p14:tracePt t="34917" x="4994275" y="4205288"/>
          <p14:tracePt t="34939" x="4981575" y="4205288"/>
          <p14:tracePt t="34971" x="4968875" y="4205288"/>
          <p14:tracePt t="35035" x="4956175" y="4205288"/>
          <p14:tracePt t="35091" x="4945063" y="4205288"/>
          <p14:tracePt t="35148" x="4919663" y="4205288"/>
          <p14:tracePt t="35315" x="4919663" y="4217988"/>
          <p14:tracePt t="35331" x="4919663" y="4230688"/>
          <p14:tracePt t="35339" x="4919663" y="4254500"/>
          <p14:tracePt t="35350" x="4919663" y="4267200"/>
          <p14:tracePt t="35367" x="4919663" y="4292600"/>
          <p14:tracePt t="35384" x="4932363" y="4318000"/>
          <p14:tracePt t="35387" x="4932363" y="4330700"/>
          <p14:tracePt t="35401" x="4932363" y="4341813"/>
          <p14:tracePt t="35403" x="4945063" y="4367213"/>
          <p14:tracePt t="35418" x="4956175" y="4405313"/>
          <p14:tracePt t="35467" x="4956175" y="4418013"/>
          <p14:tracePt t="35475" x="4956175" y="4430713"/>
          <p14:tracePt t="35531" x="4956175" y="4454525"/>
          <p14:tracePt t="35954" x="4956175" y="4467225"/>
          <p14:tracePt t="36019" x="4956175" y="4479925"/>
          <p14:tracePt t="36027" x="4981575" y="4492625"/>
          <p14:tracePt t="36068" x="4994275" y="4505325"/>
          <p14:tracePt t="36083" x="5019675" y="4505325"/>
          <p14:tracePt t="36091" x="5032375" y="4530725"/>
          <p14:tracePt t="36102" x="5045075" y="4530725"/>
          <p14:tracePt t="36119" x="5057775" y="4530725"/>
          <p14:tracePt t="36136" x="5094288" y="4554538"/>
          <p14:tracePt t="36139" x="5119688" y="4554538"/>
          <p14:tracePt t="36153" x="5145088" y="4554538"/>
          <p14:tracePt t="36155" x="5194300" y="4579938"/>
          <p14:tracePt t="36169" x="5207000" y="4579938"/>
          <p14:tracePt t="36171" x="5219700" y="4579938"/>
          <p14:tracePt t="36186" x="5281613" y="4579938"/>
          <p14:tracePt t="36203" x="5332413" y="4579938"/>
          <p14:tracePt t="36219" x="5357813" y="4579938"/>
          <p14:tracePt t="36411" x="5370513" y="4579938"/>
          <p14:tracePt t="36420" x="5383213" y="4579938"/>
          <p14:tracePt t="36436" x="5394325" y="4579938"/>
          <p14:tracePt t="36444" x="5419725" y="4579938"/>
          <p14:tracePt t="36459" x="5432425" y="4579938"/>
          <p14:tracePt t="36470" x="5445125" y="4554538"/>
          <p14:tracePt t="36486" x="5470525" y="4543425"/>
          <p14:tracePt t="36507" x="5470525" y="4530725"/>
          <p14:tracePt t="36546" x="5470525" y="4505325"/>
          <p14:tracePt t="36699" x="5470525" y="4492625"/>
          <p14:tracePt t="36755" x="5457825" y="4492625"/>
          <p14:tracePt t="36914" x="5445125" y="4467225"/>
          <p14:tracePt t="36938" x="5445125" y="4454525"/>
          <p14:tracePt t="36946" x="5445125" y="4443413"/>
          <p14:tracePt t="36954" x="5445125" y="4430713"/>
          <p14:tracePt t="36970" x="5445125" y="4418013"/>
          <p14:tracePt t="36987" x="5445125" y="4392613"/>
          <p14:tracePt t="37003" x="5432425" y="4367213"/>
          <p14:tracePt t="37020" x="5432425" y="4354513"/>
          <p14:tracePt t="37037" x="5432425" y="4341813"/>
          <p14:tracePt t="37054" x="5432425" y="4330700"/>
          <p14:tracePt t="37099" x="5432425" y="4318000"/>
          <p14:tracePt t="37115" x="5457825" y="4318000"/>
          <p14:tracePt t="37122" x="5483225" y="4318000"/>
          <p14:tracePt t="37139" x="5557838" y="4318000"/>
          <p14:tracePt t="37156" x="5645150" y="4318000"/>
          <p14:tracePt t="37173" x="5719763" y="4318000"/>
          <p14:tracePt t="37189" x="5908675" y="4318000"/>
          <p14:tracePt t="37204" x="6121400" y="4392613"/>
          <p14:tracePt t="37221" x="6321425" y="4430713"/>
          <p14:tracePt t="37238" x="6496050" y="4479925"/>
          <p14:tracePt t="37254" x="6659563" y="4518025"/>
          <p14:tracePt t="37271" x="6759575" y="4543425"/>
          <p14:tracePt t="37288" x="6821488" y="4543425"/>
          <p14:tracePt t="37290" x="6834188" y="4543425"/>
          <p14:tracePt t="37305" x="6846888" y="4543425"/>
          <p14:tracePt t="37321" x="6859588" y="4543425"/>
          <p14:tracePt t="37515" x="6872288" y="4543425"/>
          <p14:tracePt t="37523" x="6897688" y="4543425"/>
          <p14:tracePt t="37530" x="6921500" y="4543425"/>
          <p14:tracePt t="37540" x="6934200" y="4543425"/>
          <p14:tracePt t="37556" x="7010400" y="4543425"/>
          <p14:tracePt t="37573" x="7123113" y="4543425"/>
          <p14:tracePt t="37590" x="7246938" y="4518025"/>
          <p14:tracePt t="37607" x="7285038" y="4518025"/>
          <p14:tracePt t="37623" x="7372350" y="4518025"/>
          <p14:tracePt t="37640" x="7448550" y="4518025"/>
          <p14:tracePt t="37642" x="7485063" y="4518025"/>
          <p14:tracePt t="37657" x="7535863" y="4518025"/>
          <p14:tracePt t="37659" x="7597775" y="4518025"/>
          <p14:tracePt t="37674" x="7685088" y="4518025"/>
          <p14:tracePt t="37691" x="7785100" y="4518025"/>
          <p14:tracePt t="37707" x="7861300" y="4518025"/>
          <p14:tracePt t="37724" x="7897813" y="4518025"/>
          <p14:tracePt t="37740" x="7910513" y="4518025"/>
          <p14:tracePt t="37757" x="7923213" y="4518025"/>
          <p14:tracePt t="37773" x="7923213" y="4505325"/>
          <p14:tracePt t="37791" x="7961313" y="4492625"/>
          <p14:tracePt t="37808" x="7999413" y="4479925"/>
          <p14:tracePt t="37811" x="8035925" y="4467225"/>
          <p14:tracePt t="37824" x="8061325" y="4467225"/>
          <p14:tracePt t="37827" x="8074025" y="4454525"/>
          <p14:tracePt t="37840" x="8110538" y="4454525"/>
          <p14:tracePt t="37843" x="8161338" y="4430713"/>
          <p14:tracePt t="37857" x="8199438" y="4418013"/>
          <p14:tracePt t="37860" x="8235950" y="4418013"/>
          <p14:tracePt t="37875" x="8335963" y="4405313"/>
          <p14:tracePt t="37891" x="8435975" y="4405313"/>
          <p14:tracePt t="37908" x="8599488" y="4367213"/>
          <p14:tracePt t="37925" x="8763000" y="4367213"/>
          <p14:tracePt t="37941" x="8899525" y="4354513"/>
          <p14:tracePt t="37957" x="8975725" y="4354513"/>
          <p14:tracePt t="37974" x="9088438" y="4354513"/>
          <p14:tracePt t="37991" x="9188450" y="4354513"/>
          <p14:tracePt t="37995" x="9237663" y="4354513"/>
          <p14:tracePt t="38007" x="9263063" y="4354513"/>
          <p14:tracePt t="38025" x="9312275" y="4354513"/>
          <p14:tracePt t="38027" x="9337675" y="4354513"/>
          <p14:tracePt t="38042" x="9388475" y="4354513"/>
          <p14:tracePt t="38058" x="9413875" y="4354513"/>
          <p14:tracePt t="38075" x="9475788" y="4354513"/>
          <p14:tracePt t="38092" x="9563100" y="4354513"/>
          <p14:tracePt t="38108" x="9739313" y="4367213"/>
          <p14:tracePt t="38124" x="9901238" y="4392613"/>
          <p14:tracePt t="38141" x="10064750" y="4392613"/>
          <p14:tracePt t="38158" x="10201275" y="4392613"/>
          <p14:tracePt t="38174" x="10326688" y="4392613"/>
          <p14:tracePt t="38192" x="10426700" y="4392613"/>
          <p14:tracePt t="38195" x="10452100" y="4392613"/>
          <p14:tracePt t="38209" x="10477500" y="4392613"/>
          <p14:tracePt t="38225" x="10502900" y="4392613"/>
          <p14:tracePt t="38308" x="10526713" y="4392613"/>
          <p14:tracePt t="38331" x="10539413" y="4392613"/>
          <p14:tracePt t="38339" x="10552113" y="4392613"/>
          <p14:tracePt t="38355" x="10564813" y="4392613"/>
          <p14:tracePt t="38363" x="10577513" y="4392613"/>
          <p14:tracePt t="38375" x="10590213" y="4392613"/>
          <p14:tracePt t="38395" x="10602913" y="4392613"/>
          <p14:tracePt t="38409" x="10614025" y="4392613"/>
          <p14:tracePt t="38427" x="10639425" y="4392613"/>
          <p14:tracePt t="38451" x="10652125" y="4392613"/>
          <p14:tracePt t="38459" x="10664825" y="4392613"/>
          <p14:tracePt t="38492" x="10690225" y="4392613"/>
          <p14:tracePt t="38539" x="10715625" y="4392613"/>
          <p14:tracePt t="38819" x="10726738" y="4392613"/>
          <p14:tracePt t="38826" x="10726738" y="4379913"/>
          <p14:tracePt t="38835" x="10739438" y="4379913"/>
          <p14:tracePt t="38843" x="10752138" y="4379913"/>
          <p14:tracePt t="38858" x="10777538" y="4379913"/>
          <p14:tracePt t="38876" x="10790238" y="4379913"/>
          <p14:tracePt t="38893" x="10815638" y="4379913"/>
          <p14:tracePt t="38923" x="10828338" y="4379913"/>
          <p14:tracePt t="38995" x="10839450" y="4379913"/>
          <p14:tracePt t="39019" x="10864850" y="4392613"/>
          <p14:tracePt t="39035" x="10877550" y="4392613"/>
          <p14:tracePt t="39043" x="10890250" y="4405313"/>
          <p14:tracePt t="39051" x="10902950" y="4418013"/>
          <p14:tracePt t="39083" x="10902950" y="4430713"/>
          <p14:tracePt t="39107" x="10915650" y="4430713"/>
          <p14:tracePt t="39123" x="10915650" y="4443413"/>
          <p14:tracePt t="39163" x="10915650" y="4454525"/>
          <p14:tracePt t="39195" x="10915650" y="4467225"/>
          <p14:tracePt t="39203" x="10915650" y="4479925"/>
          <p14:tracePt t="39211" x="10915650" y="4492625"/>
          <p14:tracePt t="39227" x="10915650" y="4505325"/>
          <p14:tracePt t="39243" x="10915650" y="4518025"/>
          <p14:tracePt t="39261" x="10915650" y="4543425"/>
          <p14:tracePt t="39283" x="10915650" y="4567238"/>
          <p14:tracePt t="39299" x="10902950" y="4579938"/>
          <p14:tracePt t="39315" x="10890250" y="4592638"/>
          <p14:tracePt t="39327" x="10877550" y="4605338"/>
          <p14:tracePt t="39345" x="10877550" y="4618038"/>
          <p14:tracePt t="39371" x="10877550" y="4630738"/>
          <p14:tracePt t="39395" x="10864850" y="4630738"/>
          <p14:tracePt t="39460" x="10864850" y="4643438"/>
          <p14:tracePt t="39483" x="10852150" y="4643438"/>
          <p14:tracePt t="39491" x="10839450" y="4656138"/>
          <p14:tracePt t="39507" x="10828338" y="4656138"/>
          <p14:tracePt t="39523" x="10828338" y="4667250"/>
          <p14:tracePt t="39547" x="10815638" y="4667250"/>
          <p14:tracePt t="39555" x="10802938" y="4667250"/>
          <p14:tracePt t="39595" x="10790238" y="4667250"/>
          <p14:tracePt t="39603" x="10777538" y="4679950"/>
          <p14:tracePt t="39619" x="10752138" y="4692650"/>
          <p14:tracePt t="39635" x="10739438" y="4692650"/>
          <p14:tracePt t="39645" x="10715625" y="4705350"/>
          <p14:tracePt t="39661" x="10715625" y="4718050"/>
          <p14:tracePt t="39679" x="10690225" y="4730750"/>
          <p14:tracePt t="39696" x="10677525" y="4730750"/>
          <p14:tracePt t="39715" x="10652125" y="4730750"/>
          <p14:tracePt t="39731" x="10639425" y="4730750"/>
          <p14:tracePt t="39745" x="10602913" y="4730750"/>
          <p14:tracePt t="39748" x="10590213" y="4756150"/>
          <p14:tracePt t="39763" x="10577513" y="4768850"/>
          <p14:tracePt t="39780" x="10539413" y="4779963"/>
          <p14:tracePt t="39796" x="10502900" y="4805363"/>
          <p14:tracePt t="39813" x="10477500" y="4818063"/>
          <p14:tracePt t="39828" x="10452100" y="4830763"/>
          <p14:tracePt t="39844" x="10439400" y="4856163"/>
          <p14:tracePt t="39861" x="10426700" y="4879975"/>
          <p14:tracePt t="39878" x="10301288" y="4918075"/>
          <p14:tracePt t="39894" x="10177463" y="5018088"/>
          <p14:tracePt t="39911" x="9888538" y="5092700"/>
          <p14:tracePt t="39928" x="9537700" y="5194300"/>
          <p14:tracePt t="39944" x="9137650" y="5381625"/>
          <p14:tracePt t="39945" x="8963025" y="5430838"/>
          <p14:tracePt t="39961" x="8586788" y="5518150"/>
          <p14:tracePt t="39978" x="8261350" y="5643563"/>
          <p14:tracePt t="39995" x="8048625" y="5719763"/>
          <p14:tracePt t="40011" x="7848600" y="5756275"/>
          <p14:tracePt t="40028" x="7673975" y="5756275"/>
          <p14:tracePt t="40045" x="7572375" y="5768975"/>
          <p14:tracePt t="40061" x="7372350" y="5794375"/>
          <p14:tracePt t="40078" x="7197725" y="5794375"/>
          <p14:tracePt t="40094" x="6921500" y="5832475"/>
          <p14:tracePt t="40111" x="6621463" y="5832475"/>
          <p14:tracePt t="40129" x="6308725" y="5832475"/>
          <p14:tracePt t="40130" x="6134100" y="5832475"/>
          <p14:tracePt t="40145" x="5795963" y="5832475"/>
          <p14:tracePt t="40162" x="5319713" y="5832475"/>
          <p14:tracePt t="40179" x="4768850" y="5832475"/>
          <p14:tracePt t="40195" x="4256088" y="5832475"/>
          <p14:tracePt t="40212" x="3892550" y="5832475"/>
          <p14:tracePt t="40229" x="3643313" y="5832475"/>
          <p14:tracePt t="40245" x="3405188" y="5807075"/>
          <p14:tracePt t="40261" x="3317875" y="5794375"/>
          <p14:tracePt t="40279" x="3192463" y="5768975"/>
          <p14:tracePt t="40295" x="3092450" y="5756275"/>
          <p14:tracePt t="40312" x="2928938" y="5707063"/>
          <p14:tracePt t="40314" x="2854325" y="5681663"/>
          <p14:tracePt t="40329" x="2767013" y="5656263"/>
          <p14:tracePt t="40330" x="2690813" y="5643563"/>
          <p14:tracePt t="40346" x="2541588" y="5619750"/>
          <p14:tracePt t="40362" x="2352675" y="5581650"/>
          <p14:tracePt t="40379" x="2216150" y="5581650"/>
          <p14:tracePt t="40395" x="2065338" y="5543550"/>
          <p14:tracePt t="40412" x="1990725" y="5507038"/>
          <p14:tracePt t="40429" x="1927225" y="5494338"/>
          <p14:tracePt t="40446" x="1878013" y="5468938"/>
          <p14:tracePt t="40462" x="1827213" y="5430838"/>
          <p14:tracePt t="40479" x="1801813" y="5430838"/>
          <p14:tracePt t="40496" x="1752600" y="5381625"/>
          <p14:tracePt t="40513" x="1727200" y="5368925"/>
          <p14:tracePt t="40514" x="1727200" y="5356225"/>
          <p14:tracePt t="40531" x="1701800" y="5356225"/>
          <p14:tracePt t="40547" x="1701800" y="5318125"/>
          <p14:tracePt t="40565" x="1665288" y="5281613"/>
          <p14:tracePt t="40581" x="1627188" y="5268913"/>
          <p14:tracePt t="40598" x="1589088" y="5243513"/>
          <p14:tracePt t="40615" x="1577975" y="5230813"/>
          <p14:tracePt t="40632" x="1565275" y="5230813"/>
          <p14:tracePt t="40648" x="1552575" y="5218113"/>
          <p14:tracePt t="40707" x="1552575" y="5205413"/>
          <p14:tracePt t="40885" x="1565275" y="5205413"/>
          <p14:tracePt t="40915" x="1577975" y="5205413"/>
          <p14:tracePt t="40923" x="1589088" y="5205413"/>
          <p14:tracePt t="40955" x="1601788" y="5205413"/>
          <p14:tracePt t="40971" x="1614488" y="5205413"/>
          <p14:tracePt t="40995" x="1627188" y="5205413"/>
          <p14:tracePt t="41019" x="1639888" y="5205413"/>
          <p14:tracePt t="41067" x="1652588" y="5205413"/>
          <p14:tracePt t="41099" x="1677988" y="5205413"/>
          <p14:tracePt t="41139" x="1689100" y="5205413"/>
          <p14:tracePt t="41171" x="1701800" y="5205413"/>
          <p14:tracePt t="41187" x="1714500" y="5205413"/>
          <p14:tracePt t="41196" x="1727200" y="5194300"/>
          <p14:tracePt t="41203" x="1727200" y="5181600"/>
          <p14:tracePt t="41218" x="1739900" y="5181600"/>
          <p14:tracePt t="41252" x="1765300" y="5181600"/>
          <p14:tracePt t="41275" x="1778000" y="5181600"/>
          <p14:tracePt t="41291" x="1790700" y="5181600"/>
          <p14:tracePt t="41299" x="1814513" y="5168900"/>
          <p14:tracePt t="41307" x="1827213" y="5168900"/>
          <p14:tracePt t="41317" x="1839913" y="5168900"/>
          <p14:tracePt t="41332" x="1890713" y="5168900"/>
          <p14:tracePt t="41349" x="1903413" y="5156200"/>
          <p14:tracePt t="41367" x="1927225" y="5143500"/>
          <p14:tracePt t="41383" x="1939925" y="5143500"/>
          <p14:tracePt t="41400" x="1939925" y="5130800"/>
          <p14:tracePt t="41417" x="1965325" y="5118100"/>
          <p14:tracePt t="41420" x="1978025" y="5118100"/>
          <p14:tracePt t="41435" x="2003425" y="5118100"/>
          <p14:tracePt t="41451" x="2039938" y="5105400"/>
          <p14:tracePt t="41467" x="2078038" y="5092700"/>
          <p14:tracePt t="41483" x="2127250" y="5092700"/>
          <p14:tracePt t="41500" x="2178050" y="5092700"/>
          <p14:tracePt t="41516" x="2228850" y="5092700"/>
          <p14:tracePt t="41533" x="2278063" y="5092700"/>
          <p14:tracePt t="41550" x="2339975" y="5092700"/>
          <p14:tracePt t="41567" x="2416175" y="5081588"/>
          <p14:tracePt t="41584" x="2478088" y="5081588"/>
          <p14:tracePt t="41587" x="2503488" y="5081588"/>
          <p14:tracePt t="41600" x="2528888" y="5081588"/>
          <p14:tracePt t="41603" x="2554288" y="5081588"/>
          <p14:tracePt t="41617" x="2565400" y="5081588"/>
          <p14:tracePt t="41619" x="2590800" y="5081588"/>
          <p14:tracePt t="41635" x="2641600" y="5081588"/>
          <p14:tracePt t="41651" x="2678113" y="5081588"/>
          <p14:tracePt t="41667" x="2703513" y="5081588"/>
          <p14:tracePt t="41684" x="2741613" y="5081588"/>
          <p14:tracePt t="41700" x="2778125" y="5081588"/>
          <p14:tracePt t="41717" x="2803525" y="5081588"/>
          <p14:tracePt t="41734" x="2816225" y="5081588"/>
          <p14:tracePt t="41763" x="2828925" y="5081588"/>
          <p14:tracePt t="41787" x="2841625" y="5081588"/>
          <p14:tracePt t="41794" x="2867025" y="5081588"/>
          <p14:tracePt t="41803" x="2890838" y="5081588"/>
          <p14:tracePt t="41817" x="2916238" y="5081588"/>
          <p14:tracePt t="41818" x="2928938" y="5081588"/>
          <p14:tracePt t="41833" x="2979738" y="5081588"/>
          <p14:tracePt t="41850" x="3028950" y="5081588"/>
          <p14:tracePt t="41866" x="3054350" y="5081588"/>
          <p14:tracePt t="41883" x="3067050" y="5081588"/>
          <p14:tracePt t="41900" x="3092450" y="5081588"/>
          <p14:tracePt t="41947" x="3116263" y="5081588"/>
          <p14:tracePt t="41987" x="3141663" y="5081588"/>
          <p14:tracePt t="42099" x="3154363" y="5068888"/>
          <p14:tracePt t="42131" x="3167063" y="5056188"/>
          <p14:tracePt t="42155" x="3179763" y="5056188"/>
          <p14:tracePt t="42162" x="3192463" y="5056188"/>
          <p14:tracePt t="42171" x="3205163" y="5043488"/>
          <p14:tracePt t="42183" x="3216275" y="5043488"/>
          <p14:tracePt t="42200" x="3254375" y="5043488"/>
          <p14:tracePt t="42217" x="3305175" y="5030788"/>
          <p14:tracePt t="42234" x="3328988" y="5018088"/>
          <p14:tracePt t="42250" x="3367088" y="5018088"/>
          <p14:tracePt t="42267" x="3392488" y="5018088"/>
          <p14:tracePt t="42284" x="3429000" y="5018088"/>
          <p14:tracePt t="42300" x="3517900" y="5018088"/>
          <p14:tracePt t="42317" x="3567113" y="5018088"/>
          <p14:tracePt t="42336" x="3617913" y="5030788"/>
          <p14:tracePt t="42339" x="3643313" y="5043488"/>
          <p14:tracePt t="42352" x="3667125" y="5043488"/>
          <p14:tracePt t="42354" x="3692525" y="5056188"/>
          <p14:tracePt t="42369" x="3705225" y="5056188"/>
          <p14:tracePt t="42371" x="3717925" y="5068888"/>
          <p14:tracePt t="42386" x="3730625" y="5068888"/>
          <p14:tracePt t="42419" x="3743325" y="5081588"/>
          <p14:tracePt t="42443" x="3756025" y="5081588"/>
          <p14:tracePt t="42475" x="3767138" y="5081588"/>
          <p14:tracePt t="42499" x="3779838" y="5081588"/>
          <p14:tracePt t="42507" x="3792538" y="5081588"/>
          <p14:tracePt t="42519" x="3805238" y="5081588"/>
          <p14:tracePt t="42537" x="3843338" y="5081588"/>
          <p14:tracePt t="42539" x="3856038" y="5081588"/>
          <p14:tracePt t="42552" x="3879850" y="5081588"/>
          <p14:tracePt t="42555" x="3892550" y="5081588"/>
          <p14:tracePt t="42570" x="3943350" y="5081588"/>
          <p14:tracePt t="42587" x="3979863" y="5081588"/>
          <p14:tracePt t="42603" x="4017963" y="5081588"/>
          <p14:tracePt t="42620" x="4043363" y="5081588"/>
          <p14:tracePt t="42636" x="4068763" y="5081588"/>
          <p14:tracePt t="42653" x="4081463" y="5081588"/>
          <p14:tracePt t="42670" x="4092575" y="5081588"/>
          <p14:tracePt t="42687" x="4105275" y="5081588"/>
          <p14:tracePt t="42704" x="4130675" y="5068888"/>
          <p14:tracePt t="42707" x="4156075" y="5056188"/>
          <p14:tracePt t="42723" x="4181475" y="5056188"/>
          <p14:tracePt t="42736" x="4192588" y="5056188"/>
          <p14:tracePt t="42739" x="4205288" y="5056188"/>
          <p14:tracePt t="42753" x="4217988" y="5056188"/>
          <p14:tracePt t="42755" x="4230688" y="5043488"/>
          <p14:tracePt t="42770" x="4243388" y="5043488"/>
          <p14:tracePt t="42787" x="4268788" y="5043488"/>
          <p14:tracePt t="42811" x="4281488" y="5043488"/>
          <p14:tracePt t="42820" x="4294188" y="5043488"/>
          <p14:tracePt t="42837" x="4305300" y="5043488"/>
          <p14:tracePt t="42854" x="4318000" y="5030788"/>
          <p14:tracePt t="42871" x="4330700" y="5030788"/>
          <p14:tracePt t="42887" x="4356100" y="5018088"/>
          <p14:tracePt t="42907" x="4381500" y="5018088"/>
          <p14:tracePt t="42947" x="4394200" y="5018088"/>
          <p14:tracePt t="42963" x="4406900" y="5018088"/>
          <p14:tracePt t="42979" x="4430713" y="5018088"/>
          <p14:tracePt t="42987" x="4443413" y="5018088"/>
          <p14:tracePt t="43003" x="4468813" y="5018088"/>
          <p14:tracePt t="43021" x="4494213" y="5018088"/>
          <p14:tracePt t="43037" x="4518025" y="5018088"/>
          <p14:tracePt t="43067" x="4530725" y="5018088"/>
          <p14:tracePt t="43075" x="4543425" y="5018088"/>
          <p14:tracePt t="43091" x="4556125" y="5018088"/>
          <p14:tracePt t="43105" x="4568825" y="5018088"/>
          <p14:tracePt t="43122" x="4581525" y="5018088"/>
          <p14:tracePt t="43139" x="4606925" y="5018088"/>
          <p14:tracePt t="43163" x="4630738" y="5018088"/>
          <p14:tracePt t="43187" x="4643438" y="5018088"/>
          <p14:tracePt t="43195" x="4656138" y="5018088"/>
          <p14:tracePt t="43219" x="4681538" y="5018088"/>
          <p14:tracePt t="43235" x="4694238" y="5030788"/>
          <p14:tracePt t="43291" x="4719638" y="5030788"/>
          <p14:tracePt t="43315" x="4732338" y="5030788"/>
          <p14:tracePt t="43795" x="4743450" y="5030788"/>
          <p14:tracePt t="43811" x="4756150" y="5056188"/>
          <p14:tracePt t="43819" x="4768850" y="5056188"/>
          <p14:tracePt t="43833" x="4794250" y="5068888"/>
          <p14:tracePt t="43842" x="4806950" y="5081588"/>
          <p14:tracePt t="43854" x="4819650" y="5092700"/>
          <p14:tracePt t="43871" x="4856163" y="5105400"/>
          <p14:tracePt t="43889" x="4894263" y="5130800"/>
          <p14:tracePt t="43891" x="4906963" y="5130800"/>
          <p14:tracePt t="43906" x="4945063" y="5130800"/>
          <p14:tracePt t="43922" x="4945063" y="5156200"/>
          <p14:tracePt t="43939" x="4968875" y="5156200"/>
          <p14:tracePt t="43955" x="5006975" y="5156200"/>
          <p14:tracePt t="43971" x="5045075" y="5181600"/>
          <p14:tracePt t="43988" x="5094288" y="5181600"/>
          <p14:tracePt t="44005" x="5145088" y="5181600"/>
          <p14:tracePt t="44022" x="5219700" y="5181600"/>
          <p14:tracePt t="44038" x="5294313" y="5205413"/>
          <p14:tracePt t="44055" x="5383213" y="5218113"/>
          <p14:tracePt t="44072" x="5445125" y="5230813"/>
          <p14:tracePt t="44074" x="5483225" y="5243513"/>
          <p14:tracePt t="44089" x="5532438" y="5243513"/>
          <p14:tracePt t="44090" x="5583238" y="5243513"/>
          <p14:tracePt t="44106" x="5645150" y="5281613"/>
          <p14:tracePt t="44122" x="5745163" y="5294313"/>
          <p14:tracePt t="44139" x="5883275" y="5305425"/>
          <p14:tracePt t="44155" x="6070600" y="5343525"/>
          <p14:tracePt t="44172" x="6157913" y="5343525"/>
          <p14:tracePt t="44189" x="6246813" y="5368925"/>
          <p14:tracePt t="44205" x="6270625" y="5381625"/>
          <p14:tracePt t="44222" x="6283325" y="5381625"/>
          <p14:tracePt t="44239" x="6308725" y="5394325"/>
          <p14:tracePt t="44256" x="6321425" y="5394325"/>
          <p14:tracePt t="44258" x="6334125" y="5394325"/>
          <p14:tracePt t="44274" x="6346825" y="5394325"/>
          <p14:tracePt t="44290" x="6359525" y="5394325"/>
          <p14:tracePt t="44306" x="6408738" y="5394325"/>
          <p14:tracePt t="44323" x="6434138" y="5394325"/>
          <p14:tracePt t="44341" x="6459538" y="5394325"/>
          <p14:tracePt t="44358" x="6483350" y="5394325"/>
          <p14:tracePt t="44374" x="6521450" y="5394325"/>
          <p14:tracePt t="44391" x="6546850" y="5394325"/>
          <p14:tracePt t="44407" x="6596063" y="5394325"/>
          <p14:tracePt t="44425" x="6659563" y="5394325"/>
          <p14:tracePt t="44427" x="6684963" y="5394325"/>
          <p14:tracePt t="44441" x="6721475" y="5394325"/>
          <p14:tracePt t="44443" x="6772275" y="5394325"/>
          <p14:tracePt t="44458" x="6859588" y="5394325"/>
          <p14:tracePt t="44475" x="6959600" y="5394325"/>
          <p14:tracePt t="44491" x="7085013" y="5394325"/>
          <p14:tracePt t="44508" x="7197725" y="5394325"/>
          <p14:tracePt t="44524" x="7297738" y="5394325"/>
          <p14:tracePt t="44541" x="7372350" y="5394325"/>
          <p14:tracePt t="44558" x="7459663" y="5394325"/>
          <p14:tracePt t="44575" x="7523163" y="5394325"/>
          <p14:tracePt t="44592" x="7585075" y="5394325"/>
          <p14:tracePt t="44595" x="7610475" y="5394325"/>
          <p14:tracePt t="44609" x="7635875" y="5394325"/>
          <p14:tracePt t="44611" x="7648575" y="5394325"/>
          <p14:tracePt t="44625" x="7673975" y="5394325"/>
          <p14:tracePt t="44627" x="7685088" y="5394325"/>
          <p14:tracePt t="44642" x="7735888" y="5394325"/>
          <p14:tracePt t="44659" x="7797800" y="5394325"/>
          <p14:tracePt t="44675" x="7823200" y="5394325"/>
          <p14:tracePt t="44692" x="7861300" y="5394325"/>
          <p14:tracePt t="44708" x="7897813" y="5394325"/>
          <p14:tracePt t="44726" x="7923213" y="5394325"/>
          <p14:tracePt t="44742" x="7986713" y="5368925"/>
          <p14:tracePt t="44759" x="8010525" y="5368925"/>
          <p14:tracePt t="44776" x="8035925" y="5356225"/>
          <p14:tracePt t="44792" x="8048625" y="5343525"/>
          <p14:tracePt t="44795" x="8074025" y="5330825"/>
          <p14:tracePt t="44811" x="8099425" y="5318125"/>
          <p14:tracePt t="44826" x="8148638" y="5294313"/>
          <p14:tracePt t="44843" x="8174038" y="5268913"/>
          <p14:tracePt t="44859" x="8212138" y="5256213"/>
          <p14:tracePt t="44876" x="8248650" y="5243513"/>
          <p14:tracePt t="44894" x="8261350" y="5243513"/>
          <p14:tracePt t="44909" x="8312150" y="5243513"/>
          <p14:tracePt t="44925" x="8361363" y="5230813"/>
          <p14:tracePt t="44943" x="8412163" y="5230813"/>
          <p14:tracePt t="44960" x="8474075" y="5218113"/>
          <p14:tracePt t="44963" x="8499475" y="5218113"/>
          <p14:tracePt t="44975" x="8524875" y="5218113"/>
          <p14:tracePt t="44992" x="8599488" y="5194300"/>
          <p14:tracePt t="44994" x="8637588" y="5181600"/>
          <p14:tracePt t="45009" x="8674100" y="5181600"/>
          <p14:tracePt t="45012" x="8724900" y="5181600"/>
          <p14:tracePt t="45027" x="8824913" y="5156200"/>
          <p14:tracePt t="45043" x="8886825" y="5143500"/>
          <p14:tracePt t="45060" x="8912225" y="5143500"/>
          <p14:tracePt t="45077" x="8950325" y="5118100"/>
          <p14:tracePt t="45093" x="9024938" y="5092700"/>
          <p14:tracePt t="45109" x="9088438" y="5068888"/>
          <p14:tracePt t="45126" x="9124950" y="5068888"/>
          <p14:tracePt t="45142" x="9188450" y="5068888"/>
          <p14:tracePt t="45159" x="9224963" y="5068888"/>
          <p14:tracePt t="45162" x="9250363" y="5068888"/>
          <p14:tracePt t="45176" x="9275763" y="5068888"/>
          <p14:tracePt t="45178" x="9288463" y="5068888"/>
          <p14:tracePt t="45193" x="9312275" y="5068888"/>
          <p14:tracePt t="45195" x="9324975" y="5068888"/>
          <p14:tracePt t="45210" x="9375775" y="5068888"/>
          <p14:tracePt t="45227" x="9413875" y="5068888"/>
          <p14:tracePt t="45244" x="9424988" y="5068888"/>
          <p14:tracePt t="45261" x="9475788" y="5068888"/>
          <p14:tracePt t="45274" x="9513888" y="5068888"/>
          <p14:tracePt t="45291" x="9525000" y="5068888"/>
          <p14:tracePt t="45308" x="9550400" y="5068888"/>
          <p14:tracePt t="45325" x="9575800" y="5068888"/>
          <p14:tracePt t="45347" x="9601200" y="5068888"/>
          <p14:tracePt t="45379" x="9613900" y="5068888"/>
          <p14:tracePt t="45386" x="9626600" y="5068888"/>
          <p14:tracePt t="45394" x="9637713" y="5068888"/>
          <p14:tracePt t="45408" x="9650413" y="5068888"/>
          <p14:tracePt t="45410" x="9663113" y="5068888"/>
          <p14:tracePt t="45425" x="9688513" y="5068888"/>
          <p14:tracePt t="45442" x="9701213" y="5068888"/>
          <p14:tracePt t="45458" x="9713913" y="5068888"/>
          <p14:tracePt t="45475" x="9739313" y="5068888"/>
          <p14:tracePt t="45497" x="9750425" y="5068888"/>
          <p14:tracePt t="45508" x="9763125" y="5068888"/>
          <p14:tracePt t="45525" x="9775825" y="5068888"/>
          <p14:tracePt t="45542" x="9801225" y="5068888"/>
          <p14:tracePt t="45558" x="9826625" y="5068888"/>
          <p14:tracePt t="45575" x="9852025" y="5068888"/>
          <p14:tracePt t="45592" x="9863138" y="5068888"/>
          <p14:tracePt t="45593" x="9875838" y="5068888"/>
          <p14:tracePt t="45609" x="9888538" y="5068888"/>
          <p14:tracePt t="45625" x="9901238" y="5068888"/>
          <p14:tracePt t="45643" x="9913938" y="5068888"/>
          <p14:tracePt t="45819" x="9939338" y="5068888"/>
          <p14:tracePt t="46043" x="9952038" y="5068888"/>
          <p14:tracePt t="46059" x="9963150" y="5068888"/>
          <p14:tracePt t="46131" x="9975850" y="5068888"/>
          <p14:tracePt t="46194" x="9988550" y="5056188"/>
          <p14:tracePt t="46202" x="9988550" y="5043488"/>
          <p14:tracePt t="46218" x="10001250" y="5043488"/>
          <p14:tracePt t="46243" x="10013950" y="5030788"/>
          <p14:tracePt t="46259" x="10026650" y="5030788"/>
          <p14:tracePt t="46274" x="10026650" y="5018088"/>
          <p14:tracePt t="46299" x="10039350" y="5005388"/>
          <p14:tracePt t="46307" x="10039350" y="4992688"/>
          <p14:tracePt t="46467" x="10013950" y="4992688"/>
          <p14:tracePt t="46475" x="9988550" y="4992688"/>
          <p14:tracePt t="46483" x="9926638" y="4992688"/>
          <p14:tracePt t="46496" x="9852025" y="4992688"/>
          <p14:tracePt t="46499" x="9788525" y="4992688"/>
          <p14:tracePt t="46512" x="9650413" y="4992688"/>
          <p14:tracePt t="46515" x="9525000" y="4992688"/>
          <p14:tracePt t="46530" x="9088438" y="4992688"/>
          <p14:tracePt t="46547" x="8799513" y="4992688"/>
          <p14:tracePt t="46564" x="8561388" y="5043488"/>
          <p14:tracePt t="46580" x="8374063" y="5092700"/>
          <p14:tracePt t="46596" x="8212138" y="5118100"/>
          <p14:tracePt t="46613" x="8048625" y="5130800"/>
          <p14:tracePt t="46630" x="7861300" y="5156200"/>
          <p14:tracePt t="46646" x="7761288" y="5156200"/>
          <p14:tracePt t="46663" x="7710488" y="5156200"/>
          <p14:tracePt t="46680" x="7623175" y="5143500"/>
          <p14:tracePt t="46682" x="7572375" y="5143500"/>
          <p14:tracePt t="46697" x="7523163" y="5143500"/>
          <p14:tracePt t="46699" x="7435850" y="5143500"/>
          <p14:tracePt t="46714" x="7323138" y="5143500"/>
          <p14:tracePt t="46730" x="7197725" y="5143500"/>
          <p14:tracePt t="46747" x="7123113" y="5143500"/>
          <p14:tracePt t="46763" x="7085013" y="5143500"/>
          <p14:tracePt t="46787" x="7059613" y="5143500"/>
          <p14:tracePt t="46811" x="7034213" y="5143500"/>
          <p14:tracePt t="46827" x="7021513" y="5156200"/>
          <p14:tracePt t="46835" x="7010400" y="5156200"/>
          <p14:tracePt t="46859" x="6997700" y="5156200"/>
          <p14:tracePt t="46867" x="6985000" y="5156200"/>
          <p14:tracePt t="46890" x="6959600" y="5168900"/>
          <p14:tracePt t="46899" x="6946900" y="5168900"/>
          <p14:tracePt t="46914" x="6921500" y="5168900"/>
          <p14:tracePt t="46939" x="6910388" y="5168900"/>
          <p14:tracePt t="46955" x="6897688" y="5168900"/>
          <p14:tracePt t="46971" x="6884988" y="5168900"/>
          <p14:tracePt t="46980" x="6859588" y="5168900"/>
          <p14:tracePt t="46997" x="6821488" y="5168900"/>
          <p14:tracePt t="47015" x="6721475" y="5168900"/>
          <p14:tracePt t="47031" x="6684963" y="5168900"/>
          <p14:tracePt t="47048" x="6572250" y="5168900"/>
          <p14:tracePt t="47051" x="6472238" y="5168900"/>
          <p14:tracePt t="47064" x="6359525" y="5168900"/>
          <p14:tracePt t="47067" x="6270625" y="5168900"/>
          <p14:tracePt t="47081" x="6183313" y="5143500"/>
          <p14:tracePt t="47083" x="6083300" y="5130800"/>
          <p14:tracePt t="47099" x="5808663" y="5030788"/>
          <p14:tracePt t="47115" x="5657850" y="4981575"/>
          <p14:tracePt t="47132" x="5445125" y="4879975"/>
          <p14:tracePt t="47148" x="5245100" y="4792663"/>
          <p14:tracePt t="47164" x="5032375" y="4743450"/>
          <p14:tracePt t="47181" x="4945063" y="4718050"/>
          <p14:tracePt t="47198" x="4932363" y="4718050"/>
          <p14:tracePt t="47307" x="4919663" y="4718050"/>
          <p14:tracePt t="47315" x="4894263" y="4718050"/>
          <p14:tracePt t="47322" x="4856163" y="4705350"/>
          <p14:tracePt t="47332" x="4794250" y="4705350"/>
          <p14:tracePt t="47348" x="4594225" y="4643438"/>
          <p14:tracePt t="47365" x="4343400" y="4643438"/>
          <p14:tracePt t="47382" x="4130675" y="4643438"/>
          <p14:tracePt t="47398" x="4017963" y="4643438"/>
          <p14:tracePt t="47415" x="3943350" y="4643438"/>
          <p14:tracePt t="47432" x="3930650" y="4643438"/>
          <p14:tracePt t="47795" x="3930650" y="4630738"/>
          <p14:tracePt t="48219" x="3930650" y="4605338"/>
          <p14:tracePt t="48227" x="3943350" y="4592638"/>
          <p14:tracePt t="48235" x="3968750" y="4579938"/>
          <p14:tracePt t="48251" x="3992563" y="4554538"/>
          <p14:tracePt t="48268" x="4017963" y="4530725"/>
          <p14:tracePt t="48284" x="4043363" y="4505325"/>
          <p14:tracePt t="48300" x="4056063" y="4492625"/>
          <p14:tracePt t="48318" x="4092575" y="4443413"/>
          <p14:tracePt t="48334" x="4105275" y="4405313"/>
          <p14:tracePt t="48351" x="4117975" y="4354513"/>
          <p14:tracePt t="48367" x="4156075" y="4305300"/>
          <p14:tracePt t="48370" x="4156075" y="4279900"/>
          <p14:tracePt t="48384" x="4168775" y="4230688"/>
          <p14:tracePt t="48387" x="4181475" y="4205288"/>
          <p14:tracePt t="48401" x="4181475" y="4192588"/>
          <p14:tracePt t="48403" x="4181475" y="4154488"/>
          <p14:tracePt t="48419" x="4230688" y="4092575"/>
          <p14:tracePt t="48435" x="4256088" y="4017963"/>
          <p14:tracePt t="48451" x="4305300" y="3916363"/>
          <p14:tracePt t="48468" x="4418013" y="3754438"/>
          <p14:tracePt t="48485" x="4494213" y="3616325"/>
          <p14:tracePt t="48501" x="4556125" y="3541713"/>
          <p14:tracePt t="48518" x="4643438" y="3454400"/>
          <p14:tracePt t="48535" x="4681538" y="3416300"/>
          <p14:tracePt t="48550" x="4706938" y="3390900"/>
          <p14:tracePt t="48731" x="4694238" y="3390900"/>
          <p14:tracePt t="48739" x="4656138" y="3416300"/>
          <p14:tracePt t="48750" x="4581525" y="3454400"/>
          <p14:tracePt t="48767" x="4456113" y="3567113"/>
          <p14:tracePt t="48786" x="4130675" y="3679825"/>
          <p14:tracePt t="48803" x="3843338" y="3803650"/>
          <p14:tracePt t="48820" x="3717925" y="3954463"/>
          <p14:tracePt t="48836" x="3654425" y="3954463"/>
          <p14:tracePt t="48852" x="3630613" y="3954463"/>
          <p14:tracePt t="48876" x="3630613" y="3941763"/>
          <p14:tracePt t="48886" x="3630613" y="3916363"/>
          <p14:tracePt t="48903" x="3692525" y="3816350"/>
          <p14:tracePt t="48920" x="3717925" y="3754438"/>
          <p14:tracePt t="48922" x="3756025" y="3692525"/>
          <p14:tracePt t="48937" x="3805238" y="3603625"/>
          <p14:tracePt t="48939" x="3856038" y="3567113"/>
          <p14:tracePt t="48954" x="3930650" y="3503613"/>
          <p14:tracePt t="48970" x="3992563" y="3479800"/>
          <p14:tracePt t="48986" x="4043363" y="3454400"/>
          <p14:tracePt t="49003" x="4081463" y="3429000"/>
          <p14:tracePt t="49020" x="4092575" y="3429000"/>
          <p14:tracePt t="49036" x="4105275" y="3429000"/>
          <p14:tracePt t="49075" x="4117975" y="3429000"/>
          <p14:tracePt t="49083" x="4143375" y="3429000"/>
          <p14:tracePt t="49091" x="4156075" y="3429000"/>
          <p14:tracePt t="49104" x="4181475" y="3429000"/>
          <p14:tracePt t="49107" x="4230688" y="3429000"/>
          <p14:tracePt t="49123" x="4281488" y="3429000"/>
          <p14:tracePt t="49136" x="4318000" y="3429000"/>
          <p14:tracePt t="49139" x="4356100" y="3454400"/>
          <p14:tracePt t="49153" x="4394200" y="3454400"/>
          <p14:tracePt t="49155" x="4443413" y="3454400"/>
          <p14:tracePt t="49171" x="4530725" y="3454400"/>
          <p14:tracePt t="49187" x="4619625" y="3454400"/>
          <p14:tracePt t="49204" x="4694238" y="3454400"/>
          <p14:tracePt t="49221" x="4732338" y="3479800"/>
          <p14:tracePt t="49237" x="4768850" y="3479800"/>
          <p14:tracePt t="49254" x="4781550" y="3479800"/>
          <p14:tracePt t="49270" x="4794250" y="3479800"/>
          <p14:tracePt t="49286" x="4819650" y="3479800"/>
          <p14:tracePt t="49303" x="4868863" y="3479800"/>
          <p14:tracePt t="49320" x="4968875" y="3479800"/>
          <p14:tracePt t="49322" x="5057775" y="3479800"/>
          <p14:tracePt t="49337" x="5132388" y="3479800"/>
          <p14:tracePt t="49339" x="5219700" y="3479800"/>
          <p14:tracePt t="49354" x="5357813" y="3479800"/>
          <p14:tracePt t="49371" x="5519738" y="3479800"/>
          <p14:tracePt t="49387" x="5657850" y="3479800"/>
          <p14:tracePt t="49404" x="5757863" y="3479800"/>
          <p14:tracePt t="49421" x="5845175" y="3479800"/>
          <p14:tracePt t="49437" x="5908675" y="3479800"/>
          <p14:tracePt t="49455" x="5932488" y="3479800"/>
          <p14:tracePt t="49471" x="5957888" y="3479800"/>
          <p14:tracePt t="49487" x="5995988" y="3479800"/>
          <p14:tracePt t="49504" x="6008688" y="3479800"/>
          <p14:tracePt t="49521" x="6021388" y="3479800"/>
          <p14:tracePt t="49537" x="6034088" y="3479800"/>
          <p14:tracePt t="49539" x="6057900" y="3479800"/>
          <p14:tracePt t="49555" x="6108700" y="3479800"/>
          <p14:tracePt t="49571" x="6183313" y="3479800"/>
          <p14:tracePt t="49588" x="6246813" y="3479800"/>
          <p14:tracePt t="49604" x="6346825" y="3479800"/>
          <p14:tracePt t="49621" x="6472238" y="3479800"/>
          <p14:tracePt t="49638" x="6608763" y="3479800"/>
          <p14:tracePt t="49655" x="6708775" y="3479800"/>
          <p14:tracePt t="49672" x="6821488" y="3479800"/>
          <p14:tracePt t="49674" x="6897688" y="3479800"/>
          <p14:tracePt t="49688" x="6959600" y="3479800"/>
          <p14:tracePt t="49691" x="7034213" y="3479800"/>
          <p14:tracePt t="49704" x="7110413" y="3479800"/>
          <p14:tracePt t="49707" x="7197725" y="3479800"/>
          <p14:tracePt t="49722" x="7335838" y="3479800"/>
          <p14:tracePt t="49738" x="7485063" y="3479800"/>
          <p14:tracePt t="49755" x="7623175" y="3479800"/>
          <p14:tracePt t="49772" x="7697788" y="3479800"/>
          <p14:tracePt t="49788" x="7797800" y="3479800"/>
          <p14:tracePt t="49805" x="7910513" y="3490913"/>
          <p14:tracePt t="49822" x="7986713" y="3490913"/>
          <p14:tracePt t="49838" x="8023225" y="3490913"/>
          <p14:tracePt t="49856" x="8035925" y="3490913"/>
          <p14:tracePt t="50259" x="8048625" y="3490913"/>
          <p14:tracePt t="50331" x="8074025" y="3490913"/>
          <p14:tracePt t="50387" x="8086725" y="3490913"/>
          <p14:tracePt t="50403" x="8099425" y="3490913"/>
          <p14:tracePt t="50427" x="8110538" y="3490913"/>
          <p14:tracePt t="50435" x="8123238" y="3490913"/>
          <p14:tracePt t="50475" x="8135938" y="3467100"/>
          <p14:tracePt t="50499" x="8148638" y="3467100"/>
          <p14:tracePt t="50506" x="8161338" y="3467100"/>
          <p14:tracePt t="50523" x="8174038" y="3467100"/>
          <p14:tracePt t="50531" x="8186738" y="3467100"/>
          <p14:tracePt t="50547" x="8186738" y="3454400"/>
          <p14:tracePt t="50571" x="8199438" y="3454400"/>
          <p14:tracePt t="50635" x="8212138" y="3454400"/>
          <p14:tracePt t="50643" x="8223250" y="3454400"/>
          <p14:tracePt t="50723" x="8235950" y="3454400"/>
          <p14:tracePt t="50883" x="8235950" y="3479800"/>
          <p14:tracePt t="50923" x="8248650" y="3503613"/>
          <p14:tracePt t="50955" x="8248650" y="3516313"/>
          <p14:tracePt t="51139" x="8261350" y="3529013"/>
          <p14:tracePt t="51907" x="8274050" y="3554413"/>
          <p14:tracePt t="51923" x="8286750" y="3554413"/>
          <p14:tracePt t="51939" x="8299450" y="3554413"/>
          <p14:tracePt t="51946" x="8312150" y="3579813"/>
          <p14:tracePt t="51959" x="8324850" y="3579813"/>
          <p14:tracePt t="51976" x="8335963" y="3579813"/>
          <p14:tracePt t="51993" x="8348663" y="3590925"/>
          <p14:tracePt t="52091" x="8361363" y="3590925"/>
          <p14:tracePt t="52146" x="8374063" y="3590925"/>
          <p14:tracePt t="52163" x="8386763" y="3590925"/>
          <p14:tracePt t="52187" x="8399463" y="3590925"/>
          <p14:tracePt t="52267" x="8412163" y="3590925"/>
          <p14:tracePt t="52539" x="8424863" y="3590925"/>
          <p14:tracePt t="52971" x="8435975" y="3590925"/>
          <p14:tracePt t="53099" x="8448675" y="3603625"/>
          <p14:tracePt t="53147" x="8448675" y="3616325"/>
          <p14:tracePt t="53155" x="8461375" y="3616325"/>
          <p14:tracePt t="53187" x="8461375" y="3629025"/>
          <p14:tracePt t="53195" x="8474075" y="3629025"/>
          <p14:tracePt t="53203" x="8474075" y="3641725"/>
          <p14:tracePt t="53219" x="8474075" y="3654425"/>
          <p14:tracePt t="53229" x="8474075" y="3667125"/>
          <p14:tracePt t="53246" x="8486775" y="3667125"/>
          <p14:tracePt t="53262" x="8499475" y="3679825"/>
          <p14:tracePt t="53282" x="8512175" y="3692525"/>
          <p14:tracePt t="53298" x="8524875" y="3703638"/>
          <p14:tracePt t="53322" x="8524875" y="3716338"/>
          <p14:tracePt t="53346" x="8537575" y="3716338"/>
          <p14:tracePt t="54715" x="8548688" y="3716338"/>
          <p14:tracePt t="54731" x="8561388" y="3703638"/>
          <p14:tracePt t="54771" x="8574088" y="3692525"/>
          <p14:tracePt t="57723" x="8599488" y="3692525"/>
          <p14:tracePt t="57819" x="8612188" y="3692525"/>
          <p14:tracePt t="57826" x="8624888" y="3692525"/>
          <p14:tracePt t="57859" x="8624888" y="3679825"/>
          <p14:tracePt t="57899" x="8637588" y="3667125"/>
          <p14:tracePt t="58011" x="8650288" y="3654425"/>
          <p14:tracePt t="58131" x="8650288" y="3641725"/>
          <p14:tracePt t="58139" x="8661400" y="3641725"/>
          <p14:tracePt t="58315" x="8674100" y="3629025"/>
          <p14:tracePt t="59939" x="8686800" y="3629025"/>
          <p14:tracePt t="60563" x="8699500" y="3629025"/>
          <p14:tracePt t="60843" x="8712200" y="3629025"/>
          <p14:tracePt t="60867" x="8712200" y="3641725"/>
          <p14:tracePt t="61515" x="8737600" y="3654425"/>
          <p14:tracePt t="61523" x="8737600" y="3667125"/>
          <p14:tracePt t="61539" x="8737600" y="3679825"/>
          <p14:tracePt t="61554" x="8750300" y="3679825"/>
          <p14:tracePt t="62131" x="8774113" y="3679825"/>
          <p14:tracePt t="65579" x="8786813" y="3679825"/>
          <p14:tracePt t="66834" x="8763000" y="3679825"/>
          <p14:tracePt t="66843" x="8699500" y="3679825"/>
          <p14:tracePt t="66850" x="8674100" y="3679825"/>
          <p14:tracePt t="66867" x="8637588" y="3679825"/>
          <p14:tracePt t="66883" x="8574088" y="3679825"/>
          <p14:tracePt t="66900" x="8524875" y="3667125"/>
          <p14:tracePt t="66916" x="8448675" y="3629025"/>
          <p14:tracePt t="66933" x="8324850" y="3567113"/>
          <p14:tracePt t="66950" x="8212138" y="3529013"/>
          <p14:tracePt t="66966" x="8074025" y="3467100"/>
          <p14:tracePt t="66983" x="7935913" y="3378200"/>
          <p14:tracePt t="66986" x="7861300" y="3341688"/>
          <p14:tracePt t="67000" x="7773988" y="3278188"/>
          <p14:tracePt t="67003" x="7697788" y="3228975"/>
          <p14:tracePt t="67017" x="7661275" y="3154363"/>
          <p14:tracePt t="67019" x="7635875" y="3116263"/>
          <p14:tracePt t="67034" x="7485063" y="3028950"/>
          <p14:tracePt t="67050" x="7310438" y="2916238"/>
          <p14:tracePt t="67067" x="7097713" y="2790825"/>
          <p14:tracePt t="67083" x="6921500" y="2703513"/>
          <p14:tracePt t="67100" x="6808788" y="2627313"/>
          <p14:tracePt t="67117" x="6721475" y="2603500"/>
          <p14:tracePt t="67134" x="6584950" y="2552700"/>
          <p14:tracePt t="67151" x="6508750" y="2503488"/>
          <p14:tracePt t="67167" x="6421438" y="2452688"/>
          <p14:tracePt t="67184" x="6383338" y="2414588"/>
          <p14:tracePt t="67187" x="6370638" y="2414588"/>
          <p14:tracePt t="67202" x="6359525" y="2414588"/>
          <p14:tracePt t="67219" x="6334125" y="2403475"/>
          <p14:tracePt t="67267" x="6321425" y="2403475"/>
          <p14:tracePt t="67284" x="6308725" y="2403475"/>
          <p14:tracePt t="67315" x="6283325" y="2403475"/>
          <p14:tracePt t="67347" x="6270625" y="2403475"/>
          <p14:tracePt t="67355" x="6259513" y="2403475"/>
          <p14:tracePt t="67368" x="6234113" y="2403475"/>
          <p14:tracePt t="67387" x="6221413" y="2403475"/>
          <p14:tracePt t="67411" x="6221413" y="2414588"/>
          <p14:tracePt t="67418" x="6196013" y="2414588"/>
          <p14:tracePt t="67459" x="6183313" y="2427288"/>
          <p14:tracePt t="67467" x="6170613" y="2427288"/>
          <p14:tracePt t="67484" x="6170613" y="2439988"/>
          <p14:tracePt t="67492" x="6157913" y="2439988"/>
          <p14:tracePt t="67501" x="6146800" y="2439988"/>
          <p14:tracePt t="67519" x="6121400" y="2452688"/>
          <p14:tracePt t="67522" x="6096000" y="2465388"/>
          <p14:tracePt t="67535" x="6083300" y="2465388"/>
          <p14:tracePt t="67538" x="6070600" y="2478088"/>
          <p14:tracePt t="67552" x="6057900" y="2478088"/>
          <p14:tracePt t="67554" x="6045200" y="2490788"/>
          <p14:tracePt t="67567" x="6034088" y="2490788"/>
          <p14:tracePt t="67583" x="6021388" y="2490788"/>
          <p14:tracePt t="67585" x="6008688" y="2503488"/>
          <p14:tracePt t="67602" x="5995988" y="2503488"/>
          <p14:tracePt t="67618" x="5957888" y="2516188"/>
          <p14:tracePt t="67634" x="5932488" y="2527300"/>
          <p14:tracePt t="67651" x="5908675" y="2540000"/>
          <p14:tracePt t="67666" x="5895975" y="2540000"/>
          <p14:tracePt t="67689" x="5883275" y="2540000"/>
          <p14:tracePt t="67706" x="5870575" y="2552700"/>
          <p14:tracePt t="67722" x="5870575" y="2565400"/>
          <p14:tracePt t="67738" x="5870575" y="2578100"/>
          <p14:tracePt t="67750" x="5845175" y="2578100"/>
          <p14:tracePt t="67767" x="5808663" y="2578100"/>
          <p14:tracePt t="67784" x="5783263" y="2603500"/>
          <p14:tracePt t="67801" x="5770563" y="2603500"/>
          <p14:tracePt t="67867" x="5745163" y="2603500"/>
          <p14:tracePt t="67891" x="5732463" y="2603500"/>
          <p14:tracePt t="67899" x="5719763" y="2616200"/>
          <p14:tracePt t="67915" x="5708650" y="2616200"/>
          <p14:tracePt t="67923" x="5695950" y="2627313"/>
          <p14:tracePt t="67939" x="5695950" y="2640013"/>
          <p14:tracePt t="67955" x="5683250" y="2652713"/>
          <p14:tracePt t="67969" x="5670550" y="2665413"/>
          <p14:tracePt t="67986" x="5657850" y="2678113"/>
          <p14:tracePt t="68002" x="5632450" y="2690813"/>
          <p14:tracePt t="68020" x="5607050" y="2716213"/>
          <p14:tracePt t="68036" x="5570538" y="2765425"/>
          <p14:tracePt t="68053" x="5532438" y="2803525"/>
          <p14:tracePt t="68070" x="5507038" y="2840038"/>
          <p14:tracePt t="68086" x="5483225" y="2878138"/>
          <p14:tracePt t="68103" x="5470525" y="2916238"/>
          <p14:tracePt t="68120" x="5432425" y="2978150"/>
          <p14:tracePt t="68123" x="5432425" y="2990850"/>
          <p14:tracePt t="68137" x="5419725" y="3016250"/>
          <p14:tracePt t="68139" x="5407025" y="3041650"/>
          <p14:tracePt t="68154" x="5370513" y="3116263"/>
          <p14:tracePt t="68171" x="5319713" y="3178175"/>
          <p14:tracePt t="68187" x="5307013" y="3228975"/>
          <p14:tracePt t="68203" x="5257800" y="3316288"/>
          <p14:tracePt t="68220" x="5219700" y="3390900"/>
          <p14:tracePt t="68237" x="5194300" y="3490913"/>
          <p14:tracePt t="68253" x="5157788" y="3567113"/>
          <p14:tracePt t="68270" x="5119688" y="3629025"/>
          <p14:tracePt t="68287" x="5119688" y="3667125"/>
          <p14:tracePt t="68292" x="5106988" y="3679825"/>
          <p14:tracePt t="68306" x="5094288" y="3703638"/>
          <p14:tracePt t="68319" x="5081588" y="3716338"/>
          <p14:tracePt t="68335" x="5045075" y="3816350"/>
          <p14:tracePt t="68337" x="5045075" y="3841750"/>
          <p14:tracePt t="68352" x="5045075" y="3905250"/>
          <p14:tracePt t="68353" x="5006975" y="3967163"/>
          <p14:tracePt t="68368" x="4956175" y="4067175"/>
          <p14:tracePt t="68370" x="4894263" y="4179888"/>
          <p14:tracePt t="68386" x="4806950" y="4341813"/>
          <p14:tracePt t="68402" x="4732338" y="4492625"/>
          <p14:tracePt t="68418" x="4643438" y="4643438"/>
          <p14:tracePt t="68435" x="4606925" y="4679950"/>
          <p14:tracePt t="68452" x="4543425" y="4743450"/>
          <p14:tracePt t="68469" x="4494213" y="4792663"/>
          <p14:tracePt t="68486" x="4456113" y="4830763"/>
          <p14:tracePt t="68502" x="4443413" y="4856163"/>
          <p14:tracePt t="68519" x="4430713" y="4879975"/>
          <p14:tracePt t="68536" x="4418013" y="4892675"/>
          <p14:tracePt t="68537" x="4418013" y="4918075"/>
          <p14:tracePt t="68553" x="4394200" y="4956175"/>
          <p14:tracePt t="68569" x="4394200" y="4981575"/>
          <p14:tracePt t="68586" x="4394200" y="5018088"/>
          <p14:tracePt t="68602" x="4381500" y="5056188"/>
          <p14:tracePt t="68619" x="4356100" y="5130800"/>
          <p14:tracePt t="68636" x="4343400" y="5181600"/>
          <p14:tracePt t="68654" x="4330700" y="5243513"/>
          <p14:tracePt t="68671" x="4330700" y="5305425"/>
          <p14:tracePt t="68689" x="4305300" y="5343525"/>
          <p14:tracePt t="68692" x="4305300" y="5368925"/>
          <p14:tracePt t="68705" x="4305300" y="5381625"/>
          <p14:tracePt t="68707" x="4305300" y="5394325"/>
          <p14:tracePt t="68722" x="4305300" y="5418138"/>
          <p14:tracePt t="68755" x="4305300" y="5443538"/>
          <p14:tracePt t="68907" x="4305300" y="5456238"/>
          <p14:tracePt t="68922" x="4294188" y="5468938"/>
          <p14:tracePt t="69475" x="4294188" y="5456238"/>
          <p14:tracePt t="69498" x="4305300" y="5443538"/>
          <p14:tracePt t="70163" x="4318000" y="5430838"/>
          <p14:tracePt t="70443" x="4330700" y="5430838"/>
          <p14:tracePt t="70523" x="4343400" y="5430838"/>
          <p14:tracePt t="71025" x="4356100" y="5430838"/>
          <p14:tracePt t="71115" x="4368800" y="5430838"/>
          <p14:tracePt t="71275" x="4381500" y="5430838"/>
          <p14:tracePt t="71291" x="4381500" y="5418138"/>
          <p14:tracePt t="71323" x="4394200" y="5418138"/>
          <p14:tracePt t="72627" x="4406900" y="5407025"/>
          <p14:tracePt t="73595" x="4368800" y="5407025"/>
          <p14:tracePt t="73602" x="4305300" y="5407025"/>
          <p14:tracePt t="73618" x="4181475" y="5381625"/>
          <p14:tracePt t="73620" x="4056063" y="5330825"/>
          <p14:tracePt t="73634" x="3817938" y="5181600"/>
          <p14:tracePt t="73650" x="3392488" y="4805363"/>
          <p14:tracePt t="73667" x="2954338" y="4530725"/>
          <p14:tracePt t="73684" x="2767013" y="4354513"/>
          <p14:tracePt t="73700" x="2590800" y="4217988"/>
          <p14:tracePt t="73717" x="2390775" y="4005263"/>
          <p14:tracePt t="73734" x="2190750" y="3829050"/>
          <p14:tracePt t="73751" x="2014538" y="3667125"/>
          <p14:tracePt t="73754" x="1927225" y="3603625"/>
          <p14:tracePt t="73768" x="1865313" y="3541713"/>
          <p14:tracePt t="73771" x="1790700" y="3490913"/>
          <p14:tracePt t="73784" x="1714500" y="3416300"/>
          <p14:tracePt t="73786" x="1601788" y="3354388"/>
          <p14:tracePt t="73801" x="1577975" y="3316288"/>
          <p14:tracePt t="73803" x="1539875" y="3267075"/>
          <p14:tracePt t="73819" x="1501775" y="3228975"/>
          <p14:tracePt t="73835" x="1476375" y="3203575"/>
          <p14:tracePt t="73851" x="1427163" y="3128963"/>
          <p14:tracePt t="73868" x="1389063" y="3041650"/>
          <p14:tracePt t="73884" x="1352550" y="2965450"/>
          <p14:tracePt t="73901" x="1327150" y="2890838"/>
          <p14:tracePt t="73918" x="1289050" y="2852738"/>
          <p14:tracePt t="73935" x="1276350" y="2816225"/>
          <p14:tracePt t="73952" x="1227138" y="2716213"/>
          <p14:tracePt t="73956" x="1176338" y="2652713"/>
          <p14:tracePt t="73968" x="1127125" y="2578100"/>
          <p14:tracePt t="73970" x="1101725" y="2490788"/>
          <p14:tracePt t="73983" x="1038225" y="2378075"/>
          <p14:tracePt t="74000" x="901700" y="2165350"/>
          <p14:tracePt t="74002" x="814388" y="2078038"/>
          <p14:tracePt t="74017" x="650875" y="1889125"/>
          <p14:tracePt t="74034" x="563563" y="1752600"/>
          <p14:tracePt t="74050" x="488950" y="1614488"/>
          <p14:tracePt t="74067" x="387350" y="1401763"/>
          <p14:tracePt t="74083" x="312738" y="1214438"/>
          <p14:tracePt t="74101" x="187325" y="901700"/>
          <p14:tracePt t="74117" x="138113" y="776288"/>
          <p14:tracePt t="74134" x="112713" y="6508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(3)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0938" y="2441585"/>
            <a:ext cx="1016540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Training Programs and Clinical Error Rates:</a:t>
            </a:r>
            <a:endParaRPr lang="en-US" sz="2800" b="1" dirty="0">
              <a:solidFill>
                <a:srgbClr val="00AEEF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Management implements a new training program for surgical staff to reduce the occurrence of clinical errors during operations. They need to test if the training program is effective.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06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196"/>
    </mc:Choice>
    <mc:Fallback xmlns="">
      <p:transition advTm="41196"/>
    </mc:Fallback>
  </mc:AlternateContent>
  <p:extLst>
    <p:ext uri="{3A86A75C-4F4B-4683-9AE1-C65F6400EC91}">
      <p14:laserTraceLst xmlns:p14="http://schemas.microsoft.com/office/powerpoint/2010/main">
        <p14:tracePtLst>
          <p14:tracePt t="12661" x="3340100" y="6153150"/>
          <p14:tracePt t="12768" x="2316163" y="6645275"/>
          <p14:tracePt t="12775" x="2365375" y="6357938"/>
          <p14:tracePt t="12786" x="2390775" y="6207125"/>
          <p14:tracePt t="12802" x="2465388" y="5907088"/>
          <p14:tracePt t="12819" x="2554288" y="5568950"/>
          <p14:tracePt t="12835" x="2628900" y="5305425"/>
          <p14:tracePt t="12852" x="2716213" y="4981575"/>
          <p14:tracePt t="12854" x="2767013" y="4868863"/>
          <p14:tracePt t="12870" x="2867025" y="4530725"/>
          <p14:tracePt t="12886" x="3003550" y="4217988"/>
          <p14:tracePt t="12902" x="3103563" y="4017963"/>
          <p14:tracePt t="12919" x="3128963" y="3967163"/>
          <p14:tracePt t="12936" x="3141663" y="3941763"/>
          <p14:tracePt t="12953" x="3154363" y="3929063"/>
          <p14:tracePt t="12982" x="3154363" y="3916363"/>
          <p14:tracePt t="12998" x="3154363" y="3905250"/>
          <p14:tracePt t="13007" x="3167063" y="3892550"/>
          <p14:tracePt t="13019" x="3179763" y="3892550"/>
          <p14:tracePt t="13036" x="3216275" y="3867150"/>
          <p14:tracePt t="13038" x="3267075" y="3841750"/>
          <p14:tracePt t="13052" x="3328988" y="3841750"/>
          <p14:tracePt t="13054" x="3392488" y="3829050"/>
          <p14:tracePt t="13070" x="3505200" y="3792538"/>
          <p14:tracePt t="13086" x="3692525" y="3767138"/>
          <p14:tracePt t="13103" x="3792538" y="3741738"/>
          <p14:tracePt t="13119" x="3917950" y="3729038"/>
          <p14:tracePt t="13136" x="4043363" y="3703638"/>
          <p14:tracePt t="13153" x="4105275" y="3692525"/>
          <p14:tracePt t="13170" x="4192588" y="3667125"/>
          <p14:tracePt t="13186" x="4281488" y="3667125"/>
          <p14:tracePt t="13203" x="4368800" y="3667125"/>
          <p14:tracePt t="13220" x="4481513" y="3641725"/>
          <p14:tracePt t="13237" x="4630738" y="3603625"/>
          <p14:tracePt t="13238" x="4706938" y="3590925"/>
          <p14:tracePt t="13254" x="4794250" y="3590925"/>
          <p14:tracePt t="13270" x="4856163" y="3567113"/>
          <p14:tracePt t="13287" x="4906963" y="3567113"/>
          <p14:tracePt t="13303" x="4932363" y="3567113"/>
          <p14:tracePt t="13320" x="4956175" y="3541713"/>
          <p14:tracePt t="13337" x="4968875" y="3541713"/>
          <p14:tracePt t="13479" x="4981575" y="3541713"/>
          <p14:tracePt t="13495" x="4994275" y="3541713"/>
          <p14:tracePt t="13504" x="5032375" y="3541713"/>
          <p14:tracePt t="13512" x="5057775" y="3554413"/>
          <p14:tracePt t="13522" x="5106988" y="3567113"/>
          <p14:tracePt t="13539" x="5294313" y="3590925"/>
          <p14:tracePt t="13555" x="5394325" y="3590925"/>
          <p14:tracePt t="13573" x="5632450" y="3590925"/>
          <p14:tracePt t="13575" x="5732463" y="3590925"/>
          <p14:tracePt t="13589" x="5821363" y="3590925"/>
          <p14:tracePt t="13591" x="5895975" y="3590925"/>
          <p14:tracePt t="13607" x="6021388" y="3590925"/>
          <p14:tracePt t="13623" x="6070600" y="3590925"/>
          <p14:tracePt t="13639" x="6083300" y="3590925"/>
          <p14:tracePt t="13656" x="6096000" y="3590925"/>
          <p14:tracePt t="13735" x="6083300" y="3590925"/>
          <p14:tracePt t="13743" x="6057900" y="3590925"/>
          <p14:tracePt t="13756" x="6008688" y="3629025"/>
          <p14:tracePt t="13759" x="5970588" y="3629025"/>
          <p14:tracePt t="13773" x="5945188" y="3629025"/>
          <p14:tracePt t="13775" x="5921375" y="3629025"/>
          <p14:tracePt t="13831" x="5945188" y="3629025"/>
          <p14:tracePt t="13839" x="6008688" y="3629025"/>
          <p14:tracePt t="13847" x="6146800" y="3629025"/>
          <p14:tracePt t="13856" x="6270625" y="3603625"/>
          <p14:tracePt t="13873" x="6483350" y="3603625"/>
          <p14:tracePt t="13889" x="6721475" y="3603625"/>
          <p14:tracePt t="13907" x="6846888" y="3603625"/>
          <p14:tracePt t="13923" x="6910388" y="3603625"/>
          <p14:tracePt t="13975" x="6897688" y="3603625"/>
          <p14:tracePt t="13983" x="6872288" y="3616325"/>
          <p14:tracePt t="13991" x="6846888" y="3616325"/>
          <p14:tracePt t="14007" x="6834188" y="3629025"/>
          <p14:tracePt t="14031" x="6821488" y="3641725"/>
          <p14:tracePt t="14063" x="6834188" y="3641725"/>
          <p14:tracePt t="14071" x="6884988" y="3641725"/>
          <p14:tracePt t="14079" x="6959600" y="3641725"/>
          <p14:tracePt t="14090" x="6997700" y="3641725"/>
          <p14:tracePt t="14107" x="7123113" y="3641725"/>
          <p14:tracePt t="14123" x="7210425" y="3641725"/>
          <p14:tracePt t="14127" x="7285038" y="3641725"/>
          <p14:tracePt t="14141" x="7335838" y="3641725"/>
          <p14:tracePt t="14143" x="7372350" y="3641725"/>
          <p14:tracePt t="14157" x="7410450" y="3641725"/>
          <p14:tracePt t="14160" x="7423150" y="3641725"/>
          <p14:tracePt t="14174" x="7435850" y="3641725"/>
          <p14:tracePt t="14223" x="7448550" y="3641725"/>
          <p14:tracePt t="14247" x="7448550" y="3654425"/>
          <p14:tracePt t="14255" x="7472363" y="3667125"/>
          <p14:tracePt t="14263" x="7472363" y="3679825"/>
          <p14:tracePt t="14273" x="7472363" y="3692525"/>
          <p14:tracePt t="14290" x="7472363" y="3703638"/>
          <p14:tracePt t="14308" x="7497763" y="3716338"/>
          <p14:tracePt t="14543" x="7561263" y="3729038"/>
          <p14:tracePt t="14551" x="7761288" y="3679825"/>
          <p14:tracePt t="14558" x="8035925" y="3590925"/>
          <p14:tracePt t="14575" x="8386763" y="3554413"/>
          <p14:tracePt t="14591" x="8586788" y="3541713"/>
          <p14:tracePt t="14609" x="8824913" y="3503613"/>
          <p14:tracePt t="14624" x="9037638" y="3503613"/>
          <p14:tracePt t="14641" x="9199563" y="3503613"/>
          <p14:tracePt t="14658" x="9301163" y="3503613"/>
          <p14:tracePt t="14676" x="9375775" y="3503613"/>
          <p14:tracePt t="14692" x="9401175" y="3503613"/>
          <p14:tracePt t="14695" x="9413875" y="3503613"/>
          <p14:tracePt t="14808" x="9437688" y="3503613"/>
          <p14:tracePt t="14815" x="9450388" y="3479800"/>
          <p14:tracePt t="14825" x="9463088" y="3479800"/>
          <p14:tracePt t="14847" x="9475788" y="3479800"/>
          <p14:tracePt t="14859" x="9488488" y="3479800"/>
          <p14:tracePt t="14876" x="9501188" y="3479800"/>
          <p14:tracePt t="14879" x="9513888" y="3479800"/>
          <p14:tracePt t="14893" x="9525000" y="3479800"/>
          <p14:tracePt t="14895" x="9537700" y="3479800"/>
          <p14:tracePt t="14928" x="9550400" y="3479800"/>
          <p14:tracePt t="14951" x="9575800" y="3479800"/>
          <p14:tracePt t="14991" x="9588500" y="3479800"/>
          <p14:tracePt t="15023" x="9601200" y="3479800"/>
          <p14:tracePt t="15031" x="9613900" y="3479800"/>
          <p14:tracePt t="15043" x="9626600" y="3479800"/>
          <p14:tracePt t="15059" x="9650413" y="3479800"/>
          <p14:tracePt t="15079" x="9650413" y="3490913"/>
          <p14:tracePt t="15093" x="9650413" y="3516313"/>
          <p14:tracePt t="15095" x="9650413" y="3529013"/>
          <p14:tracePt t="15110" x="9650413" y="3590925"/>
          <p14:tracePt t="15127" x="9650413" y="3679825"/>
          <p14:tracePt t="15143" x="9650413" y="3741738"/>
          <p14:tracePt t="15160" x="9650413" y="3803650"/>
          <p14:tracePt t="15176" x="9650413" y="3854450"/>
          <p14:tracePt t="15193" x="9637713" y="3905250"/>
          <p14:tracePt t="15209" x="9601200" y="3967163"/>
          <p14:tracePt t="15227" x="9575800" y="4017963"/>
          <p14:tracePt t="15243" x="9550400" y="4054475"/>
          <p14:tracePt t="15260" x="9537700" y="4067175"/>
          <p14:tracePt t="15495" x="9537700" y="4079875"/>
          <p14:tracePt t="15559" x="9525000" y="4079875"/>
          <p14:tracePt t="15599" x="9513888" y="4079875"/>
          <p14:tracePt t="15623" x="9501188" y="4079875"/>
          <p14:tracePt t="15639" x="9501188" y="4092575"/>
          <p14:tracePt t="15647" x="9488488" y="4092575"/>
          <p14:tracePt t="15663" x="9475788" y="4105275"/>
          <p14:tracePt t="15679" x="9463088" y="4105275"/>
          <p14:tracePt t="15695" x="9437688" y="4117975"/>
          <p14:tracePt t="15712" x="9401175" y="4129088"/>
          <p14:tracePt t="15728" x="9350375" y="4141788"/>
          <p14:tracePt t="15745" x="9312275" y="4154488"/>
          <p14:tracePt t="15761" x="9250363" y="4154488"/>
          <p14:tracePt t="15778" x="9088438" y="4179888"/>
          <p14:tracePt t="15795" x="8863013" y="4192588"/>
          <p14:tracePt t="15812" x="8499475" y="4192588"/>
          <p14:tracePt t="15828" x="8110538" y="4192588"/>
          <p14:tracePt t="15831" x="7835900" y="4192588"/>
          <p14:tracePt t="15845" x="7561263" y="4192588"/>
          <p14:tracePt t="15848" x="7259638" y="4192588"/>
          <p14:tracePt t="15862" x="6408738" y="4192588"/>
          <p14:tracePt t="15879" x="5719763" y="4192588"/>
          <p14:tracePt t="15895" x="5207000" y="4279900"/>
          <p14:tracePt t="15911" x="4894263" y="4330700"/>
          <p14:tracePt t="15928" x="4668838" y="4354513"/>
          <p14:tracePt t="15945" x="4530725" y="4392613"/>
          <p14:tracePt t="15962" x="4506913" y="4418013"/>
          <p14:tracePt t="15979" x="4481513" y="4430713"/>
          <p14:tracePt t="15995" x="4456113" y="4443413"/>
          <p14:tracePt t="15998" x="4430713" y="4443413"/>
          <p14:tracePt t="16012" x="4418013" y="4443413"/>
          <p14:tracePt t="16015" x="4381500" y="4454525"/>
          <p14:tracePt t="16028" x="4343400" y="4479925"/>
          <p14:tracePt t="16031" x="4281488" y="4479925"/>
          <p14:tracePt t="16046" x="4192588" y="4505325"/>
          <p14:tracePt t="16063" x="4068763" y="4543425"/>
          <p14:tracePt t="16079" x="3905250" y="4579938"/>
          <p14:tracePt t="16096" x="3705225" y="4592638"/>
          <p14:tracePt t="16112" x="3554413" y="4630738"/>
          <p14:tracePt t="16129" x="3417888" y="4667250"/>
          <p14:tracePt t="16145" x="3292475" y="4692650"/>
          <p14:tracePt t="16162" x="3205163" y="4730750"/>
          <p14:tracePt t="16179" x="3167063" y="4730750"/>
          <p14:tracePt t="16196" x="3141663" y="4730750"/>
          <p14:tracePt t="16199" x="3092450" y="4743450"/>
          <p14:tracePt t="16213" x="3067050" y="4756150"/>
          <p14:tracePt t="16215" x="3016250" y="4779963"/>
          <p14:tracePt t="16229" x="2979738" y="4779963"/>
          <p14:tracePt t="16231" x="2941638" y="4779963"/>
          <p14:tracePt t="16247" x="2841625" y="4805363"/>
          <p14:tracePt t="16263" x="2716213" y="4843463"/>
          <p14:tracePt t="16279" x="2603500" y="4856163"/>
          <p14:tracePt t="16296" x="2441575" y="4879975"/>
          <p14:tracePt t="16313" x="2239963" y="4918075"/>
          <p14:tracePt t="16329" x="2003425" y="4943475"/>
          <p14:tracePt t="16346" x="1790700" y="4968875"/>
          <p14:tracePt t="16363" x="1639888" y="4968875"/>
          <p14:tracePt t="16379" x="1552575" y="4968875"/>
          <p14:tracePt t="16383" x="1527175" y="4992688"/>
          <p14:tracePt t="16399" x="1501775" y="4992688"/>
          <p14:tracePt t="16413" x="1465263" y="5005388"/>
          <p14:tracePt t="16430" x="1452563" y="5005388"/>
          <p14:tracePt t="16511" x="1427163" y="5005388"/>
          <p14:tracePt t="16527" x="1414463" y="5005388"/>
          <p14:tracePt t="16535" x="1401763" y="5005388"/>
          <p14:tracePt t="16547" x="1376363" y="5005388"/>
          <p14:tracePt t="16563" x="1327150" y="5005388"/>
          <p14:tracePt t="16583" x="1301750" y="5005388"/>
          <p14:tracePt t="16599" x="1276350" y="5005388"/>
          <p14:tracePt t="16623" x="1252538" y="5005388"/>
          <p14:tracePt t="16647" x="1239838" y="5005388"/>
          <p14:tracePt t="16735" x="1227138" y="5005388"/>
          <p14:tracePt t="16799" x="1227138" y="4992688"/>
          <p14:tracePt t="16815" x="1227138" y="4981575"/>
          <p14:tracePt t="16830" x="1227138" y="4956175"/>
          <p14:tracePt t="16839" x="1239838" y="4956175"/>
          <p14:tracePt t="16847" x="1239838" y="4943475"/>
          <p14:tracePt t="16863" x="1276350" y="4905375"/>
          <p14:tracePt t="16880" x="1327150" y="4868863"/>
          <p14:tracePt t="16897" x="1376363" y="4830763"/>
          <p14:tracePt t="16915" x="1439863" y="4792663"/>
          <p14:tracePt t="16929" x="1476375" y="4768850"/>
          <p14:tracePt t="16947" x="1527175" y="4743450"/>
          <p14:tracePt t="16962" x="1552575" y="4730750"/>
          <p14:tracePt t="16979" x="1577975" y="4718050"/>
          <p14:tracePt t="17022" x="1589088" y="4705350"/>
          <p14:tracePt t="17046" x="1601788" y="4705350"/>
          <p14:tracePt t="17087" x="1601788" y="4692650"/>
          <p14:tracePt t="17119" x="1614488" y="4679950"/>
          <p14:tracePt t="17143" x="1627188" y="4667250"/>
          <p14:tracePt t="17168" x="1627188" y="4656138"/>
          <p14:tracePt t="17183" x="1639888" y="4630738"/>
          <p14:tracePt t="17199" x="1652588" y="4630738"/>
          <p14:tracePt t="17215" x="1652588" y="4618038"/>
          <p14:tracePt t="17231" x="1652588" y="4605338"/>
          <p14:tracePt t="17248" x="1665288" y="4592638"/>
          <p14:tracePt t="17263" x="1665288" y="4579938"/>
          <p14:tracePt t="17287" x="1665288" y="4567238"/>
          <p14:tracePt t="17303" x="1665288" y="4554538"/>
          <p14:tracePt t="17311" x="1665288" y="4543425"/>
          <p14:tracePt t="17319" x="1665288" y="4530725"/>
          <p14:tracePt t="17331" x="1665288" y="4518025"/>
          <p14:tracePt t="17348" x="1665288" y="4479925"/>
          <p14:tracePt t="17366" x="1665288" y="4454525"/>
          <p14:tracePt t="17382" x="1665288" y="4430713"/>
          <p14:tracePt t="17399" x="1677988" y="4405313"/>
          <p14:tracePt t="17439" x="1677988" y="4392613"/>
          <p14:tracePt t="17448" x="1689100" y="4379913"/>
          <p14:tracePt t="17455" x="1689100" y="4367213"/>
          <p14:tracePt t="17465" x="1701800" y="4354513"/>
          <p14:tracePt t="17483" x="1701800" y="4341813"/>
          <p14:tracePt t="17499" x="1701800" y="4305300"/>
          <p14:tracePt t="17516" x="1727200" y="4254500"/>
          <p14:tracePt t="17519" x="1752600" y="4230688"/>
          <p14:tracePt t="17533" x="1765300" y="4217988"/>
          <p14:tracePt t="17535" x="1778000" y="4205288"/>
          <p14:tracePt t="17549" x="1790700" y="4192588"/>
          <p14:tracePt t="17551" x="1801813" y="4179888"/>
          <p14:tracePt t="17583" x="1814513" y="4179888"/>
          <p14:tracePt t="17599" x="1827213" y="4154488"/>
          <p14:tracePt t="17639" x="1852613" y="4154488"/>
          <p14:tracePt t="17648" x="1865313" y="4154488"/>
          <p14:tracePt t="17655" x="1878013" y="4129088"/>
          <p14:tracePt t="17666" x="1903413" y="4129088"/>
          <p14:tracePt t="17683" x="1914525" y="4129088"/>
          <p14:tracePt t="17699" x="1952625" y="4105275"/>
          <p14:tracePt t="17717" x="1990725" y="4092575"/>
          <p14:tracePt t="17719" x="2014538" y="4092575"/>
          <p14:tracePt t="17734" x="2039938" y="4092575"/>
          <p14:tracePt t="17736" x="2065338" y="4092575"/>
          <p14:tracePt t="17749" x="2090738" y="4092575"/>
          <p14:tracePt t="17751" x="2127250" y="4092575"/>
          <p14:tracePt t="17767" x="2190750" y="4092575"/>
          <p14:tracePt t="17783" x="2252663" y="4092575"/>
          <p14:tracePt t="17800" x="2378075" y="4092575"/>
          <p14:tracePt t="17816" x="2478088" y="4092575"/>
          <p14:tracePt t="17833" x="2641600" y="4092575"/>
          <p14:tracePt t="17850" x="2816225" y="4092575"/>
          <p14:tracePt t="17867" x="2992438" y="4092575"/>
          <p14:tracePt t="17884" x="3205163" y="4092575"/>
          <p14:tracePt t="17887" x="3279775" y="4092575"/>
          <p14:tracePt t="17899" x="3417888" y="4067175"/>
          <p14:tracePt t="17902" x="3530600" y="4067175"/>
          <p14:tracePt t="17917" x="3630613" y="4067175"/>
          <p14:tracePt t="17919" x="3705225" y="4067175"/>
          <p14:tracePt t="17934" x="3892550" y="4067175"/>
          <p14:tracePt t="17951" x="4092575" y="4067175"/>
          <p14:tracePt t="17967" x="4305300" y="4067175"/>
          <p14:tracePt t="17984" x="4506913" y="4067175"/>
          <p14:tracePt t="18000" x="4681538" y="4067175"/>
          <p14:tracePt t="18017" x="4856163" y="4067175"/>
          <p14:tracePt t="18033" x="5006975" y="4067175"/>
          <p14:tracePt t="18050" x="5132388" y="4067175"/>
          <p14:tracePt t="18067" x="5257800" y="4054475"/>
          <p14:tracePt t="18083" x="5319713" y="4054475"/>
          <p14:tracePt t="18086" x="5345113" y="4054475"/>
          <p14:tracePt t="18101" x="5383213" y="4054475"/>
          <p14:tracePt t="18103" x="5432425" y="4041775"/>
          <p14:tracePt t="18117" x="5507038" y="4041775"/>
          <p14:tracePt t="18119" x="5570538" y="4041775"/>
          <p14:tracePt t="18135" x="5821363" y="4041775"/>
          <p14:tracePt t="18151" x="6057900" y="4041775"/>
          <p14:tracePt t="18167" x="6421438" y="4029075"/>
          <p14:tracePt t="18185" x="6734175" y="3954463"/>
          <p14:tracePt t="18200" x="6946900" y="3941763"/>
          <p14:tracePt t="18218" x="7034213" y="3916363"/>
          <p14:tracePt t="18234" x="7097713" y="3892550"/>
          <p14:tracePt t="18263" x="7110413" y="3892550"/>
          <p14:tracePt t="18271" x="7123113" y="3892550"/>
          <p14:tracePt t="18284" x="7134225" y="3892550"/>
          <p14:tracePt t="18302" x="7172325" y="3892550"/>
          <p14:tracePt t="18391" x="7172325" y="3879850"/>
          <p14:tracePt t="18407" x="7123113" y="3854450"/>
          <p14:tracePt t="18416" x="7046913" y="3854450"/>
          <p14:tracePt t="18424" x="6921500" y="3854450"/>
          <p14:tracePt t="18435" x="6784975" y="3854450"/>
          <p14:tracePt t="18452" x="6170613" y="3854450"/>
          <p14:tracePt t="18455" x="5995988" y="3854450"/>
          <p14:tracePt t="18468" x="5745163" y="3854450"/>
          <p14:tracePt t="18472" x="5495925" y="3854450"/>
          <p14:tracePt t="18485" x="5257800" y="3854450"/>
          <p14:tracePt t="18487" x="5019675" y="3854450"/>
          <p14:tracePt t="18502" x="4756150" y="3854450"/>
          <p14:tracePt t="18519" x="4606925" y="3854450"/>
          <p14:tracePt t="18535" x="4543425" y="3854450"/>
          <p14:tracePt t="18552" x="4468813" y="3854450"/>
          <p14:tracePt t="18569" x="4356100" y="3916363"/>
          <p14:tracePt t="18585" x="4281488" y="3929063"/>
          <p14:tracePt t="18602" x="4181475" y="3979863"/>
          <p14:tracePt t="18619" x="4017963" y="4029075"/>
          <p14:tracePt t="18622" x="3905250" y="4067175"/>
          <p14:tracePt t="18636" x="3792538" y="4105275"/>
          <p14:tracePt t="18639" x="3667125" y="4141788"/>
          <p14:tracePt t="18652" x="3567113" y="4167188"/>
          <p14:tracePt t="18655" x="3467100" y="4192588"/>
          <p14:tracePt t="18669" x="3354388" y="4230688"/>
          <p14:tracePt t="18672" x="3254375" y="4267200"/>
          <p14:tracePt t="18685" x="3167063" y="4279900"/>
          <p14:tracePt t="18687" x="3079750" y="4330700"/>
          <p14:tracePt t="18703" x="2954338" y="4367213"/>
          <p14:tracePt t="18719" x="2841625" y="4418013"/>
          <p14:tracePt t="18736" x="2767013" y="4454525"/>
          <p14:tracePt t="18752" x="2716213" y="4454525"/>
          <p14:tracePt t="18769" x="2703513" y="4454525"/>
          <p14:tracePt t="18786" x="2678113" y="4479925"/>
          <p14:tracePt t="18803" x="2654300" y="4479925"/>
          <p14:tracePt t="18819" x="2628900" y="4492625"/>
          <p14:tracePt t="18836" x="2590800" y="4518025"/>
          <p14:tracePt t="18839" x="2578100" y="4518025"/>
          <p14:tracePt t="18853" x="2554288" y="4518025"/>
          <p14:tracePt t="18855" x="2516188" y="4530725"/>
          <p14:tracePt t="18870" x="2478088" y="4543425"/>
          <p14:tracePt t="18887" x="2403475" y="4554538"/>
          <p14:tracePt t="18903" x="2365375" y="4567238"/>
          <p14:tracePt t="18919" x="2339975" y="4592638"/>
          <p14:tracePt t="18936" x="2303463" y="4592638"/>
          <p14:tracePt t="18959" x="2290763" y="4592638"/>
          <p14:tracePt t="18969" x="2278063" y="4592638"/>
          <p14:tracePt t="18986" x="2239963" y="4618038"/>
          <p14:tracePt t="19003" x="2190750" y="4618038"/>
          <p14:tracePt t="19020" x="2139950" y="4630738"/>
          <p14:tracePt t="19023" x="2127250" y="4643438"/>
          <p14:tracePt t="19037" x="2090738" y="4643438"/>
          <p14:tracePt t="19039" x="2065338" y="4643438"/>
          <p14:tracePt t="19053" x="2052638" y="4643438"/>
          <p14:tracePt t="19055" x="2027238" y="4643438"/>
          <p14:tracePt t="19070" x="1990725" y="4643438"/>
          <p14:tracePt t="19087" x="1952625" y="4643438"/>
          <p14:tracePt t="19103" x="1939925" y="4643438"/>
          <p14:tracePt t="19199" x="1927225" y="4643438"/>
          <p14:tracePt t="19239" x="1927225" y="4630738"/>
          <p14:tracePt t="19255" x="1927225" y="4618038"/>
          <p14:tracePt t="19263" x="1939925" y="4605338"/>
          <p14:tracePt t="19270" x="1952625" y="4605338"/>
          <p14:tracePt t="19287" x="1990725" y="4579938"/>
          <p14:tracePt t="19304" x="2014538" y="4554538"/>
          <p14:tracePt t="19321" x="2116138" y="4492625"/>
          <p14:tracePt t="19337" x="2190750" y="4430713"/>
          <p14:tracePt t="19353" x="2290763" y="4430713"/>
          <p14:tracePt t="19371" x="2403475" y="4367213"/>
          <p14:tracePt t="19387" x="2541588" y="4330700"/>
          <p14:tracePt t="19390" x="2616200" y="4318000"/>
          <p14:tracePt t="19404" x="2690813" y="4292600"/>
          <p14:tracePt t="19407" x="2741613" y="4292600"/>
          <p14:tracePt t="19420" x="2778125" y="4292600"/>
          <p14:tracePt t="19422" x="2803525" y="4292600"/>
          <p14:tracePt t="19436" x="2816225" y="4267200"/>
          <p14:tracePt t="19438" x="2854325" y="4267200"/>
          <p14:tracePt t="19453" x="2867025" y="4267200"/>
          <p14:tracePt t="19454" x="2890838" y="4241800"/>
          <p14:tracePt t="19470" x="2967038" y="4230688"/>
          <p14:tracePt t="19486" x="3028950" y="4205288"/>
          <p14:tracePt t="19503" x="3028950" y="4192588"/>
          <p14:tracePt t="19519" x="3054350" y="4192588"/>
          <p14:tracePt t="19536" x="3079750" y="4179888"/>
          <p14:tracePt t="19553" x="3103563" y="4179888"/>
          <p14:tracePt t="19570" x="3116263" y="4167188"/>
          <p14:tracePt t="19783" x="3128963" y="4167188"/>
          <p14:tracePt t="19799" x="3141663" y="4167188"/>
          <p14:tracePt t="19807" x="3167063" y="4167188"/>
          <p14:tracePt t="19823" x="3205163" y="4167188"/>
          <p14:tracePt t="19839" x="3228975" y="4167188"/>
          <p14:tracePt t="19855" x="3267075" y="4167188"/>
          <p14:tracePt t="19872" x="3305175" y="4167188"/>
          <p14:tracePt t="19888" x="3341688" y="4167188"/>
          <p14:tracePt t="19905" x="3354388" y="4167188"/>
          <p14:tracePt t="19923" x="3379788" y="4167188"/>
          <p14:tracePt t="19939" x="3405188" y="4167188"/>
          <p14:tracePt t="19956" x="3441700" y="4167188"/>
          <p14:tracePt t="19958" x="3454400" y="4167188"/>
          <p14:tracePt t="19972" x="3467100" y="4167188"/>
          <p14:tracePt t="19975" x="3492500" y="4167188"/>
          <p14:tracePt t="19990" x="3492500" y="4179888"/>
          <p14:tracePt t="19992" x="3505200" y="4179888"/>
          <p14:tracePt t="20006" x="3541713" y="4179888"/>
          <p14:tracePt t="20095" x="3567113" y="4179888"/>
          <p14:tracePt t="20175" x="3579813" y="4179888"/>
          <p14:tracePt t="20183" x="3592513" y="4179888"/>
          <p14:tracePt t="20191" x="3605213" y="4179888"/>
          <p14:tracePt t="20206" x="3643313" y="4179888"/>
          <p14:tracePt t="20223" x="3667125" y="4179888"/>
          <p14:tracePt t="20239" x="3692525" y="4179888"/>
          <p14:tracePt t="20256" x="3705225" y="4179888"/>
          <p14:tracePt t="20273" x="3717925" y="4179888"/>
          <p14:tracePt t="20289" x="3730625" y="4179888"/>
          <p14:tracePt t="20306" x="3743325" y="4179888"/>
          <p14:tracePt t="20328" x="3756025" y="4192588"/>
          <p14:tracePt t="20339" x="3779838" y="4205288"/>
          <p14:tracePt t="20357" x="3805238" y="4205288"/>
          <p14:tracePt t="20359" x="3830638" y="4205288"/>
          <p14:tracePt t="20374" x="3856038" y="4230688"/>
          <p14:tracePt t="20390" x="3867150" y="4230688"/>
          <p14:tracePt t="20407" x="3879850" y="4230688"/>
          <p14:tracePt t="20479" x="3892550" y="4230688"/>
          <p14:tracePt t="20495" x="3905250" y="4230688"/>
          <p14:tracePt t="20519" x="3917950" y="4241800"/>
          <p14:tracePt t="20559" x="3930650" y="4241800"/>
          <p14:tracePt t="20647" x="3930650" y="4267200"/>
          <p14:tracePt t="20680" x="3943350" y="4279900"/>
          <p14:tracePt t="20703" x="3943350" y="4292600"/>
          <p14:tracePt t="20719" x="3956050" y="4292600"/>
          <p14:tracePt t="20727" x="3968750" y="4305300"/>
          <p14:tracePt t="20759" x="3968750" y="4318000"/>
          <p14:tracePt t="20799" x="3979863" y="4318000"/>
          <p14:tracePt t="20807" x="3979863" y="4330700"/>
          <p14:tracePt t="20831" x="3979863" y="4341813"/>
          <p14:tracePt t="20847" x="4005263" y="4341813"/>
          <p14:tracePt t="20855" x="4005263" y="4354513"/>
          <p14:tracePt t="20887" x="4030663" y="4367213"/>
          <p14:tracePt t="20903" x="4043363" y="4367213"/>
          <p14:tracePt t="20911" x="4068763" y="4379913"/>
          <p14:tracePt t="20944" x="4081463" y="4379913"/>
          <p14:tracePt t="20951" x="4081463" y="4392613"/>
          <p14:tracePt t="20959" x="4092575" y="4392613"/>
          <p14:tracePt t="21328" x="4105275" y="4392613"/>
          <p14:tracePt t="21351" x="4117975" y="4392613"/>
          <p14:tracePt t="21367" x="4143375" y="4392613"/>
          <p14:tracePt t="21375" x="4168775" y="4392613"/>
          <p14:tracePt t="21383" x="4205288" y="4392613"/>
          <p14:tracePt t="21391" x="4230688" y="4392613"/>
          <p14:tracePt t="21408" x="4281488" y="4392613"/>
          <p14:tracePt t="21426" x="4330700" y="4392613"/>
          <p14:tracePt t="21443" x="4418013" y="4392613"/>
          <p14:tracePt t="21459" x="4481513" y="4392613"/>
          <p14:tracePt t="21477" x="4556125" y="4392613"/>
          <p14:tracePt t="21480" x="4606925" y="4392613"/>
          <p14:tracePt t="21493" x="4643438" y="4392613"/>
          <p14:tracePt t="21495" x="4681538" y="4392613"/>
          <p14:tracePt t="21511" x="4719638" y="4392613"/>
          <p14:tracePt t="21527" x="4743450" y="4392613"/>
          <p14:tracePt t="21543" x="4768850" y="4392613"/>
          <p14:tracePt t="21559" x="4819650" y="4392613"/>
          <p14:tracePt t="21576" x="4843463" y="4392613"/>
          <p14:tracePt t="21592" x="4868863" y="4392613"/>
          <p14:tracePt t="21609" x="4919663" y="4392613"/>
          <p14:tracePt t="21627" x="4932363" y="4392613"/>
          <p14:tracePt t="21643" x="4956175" y="4392613"/>
          <p14:tracePt t="21647" x="4968875" y="4392613"/>
          <p14:tracePt t="21660" x="4981575" y="4392613"/>
          <p14:tracePt t="21687" x="5006975" y="4392613"/>
          <p14:tracePt t="21711" x="5032375" y="4392613"/>
          <p14:tracePt t="21719" x="5057775" y="4392613"/>
          <p14:tracePt t="21727" x="5081588" y="4392613"/>
          <p14:tracePt t="21743" x="5119688" y="4392613"/>
          <p14:tracePt t="21760" x="5194300" y="4392613"/>
          <p14:tracePt t="21777" x="5270500" y="4392613"/>
          <p14:tracePt t="21793" x="5332413" y="4392613"/>
          <p14:tracePt t="21810" x="5383213" y="4392613"/>
          <p14:tracePt t="21827" x="5445125" y="4392613"/>
          <p14:tracePt t="21830" x="5457825" y="4392613"/>
          <p14:tracePt t="21855" x="5470525" y="4392613"/>
          <p14:tracePt t="21863" x="5483225" y="4392613"/>
          <p14:tracePt t="21895" x="5495925" y="4392613"/>
          <p14:tracePt t="21919" x="5519738" y="4392613"/>
          <p14:tracePt t="21935" x="5532438" y="4392613"/>
          <p14:tracePt t="21950" x="5545138" y="4392613"/>
          <p14:tracePt t="21975" x="5570538" y="4392613"/>
          <p14:tracePt t="21991" x="5583238" y="4392613"/>
          <p14:tracePt t="21999" x="5595938" y="4392613"/>
          <p14:tracePt t="22010" x="5607050" y="4392613"/>
          <p14:tracePt t="22027" x="5632450" y="4392613"/>
          <p14:tracePt t="22044" x="5645150" y="4392613"/>
          <p14:tracePt t="22063" x="5670550" y="4392613"/>
          <p14:tracePt t="22111" x="5683250" y="4392613"/>
          <p14:tracePt t="22119" x="5708650" y="4392613"/>
          <p14:tracePt t="22135" x="5745163" y="4405313"/>
          <p14:tracePt t="22143" x="5757863" y="4405313"/>
          <p14:tracePt t="22161" x="5795963" y="4405313"/>
          <p14:tracePt t="22178" x="5821363" y="4405313"/>
          <p14:tracePt t="22195" x="5845175" y="4405313"/>
          <p14:tracePt t="22211" x="5857875" y="4405313"/>
          <p14:tracePt t="22214" x="5870575" y="4405313"/>
          <p14:tracePt t="22231" x="5883275" y="4405313"/>
          <p14:tracePt t="22246" x="5895975" y="4405313"/>
          <p14:tracePt t="22248" x="5932488" y="4405313"/>
          <p14:tracePt t="22262" x="5983288" y="4405313"/>
          <p14:tracePt t="22279" x="6034088" y="4405313"/>
          <p14:tracePt t="22295" x="6121400" y="4405313"/>
          <p14:tracePt t="22312" x="6170613" y="4405313"/>
          <p14:tracePt t="22329" x="6234113" y="4405313"/>
          <p14:tracePt t="22344" x="6270625" y="4405313"/>
          <p14:tracePt t="22361" x="6308725" y="4405313"/>
          <p14:tracePt t="22379" x="6359525" y="4405313"/>
          <p14:tracePt t="22394" x="6396038" y="4405313"/>
          <p14:tracePt t="22411" x="6472238" y="4405313"/>
          <p14:tracePt t="22428" x="6546850" y="4405313"/>
          <p14:tracePt t="22431" x="6608763" y="4405313"/>
          <p14:tracePt t="22445" x="6684963" y="4405313"/>
          <p14:tracePt t="22447" x="6759575" y="4405313"/>
          <p14:tracePt t="22463" x="6921500" y="4405313"/>
          <p14:tracePt t="22479" x="7034213" y="4405313"/>
          <p14:tracePt t="22495" x="7123113" y="4405313"/>
          <p14:tracePt t="22512" x="7197725" y="4405313"/>
          <p14:tracePt t="22529" x="7272338" y="4405313"/>
          <p14:tracePt t="22545" x="7310438" y="4405313"/>
          <p14:tracePt t="22563" x="7335838" y="4405313"/>
          <p14:tracePt t="22579" x="7359650" y="4405313"/>
          <p14:tracePt t="22631" x="7372350" y="4405313"/>
          <p14:tracePt t="23455" x="7372350" y="4418013"/>
          <p14:tracePt t="23479" x="7372350" y="4430713"/>
          <p14:tracePt t="23503" x="7372350" y="4443413"/>
          <p14:tracePt t="23511" x="7385050" y="4454525"/>
          <p14:tracePt t="23527" x="7397750" y="4467225"/>
          <p14:tracePt t="23542" x="7410450" y="4479925"/>
          <p14:tracePt t="23567" x="7423150" y="4492625"/>
          <p14:tracePt t="27127" x="7410450" y="4492625"/>
          <p14:tracePt t="27167" x="7397750" y="4492625"/>
          <p14:tracePt t="27191" x="7385050" y="4492625"/>
          <p14:tracePt t="27199" x="7372350" y="4492625"/>
          <p14:tracePt t="27215" x="7359650" y="4505325"/>
          <p14:tracePt t="27247" x="7348538" y="4505325"/>
          <p14:tracePt t="27255" x="7348538" y="4518025"/>
          <p14:tracePt t="27271" x="7335838" y="4518025"/>
          <p14:tracePt t="27279" x="7335838" y="4530725"/>
          <p14:tracePt t="27351" x="7323138" y="4543425"/>
          <p14:tracePt t="27391" x="7310438" y="4554538"/>
          <p14:tracePt t="27806" x="7285038" y="4554538"/>
          <p14:tracePt t="27847" x="7272338" y="4554538"/>
          <p14:tracePt t="27871" x="7272338" y="4567238"/>
          <p14:tracePt t="27935" x="7259638" y="4579938"/>
          <p14:tracePt t="28431" x="7246938" y="4579938"/>
          <p14:tracePt t="28439" x="7235825" y="4579938"/>
          <p14:tracePt t="28448" x="7210425" y="4579938"/>
          <p14:tracePt t="28461" x="7197725" y="4579938"/>
          <p14:tracePt t="28463" x="7185025" y="4579938"/>
          <p14:tracePt t="28476" x="7146925" y="4579938"/>
          <p14:tracePt t="28477" x="7123113" y="4579938"/>
          <p14:tracePt t="28493" x="7059613" y="4579938"/>
          <p14:tracePt t="28510" x="7021513" y="4579938"/>
          <p14:tracePt t="28526" x="6997700" y="4592638"/>
          <p14:tracePt t="28543" x="6985000" y="4592638"/>
          <p14:tracePt t="28560" x="6959600" y="4592638"/>
          <p14:tracePt t="28631" x="6946900" y="4592638"/>
          <p14:tracePt t="28639" x="6934200" y="4592638"/>
          <p14:tracePt t="28647" x="6921500" y="4592638"/>
          <p14:tracePt t="28661" x="6897688" y="4592638"/>
          <p14:tracePt t="28663" x="6872288" y="4592638"/>
          <p14:tracePt t="28678" x="6834188" y="4592638"/>
          <p14:tracePt t="28695" x="6772275" y="4592638"/>
          <p14:tracePt t="28712" x="6684963" y="4579938"/>
          <p14:tracePt t="28729" x="6572250" y="4567238"/>
          <p14:tracePt t="28745" x="6446838" y="4543425"/>
          <p14:tracePt t="28761" x="6321425" y="4530725"/>
          <p14:tracePt t="28779" x="6270625" y="4530725"/>
          <p14:tracePt t="28795" x="6259513" y="4530725"/>
          <p14:tracePt t="28863" x="6246813" y="4530725"/>
          <p14:tracePt t="28887" x="6246813" y="4505325"/>
          <p14:tracePt t="28895" x="6259513" y="4505325"/>
          <p14:tracePt t="28912" x="6270625" y="4492625"/>
          <p14:tracePt t="28920" x="6283325" y="4492625"/>
          <p14:tracePt t="28929" x="6296025" y="4492625"/>
          <p14:tracePt t="28945" x="6334125" y="4492625"/>
          <p14:tracePt t="28962" x="6359525" y="4479925"/>
          <p14:tracePt t="28979" x="6383338" y="4467225"/>
          <p14:tracePt t="29319" x="6396038" y="4454525"/>
          <p14:tracePt t="29335" x="6408738" y="4454525"/>
          <p14:tracePt t="29352" x="6421438" y="4443413"/>
          <p14:tracePt t="29367" x="6434138" y="4443413"/>
          <p14:tracePt t="29390" x="6459538" y="4418013"/>
          <p14:tracePt t="29415" x="6483350" y="4418013"/>
          <p14:tracePt t="29430" x="6508750" y="4418013"/>
          <p14:tracePt t="29439" x="6521450" y="4418013"/>
          <p14:tracePt t="29447" x="6546850" y="4418013"/>
          <p14:tracePt t="29463" x="6596063" y="4418013"/>
          <p14:tracePt t="29480" x="6621463" y="4418013"/>
          <p14:tracePt t="29496" x="6659563" y="4418013"/>
          <p14:tracePt t="29513" x="6672263" y="4418013"/>
          <p14:tracePt t="29530" x="6684963" y="4418013"/>
          <p14:tracePt t="29847" x="6696075" y="4405313"/>
          <p14:tracePt t="30783" x="6684963" y="4454525"/>
          <p14:tracePt t="30791" x="6659563" y="4505325"/>
          <p14:tracePt t="30800" x="6596063" y="4643438"/>
          <p14:tracePt t="30817" x="6370638" y="4856163"/>
          <p14:tracePt t="30833" x="6096000" y="5056188"/>
          <p14:tracePt t="30851" x="5345113" y="5256213"/>
          <p14:tracePt t="30867" x="5094288" y="5281613"/>
          <p14:tracePt t="30884" x="4781550" y="5394325"/>
          <p14:tracePt t="30887" x="4668838" y="5494338"/>
          <p14:tracePt t="30900" x="4681538" y="5507038"/>
          <p14:tracePt t="30967" x="4681538" y="5494338"/>
          <p14:tracePt t="30975" x="4656138" y="5456238"/>
          <p14:tracePt t="30984" x="4643438" y="5443538"/>
          <p14:tracePt t="31001" x="4643438" y="5430838"/>
          <p14:tracePt t="31017" x="4656138" y="5430838"/>
          <p14:tracePt t="31034" x="4668838" y="5430838"/>
          <p14:tracePt t="31087" x="4694238" y="5430838"/>
          <p14:tracePt t="31103" x="4706938" y="5418138"/>
          <p14:tracePt t="31118" x="4719638" y="5418138"/>
          <p14:tracePt t="31127" x="4743450" y="5407025"/>
          <p14:tracePt t="31135" x="4781550" y="5381625"/>
          <p14:tracePt t="31151" x="4881563" y="5381625"/>
          <p14:tracePt t="31168" x="5045075" y="5368925"/>
          <p14:tracePt t="31185" x="5194300" y="5343525"/>
          <p14:tracePt t="31201" x="5370513" y="5305425"/>
          <p14:tracePt t="31218" x="5545138" y="5294313"/>
          <p14:tracePt t="31234" x="5745163" y="5268913"/>
          <p14:tracePt t="31252" x="5957888" y="5230813"/>
          <p14:tracePt t="31255" x="6070600" y="5218113"/>
          <p14:tracePt t="31269" x="6221413" y="5181600"/>
          <p14:tracePt t="31271" x="6308725" y="5156200"/>
          <p14:tracePt t="31285" x="6359525" y="5156200"/>
          <p14:tracePt t="31287" x="6434138" y="5118100"/>
          <p14:tracePt t="31302" x="6496050" y="5118100"/>
          <p14:tracePt t="31318" x="6584950" y="5092700"/>
          <p14:tracePt t="31335" x="6596063" y="5081588"/>
          <p14:tracePt t="31351" x="6621463" y="5081588"/>
          <p14:tracePt t="31368" x="6634163" y="5068888"/>
          <p14:tracePt t="31391" x="6659563" y="5068888"/>
          <p14:tracePt t="31407" x="6684963" y="5068888"/>
          <p14:tracePt t="31423" x="6708775" y="5043488"/>
          <p14:tracePt t="31433" x="6734175" y="5030788"/>
          <p14:tracePt t="31450" x="6784975" y="5018088"/>
          <p14:tracePt t="31467" x="6846888" y="5005388"/>
          <p14:tracePt t="31484" x="6897688" y="4981575"/>
          <p14:tracePt t="31486" x="6921500" y="4956175"/>
          <p14:tracePt t="31500" x="6972300" y="4943475"/>
          <p14:tracePt t="31502" x="6997700" y="4943475"/>
          <p14:tracePt t="31518" x="7072313" y="4892675"/>
          <p14:tracePt t="31534" x="7210425" y="4868863"/>
          <p14:tracePt t="31550" x="7397750" y="4818063"/>
          <p14:tracePt t="31567" x="7597775" y="4743450"/>
          <p14:tracePt t="31584" x="7773988" y="4692650"/>
          <p14:tracePt t="31601" x="7961313" y="4656138"/>
          <p14:tracePt t="31617" x="8374063" y="4518025"/>
          <p14:tracePt t="31634" x="8763000" y="4392613"/>
          <p14:tracePt t="31651" x="9237663" y="4279900"/>
          <p14:tracePt t="31668" x="9563100" y="4192588"/>
          <p14:tracePt t="31669" x="9675813" y="4167188"/>
          <p14:tracePt t="31687" x="9913938" y="4154488"/>
          <p14:tracePt t="31703" x="10001250" y="4117975"/>
          <p14:tracePt t="31719" x="10039350" y="4105275"/>
          <p14:tracePt t="31736" x="10052050" y="4092575"/>
          <p14:tracePt t="31855" x="10064750" y="4092575"/>
          <p14:tracePt t="31870" x="10064750" y="4105275"/>
          <p14:tracePt t="31886" x="10064750" y="4117975"/>
          <p14:tracePt t="31910" x="10039350" y="4129088"/>
          <p14:tracePt t="31919" x="10026650" y="4141788"/>
          <p14:tracePt t="31935" x="10013950" y="4167188"/>
          <p14:tracePt t="31943" x="9988550" y="4167188"/>
          <p14:tracePt t="31953" x="9963150" y="4192588"/>
          <p14:tracePt t="31969" x="9926638" y="4217988"/>
          <p14:tracePt t="31987" x="9863138" y="4254500"/>
          <p14:tracePt t="32003" x="9763125" y="4305300"/>
          <p14:tracePt t="32020" x="9637713" y="4354513"/>
          <p14:tracePt t="32022" x="9563100" y="4379913"/>
          <p14:tracePt t="32037" x="9488488" y="4418013"/>
          <p14:tracePt t="32054" x="9312275" y="4454525"/>
          <p14:tracePt t="32070" x="9012238" y="4543425"/>
          <p14:tracePt t="32087" x="8724900" y="4592638"/>
          <p14:tracePt t="32103" x="8548688" y="4630738"/>
          <p14:tracePt t="32120" x="8461375" y="4630738"/>
          <p14:tracePt t="32137" x="8324850" y="4643438"/>
          <p14:tracePt t="32154" x="8135938" y="4679950"/>
          <p14:tracePt t="32171" x="7735888" y="4730750"/>
          <p14:tracePt t="32187" x="7146925" y="4843463"/>
          <p14:tracePt t="32190" x="6846888" y="4892675"/>
          <p14:tracePt t="32204" x="6472238" y="4918075"/>
          <p14:tracePt t="32206" x="6057900" y="5043488"/>
          <p14:tracePt t="32220" x="5495925" y="5118100"/>
          <p14:tracePt t="32223" x="4945063" y="5181600"/>
          <p14:tracePt t="32237" x="4418013" y="5256213"/>
          <p14:tracePt t="32239" x="3956050" y="5318125"/>
          <p14:tracePt t="32255" x="3241675" y="5418138"/>
          <p14:tracePt t="32271" x="2854325" y="5418138"/>
          <p14:tracePt t="32287" x="2603500" y="5430838"/>
          <p14:tracePt t="32304" x="2416175" y="5430838"/>
          <p14:tracePt t="32320" x="2339975" y="5430838"/>
          <p14:tracePt t="32338" x="2290763" y="5430838"/>
          <p14:tracePt t="32354" x="2239963" y="5456238"/>
          <p14:tracePt t="32370" x="2178050" y="5456238"/>
          <p14:tracePt t="32388" x="2127250" y="5456238"/>
          <p14:tracePt t="32390" x="2090738" y="5456238"/>
          <p14:tracePt t="32404" x="2039938" y="5456238"/>
          <p14:tracePt t="32406" x="1990725" y="5456238"/>
          <p14:tracePt t="32421" x="1939925" y="5456238"/>
          <p14:tracePt t="32423" x="1865313" y="5468938"/>
          <p14:tracePt t="32438" x="1814513" y="5468938"/>
          <p14:tracePt t="32455" x="1752600" y="5468938"/>
          <p14:tracePt t="32471" x="1714500" y="5481638"/>
          <p14:tracePt t="32488" x="1701800" y="5481638"/>
          <p14:tracePt t="32505" x="1689100" y="5481638"/>
          <p14:tracePt t="32727" x="1701800" y="5481638"/>
          <p14:tracePt t="32735" x="1701800" y="5468938"/>
          <p14:tracePt t="32743" x="1727200" y="5456238"/>
          <p14:tracePt t="32754" x="1752600" y="5430838"/>
          <p14:tracePt t="32770" x="1827213" y="5407025"/>
          <p14:tracePt t="32787" x="1939925" y="5368925"/>
          <p14:tracePt t="32804" x="2065338" y="5294313"/>
          <p14:tracePt t="32806" x="2127250" y="5294313"/>
          <p14:tracePt t="32821" x="2290763" y="5268913"/>
          <p14:tracePt t="32838" x="2452688" y="5243513"/>
          <p14:tracePt t="32854" x="2554288" y="5230813"/>
          <p14:tracePt t="32872" x="2667000" y="5205413"/>
          <p14:tracePt t="32889" x="2767013" y="5194300"/>
          <p14:tracePt t="32906" x="2828925" y="5168900"/>
          <p14:tracePt t="32923" x="2890838" y="5168900"/>
          <p14:tracePt t="32939" x="2903538" y="5168900"/>
          <p14:tracePt t="32942" x="2916238" y="5168900"/>
          <p14:tracePt t="32956" x="2928938" y="5168900"/>
          <p14:tracePt t="32959" x="2941638" y="5168900"/>
          <p14:tracePt t="32972" x="2941638" y="5156200"/>
          <p14:tracePt t="32989" x="2954338" y="5143500"/>
          <p14:tracePt t="33030" x="2979738" y="5143500"/>
          <p14:tracePt t="33047" x="3003550" y="5143500"/>
          <p14:tracePt t="33056" x="3028950" y="5143500"/>
          <p14:tracePt t="33063" x="3067050" y="5143500"/>
          <p14:tracePt t="33072" x="3103563" y="5143500"/>
          <p14:tracePt t="33089" x="3241675" y="5143500"/>
          <p14:tracePt t="33107" x="3379788" y="5143500"/>
          <p14:tracePt t="33123" x="3505200" y="5143500"/>
          <p14:tracePt t="33126" x="3579813" y="5143500"/>
          <p14:tracePt t="33143" x="3617913" y="5143500"/>
          <p14:tracePt t="33156" x="3667125" y="5143500"/>
          <p14:tracePt t="33158" x="3705225" y="5143500"/>
          <p14:tracePt t="33173" x="3743325" y="5143500"/>
          <p14:tracePt t="33175" x="3779838" y="5143500"/>
          <p14:tracePt t="33190" x="3817938" y="5143500"/>
          <p14:tracePt t="33206" x="3879850" y="5143500"/>
          <p14:tracePt t="33223" x="3905250" y="5143500"/>
          <p14:tracePt t="33240" x="3917950" y="5143500"/>
          <p14:tracePt t="33257" x="3943350" y="5143500"/>
          <p14:tracePt t="33273" x="3968750" y="5143500"/>
          <p14:tracePt t="33290" x="3992563" y="5143500"/>
          <p14:tracePt t="33306" x="4043363" y="5143500"/>
          <p14:tracePt t="33323" x="4081463" y="5143500"/>
          <p14:tracePt t="33340" x="4156075" y="5143500"/>
          <p14:tracePt t="33342" x="4181475" y="5143500"/>
          <p14:tracePt t="33357" x="4217988" y="5143500"/>
          <p14:tracePt t="33359" x="4230688" y="5143500"/>
          <p14:tracePt t="33374" x="4268788" y="5143500"/>
          <p14:tracePt t="33390" x="4281488" y="5143500"/>
          <p14:tracePt t="33423" x="4305300" y="5143500"/>
          <p14:tracePt t="33455" x="4305300" y="5156200"/>
          <p14:tracePt t="33733" x="4305300" y="5181600"/>
          <p14:tracePt t="33757" x="4305300" y="5194300"/>
          <p14:tracePt t="33773" x="4294188" y="5218113"/>
          <p14:tracePt t="33805" x="4294188" y="5230813"/>
          <p14:tracePt t="33818" x="4294188" y="5243513"/>
          <p14:tracePt t="33830" x="4294188" y="5256213"/>
          <p14:tracePt t="36943" x="4281488" y="5256213"/>
          <p14:tracePt t="36959" x="4268788" y="5268913"/>
          <p14:tracePt t="37023" x="4268788" y="5294313"/>
          <p14:tracePt t="37047" x="4256088" y="5294313"/>
          <p14:tracePt t="37055" x="4256088" y="5305425"/>
          <p14:tracePt t="37303" x="4256088" y="5318125"/>
          <p14:tracePt t="37311" x="4256088" y="5330825"/>
          <p14:tracePt t="37335" x="4256088" y="5343525"/>
          <p14:tracePt t="37351" x="4256088" y="5356225"/>
          <p14:tracePt t="37375" x="4256088" y="5381625"/>
          <p14:tracePt t="37455" x="4256088" y="5394325"/>
          <p14:tracePt t="37479" x="4256088" y="540702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(3)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0938" y="2441585"/>
            <a:ext cx="10165403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Training Programs and Clinical Error Rates:</a:t>
            </a:r>
            <a:endParaRPr lang="en-US" sz="2800" b="1" dirty="0">
              <a:solidFill>
                <a:srgbClr val="00AEEF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Null Hypothesis (H₀):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new training program does not reduce the clinical error rate in surgeries.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Alternative Hypothesis (H₁):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new training program reduces the clinical error rate in surgeries.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0119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384"/>
    </mc:Choice>
    <mc:Fallback xmlns="">
      <p:transition advTm="65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768" x="4256088" y="5394325"/>
          <p14:tracePt t="2808" x="4256088" y="5381625"/>
          <p14:tracePt t="2824" x="4268788" y="5368925"/>
          <p14:tracePt t="2831" x="4268788" y="5343525"/>
          <p14:tracePt t="2847" x="4268788" y="5294313"/>
          <p14:tracePt t="2855" x="4294188" y="5268913"/>
          <p14:tracePt t="2872" x="4305300" y="5205413"/>
          <p14:tracePt t="2888" x="4330700" y="5143500"/>
          <p14:tracePt t="2906" x="4356100" y="5056188"/>
          <p14:tracePt t="2921" x="4356100" y="4981575"/>
          <p14:tracePt t="2938" x="4356100" y="4930775"/>
          <p14:tracePt t="2955" x="4356100" y="4892675"/>
          <p14:tracePt t="2971" x="4356100" y="4856163"/>
          <p14:tracePt t="2989" x="4356100" y="4792663"/>
          <p14:tracePt t="2991" x="4356100" y="4756150"/>
          <p14:tracePt t="3006" x="4356100" y="4705350"/>
          <p14:tracePt t="3008" x="4356100" y="4630738"/>
          <p14:tracePt t="3020" x="4356100" y="4530725"/>
          <p14:tracePt t="3022" x="4394200" y="4443413"/>
          <p14:tracePt t="3037" x="4394200" y="4392613"/>
          <p14:tracePt t="3039" x="4394200" y="4318000"/>
          <p14:tracePt t="3054" x="4430713" y="4241800"/>
          <p14:tracePt t="3070" x="4430713" y="4179888"/>
          <p14:tracePt t="3087" x="4430713" y="4141788"/>
          <p14:tracePt t="3104" x="4430713" y="4129088"/>
          <p14:tracePt t="3121" x="4430713" y="4117975"/>
          <p14:tracePt t="3139" x="4443413" y="4092575"/>
          <p14:tracePt t="3155" x="4456113" y="4054475"/>
          <p14:tracePt t="3172" x="4456113" y="4041775"/>
          <p14:tracePt t="3189" x="4468813" y="4029075"/>
          <p14:tracePt t="3192" x="4481513" y="4017963"/>
          <p14:tracePt t="3256" x="4481513" y="4005263"/>
          <p14:tracePt t="3264" x="4494213" y="3992563"/>
          <p14:tracePt t="3273" x="4494213" y="3979863"/>
          <p14:tracePt t="3304" x="4506913" y="3979863"/>
          <p14:tracePt t="3432" x="4530725" y="3954463"/>
          <p14:tracePt t="3455" x="4556125" y="3954463"/>
          <p14:tracePt t="3472" x="4568825" y="3954463"/>
          <p14:tracePt t="3480" x="4581525" y="3954463"/>
          <p14:tracePt t="3490" x="4619625" y="3954463"/>
          <p14:tracePt t="3506" x="4643438" y="3954463"/>
          <p14:tracePt t="3523" x="4706938" y="3916363"/>
          <p14:tracePt t="3540" x="4732338" y="3905250"/>
          <p14:tracePt t="3556" x="4768850" y="3892550"/>
          <p14:tracePt t="3574" x="4843463" y="3867150"/>
          <p14:tracePt t="3576" x="4856163" y="3854450"/>
          <p14:tracePt t="3591" x="4868863" y="3841750"/>
          <p14:tracePt t="3593" x="4894263" y="3816350"/>
          <p14:tracePt t="3607" x="4932363" y="3803650"/>
          <p14:tracePt t="3623" x="4945063" y="3803650"/>
          <p14:tracePt t="3640" x="4994275" y="3792538"/>
          <p14:tracePt t="3656" x="5006975" y="3792538"/>
          <p14:tracePt t="3673" x="5032375" y="3767138"/>
          <p14:tracePt t="3690" x="5045075" y="3767138"/>
          <p14:tracePt t="3707" x="5057775" y="3767138"/>
          <p14:tracePt t="3724" x="5068888" y="3767138"/>
          <p14:tracePt t="3740" x="5081588" y="3767138"/>
          <p14:tracePt t="3743" x="5106988" y="3767138"/>
          <p14:tracePt t="3767" x="5119688" y="3767138"/>
          <p14:tracePt t="3775" x="5132388" y="3767138"/>
          <p14:tracePt t="3791" x="5157788" y="3767138"/>
          <p14:tracePt t="3816" x="5157788" y="3754438"/>
          <p14:tracePt t="3848" x="5170488" y="3754438"/>
          <p14:tracePt t="3896" x="5181600" y="3754438"/>
          <p14:tracePt t="3912" x="5194300" y="3754438"/>
          <p14:tracePt t="3928" x="5207000" y="3767138"/>
          <p14:tracePt t="3943" x="5207000" y="3792538"/>
          <p14:tracePt t="3952" x="5207000" y="3829050"/>
          <p14:tracePt t="3960" x="5232400" y="3867150"/>
          <p14:tracePt t="3975" x="5232400" y="3892550"/>
          <p14:tracePt t="3991" x="5232400" y="3954463"/>
          <p14:tracePt t="4008" x="5232400" y="3979863"/>
          <p14:tracePt t="4025" x="5245100" y="4005263"/>
          <p14:tracePt t="4041" x="5245100" y="4029075"/>
          <p14:tracePt t="4057" x="5245100" y="4041775"/>
          <p14:tracePt t="4075" x="5245100" y="4054475"/>
          <p14:tracePt t="4091" x="5257800" y="4067175"/>
          <p14:tracePt t="4136" x="5257800" y="4079875"/>
          <p14:tracePt t="4143" x="5270500" y="4079875"/>
          <p14:tracePt t="4159" x="5281613" y="4079875"/>
          <p14:tracePt t="4175" x="5307013" y="4105275"/>
          <p14:tracePt t="4191" x="5332413" y="4105275"/>
          <p14:tracePt t="4209" x="5419725" y="4105275"/>
          <p14:tracePt t="4225" x="5495925" y="4105275"/>
          <p14:tracePt t="4242" x="5570538" y="4105275"/>
          <p14:tracePt t="4258" x="5670550" y="4105275"/>
          <p14:tracePt t="4275" x="5821363" y="4105275"/>
          <p14:tracePt t="4291" x="5945188" y="4105275"/>
          <p14:tracePt t="4309" x="6096000" y="4105275"/>
          <p14:tracePt t="4311" x="6146800" y="4105275"/>
          <p14:tracePt t="4326" x="6234113" y="4105275"/>
          <p14:tracePt t="4328" x="6296025" y="4105275"/>
          <p14:tracePt t="4343" x="6408738" y="4105275"/>
          <p14:tracePt t="4359" x="6508750" y="4105275"/>
          <p14:tracePt t="4376" x="6584950" y="4105275"/>
          <p14:tracePt t="4392" x="6659563" y="4105275"/>
          <p14:tracePt t="4409" x="6696075" y="4092575"/>
          <p14:tracePt t="4425" x="6746875" y="4092575"/>
          <p14:tracePt t="4442" x="6797675" y="4092575"/>
          <p14:tracePt t="4458" x="6821488" y="4092575"/>
          <p14:tracePt t="4476" x="6859588" y="4092575"/>
          <p14:tracePt t="4492" x="6897688" y="4079875"/>
          <p14:tracePt t="4495" x="6934200" y="4067175"/>
          <p14:tracePt t="4509" x="6959600" y="4067175"/>
          <p14:tracePt t="4511" x="7021513" y="4067175"/>
          <p14:tracePt t="4525" x="7072313" y="4041775"/>
          <p14:tracePt t="4528" x="7110413" y="4041775"/>
          <p14:tracePt t="4543" x="7185025" y="4041775"/>
          <p14:tracePt t="4559" x="7246938" y="4017963"/>
          <p14:tracePt t="4576" x="7272338" y="4017963"/>
          <p14:tracePt t="4600" x="7285038" y="4005263"/>
          <p14:tracePt t="4609" x="7297738" y="4005263"/>
          <p14:tracePt t="4648" x="7310438" y="4005263"/>
          <p14:tracePt t="4656" x="7323138" y="4005263"/>
          <p14:tracePt t="4663" x="7335838" y="3992563"/>
          <p14:tracePt t="4676" x="7348538" y="3992563"/>
          <p14:tracePt t="4692" x="7372350" y="3979863"/>
          <p14:tracePt t="4710" x="7385050" y="3979863"/>
          <p14:tracePt t="4712" x="7397750" y="3979863"/>
          <p14:tracePt t="4727" x="7423150" y="3967163"/>
          <p14:tracePt t="4743" x="7459663" y="3954463"/>
          <p14:tracePt t="4760" x="7485063" y="3941763"/>
          <p14:tracePt t="4777" x="7497763" y="3941763"/>
          <p14:tracePt t="4793" x="7510463" y="3941763"/>
          <p14:tracePt t="5119" x="7523163" y="3941763"/>
          <p14:tracePt t="5127" x="7585075" y="3916363"/>
          <p14:tracePt t="5136" x="7623175" y="3916363"/>
          <p14:tracePt t="5144" x="7673975" y="3905250"/>
          <p14:tracePt t="5160" x="7797800" y="3841750"/>
          <p14:tracePt t="5177" x="7999413" y="3829050"/>
          <p14:tracePt t="5194" x="8174038" y="3803650"/>
          <p14:tracePt t="5211" x="8324850" y="3803650"/>
          <p14:tracePt t="5227" x="8448675" y="3803650"/>
          <p14:tracePt t="5244" x="8537575" y="3803650"/>
          <p14:tracePt t="5247" x="8548688" y="3803650"/>
          <p14:tracePt t="5264" x="8561388" y="3803650"/>
          <p14:tracePt t="5359" x="8524875" y="3803650"/>
          <p14:tracePt t="5368" x="8499475" y="3803650"/>
          <p14:tracePt t="5377" x="8435975" y="3829050"/>
          <p14:tracePt t="5394" x="8335963" y="3841750"/>
          <p14:tracePt t="5412" x="8248650" y="3867150"/>
          <p14:tracePt t="5428" x="8186738" y="3892550"/>
          <p14:tracePt t="5512" x="8261350" y="3879850"/>
          <p14:tracePt t="5519" x="8324850" y="3854450"/>
          <p14:tracePt t="5528" x="8435975" y="3829050"/>
          <p14:tracePt t="5545" x="8699500" y="3767138"/>
          <p14:tracePt t="5561" x="9012238" y="3703638"/>
          <p14:tracePt t="5578" x="9263063" y="3679825"/>
          <p14:tracePt t="5595" x="9337675" y="3667125"/>
          <p14:tracePt t="5680" x="9312275" y="3692525"/>
          <p14:tracePt t="5688" x="9263063" y="3716338"/>
          <p14:tracePt t="5704" x="9212263" y="3716338"/>
          <p14:tracePt t="5713" x="9199563" y="3716338"/>
          <p14:tracePt t="5729" x="9188450" y="3741738"/>
          <p14:tracePt t="5745" x="9150350" y="3767138"/>
          <p14:tracePt t="5839" x="9175750" y="3779838"/>
          <p14:tracePt t="5847" x="9188450" y="3803650"/>
          <p14:tracePt t="5863" x="9301163" y="3829050"/>
          <p14:tracePt t="5879" x="9401175" y="3854450"/>
          <p14:tracePt t="5896" x="9450388" y="3867150"/>
          <p14:tracePt t="5913" x="9475788" y="3879850"/>
          <p14:tracePt t="5960" x="9475788" y="3905250"/>
          <p14:tracePt t="5976" x="9475788" y="3929063"/>
          <p14:tracePt t="5984" x="9450388" y="3941763"/>
          <p14:tracePt t="5996" x="9413875" y="3992563"/>
          <p14:tracePt t="6013" x="9375775" y="4029075"/>
          <p14:tracePt t="6016" x="9324975" y="4054475"/>
          <p14:tracePt t="6030" x="9275763" y="4067175"/>
          <p14:tracePt t="6032" x="9163050" y="4105275"/>
          <p14:tracePt t="6047" x="8986838" y="4154488"/>
          <p14:tracePt t="6063" x="8799513" y="4205288"/>
          <p14:tracePt t="6080" x="8686800" y="4254500"/>
          <p14:tracePt t="6097" x="8512175" y="4318000"/>
          <p14:tracePt t="6113" x="8399463" y="4354513"/>
          <p14:tracePt t="6129" x="8286750" y="4418013"/>
          <p14:tracePt t="6146" x="8212138" y="4454525"/>
          <p14:tracePt t="6163" x="8110538" y="4530725"/>
          <p14:tracePt t="6180" x="7910513" y="4656138"/>
          <p14:tracePt t="6184" x="7823200" y="4705350"/>
          <p14:tracePt t="6197" x="7761288" y="4743450"/>
          <p14:tracePt t="6200" x="7685088" y="4779963"/>
          <p14:tracePt t="6214" x="7597775" y="4830763"/>
          <p14:tracePt t="6216" x="7459663" y="4905375"/>
          <p14:tracePt t="6231" x="7223125" y="5005388"/>
          <p14:tracePt t="6247" x="7010400" y="5143500"/>
          <p14:tracePt t="6263" x="6910388" y="5205413"/>
          <p14:tracePt t="6280" x="6696075" y="5294313"/>
          <p14:tracePt t="6297" x="6508750" y="5368925"/>
          <p14:tracePt t="6314" x="6134100" y="5481638"/>
          <p14:tracePt t="6330" x="5983288" y="5656263"/>
          <p14:tracePt t="6347" x="5745163" y="5719763"/>
          <p14:tracePt t="6363" x="5419725" y="5732463"/>
          <p14:tracePt t="6381" x="5019675" y="5781675"/>
          <p14:tracePt t="6383" x="4794250" y="5832475"/>
          <p14:tracePt t="6398" x="4530725" y="5868988"/>
          <p14:tracePt t="6400" x="4330700" y="5868988"/>
          <p14:tracePt t="6415" x="3956050" y="5868988"/>
          <p14:tracePt t="6431" x="3630613" y="5868988"/>
          <p14:tracePt t="6448" x="3328988" y="5868988"/>
          <p14:tracePt t="6464" x="3092450" y="5868988"/>
          <p14:tracePt t="6481" x="2954338" y="5881688"/>
          <p14:tracePt t="6497" x="2879725" y="5881688"/>
          <p14:tracePt t="6514" x="2854325" y="5881688"/>
          <p14:tracePt t="6536" x="2828925" y="5881688"/>
          <p14:tracePt t="6548" x="2803525" y="5881688"/>
          <p14:tracePt t="6551" x="2767013" y="5856288"/>
          <p14:tracePt t="6564" x="2728913" y="5807075"/>
          <p14:tracePt t="6580" x="2541588" y="5643563"/>
          <p14:tracePt t="6583" x="2490788" y="5568950"/>
          <p14:tracePt t="6598" x="2416175" y="5481638"/>
          <p14:tracePt t="6600" x="2303463" y="5368925"/>
          <p14:tracePt t="6615" x="2027238" y="5118100"/>
          <p14:tracePt t="6632" x="1865313" y="4992688"/>
          <p14:tracePt t="6648" x="1852613" y="4981575"/>
          <p14:tracePt t="6664" x="1852613" y="4956175"/>
          <p14:tracePt t="6799" x="1852613" y="4943475"/>
          <p14:tracePt t="6808" x="1852613" y="4905375"/>
          <p14:tracePt t="6815" x="1839913" y="4879975"/>
          <p14:tracePt t="6832" x="1839913" y="4830763"/>
          <p14:tracePt t="6849" x="1839913" y="4792663"/>
          <p14:tracePt t="6865" x="1827213" y="4768850"/>
          <p14:tracePt t="6881" x="1814513" y="4730750"/>
          <p14:tracePt t="6899" x="1827213" y="4692650"/>
          <p14:tracePt t="6916" x="1827213" y="4679950"/>
          <p14:tracePt t="6932" x="1839913" y="4667250"/>
          <p14:tracePt t="7072" x="1827213" y="4667250"/>
          <p14:tracePt t="7095" x="1827213" y="4656138"/>
          <p14:tracePt t="7104" x="1827213" y="4643438"/>
          <p14:tracePt t="7117" x="1827213" y="4630738"/>
          <p14:tracePt t="7133" x="1839913" y="4618038"/>
          <p14:tracePt t="7135" x="1865313" y="4592638"/>
          <p14:tracePt t="7150" x="1890713" y="4567238"/>
          <p14:tracePt t="7152" x="1903413" y="4554538"/>
          <p14:tracePt t="7166" x="1990725" y="4518025"/>
          <p14:tracePt t="7168" x="2065338" y="4505325"/>
          <p14:tracePt t="7183" x="2265363" y="4443413"/>
          <p14:tracePt t="7200" x="2516188" y="4405313"/>
          <p14:tracePt t="7216" x="2767013" y="4367213"/>
          <p14:tracePt t="7233" x="2992438" y="4318000"/>
          <p14:tracePt t="7249" x="3141663" y="4305300"/>
          <p14:tracePt t="7266" x="3241675" y="4292600"/>
          <p14:tracePt t="7282" x="3279775" y="4292600"/>
          <p14:tracePt t="7300" x="3292475" y="4292600"/>
          <p14:tracePt t="7464" x="3317875" y="4292600"/>
          <p14:tracePt t="7472" x="3341688" y="4292600"/>
          <p14:tracePt t="7488" x="3354388" y="4292600"/>
          <p14:tracePt t="7500" x="3379788" y="4292600"/>
          <p14:tracePt t="7517" x="3405188" y="4292600"/>
          <p14:tracePt t="7519" x="3441700" y="4292600"/>
          <p14:tracePt t="7533" x="3492500" y="4292600"/>
          <p14:tracePt t="7535" x="3530600" y="4292600"/>
          <p14:tracePt t="7550" x="3579813" y="4292600"/>
          <p14:tracePt t="7552" x="3617913" y="4292600"/>
          <p14:tracePt t="7567" x="3667125" y="4292600"/>
          <p14:tracePt t="7584" x="3717925" y="4292600"/>
          <p14:tracePt t="7608" x="3743325" y="4292600"/>
          <p14:tracePt t="7624" x="3756025" y="4292600"/>
          <p14:tracePt t="7633" x="3792538" y="4292600"/>
          <p14:tracePt t="7656" x="3805238" y="4292600"/>
          <p14:tracePt t="7667" x="3843338" y="4292600"/>
          <p14:tracePt t="7695" x="3856038" y="4292600"/>
          <p14:tracePt t="7703" x="3867150" y="4292600"/>
          <p14:tracePt t="7927" x="3879850" y="4292600"/>
          <p14:tracePt t="7943" x="3892550" y="4292600"/>
          <p14:tracePt t="7951" x="3905250" y="4292600"/>
          <p14:tracePt t="7968" x="3930650" y="4292600"/>
          <p14:tracePt t="7975" x="3956050" y="4292600"/>
          <p14:tracePt t="7984" x="3979863" y="4292600"/>
          <p14:tracePt t="8001" x="4005263" y="4292600"/>
          <p14:tracePt t="8018" x="4068763" y="4292600"/>
          <p14:tracePt t="8035" x="4092575" y="4292600"/>
          <p14:tracePt t="8052" x="4143375" y="4279900"/>
          <p14:tracePt t="8068" x="4192588" y="4279900"/>
          <p14:tracePt t="8085" x="4256088" y="4254500"/>
          <p14:tracePt t="8087" x="4294188" y="4254500"/>
          <p14:tracePt t="8102" x="4318000" y="4241800"/>
          <p14:tracePt t="8104" x="4356100" y="4241800"/>
          <p14:tracePt t="8119" x="4381500" y="4241800"/>
          <p14:tracePt t="8136" x="4430713" y="4230688"/>
          <p14:tracePt t="8152" x="4494213" y="4230688"/>
          <p14:tracePt t="8168" x="4568825" y="4230688"/>
          <p14:tracePt t="8185" x="4594225" y="4230688"/>
          <p14:tracePt t="8201" x="4656138" y="4230688"/>
          <p14:tracePt t="8219" x="4694238" y="4230688"/>
          <p14:tracePt t="8236" x="4743450" y="4230688"/>
          <p14:tracePt t="8256" x="4756150" y="4230688"/>
          <p14:tracePt t="8288" x="4768850" y="4230688"/>
          <p14:tracePt t="8296" x="4781550" y="4230688"/>
          <p14:tracePt t="8303" x="4781550" y="4241800"/>
          <p14:tracePt t="8320" x="4794250" y="4267200"/>
          <p14:tracePt t="8322" x="4806950" y="4267200"/>
          <p14:tracePt t="8336" x="4806950" y="4279900"/>
          <p14:tracePt t="15880" x="4819650" y="4279900"/>
          <p14:tracePt t="15889" x="4843463" y="4279900"/>
          <p14:tracePt t="15898" x="4881563" y="4279900"/>
          <p14:tracePt t="15904" x="4932363" y="4279900"/>
          <p14:tracePt t="15922" x="5045075" y="4305300"/>
          <p14:tracePt t="15937" x="5119688" y="4330700"/>
          <p14:tracePt t="15954" x="5370513" y="4354513"/>
          <p14:tracePt t="15970" x="5908675" y="4354513"/>
          <p14:tracePt t="15988" x="6421438" y="4354513"/>
          <p14:tracePt t="16004" x="6946900" y="4354513"/>
          <p14:tracePt t="16006" x="6997700" y="4354513"/>
          <p14:tracePt t="16021" x="7010400" y="4354513"/>
          <p14:tracePt t="16022" x="7072313" y="4354513"/>
          <p14:tracePt t="16038" x="7097713" y="4341813"/>
          <p14:tracePt t="16120" x="7097713" y="4354513"/>
          <p14:tracePt t="16128" x="7097713" y="4379913"/>
          <p14:tracePt t="16139" x="7072313" y="4430713"/>
          <p14:tracePt t="16156" x="6972300" y="4567238"/>
          <p14:tracePt t="16159" x="6921500" y="4656138"/>
          <p14:tracePt t="16173" x="6897688" y="4679950"/>
          <p14:tracePt t="16175" x="6872288" y="4743450"/>
          <p14:tracePt t="16190" x="6846888" y="4792663"/>
          <p14:tracePt t="16192" x="6797675" y="4843463"/>
          <p14:tracePt t="16206" x="6797675" y="4879975"/>
          <p14:tracePt t="16208" x="6784975" y="4892675"/>
          <p14:tracePt t="16296" x="6759575" y="4905375"/>
          <p14:tracePt t="16304" x="6746875" y="4905375"/>
          <p14:tracePt t="16311" x="6734175" y="4905375"/>
          <p14:tracePt t="16322" x="6696075" y="4918075"/>
          <p14:tracePt t="16338" x="6521450" y="4943475"/>
          <p14:tracePt t="16355" x="6270625" y="4943475"/>
          <p14:tracePt t="16372" x="5719763" y="4956175"/>
          <p14:tracePt t="16388" x="5383213" y="4956175"/>
          <p14:tracePt t="16390" x="5232400" y="4956175"/>
          <p14:tracePt t="16405" x="5106988" y="4956175"/>
          <p14:tracePt t="16407" x="5019675" y="4956175"/>
          <p14:tracePt t="16422" x="4945063" y="4956175"/>
          <p14:tracePt t="16599" x="4945063" y="4981575"/>
          <p14:tracePt t="16615" x="4968875" y="4992688"/>
          <p14:tracePt t="16623" x="4968875" y="5005388"/>
          <p14:tracePt t="16631" x="5006975" y="5030788"/>
          <p14:tracePt t="16640" x="5032375" y="5043488"/>
          <p14:tracePt t="16657" x="5057775" y="5068888"/>
          <p14:tracePt t="16674" x="5106988" y="5092700"/>
          <p14:tracePt t="16691" x="5119688" y="5092700"/>
          <p14:tracePt t="16707" x="5119688" y="5105400"/>
          <p14:tracePt t="16736" x="5119688" y="5118100"/>
          <p14:tracePt t="16744" x="5119688" y="5130800"/>
          <p14:tracePt t="16759" x="5119688" y="5143500"/>
          <p14:tracePt t="16823" x="5119688" y="5168900"/>
          <p14:tracePt t="16871" x="5119688" y="5181600"/>
          <p14:tracePt t="16960" x="5106988" y="5181600"/>
          <p14:tracePt t="19503" x="5094288" y="5181600"/>
          <p14:tracePt t="22439" x="5094288" y="5194300"/>
          <p14:tracePt t="22448" x="5094288" y="5218113"/>
          <p14:tracePt t="22456" x="5094288" y="5230813"/>
          <p14:tracePt t="22473" x="5094288" y="5256213"/>
          <p14:tracePt t="22489" x="5094288" y="5281613"/>
          <p14:tracePt t="22506" x="5094288" y="5294313"/>
          <p14:tracePt t="22815" x="5094288" y="5305425"/>
          <p14:tracePt t="22823" x="5081588" y="5305425"/>
          <p14:tracePt t="22840" x="5057775" y="5318125"/>
          <p14:tracePt t="22856" x="5032375" y="5318125"/>
          <p14:tracePt t="22871" x="4994275" y="5330825"/>
          <p14:tracePt t="22879" x="4981575" y="5343525"/>
          <p14:tracePt t="22889" x="4956175" y="5343525"/>
          <p14:tracePt t="22906" x="4919663" y="5356225"/>
          <p14:tracePt t="22922" x="4881563" y="5368925"/>
          <p14:tracePt t="22939" x="4856163" y="5381625"/>
          <p14:tracePt t="22956" x="4832350" y="5407025"/>
          <p14:tracePt t="22972" x="4806950" y="5430838"/>
          <p14:tracePt t="22974" x="4781550" y="5443538"/>
          <p14:tracePt t="22989" x="4768850" y="5468938"/>
          <p14:tracePt t="22990" x="4756150" y="5468938"/>
          <p14:tracePt t="23006" x="4706938" y="5494338"/>
          <p14:tracePt t="23022" x="4656138" y="5530850"/>
          <p14:tracePt t="23039" x="4619625" y="5556250"/>
          <p14:tracePt t="23056" x="4556125" y="5581650"/>
          <p14:tracePt t="23072" x="4481513" y="5607050"/>
          <p14:tracePt t="23089" x="4418013" y="5643563"/>
          <p14:tracePt t="23106" x="4281488" y="5694363"/>
          <p14:tracePt t="23122" x="4217988" y="5694363"/>
          <p14:tracePt t="23139" x="4043363" y="5732463"/>
          <p14:tracePt t="23158" x="3867150" y="5768975"/>
          <p14:tracePt t="23160" x="3779838" y="5768975"/>
          <p14:tracePt t="23175" x="3692525" y="5807075"/>
          <p14:tracePt t="23191" x="3617913" y="5807075"/>
          <p14:tracePt t="23208" x="3579813" y="5807075"/>
          <p14:tracePt t="23224" x="3554413" y="5807075"/>
          <p14:tracePt t="23241" x="3541713" y="5807075"/>
          <p14:tracePt t="23258" x="3505200" y="5832475"/>
          <p14:tracePt t="23275" x="3479800" y="5832475"/>
          <p14:tracePt t="23291" x="3429000" y="5832475"/>
          <p14:tracePt t="23309" x="3405188" y="5832475"/>
          <p14:tracePt t="23312" x="3392488" y="5832475"/>
          <p14:tracePt t="23324" x="3367088" y="5832475"/>
          <p14:tracePt t="23327" x="3341688" y="5832475"/>
          <p14:tracePt t="23341" x="3328988" y="5832475"/>
          <p14:tracePt t="23344" x="3317875" y="5832475"/>
          <p14:tracePt t="23359" x="3305175" y="5832475"/>
          <p14:tracePt t="23383" x="3292475" y="5832475"/>
          <p14:tracePt t="23392" x="3279775" y="5832475"/>
          <p14:tracePt t="23409" x="3205163" y="5832475"/>
          <p14:tracePt t="23425" x="3128963" y="5832475"/>
          <p14:tracePt t="23441" x="3054350" y="5832475"/>
          <p14:tracePt t="23458" x="3003550" y="5832475"/>
          <p14:tracePt t="23475" x="2954338" y="5832475"/>
          <p14:tracePt t="23491" x="2903538" y="5832475"/>
          <p14:tracePt t="23509" x="2879725" y="5832475"/>
          <p14:tracePt t="23512" x="2854325" y="5832475"/>
          <p14:tracePt t="23526" x="2828925" y="5832475"/>
          <p14:tracePt t="23528" x="2803525" y="5832475"/>
          <p14:tracePt t="23542" x="2790825" y="5832475"/>
          <p14:tracePt t="23544" x="2767013" y="5832475"/>
          <p14:tracePt t="23559" x="2728913" y="5807075"/>
          <p14:tracePt t="23575" x="2667000" y="5781675"/>
          <p14:tracePt t="23592" x="2616200" y="5781675"/>
          <p14:tracePt t="23609" x="2528888" y="5781675"/>
          <p14:tracePt t="23625" x="2390775" y="5768975"/>
          <p14:tracePt t="23642" x="2239963" y="5743575"/>
          <p14:tracePt t="23659" x="2139950" y="5732463"/>
          <p14:tracePt t="23675" x="2103438" y="5732463"/>
          <p14:tracePt t="23693" x="2027238" y="5732463"/>
          <p14:tracePt t="23695" x="1990725" y="5732463"/>
          <p14:tracePt t="23709" x="1952625" y="5732463"/>
          <p14:tracePt t="23712" x="1903413" y="5732463"/>
          <p14:tracePt t="23726" x="1878013" y="5732463"/>
          <p14:tracePt t="23728" x="1839913" y="5732463"/>
          <p14:tracePt t="23743" x="1765300" y="5732463"/>
          <p14:tracePt t="23759" x="1701800" y="5732463"/>
          <p14:tracePt t="23776" x="1589088" y="5719763"/>
          <p14:tracePt t="23793" x="1501775" y="5719763"/>
          <p14:tracePt t="23809" x="1427163" y="5707063"/>
          <p14:tracePt t="23826" x="1376363" y="5681663"/>
          <p14:tracePt t="23842" x="1339850" y="5681663"/>
          <p14:tracePt t="23864" x="1327150" y="5681663"/>
          <p14:tracePt t="24168" x="1327150" y="5668963"/>
          <p14:tracePt t="24199" x="1327150" y="5656263"/>
          <p14:tracePt t="24216" x="1352550" y="5643563"/>
          <p14:tracePt t="24224" x="1352550" y="5630863"/>
          <p14:tracePt t="24232" x="1363663" y="5630863"/>
          <p14:tracePt t="24242" x="1389063" y="5630863"/>
          <p14:tracePt t="24259" x="1439863" y="5594350"/>
          <p14:tracePt t="24275" x="1514475" y="5556250"/>
          <p14:tracePt t="24292" x="1527175" y="5556250"/>
          <p14:tracePt t="24294" x="1552575" y="5543550"/>
          <p14:tracePt t="24309" x="1565275" y="5543550"/>
          <p14:tracePt t="24310" x="1577975" y="5543550"/>
          <p14:tracePt t="24326" x="1601788" y="5530850"/>
          <p14:tracePt t="24342" x="1627188" y="5530850"/>
          <p14:tracePt t="24359" x="1639888" y="5530850"/>
          <p14:tracePt t="24382" x="1665288" y="5507038"/>
          <p14:tracePt t="24392" x="1689100" y="5507038"/>
          <p14:tracePt t="24409" x="1701800" y="5507038"/>
          <p14:tracePt t="24427" x="1765300" y="5507038"/>
          <p14:tracePt t="24444" x="1778000" y="5507038"/>
          <p14:tracePt t="24461" x="1839913" y="5481638"/>
          <p14:tracePt t="24463" x="1865313" y="5481638"/>
          <p14:tracePt t="24478" x="1903413" y="5468938"/>
          <p14:tracePt t="24479" x="1927225" y="5468938"/>
          <p14:tracePt t="24495" x="1978025" y="5468938"/>
          <p14:tracePt t="24512" x="2027238" y="5456238"/>
          <p14:tracePt t="24528" x="2052638" y="5456238"/>
          <p14:tracePt t="24544" x="2078038" y="5443538"/>
          <p14:tracePt t="24561" x="2090738" y="5443538"/>
          <p14:tracePt t="24578" x="2103438" y="5443538"/>
          <p14:tracePt t="24608" x="2116138" y="5443538"/>
          <p14:tracePt t="24616" x="2116138" y="5430838"/>
          <p14:tracePt t="24648" x="2127250" y="5430838"/>
          <p14:tracePt t="24671" x="2139950" y="5418138"/>
          <p14:tracePt t="24688" x="2152650" y="5407025"/>
          <p14:tracePt t="24703" x="2178050" y="5407025"/>
          <p14:tracePt t="24711" x="2190750" y="5407025"/>
          <p14:tracePt t="24728" x="2216150" y="5407025"/>
          <p14:tracePt t="24768" x="2239963" y="5407025"/>
          <p14:tracePt t="24951" x="2252663" y="5407025"/>
          <p14:tracePt t="24984" x="2265363" y="5407025"/>
          <p14:tracePt t="25000" x="2278063" y="5407025"/>
          <p14:tracePt t="25023" x="2290763" y="5407025"/>
          <p14:tracePt t="25055" x="2303463" y="5407025"/>
          <p14:tracePt t="25463" x="2328863" y="5407025"/>
          <p14:tracePt t="25479" x="2352675" y="5407025"/>
          <p14:tracePt t="25496" x="2365375" y="5407025"/>
          <p14:tracePt t="25503" x="2378075" y="5407025"/>
          <p14:tracePt t="25527" x="2390775" y="5407025"/>
          <p14:tracePt t="25536" x="2416175" y="5407025"/>
          <p14:tracePt t="25547" x="2428875" y="5407025"/>
          <p14:tracePt t="25563" x="2478088" y="5407025"/>
          <p14:tracePt t="25580" x="2528888" y="5407025"/>
          <p14:tracePt t="25582" x="2554288" y="5407025"/>
          <p14:tracePt t="25597" x="2590800" y="5407025"/>
          <p14:tracePt t="25599" x="2603500" y="5407025"/>
          <p14:tracePt t="25614" x="2616200" y="5407025"/>
          <p14:tracePt t="25615" x="2628900" y="5407025"/>
          <p14:tracePt t="25631" x="2678113" y="5407025"/>
          <p14:tracePt t="25647" x="2703513" y="5407025"/>
          <p14:tracePt t="25664" x="2754313" y="5381625"/>
          <p14:tracePt t="25681" x="2816225" y="5381625"/>
          <p14:tracePt t="25697" x="2879725" y="5368925"/>
          <p14:tracePt t="25714" x="2954338" y="5356225"/>
          <p14:tracePt t="25731" x="3054350" y="5343525"/>
          <p14:tracePt t="25747" x="3154363" y="5318125"/>
          <p14:tracePt t="25765" x="3267075" y="5318125"/>
          <p14:tracePt t="25768" x="3305175" y="5318125"/>
          <p14:tracePt t="25780" x="3354388" y="5318125"/>
          <p14:tracePt t="25798" x="3429000" y="5318125"/>
          <p14:tracePt t="25800" x="3467100" y="5318125"/>
          <p14:tracePt t="25815" x="3530600" y="5318125"/>
          <p14:tracePt t="25831" x="3592513" y="5318125"/>
          <p14:tracePt t="25848" x="3643313" y="5318125"/>
          <p14:tracePt t="25865" x="3692525" y="5305425"/>
          <p14:tracePt t="25881" x="3705225" y="5305425"/>
          <p14:tracePt t="25904" x="3717925" y="5305425"/>
          <p14:tracePt t="25943" x="3730625" y="5305425"/>
          <p14:tracePt t="25951" x="3743325" y="5305425"/>
          <p14:tracePt t="25967" x="3756025" y="5305425"/>
          <p14:tracePt t="25991" x="3767138" y="5294313"/>
          <p14:tracePt t="26015" x="3779838" y="5294313"/>
          <p14:tracePt t="26367" x="3805238" y="5294313"/>
          <p14:tracePt t="26375" x="3830638" y="5294313"/>
          <p14:tracePt t="26383" x="3867150" y="5294313"/>
          <p14:tracePt t="26398" x="3968750" y="5294313"/>
          <p14:tracePt t="26414" x="4117975" y="5294313"/>
          <p14:tracePt t="26432" x="4343400" y="5294313"/>
          <p14:tracePt t="26449" x="4568825" y="5294313"/>
          <p14:tracePt t="26466" x="4732338" y="5294313"/>
          <p14:tracePt t="26482" x="4894263" y="5294313"/>
          <p14:tracePt t="26500" x="5045075" y="5294313"/>
          <p14:tracePt t="26516" x="5181600" y="5268913"/>
          <p14:tracePt t="26519" x="5245100" y="5256213"/>
          <p14:tracePt t="26533" x="5319713" y="5256213"/>
          <p14:tracePt t="26535" x="5383213" y="5256213"/>
          <p14:tracePt t="26550" x="5445125" y="5230813"/>
          <p14:tracePt t="26552" x="5495925" y="5230813"/>
          <p14:tracePt t="26567" x="5619750" y="5194300"/>
          <p14:tracePt t="26583" x="5683250" y="5168900"/>
          <p14:tracePt t="26600" x="5719763" y="5168900"/>
          <p14:tracePt t="26617" x="5745163" y="5168900"/>
          <p14:tracePt t="26633" x="5770563" y="5168900"/>
          <p14:tracePt t="26687" x="5783263" y="5168900"/>
          <p14:tracePt t="26815" x="5770563" y="5168900"/>
          <p14:tracePt t="26823" x="5732463" y="5168900"/>
          <p14:tracePt t="26833" x="5708650" y="5143500"/>
          <p14:tracePt t="26850" x="5645150" y="5143500"/>
          <p14:tracePt t="26868" x="5595938" y="5143500"/>
          <p14:tracePt t="26884" x="5583238" y="5143500"/>
          <p14:tracePt t="26887" x="5570538" y="5143500"/>
          <p14:tracePt t="27024" x="5557838" y="5143500"/>
          <p14:tracePt t="27071" x="5545138" y="5143500"/>
          <p14:tracePt t="27095" x="5532438" y="5143500"/>
          <p14:tracePt t="27887" x="5507038" y="5143500"/>
          <p14:tracePt t="27936" x="5495925" y="5156200"/>
          <p14:tracePt t="28015" x="5483225" y="5168900"/>
          <p14:tracePt t="28055" x="5470525" y="5168900"/>
          <p14:tracePt t="28103" x="5470525" y="5181600"/>
          <p14:tracePt t="28111" x="5470525" y="5194300"/>
          <p14:tracePt t="28503" x="5483225" y="5194300"/>
          <p14:tracePt t="28511" x="5495925" y="5194300"/>
          <p14:tracePt t="28527" x="5519738" y="5194300"/>
          <p14:tracePt t="28538" x="5532438" y="5194300"/>
          <p14:tracePt t="28555" x="5570538" y="5194300"/>
          <p14:tracePt t="28571" x="5595938" y="5194300"/>
          <p14:tracePt t="28589" x="5632450" y="5194300"/>
          <p14:tracePt t="28591" x="5645150" y="5194300"/>
          <p14:tracePt t="28606" x="5670550" y="5194300"/>
          <p14:tracePt t="28608" x="5683250" y="5194300"/>
          <p14:tracePt t="28623" x="5732463" y="5194300"/>
          <p14:tracePt t="28639" x="5770563" y="5194300"/>
          <p14:tracePt t="28655" x="5821363" y="5194300"/>
          <p14:tracePt t="28672" x="5921375" y="5194300"/>
          <p14:tracePt t="28689" x="6008688" y="5194300"/>
          <p14:tracePt t="28705" x="6070600" y="5194300"/>
          <p14:tracePt t="28721" x="6121400" y="5194300"/>
          <p14:tracePt t="28738" x="6196013" y="5181600"/>
          <p14:tracePt t="28755" x="6283325" y="5168900"/>
          <p14:tracePt t="28772" x="6346825" y="5168900"/>
          <p14:tracePt t="28790" x="6383338" y="5156200"/>
          <p14:tracePt t="28792" x="6396038" y="5156200"/>
          <p14:tracePt t="28805" x="6408738" y="5156200"/>
          <p14:tracePt t="29367" x="6421438" y="5130800"/>
          <p14:tracePt t="29384" x="6434138" y="5130800"/>
          <p14:tracePt t="29400" x="6446838" y="5130800"/>
          <p14:tracePt t="29415" x="6459538" y="5130800"/>
          <p14:tracePt t="29440" x="6472238" y="5130800"/>
          <p14:tracePt t="29447" x="6483350" y="5130800"/>
          <p14:tracePt t="29463" x="6496050" y="5105400"/>
          <p14:tracePt t="29495" x="6508750" y="5105400"/>
          <p14:tracePt t="29503" x="6521450" y="5105400"/>
          <p14:tracePt t="29528" x="6534150" y="5105400"/>
          <p14:tracePt t="29543" x="6546850" y="5092700"/>
          <p14:tracePt t="29551" x="6559550" y="5092700"/>
          <p14:tracePt t="29567" x="6572250" y="5092700"/>
          <p14:tracePt t="29639" x="6584950" y="5081588"/>
          <p14:tracePt t="29663" x="6596063" y="5081588"/>
          <p14:tracePt t="29767" x="6608763" y="5081588"/>
          <p14:tracePt t="29775" x="6596063" y="5105400"/>
          <p14:tracePt t="29783" x="6584950" y="5143500"/>
          <p14:tracePt t="29791" x="6559550" y="5156200"/>
          <p14:tracePt t="29808" x="6421438" y="5168900"/>
          <p14:tracePt t="29825" x="6259513" y="5218113"/>
          <p14:tracePt t="29841" x="6246813" y="5230813"/>
          <p14:tracePt t="29859" x="6208713" y="5230813"/>
          <p14:tracePt t="29875" x="6196013" y="5256213"/>
          <p14:tracePt t="29895" x="6196013" y="5230813"/>
          <p14:tracePt t="29907" x="6196013" y="5218113"/>
          <p14:tracePt t="29924" x="6246813" y="5168900"/>
          <p14:tracePt t="29940" x="6321425" y="5130800"/>
          <p14:tracePt t="29958" x="6370638" y="5105400"/>
          <p14:tracePt t="29974" x="6408738" y="5105400"/>
          <p14:tracePt t="29990" x="6483350" y="5081588"/>
          <p14:tracePt t="30007" x="6572250" y="5056188"/>
          <p14:tracePt t="30024" x="6634163" y="5043488"/>
          <p14:tracePt t="30040" x="6721475" y="5043488"/>
          <p14:tracePt t="30057" x="6772275" y="5018088"/>
          <p14:tracePt t="30074" x="6821488" y="5018088"/>
          <p14:tracePt t="30090" x="6872288" y="5018088"/>
          <p14:tracePt t="30107" x="6921500" y="5018088"/>
          <p14:tracePt t="30124" x="6985000" y="5018088"/>
          <p14:tracePt t="30141" x="7046913" y="5018088"/>
          <p14:tracePt t="30142" x="7097713" y="5018088"/>
          <p14:tracePt t="30159" x="7172325" y="5018088"/>
          <p14:tracePt t="30176" x="7246938" y="5018088"/>
          <p14:tracePt t="30193" x="7310438" y="5018088"/>
          <p14:tracePt t="30209" x="7372350" y="5018088"/>
          <p14:tracePt t="30226" x="7410450" y="5018088"/>
          <p14:tracePt t="30242" x="7423150" y="5018088"/>
          <p14:tracePt t="30303" x="7435850" y="5018088"/>
          <p14:tracePt t="30960" x="7423150" y="5018088"/>
          <p14:tracePt t="30975" x="7410450" y="5018088"/>
          <p14:tracePt t="30983" x="7397750" y="5018088"/>
          <p14:tracePt t="31167" x="7372350" y="5030788"/>
          <p14:tracePt t="31903" x="7372350" y="5043488"/>
          <p14:tracePt t="31935" x="7372350" y="5056188"/>
          <p14:tracePt t="31944" x="7372350" y="5081588"/>
          <p14:tracePt t="31951" x="7372350" y="5092700"/>
          <p14:tracePt t="31963" x="7372350" y="5105400"/>
          <p14:tracePt t="31981" x="7372350" y="5156200"/>
          <p14:tracePt t="31983" x="7372350" y="5181600"/>
          <p14:tracePt t="31997" x="7372350" y="5205413"/>
          <p14:tracePt t="31999" x="7372350" y="5243513"/>
          <p14:tracePt t="32014" x="7372350" y="5343525"/>
          <p14:tracePt t="32031" x="7372350" y="5494338"/>
          <p14:tracePt t="32047" x="7323138" y="5643563"/>
          <p14:tracePt t="32064" x="7159625" y="5794375"/>
          <p14:tracePt t="32081" x="6872288" y="6032500"/>
          <p14:tracePt t="32097" x="6684963" y="6219825"/>
          <p14:tracePt t="32115" x="6359525" y="6269038"/>
          <p14:tracePt t="32130" x="5945188" y="6269038"/>
          <p14:tracePt t="32147" x="5632450" y="6269038"/>
          <p14:tracePt t="32165" x="5307013" y="6269038"/>
          <p14:tracePt t="32167" x="5194300" y="6269038"/>
          <p14:tracePt t="32183" x="5094288" y="6269038"/>
          <p14:tracePt t="32198" x="5068888" y="6269038"/>
          <p14:tracePt t="32199" x="5019675" y="6269038"/>
          <p14:tracePt t="32215" x="4994275" y="6269038"/>
          <p14:tracePt t="32295" x="4981575" y="6269038"/>
          <p14:tracePt t="32328" x="4981575" y="6257925"/>
          <p14:tracePt t="32335" x="4981575" y="6245225"/>
          <p14:tracePt t="32348" x="4981575" y="6232525"/>
          <p14:tracePt t="32351" x="4981575" y="6219825"/>
          <p14:tracePt t="32365" x="4994275" y="6194425"/>
          <p14:tracePt t="32368" x="5006975" y="6169025"/>
          <p14:tracePt t="32383" x="5094288" y="6119813"/>
          <p14:tracePt t="32399" x="5207000" y="6069013"/>
          <p14:tracePt t="32415" x="5319713" y="6019800"/>
          <p14:tracePt t="32432" x="5457825" y="5956300"/>
          <p14:tracePt t="32448" x="5645150" y="5881688"/>
          <p14:tracePt t="32465" x="5845175" y="5832475"/>
          <p14:tracePt t="32482" x="6008688" y="5768975"/>
          <p14:tracePt t="32498" x="6121400" y="5719763"/>
          <p14:tracePt t="32516" x="6259513" y="5668963"/>
          <p14:tracePt t="32532" x="6359525" y="5656263"/>
          <p14:tracePt t="32534" x="6434138" y="5630863"/>
          <p14:tracePt t="32549" x="6572250" y="5568950"/>
          <p14:tracePt t="32551" x="6672263" y="5543550"/>
          <p14:tracePt t="32566" x="6784975" y="5494338"/>
          <p14:tracePt t="32582" x="6934200" y="5443538"/>
          <p14:tracePt t="32599" x="7021513" y="5356225"/>
          <p14:tracePt t="32616" x="7072313" y="5330825"/>
          <p14:tracePt t="32632" x="7134225" y="5318125"/>
          <p14:tracePt t="32649" x="7235825" y="5281613"/>
          <p14:tracePt t="32665" x="7285038" y="5268913"/>
          <p14:tracePt t="32682" x="7359650" y="5256213"/>
          <p14:tracePt t="32699" x="7410450" y="5230813"/>
          <p14:tracePt t="32715" x="7435850" y="5205413"/>
          <p14:tracePt t="32733" x="7459663" y="5181600"/>
          <p14:tracePt t="32749" x="7472363" y="5168900"/>
          <p14:tracePt t="32751" x="7485063" y="5168900"/>
          <p14:tracePt t="32767" x="7523163" y="5143500"/>
          <p14:tracePt t="32783" x="7535863" y="5130800"/>
          <p14:tracePt t="32799" x="7561263" y="5118100"/>
          <p14:tracePt t="32816" x="7610475" y="5105400"/>
          <p14:tracePt t="32832" x="7635875" y="5092700"/>
          <p14:tracePt t="32849" x="7661275" y="5081588"/>
          <p14:tracePt t="32866" x="7673975" y="5068888"/>
          <p14:tracePt t="32883" x="7685088" y="5056188"/>
          <p14:tracePt t="32904" x="7710488" y="5056188"/>
          <p14:tracePt t="32919" x="7710488" y="5043488"/>
          <p14:tracePt t="33951" x="7697788" y="5056188"/>
          <p14:tracePt t="34007" x="7697788" y="5068888"/>
          <p14:tracePt t="34015" x="7685088" y="5068888"/>
          <p14:tracePt t="34031" x="7673975" y="5068888"/>
          <p14:tracePt t="34039" x="7635875" y="5068888"/>
          <p14:tracePt t="34055" x="7623175" y="5068888"/>
          <p14:tracePt t="34079" x="7610475" y="5068888"/>
          <p14:tracePt t="34207" x="7597775" y="5068888"/>
          <p14:tracePt t="34224" x="7572375" y="5092700"/>
          <p14:tracePt t="36223" x="7561263" y="5092700"/>
          <p14:tracePt t="36399" x="7548563" y="5092700"/>
          <p14:tracePt t="36455" x="7523163" y="5092700"/>
          <p14:tracePt t="36607" x="7510463" y="5092700"/>
          <p14:tracePt t="36624" x="7497763" y="5092700"/>
          <p14:tracePt t="36663" x="7485063" y="5092700"/>
          <p14:tracePt t="36711" x="7472363" y="5092700"/>
          <p14:tracePt t="36783" x="7459663" y="5092700"/>
          <p14:tracePt t="36863" x="7448550" y="5092700"/>
          <p14:tracePt t="36919" x="7435850" y="5092700"/>
          <p14:tracePt t="37008" x="7423150" y="5092700"/>
          <p14:tracePt t="37175" x="7410450" y="5092700"/>
          <p14:tracePt t="37192" x="7397750" y="5105400"/>
          <p14:tracePt t="37247" x="7397750" y="5118100"/>
          <p14:tracePt t="37399" x="7372350" y="5130800"/>
          <p14:tracePt t="37487" x="7359650" y="5143500"/>
          <p14:tracePt t="40016" x="7348538" y="5143500"/>
          <p14:tracePt t="40055" x="7335838" y="5143500"/>
          <p14:tracePt t="40119" x="7323138" y="5143500"/>
          <p14:tracePt t="40175" x="7297738" y="5143500"/>
          <p14:tracePt t="40207" x="7285038" y="5143500"/>
          <p14:tracePt t="40224" x="7272338" y="5143500"/>
          <p14:tracePt t="40247" x="7246938" y="5143500"/>
          <p14:tracePt t="40255" x="7223125" y="5143500"/>
          <p14:tracePt t="40271" x="7197725" y="5143500"/>
          <p14:tracePt t="40287" x="7123113" y="5143500"/>
          <p14:tracePt t="40303" x="6985000" y="5143500"/>
          <p14:tracePt t="40319" x="6972300" y="5143500"/>
          <p14:tracePt t="40336" x="6872288" y="5143500"/>
          <p14:tracePt t="40352" x="6784975" y="5143500"/>
          <p14:tracePt t="40369" x="6759575" y="5143500"/>
          <p14:tracePt t="40447" x="6734175" y="5156200"/>
          <p14:tracePt t="40463" x="6721475" y="5156200"/>
          <p14:tracePt t="40687" x="6708775" y="5156200"/>
          <p14:tracePt t="40703" x="6696075" y="5156200"/>
          <p14:tracePt t="40711" x="6684963" y="5156200"/>
          <p14:tracePt t="40727" x="6672263" y="5156200"/>
          <p14:tracePt t="40737" x="6659563" y="5156200"/>
          <p14:tracePt t="40753" x="6646863" y="5156200"/>
          <p14:tracePt t="40770" x="6584950" y="5156200"/>
          <p14:tracePt t="40787" x="6496050" y="5156200"/>
          <p14:tracePt t="40804" x="6359525" y="5130800"/>
          <p14:tracePt t="40807" x="6270625" y="5105400"/>
          <p14:tracePt t="40821" x="6157913" y="5092700"/>
          <p14:tracePt t="40823" x="6045200" y="5081588"/>
          <p14:tracePt t="40836" x="5932488" y="5056188"/>
          <p14:tracePt t="40852" x="5745163" y="5018088"/>
          <p14:tracePt t="40854" x="5670550" y="5018088"/>
          <p14:tracePt t="40869" x="5583238" y="5005388"/>
          <p14:tracePt t="40870" x="5495925" y="4981575"/>
          <p14:tracePt t="40886" x="5394325" y="4968875"/>
          <p14:tracePt t="40920" x="5383213" y="4968875"/>
          <p14:tracePt t="40943" x="5370513" y="4956175"/>
          <p14:tracePt t="40951" x="5357813" y="4943475"/>
          <p14:tracePt t="40967" x="5345113" y="4930775"/>
          <p14:tracePt t="40975" x="5319713" y="4892675"/>
          <p14:tracePt t="40987" x="5270500" y="4868863"/>
          <p14:tracePt t="41005" x="5181600" y="4805363"/>
          <p14:tracePt t="41007" x="5145088" y="4768850"/>
          <p14:tracePt t="41021" x="5119688" y="4743450"/>
          <p14:tracePt t="41023" x="5081588" y="4718050"/>
          <p14:tracePt t="41039" x="5068888" y="4692650"/>
          <p14:tracePt t="41055" x="5045075" y="4667250"/>
          <p14:tracePt t="41071" x="5019675" y="4643438"/>
          <p14:tracePt t="41087" x="5019675" y="4618038"/>
          <p14:tracePt t="41104" x="4981575" y="4579938"/>
          <p14:tracePt t="41122" x="4968875" y="4518025"/>
          <p14:tracePt t="41138" x="4919663" y="4430713"/>
          <p14:tracePt t="41155" x="4881563" y="4379913"/>
          <p14:tracePt t="41171" x="4843463" y="4318000"/>
          <p14:tracePt t="41188" x="4819650" y="4267200"/>
          <p14:tracePt t="41205" x="4819650" y="4254500"/>
          <p14:tracePt t="41207" x="4794250" y="4230688"/>
          <p14:tracePt t="41223" x="4794250" y="4217988"/>
          <p14:tracePt t="41239" x="4768850" y="4167188"/>
          <p14:tracePt t="41255" x="4743450" y="4141788"/>
          <p14:tracePt t="41271" x="4743450" y="4079875"/>
          <p14:tracePt t="41288" x="4732338" y="4005263"/>
          <p14:tracePt t="41305" x="4719638" y="3967163"/>
          <p14:tracePt t="41322" x="4706938" y="3916363"/>
          <p14:tracePt t="41338" x="4706938" y="3879850"/>
          <p14:tracePt t="41356" x="4706938" y="3829050"/>
          <p14:tracePt t="41371" x="4694238" y="3779838"/>
          <p14:tracePt t="41375" x="4694238" y="3767138"/>
          <p14:tracePt t="41388" x="4694238" y="3729038"/>
          <p14:tracePt t="41391" x="4681538" y="3703638"/>
          <p14:tracePt t="41407" x="4681538" y="3679825"/>
          <p14:tracePt t="41423" x="4668838" y="3667125"/>
          <p14:tracePt t="41591" x="4668838" y="3716338"/>
          <p14:tracePt t="41599" x="4668838" y="3767138"/>
          <p14:tracePt t="41607" x="4668838" y="3816350"/>
          <p14:tracePt t="41623" x="4668838" y="3967163"/>
          <p14:tracePt t="41639" x="4668838" y="4141788"/>
          <p14:tracePt t="41656" x="4668838" y="4354513"/>
          <p14:tracePt t="41672" x="4668838" y="4592638"/>
          <p14:tracePt t="41689" x="4656138" y="4792663"/>
          <p14:tracePt t="41706" x="4619625" y="4981575"/>
          <p14:tracePt t="41723" x="4594225" y="5168900"/>
          <p14:tracePt t="41740" x="4581525" y="5256213"/>
          <p14:tracePt t="41743" x="4581525" y="5281613"/>
          <p14:tracePt t="41756" x="4556125" y="5330825"/>
          <p14:tracePt t="41759" x="4556125" y="5368925"/>
          <p14:tracePt t="41772" x="4543425" y="5407025"/>
          <p14:tracePt t="41775" x="4543425" y="5430838"/>
          <p14:tracePt t="41789" x="4543425" y="5443538"/>
          <p14:tracePt t="41791" x="4543425" y="5468938"/>
          <p14:tracePt t="41807" x="4543425" y="5481638"/>
          <p14:tracePt t="41823" x="4543425" y="5494338"/>
          <p14:tracePt t="41863" x="4543425" y="5507038"/>
          <p14:tracePt t="41912" x="4530725" y="5494338"/>
          <p14:tracePt t="41920" x="4530725" y="5456238"/>
          <p14:tracePt t="41928" x="4530725" y="5368925"/>
          <p14:tracePt t="41939" x="4530725" y="5268913"/>
          <p14:tracePt t="41958" x="4530725" y="5118100"/>
          <p14:tracePt t="41960" x="4530725" y="5018088"/>
          <p14:tracePt t="41973" x="4530725" y="4892675"/>
          <p14:tracePt t="41975" x="4530725" y="4756150"/>
          <p14:tracePt t="41990" x="4494213" y="4667250"/>
          <p14:tracePt t="41991" x="4494213" y="4618038"/>
          <p14:tracePt t="42007" x="4494213" y="4554538"/>
          <p14:tracePt t="42024" x="4494213" y="4518025"/>
          <p14:tracePt t="42041" x="4494213" y="4479925"/>
          <p14:tracePt t="42057" x="4494213" y="4467225"/>
          <p14:tracePt t="42073" x="4494213" y="4454525"/>
          <p14:tracePt t="42090" x="4494213" y="4443413"/>
          <p14:tracePt t="42107" x="4506913" y="4418013"/>
          <p14:tracePt t="42135" x="4506913" y="4405313"/>
          <p14:tracePt t="42143" x="4506913" y="4392613"/>
          <p14:tracePt t="42158" x="4530725" y="4367213"/>
          <p14:tracePt t="42191" x="4530725" y="4354513"/>
          <p14:tracePt t="42215" x="4543425" y="4341813"/>
          <p14:tracePt t="42343" x="4556125" y="4341813"/>
          <p14:tracePt t="42351" x="4556125" y="4354513"/>
          <p14:tracePt t="42359" x="4556125" y="4405313"/>
          <p14:tracePt t="42375" x="4556125" y="4467225"/>
          <p14:tracePt t="42391" x="4556125" y="4554538"/>
          <p14:tracePt t="42408" x="4556125" y="4618038"/>
          <p14:tracePt t="42425" x="4530725" y="4705350"/>
          <p14:tracePt t="42441" x="4530725" y="4730750"/>
          <p14:tracePt t="42458" x="4530725" y="4779963"/>
          <p14:tracePt t="42475" x="4530725" y="4843463"/>
          <p14:tracePt t="42491" x="4506913" y="4918075"/>
          <p14:tracePt t="42509" x="4506913" y="4943475"/>
          <p14:tracePt t="42526" x="4506913" y="4968875"/>
          <p14:tracePt t="42541" x="4494213" y="4981575"/>
          <p14:tracePt t="42543" x="4481513" y="4981575"/>
          <p14:tracePt t="42567" x="4481513" y="4992688"/>
          <p14:tracePt t="42639" x="4481513" y="5005388"/>
          <p14:tracePt t="42655" x="4456113" y="5030788"/>
          <p14:tracePt t="42679" x="4443413" y="5043488"/>
          <p14:tracePt t="42695" x="4430713" y="5056188"/>
          <p14:tracePt t="42703" x="4418013" y="5068888"/>
          <p14:tracePt t="42719" x="4394200" y="5092700"/>
          <p14:tracePt t="42727" x="4381500" y="5105400"/>
          <p14:tracePt t="42740" x="4356100" y="5118100"/>
          <p14:tracePt t="42742" x="4330700" y="5143500"/>
          <p14:tracePt t="42758" x="4294188" y="5168900"/>
          <p14:tracePt t="42774" x="4230688" y="5205413"/>
          <p14:tracePt t="42791" x="4168775" y="5256213"/>
          <p14:tracePt t="42808" x="4117975" y="5281613"/>
          <p14:tracePt t="42825" x="4081463" y="5305425"/>
          <p14:tracePt t="42842" x="4043363" y="5330825"/>
          <p14:tracePt t="42859" x="4017963" y="5356225"/>
          <p14:tracePt t="42875" x="4005263" y="5368925"/>
          <p14:tracePt t="42893" x="3992563" y="5381625"/>
          <p14:tracePt t="42911" x="3968750" y="5407025"/>
          <p14:tracePt t="42927" x="3956050" y="5418138"/>
          <p14:tracePt t="42943" x="3917950" y="5443538"/>
          <p14:tracePt t="42959" x="3892550" y="5468938"/>
          <p14:tracePt t="42975" x="3867150" y="5481638"/>
          <p14:tracePt t="42992" x="3843338" y="5507038"/>
          <p14:tracePt t="43010" x="3830638" y="5507038"/>
          <p14:tracePt t="43027" x="3805238" y="5530850"/>
          <p14:tracePt t="43043" x="3792538" y="5556250"/>
          <p14:tracePt t="43072" x="3779838" y="5556250"/>
          <p14:tracePt t="49398" x="3767138" y="5568950"/>
          <p14:tracePt t="49414" x="3767138" y="5581650"/>
          <p14:tracePt t="49446" x="3767138" y="5594350"/>
          <p14:tracePt t="49454" x="3767138" y="5607050"/>
          <p14:tracePt t="53679" x="3767138" y="5594350"/>
          <p14:tracePt t="53687" x="3756025" y="5581650"/>
          <p14:tracePt t="53704" x="3717925" y="5556250"/>
          <p14:tracePt t="53713" x="3692525" y="5556250"/>
          <p14:tracePt t="53720" x="3605213" y="5518150"/>
          <p14:tracePt t="53735" x="3441700" y="5418138"/>
          <p14:tracePt t="53752" x="3179763" y="5256213"/>
          <p14:tracePt t="53770" x="2903538" y="5118100"/>
          <p14:tracePt t="53788" x="2578100" y="4956175"/>
          <p14:tracePt t="53791" x="2516188" y="4905375"/>
          <p14:tracePt t="53807" x="2503488" y="4905375"/>
          <p14:tracePt t="53819" x="2490788" y="4879975"/>
          <p14:tracePt t="53836" x="2428875" y="4843463"/>
          <p14:tracePt t="53838" x="2403475" y="4805363"/>
          <p14:tracePt t="53853" x="2316163" y="4718050"/>
          <p14:tracePt t="53870" x="2316163" y="4667250"/>
          <p14:tracePt t="53886" x="2303463" y="4618038"/>
          <p14:tracePt t="53903" x="2265363" y="4518025"/>
          <p14:tracePt t="53919" x="2228850" y="4418013"/>
          <p14:tracePt t="53936" x="2165350" y="4230688"/>
          <p14:tracePt t="53953" x="2090738" y="4092575"/>
          <p14:tracePt t="53970" x="2065338" y="4041775"/>
          <p14:tracePt t="53986" x="2039938" y="3979863"/>
          <p14:tracePt t="54003" x="2027238" y="3941763"/>
          <p14:tracePt t="54019" x="2027238" y="3905250"/>
          <p14:tracePt t="54037" x="2027238" y="3879850"/>
          <p14:tracePt t="54053" x="2027238" y="3867150"/>
          <p14:tracePt t="54071" x="2027238" y="3841750"/>
          <p14:tracePt t="54095" x="2027238" y="3829050"/>
          <p14:tracePt t="54119" x="2027238" y="3816350"/>
          <p14:tracePt t="54151" x="2027238" y="3792538"/>
          <p14:tracePt t="54207" x="2052638" y="3779838"/>
          <p14:tracePt t="54239" x="2052638" y="3767138"/>
          <p14:tracePt t="54263" x="2065338" y="3754438"/>
          <p14:tracePt t="54351" x="2090738" y="3754438"/>
          <p14:tracePt t="54359" x="2116138" y="3779838"/>
          <p14:tracePt t="54375" x="2152650" y="3803650"/>
          <p14:tracePt t="54390" x="2165350" y="3829050"/>
          <p14:tracePt t="54392" x="2178050" y="3841750"/>
          <p14:tracePt t="54407" x="2216150" y="3879850"/>
          <p14:tracePt t="54421" x="2252663" y="3916363"/>
          <p14:tracePt t="54438" x="2278063" y="3954463"/>
          <p14:tracePt t="54454" x="2316163" y="4005263"/>
          <p14:tracePt t="54471" x="2365375" y="4054475"/>
          <p14:tracePt t="54488" x="2403475" y="4092575"/>
          <p14:tracePt t="54505" x="2428875" y="4117975"/>
          <p14:tracePt t="54521" x="2452688" y="4154488"/>
          <p14:tracePt t="54538" x="2465388" y="4179888"/>
          <p14:tracePt t="54554" x="2478088" y="4205288"/>
          <p14:tracePt t="54572" x="2490788" y="4217988"/>
          <p14:tracePt t="54588" x="2516188" y="4254500"/>
          <p14:tracePt t="54606" x="2554288" y="4292600"/>
          <p14:tracePt t="54622" x="2578100" y="4330700"/>
          <p14:tracePt t="54638" x="2616200" y="4367213"/>
          <p14:tracePt t="54655" x="2667000" y="4405313"/>
          <p14:tracePt t="54671" x="2754313" y="4454525"/>
          <p14:tracePt t="54688" x="2790825" y="4505325"/>
          <p14:tracePt t="54705" x="2903538" y="4518025"/>
          <p14:tracePt t="54722" x="2979738" y="4554538"/>
          <p14:tracePt t="54739" x="3067050" y="4605338"/>
          <p14:tracePt t="54755" x="3216275" y="4667250"/>
          <p14:tracePt t="54772" x="3367088" y="4730750"/>
          <p14:tracePt t="54774" x="3454400" y="4756150"/>
          <p14:tracePt t="54789" x="3554413" y="4768850"/>
          <p14:tracePt t="54790" x="3643313" y="4805363"/>
          <p14:tracePt t="54806" x="3805238" y="4843463"/>
          <p14:tracePt t="54822" x="3867150" y="4892675"/>
          <p14:tracePt t="54839" x="4005263" y="4930775"/>
          <p14:tracePt t="54855" x="4156075" y="4981575"/>
          <p14:tracePt t="54872" x="4256088" y="5005388"/>
          <p14:tracePt t="54889" x="4330700" y="5018088"/>
          <p14:tracePt t="54906" x="4406900" y="5043488"/>
          <p14:tracePt t="54922" x="4494213" y="5068888"/>
          <p14:tracePt t="54939" x="4556125" y="5081588"/>
          <p14:tracePt t="54956" x="4630738" y="5081588"/>
          <p14:tracePt t="54958" x="4668838" y="5081588"/>
          <p14:tracePt t="54973" x="4706938" y="5081588"/>
          <p14:tracePt t="54974" x="4743450" y="5081588"/>
          <p14:tracePt t="54990" x="4806950" y="5081588"/>
          <p14:tracePt t="55006" x="4856163" y="5081588"/>
          <p14:tracePt t="55023" x="4906963" y="5068888"/>
          <p14:tracePt t="55039" x="4919663" y="5068888"/>
          <p14:tracePt t="55135" x="4932363" y="5056188"/>
          <p14:tracePt t="55247" x="4945063" y="5056188"/>
          <p14:tracePt t="55255" x="4956175" y="5056188"/>
          <p14:tracePt t="55271" x="4981575" y="5056188"/>
          <p14:tracePt t="55287" x="4994275" y="5056188"/>
          <p14:tracePt t="55295" x="5006975" y="5056188"/>
          <p14:tracePt t="55308" x="5032375" y="5056188"/>
          <p14:tracePt t="55311" x="5045075" y="5056188"/>
          <p14:tracePt t="55324" x="5057775" y="5056188"/>
          <p14:tracePt t="55327" x="5081588" y="5056188"/>
          <p14:tracePt t="55342" x="5094288" y="5056188"/>
          <p14:tracePt t="55344" x="5106988" y="5056188"/>
          <p14:tracePt t="55358" x="5145088" y="5056188"/>
          <p14:tracePt t="55375" x="5170488" y="5056188"/>
          <p14:tracePt t="55391" x="5245100" y="5056188"/>
          <p14:tracePt t="55409" x="5294313" y="5056188"/>
          <p14:tracePt t="55425" x="5407025" y="5092700"/>
          <p14:tracePt t="55441" x="5583238" y="5156200"/>
          <p14:tracePt t="55458" x="5695950" y="5168900"/>
          <p14:tracePt t="55480" x="5708650" y="5168900"/>
          <p14:tracePt t="55495" x="5732463" y="5168900"/>
          <p14:tracePt t="58431" x="5708650" y="5168900"/>
          <p14:tracePt t="58439" x="5683250" y="5168900"/>
          <p14:tracePt t="58455" x="5657850" y="5168900"/>
          <p14:tracePt t="58466" x="5632450" y="5168900"/>
          <p14:tracePt t="58483" x="5607050" y="5168900"/>
          <p14:tracePt t="58503" x="5595938" y="5168900"/>
          <p14:tracePt t="58516" x="5583238" y="5168900"/>
          <p14:tracePt t="58575" x="5570538" y="5168900"/>
          <p14:tracePt t="58591" x="5557838" y="5168900"/>
          <p14:tracePt t="58655" x="5532438" y="5168900"/>
          <p14:tracePt t="58671" x="5519738" y="5168900"/>
          <p14:tracePt t="58678" x="5495925" y="5156200"/>
          <p14:tracePt t="58687" x="5457825" y="5143500"/>
          <p14:tracePt t="58700" x="5419725" y="5143500"/>
          <p14:tracePt t="58702" x="5370513" y="5130800"/>
          <p14:tracePt t="58717" x="5357813" y="5130800"/>
          <p14:tracePt t="58719" x="5319713" y="5118100"/>
          <p14:tracePt t="58734" x="5281613" y="5118100"/>
          <p14:tracePt t="58736" x="5181600" y="5092700"/>
          <p14:tracePt t="58751" x="4994275" y="5030788"/>
          <p14:tracePt t="58767" x="4756150" y="4992688"/>
          <p14:tracePt t="58784" x="4556125" y="4943475"/>
          <p14:tracePt t="58801" x="4356100" y="4879975"/>
          <p14:tracePt t="58817" x="4305300" y="4868863"/>
          <p14:tracePt t="58834" x="4281488" y="4856163"/>
          <p14:tracePt t="58871" x="4268788" y="4856163"/>
          <p14:tracePt t="58880" x="4268788" y="4843463"/>
          <p14:tracePt t="58887" x="4268788" y="4830763"/>
          <p14:tracePt t="58927" x="4268788" y="4818063"/>
          <p14:tracePt t="58967" x="4268788" y="4805363"/>
          <p14:tracePt t="58975" x="4256088" y="4805363"/>
          <p14:tracePt t="59071" x="4243388" y="4805363"/>
          <p14:tracePt t="59103" x="4230688" y="4805363"/>
          <p14:tracePt t="59118" x="4217988" y="4805363"/>
          <p14:tracePt t="59127" x="4217988" y="4792663"/>
          <p14:tracePt t="59167" x="4205288" y="4779963"/>
          <p14:tracePt t="59175" x="4192588" y="4779963"/>
          <p14:tracePt t="59184" x="4181475" y="4768850"/>
          <p14:tracePt t="59201" x="4168775" y="4756150"/>
          <p14:tracePt t="59219" x="4143375" y="4743450"/>
          <p14:tracePt t="59295" x="4130675" y="4743450"/>
          <p14:tracePt t="59503" x="4130675" y="4756150"/>
          <p14:tracePt t="59519" x="4130675" y="4768850"/>
          <p14:tracePt t="59535" x="4130675" y="4779963"/>
          <p14:tracePt t="59543" x="4117975" y="4792663"/>
          <p14:tracePt t="59591" x="4117975" y="4818063"/>
          <p14:tracePt t="59815" x="4117975" y="4830763"/>
          <p14:tracePt t="59831" x="4092575" y="4843463"/>
          <p14:tracePt t="59847" x="4081463" y="4843463"/>
          <p14:tracePt t="59863" x="4056063" y="4843463"/>
          <p14:tracePt t="59879" x="4030663" y="4843463"/>
          <p14:tracePt t="59887" x="4005263" y="4843463"/>
          <p14:tracePt t="59903" x="3956050" y="4843463"/>
          <p14:tracePt t="59920" x="3917950" y="4868863"/>
          <p14:tracePt t="59937" x="3905250" y="4868863"/>
          <p14:tracePt t="60160" x="3892550" y="4868863"/>
          <p14:tracePt t="60167" x="3879850" y="4868863"/>
          <p14:tracePt t="60175" x="3867150" y="4868863"/>
          <p14:tracePt t="60187" x="3856038" y="4868863"/>
          <p14:tracePt t="60205" x="3817938" y="4868863"/>
          <p14:tracePt t="60221" x="3805238" y="4868863"/>
          <p14:tracePt t="60238" x="3767138" y="4856163"/>
          <p14:tracePt t="60255" x="3730625" y="4856163"/>
          <p14:tracePt t="60271" x="3717925" y="4856163"/>
          <p14:tracePt t="60287" x="3667125" y="4843463"/>
          <p14:tracePt t="60304" x="3643313" y="4830763"/>
          <p14:tracePt t="60321" x="3617913" y="4818063"/>
          <p14:tracePt t="60338" x="3579813" y="4779963"/>
          <p14:tracePt t="60355" x="3530600" y="4718050"/>
          <p14:tracePt t="60371" x="3505200" y="4705350"/>
          <p14:tracePt t="60388" x="3492500" y="4679950"/>
          <p14:tracePt t="60391" x="3479800" y="4667250"/>
          <p14:tracePt t="60405" x="3467100" y="4667250"/>
          <p14:tracePt t="60408" x="3454400" y="4656138"/>
          <p14:tracePt t="60422" x="3441700" y="4630738"/>
          <p14:tracePt t="60438" x="3429000" y="4630738"/>
          <p14:tracePt t="60455" x="3392488" y="4567238"/>
          <p14:tracePt t="60471" x="3328988" y="4479925"/>
          <p14:tracePt t="60489" x="3279775" y="4392613"/>
          <p14:tracePt t="60505" x="3216275" y="4330700"/>
          <p14:tracePt t="60521" x="3167063" y="4292600"/>
          <p14:tracePt t="60539" x="3141663" y="4279900"/>
          <p14:tracePt t="60555" x="3103563" y="4254500"/>
          <p14:tracePt t="60559" x="3092450" y="4254500"/>
          <p14:tracePt t="60572" x="3054350" y="4230688"/>
          <p14:tracePt t="60574" x="3041650" y="4217988"/>
          <p14:tracePt t="60589" x="3016250" y="4205288"/>
          <p14:tracePt t="60591" x="2992438" y="4192588"/>
          <p14:tracePt t="60607" x="2941638" y="4154488"/>
          <p14:tracePt t="60623" x="2890838" y="4129088"/>
          <p14:tracePt t="60639" x="2879725" y="4129088"/>
          <p14:tracePt t="60655" x="2828925" y="4105275"/>
          <p14:tracePt t="60671" x="2828925" y="4092575"/>
          <p14:tracePt t="60689" x="2816225" y="4079875"/>
          <p14:tracePt t="60706" x="2803525" y="4079875"/>
          <p14:tracePt t="60722" x="2790825" y="4067175"/>
          <p14:tracePt t="60739" x="2767013" y="4054475"/>
          <p14:tracePt t="60756" x="2741613" y="4054475"/>
          <p14:tracePt t="60759" x="2716213" y="4041775"/>
          <p14:tracePt t="60772" x="2703513" y="4041775"/>
          <p14:tracePt t="60774" x="2690813" y="4029075"/>
          <p14:tracePt t="60789" x="2667000" y="4029075"/>
          <p14:tracePt t="60791" x="2654300" y="4029075"/>
          <p14:tracePt t="60806" x="2628900" y="4017963"/>
          <p14:tracePt t="60823" x="2590800" y="4017963"/>
          <p14:tracePt t="60839" x="2565400" y="4005263"/>
          <p14:tracePt t="60857" x="2528888" y="4005263"/>
          <p14:tracePt t="60874" x="2516188" y="3992563"/>
          <p14:tracePt t="60889" x="2503488" y="3992563"/>
          <p14:tracePt t="60907" x="2490788" y="3979863"/>
          <p14:tracePt t="60999" x="2478088" y="3979863"/>
          <p14:tracePt t="61039" x="2465388" y="3979863"/>
          <p14:tracePt t="61071" x="2441575" y="3967163"/>
          <p14:tracePt t="61135" x="2428875" y="3967163"/>
          <p14:tracePt t="61151" x="2416175" y="3967163"/>
          <p14:tracePt t="61159" x="2416175" y="3954463"/>
          <p14:tracePt t="61183" x="2390775" y="3954463"/>
          <p14:tracePt t="61190" x="2378075" y="3941763"/>
          <p14:tracePt t="61207" x="2352675" y="3929063"/>
          <p14:tracePt t="61239" x="2339975" y="3929063"/>
          <p14:tracePt t="61247" x="2328863" y="3929063"/>
          <p14:tracePt t="61264" x="2328863" y="3916363"/>
          <p14:tracePt t="61303" x="2316163" y="3905250"/>
          <p14:tracePt t="61328" x="2316163" y="3892550"/>
          <p14:tracePt t="61375" x="2303463" y="3892550"/>
          <p14:tracePt t="61390" x="2303463" y="3879850"/>
          <p14:tracePt t="62190" x="2278063" y="3879850"/>
          <p14:tracePt t="62879" x="2265363" y="3879850"/>
          <p14:tracePt t="62887" x="2252663" y="3879850"/>
          <p14:tracePt t="62895" x="2239963" y="3879850"/>
          <p14:tracePt t="62911" x="2178050" y="3867150"/>
          <p14:tracePt t="62929" x="2139950" y="3816350"/>
          <p14:tracePt t="62945" x="2090738" y="3779838"/>
          <p14:tracePt t="62961" x="2065338" y="3779838"/>
          <p14:tracePt t="62978" x="2039938" y="3741738"/>
          <p14:tracePt t="62995" x="2039938" y="3729038"/>
          <p14:tracePt t="63011" x="2027238" y="3692525"/>
          <p14:tracePt t="63029" x="2003425" y="3641725"/>
          <p14:tracePt t="63031" x="1990725" y="3616325"/>
          <p14:tracePt t="63046" x="1952625" y="3567113"/>
          <p14:tracePt t="63060" x="1952625" y="3541713"/>
          <p14:tracePt t="63061" x="1927225" y="3516313"/>
          <p14:tracePt t="63077" x="1927225" y="3503613"/>
          <p14:tracePt t="63094" x="1903413" y="3467100"/>
          <p14:tracePt t="63142" x="1903413" y="3454400"/>
          <p14:tracePt t="63158" x="1890713" y="3454400"/>
          <p14:tracePt t="63166" x="1878013" y="3454400"/>
          <p14:tracePt t="63177" x="1865313" y="3454400"/>
          <p14:tracePt t="63193" x="1827213" y="3441700"/>
          <p14:tracePt t="63210" x="1677988" y="3367088"/>
          <p14:tracePt t="63227" x="1376363" y="3190875"/>
          <p14:tracePt t="63244" x="1189038" y="3041650"/>
          <p14:tracePt t="63245" x="1050925" y="2941638"/>
          <p14:tracePt t="63261" x="938213" y="2852738"/>
          <p14:tracePt t="63262" x="850900" y="2790825"/>
          <p14:tracePt t="63277" x="625475" y="2627313"/>
          <p14:tracePt t="63294" x="425450" y="2452688"/>
          <p14:tracePt t="63310" x="376238" y="2352675"/>
          <p14:tracePt t="63327" x="312738" y="2278063"/>
          <p14:tracePt t="63344" x="225425" y="2165350"/>
          <p14:tracePt t="63361" x="50800" y="1952625"/>
          <p14:tracePt t="64114" x="2741613" y="350838"/>
          <p14:tracePt t="64131" x="4732338" y="863600"/>
          <p14:tracePt t="64146" x="6784975" y="1439863"/>
          <p14:tracePt t="64163" x="8863013" y="2152650"/>
          <p14:tracePt t="64179" x="10577513" y="2640013"/>
          <p14:tracePt t="64197" x="11490325" y="2852738"/>
          <p14:tracePt t="64198" x="11703050" y="2941638"/>
          <p14:tracePt t="64214" x="11891963" y="2978150"/>
          <p14:tracePt t="64230" x="11953875" y="3003550"/>
          <p14:tracePt t="64247" x="11991975" y="3003550"/>
          <p14:tracePt t="64265" x="12004675" y="3003550"/>
          <p14:tracePt t="64303" x="12017375" y="3016250"/>
          <p14:tracePt t="64319" x="12041188" y="3016250"/>
          <p14:tracePt t="64326" x="12066588" y="3016250"/>
          <p14:tracePt t="64335" x="12091988" y="3016250"/>
          <p14:tracePt t="64348" x="12130088" y="3028950"/>
          <p14:tracePt t="64351" x="12179300" y="302895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(4)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0938" y="2441585"/>
            <a:ext cx="10165403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Telemedicine and Follow-Up Compliance:</a:t>
            </a:r>
            <a:endParaRPr lang="en-US" sz="2800" b="1" dirty="0">
              <a:solidFill>
                <a:srgbClr val="00AEEF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 hospital implements a telemedicine platform to improve follow-up compliance among chronic disease patients. Management wants to investigate whether this improves patient compliance with follow-up visits.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86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568"/>
    </mc:Choice>
    <mc:Fallback xmlns="">
      <p:transition advTm="40568"/>
    </mc:Fallback>
  </mc:AlternateContent>
  <p:extLst>
    <p:ext uri="{3A86A75C-4F4B-4683-9AE1-C65F6400EC91}">
      <p14:laserTraceLst xmlns:p14="http://schemas.microsoft.com/office/powerpoint/2010/main">
        <p14:tracePtLst>
          <p14:tracePt t="1019" x="12104688" y="4279900"/>
          <p14:tracePt t="1036" x="12053888" y="4292600"/>
          <p14:tracePt t="1051" x="12017375" y="4330700"/>
          <p14:tracePt t="1068" x="11953875" y="4379913"/>
          <p14:tracePt t="1084" x="11928475" y="4405313"/>
          <p14:tracePt t="1101" x="11866563" y="4467225"/>
          <p14:tracePt t="1103" x="11853863" y="4479925"/>
          <p14:tracePt t="1118" x="11841163" y="4492625"/>
          <p14:tracePt t="1119" x="11841163" y="4518025"/>
          <p14:tracePt t="1135" x="11841163" y="4554538"/>
          <p14:tracePt t="1151" x="11815763" y="4630738"/>
          <p14:tracePt t="1168" x="11815763" y="4656138"/>
          <p14:tracePt t="1185" x="11815763" y="4692650"/>
          <p14:tracePt t="1201" x="11791950" y="4718050"/>
          <p14:tracePt t="1232" x="11766550" y="4730750"/>
          <p14:tracePt t="1256" x="11741150" y="4743450"/>
          <p14:tracePt t="1273" x="11715750" y="4756150"/>
          <p14:tracePt t="1280" x="11703050" y="4756150"/>
          <p14:tracePt t="1296" x="11691938" y="4768850"/>
          <p14:tracePt t="1609" x="11679238" y="4768850"/>
          <p14:tracePt t="1616" x="11679238" y="4779963"/>
          <p14:tracePt t="1625" x="11653838" y="4792663"/>
          <p14:tracePt t="1657" x="11615738" y="4805363"/>
          <p14:tracePt t="2097" x="11615738" y="4818063"/>
          <p14:tracePt t="2161" x="11603038" y="4830763"/>
          <p14:tracePt t="3081" x="11591925" y="4830763"/>
          <p14:tracePt t="3657" x="11579225" y="4830763"/>
          <p14:tracePt t="5904" x="11553825" y="4830763"/>
          <p14:tracePt t="5913" x="11515725" y="4830763"/>
          <p14:tracePt t="5921" x="11466513" y="4830763"/>
          <p14:tracePt t="5932" x="11415713" y="4830763"/>
          <p14:tracePt t="5948" x="11266488" y="4830763"/>
          <p14:tracePt t="5965" x="11190288" y="4830763"/>
          <p14:tracePt t="6025" x="11177588" y="4830763"/>
          <p14:tracePt t="6048" x="11153775" y="4830763"/>
          <p14:tracePt t="6073" x="11102975" y="4830763"/>
          <p14:tracePt t="6080" x="11077575" y="4830763"/>
          <p14:tracePt t="6088" x="11041063" y="4830763"/>
          <p14:tracePt t="6099" x="10990263" y="4830763"/>
          <p14:tracePt t="6114" x="10852150" y="4856163"/>
          <p14:tracePt t="6131" x="10702925" y="4868863"/>
          <p14:tracePt t="6148" x="10614025" y="4905375"/>
          <p14:tracePt t="6164" x="10477500" y="4905375"/>
          <p14:tracePt t="6181" x="10352088" y="4930775"/>
          <p14:tracePt t="6198" x="10277475" y="4968875"/>
          <p14:tracePt t="6199" x="10201275" y="4968875"/>
          <p14:tracePt t="6215" x="10113963" y="4992688"/>
          <p14:tracePt t="6231" x="10039350" y="5005388"/>
          <p14:tracePt t="6249" x="9975850" y="5005388"/>
          <p14:tracePt t="6265" x="9863138" y="5043488"/>
          <p14:tracePt t="6281" x="9701213" y="5068888"/>
          <p14:tracePt t="6298" x="9513888" y="5092700"/>
          <p14:tracePt t="6315" x="9250363" y="5156200"/>
          <p14:tracePt t="6331" x="8874125" y="5194300"/>
          <p14:tracePt t="6349" x="8524875" y="5268913"/>
          <p14:tracePt t="6365" x="8274050" y="5305425"/>
          <p14:tracePt t="6382" x="8074025" y="5368925"/>
          <p14:tracePt t="6383" x="8023225" y="5394325"/>
          <p14:tracePt t="6399" x="7923213" y="5443538"/>
          <p14:tracePt t="6415" x="7835900" y="5456238"/>
          <p14:tracePt t="6432" x="7735888" y="5494338"/>
          <p14:tracePt t="6449" x="7697788" y="5494338"/>
          <p14:tracePt t="6466" x="7673975" y="5507038"/>
          <p14:tracePt t="6489" x="7648575" y="5507038"/>
          <p14:tracePt t="6500" x="7635875" y="5507038"/>
          <p14:tracePt t="6516" x="7597775" y="5507038"/>
          <p14:tracePt t="6533" x="7535863" y="5507038"/>
          <p14:tracePt t="6536" x="7497763" y="5507038"/>
          <p14:tracePt t="6550" x="7459663" y="5507038"/>
          <p14:tracePt t="6553" x="7435850" y="5507038"/>
          <p14:tracePt t="6567" x="7397750" y="5507038"/>
          <p14:tracePt t="6569" x="7359650" y="5507038"/>
          <p14:tracePt t="6584" x="7259638" y="5507038"/>
          <p14:tracePt t="6600" x="7197725" y="5507038"/>
          <p14:tracePt t="6617" x="7146925" y="5507038"/>
          <p14:tracePt t="6633" x="7134225" y="5507038"/>
          <p14:tracePt t="6650" x="7097713" y="5507038"/>
          <p14:tracePt t="6667" x="7085013" y="5507038"/>
          <p14:tracePt t="6684" x="7059613" y="5507038"/>
          <p14:tracePt t="6701" x="7046913" y="5494338"/>
          <p14:tracePt t="6717" x="7034213" y="5494338"/>
          <p14:tracePt t="6735" x="7021513" y="5481638"/>
          <p14:tracePt t="6737" x="7010400" y="5468938"/>
          <p14:tracePt t="6784" x="6997700" y="5468938"/>
          <p14:tracePt t="7241" x="6985000" y="5468938"/>
          <p14:tracePt t="7689" x="6959600" y="5468938"/>
          <p14:tracePt t="7713" x="6946900" y="5468938"/>
          <p14:tracePt t="7728" x="6910388" y="5468938"/>
          <p14:tracePt t="7736" x="6872288" y="5468938"/>
          <p14:tracePt t="7745" x="6821488" y="5468938"/>
          <p14:tracePt t="7751" x="6772275" y="5468938"/>
          <p14:tracePt t="7768" x="6708775" y="5468938"/>
          <p14:tracePt t="7785" x="6621463" y="5494338"/>
          <p14:tracePt t="7801" x="6559550" y="5518150"/>
          <p14:tracePt t="7821" x="6508750" y="5530850"/>
          <p14:tracePt t="7837" x="6459538" y="5556250"/>
          <p14:tracePt t="7853" x="6421438" y="5556250"/>
          <p14:tracePt t="7856" x="6370638" y="5594350"/>
          <p14:tracePt t="7870" x="6346825" y="5594350"/>
          <p14:tracePt t="7872" x="6308725" y="5619750"/>
          <p14:tracePt t="7887" x="6283325" y="5619750"/>
          <p14:tracePt t="7889" x="6234113" y="5643563"/>
          <p14:tracePt t="7904" x="6134100" y="5681663"/>
          <p14:tracePt t="7920" x="6070600" y="5707063"/>
          <p14:tracePt t="7937" x="5970588" y="5732463"/>
          <p14:tracePt t="7954" x="5932488" y="5768975"/>
          <p14:tracePt t="7970" x="5883275" y="5768975"/>
          <p14:tracePt t="7987" x="5808663" y="5794375"/>
          <p14:tracePt t="8004" x="5757863" y="5832475"/>
          <p14:tracePt t="8021" x="5645150" y="5868988"/>
          <p14:tracePt t="8025" x="5595938" y="5868988"/>
          <p14:tracePt t="8037" x="5519738" y="5894388"/>
          <p14:tracePt t="8040" x="5457825" y="5919788"/>
          <p14:tracePt t="8053" x="5370513" y="5932488"/>
          <p14:tracePt t="8069" x="5257800" y="5956300"/>
          <p14:tracePt t="8071" x="5219700" y="5969000"/>
          <p14:tracePt t="8086" x="5145088" y="5994400"/>
          <p14:tracePt t="8087" x="5057775" y="6007100"/>
          <p14:tracePt t="8103" x="4919663" y="6007100"/>
          <p14:tracePt t="8120" x="4794250" y="6032500"/>
          <p14:tracePt t="8136" x="4668838" y="6032500"/>
          <p14:tracePt t="8153" x="4530725" y="6032500"/>
          <p14:tracePt t="8170" x="4430713" y="6032500"/>
          <p14:tracePt t="8186" x="4330700" y="6032500"/>
          <p14:tracePt t="8203" x="4217988" y="6032500"/>
          <p14:tracePt t="8220" x="4143375" y="6032500"/>
          <p14:tracePt t="8236" x="4068763" y="6032500"/>
          <p14:tracePt t="8253" x="4005263" y="6032500"/>
          <p14:tracePt t="8255" x="3979863" y="6032500"/>
          <p14:tracePt t="8270" x="3968750" y="6032500"/>
          <p14:tracePt t="8271" x="3956050" y="6032500"/>
          <p14:tracePt t="8287" x="3892550" y="6032500"/>
          <p14:tracePt t="8304" x="3843338" y="6032500"/>
          <p14:tracePt t="8320" x="3805238" y="6032500"/>
          <p14:tracePt t="8337" x="3767138" y="6032500"/>
          <p14:tracePt t="8355" x="3730625" y="6032500"/>
          <p14:tracePt t="8372" x="3692525" y="6032500"/>
          <p14:tracePt t="8388" x="3667125" y="6032500"/>
          <p14:tracePt t="8405" x="3654425" y="6032500"/>
          <p14:tracePt t="8421" x="3630613" y="6032500"/>
          <p14:tracePt t="8616" x="3617913" y="6032500"/>
          <p14:tracePt t="8648" x="3617913" y="6019800"/>
          <p14:tracePt t="8673" x="3617913" y="6007100"/>
          <p14:tracePt t="8681" x="3617913" y="5994400"/>
          <p14:tracePt t="8720" x="3630613" y="5994400"/>
          <p14:tracePt t="8769" x="3643313" y="5981700"/>
          <p14:tracePt t="8801" x="3654425" y="5981700"/>
          <p14:tracePt t="8808" x="3654425" y="5969000"/>
          <p14:tracePt t="8823" x="3679825" y="5969000"/>
          <p14:tracePt t="8825" x="3692525" y="5969000"/>
          <p14:tracePt t="8849" x="3717925" y="5956300"/>
          <p14:tracePt t="17688" x="3730625" y="5956300"/>
          <p14:tracePt t="17696" x="3756025" y="5956300"/>
          <p14:tracePt t="17704" x="3779838" y="5956300"/>
          <p14:tracePt t="17713" x="3792538" y="5956300"/>
          <p14:tracePt t="17730" x="3830638" y="5956300"/>
          <p14:tracePt t="17746" x="3856038" y="5956300"/>
          <p14:tracePt t="17768" x="3867150" y="5956300"/>
          <p14:tracePt t="17793" x="3879850" y="5956300"/>
          <p14:tracePt t="17808" x="3892550" y="5945188"/>
          <p14:tracePt t="17849" x="3905250" y="5945188"/>
          <p14:tracePt t="17929" x="3917950" y="5932488"/>
          <p14:tracePt t="17945" x="3930650" y="5932488"/>
          <p14:tracePt t="17969" x="3943350" y="5932488"/>
          <p14:tracePt t="17976" x="3956050" y="5932488"/>
          <p14:tracePt t="17984" x="3956050" y="5919788"/>
          <p14:tracePt t="17995" x="3992563" y="5907088"/>
          <p14:tracePt t="18012" x="4068763" y="5868988"/>
          <p14:tracePt t="18029" x="4168775" y="5807075"/>
          <p14:tracePt t="18045" x="4268788" y="5743575"/>
          <p14:tracePt t="18047" x="4294188" y="5681663"/>
          <p14:tracePt t="18062" x="4368800" y="5643563"/>
          <p14:tracePt t="18063" x="4494213" y="5581650"/>
          <p14:tracePt t="18079" x="4706938" y="5430838"/>
          <p14:tracePt t="18095" x="4732338" y="5418138"/>
          <p14:tracePt t="18112" x="4856163" y="5343525"/>
          <p14:tracePt t="18129" x="4945063" y="5268913"/>
          <p14:tracePt t="18147" x="4981575" y="5218113"/>
          <p14:tracePt t="18164" x="5019675" y="5181600"/>
          <p14:tracePt t="18208" x="5019675" y="5168900"/>
          <p14:tracePt t="18256" x="5006975" y="5168900"/>
          <p14:tracePt t="18296" x="4981575" y="5168900"/>
          <p14:tracePt t="18384" x="4956175" y="5168900"/>
          <p14:tracePt t="18400" x="4956175" y="5181600"/>
          <p14:tracePt t="18480" x="4956175" y="5194300"/>
          <p14:tracePt t="18488" x="4945063" y="5205413"/>
          <p14:tracePt t="20888" x="4919663" y="5230813"/>
          <p14:tracePt t="20896" x="4906963" y="5243513"/>
          <p14:tracePt t="20904" x="4881563" y="5268913"/>
          <p14:tracePt t="20921" x="4806950" y="5305425"/>
          <p14:tracePt t="20938" x="4743450" y="5330825"/>
          <p14:tracePt t="20954" x="4706938" y="5343525"/>
          <p14:tracePt t="20971" x="4656138" y="5356225"/>
          <p14:tracePt t="20988" x="4643438" y="5356225"/>
          <p14:tracePt t="21005" x="4619625" y="5356225"/>
          <p14:tracePt t="21024" x="4606925" y="5356225"/>
          <p14:tracePt t="21040" x="4594225" y="5356225"/>
          <p14:tracePt t="21056" x="4568825" y="5356225"/>
          <p14:tracePt t="21072" x="4543425" y="5356225"/>
          <p14:tracePt t="21088" x="4518025" y="5356225"/>
          <p14:tracePt t="21105" x="4494213" y="5330825"/>
          <p14:tracePt t="21122" x="4468813" y="5318125"/>
          <p14:tracePt t="21138" x="4430713" y="5294313"/>
          <p14:tracePt t="21155" x="4406900" y="5281613"/>
          <p14:tracePt t="21172" x="4381500" y="5243513"/>
          <p14:tracePt t="21189" x="4343400" y="5205413"/>
          <p14:tracePt t="21206" x="4294188" y="5168900"/>
          <p14:tracePt t="21208" x="4268788" y="5130800"/>
          <p14:tracePt t="21222" x="4256088" y="5130800"/>
          <p14:tracePt t="21225" x="4243388" y="5105400"/>
          <p14:tracePt t="21239" x="4217988" y="5068888"/>
          <p14:tracePt t="21256" x="4192588" y="5030788"/>
          <p14:tracePt t="21272" x="4181475" y="5018088"/>
          <p14:tracePt t="21289" x="4181475" y="5005388"/>
          <p14:tracePt t="21306" x="4168775" y="4992688"/>
          <p14:tracePt t="21323" x="4156075" y="4981575"/>
          <p14:tracePt t="21353" x="4156075" y="4968875"/>
          <p14:tracePt t="21369" x="4156075" y="4956175"/>
          <p14:tracePt t="21377" x="4143375" y="4943475"/>
          <p14:tracePt t="21388" x="4143375" y="4930775"/>
          <p14:tracePt t="21406" x="4143375" y="4918075"/>
          <p14:tracePt t="21409" x="4117975" y="4905375"/>
          <p14:tracePt t="21424" x="4117975" y="4892675"/>
          <p14:tracePt t="21440" x="4117975" y="4868863"/>
          <p14:tracePt t="21456" x="4117975" y="4856163"/>
          <p14:tracePt t="21473" x="4117975" y="4830763"/>
          <p14:tracePt t="21489" x="4117975" y="4805363"/>
          <p14:tracePt t="21520" x="4117975" y="4779963"/>
          <p14:tracePt t="21537" x="4117975" y="4756150"/>
          <p14:tracePt t="21544" x="4117975" y="4730750"/>
          <p14:tracePt t="21556" x="4117975" y="4705350"/>
          <p14:tracePt t="21572" x="4117975" y="4692650"/>
          <p14:tracePt t="21590" x="4117975" y="4656138"/>
          <p14:tracePt t="21592" x="4117975" y="4643438"/>
          <p14:tracePt t="21606" x="4117975" y="4618038"/>
          <p14:tracePt t="21624" x="4143375" y="4579938"/>
          <p14:tracePt t="21640" x="4168775" y="4554538"/>
          <p14:tracePt t="21656" x="4205288" y="4518025"/>
          <p14:tracePt t="21674" x="4281488" y="4467225"/>
          <p14:tracePt t="21690" x="4330700" y="4430713"/>
          <p14:tracePt t="21706" x="4381500" y="4379913"/>
          <p14:tracePt t="21724" x="4494213" y="4354513"/>
          <p14:tracePt t="21740" x="4543425" y="4318000"/>
          <p14:tracePt t="21757" x="4568825" y="4318000"/>
          <p14:tracePt t="21774" x="4619625" y="4318000"/>
          <p14:tracePt t="21776" x="4630738" y="4318000"/>
          <p14:tracePt t="21790" x="4668838" y="4292600"/>
          <p14:tracePt t="21792" x="4681538" y="4292600"/>
          <p14:tracePt t="21806" x="4694238" y="4292600"/>
          <p14:tracePt t="21831" x="4719638" y="4292600"/>
          <p14:tracePt t="21855" x="4732338" y="4279900"/>
          <p14:tracePt t="21863" x="4743450" y="4267200"/>
          <p14:tracePt t="21872" x="4756150" y="4267200"/>
          <p14:tracePt t="21889" x="4781550" y="4267200"/>
          <p14:tracePt t="21911" x="4794250" y="4267200"/>
          <p14:tracePt t="21928" x="4806950" y="4267200"/>
          <p14:tracePt t="21939" x="4819650" y="4267200"/>
          <p14:tracePt t="21956" x="4832350" y="4241800"/>
          <p14:tracePt t="22208" x="4856163" y="4241800"/>
          <p14:tracePt t="22216" x="4881563" y="4241800"/>
          <p14:tracePt t="22232" x="4919663" y="4241800"/>
          <p14:tracePt t="22241" x="4945063" y="4241800"/>
          <p14:tracePt t="22258" x="4981575" y="4241800"/>
          <p14:tracePt t="22275" x="5057775" y="4241800"/>
          <p14:tracePt t="22291" x="5119688" y="4241800"/>
          <p14:tracePt t="22309" x="5170488" y="4241800"/>
          <p14:tracePt t="22326" x="5194300" y="4241800"/>
          <p14:tracePt t="22328" x="5207000" y="4241800"/>
          <p14:tracePt t="22344" x="5219700" y="4241800"/>
          <p14:tracePt t="22359" x="5232400" y="4241800"/>
          <p14:tracePt t="22376" x="5245100" y="4241800"/>
          <p14:tracePt t="22520" x="5257800" y="4241800"/>
          <p14:tracePt t="22528" x="5270500" y="4241800"/>
          <p14:tracePt t="22543" x="5281613" y="4241800"/>
          <p14:tracePt t="22559" x="5307013" y="4241800"/>
          <p14:tracePt t="22562" x="5319713" y="4241800"/>
          <p14:tracePt t="22577" x="5332413" y="4241800"/>
          <p14:tracePt t="22592" x="5357813" y="4241800"/>
          <p14:tracePt t="22609" x="5370513" y="4254500"/>
          <p14:tracePt t="22729" x="5383213" y="4254500"/>
          <p14:tracePt t="22752" x="5394325" y="4254500"/>
          <p14:tracePt t="22768" x="5407025" y="4254500"/>
          <p14:tracePt t="22776" x="5407025" y="4267200"/>
          <p14:tracePt t="22784" x="5419725" y="4267200"/>
          <p14:tracePt t="22800" x="5432425" y="4267200"/>
          <p14:tracePt t="22816" x="5445125" y="4267200"/>
          <p14:tracePt t="22832" x="5470525" y="4267200"/>
          <p14:tracePt t="22848" x="5495925" y="4267200"/>
          <p14:tracePt t="22859" x="5507038" y="4279900"/>
          <p14:tracePt t="22876" x="5570538" y="4279900"/>
          <p14:tracePt t="22894" x="5595938" y="4292600"/>
          <p14:tracePt t="22896" x="5619750" y="4292600"/>
          <p14:tracePt t="22910" x="5645150" y="4292600"/>
          <p14:tracePt t="22928" x="5657850" y="4292600"/>
          <p14:tracePt t="23225" x="5670550" y="4305300"/>
          <p14:tracePt t="23232" x="5683250" y="4305300"/>
          <p14:tracePt t="23249" x="5695950" y="4305300"/>
          <p14:tracePt t="23265" x="5708650" y="4305300"/>
          <p14:tracePt t="23280" x="5719763" y="4305300"/>
          <p14:tracePt t="23736" x="5732463" y="4305300"/>
          <p14:tracePt t="23808" x="5757863" y="4305300"/>
          <p14:tracePt t="24088" x="5783263" y="4305300"/>
          <p14:tracePt t="24104" x="5808663" y="4305300"/>
          <p14:tracePt t="24120" x="5832475" y="4305300"/>
          <p14:tracePt t="24129" x="5857875" y="4305300"/>
          <p14:tracePt t="24137" x="5883275" y="4305300"/>
          <p14:tracePt t="24146" x="5921375" y="4305300"/>
          <p14:tracePt t="24163" x="5957888" y="4305300"/>
          <p14:tracePt t="24180" x="5995988" y="4305300"/>
          <p14:tracePt t="24196" x="6045200" y="4305300"/>
          <p14:tracePt t="24214" x="6108700" y="4305300"/>
          <p14:tracePt t="24216" x="6134100" y="4292600"/>
          <p14:tracePt t="24230" x="6146800" y="4292600"/>
          <p14:tracePt t="24233" x="6170613" y="4279900"/>
          <p14:tracePt t="24246" x="6183313" y="4279900"/>
          <p14:tracePt t="24248" x="6196013" y="4279900"/>
          <p14:tracePt t="24264" x="6208713" y="4279900"/>
          <p14:tracePt t="24280" x="6221413" y="4279900"/>
          <p14:tracePt t="25608" x="6246813" y="4279900"/>
          <p14:tracePt t="25616" x="6259513" y="4279900"/>
          <p14:tracePt t="25624" x="6283325" y="4279900"/>
          <p14:tracePt t="25633" x="6334125" y="4279900"/>
          <p14:tracePt t="25650" x="6521450" y="4279900"/>
          <p14:tracePt t="25667" x="6784975" y="4279900"/>
          <p14:tracePt t="25684" x="7210425" y="4279900"/>
          <p14:tracePt t="25700" x="7510463" y="4279900"/>
          <p14:tracePt t="25718" x="7785100" y="4330700"/>
          <p14:tracePt t="25721" x="7848600" y="4341813"/>
          <p14:tracePt t="25734" x="7923213" y="4341813"/>
          <p14:tracePt t="25737" x="7986713" y="4341813"/>
          <p14:tracePt t="25752" x="8174038" y="4367213"/>
          <p14:tracePt t="25768" x="8299450" y="4367213"/>
          <p14:tracePt t="25784" x="8348663" y="4367213"/>
          <p14:tracePt t="25786" x="8386763" y="4367213"/>
          <p14:tracePt t="25801" x="8448675" y="4367213"/>
          <p14:tracePt t="25817" x="8474075" y="4367213"/>
          <p14:tracePt t="25834" x="8499475" y="4367213"/>
          <p14:tracePt t="25851" x="8512175" y="4367213"/>
          <p14:tracePt t="25867" x="8537575" y="4367213"/>
          <p14:tracePt t="25888" x="8548688" y="4367213"/>
          <p14:tracePt t="25905" x="8574088" y="4392613"/>
          <p14:tracePt t="25928" x="8586788" y="4392613"/>
          <p14:tracePt t="25953" x="8599488" y="4392613"/>
          <p14:tracePt t="25960" x="8624888" y="4405313"/>
          <p14:tracePt t="25985" x="8637588" y="4418013"/>
          <p14:tracePt t="26001" x="8650288" y="4418013"/>
          <p14:tracePt t="26008" x="8661400" y="4418013"/>
          <p14:tracePt t="26017" x="8661400" y="4430713"/>
          <p14:tracePt t="26034" x="8699500" y="4430713"/>
          <p14:tracePt t="26052" x="8699500" y="4443413"/>
          <p14:tracePt t="26068" x="8712200" y="4443413"/>
          <p14:tracePt t="26085" x="8724900" y="4443413"/>
          <p14:tracePt t="26176" x="8737600" y="4454525"/>
          <p14:tracePt t="29856" x="8724900" y="4454525"/>
          <p14:tracePt t="29864" x="8686800" y="4454525"/>
          <p14:tracePt t="29877" x="8637588" y="4454525"/>
          <p14:tracePt t="29880" x="8537575" y="4454525"/>
          <p14:tracePt t="29895" x="8424863" y="4505325"/>
          <p14:tracePt t="29897" x="8299450" y="4543425"/>
          <p14:tracePt t="29912" x="7797800" y="4667250"/>
          <p14:tracePt t="29928" x="7459663" y="4830763"/>
          <p14:tracePt t="29945" x="7172325" y="4930775"/>
          <p14:tracePt t="29961" x="6959600" y="4992688"/>
          <p14:tracePt t="29978" x="6846888" y="5030788"/>
          <p14:tracePt t="29995" x="6808788" y="5030788"/>
          <p14:tracePt t="30012" x="6784975" y="5056188"/>
          <p14:tracePt t="30064" x="6759575" y="5056188"/>
          <p14:tracePt t="30080" x="6734175" y="5056188"/>
          <p14:tracePt t="30088" x="6708775" y="5056188"/>
          <p14:tracePt t="30096" x="6684963" y="5056188"/>
          <p14:tracePt t="30112" x="6596063" y="5056188"/>
          <p14:tracePt t="30128" x="6534150" y="5056188"/>
          <p14:tracePt t="30145" x="6483350" y="5056188"/>
          <p14:tracePt t="30161" x="6446838" y="5056188"/>
          <p14:tracePt t="30178" x="6408738" y="5056188"/>
          <p14:tracePt t="30196" x="6396038" y="5056188"/>
          <p14:tracePt t="30212" x="6359525" y="5056188"/>
          <p14:tracePt t="30229" x="6321425" y="5056188"/>
          <p14:tracePt t="30232" x="6296025" y="5056188"/>
          <p14:tracePt t="30246" x="6270625" y="5043488"/>
          <p14:tracePt t="30248" x="6234113" y="5043488"/>
          <p14:tracePt t="30263" x="6146800" y="5030788"/>
          <p14:tracePt t="30280" x="6096000" y="5030788"/>
          <p14:tracePt t="30297" x="6008688" y="5005388"/>
          <p14:tracePt t="30313" x="5932488" y="5005388"/>
          <p14:tracePt t="30329" x="5883275" y="4981575"/>
          <p14:tracePt t="30346" x="5832475" y="4981575"/>
          <p14:tracePt t="30362" x="5808663" y="4968875"/>
          <p14:tracePt t="30379" x="5783263" y="4968875"/>
          <p14:tracePt t="30396" x="5757863" y="4956175"/>
          <p14:tracePt t="30413" x="5745163" y="4956175"/>
          <p14:tracePt t="30416" x="5732463" y="4943475"/>
          <p14:tracePt t="30430" x="5708650" y="4930775"/>
          <p14:tracePt t="30432" x="5708650" y="4905375"/>
          <p14:tracePt t="30445" x="5670550" y="4905375"/>
          <p14:tracePt t="30463" x="5607050" y="4856163"/>
          <p14:tracePt t="30465" x="5557838" y="4830763"/>
          <p14:tracePt t="30480" x="5507038" y="4779963"/>
          <p14:tracePt t="30497" x="5470525" y="4730750"/>
          <p14:tracePt t="30513" x="5445125" y="4679950"/>
          <p14:tracePt t="30530" x="5394325" y="4618038"/>
          <p14:tracePt t="30546" x="5370513" y="4579938"/>
          <p14:tracePt t="30563" x="5332413" y="4518025"/>
          <p14:tracePt t="30580" x="5319713" y="4492625"/>
          <p14:tracePt t="30597" x="5307013" y="4467225"/>
          <p14:tracePt t="30600" x="5294313" y="4443413"/>
          <p14:tracePt t="30613" x="5281613" y="4443413"/>
          <p14:tracePt t="30616" x="5270500" y="4418013"/>
          <p14:tracePt t="30630" x="5270500" y="4405313"/>
          <p14:tracePt t="30632" x="5257800" y="4405313"/>
          <p14:tracePt t="30646" x="5245100" y="4392613"/>
          <p14:tracePt t="30648" x="5219700" y="4367213"/>
          <p14:tracePt t="30663" x="5170488" y="4305300"/>
          <p14:tracePt t="30680" x="5132388" y="4279900"/>
          <p14:tracePt t="30697" x="5094288" y="4241800"/>
          <p14:tracePt t="30714" x="5057775" y="4192588"/>
          <p14:tracePt t="30730" x="4981575" y="4141788"/>
          <p14:tracePt t="30746" x="4932363" y="4117975"/>
          <p14:tracePt t="30784" x="4906963" y="4105275"/>
          <p14:tracePt t="30792" x="4881563" y="4079875"/>
          <p14:tracePt t="30800" x="4843463" y="4054475"/>
          <p14:tracePt t="30814" x="4806950" y="4029075"/>
          <p14:tracePt t="30816" x="4781550" y="4017963"/>
          <p14:tracePt t="30831" x="4732338" y="3979863"/>
          <p14:tracePt t="30847" x="4656138" y="3941763"/>
          <p14:tracePt t="30864" x="4581525" y="3916363"/>
          <p14:tracePt t="30880" x="4530725" y="3905250"/>
          <p14:tracePt t="30898" x="4468813" y="3867150"/>
          <p14:tracePt t="30914" x="4418013" y="3854450"/>
          <p14:tracePt t="30930" x="4368800" y="3829050"/>
          <p14:tracePt t="30947" x="4318000" y="3803650"/>
          <p14:tracePt t="30964" x="4281488" y="3792538"/>
          <p14:tracePt t="30981" x="4217988" y="3767138"/>
          <p14:tracePt t="30985" x="4192588" y="3754438"/>
          <p14:tracePt t="30997" x="4143375" y="3741738"/>
          <p14:tracePt t="31000" x="4117975" y="3716338"/>
          <p14:tracePt t="31012" x="4092575" y="3716338"/>
          <p14:tracePt t="31029" x="4030663" y="3703638"/>
          <p14:tracePt t="31031" x="4030663" y="3692525"/>
          <p14:tracePt t="31046" x="4005263" y="3692525"/>
          <p14:tracePt t="31047" x="3979863" y="3692525"/>
          <p14:tracePt t="31063" x="3943350" y="3667125"/>
          <p14:tracePt t="31079" x="3905250" y="3667125"/>
          <p14:tracePt t="31095" x="3867150" y="3667125"/>
          <p14:tracePt t="31112" x="3830638" y="3667125"/>
          <p14:tracePt t="31129" x="3805238" y="3667125"/>
          <p14:tracePt t="31146" x="3767138" y="3667125"/>
          <p14:tracePt t="31162" x="3743325" y="3667125"/>
          <p14:tracePt t="31179" x="3717925" y="3667125"/>
          <p14:tracePt t="31196" x="3679825" y="3667125"/>
          <p14:tracePt t="31213" x="3654425" y="3654425"/>
          <p14:tracePt t="31230" x="3630613" y="3641725"/>
          <p14:tracePt t="31231" x="3617913" y="3641725"/>
          <p14:tracePt t="31247" x="3592513" y="3641725"/>
          <p14:tracePt t="31263" x="3579813" y="3641725"/>
          <p14:tracePt t="31280" x="3554413" y="3641725"/>
          <p14:tracePt t="31296" x="3517900" y="3641725"/>
          <p14:tracePt t="31313" x="3467100" y="3641725"/>
          <p14:tracePt t="31329" x="3441700" y="3641725"/>
          <p14:tracePt t="31346" x="3417888" y="3641725"/>
          <p14:tracePt t="31363" x="3392488" y="3641725"/>
          <p14:tracePt t="31380" x="3341688" y="3616325"/>
          <p14:tracePt t="31396" x="3305175" y="3616325"/>
          <p14:tracePt t="31413" x="3292475" y="3603625"/>
          <p14:tracePt t="31430" x="3279775" y="3603625"/>
          <p14:tracePt t="31447" x="3267075" y="3603625"/>
          <p14:tracePt t="33312" x="3254375" y="3616325"/>
          <p14:tracePt t="33328" x="3241675" y="3641725"/>
          <p14:tracePt t="33336" x="3241675" y="3654425"/>
          <p14:tracePt t="33344" x="3228975" y="3692525"/>
          <p14:tracePt t="33353" x="3216275" y="3716338"/>
          <p14:tracePt t="33370" x="3192463" y="3792538"/>
          <p14:tracePt t="33387" x="3192463" y="3867150"/>
          <p14:tracePt t="33404" x="3192463" y="3916363"/>
          <p14:tracePt t="33421" x="3192463" y="3954463"/>
          <p14:tracePt t="33424" x="3192463" y="3979863"/>
          <p14:tracePt t="33437" x="3192463" y="4005263"/>
          <p14:tracePt t="33440" x="3192463" y="4017963"/>
          <p14:tracePt t="33456" x="3192463" y="4029075"/>
          <p14:tracePt t="33471" x="3192463" y="4054475"/>
          <p14:tracePt t="33488" x="3192463" y="4092575"/>
          <p14:tracePt t="33504" x="3216275" y="4141788"/>
          <p14:tracePt t="33521" x="3241675" y="4217988"/>
          <p14:tracePt t="33537" x="3279775" y="4267200"/>
          <p14:tracePt t="33554" x="3292475" y="4318000"/>
          <p14:tracePt t="33571" x="3328988" y="4367213"/>
          <p14:tracePt t="33588" x="3341688" y="4418013"/>
          <p14:tracePt t="33604" x="3354388" y="4492625"/>
          <p14:tracePt t="33621" x="3354388" y="4543425"/>
          <p14:tracePt t="33624" x="3379788" y="4579938"/>
          <p14:tracePt t="33638" x="3379788" y="4592638"/>
          <p14:tracePt t="33640" x="3379788" y="4630738"/>
          <p14:tracePt t="33655" x="3392488" y="4643438"/>
          <p14:tracePt t="33656" x="3392488" y="4656138"/>
          <p14:tracePt t="33671" x="3392488" y="4718050"/>
          <p14:tracePt t="33688" x="3405188" y="4756150"/>
          <p14:tracePt t="33705" x="3405188" y="4792663"/>
          <p14:tracePt t="33722" x="3392488" y="4856163"/>
          <p14:tracePt t="33737" x="3367088" y="4905375"/>
          <p14:tracePt t="33754" x="3328988" y="4968875"/>
          <p14:tracePt t="33772" x="3305175" y="5018088"/>
          <p14:tracePt t="33788" x="3279775" y="5068888"/>
          <p14:tracePt t="33805" x="3216275" y="5143500"/>
          <p14:tracePt t="33809" x="3205163" y="5143500"/>
          <p14:tracePt t="33822" x="3192463" y="5168900"/>
          <p14:tracePt t="33824" x="3154363" y="5181600"/>
          <p14:tracePt t="33839" x="3141663" y="5194300"/>
          <p14:tracePt t="33856" x="3067050" y="5256213"/>
          <p14:tracePt t="33896" x="3067050" y="5268913"/>
          <p14:tracePt t="33920" x="3067050" y="5294313"/>
          <p14:tracePt t="33944" x="3067050" y="5305425"/>
          <p14:tracePt t="34000" x="3067050" y="5318125"/>
          <p14:tracePt t="34008" x="3079750" y="5318125"/>
          <p14:tracePt t="34072" x="3103563" y="5318125"/>
          <p14:tracePt t="34080" x="3116263" y="5318125"/>
          <p14:tracePt t="34089" x="3128963" y="5318125"/>
          <p14:tracePt t="34106" x="3205163" y="5318125"/>
          <p14:tracePt t="34122" x="3228975" y="5318125"/>
          <p14:tracePt t="34139" x="3279775" y="5318125"/>
          <p14:tracePt t="34156" x="3367088" y="5318125"/>
          <p14:tracePt t="34173" x="3467100" y="5318125"/>
          <p14:tracePt t="34176" x="3530600" y="5318125"/>
          <p14:tracePt t="34189" x="3605213" y="5318125"/>
          <p14:tracePt t="34205" x="3705225" y="5318125"/>
          <p14:tracePt t="34209" x="3756025" y="5318125"/>
          <p14:tracePt t="34222" x="3779838" y="5318125"/>
          <p14:tracePt t="34224" x="3805238" y="5318125"/>
          <p14:tracePt t="34239" x="3843338" y="5318125"/>
          <p14:tracePt t="34256" x="3879850" y="5318125"/>
          <p14:tracePt t="34272" x="3968750" y="5318125"/>
          <p14:tracePt t="34289" x="4092575" y="5318125"/>
          <p14:tracePt t="34306" x="4368800" y="5318125"/>
          <p14:tracePt t="34323" x="4581525" y="5281613"/>
          <p14:tracePt t="34340" x="4781550" y="5218113"/>
          <p14:tracePt t="34356" x="5057775" y="5168900"/>
          <p14:tracePt t="34373" x="5270500" y="5130800"/>
          <p14:tracePt t="34376" x="5332413" y="5130800"/>
          <p14:tracePt t="34390" x="5445125" y="5118100"/>
          <p14:tracePt t="34392" x="5495925" y="5105400"/>
          <p14:tracePt t="34405" x="5532438" y="5092700"/>
          <p14:tracePt t="34409" x="5557838" y="5092700"/>
          <p14:tracePt t="34424" x="5583238" y="5092700"/>
          <p14:tracePt t="34440" x="5607050" y="5081588"/>
          <p14:tracePt t="34456" x="5619750" y="5068888"/>
          <p14:tracePt t="34473" x="5632450" y="5068888"/>
          <p14:tracePt t="34489" x="5645150" y="5056188"/>
          <p14:tracePt t="34506" x="5657850" y="5043488"/>
          <p14:tracePt t="34524" x="5695950" y="5030788"/>
          <p14:tracePt t="34752" x="5683250" y="5018088"/>
          <p14:tracePt t="34760" x="5670550" y="5005388"/>
          <p14:tracePt t="34774" x="5645150" y="5005388"/>
          <p14:tracePt t="34776" x="5607050" y="5005388"/>
          <p14:tracePt t="34791" x="5557838" y="5005388"/>
          <p14:tracePt t="34793" x="5532438" y="5005388"/>
          <p14:tracePt t="34808" x="5457825" y="5005388"/>
          <p14:tracePt t="34824" x="5370513" y="5005388"/>
          <p14:tracePt t="34841" x="5307013" y="5005388"/>
          <p14:tracePt t="34857" x="5219700" y="5005388"/>
          <p14:tracePt t="34874" x="5157788" y="5005388"/>
          <p14:tracePt t="34891" x="5106988" y="5005388"/>
          <p14:tracePt t="34908" x="5094288" y="5005388"/>
          <p14:tracePt t="34924" x="5081588" y="4992688"/>
          <p14:tracePt t="34976" x="5068888" y="4992688"/>
          <p14:tracePt t="35064" x="5068888" y="4981575"/>
          <p14:tracePt t="35072" x="5068888" y="4968875"/>
          <p14:tracePt t="35087" x="5068888" y="4943475"/>
          <p14:tracePt t="35095" x="5094288" y="4918075"/>
          <p14:tracePt t="35106" x="5094288" y="4905375"/>
          <p14:tracePt t="35123" x="5145088" y="4868863"/>
          <p14:tracePt t="35140" x="5194300" y="4818063"/>
          <p14:tracePt t="35156" x="5245100" y="4792663"/>
          <p14:tracePt t="35173" x="5307013" y="4768850"/>
          <p14:tracePt t="35175" x="5345113" y="4743450"/>
          <p14:tracePt t="35190" x="5370513" y="4730750"/>
          <p14:tracePt t="35191" x="5407025" y="4718050"/>
          <p14:tracePt t="35206" x="5445125" y="4705350"/>
          <p14:tracePt t="35223" x="5495925" y="4692650"/>
          <p14:tracePt t="35242" x="5507038" y="4692650"/>
          <p14:tracePt t="35258" x="5532438" y="4692650"/>
          <p14:tracePt t="35275" x="5545138" y="4692650"/>
          <p14:tracePt t="35291" x="5557838" y="4692650"/>
          <p14:tracePt t="35309" x="5583238" y="4692650"/>
          <p14:tracePt t="35328" x="5607050" y="4692650"/>
          <p14:tracePt t="35344" x="5619750" y="4692650"/>
          <p14:tracePt t="35359" x="5645150" y="4692650"/>
          <p14:tracePt t="35376" x="5670550" y="4705350"/>
          <p14:tracePt t="35392" x="5708650" y="4730750"/>
          <p14:tracePt t="35409" x="5732463" y="4743450"/>
          <p14:tracePt t="35426" x="5745163" y="4756150"/>
          <p14:tracePt t="35442" x="5745163" y="4768850"/>
          <p14:tracePt t="35459" x="5770563" y="4779963"/>
          <p14:tracePt t="35476" x="5783263" y="4779963"/>
          <p14:tracePt t="35493" x="5821363" y="4805363"/>
          <p14:tracePt t="35496" x="5845175" y="4818063"/>
          <p14:tracePt t="35510" x="5857875" y="4818063"/>
          <p14:tracePt t="35513" x="5883275" y="4843463"/>
          <p14:tracePt t="35527" x="5895975" y="4856163"/>
          <p14:tracePt t="35529" x="5921375" y="4868863"/>
          <p14:tracePt t="35544" x="5945188" y="4879975"/>
          <p14:tracePt t="35560" x="5995988" y="4905375"/>
          <p14:tracePt t="35576" x="6021388" y="4905375"/>
          <p14:tracePt t="35593" x="6070600" y="4930775"/>
          <p14:tracePt t="35609" x="6096000" y="4930775"/>
          <p14:tracePt t="35626" x="6121400" y="4930775"/>
          <p14:tracePt t="35643" x="6146800" y="4930775"/>
          <p14:tracePt t="35660" x="6183313" y="4930775"/>
          <p14:tracePt t="35676" x="6221413" y="4930775"/>
          <p14:tracePt t="35693" x="6259513" y="4930775"/>
          <p14:tracePt t="35696" x="6270625" y="4930775"/>
          <p14:tracePt t="35710" x="6296025" y="4930775"/>
          <p14:tracePt t="35713" x="6308725" y="4930775"/>
          <p14:tracePt t="35726" x="6321425" y="4930775"/>
          <p14:tracePt t="35728" x="6334125" y="4930775"/>
          <p14:tracePt t="35744" x="6359525" y="4930775"/>
          <p14:tracePt t="35760" x="6408738" y="4930775"/>
          <p14:tracePt t="35776" x="6421438" y="4930775"/>
          <p14:tracePt t="35794" x="6459538" y="4930775"/>
          <p14:tracePt t="35809" x="6483350" y="4930775"/>
          <p14:tracePt t="35827" x="6508750" y="4930775"/>
          <p14:tracePt t="35844" x="6559550" y="4930775"/>
          <p14:tracePt t="35860" x="6608763" y="4930775"/>
          <p14:tracePt t="35876" x="6672263" y="4930775"/>
          <p14:tracePt t="35894" x="6759575" y="4930775"/>
          <p14:tracePt t="35897" x="6808788" y="4930775"/>
          <p14:tracePt t="35910" x="6846888" y="4930775"/>
          <p14:tracePt t="35912" x="6872288" y="4930775"/>
          <p14:tracePt t="35927" x="6921500" y="4930775"/>
          <p14:tracePt t="35944" x="6997700" y="4930775"/>
          <p14:tracePt t="35960" x="7046913" y="4930775"/>
          <p14:tracePt t="35977" x="7110413" y="4930775"/>
          <p14:tracePt t="35994" x="7134225" y="4930775"/>
          <p14:tracePt t="36010" x="7185025" y="4930775"/>
          <p14:tracePt t="36040" x="7197725" y="4930775"/>
          <p14:tracePt t="36049" x="7210425" y="4930775"/>
          <p14:tracePt t="36061" x="7223125" y="4930775"/>
          <p14:tracePt t="36064" x="7235825" y="4930775"/>
          <p14:tracePt t="36077" x="7259638" y="4930775"/>
          <p14:tracePt t="36079" x="7285038" y="4930775"/>
          <p14:tracePt t="36094" x="7310438" y="4930775"/>
          <p14:tracePt t="36096" x="7335838" y="4930775"/>
          <p14:tracePt t="36111" x="7385050" y="4930775"/>
          <p14:tracePt t="36128" x="7423150" y="4930775"/>
          <p14:tracePt t="36144" x="7459663" y="4930775"/>
          <p14:tracePt t="36640" x="7459663" y="4943475"/>
          <p14:tracePt t="36696" x="7459663" y="4968875"/>
          <p14:tracePt t="36704" x="7448550" y="4981575"/>
          <p14:tracePt t="36713" x="7448550" y="4992688"/>
          <p14:tracePt t="36736" x="7448550" y="5018088"/>
          <p14:tracePt t="36746" x="7448550" y="5030788"/>
          <p14:tracePt t="36762" x="7448550" y="5068888"/>
          <p14:tracePt t="36779" x="7448550" y="5130800"/>
          <p14:tracePt t="36796" x="7448550" y="5181600"/>
          <p14:tracePt t="36813" x="7448550" y="5230813"/>
          <p14:tracePt t="36816" x="7448550" y="5256213"/>
          <p14:tracePt t="36830" x="7448550" y="5294313"/>
          <p14:tracePt t="36832" x="7448550" y="5330825"/>
          <p14:tracePt t="36845" x="7448550" y="5343525"/>
          <p14:tracePt t="36864" x="7459663" y="5418138"/>
          <p14:tracePt t="36881" x="7459663" y="5430838"/>
          <p14:tracePt t="36896" x="7459663" y="5456238"/>
          <p14:tracePt t="36913" x="7459663" y="5481638"/>
          <p14:tracePt t="36929" x="7472363" y="5507038"/>
          <p14:tracePt t="36946" x="7485063" y="5530850"/>
          <p14:tracePt t="36963" x="7497763" y="5543550"/>
          <p14:tracePt t="36979" x="7523163" y="5581650"/>
          <p14:tracePt t="36996" x="7548563" y="5607050"/>
          <p14:tracePt t="37014" x="7548563" y="5619750"/>
          <p14:tracePt t="37017" x="7548563" y="5630863"/>
          <p14:tracePt t="37040" x="7561263" y="5630863"/>
          <p14:tracePt t="37088" x="7572375" y="5643563"/>
          <p14:tracePt t="37104" x="7597775" y="5643563"/>
          <p14:tracePt t="37128" x="7610475" y="5643563"/>
          <p14:tracePt t="37136" x="7623175" y="5643563"/>
          <p14:tracePt t="37146" x="7635875" y="5643563"/>
          <p14:tracePt t="37168" x="7661275" y="5643563"/>
          <p14:tracePt t="37192" x="7673975" y="5630863"/>
          <p14:tracePt t="37592" x="7661275" y="5630863"/>
          <p14:tracePt t="37624" x="7648575" y="5630863"/>
          <p14:tracePt t="37648" x="7635875" y="5643563"/>
          <p14:tracePt t="37664" x="7623175" y="5643563"/>
          <p14:tracePt t="37688" x="7610475" y="5643563"/>
          <p14:tracePt t="37696" x="7597775" y="5643563"/>
          <p14:tracePt t="37713" x="7585075" y="5656263"/>
          <p14:tracePt t="37737" x="7572375" y="5668963"/>
          <p14:tracePt t="37744" x="7561263" y="5668963"/>
          <p14:tracePt t="37769" x="7548563" y="5668963"/>
          <p14:tracePt t="37776" x="7535863" y="5668963"/>
          <p14:tracePt t="37801" x="7510463" y="5668963"/>
          <p14:tracePt t="37824" x="7497763" y="5668963"/>
          <p14:tracePt t="37832" x="7485063" y="5668963"/>
          <p14:tracePt t="37840" x="7472363" y="5668963"/>
          <p14:tracePt t="37849" x="7459663" y="5668963"/>
          <p14:tracePt t="37865" x="7435850" y="5668963"/>
          <p14:tracePt t="37882" x="7423150" y="5668963"/>
          <p14:tracePt t="37899" x="7397750" y="5681663"/>
          <p14:tracePt t="37916" x="7385050" y="5681663"/>
          <p14:tracePt t="37933" x="7372350" y="5681663"/>
          <p14:tracePt t="37936" x="7359650" y="5681663"/>
          <p14:tracePt t="37952" x="7348538" y="5681663"/>
          <p14:tracePt t="37976" x="7335838" y="5681663"/>
          <p14:tracePt t="38016" x="7310438" y="5681663"/>
          <p14:tracePt t="38024" x="7297738" y="5694363"/>
          <p14:tracePt t="38040" x="7285038" y="5694363"/>
          <p14:tracePt t="38056" x="7259638" y="5694363"/>
          <p14:tracePt t="38072" x="7235825" y="5694363"/>
          <p14:tracePt t="38089" x="7223125" y="5694363"/>
          <p14:tracePt t="38099" x="7210425" y="5694363"/>
          <p14:tracePt t="38121" x="7197725" y="5694363"/>
          <p14:tracePt t="38132" x="7185025" y="5694363"/>
          <p14:tracePt t="38149" x="7159625" y="5694363"/>
          <p14:tracePt t="38152" x="7146925" y="5694363"/>
          <p14:tracePt t="38168" x="7123113" y="5694363"/>
          <p14:tracePt t="38183" x="7097713" y="5694363"/>
          <p14:tracePt t="38200" x="7072313" y="5681663"/>
          <p14:tracePt t="38216" x="7046913" y="5681663"/>
          <p14:tracePt t="38233" x="7010400" y="5681663"/>
          <p14:tracePt t="38249" x="6997700" y="5668963"/>
          <p14:tracePt t="38266" x="6972300" y="5668963"/>
          <p14:tracePt t="38284" x="6959600" y="5668963"/>
          <p14:tracePt t="38392" x="6934200" y="5668963"/>
          <p14:tracePt t="38936" x="6934200" y="5656263"/>
          <p14:tracePt t="38960" x="6934200" y="5643563"/>
          <p14:tracePt t="38968" x="6934200" y="5630863"/>
          <p14:tracePt t="38992" x="6934200" y="5619750"/>
          <p14:tracePt t="39192" x="6946900" y="5619750"/>
          <p14:tracePt t="39200" x="6934200" y="5619750"/>
          <p14:tracePt t="39208" x="6921500" y="5630863"/>
          <p14:tracePt t="39218" x="6910388" y="5643563"/>
          <p14:tracePt t="39236" x="6897688" y="5656263"/>
          <p14:tracePt t="39252" x="6884988" y="5681663"/>
          <p14:tracePt t="39269" x="6872288" y="5694363"/>
          <p14:tracePt t="39272" x="6859588" y="5707063"/>
          <p14:tracePt t="39286" x="6859588" y="5719763"/>
          <p14:tracePt t="39303" x="6846888" y="5732463"/>
          <p14:tracePt t="39320" x="6846888" y="5743575"/>
          <p14:tracePt t="39352" x="6834188" y="5743575"/>
          <p14:tracePt t="39632" x="6834188" y="5732463"/>
          <p14:tracePt t="39648" x="6834188" y="5719763"/>
          <p14:tracePt t="39664" x="6834188" y="5707063"/>
          <p14:tracePt t="39768" x="6834188" y="5681663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(4)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0938" y="2441585"/>
            <a:ext cx="10165403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Telemedicine and Follow-Up Compliance:</a:t>
            </a:r>
            <a:endParaRPr lang="en-US" sz="2800" b="1" dirty="0">
              <a:solidFill>
                <a:srgbClr val="00AEEF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Null Hypothesis (H₀):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telemedicine platform does not improve follow-up compliance among chronic disease patients.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Alternative Hypothesis (H₁):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telemedicine platform improves follow-up compliance among chronic disease patients.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2870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972"/>
    </mc:Choice>
    <mc:Fallback xmlns="">
      <p:transition advTm="3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957" x="6834188" y="5668963"/>
          <p14:tracePt t="2974" x="6834188" y="5656263"/>
          <p14:tracePt t="2997" x="6834188" y="5643563"/>
          <p14:tracePt t="3005" x="6834188" y="5630863"/>
          <p14:tracePt t="3017" x="6846888" y="5630863"/>
          <p14:tracePt t="3033" x="6846888" y="5619750"/>
          <p14:tracePt t="3061" x="6846888" y="5594350"/>
          <p14:tracePt t="3086" x="6846888" y="5581650"/>
          <p14:tracePt t="7326" x="6846888" y="5568950"/>
          <p14:tracePt t="8269" x="6846888" y="5556250"/>
          <p14:tracePt t="8277" x="6808788" y="5543550"/>
          <p14:tracePt t="8285" x="6784975" y="5530850"/>
          <p14:tracePt t="8298" x="6759575" y="5518150"/>
          <p14:tracePt t="10093" x="6746875" y="5518150"/>
          <p14:tracePt t="10109" x="6721475" y="5518150"/>
          <p14:tracePt t="10119" x="6646863" y="5518150"/>
          <p14:tracePt t="10136" x="6508750" y="5507038"/>
          <p14:tracePt t="10153" x="6446838" y="5507038"/>
          <p14:tracePt t="10213" x="6546850" y="5468938"/>
          <p14:tracePt t="10221" x="6621463" y="5430838"/>
          <p14:tracePt t="10237" x="6721475" y="5381625"/>
          <p14:tracePt t="10253" x="6834188" y="5305425"/>
          <p14:tracePt t="10270" x="7085013" y="5218113"/>
          <p14:tracePt t="10287" x="7497763" y="5068888"/>
          <p14:tracePt t="10303" x="7935913" y="4892675"/>
          <p14:tracePt t="10320" x="8435975" y="4718050"/>
          <p14:tracePt t="10337" x="8674100" y="4643438"/>
          <p14:tracePt t="10353" x="8763000" y="4605338"/>
          <p14:tracePt t="10371" x="8774113" y="4592638"/>
          <p14:tracePt t="10525" x="8786813" y="4579938"/>
          <p14:tracePt t="10541" x="8786813" y="4567238"/>
          <p14:tracePt t="10549" x="8786813" y="4554538"/>
          <p14:tracePt t="10557" x="8786813" y="4543425"/>
          <p14:tracePt t="10570" x="8786813" y="4530725"/>
          <p14:tracePt t="10573" x="8786813" y="4518025"/>
          <p14:tracePt t="10587" x="8786813" y="4492625"/>
          <p14:tracePt t="10589" x="8774113" y="4467225"/>
          <p14:tracePt t="10605" x="8763000" y="4454525"/>
          <p14:tracePt t="10621" x="8763000" y="4418013"/>
          <p14:tracePt t="10637" x="8750300" y="4367213"/>
          <p14:tracePt t="10654" x="8737600" y="4318000"/>
          <p14:tracePt t="10671" x="8737600" y="4292600"/>
          <p14:tracePt t="10687" x="8712200" y="4267200"/>
          <p14:tracePt t="10704" x="8712200" y="4241800"/>
          <p14:tracePt t="12878" x="8699500" y="4241800"/>
          <p14:tracePt t="13006" x="8686800" y="4241800"/>
          <p14:tracePt t="17029" x="8724900" y="4179888"/>
          <p14:tracePt t="17037" x="8750300" y="4154488"/>
          <p14:tracePt t="17054" x="8874125" y="4005263"/>
          <p14:tracePt t="17071" x="8999538" y="3803650"/>
          <p14:tracePt t="17087" x="9063038" y="3741738"/>
          <p14:tracePt t="17104" x="9088438" y="3716338"/>
          <p14:tracePt t="17120" x="9099550" y="3679825"/>
          <p14:tracePt t="17137" x="9112250" y="3667125"/>
          <p14:tracePt t="17155" x="9124950" y="3654425"/>
          <p14:tracePt t="17157" x="9137650" y="3654425"/>
          <p14:tracePt t="17171" x="9137650" y="3629025"/>
          <p14:tracePt t="17173" x="9137650" y="3616325"/>
          <p14:tracePt t="17188" x="9150350" y="3603625"/>
          <p14:tracePt t="17341" x="9163050" y="3590925"/>
          <p14:tracePt t="17357" x="9175750" y="3579813"/>
          <p14:tracePt t="17365" x="9175750" y="3567113"/>
          <p14:tracePt t="17373" x="9199563" y="3554413"/>
          <p14:tracePt t="17389" x="9237663" y="3516313"/>
          <p14:tracePt t="17405" x="9275763" y="3490913"/>
          <p14:tracePt t="17422" x="9301163" y="3467100"/>
          <p14:tracePt t="17439" x="9312275" y="3454400"/>
          <p14:tracePt t="17455" x="9337675" y="3441700"/>
          <p14:tracePt t="17669" x="9363075" y="3441700"/>
          <p14:tracePt t="17677" x="9375775" y="3441700"/>
          <p14:tracePt t="17725" x="9388475" y="3429000"/>
          <p14:tracePt t="17757" x="9401175" y="3429000"/>
          <p14:tracePt t="17765" x="9413875" y="3416300"/>
          <p14:tracePt t="17797" x="9450388" y="3403600"/>
          <p14:tracePt t="17813" x="9475788" y="3390900"/>
          <p14:tracePt t="17821" x="9488488" y="3378200"/>
          <p14:tracePt t="17829" x="9501188" y="3367088"/>
          <p14:tracePt t="17839" x="9525000" y="3354388"/>
          <p14:tracePt t="17856" x="9550400" y="3328988"/>
          <p14:tracePt t="17873" x="9575800" y="3290888"/>
          <p14:tracePt t="17889" x="9601200" y="3267075"/>
          <p14:tracePt t="17905" x="9637713" y="3203575"/>
          <p14:tracePt t="17921" x="9688513" y="3141663"/>
          <p14:tracePt t="17938" x="9726613" y="3078163"/>
          <p14:tracePt t="17940" x="9750425" y="3016250"/>
          <p14:tracePt t="17956" x="9839325" y="2890838"/>
          <p14:tracePt t="17972" x="9901238" y="2752725"/>
          <p14:tracePt t="17989" x="10001250" y="2603500"/>
          <p14:tracePt t="18005" x="10088563" y="2427288"/>
          <p14:tracePt t="18024" x="10113963" y="2339975"/>
          <p14:tracePt t="18040" x="10164763" y="2252663"/>
          <p14:tracePt t="18056" x="10188575" y="2178050"/>
          <p14:tracePt t="18072" x="10213975" y="2127250"/>
          <p14:tracePt t="18089" x="10213975" y="2089150"/>
          <p14:tracePt t="18105" x="10213975" y="2052638"/>
          <p14:tracePt t="18122" x="10213975" y="2027238"/>
          <p14:tracePt t="18139" x="10213975" y="2014538"/>
          <p14:tracePt t="18156" x="10213975" y="2001838"/>
          <p14:tracePt t="18188" x="10213975" y="1978025"/>
          <p14:tracePt t="22493" x="10213975" y="1989138"/>
          <p14:tracePt t="22502" x="10213975" y="2001838"/>
          <p14:tracePt t="22510" x="10213975" y="2014538"/>
          <p14:tracePt t="22518" x="10213975" y="2027238"/>
          <p14:tracePt t="22535" x="10213975" y="2078038"/>
          <p14:tracePt t="22552" x="10213975" y="2127250"/>
          <p14:tracePt t="22569" x="10213975" y="2178050"/>
          <p14:tracePt t="22586" x="10213975" y="2252663"/>
          <p14:tracePt t="22589" x="10213975" y="2278063"/>
          <p14:tracePt t="22602" x="10226675" y="2314575"/>
          <p14:tracePt t="22605" x="10226675" y="2327275"/>
          <p14:tracePt t="22619" x="10226675" y="2352675"/>
          <p14:tracePt t="22621" x="10226675" y="2390775"/>
          <p14:tracePt t="22637" x="10226675" y="2465388"/>
          <p14:tracePt t="22652" x="10226675" y="2527300"/>
          <p14:tracePt t="22669" x="10226675" y="2590800"/>
          <p14:tracePt t="22686" x="10226675" y="2627313"/>
          <p14:tracePt t="22702" x="10226675" y="2652713"/>
          <p14:tracePt t="22719" x="10226675" y="2690813"/>
          <p14:tracePt t="22736" x="10226675" y="2703513"/>
          <p14:tracePt t="22753" x="10226675" y="2740025"/>
          <p14:tracePt t="22769" x="10226675" y="2752725"/>
          <p14:tracePt t="22772" x="10226675" y="2765425"/>
          <p14:tracePt t="22786" x="10226675" y="2778125"/>
          <p14:tracePt t="22789" x="10226675" y="2790825"/>
          <p14:tracePt t="22803" x="10226675" y="2803525"/>
          <p14:tracePt t="22805" x="10226675" y="2816225"/>
          <p14:tracePt t="22820" x="10239375" y="2828925"/>
          <p14:tracePt t="22837" x="10239375" y="2865438"/>
          <p14:tracePt t="22853" x="10252075" y="2903538"/>
          <p14:tracePt t="22869" x="10252075" y="2965450"/>
          <p14:tracePt t="22886" x="10264775" y="3028950"/>
          <p14:tracePt t="22903" x="10264775" y="3090863"/>
          <p14:tracePt t="22920" x="10264775" y="3165475"/>
          <p14:tracePt t="22937" x="10264775" y="3228975"/>
          <p14:tracePt t="22953" x="10264775" y="3278188"/>
          <p14:tracePt t="22970" x="10264775" y="3341688"/>
          <p14:tracePt t="22972" x="10264775" y="3367088"/>
          <p14:tracePt t="22987" x="10264775" y="3416300"/>
          <p14:tracePt t="22990" x="10264775" y="3454400"/>
          <p14:tracePt t="23003" x="10264775" y="3516313"/>
          <p14:tracePt t="23005" x="10264775" y="3567113"/>
          <p14:tracePt t="23021" x="10252075" y="3692525"/>
          <p14:tracePt t="23037" x="10239375" y="3854450"/>
          <p14:tracePt t="23053" x="10213975" y="3979863"/>
          <p14:tracePt t="23070" x="10201275" y="4092575"/>
          <p14:tracePt t="23086" x="10177463" y="4179888"/>
          <p14:tracePt t="23103" x="10164763" y="4217988"/>
          <p14:tracePt t="23120" x="10139363" y="4254500"/>
          <p14:tracePt t="23137" x="10126663" y="4279900"/>
          <p14:tracePt t="23153" x="10088563" y="4330700"/>
          <p14:tracePt t="23156" x="10052050" y="4367213"/>
          <p14:tracePt t="23170" x="10026650" y="4405313"/>
          <p14:tracePt t="23172" x="10001250" y="4418013"/>
          <p14:tracePt t="23187" x="9952038" y="4479925"/>
          <p14:tracePt t="23190" x="9913938" y="4530725"/>
          <p14:tracePt t="23204" x="9888538" y="4567238"/>
          <p14:tracePt t="23219" x="9863138" y="4605338"/>
          <p14:tracePt t="23221" x="9852025" y="4630738"/>
          <p14:tracePt t="23236" x="9826625" y="4667250"/>
          <p14:tracePt t="23252" x="9813925" y="4692650"/>
          <p14:tracePt t="23269" x="9801225" y="4718050"/>
          <p14:tracePt t="23286" x="9801225" y="4730750"/>
          <p14:tracePt t="23304" x="9775825" y="4756150"/>
          <p14:tracePt t="23321" x="9763125" y="4768850"/>
          <p14:tracePt t="23381" x="9750425" y="4779963"/>
          <p14:tracePt t="23397" x="9750425" y="4792663"/>
          <p14:tracePt t="23429" x="9739313" y="4805363"/>
          <p14:tracePt t="23453" x="9739313" y="4818063"/>
          <p14:tracePt t="23461" x="9726613" y="4818063"/>
          <p14:tracePt t="23477" x="9713913" y="4830763"/>
          <p14:tracePt t="23557" x="9701213" y="4856163"/>
          <p14:tracePt t="23597" x="9688513" y="4879975"/>
          <p14:tracePt t="23613" x="9675813" y="4892675"/>
          <p14:tracePt t="23621" x="9675813" y="4905375"/>
          <p14:tracePt t="23645" x="9663113" y="4930775"/>
          <p14:tracePt t="23669" x="9663113" y="4943475"/>
          <p14:tracePt t="23677" x="9663113" y="4956175"/>
          <p14:tracePt t="23693" x="9663113" y="4968875"/>
          <p14:tracePt t="23705" x="9663113" y="4981575"/>
          <p14:tracePt t="23722" x="9663113" y="4992688"/>
          <p14:tracePt t="23724" x="9663113" y="5005388"/>
          <p14:tracePt t="23739" x="9663113" y="5018088"/>
          <p14:tracePt t="23756" x="9663113" y="5030788"/>
          <p14:tracePt t="23758" x="9663113" y="5043488"/>
          <p14:tracePt t="23773" x="9663113" y="5081588"/>
          <p14:tracePt t="23789" x="9663113" y="5105400"/>
          <p14:tracePt t="23813" x="9663113" y="5130800"/>
          <p14:tracePt t="23869" x="9663113" y="5143500"/>
          <p14:tracePt t="24685" x="9663113" y="5130800"/>
          <p14:tracePt t="24701" x="9663113" y="5118100"/>
          <p14:tracePt t="25341" x="9663113" y="5105400"/>
          <p14:tracePt t="25373" x="9663113" y="5092700"/>
          <p14:tracePt t="26941" x="9663113" y="5081588"/>
          <p14:tracePt t="26957" x="9663113" y="5068888"/>
          <p14:tracePt t="27125" x="9675813" y="5056188"/>
          <p14:tracePt t="27157" x="9675813" y="5043488"/>
          <p14:tracePt t="27205" x="9675813" y="5018088"/>
          <p14:tracePt t="27213" x="9713913" y="5005388"/>
          <p14:tracePt t="27221" x="9713913" y="4992688"/>
          <p14:tracePt t="27244" x="9726613" y="4968875"/>
          <p14:tracePt t="27276" x="9726613" y="4956175"/>
          <p14:tracePt t="27381" x="9739313" y="4943475"/>
          <p14:tracePt t="29021" x="9739313" y="4930775"/>
          <p14:tracePt t="29037" x="9739313" y="4918075"/>
          <p14:tracePt t="29045" x="9739313" y="4905375"/>
          <p14:tracePt t="29541" x="9739313" y="4879975"/>
          <p14:tracePt t="29573" x="9739313" y="4868863"/>
          <p14:tracePt t="29581" x="9739313" y="4856163"/>
          <p14:tracePt t="29588" x="9739313" y="4843463"/>
          <p14:tracePt t="29604" x="9739313" y="4818063"/>
          <p14:tracePt t="29621" x="9739313" y="4792663"/>
          <p14:tracePt t="29637" x="9739313" y="4768850"/>
          <p14:tracePt t="29654" x="9726613" y="4743450"/>
          <p14:tracePt t="29671" x="9701213" y="4718050"/>
          <p14:tracePt t="29687" x="9663113" y="4679950"/>
          <p14:tracePt t="29703" x="9588500" y="4630738"/>
          <p14:tracePt t="29720" x="9501188" y="4592638"/>
          <p14:tracePt t="29738" x="9424988" y="4579938"/>
          <p14:tracePt t="29740" x="9350375" y="4567238"/>
          <p14:tracePt t="29753" x="9350375" y="4554538"/>
          <p14:tracePt t="29757" x="9324975" y="4554538"/>
          <p14:tracePt t="29771" x="9288463" y="4543425"/>
          <p14:tracePt t="29773" x="9275763" y="4530725"/>
          <p14:tracePt t="29789" x="9237663" y="4505325"/>
          <p14:tracePt t="29804" x="9199563" y="4505325"/>
          <p14:tracePt t="29821" x="9199563" y="4492625"/>
          <p14:tracePt t="29853" x="9163050" y="4479925"/>
          <p14:tracePt t="29861" x="9150350" y="4479925"/>
          <p14:tracePt t="29870" x="9137650" y="4454525"/>
          <p14:tracePt t="29887" x="8999538" y="4405313"/>
          <p14:tracePt t="29904" x="8737600" y="4279900"/>
          <p14:tracePt t="29921" x="8074025" y="4054475"/>
          <p14:tracePt t="29938" x="7246938" y="3741738"/>
          <p14:tracePt t="29941" x="6797675" y="3567113"/>
          <p14:tracePt t="29955" x="6396038" y="3367088"/>
          <p14:tracePt t="29957" x="6083300" y="3228975"/>
          <p14:tracePt t="29971" x="5757863" y="3065463"/>
          <p14:tracePt t="29973" x="5383213" y="2852738"/>
          <p14:tracePt t="29987" x="5019675" y="2652713"/>
          <p14:tracePt t="29988" x="4619625" y="2414588"/>
          <p14:tracePt t="30004" x="3779838" y="1939925"/>
          <p14:tracePt t="30020" x="3417888" y="1627188"/>
          <p14:tracePt t="30036" x="3228975" y="1489075"/>
          <p14:tracePt t="30053" x="2841625" y="1263650"/>
          <p14:tracePt t="30070" x="2316163" y="963613"/>
          <p14:tracePt t="30087" x="1878013" y="788988"/>
          <p14:tracePt t="30104" x="1577975" y="638175"/>
          <p14:tracePt t="30120" x="1189038" y="438150"/>
          <p14:tracePt t="30137" x="814388" y="263525"/>
          <p14:tracePt t="30154" x="538163" y="125413"/>
          <p14:tracePt t="30156" x="412750" y="50800"/>
          <p14:tracePt t="30170" x="287338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165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Alexandria" charset="0"/>
                <a:cs typeface="Alexandria" charset="0"/>
              </a:rPr>
              <a:t>TO 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53475"/>
            <a:ext cx="101953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Hypothesis Testing is a </a:t>
            </a:r>
            <a:r>
              <a:rPr lang="en-US" sz="2400" dirty="0">
                <a:latin typeface="Alexandria"/>
              </a:rPr>
              <a:t>fundamental tool in healthcare-related research for making decisions.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Many statistical tests </a:t>
            </a:r>
            <a:r>
              <a:rPr lang="en-US" sz="2400" dirty="0">
                <a:latin typeface="Alexandria"/>
              </a:rPr>
              <a:t>rely on the assumption of normality, making it crucial to assess whether your data meets this assumption.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P-value Interpretation is a </a:t>
            </a:r>
            <a:r>
              <a:rPr lang="en-US" sz="2400" dirty="0">
                <a:latin typeface="Alexandria"/>
              </a:rPr>
              <a:t>key metric in determining whether your results are statistically significant.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179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5613"/>
    </mc:Choice>
    <mc:Fallback xmlns="">
      <p:transition advTm="205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165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Alexandria" charset="0"/>
                <a:cs typeface="Alexandria" charset="0"/>
              </a:rPr>
              <a:t>TO 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81790"/>
            <a:ext cx="101953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Type I vs. Type II Errors:</a:t>
            </a:r>
            <a:r>
              <a:rPr lang="en-US" sz="2400" dirty="0">
                <a:latin typeface="Alexandria"/>
              </a:rPr>
              <a:t> Both errors have implications for research and decision-making. Minimizing these errors is critical for reliable conclusions.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Testing Normality can be done using </a:t>
            </a:r>
            <a:r>
              <a:rPr lang="en-US" sz="2400" dirty="0">
                <a:latin typeface="Alexandria"/>
              </a:rPr>
              <a:t>graphical and numerical methods to assess the normality of your data before conducting hypothesis testing.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You can apply these concepts </a:t>
            </a:r>
            <a:r>
              <a:rPr lang="en-US" sz="2400" dirty="0">
                <a:latin typeface="Alexandria"/>
              </a:rPr>
              <a:t>to real-life healthcare scenarios to make informed, evidence-based decisions.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774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1266"/>
    </mc:Choice>
    <mc:Fallback xmlns="">
      <p:transition advTm="131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79"/>
    </mc:Choice>
    <mc:Fallback xmlns="">
      <p:transition spd="slow" advTm="22379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9.7|10.2|20.7|9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3|136.9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9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68.4|2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2|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.9|0.8|24.2|2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18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9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3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4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4|22.5|58.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2.4|66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http://purl.org/dc/terms/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aca13214-df29-4e3c-a050-857c0bf7bd8e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3832658D-4F5F-4696-9C5D-E4A0F69839BD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1302</Words>
  <Application>Microsoft Office PowerPoint</Application>
  <PresentationFormat>Widescreen</PresentationFormat>
  <Paragraphs>169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Alexandria</vt:lpstr>
      <vt:lpstr>Arial</vt:lpstr>
      <vt:lpstr>Book Antiqua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Reviewer</cp:lastModifiedBy>
  <cp:revision>172</cp:revision>
  <dcterms:created xsi:type="dcterms:W3CDTF">2023-04-29T09:08:00Z</dcterms:created>
  <dcterms:modified xsi:type="dcterms:W3CDTF">2026-03-01T19:55:36Z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