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DB322-6BA3-0DC7-A1EE-830FAA218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A6F273-AA74-9527-6C07-36CA543FE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5A912-56CC-477E-A7BB-E4A2611E6108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0FD7CC-A817-E711-CAC6-C279F0F81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430891-595E-97CA-43DC-38A3FA95C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04A34-77B0-4410-AB93-3004BEED2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395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DB2296-DA60-7686-16AE-900102661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A7F98-6CFB-DF8B-FB34-6D28A1168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5F847-C856-7603-787D-2403150EE1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5A912-56CC-477E-A7BB-E4A2611E6108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1D3545-0FD0-773B-9307-44B92B1265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194E5-07C4-3622-C28D-687622C389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04A34-77B0-4410-AB93-3004BEED2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057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CB619E-7601-F19E-B396-211041DEB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242758-630E-BF74-3E85-94C52EE304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31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6"/>
    </mc:Choice>
    <mc:Fallback xmlns="">
      <p:transition spd="slow" advTm="1933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4EE779-ED77-F9F1-1B64-FF93A52F6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C93197-4B8C-75B1-4335-1EFF6EEA20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16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85"/>
    </mc:Choice>
    <mc:Fallback xmlns="">
      <p:transition spd="slow" advTm="8838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16FD0-D18B-B000-67B5-52C8498C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3DE3FA-003A-D038-DE4D-53F863ED52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22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137"/>
    </mc:Choice>
    <mc:Fallback xmlns="">
      <p:transition spd="slow" advTm="12813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F74DED-8484-62D7-0919-AEFC2BAE9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4E4EE4-8EFB-CDC8-595C-6D56C547FB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45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129"/>
    </mc:Choice>
    <mc:Fallback xmlns="">
      <p:transition spd="slow" advTm="7912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6CABE6-5C38-9289-2688-AFAA5E0FE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6F1695-45C1-4E07-F0DF-4C959ECC93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42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09"/>
    </mc:Choice>
    <mc:Fallback xmlns="">
      <p:transition spd="slow" advTm="3010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743F4A-C3C4-3205-0F02-33DF8AE42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2EC59C-8F1F-3F3C-A3D8-8850BDF279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66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33"/>
    </mc:Choice>
    <mc:Fallback xmlns="">
      <p:transition spd="slow" advTm="9003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E9A470-488A-D20F-2FC3-8A87DFFC5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12977E-E2AA-F8CE-C7AB-5D6DF22542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16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947"/>
    </mc:Choice>
    <mc:Fallback xmlns="">
      <p:transition spd="slow" advTm="8594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84B9F7-5709-4FB3-D429-D75732E25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BAD6CC-8FDC-4869-40D3-D059AF9FAE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1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813"/>
    </mc:Choice>
    <mc:Fallback xmlns="">
      <p:transition spd="slow" advTm="6681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3381A7-718F-757D-1339-301297C5C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1DEF2-B906-46FB-5E93-34CC253527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5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105"/>
    </mc:Choice>
    <mc:Fallback xmlns="">
      <p:transition spd="slow" advTm="89105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022115-E9CA-40F6-23A8-89628EAA0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62ADAA-5374-1598-26C2-0292BC3FCC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32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068"/>
    </mc:Choice>
    <mc:Fallback xmlns="">
      <p:transition spd="slow" advTm="33806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D81772-25F4-7142-85BB-1A19B7764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65E515-946E-4931-F614-C8A8BFF7F8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3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001"/>
    </mc:Choice>
    <mc:Fallback xmlns="">
      <p:transition spd="slow" advTm="12900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B9E5AE-E43B-D398-9462-7C7ADABF5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87231B-5173-58E9-3C2E-F5F48E95C0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67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136"/>
    </mc:Choice>
    <mc:Fallback xmlns="">
      <p:transition spd="slow" advTm="16413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2CE087-C9F3-BF30-13AC-160832F6C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D9D768-6250-410B-14A3-DDFC5F96F8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74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818"/>
    </mc:Choice>
    <mc:Fallback xmlns="">
      <p:transition spd="slow" advTm="12381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80A7B9-2178-67A9-3147-05407A989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9EC8E4-94EB-6B03-1657-937C736FFC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12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405"/>
    </mc:Choice>
    <mc:Fallback xmlns="">
      <p:transition spd="slow" advTm="16540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708332-D904-86C9-CA2B-9059FF894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C31A0B-03A3-C0D6-D9A6-A8D3628D23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22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05"/>
    </mc:Choice>
    <mc:Fallback xmlns="">
      <p:transition spd="slow" advTm="5420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83AC9D-43DD-558F-01D0-D80712888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6D29A6-FAF0-7E65-FCC1-D301315897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51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674"/>
    </mc:Choice>
    <mc:Fallback xmlns="">
      <p:transition spd="slow" advTm="8167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7D7331-DE96-18F6-C03D-02DDA9ADB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2D7BB7-8EFC-0D2C-36FE-FEB3E1E200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6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710"/>
    </mc:Choice>
    <mc:Fallback xmlns="">
      <p:transition spd="slow" advTm="4671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3B7B88-DD1E-76E3-C59D-095AB5D0C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B99474-B561-E62D-A759-9629CFCDC2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306"/>
    </mc:Choice>
    <mc:Fallback xmlns="">
      <p:transition spd="slow" advTm="19030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8A409B-73FB-C763-56F6-98CB63B2F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B623B8-C865-1783-9B5C-480116A8F5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89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803"/>
    </mc:Choice>
    <mc:Fallback xmlns="">
      <p:transition spd="slow" advTm="13380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05E4DC-4471-9E84-DF3C-EA61DD79C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8B8C52-0250-2C36-4E89-852198E748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65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879"/>
    </mc:Choice>
    <mc:Fallback xmlns="">
      <p:transition spd="slow" advTm="9987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B817B8-3976-582F-0DCF-4FFDECF55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C3718D-D1AA-94EB-26EC-E03F173648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1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30"/>
    </mc:Choice>
    <mc:Fallback xmlns="">
      <p:transition spd="slow" advTm="6003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103BEF-05D3-7155-32A5-C162B7B50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0827DA-BEAB-56D8-55E6-947040EF64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97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781"/>
    </mc:Choice>
    <mc:Fallback xmlns="">
      <p:transition spd="slow" advTm="4678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EB16D6-A0DF-9909-11A2-042D93730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6C3832-B32F-6D7F-FF8A-40AB4706AB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30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314"/>
    </mc:Choice>
    <mc:Fallback xmlns="">
      <p:transition spd="slow" advTm="17931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D7B77D-AACD-1B70-DDC4-45B9BE6E9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F859C7-6B49-0488-5434-8A049F30C0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37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431"/>
    </mc:Choice>
    <mc:Fallback xmlns="">
      <p:transition spd="slow" advTm="13443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85C1A5-9091-C6B6-422F-9F369201F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07111-2B39-69F3-E6AE-6362C230D0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38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11"/>
    </mc:Choice>
    <mc:Fallback xmlns="">
      <p:transition spd="slow" advTm="3651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EB541F-3251-6D1E-66BF-41E21716E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83F7D1-7FD2-E2F1-08B0-16DCEBECE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70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15"/>
    </mc:Choice>
    <mc:Fallback xmlns="">
      <p:transition spd="slow" advTm="72015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559EA8-8E6A-8ABA-D72B-1BB4974A7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1FCA3-FEC5-4096-F1CC-4C6AC9083F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66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93"/>
    </mc:Choice>
    <mc:Fallback xmlns="">
      <p:transition spd="slow" advTm="4099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AAE34-BDD9-671E-FE67-4948BC26C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121A58-C12A-57EA-D51D-3AAEC5151A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50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120"/>
    </mc:Choice>
    <mc:Fallback xmlns="">
      <p:transition spd="slow" advTm="4912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75B3D7-D7C2-D07C-70B6-C14AFC6BD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D9E0E2-E3E8-1D8B-B675-6F26C96CDD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324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369"/>
    </mc:Choice>
    <mc:Fallback xmlns="">
      <p:transition spd="slow" advTm="68369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4D00FC-0056-04E5-7D55-7AB04AF0F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B41AD6-9387-6463-1D9C-D14049F226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9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622"/>
    </mc:Choice>
    <mc:Fallback xmlns="">
      <p:transition spd="slow" advTm="14562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485B67-F726-B11F-519C-C940ACF8F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6326AE-A25D-B045-5BA7-FA467C3F80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62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804"/>
    </mc:Choice>
    <mc:Fallback xmlns="">
      <p:transition spd="slow" advTm="4380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ADE27-4218-C8CB-0A5C-D645CC6BE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D7EECA-326C-9306-C37A-984BC3B1A6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41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244"/>
    </mc:Choice>
    <mc:Fallback xmlns="">
      <p:transition spd="slow" advTm="11924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7940D2-7D6C-2A99-1C94-19AB4A4EE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EFE82E-4003-4932-9FBD-7CECC6EBA2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31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248"/>
    </mc:Choice>
    <mc:Fallback xmlns="">
      <p:transition spd="slow" advTm="8724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F444BC-7172-52CF-4A20-80B71AECD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52E54-610B-0C92-258B-FE7339532E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9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48"/>
    </mc:Choice>
    <mc:Fallback xmlns="">
      <p:transition spd="slow" advTm="4874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BE31F0-5C26-EE4B-BA6F-051EEE518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DF361-CAF7-D6CB-7CDC-757848576E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9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95"/>
    </mc:Choice>
    <mc:Fallback xmlns="">
      <p:transition spd="slow" advTm="3639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87D3EA-E595-4D03-E53D-0DEB1BF9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8E302C-C4E3-12E0-7F4C-A16E6BE78C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0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244"/>
    </mc:Choice>
    <mc:Fallback xmlns="">
      <p:transition spd="slow" advTm="13424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C6348D-9AE0-5CE6-4552-087A272F6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76E0EC-0BCC-15B1-F194-49044D236F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7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2025-12-04T22:31:49Z</dcterms:created>
  <dcterms:modified xsi:type="dcterms:W3CDTF">2025-12-04T22:31:49Z</dcterms:modified>
</cp:coreProperties>
</file>