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303" r:id="rId6"/>
    <p:sldId id="520" r:id="rId7"/>
    <p:sldId id="306" r:id="rId8"/>
    <p:sldId id="481" r:id="rId9"/>
    <p:sldId id="523" r:id="rId10"/>
    <p:sldId id="524" r:id="rId11"/>
    <p:sldId id="525" r:id="rId12"/>
    <p:sldId id="526" r:id="rId13"/>
    <p:sldId id="527" r:id="rId14"/>
    <p:sldId id="529" r:id="rId15"/>
    <p:sldId id="530" r:id="rId16"/>
    <p:sldId id="531" r:id="rId17"/>
    <p:sldId id="532" r:id="rId18"/>
    <p:sldId id="533" r:id="rId19"/>
    <p:sldId id="528" r:id="rId20"/>
    <p:sldId id="534" r:id="rId21"/>
    <p:sldId id="535" r:id="rId22"/>
    <p:sldId id="536" r:id="rId23"/>
    <p:sldId id="537" r:id="rId24"/>
    <p:sldId id="538" r:id="rId25"/>
    <p:sldId id="539" r:id="rId26"/>
    <p:sldId id="540" r:id="rId27"/>
    <p:sldId id="541" r:id="rId28"/>
    <p:sldId id="542" r:id="rId29"/>
    <p:sldId id="544" r:id="rId30"/>
    <p:sldId id="543" r:id="rId31"/>
    <p:sldId id="546" r:id="rId32"/>
    <p:sldId id="545" r:id="rId33"/>
    <p:sldId id="547" r:id="rId34"/>
    <p:sldId id="564" r:id="rId35"/>
    <p:sldId id="548" r:id="rId36"/>
    <p:sldId id="549" r:id="rId37"/>
    <p:sldId id="550" r:id="rId38"/>
    <p:sldId id="551" r:id="rId39"/>
    <p:sldId id="552" r:id="rId40"/>
    <p:sldId id="553" r:id="rId41"/>
    <p:sldId id="554" r:id="rId42"/>
    <p:sldId id="555" r:id="rId43"/>
    <p:sldId id="556" r:id="rId44"/>
    <p:sldId id="557" r:id="rId45"/>
    <p:sldId id="558" r:id="rId46"/>
    <p:sldId id="559" r:id="rId47"/>
    <p:sldId id="560" r:id="rId48"/>
    <p:sldId id="561" r:id="rId49"/>
    <p:sldId id="562" r:id="rId50"/>
    <p:sldId id="563" r:id="rId51"/>
    <p:sldId id="519"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306"/>
            <p14:sldId id="481"/>
            <p14:sldId id="523"/>
            <p14:sldId id="524"/>
            <p14:sldId id="525"/>
            <p14:sldId id="526"/>
            <p14:sldId id="527"/>
            <p14:sldId id="529"/>
            <p14:sldId id="530"/>
            <p14:sldId id="531"/>
            <p14:sldId id="532"/>
            <p14:sldId id="533"/>
            <p14:sldId id="528"/>
            <p14:sldId id="534"/>
            <p14:sldId id="535"/>
            <p14:sldId id="536"/>
            <p14:sldId id="537"/>
            <p14:sldId id="538"/>
            <p14:sldId id="539"/>
            <p14:sldId id="540"/>
            <p14:sldId id="541"/>
            <p14:sldId id="542"/>
            <p14:sldId id="544"/>
            <p14:sldId id="543"/>
            <p14:sldId id="546"/>
            <p14:sldId id="545"/>
            <p14:sldId id="547"/>
            <p14:sldId id="564"/>
            <p14:sldId id="548"/>
            <p14:sldId id="549"/>
            <p14:sldId id="550"/>
            <p14:sldId id="551"/>
            <p14:sldId id="552"/>
            <p14:sldId id="553"/>
            <p14:sldId id="554"/>
            <p14:sldId id="555"/>
            <p14:sldId id="556"/>
            <p14:sldId id="557"/>
            <p14:sldId id="558"/>
            <p14:sldId id="559"/>
            <p14:sldId id="560"/>
            <p14:sldId id="561"/>
            <p14:sldId id="562"/>
            <p14:sldId id="563"/>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FAC748"/>
    <a:srgbClr val="8E5A6D"/>
    <a:srgbClr val="203E5F"/>
    <a:srgbClr val="996633"/>
    <a:srgbClr val="00AEEF"/>
    <a:srgbClr val="FFD200"/>
    <a:srgbClr val="F58221"/>
    <a:srgbClr val="000000"/>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A6D008-D3D6-47F2-8B24-C210DB499B1B}" v="9" dt="2025-10-14T15:36:23.1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8992" autoAdjust="0"/>
  </p:normalViewPr>
  <p:slideViewPr>
    <p:cSldViewPr snapToGrid="0">
      <p:cViewPr varScale="1">
        <p:scale>
          <a:sx n="47" d="100"/>
          <a:sy n="47" d="100"/>
        </p:scale>
        <p:origin x="1392" y="52"/>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E2015CFF-5737-4393-859F-D06F8E9066B9}"/>
    <pc:docChg chg="undo custSel addSld modSld">
      <pc:chgData name="Kareem Ahmed" userId="668b7c42-9793-4d96-80a6-ccc644a66bcf" providerId="ADAL" clId="{E2015CFF-5737-4393-859F-D06F8E9066B9}" dt="2025-01-29T13:01:05.892" v="195" actId="20577"/>
      <pc:docMkLst>
        <pc:docMk/>
      </pc:docMkLst>
      <pc:sldChg chg="addSp delSp modSp mod">
        <pc:chgData name="Kareem Ahmed" userId="668b7c42-9793-4d96-80a6-ccc644a66bcf" providerId="ADAL" clId="{E2015CFF-5737-4393-859F-D06F8E9066B9}" dt="2025-01-29T12:55:42.447" v="59" actId="20577"/>
        <pc:sldMkLst>
          <pc:docMk/>
          <pc:sldMk cId="0" sldId="306"/>
        </pc:sldMkLst>
      </pc:sldChg>
      <pc:sldChg chg="modSp mod">
        <pc:chgData name="Kareem Ahmed" userId="668b7c42-9793-4d96-80a6-ccc644a66bcf" providerId="ADAL" clId="{E2015CFF-5737-4393-859F-D06F8E9066B9}" dt="2025-01-29T12:57:35.260" v="142" actId="20577"/>
        <pc:sldMkLst>
          <pc:docMk/>
          <pc:sldMk cId="3373065567" sldId="481"/>
        </pc:sldMkLst>
      </pc:sldChg>
      <pc:sldChg chg="modSp mod">
        <pc:chgData name="Kareem Ahmed" userId="668b7c42-9793-4d96-80a6-ccc644a66bcf" providerId="ADAL" clId="{E2015CFF-5737-4393-859F-D06F8E9066B9}" dt="2025-01-29T12:59:18.976" v="170" actId="113"/>
        <pc:sldMkLst>
          <pc:docMk/>
          <pc:sldMk cId="681969876" sldId="519"/>
        </pc:sldMkLst>
      </pc:sldChg>
      <pc:sldChg chg="modSp add mod">
        <pc:chgData name="Kareem Ahmed" userId="668b7c42-9793-4d96-80a6-ccc644a66bcf" providerId="ADAL" clId="{E2015CFF-5737-4393-859F-D06F8E9066B9}" dt="2025-01-29T13:01:05.892" v="195" actId="20577"/>
        <pc:sldMkLst>
          <pc:docMk/>
          <pc:sldMk cId="2246856297" sldId="555"/>
        </pc:sldMkLst>
      </pc:sld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Kareem Ahmed" userId="668b7c42-9793-4d96-80a6-ccc644a66bcf" providerId="ADAL" clId="{27DB6DD8-9E6F-4000-A711-379FD347395D}"/>
    <pc:docChg chg="undo custSel addSld delSld modSld modSection">
      <pc:chgData name="Kareem Ahmed" userId="668b7c42-9793-4d96-80a6-ccc644a66bcf" providerId="ADAL" clId="{27DB6DD8-9E6F-4000-A711-379FD347395D}" dt="2025-01-16T14:17:22.862" v="717" actId="14100"/>
      <pc:docMkLst>
        <pc:docMk/>
      </pc:docMkLst>
      <pc:sldChg chg="addSp delSp modSp mod">
        <pc:chgData name="Kareem Ahmed" userId="668b7c42-9793-4d96-80a6-ccc644a66bcf" providerId="ADAL" clId="{27DB6DD8-9E6F-4000-A711-379FD347395D}" dt="2025-01-16T14:17:22.862" v="717" actId="14100"/>
        <pc:sldMkLst>
          <pc:docMk/>
          <pc:sldMk cId="0" sldId="256"/>
        </pc:sldMkLst>
      </pc:sldChg>
      <pc:sldChg chg="del">
        <pc:chgData name="Kareem Ahmed" userId="668b7c42-9793-4d96-80a6-ccc644a66bcf" providerId="ADAL" clId="{27DB6DD8-9E6F-4000-A711-379FD347395D}" dt="2025-01-16T13:07:36.098" v="172" actId="47"/>
        <pc:sldMkLst>
          <pc:docMk/>
          <pc:sldMk cId="0" sldId="271"/>
        </pc:sldMkLst>
      </pc:sldChg>
      <pc:sldChg chg="addSp delSp modSp mod">
        <pc:chgData name="Kareem Ahmed" userId="668b7c42-9793-4d96-80a6-ccc644a66bcf" providerId="ADAL" clId="{27DB6DD8-9E6F-4000-A711-379FD347395D}" dt="2025-01-16T13:12:06.473" v="189" actId="14100"/>
        <pc:sldMkLst>
          <pc:docMk/>
          <pc:sldMk cId="0" sldId="276"/>
        </pc:sldMkLst>
      </pc:sldChg>
      <pc:sldChg chg="addSp delSp modSp mod">
        <pc:chgData name="Kareem Ahmed" userId="668b7c42-9793-4d96-80a6-ccc644a66bcf" providerId="ADAL" clId="{27DB6DD8-9E6F-4000-A711-379FD347395D}" dt="2025-01-16T13:32:15.551" v="541" actId="1076"/>
        <pc:sldMkLst>
          <pc:docMk/>
          <pc:sldMk cId="0" sldId="303"/>
        </pc:sldMkLst>
      </pc:sldChg>
      <pc:sldChg chg="addSp delSp modSp mod">
        <pc:chgData name="Kareem Ahmed" userId="668b7c42-9793-4d96-80a6-ccc644a66bcf" providerId="ADAL" clId="{27DB6DD8-9E6F-4000-A711-379FD347395D}" dt="2025-01-16T13:15:47.668" v="232" actId="2710"/>
        <pc:sldMkLst>
          <pc:docMk/>
          <pc:sldMk cId="0" sldId="306"/>
        </pc:sldMkLst>
      </pc:sldChg>
      <pc:sldChg chg="del">
        <pc:chgData name="Kareem Ahmed" userId="668b7c42-9793-4d96-80a6-ccc644a66bcf" providerId="ADAL" clId="{27DB6DD8-9E6F-4000-A711-379FD347395D}" dt="2025-01-16T13:07:44.633" v="173" actId="47"/>
        <pc:sldMkLst>
          <pc:docMk/>
          <pc:sldMk cId="0" sldId="313"/>
        </pc:sldMkLst>
      </pc:sldChg>
      <pc:sldChg chg="addSp delSp modSp mod delAnim">
        <pc:chgData name="Kareem Ahmed" userId="668b7c42-9793-4d96-80a6-ccc644a66bcf" providerId="ADAL" clId="{27DB6DD8-9E6F-4000-A711-379FD347395D}" dt="2025-01-16T13:40:28.936" v="657" actId="478"/>
        <pc:sldMkLst>
          <pc:docMk/>
          <pc:sldMk cId="0" sldId="480"/>
        </pc:sldMkLst>
      </pc:sldChg>
      <pc:sldChg chg="modSp add mod">
        <pc:chgData name="Kareem Ahmed" userId="668b7c42-9793-4d96-80a6-ccc644a66bcf" providerId="ADAL" clId="{27DB6DD8-9E6F-4000-A711-379FD347395D}" dt="2025-01-16T13:19:33.468" v="324" actId="20577"/>
        <pc:sldMkLst>
          <pc:docMk/>
          <pc:sldMk cId="3373065567" sldId="481"/>
        </pc:sldMkLst>
      </pc:sldChg>
      <pc:sldChg chg="modSp add mod">
        <pc:chgData name="Kareem Ahmed" userId="668b7c42-9793-4d96-80a6-ccc644a66bcf" providerId="ADAL" clId="{27DB6DD8-9E6F-4000-A711-379FD347395D}" dt="2025-01-16T13:22:40.414" v="390" actId="20577"/>
        <pc:sldMkLst>
          <pc:docMk/>
          <pc:sldMk cId="3357453401" sldId="482"/>
        </pc:sldMkLst>
      </pc:sldChg>
      <pc:sldChg chg="modSp add mod">
        <pc:chgData name="Kareem Ahmed" userId="668b7c42-9793-4d96-80a6-ccc644a66bcf" providerId="ADAL" clId="{27DB6DD8-9E6F-4000-A711-379FD347395D}" dt="2025-01-16T13:22:47.005" v="391" actId="113"/>
        <pc:sldMkLst>
          <pc:docMk/>
          <pc:sldMk cId="3956556180" sldId="483"/>
        </pc:sldMkLst>
      </pc:sldChg>
      <pc:sldChg chg="addSp delSp modSp add mod">
        <pc:chgData name="Kareem Ahmed" userId="668b7c42-9793-4d96-80a6-ccc644a66bcf" providerId="ADAL" clId="{27DB6DD8-9E6F-4000-A711-379FD347395D}" dt="2025-01-16T13:23:39.918" v="409" actId="478"/>
        <pc:sldMkLst>
          <pc:docMk/>
          <pc:sldMk cId="1295638384" sldId="484"/>
        </pc:sldMkLst>
      </pc:sldChg>
      <pc:sldChg chg="modSp add mod">
        <pc:chgData name="Kareem Ahmed" userId="668b7c42-9793-4d96-80a6-ccc644a66bcf" providerId="ADAL" clId="{27DB6DD8-9E6F-4000-A711-379FD347395D}" dt="2025-01-16T13:25:17.103" v="440" actId="1076"/>
        <pc:sldMkLst>
          <pc:docMk/>
          <pc:sldMk cId="1855720593" sldId="485"/>
        </pc:sldMkLst>
      </pc:sldChg>
      <pc:sldChg chg="modSp add mod">
        <pc:chgData name="Kareem Ahmed" userId="668b7c42-9793-4d96-80a6-ccc644a66bcf" providerId="ADAL" clId="{27DB6DD8-9E6F-4000-A711-379FD347395D}" dt="2025-01-16T13:25:06.860" v="438" actId="255"/>
        <pc:sldMkLst>
          <pc:docMk/>
          <pc:sldMk cId="2060808458" sldId="486"/>
        </pc:sldMkLst>
      </pc:sldChg>
      <pc:sldChg chg="modSp add mod">
        <pc:chgData name="Kareem Ahmed" userId="668b7c42-9793-4d96-80a6-ccc644a66bcf" providerId="ADAL" clId="{27DB6DD8-9E6F-4000-A711-379FD347395D}" dt="2025-01-16T13:26:43.804" v="453" actId="20577"/>
        <pc:sldMkLst>
          <pc:docMk/>
          <pc:sldMk cId="1639239379" sldId="487"/>
        </pc:sldMkLst>
      </pc:sldChg>
      <pc:sldChg chg="modSp add mod">
        <pc:chgData name="Kareem Ahmed" userId="668b7c42-9793-4d96-80a6-ccc644a66bcf" providerId="ADAL" clId="{27DB6DD8-9E6F-4000-A711-379FD347395D}" dt="2025-01-16T13:27:29.562" v="463" actId="20577"/>
        <pc:sldMkLst>
          <pc:docMk/>
          <pc:sldMk cId="866858472" sldId="488"/>
        </pc:sldMkLst>
      </pc:sldChg>
      <pc:sldChg chg="del">
        <pc:chgData name="Kareem Ahmed" userId="668b7c42-9793-4d96-80a6-ccc644a66bcf" providerId="ADAL" clId="{27DB6DD8-9E6F-4000-A711-379FD347395D}" dt="2025-01-16T13:13:12.374" v="214" actId="47"/>
        <pc:sldMkLst>
          <pc:docMk/>
          <pc:sldMk cId="0" sldId="489"/>
        </pc:sldMkLst>
      </pc:sldChg>
      <pc:sldChg chg="modSp add mod">
        <pc:chgData name="Kareem Ahmed" userId="668b7c42-9793-4d96-80a6-ccc644a66bcf" providerId="ADAL" clId="{27DB6DD8-9E6F-4000-A711-379FD347395D}" dt="2025-01-16T13:28:16.067" v="469" actId="2710"/>
        <pc:sldMkLst>
          <pc:docMk/>
          <pc:sldMk cId="3320018200" sldId="489"/>
        </pc:sldMkLst>
      </pc:sldChg>
      <pc:sldChg chg="del">
        <pc:chgData name="Kareem Ahmed" userId="668b7c42-9793-4d96-80a6-ccc644a66bcf" providerId="ADAL" clId="{27DB6DD8-9E6F-4000-A711-379FD347395D}" dt="2025-01-16T13:13:12.374" v="214" actId="47"/>
        <pc:sldMkLst>
          <pc:docMk/>
          <pc:sldMk cId="0" sldId="490"/>
        </pc:sldMkLst>
      </pc:sldChg>
      <pc:sldChg chg="modSp add mod">
        <pc:chgData name="Kareem Ahmed" userId="668b7c42-9793-4d96-80a6-ccc644a66bcf" providerId="ADAL" clId="{27DB6DD8-9E6F-4000-A711-379FD347395D}" dt="2025-01-16T13:28:54.286" v="472" actId="255"/>
        <pc:sldMkLst>
          <pc:docMk/>
          <pc:sldMk cId="1846167774" sldId="490"/>
        </pc:sldMkLst>
      </pc:sldChg>
      <pc:sldChg chg="del">
        <pc:chgData name="Kareem Ahmed" userId="668b7c42-9793-4d96-80a6-ccc644a66bcf" providerId="ADAL" clId="{27DB6DD8-9E6F-4000-A711-379FD347395D}" dt="2025-01-16T13:13:12.374" v="214" actId="47"/>
        <pc:sldMkLst>
          <pc:docMk/>
          <pc:sldMk cId="0" sldId="491"/>
        </pc:sldMkLst>
      </pc:sldChg>
      <pc:sldChg chg="addSp modSp add mod">
        <pc:chgData name="Kareem Ahmed" userId="668b7c42-9793-4d96-80a6-ccc644a66bcf" providerId="ADAL" clId="{27DB6DD8-9E6F-4000-A711-379FD347395D}" dt="2025-01-16T13:35:36.195" v="547"/>
        <pc:sldMkLst>
          <pc:docMk/>
          <pc:sldMk cId="4081449117" sldId="491"/>
        </pc:sldMkLst>
      </pc:sldChg>
      <pc:sldChg chg="del">
        <pc:chgData name="Kareem Ahmed" userId="668b7c42-9793-4d96-80a6-ccc644a66bcf" providerId="ADAL" clId="{27DB6DD8-9E6F-4000-A711-379FD347395D}" dt="2025-01-16T13:13:12.374" v="214" actId="47"/>
        <pc:sldMkLst>
          <pc:docMk/>
          <pc:sldMk cId="0" sldId="492"/>
        </pc:sldMkLst>
      </pc:sldChg>
      <pc:sldChg chg="addSp delSp modSp add mod">
        <pc:chgData name="Kareem Ahmed" userId="668b7c42-9793-4d96-80a6-ccc644a66bcf" providerId="ADAL" clId="{27DB6DD8-9E6F-4000-A711-379FD347395D}" dt="2025-01-16T13:37:14.330" v="603" actId="115"/>
        <pc:sldMkLst>
          <pc:docMk/>
          <pc:sldMk cId="1563592099" sldId="492"/>
        </pc:sldMkLst>
      </pc:sldChg>
      <pc:sldChg chg="del">
        <pc:chgData name="Kareem Ahmed" userId="668b7c42-9793-4d96-80a6-ccc644a66bcf" providerId="ADAL" clId="{27DB6DD8-9E6F-4000-A711-379FD347395D}" dt="2025-01-16T13:13:12.374" v="214" actId="47"/>
        <pc:sldMkLst>
          <pc:docMk/>
          <pc:sldMk cId="0" sldId="493"/>
        </pc:sldMkLst>
      </pc:sldChg>
      <pc:sldChg chg="modSp add mod">
        <pc:chgData name="Kareem Ahmed" userId="668b7c42-9793-4d96-80a6-ccc644a66bcf" providerId="ADAL" clId="{27DB6DD8-9E6F-4000-A711-379FD347395D}" dt="2025-01-16T13:38:17.561" v="655" actId="20577"/>
        <pc:sldMkLst>
          <pc:docMk/>
          <pc:sldMk cId="1513669469" sldId="493"/>
        </pc:sldMkLst>
      </pc:sldChg>
      <pc:sldChg chg="del">
        <pc:chgData name="Kareem Ahmed" userId="668b7c42-9793-4d96-80a6-ccc644a66bcf" providerId="ADAL" clId="{27DB6DD8-9E6F-4000-A711-379FD347395D}" dt="2025-01-16T13:13:12.374" v="214" actId="47"/>
        <pc:sldMkLst>
          <pc:docMk/>
          <pc:sldMk cId="0" sldId="494"/>
        </pc:sldMkLst>
      </pc:sldChg>
      <pc:sldChg chg="del">
        <pc:chgData name="Kareem Ahmed" userId="668b7c42-9793-4d96-80a6-ccc644a66bcf" providerId="ADAL" clId="{27DB6DD8-9E6F-4000-A711-379FD347395D}" dt="2025-01-16T13:13:12.374" v="214" actId="47"/>
        <pc:sldMkLst>
          <pc:docMk/>
          <pc:sldMk cId="1389432737" sldId="495"/>
        </pc:sldMkLst>
      </pc:sldChg>
      <pc:sldMasterChg chg="delSldLayout">
        <pc:chgData name="Kareem Ahmed" userId="668b7c42-9793-4d96-80a6-ccc644a66bcf" providerId="ADAL" clId="{27DB6DD8-9E6F-4000-A711-379FD347395D}" dt="2025-01-16T13:07:44.633" v="173" actId="47"/>
        <pc:sldMasterMkLst>
          <pc:docMk/>
          <pc:sldMasterMk cId="0" sldId="2147483648"/>
        </pc:sldMasterMkLst>
        <pc:sldLayoutChg chg="del">
          <pc:chgData name="Kareem Ahmed" userId="668b7c42-9793-4d96-80a6-ccc644a66bcf" providerId="ADAL" clId="{27DB6DD8-9E6F-4000-A711-379FD347395D}" dt="2025-01-16T13:07:36.098" v="172" actId="47"/>
          <pc:sldLayoutMkLst>
            <pc:docMk/>
            <pc:sldMasterMk cId="0" sldId="2147483648"/>
            <pc:sldLayoutMk cId="0" sldId="2147483662"/>
          </pc:sldLayoutMkLst>
        </pc:sldLayoutChg>
        <pc:sldLayoutChg chg="del">
          <pc:chgData name="Kareem Ahmed" userId="668b7c42-9793-4d96-80a6-ccc644a66bcf" providerId="ADAL" clId="{27DB6DD8-9E6F-4000-A711-379FD347395D}" dt="2025-01-16T13:07:44.633" v="173" actId="47"/>
          <pc:sldLayoutMkLst>
            <pc:docMk/>
            <pc:sldMasterMk cId="0" sldId="2147483648"/>
            <pc:sldLayoutMk cId="0" sldId="2147483663"/>
          </pc:sldLayoutMkLst>
        </pc:sldLayoutChg>
      </pc:sldMaster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docChgLst>
    <pc:chgData name="Kareem Ahmed" userId="668b7c42-9793-4d96-80a6-ccc644a66bcf" providerId="ADAL" clId="{3592F7A2-CCFA-46E1-8EF4-7210C45CF723}"/>
    <pc:docChg chg="undo redo custSel delSld modSld modSection">
      <pc:chgData name="Kareem Ahmed" userId="668b7c42-9793-4d96-80a6-ccc644a66bcf" providerId="ADAL" clId="{3592F7A2-CCFA-46E1-8EF4-7210C45CF723}" dt="2025-03-03T10:30:11.022" v="525"/>
      <pc:docMkLst>
        <pc:docMk/>
      </pc:docMkLst>
      <pc:sldChg chg="addSp delSp modSp mod modTransition delAnim modAnim">
        <pc:chgData name="Kareem Ahmed" userId="668b7c42-9793-4d96-80a6-ccc644a66bcf" providerId="ADAL" clId="{3592F7A2-CCFA-46E1-8EF4-7210C45CF723}" dt="2025-03-03T10:30:11.022" v="525"/>
        <pc:sldMkLst>
          <pc:docMk/>
          <pc:sldMk cId="0" sldId="303"/>
        </pc:sldMkLst>
      </pc:sldChg>
      <pc:sldChg chg="addSp delSp modSp mod modTransition modAnim">
        <pc:chgData name="Kareem Ahmed" userId="668b7c42-9793-4d96-80a6-ccc644a66bcf" providerId="ADAL" clId="{3592F7A2-CCFA-46E1-8EF4-7210C45CF723}" dt="2025-03-03T10:30:11.022" v="525"/>
        <pc:sldMkLst>
          <pc:docMk/>
          <pc:sldMk cId="0" sldId="306"/>
        </pc:sldMkLst>
      </pc:sldChg>
      <pc:sldChg chg="addSp delSp modSp modTransition modAnim">
        <pc:chgData name="Kareem Ahmed" userId="668b7c42-9793-4d96-80a6-ccc644a66bcf" providerId="ADAL" clId="{3592F7A2-CCFA-46E1-8EF4-7210C45CF723}" dt="2025-03-03T10:30:11.022" v="525"/>
        <pc:sldMkLst>
          <pc:docMk/>
          <pc:sldMk cId="0" sldId="349"/>
        </pc:sldMkLst>
      </pc:sldChg>
      <pc:sldChg chg="addSp delSp modSp modTransition modAnim">
        <pc:chgData name="Kareem Ahmed" userId="668b7c42-9793-4d96-80a6-ccc644a66bcf" providerId="ADAL" clId="{3592F7A2-CCFA-46E1-8EF4-7210C45CF723}" dt="2025-03-03T10:30:11.022" v="525"/>
        <pc:sldMkLst>
          <pc:docMk/>
          <pc:sldMk cId="0" sldId="480"/>
        </pc:sldMkLst>
      </pc:sldChg>
      <pc:sldChg chg="addSp delSp modSp mod modTransition modAnim">
        <pc:chgData name="Kareem Ahmed" userId="668b7c42-9793-4d96-80a6-ccc644a66bcf" providerId="ADAL" clId="{3592F7A2-CCFA-46E1-8EF4-7210C45CF723}" dt="2025-03-03T10:30:11.022" v="525"/>
        <pc:sldMkLst>
          <pc:docMk/>
          <pc:sldMk cId="3373065567" sldId="481"/>
        </pc:sldMkLst>
      </pc:sldChg>
      <pc:sldChg chg="addSp delSp modSp modTransition modAnim">
        <pc:chgData name="Kareem Ahmed" userId="668b7c42-9793-4d96-80a6-ccc644a66bcf" providerId="ADAL" clId="{3592F7A2-CCFA-46E1-8EF4-7210C45CF723}" dt="2025-03-03T10:30:11.022" v="525"/>
        <pc:sldMkLst>
          <pc:docMk/>
          <pc:sldMk cId="1621918960" sldId="482"/>
        </pc:sldMkLst>
      </pc:sldChg>
      <pc:sldChg chg="addSp delSp modSp mod modTransition modAnim">
        <pc:chgData name="Kareem Ahmed" userId="668b7c42-9793-4d96-80a6-ccc644a66bcf" providerId="ADAL" clId="{3592F7A2-CCFA-46E1-8EF4-7210C45CF723}" dt="2025-03-03T10:30:11.022" v="525"/>
        <pc:sldMkLst>
          <pc:docMk/>
          <pc:sldMk cId="681969876" sldId="519"/>
        </pc:sldMkLst>
      </pc:sldChg>
      <pc:sldChg chg="addSp delSp modSp mod modTransition delAnim modAnim">
        <pc:chgData name="Kareem Ahmed" userId="668b7c42-9793-4d96-80a6-ccc644a66bcf" providerId="ADAL" clId="{3592F7A2-CCFA-46E1-8EF4-7210C45CF723}" dt="2025-03-03T10:30:11.022" v="525"/>
        <pc:sldMkLst>
          <pc:docMk/>
          <pc:sldMk cId="649050000" sldId="520"/>
        </pc:sldMkLst>
      </pc:sldChg>
      <pc:sldChg chg="del">
        <pc:chgData name="Kareem Ahmed" userId="668b7c42-9793-4d96-80a6-ccc644a66bcf" providerId="ADAL" clId="{3592F7A2-CCFA-46E1-8EF4-7210C45CF723}" dt="2025-03-02T23:21:32.944" v="15" actId="47"/>
        <pc:sldMkLst>
          <pc:docMk/>
          <pc:sldMk cId="4094116552" sldId="596"/>
        </pc:sldMkLst>
      </pc:sldChg>
      <pc:sldChg chg="addSp modSp mod modTransition modAnim">
        <pc:chgData name="Kareem Ahmed" userId="668b7c42-9793-4d96-80a6-ccc644a66bcf" providerId="ADAL" clId="{3592F7A2-CCFA-46E1-8EF4-7210C45CF723}" dt="2025-03-03T10:30:11.022" v="525"/>
        <pc:sldMkLst>
          <pc:docMk/>
          <pc:sldMk cId="1229822033" sldId="597"/>
        </pc:sldMkLst>
      </pc:sldChg>
      <pc:sldChg chg="addSp delSp modSp modTransition modAnim">
        <pc:chgData name="Kareem Ahmed" userId="668b7c42-9793-4d96-80a6-ccc644a66bcf" providerId="ADAL" clId="{3592F7A2-CCFA-46E1-8EF4-7210C45CF723}" dt="2025-03-03T10:30:11.022" v="525"/>
        <pc:sldMkLst>
          <pc:docMk/>
          <pc:sldMk cId="3781229062" sldId="598"/>
        </pc:sldMkLst>
      </pc:sldChg>
      <pc:sldChg chg="addSp delSp modSp modTransition modAnim">
        <pc:chgData name="Kareem Ahmed" userId="668b7c42-9793-4d96-80a6-ccc644a66bcf" providerId="ADAL" clId="{3592F7A2-CCFA-46E1-8EF4-7210C45CF723}" dt="2025-03-03T10:30:11.022" v="525"/>
        <pc:sldMkLst>
          <pc:docMk/>
          <pc:sldMk cId="325635753" sldId="599"/>
        </pc:sldMkLst>
      </pc:sldChg>
      <pc:sldChg chg="addSp modSp modTransition modAnim">
        <pc:chgData name="Kareem Ahmed" userId="668b7c42-9793-4d96-80a6-ccc644a66bcf" providerId="ADAL" clId="{3592F7A2-CCFA-46E1-8EF4-7210C45CF723}" dt="2025-03-03T10:30:11.022" v="525"/>
        <pc:sldMkLst>
          <pc:docMk/>
          <pc:sldMk cId="2725188777" sldId="600"/>
        </pc:sldMkLst>
      </pc:sldChg>
      <pc:sldChg chg="addSp modSp modTransition modAnim">
        <pc:chgData name="Kareem Ahmed" userId="668b7c42-9793-4d96-80a6-ccc644a66bcf" providerId="ADAL" clId="{3592F7A2-CCFA-46E1-8EF4-7210C45CF723}" dt="2025-03-03T10:30:11.022" v="525"/>
        <pc:sldMkLst>
          <pc:docMk/>
          <pc:sldMk cId="2931949427" sldId="601"/>
        </pc:sldMkLst>
      </pc:sldChg>
      <pc:sldChg chg="addSp delSp modSp mod modTransition modAnim">
        <pc:chgData name="Kareem Ahmed" userId="668b7c42-9793-4d96-80a6-ccc644a66bcf" providerId="ADAL" clId="{3592F7A2-CCFA-46E1-8EF4-7210C45CF723}" dt="2025-03-03T10:30:11.022" v="525"/>
        <pc:sldMkLst>
          <pc:docMk/>
          <pc:sldMk cId="617590497" sldId="602"/>
        </pc:sldMkLst>
      </pc:sldChg>
      <pc:sldChg chg="addSp modSp modTransition modAnim">
        <pc:chgData name="Kareem Ahmed" userId="668b7c42-9793-4d96-80a6-ccc644a66bcf" providerId="ADAL" clId="{3592F7A2-CCFA-46E1-8EF4-7210C45CF723}" dt="2025-03-03T10:30:11.022" v="525"/>
        <pc:sldMkLst>
          <pc:docMk/>
          <pc:sldMk cId="3477892367" sldId="603"/>
        </pc:sldMkLst>
      </pc:sldChg>
      <pc:sldChg chg="addSp modSp modTransition modAnim">
        <pc:chgData name="Kareem Ahmed" userId="668b7c42-9793-4d96-80a6-ccc644a66bcf" providerId="ADAL" clId="{3592F7A2-CCFA-46E1-8EF4-7210C45CF723}" dt="2025-03-03T10:30:11.022" v="525"/>
        <pc:sldMkLst>
          <pc:docMk/>
          <pc:sldMk cId="731003957" sldId="604"/>
        </pc:sldMkLst>
      </pc:sldChg>
      <pc:sldChg chg="addSp modSp modTransition modAnim">
        <pc:chgData name="Kareem Ahmed" userId="668b7c42-9793-4d96-80a6-ccc644a66bcf" providerId="ADAL" clId="{3592F7A2-CCFA-46E1-8EF4-7210C45CF723}" dt="2025-03-03T10:30:11.022" v="525"/>
        <pc:sldMkLst>
          <pc:docMk/>
          <pc:sldMk cId="4045124758" sldId="605"/>
        </pc:sldMkLst>
      </pc:sldChg>
      <pc:sldChg chg="addSp modSp modTransition modAnim">
        <pc:chgData name="Kareem Ahmed" userId="668b7c42-9793-4d96-80a6-ccc644a66bcf" providerId="ADAL" clId="{3592F7A2-CCFA-46E1-8EF4-7210C45CF723}" dt="2025-03-03T10:30:11.022" v="525"/>
        <pc:sldMkLst>
          <pc:docMk/>
          <pc:sldMk cId="2266643549" sldId="606"/>
        </pc:sldMkLst>
      </pc:sldChg>
      <pc:sldChg chg="addSp delSp modSp mod modTransition modAnim">
        <pc:chgData name="Kareem Ahmed" userId="668b7c42-9793-4d96-80a6-ccc644a66bcf" providerId="ADAL" clId="{3592F7A2-CCFA-46E1-8EF4-7210C45CF723}" dt="2025-03-03T10:30:11.022" v="525"/>
        <pc:sldMkLst>
          <pc:docMk/>
          <pc:sldMk cId="3295778590" sldId="607"/>
        </pc:sldMkLst>
      </pc:sldChg>
      <pc:sldChg chg="addSp modSp modTransition modAnim">
        <pc:chgData name="Kareem Ahmed" userId="668b7c42-9793-4d96-80a6-ccc644a66bcf" providerId="ADAL" clId="{3592F7A2-CCFA-46E1-8EF4-7210C45CF723}" dt="2025-03-03T10:30:11.022" v="525"/>
        <pc:sldMkLst>
          <pc:docMk/>
          <pc:sldMk cId="3691635399" sldId="608"/>
        </pc:sldMkLst>
      </pc:sldChg>
      <pc:sldChg chg="addSp modSp modTransition modAnim">
        <pc:chgData name="Kareem Ahmed" userId="668b7c42-9793-4d96-80a6-ccc644a66bcf" providerId="ADAL" clId="{3592F7A2-CCFA-46E1-8EF4-7210C45CF723}" dt="2025-03-03T10:30:11.022" v="525"/>
        <pc:sldMkLst>
          <pc:docMk/>
          <pc:sldMk cId="2639809930" sldId="609"/>
        </pc:sldMkLst>
      </pc:sldChg>
      <pc:sldChg chg="addSp delSp modSp mod modTransition modAnim">
        <pc:chgData name="Kareem Ahmed" userId="668b7c42-9793-4d96-80a6-ccc644a66bcf" providerId="ADAL" clId="{3592F7A2-CCFA-46E1-8EF4-7210C45CF723}" dt="2025-03-03T10:30:11.022" v="525"/>
        <pc:sldMkLst>
          <pc:docMk/>
          <pc:sldMk cId="700742261" sldId="610"/>
        </pc:sldMkLst>
      </pc:sldChg>
      <pc:sldChg chg="addSp modSp modTransition modAnim">
        <pc:chgData name="Kareem Ahmed" userId="668b7c42-9793-4d96-80a6-ccc644a66bcf" providerId="ADAL" clId="{3592F7A2-CCFA-46E1-8EF4-7210C45CF723}" dt="2025-03-03T10:30:11.022" v="525"/>
        <pc:sldMkLst>
          <pc:docMk/>
          <pc:sldMk cId="2726254631" sldId="611"/>
        </pc:sldMkLst>
      </pc:sldChg>
      <pc:sldChg chg="addSp modSp mod modTransition modAnim">
        <pc:chgData name="Kareem Ahmed" userId="668b7c42-9793-4d96-80a6-ccc644a66bcf" providerId="ADAL" clId="{3592F7A2-CCFA-46E1-8EF4-7210C45CF723}" dt="2025-03-03T10:30:11.022" v="525"/>
        <pc:sldMkLst>
          <pc:docMk/>
          <pc:sldMk cId="2068730969" sldId="612"/>
        </pc:sldMkLst>
      </pc:sldChg>
      <pc:sldChg chg="addSp modSp modTransition modAnim">
        <pc:chgData name="Kareem Ahmed" userId="668b7c42-9793-4d96-80a6-ccc644a66bcf" providerId="ADAL" clId="{3592F7A2-CCFA-46E1-8EF4-7210C45CF723}" dt="2025-03-03T10:30:11.022" v="525"/>
        <pc:sldMkLst>
          <pc:docMk/>
          <pc:sldMk cId="2101166806" sldId="613"/>
        </pc:sldMkLst>
      </pc:sldChg>
      <pc:sldChg chg="addSp delSp modSp mod modTransition modAnim">
        <pc:chgData name="Kareem Ahmed" userId="668b7c42-9793-4d96-80a6-ccc644a66bcf" providerId="ADAL" clId="{3592F7A2-CCFA-46E1-8EF4-7210C45CF723}" dt="2025-03-03T10:30:11.022" v="525"/>
        <pc:sldMkLst>
          <pc:docMk/>
          <pc:sldMk cId="2600899558" sldId="614"/>
        </pc:sldMkLst>
      </pc:sldChg>
      <pc:sldChg chg="addSp modSp modTransition modAnim">
        <pc:chgData name="Kareem Ahmed" userId="668b7c42-9793-4d96-80a6-ccc644a66bcf" providerId="ADAL" clId="{3592F7A2-CCFA-46E1-8EF4-7210C45CF723}" dt="2025-03-03T10:30:11.022" v="525"/>
        <pc:sldMkLst>
          <pc:docMk/>
          <pc:sldMk cId="731662684" sldId="615"/>
        </pc:sldMkLst>
      </pc:sldChg>
      <pc:sldChg chg="addSp modSp modTransition modAnim">
        <pc:chgData name="Kareem Ahmed" userId="668b7c42-9793-4d96-80a6-ccc644a66bcf" providerId="ADAL" clId="{3592F7A2-CCFA-46E1-8EF4-7210C45CF723}" dt="2025-03-03T10:30:11.022" v="525"/>
        <pc:sldMkLst>
          <pc:docMk/>
          <pc:sldMk cId="221964833" sldId="616"/>
        </pc:sldMkLst>
      </pc:sldChg>
      <pc:sldChg chg="addSp modSp modTransition modAnim">
        <pc:chgData name="Kareem Ahmed" userId="668b7c42-9793-4d96-80a6-ccc644a66bcf" providerId="ADAL" clId="{3592F7A2-CCFA-46E1-8EF4-7210C45CF723}" dt="2025-03-03T10:30:11.022" v="525"/>
        <pc:sldMkLst>
          <pc:docMk/>
          <pc:sldMk cId="784360420" sldId="617"/>
        </pc:sldMkLst>
      </pc:sldChg>
      <pc:sldChg chg="addSp delSp modSp mod modTransition modAnim">
        <pc:chgData name="Kareem Ahmed" userId="668b7c42-9793-4d96-80a6-ccc644a66bcf" providerId="ADAL" clId="{3592F7A2-CCFA-46E1-8EF4-7210C45CF723}" dt="2025-03-03T10:30:11.022" v="525"/>
        <pc:sldMkLst>
          <pc:docMk/>
          <pc:sldMk cId="1954261528" sldId="618"/>
        </pc:sldMkLst>
      </pc:sldChg>
      <pc:sldChg chg="addSp delSp modSp mod modTransition modAnim">
        <pc:chgData name="Kareem Ahmed" userId="668b7c42-9793-4d96-80a6-ccc644a66bcf" providerId="ADAL" clId="{3592F7A2-CCFA-46E1-8EF4-7210C45CF723}" dt="2025-03-03T10:30:11.022" v="525"/>
        <pc:sldMkLst>
          <pc:docMk/>
          <pc:sldMk cId="108509589" sldId="619"/>
        </pc:sldMkLst>
      </pc:sldChg>
      <pc:sldChg chg="addSp modSp modTransition modAnim">
        <pc:chgData name="Kareem Ahmed" userId="668b7c42-9793-4d96-80a6-ccc644a66bcf" providerId="ADAL" clId="{3592F7A2-CCFA-46E1-8EF4-7210C45CF723}" dt="2025-03-03T10:30:11.022" v="525"/>
        <pc:sldMkLst>
          <pc:docMk/>
          <pc:sldMk cId="2490673693" sldId="620"/>
        </pc:sldMkLst>
      </pc:sldChg>
      <pc:sldChg chg="addSp modSp modTransition modAnim">
        <pc:chgData name="Kareem Ahmed" userId="668b7c42-9793-4d96-80a6-ccc644a66bcf" providerId="ADAL" clId="{3592F7A2-CCFA-46E1-8EF4-7210C45CF723}" dt="2025-03-03T10:30:11.022" v="525"/>
        <pc:sldMkLst>
          <pc:docMk/>
          <pc:sldMk cId="1387328468" sldId="621"/>
        </pc:sldMkLst>
      </pc:sldChg>
      <pc:sldChg chg="addSp modSp modTransition modAnim">
        <pc:chgData name="Kareem Ahmed" userId="668b7c42-9793-4d96-80a6-ccc644a66bcf" providerId="ADAL" clId="{3592F7A2-CCFA-46E1-8EF4-7210C45CF723}" dt="2025-03-03T10:30:11.022" v="525"/>
        <pc:sldMkLst>
          <pc:docMk/>
          <pc:sldMk cId="3734894886" sldId="622"/>
        </pc:sldMkLst>
      </pc:sldChg>
      <pc:sldChg chg="addSp delSp modSp mod modTransition modAnim">
        <pc:chgData name="Kareem Ahmed" userId="668b7c42-9793-4d96-80a6-ccc644a66bcf" providerId="ADAL" clId="{3592F7A2-CCFA-46E1-8EF4-7210C45CF723}" dt="2025-03-03T10:30:11.022" v="525"/>
        <pc:sldMkLst>
          <pc:docMk/>
          <pc:sldMk cId="348853651" sldId="624"/>
        </pc:sldMkLst>
      </pc:sldChg>
      <pc:sldChg chg="addSp delSp modSp mod modTransition modAnim">
        <pc:chgData name="Kareem Ahmed" userId="668b7c42-9793-4d96-80a6-ccc644a66bcf" providerId="ADAL" clId="{3592F7A2-CCFA-46E1-8EF4-7210C45CF723}" dt="2025-03-03T10:30:11.022" v="525"/>
        <pc:sldMkLst>
          <pc:docMk/>
          <pc:sldMk cId="1496375242" sldId="625"/>
        </pc:sldMkLst>
      </pc:sldChg>
      <pc:sldChg chg="addSp delSp modSp mod modTransition modAnim">
        <pc:chgData name="Kareem Ahmed" userId="668b7c42-9793-4d96-80a6-ccc644a66bcf" providerId="ADAL" clId="{3592F7A2-CCFA-46E1-8EF4-7210C45CF723}" dt="2025-03-03T10:30:11.022" v="525"/>
        <pc:sldMkLst>
          <pc:docMk/>
          <pc:sldMk cId="2088271291" sldId="626"/>
        </pc:sldMkLst>
      </pc:sldChg>
      <pc:sldChg chg="addSp delSp modSp mod modTransition modAnim">
        <pc:chgData name="Kareem Ahmed" userId="668b7c42-9793-4d96-80a6-ccc644a66bcf" providerId="ADAL" clId="{3592F7A2-CCFA-46E1-8EF4-7210C45CF723}" dt="2025-03-03T10:30:11.022" v="525"/>
        <pc:sldMkLst>
          <pc:docMk/>
          <pc:sldMk cId="1755862227" sldId="627"/>
        </pc:sldMkLst>
      </pc:sldChg>
      <pc:sldChg chg="addSp delSp modSp mod modTransition modAnim">
        <pc:chgData name="Kareem Ahmed" userId="668b7c42-9793-4d96-80a6-ccc644a66bcf" providerId="ADAL" clId="{3592F7A2-CCFA-46E1-8EF4-7210C45CF723}" dt="2025-03-03T10:30:11.022" v="525"/>
        <pc:sldMkLst>
          <pc:docMk/>
          <pc:sldMk cId="3820177644" sldId="628"/>
        </pc:sldMkLst>
      </pc:sldChg>
      <pc:sldChg chg="addSp delSp modSp mod modTransition modAnim">
        <pc:chgData name="Kareem Ahmed" userId="668b7c42-9793-4d96-80a6-ccc644a66bcf" providerId="ADAL" clId="{3592F7A2-CCFA-46E1-8EF4-7210C45CF723}" dt="2025-03-03T10:30:11.022" v="525"/>
        <pc:sldMkLst>
          <pc:docMk/>
          <pc:sldMk cId="506690095" sldId="629"/>
        </pc:sldMkLst>
      </pc:sldChg>
      <pc:sldChg chg="addSp delSp modSp mod modTransition modAnim">
        <pc:chgData name="Kareem Ahmed" userId="668b7c42-9793-4d96-80a6-ccc644a66bcf" providerId="ADAL" clId="{3592F7A2-CCFA-46E1-8EF4-7210C45CF723}" dt="2025-03-03T10:30:11.022" v="525"/>
        <pc:sldMkLst>
          <pc:docMk/>
          <pc:sldMk cId="3656504418" sldId="630"/>
        </pc:sldMkLst>
      </pc:sldChg>
      <pc:sldChg chg="addSp delSp modSp mod modTransition modAnim">
        <pc:chgData name="Kareem Ahmed" userId="668b7c42-9793-4d96-80a6-ccc644a66bcf" providerId="ADAL" clId="{3592F7A2-CCFA-46E1-8EF4-7210C45CF723}" dt="2025-03-03T10:30:11.022" v="525"/>
        <pc:sldMkLst>
          <pc:docMk/>
          <pc:sldMk cId="2630552964" sldId="631"/>
        </pc:sldMkLst>
      </pc:sldChg>
      <pc:sldChg chg="addSp delSp modSp mod modTransition modAnim">
        <pc:chgData name="Kareem Ahmed" userId="668b7c42-9793-4d96-80a6-ccc644a66bcf" providerId="ADAL" clId="{3592F7A2-CCFA-46E1-8EF4-7210C45CF723}" dt="2025-03-03T10:30:11.022" v="525"/>
        <pc:sldMkLst>
          <pc:docMk/>
          <pc:sldMk cId="3184883198" sldId="632"/>
        </pc:sldMkLst>
      </pc:sldChg>
      <pc:sldChg chg="addSp delSp modSp mod modTransition modAnim">
        <pc:chgData name="Kareem Ahmed" userId="668b7c42-9793-4d96-80a6-ccc644a66bcf" providerId="ADAL" clId="{3592F7A2-CCFA-46E1-8EF4-7210C45CF723}" dt="2025-03-03T10:30:11.022" v="525"/>
        <pc:sldMkLst>
          <pc:docMk/>
          <pc:sldMk cId="3014305824" sldId="633"/>
        </pc:sldMkLst>
      </pc:sldChg>
      <pc:sldChg chg="addSp delSp modSp mod modTransition modAnim">
        <pc:chgData name="Kareem Ahmed" userId="668b7c42-9793-4d96-80a6-ccc644a66bcf" providerId="ADAL" clId="{3592F7A2-CCFA-46E1-8EF4-7210C45CF723}" dt="2025-03-03T10:30:11.022" v="525"/>
        <pc:sldMkLst>
          <pc:docMk/>
          <pc:sldMk cId="1253441963" sldId="634"/>
        </pc:sldMkLst>
      </pc:sldChg>
      <pc:sldChg chg="addSp delSp modSp mod modTransition delAnim modAnim">
        <pc:chgData name="Kareem Ahmed" userId="668b7c42-9793-4d96-80a6-ccc644a66bcf" providerId="ADAL" clId="{3592F7A2-CCFA-46E1-8EF4-7210C45CF723}" dt="2025-03-03T10:30:11.022" v="525"/>
        <pc:sldMkLst>
          <pc:docMk/>
          <pc:sldMk cId="1577303241" sldId="635"/>
        </pc:sldMkLst>
      </pc:sldChg>
      <pc:sldChg chg="addSp modSp modTransition modAnim">
        <pc:chgData name="Kareem Ahmed" userId="668b7c42-9793-4d96-80a6-ccc644a66bcf" providerId="ADAL" clId="{3592F7A2-CCFA-46E1-8EF4-7210C45CF723}" dt="2025-03-03T10:30:11.022" v="525"/>
        <pc:sldMkLst>
          <pc:docMk/>
          <pc:sldMk cId="921725800" sldId="636"/>
        </pc:sldMkLst>
      </pc:sldChg>
      <pc:sldChg chg="addSp delSp modSp mod modTransition modAnim">
        <pc:chgData name="Kareem Ahmed" userId="668b7c42-9793-4d96-80a6-ccc644a66bcf" providerId="ADAL" clId="{3592F7A2-CCFA-46E1-8EF4-7210C45CF723}" dt="2025-03-03T10:30:11.022" v="525"/>
        <pc:sldMkLst>
          <pc:docMk/>
          <pc:sldMk cId="2011692661" sldId="637"/>
        </pc:sldMkLst>
      </pc:sldChg>
      <pc:sldChg chg="addSp delSp modSp mod modTransition modAnim">
        <pc:chgData name="Kareem Ahmed" userId="668b7c42-9793-4d96-80a6-ccc644a66bcf" providerId="ADAL" clId="{3592F7A2-CCFA-46E1-8EF4-7210C45CF723}" dt="2025-03-03T10:30:11.022" v="525"/>
        <pc:sldMkLst>
          <pc:docMk/>
          <pc:sldMk cId="3208909893" sldId="638"/>
        </pc:sldMkLst>
      </pc:sldChg>
      <pc:sldChg chg="addSp delSp modSp mod modTransition modAnim">
        <pc:chgData name="Kareem Ahmed" userId="668b7c42-9793-4d96-80a6-ccc644a66bcf" providerId="ADAL" clId="{3592F7A2-CCFA-46E1-8EF4-7210C45CF723}" dt="2025-03-03T10:30:11.022" v="525"/>
        <pc:sldMkLst>
          <pc:docMk/>
          <pc:sldMk cId="2646219636" sldId="639"/>
        </pc:sldMkLst>
      </pc:sldChg>
      <pc:sldChg chg="addSp delSp modSp mod modTransition modAnim">
        <pc:chgData name="Kareem Ahmed" userId="668b7c42-9793-4d96-80a6-ccc644a66bcf" providerId="ADAL" clId="{3592F7A2-CCFA-46E1-8EF4-7210C45CF723}" dt="2025-03-03T10:30:11.022" v="525"/>
        <pc:sldMkLst>
          <pc:docMk/>
          <pc:sldMk cId="2054350287" sldId="640"/>
        </pc:sldMkLst>
      </pc:sldChg>
      <pc:sldChg chg="addSp delSp modSp mod modTransition modAnim">
        <pc:chgData name="Kareem Ahmed" userId="668b7c42-9793-4d96-80a6-ccc644a66bcf" providerId="ADAL" clId="{3592F7A2-CCFA-46E1-8EF4-7210C45CF723}" dt="2025-03-03T10:30:11.022" v="525"/>
        <pc:sldMkLst>
          <pc:docMk/>
          <pc:sldMk cId="342855657" sldId="641"/>
        </pc:sldMkLst>
      </pc:sldChg>
      <pc:sldChg chg="addSp modSp modTransition modAnim">
        <pc:chgData name="Kareem Ahmed" userId="668b7c42-9793-4d96-80a6-ccc644a66bcf" providerId="ADAL" clId="{3592F7A2-CCFA-46E1-8EF4-7210C45CF723}" dt="2025-03-03T10:30:11.022" v="525"/>
        <pc:sldMkLst>
          <pc:docMk/>
          <pc:sldMk cId="2585228013" sldId="642"/>
        </pc:sldMkLst>
      </pc:sldChg>
      <pc:sldChg chg="addSp modSp modTransition modAnim">
        <pc:chgData name="Kareem Ahmed" userId="668b7c42-9793-4d96-80a6-ccc644a66bcf" providerId="ADAL" clId="{3592F7A2-CCFA-46E1-8EF4-7210C45CF723}" dt="2025-03-03T10:30:11.022" v="525"/>
        <pc:sldMkLst>
          <pc:docMk/>
          <pc:sldMk cId="2219607702" sldId="643"/>
        </pc:sldMkLst>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docChgLst>
    <pc:chgData name="Kareem Ahmed" userId="668b7c42-9793-4d96-80a6-ccc644a66bcf" providerId="ADAL" clId="{332E2B3F-522E-4AC5-9A05-C1971FF702C0}"/>
    <pc:docChg chg="undo redo custSel addSld delSld modSld modSection">
      <pc:chgData name="Kareem Ahmed" userId="668b7c42-9793-4d96-80a6-ccc644a66bcf" providerId="ADAL" clId="{332E2B3F-522E-4AC5-9A05-C1971FF702C0}" dt="2025-01-23T23:02:44.735" v="898"/>
      <pc:docMkLst>
        <pc:docMk/>
      </pc:docMkLst>
      <pc:sldChg chg="del">
        <pc:chgData name="Kareem Ahmed" userId="668b7c42-9793-4d96-80a6-ccc644a66bcf" providerId="ADAL" clId="{332E2B3F-522E-4AC5-9A05-C1971FF702C0}" dt="2025-01-16T14:40:39.094" v="203" actId="47"/>
        <pc:sldMkLst>
          <pc:docMk/>
          <pc:sldMk cId="0" sldId="256"/>
        </pc:sldMkLst>
      </pc:sldChg>
      <pc:sldChg chg="modSp del mod">
        <pc:chgData name="Kareem Ahmed" userId="668b7c42-9793-4d96-80a6-ccc644a66bcf" providerId="ADAL" clId="{332E2B3F-522E-4AC5-9A05-C1971FF702C0}" dt="2025-01-16T14:40:36.691" v="202" actId="47"/>
        <pc:sldMkLst>
          <pc:docMk/>
          <pc:sldMk cId="0" sldId="276"/>
        </pc:sldMkLst>
      </pc:sldChg>
      <pc:sldChg chg="addSp delSp modSp mod modTransition modAnim">
        <pc:chgData name="Kareem Ahmed" userId="668b7c42-9793-4d96-80a6-ccc644a66bcf" providerId="ADAL" clId="{332E2B3F-522E-4AC5-9A05-C1971FF702C0}" dt="2025-01-23T23:02:44.735" v="898"/>
        <pc:sldMkLst>
          <pc:docMk/>
          <pc:sldMk cId="0" sldId="303"/>
        </pc:sldMkLst>
      </pc:sldChg>
      <pc:sldChg chg="addSp delSp modSp mod modTransition delAnim modAnim">
        <pc:chgData name="Kareem Ahmed" userId="668b7c42-9793-4d96-80a6-ccc644a66bcf" providerId="ADAL" clId="{332E2B3F-522E-4AC5-9A05-C1971FF702C0}" dt="2025-01-23T23:02:44.735" v="898"/>
        <pc:sldMkLst>
          <pc:docMk/>
          <pc:sldMk cId="0" sldId="306"/>
        </pc:sldMkLst>
      </pc:sldChg>
      <pc:sldChg chg="addSp delSp modSp modTransition modAnim">
        <pc:chgData name="Kareem Ahmed" userId="668b7c42-9793-4d96-80a6-ccc644a66bcf" providerId="ADAL" clId="{332E2B3F-522E-4AC5-9A05-C1971FF702C0}" dt="2025-01-23T23:02:44.735" v="898"/>
        <pc:sldMkLst>
          <pc:docMk/>
          <pc:sldMk cId="0" sldId="349"/>
        </pc:sldMkLst>
      </pc:sldChg>
      <pc:sldChg chg="addSp delSp modSp mod modTransition delAnim modAnim">
        <pc:chgData name="Kareem Ahmed" userId="668b7c42-9793-4d96-80a6-ccc644a66bcf" providerId="ADAL" clId="{332E2B3F-522E-4AC5-9A05-C1971FF702C0}" dt="2025-01-23T23:02:44.735" v="898"/>
        <pc:sldMkLst>
          <pc:docMk/>
          <pc:sldMk cId="0" sldId="480"/>
        </pc:sldMkLst>
      </pc:sldChg>
      <pc:sldChg chg="addSp delSp modSp mod modTransition modAnim">
        <pc:chgData name="Kareem Ahmed" userId="668b7c42-9793-4d96-80a6-ccc644a66bcf" providerId="ADAL" clId="{332E2B3F-522E-4AC5-9A05-C1971FF702C0}" dt="2025-01-23T23:02:44.735" v="898"/>
        <pc:sldMkLst>
          <pc:docMk/>
          <pc:sldMk cId="3373065567" sldId="481"/>
        </pc:sldMkLst>
      </pc:sldChg>
      <pc:sldChg chg="addSp delSp modSp add mod modTransition modAnim">
        <pc:chgData name="Kareem Ahmed" userId="668b7c42-9793-4d96-80a6-ccc644a66bcf" providerId="ADAL" clId="{332E2B3F-522E-4AC5-9A05-C1971FF702C0}" dt="2025-01-23T23:02:44.735" v="898"/>
        <pc:sldMkLst>
          <pc:docMk/>
          <pc:sldMk cId="1621918960" sldId="482"/>
        </pc:sldMkLst>
      </pc:sldChg>
      <pc:sldChg chg="del">
        <pc:chgData name="Kareem Ahmed" userId="668b7c42-9793-4d96-80a6-ccc644a66bcf" providerId="ADAL" clId="{332E2B3F-522E-4AC5-9A05-C1971FF702C0}" dt="2025-01-16T14:42:04.168" v="243" actId="47"/>
        <pc:sldMkLst>
          <pc:docMk/>
          <pc:sldMk cId="3357453401" sldId="482"/>
        </pc:sldMkLst>
      </pc:sldChg>
      <pc:sldChg chg="addSp delSp modSp add mod modTransition modAnim">
        <pc:chgData name="Kareem Ahmed" userId="668b7c42-9793-4d96-80a6-ccc644a66bcf" providerId="ADAL" clId="{332E2B3F-522E-4AC5-9A05-C1971FF702C0}" dt="2025-01-23T23:02:44.735" v="898"/>
        <pc:sldMkLst>
          <pc:docMk/>
          <pc:sldMk cId="2409412776" sldId="483"/>
        </pc:sldMkLst>
      </pc:sldChg>
      <pc:sldChg chg="del">
        <pc:chgData name="Kareem Ahmed" userId="668b7c42-9793-4d96-80a6-ccc644a66bcf" providerId="ADAL" clId="{332E2B3F-522E-4AC5-9A05-C1971FF702C0}" dt="2025-01-16T14:42:04.168" v="243" actId="47"/>
        <pc:sldMkLst>
          <pc:docMk/>
          <pc:sldMk cId="3956556180" sldId="483"/>
        </pc:sldMkLst>
      </pc:sldChg>
      <pc:sldChg chg="addSp delSp modSp add mod modTransition modAnim">
        <pc:chgData name="Kareem Ahmed" userId="668b7c42-9793-4d96-80a6-ccc644a66bcf" providerId="ADAL" clId="{332E2B3F-522E-4AC5-9A05-C1971FF702C0}" dt="2025-01-23T23:02:44.735" v="898"/>
        <pc:sldMkLst>
          <pc:docMk/>
          <pc:sldMk cId="591812718" sldId="484"/>
        </pc:sldMkLst>
      </pc:sldChg>
      <pc:sldChg chg="del">
        <pc:chgData name="Kareem Ahmed" userId="668b7c42-9793-4d96-80a6-ccc644a66bcf" providerId="ADAL" clId="{332E2B3F-522E-4AC5-9A05-C1971FF702C0}" dt="2025-01-16T14:42:04.168" v="243" actId="47"/>
        <pc:sldMkLst>
          <pc:docMk/>
          <pc:sldMk cId="1295638384" sldId="484"/>
        </pc:sldMkLst>
      </pc:sldChg>
      <pc:sldChg chg="addSp delSp modSp add mod modTransition modAnim">
        <pc:chgData name="Kareem Ahmed" userId="668b7c42-9793-4d96-80a6-ccc644a66bcf" providerId="ADAL" clId="{332E2B3F-522E-4AC5-9A05-C1971FF702C0}" dt="2025-01-23T23:02:44.735" v="898"/>
        <pc:sldMkLst>
          <pc:docMk/>
          <pc:sldMk cId="1698208531" sldId="485"/>
        </pc:sldMkLst>
      </pc:sldChg>
      <pc:sldChg chg="del">
        <pc:chgData name="Kareem Ahmed" userId="668b7c42-9793-4d96-80a6-ccc644a66bcf" providerId="ADAL" clId="{332E2B3F-522E-4AC5-9A05-C1971FF702C0}" dt="2025-01-16T14:42:04.168" v="243" actId="47"/>
        <pc:sldMkLst>
          <pc:docMk/>
          <pc:sldMk cId="1855720593" sldId="485"/>
        </pc:sldMkLst>
      </pc:sldChg>
      <pc:sldChg chg="del">
        <pc:chgData name="Kareem Ahmed" userId="668b7c42-9793-4d96-80a6-ccc644a66bcf" providerId="ADAL" clId="{332E2B3F-522E-4AC5-9A05-C1971FF702C0}" dt="2025-01-16T14:42:04.168" v="243" actId="47"/>
        <pc:sldMkLst>
          <pc:docMk/>
          <pc:sldMk cId="2060808458" sldId="486"/>
        </pc:sldMkLst>
      </pc:sldChg>
      <pc:sldChg chg="addSp delSp modSp add mod modTransition modAnim">
        <pc:chgData name="Kareem Ahmed" userId="668b7c42-9793-4d96-80a6-ccc644a66bcf" providerId="ADAL" clId="{332E2B3F-522E-4AC5-9A05-C1971FF702C0}" dt="2025-01-23T23:02:44.735" v="898"/>
        <pc:sldMkLst>
          <pc:docMk/>
          <pc:sldMk cId="3579898567" sldId="486"/>
        </pc:sldMkLst>
      </pc:sldChg>
      <pc:sldChg chg="addSp delSp modSp add mod modTransition modAnim">
        <pc:chgData name="Kareem Ahmed" userId="668b7c42-9793-4d96-80a6-ccc644a66bcf" providerId="ADAL" clId="{332E2B3F-522E-4AC5-9A05-C1971FF702C0}" dt="2025-01-23T23:02:44.735" v="898"/>
        <pc:sldMkLst>
          <pc:docMk/>
          <pc:sldMk cId="130719627" sldId="487"/>
        </pc:sldMkLst>
      </pc:sldChg>
      <pc:sldChg chg="del">
        <pc:chgData name="Kareem Ahmed" userId="668b7c42-9793-4d96-80a6-ccc644a66bcf" providerId="ADAL" clId="{332E2B3F-522E-4AC5-9A05-C1971FF702C0}" dt="2025-01-16T14:42:04.168" v="243" actId="47"/>
        <pc:sldMkLst>
          <pc:docMk/>
          <pc:sldMk cId="1639239379" sldId="487"/>
        </pc:sldMkLst>
      </pc:sldChg>
      <pc:sldChg chg="del">
        <pc:chgData name="Kareem Ahmed" userId="668b7c42-9793-4d96-80a6-ccc644a66bcf" providerId="ADAL" clId="{332E2B3F-522E-4AC5-9A05-C1971FF702C0}" dt="2025-01-16T14:42:04.168" v="243" actId="47"/>
        <pc:sldMkLst>
          <pc:docMk/>
          <pc:sldMk cId="866858472" sldId="488"/>
        </pc:sldMkLst>
      </pc:sldChg>
      <pc:sldChg chg="addSp delSp modSp add mod modTransition modAnim">
        <pc:chgData name="Kareem Ahmed" userId="668b7c42-9793-4d96-80a6-ccc644a66bcf" providerId="ADAL" clId="{332E2B3F-522E-4AC5-9A05-C1971FF702C0}" dt="2025-01-23T23:02:44.735" v="898"/>
        <pc:sldMkLst>
          <pc:docMk/>
          <pc:sldMk cId="3794953167" sldId="488"/>
        </pc:sldMkLst>
      </pc:sldChg>
      <pc:sldChg chg="addSp delSp modSp add mod modTransition modAnim">
        <pc:chgData name="Kareem Ahmed" userId="668b7c42-9793-4d96-80a6-ccc644a66bcf" providerId="ADAL" clId="{332E2B3F-522E-4AC5-9A05-C1971FF702C0}" dt="2025-01-23T23:02:44.735" v="898"/>
        <pc:sldMkLst>
          <pc:docMk/>
          <pc:sldMk cId="2730796889" sldId="489"/>
        </pc:sldMkLst>
      </pc:sldChg>
      <pc:sldChg chg="del">
        <pc:chgData name="Kareem Ahmed" userId="668b7c42-9793-4d96-80a6-ccc644a66bcf" providerId="ADAL" clId="{332E2B3F-522E-4AC5-9A05-C1971FF702C0}" dt="2025-01-16T14:42:04.168" v="243" actId="47"/>
        <pc:sldMkLst>
          <pc:docMk/>
          <pc:sldMk cId="3320018200" sldId="489"/>
        </pc:sldMkLst>
      </pc:sldChg>
      <pc:sldChg chg="addSp delSp modSp add mod modTransition modAnim">
        <pc:chgData name="Kareem Ahmed" userId="668b7c42-9793-4d96-80a6-ccc644a66bcf" providerId="ADAL" clId="{332E2B3F-522E-4AC5-9A05-C1971FF702C0}" dt="2025-01-23T23:02:44.735" v="898"/>
        <pc:sldMkLst>
          <pc:docMk/>
          <pc:sldMk cId="152975352" sldId="490"/>
        </pc:sldMkLst>
      </pc:sldChg>
      <pc:sldChg chg="del">
        <pc:chgData name="Kareem Ahmed" userId="668b7c42-9793-4d96-80a6-ccc644a66bcf" providerId="ADAL" clId="{332E2B3F-522E-4AC5-9A05-C1971FF702C0}" dt="2025-01-16T14:42:04.168" v="243" actId="47"/>
        <pc:sldMkLst>
          <pc:docMk/>
          <pc:sldMk cId="1846167774" sldId="490"/>
        </pc:sldMkLst>
      </pc:sldChg>
      <pc:sldChg chg="addSp delSp modSp add mod modTransition modAnim">
        <pc:chgData name="Kareem Ahmed" userId="668b7c42-9793-4d96-80a6-ccc644a66bcf" providerId="ADAL" clId="{332E2B3F-522E-4AC5-9A05-C1971FF702C0}" dt="2025-01-23T23:02:44.735" v="898"/>
        <pc:sldMkLst>
          <pc:docMk/>
          <pc:sldMk cId="2556563351" sldId="491"/>
        </pc:sldMkLst>
      </pc:sldChg>
      <pc:sldChg chg="del">
        <pc:chgData name="Kareem Ahmed" userId="668b7c42-9793-4d96-80a6-ccc644a66bcf" providerId="ADAL" clId="{332E2B3F-522E-4AC5-9A05-C1971FF702C0}" dt="2025-01-16T14:42:04.168" v="243" actId="47"/>
        <pc:sldMkLst>
          <pc:docMk/>
          <pc:sldMk cId="4081449117" sldId="491"/>
        </pc:sldMkLst>
      </pc:sldChg>
      <pc:sldChg chg="addSp delSp modSp add mod modTransition modAnim">
        <pc:chgData name="Kareem Ahmed" userId="668b7c42-9793-4d96-80a6-ccc644a66bcf" providerId="ADAL" clId="{332E2B3F-522E-4AC5-9A05-C1971FF702C0}" dt="2025-01-23T23:02:44.735" v="898"/>
        <pc:sldMkLst>
          <pc:docMk/>
          <pc:sldMk cId="1452684714" sldId="492"/>
        </pc:sldMkLst>
      </pc:sldChg>
      <pc:sldChg chg="del">
        <pc:chgData name="Kareem Ahmed" userId="668b7c42-9793-4d96-80a6-ccc644a66bcf" providerId="ADAL" clId="{332E2B3F-522E-4AC5-9A05-C1971FF702C0}" dt="2025-01-16T14:42:04.168" v="243" actId="47"/>
        <pc:sldMkLst>
          <pc:docMk/>
          <pc:sldMk cId="1563592099" sldId="492"/>
        </pc:sldMkLst>
      </pc:sldChg>
      <pc:sldChg chg="del">
        <pc:chgData name="Kareem Ahmed" userId="668b7c42-9793-4d96-80a6-ccc644a66bcf" providerId="ADAL" clId="{332E2B3F-522E-4AC5-9A05-C1971FF702C0}" dt="2025-01-16T14:42:04.168" v="243" actId="47"/>
        <pc:sldMkLst>
          <pc:docMk/>
          <pc:sldMk cId="1513669469" sldId="493"/>
        </pc:sldMkLst>
      </pc:sldChg>
      <pc:sldChg chg="addSp delSp modSp add mod modTransition modAnim">
        <pc:chgData name="Kareem Ahmed" userId="668b7c42-9793-4d96-80a6-ccc644a66bcf" providerId="ADAL" clId="{332E2B3F-522E-4AC5-9A05-C1971FF702C0}" dt="2025-01-23T23:02:44.735" v="898"/>
        <pc:sldMkLst>
          <pc:docMk/>
          <pc:sldMk cId="3418343076" sldId="493"/>
        </pc:sldMkLst>
      </pc:sldChg>
      <pc:sldChg chg="addSp delSp modSp add mod modTransition modAnim">
        <pc:chgData name="Kareem Ahmed" userId="668b7c42-9793-4d96-80a6-ccc644a66bcf" providerId="ADAL" clId="{332E2B3F-522E-4AC5-9A05-C1971FF702C0}" dt="2025-01-23T23:02:44.735" v="898"/>
        <pc:sldMkLst>
          <pc:docMk/>
          <pc:sldMk cId="2962828051" sldId="494"/>
        </pc:sldMkLst>
      </pc:sldChg>
      <pc:sldChg chg="addSp delSp modSp add mod modTransition modAnim">
        <pc:chgData name="Kareem Ahmed" userId="668b7c42-9793-4d96-80a6-ccc644a66bcf" providerId="ADAL" clId="{332E2B3F-522E-4AC5-9A05-C1971FF702C0}" dt="2025-01-23T23:02:44.735" v="898"/>
        <pc:sldMkLst>
          <pc:docMk/>
          <pc:sldMk cId="3798016584" sldId="495"/>
        </pc:sldMkLst>
      </pc:sldChg>
      <pc:sldChg chg="addSp delSp modSp add mod modTransition modAnim">
        <pc:chgData name="Kareem Ahmed" userId="668b7c42-9793-4d96-80a6-ccc644a66bcf" providerId="ADAL" clId="{332E2B3F-522E-4AC5-9A05-C1971FF702C0}" dt="2025-01-23T23:02:44.735" v="898"/>
        <pc:sldMkLst>
          <pc:docMk/>
          <pc:sldMk cId="3248434486" sldId="496"/>
        </pc:sldMkLst>
      </pc:sldChg>
      <pc:sldChg chg="addSp delSp modSp add mod modTransition modAnim">
        <pc:chgData name="Kareem Ahmed" userId="668b7c42-9793-4d96-80a6-ccc644a66bcf" providerId="ADAL" clId="{332E2B3F-522E-4AC5-9A05-C1971FF702C0}" dt="2025-01-23T23:02:44.735" v="898"/>
        <pc:sldMkLst>
          <pc:docMk/>
          <pc:sldMk cId="1951186267" sldId="497"/>
        </pc:sldMkLst>
      </pc:sldChg>
      <pc:sldChg chg="addSp delSp modSp add mod modTransition delAnim modAnim">
        <pc:chgData name="Kareem Ahmed" userId="668b7c42-9793-4d96-80a6-ccc644a66bcf" providerId="ADAL" clId="{332E2B3F-522E-4AC5-9A05-C1971FF702C0}" dt="2025-01-23T23:02:44.735" v="898"/>
        <pc:sldMkLst>
          <pc:docMk/>
          <pc:sldMk cId="837719673" sldId="498"/>
        </pc:sldMkLst>
      </pc:sldChg>
      <pc:sldChg chg="addSp delSp modSp add mod modTransition modAnim">
        <pc:chgData name="Kareem Ahmed" userId="668b7c42-9793-4d96-80a6-ccc644a66bcf" providerId="ADAL" clId="{332E2B3F-522E-4AC5-9A05-C1971FF702C0}" dt="2025-01-23T23:02:44.735" v="898"/>
        <pc:sldMkLst>
          <pc:docMk/>
          <pc:sldMk cId="3915732912" sldId="499"/>
        </pc:sldMkLst>
      </pc:sldChg>
      <pc:sldChg chg="addSp delSp modSp add mod modTransition modAnim">
        <pc:chgData name="Kareem Ahmed" userId="668b7c42-9793-4d96-80a6-ccc644a66bcf" providerId="ADAL" clId="{332E2B3F-522E-4AC5-9A05-C1971FF702C0}" dt="2025-01-23T23:02:44.735" v="898"/>
        <pc:sldMkLst>
          <pc:docMk/>
          <pc:sldMk cId="1672745815" sldId="500"/>
        </pc:sldMkLst>
      </pc:sldChg>
      <pc:sldChg chg="addSp delSp modSp add mod modTransition modAnim">
        <pc:chgData name="Kareem Ahmed" userId="668b7c42-9793-4d96-80a6-ccc644a66bcf" providerId="ADAL" clId="{332E2B3F-522E-4AC5-9A05-C1971FF702C0}" dt="2025-01-23T23:02:44.735" v="898"/>
        <pc:sldMkLst>
          <pc:docMk/>
          <pc:sldMk cId="4182242280" sldId="501"/>
        </pc:sldMkLst>
      </pc:sldChg>
      <pc:sldChg chg="addSp delSp modSp add mod modTransition modAnim">
        <pc:chgData name="Kareem Ahmed" userId="668b7c42-9793-4d96-80a6-ccc644a66bcf" providerId="ADAL" clId="{332E2B3F-522E-4AC5-9A05-C1971FF702C0}" dt="2025-01-23T23:02:44.735" v="898"/>
        <pc:sldMkLst>
          <pc:docMk/>
          <pc:sldMk cId="1629537548" sldId="502"/>
        </pc:sldMkLst>
      </pc:sldChg>
      <pc:sldChg chg="addSp delSp modSp add mod modTransition modAnim">
        <pc:chgData name="Kareem Ahmed" userId="668b7c42-9793-4d96-80a6-ccc644a66bcf" providerId="ADAL" clId="{332E2B3F-522E-4AC5-9A05-C1971FF702C0}" dt="2025-01-23T23:02:44.735" v="898"/>
        <pc:sldMkLst>
          <pc:docMk/>
          <pc:sldMk cId="3918343021" sldId="503"/>
        </pc:sldMkLst>
      </pc:sldChg>
      <pc:sldChg chg="addSp delSp modSp add mod modTransition modAnim">
        <pc:chgData name="Kareem Ahmed" userId="668b7c42-9793-4d96-80a6-ccc644a66bcf" providerId="ADAL" clId="{332E2B3F-522E-4AC5-9A05-C1971FF702C0}" dt="2025-01-23T23:02:44.735" v="898"/>
        <pc:sldMkLst>
          <pc:docMk/>
          <pc:sldMk cId="2137145140" sldId="504"/>
        </pc:sldMkLst>
      </pc:sldChg>
      <pc:sldChg chg="addSp delSp modSp add mod modTransition modAnim">
        <pc:chgData name="Kareem Ahmed" userId="668b7c42-9793-4d96-80a6-ccc644a66bcf" providerId="ADAL" clId="{332E2B3F-522E-4AC5-9A05-C1971FF702C0}" dt="2025-01-23T23:02:44.735" v="898"/>
        <pc:sldMkLst>
          <pc:docMk/>
          <pc:sldMk cId="928479856" sldId="505"/>
        </pc:sldMkLst>
      </pc:sldChg>
      <pc:sldChg chg="addSp delSp modSp add mod modTransition modAnim">
        <pc:chgData name="Kareem Ahmed" userId="668b7c42-9793-4d96-80a6-ccc644a66bcf" providerId="ADAL" clId="{332E2B3F-522E-4AC5-9A05-C1971FF702C0}" dt="2025-01-23T23:02:44.735" v="898"/>
        <pc:sldMkLst>
          <pc:docMk/>
          <pc:sldMk cId="1490393460" sldId="506"/>
        </pc:sldMkLst>
      </pc:sldChg>
      <pc:sldChg chg="addSp delSp modSp add mod modTransition modAnim">
        <pc:chgData name="Kareem Ahmed" userId="668b7c42-9793-4d96-80a6-ccc644a66bcf" providerId="ADAL" clId="{332E2B3F-522E-4AC5-9A05-C1971FF702C0}" dt="2025-01-23T23:02:44.735" v="898"/>
        <pc:sldMkLst>
          <pc:docMk/>
          <pc:sldMk cId="680350296" sldId="507"/>
        </pc:sldMkLst>
      </pc:sldChg>
      <pc:sldChg chg="addSp delSp modSp add mod modTransition modAnim">
        <pc:chgData name="Kareem Ahmed" userId="668b7c42-9793-4d96-80a6-ccc644a66bcf" providerId="ADAL" clId="{332E2B3F-522E-4AC5-9A05-C1971FF702C0}" dt="2025-01-23T23:02:44.735" v="898"/>
        <pc:sldMkLst>
          <pc:docMk/>
          <pc:sldMk cId="1099217420" sldId="508"/>
        </pc:sldMkLst>
      </pc:sldChg>
      <pc:sldChg chg="addSp delSp modSp add mod modTransition modAnim">
        <pc:chgData name="Kareem Ahmed" userId="668b7c42-9793-4d96-80a6-ccc644a66bcf" providerId="ADAL" clId="{332E2B3F-522E-4AC5-9A05-C1971FF702C0}" dt="2025-01-23T23:02:44.735" v="898"/>
        <pc:sldMkLst>
          <pc:docMk/>
          <pc:sldMk cId="3824776927" sldId="509"/>
        </pc:sldMkLst>
      </pc:sldChg>
      <pc:sldChg chg="addSp delSp modSp add mod modTransition modAnim">
        <pc:chgData name="Kareem Ahmed" userId="668b7c42-9793-4d96-80a6-ccc644a66bcf" providerId="ADAL" clId="{332E2B3F-522E-4AC5-9A05-C1971FF702C0}" dt="2025-01-23T23:02:44.735" v="898"/>
        <pc:sldMkLst>
          <pc:docMk/>
          <pc:sldMk cId="1240365534" sldId="510"/>
        </pc:sldMkLst>
      </pc:sldChg>
      <pc:sldChg chg="addSp delSp modSp add mod modTransition modAnim">
        <pc:chgData name="Kareem Ahmed" userId="668b7c42-9793-4d96-80a6-ccc644a66bcf" providerId="ADAL" clId="{332E2B3F-522E-4AC5-9A05-C1971FF702C0}" dt="2025-01-23T23:02:44.735" v="898"/>
        <pc:sldMkLst>
          <pc:docMk/>
          <pc:sldMk cId="173497605" sldId="511"/>
        </pc:sldMkLst>
      </pc:sldChg>
      <pc:sldChg chg="addSp delSp modSp add mod modTransition modAnim">
        <pc:chgData name="Kareem Ahmed" userId="668b7c42-9793-4d96-80a6-ccc644a66bcf" providerId="ADAL" clId="{332E2B3F-522E-4AC5-9A05-C1971FF702C0}" dt="2025-01-23T23:02:44.735" v="898"/>
        <pc:sldMkLst>
          <pc:docMk/>
          <pc:sldMk cId="2483189357" sldId="512"/>
        </pc:sldMkLst>
      </pc:sldChg>
      <pc:sldChg chg="addSp delSp modSp add mod modTransition modAnim">
        <pc:chgData name="Kareem Ahmed" userId="668b7c42-9793-4d96-80a6-ccc644a66bcf" providerId="ADAL" clId="{332E2B3F-522E-4AC5-9A05-C1971FF702C0}" dt="2025-01-23T23:02:44.735" v="898"/>
        <pc:sldMkLst>
          <pc:docMk/>
          <pc:sldMk cId="2448854479" sldId="513"/>
        </pc:sldMkLst>
      </pc:sldChg>
      <pc:sldChg chg="addSp delSp modSp add mod modTransition modAnim">
        <pc:chgData name="Kareem Ahmed" userId="668b7c42-9793-4d96-80a6-ccc644a66bcf" providerId="ADAL" clId="{332E2B3F-522E-4AC5-9A05-C1971FF702C0}" dt="2025-01-23T23:02:44.735" v="898"/>
        <pc:sldMkLst>
          <pc:docMk/>
          <pc:sldMk cId="2149026051" sldId="514"/>
        </pc:sldMkLst>
      </pc:sldChg>
      <pc:sldChg chg="addSp delSp modSp add mod modTransition modAnim">
        <pc:chgData name="Kareem Ahmed" userId="668b7c42-9793-4d96-80a6-ccc644a66bcf" providerId="ADAL" clId="{332E2B3F-522E-4AC5-9A05-C1971FF702C0}" dt="2025-01-23T23:02:44.735" v="898"/>
        <pc:sldMkLst>
          <pc:docMk/>
          <pc:sldMk cId="3509956761" sldId="515"/>
        </pc:sldMkLst>
      </pc:sldChg>
      <pc:sldChg chg="addSp delSp modSp add mod modTransition modAnim">
        <pc:chgData name="Kareem Ahmed" userId="668b7c42-9793-4d96-80a6-ccc644a66bcf" providerId="ADAL" clId="{332E2B3F-522E-4AC5-9A05-C1971FF702C0}" dt="2025-01-23T23:02:44.735" v="898"/>
        <pc:sldMkLst>
          <pc:docMk/>
          <pc:sldMk cId="2689309896" sldId="516"/>
        </pc:sldMkLst>
      </pc:sldChg>
      <pc:sldChg chg="addSp delSp modSp add mod modTransition modAnim">
        <pc:chgData name="Kareem Ahmed" userId="668b7c42-9793-4d96-80a6-ccc644a66bcf" providerId="ADAL" clId="{332E2B3F-522E-4AC5-9A05-C1971FF702C0}" dt="2025-01-23T23:02:44.735" v="898"/>
        <pc:sldMkLst>
          <pc:docMk/>
          <pc:sldMk cId="2997527421" sldId="517"/>
        </pc:sldMkLst>
      </pc:sldChg>
      <pc:sldChg chg="addSp delSp modSp add mod modTransition modAnim">
        <pc:chgData name="Kareem Ahmed" userId="668b7c42-9793-4d96-80a6-ccc644a66bcf" providerId="ADAL" clId="{332E2B3F-522E-4AC5-9A05-C1971FF702C0}" dt="2025-01-23T23:02:44.735" v="898"/>
        <pc:sldMkLst>
          <pc:docMk/>
          <pc:sldMk cId="1118211796" sldId="518"/>
        </pc:sldMkLst>
      </pc:sldChg>
      <pc:sldChg chg="addSp delSp modSp add mod modTransition modAnim">
        <pc:chgData name="Kareem Ahmed" userId="668b7c42-9793-4d96-80a6-ccc644a66bcf" providerId="ADAL" clId="{332E2B3F-522E-4AC5-9A05-C1971FF702C0}" dt="2025-01-23T23:02:44.735" v="898"/>
        <pc:sldMkLst>
          <pc:docMk/>
          <pc:sldMk cId="681969876" sldId="519"/>
        </pc:sldMkLst>
      </pc:sldChg>
      <pc:sldMasterChg chg="delSldLayout">
        <pc:chgData name="Kareem Ahmed" userId="668b7c42-9793-4d96-80a6-ccc644a66bcf" providerId="ADAL" clId="{332E2B3F-522E-4AC5-9A05-C1971FF702C0}" dt="2025-01-16T14:40:36.691" v="202" actId="47"/>
        <pc:sldMasterMkLst>
          <pc:docMk/>
          <pc:sldMasterMk cId="0" sldId="2147483648"/>
        </pc:sldMasterMkLst>
        <pc:sldLayoutChg chg="del">
          <pc:chgData name="Kareem Ahmed" userId="668b7c42-9793-4d96-80a6-ccc644a66bcf" providerId="ADAL" clId="{332E2B3F-522E-4AC5-9A05-C1971FF702C0}" dt="2025-01-16T14:40:36.691" v="202" actId="47"/>
          <pc:sldLayoutMkLst>
            <pc:docMk/>
            <pc:sldMasterMk cId="0" sldId="2147483648"/>
            <pc:sldLayoutMk cId="0" sldId="2147483664"/>
          </pc:sldLayoutMkLst>
        </pc:sldLayoutChg>
      </pc:sldMasterChg>
    </pc:docChg>
  </pc:docChgLst>
  <pc:docChgLst>
    <pc:chgData name="Kareem Ahmed" userId="668b7c42-9793-4d96-80a6-ccc644a66bcf" providerId="ADAL" clId="{BB13B25D-B914-4349-A1A8-82202ADEA0D6}"/>
    <pc:docChg chg="undo redo custSel addSld delSld modSld sldOrd modSection">
      <pc:chgData name="Kareem Ahmed" userId="668b7c42-9793-4d96-80a6-ccc644a66bcf" providerId="ADAL" clId="{BB13B25D-B914-4349-A1A8-82202ADEA0D6}" dt="2025-03-11T13:06:55.490" v="1589" actId="20577"/>
      <pc:docMkLst>
        <pc:docMk/>
      </pc:docMkLst>
      <pc:sldChg chg="addSp delSp modSp mod delAnim">
        <pc:chgData name="Kareem Ahmed" userId="668b7c42-9793-4d96-80a6-ccc644a66bcf" providerId="ADAL" clId="{BB13B25D-B914-4349-A1A8-82202ADEA0D6}" dt="2025-03-10T22:42:59.032" v="1543" actId="478"/>
        <pc:sldMkLst>
          <pc:docMk/>
          <pc:sldMk cId="0" sldId="303"/>
        </pc:sldMkLst>
      </pc:sldChg>
      <pc:sldChg chg="addSp delSp modSp mod modTransition delAnim modAnim">
        <pc:chgData name="Kareem Ahmed" userId="668b7c42-9793-4d96-80a6-ccc644a66bcf" providerId="ADAL" clId="{BB13B25D-B914-4349-A1A8-82202ADEA0D6}" dt="2025-03-11T13:06:51.232" v="1588" actId="20577"/>
        <pc:sldMkLst>
          <pc:docMk/>
          <pc:sldMk cId="0" sldId="306"/>
        </pc:sldMkLst>
      </pc:sldChg>
      <pc:sldChg chg="addSp delSp modSp mod delAnim">
        <pc:chgData name="Kareem Ahmed" userId="668b7c42-9793-4d96-80a6-ccc644a66bcf" providerId="ADAL" clId="{BB13B25D-B914-4349-A1A8-82202ADEA0D6}" dt="2025-03-10T22:44:19.799" v="1586" actId="478"/>
        <pc:sldMkLst>
          <pc:docMk/>
          <pc:sldMk cId="0" sldId="349"/>
        </pc:sldMkLst>
      </pc:sldChg>
      <pc:sldChg chg="addSp delSp modSp mod delAnim">
        <pc:chgData name="Kareem Ahmed" userId="668b7c42-9793-4d96-80a6-ccc644a66bcf" providerId="ADAL" clId="{BB13B25D-B914-4349-A1A8-82202ADEA0D6}" dt="2025-03-10T22:42:56.796" v="1542" actId="478"/>
        <pc:sldMkLst>
          <pc:docMk/>
          <pc:sldMk cId="0" sldId="480"/>
        </pc:sldMkLst>
      </pc:sldChg>
      <pc:sldChg chg="addSp delSp modSp mod modTransition delAnim modAnim">
        <pc:chgData name="Kareem Ahmed" userId="668b7c42-9793-4d96-80a6-ccc644a66bcf" providerId="ADAL" clId="{BB13B25D-B914-4349-A1A8-82202ADEA0D6}" dt="2025-03-11T13:06:55.490" v="1589" actId="20577"/>
        <pc:sldMkLst>
          <pc:docMk/>
          <pc:sldMk cId="3373065567" sldId="481"/>
        </pc:sldMkLst>
      </pc:sldChg>
      <pc:sldChg chg="addSp delSp modSp mod delAnim modAnim">
        <pc:chgData name="Kareem Ahmed" userId="668b7c42-9793-4d96-80a6-ccc644a66bcf" providerId="ADAL" clId="{BB13B25D-B914-4349-A1A8-82202ADEA0D6}" dt="2025-03-10T22:43:09.857" v="1547" actId="478"/>
        <pc:sldMkLst>
          <pc:docMk/>
          <pc:sldMk cId="1621918960" sldId="482"/>
        </pc:sldMkLst>
      </pc:sldChg>
      <pc:sldChg chg="addSp delSp modSp mod delAnim">
        <pc:chgData name="Kareem Ahmed" userId="668b7c42-9793-4d96-80a6-ccc644a66bcf" providerId="ADAL" clId="{BB13B25D-B914-4349-A1A8-82202ADEA0D6}" dt="2025-03-10T22:44:17.955" v="1585" actId="478"/>
        <pc:sldMkLst>
          <pc:docMk/>
          <pc:sldMk cId="681969876" sldId="519"/>
        </pc:sldMkLst>
      </pc:sldChg>
      <pc:sldChg chg="addSp delSp modSp mod modTransition delAnim modAnim">
        <pc:chgData name="Kareem Ahmed" userId="668b7c42-9793-4d96-80a6-ccc644a66bcf" providerId="ADAL" clId="{BB13B25D-B914-4349-A1A8-82202ADEA0D6}" dt="2025-03-11T13:06:46.966" v="1587" actId="20577"/>
        <pc:sldMkLst>
          <pc:docMk/>
          <pc:sldMk cId="649050000" sldId="520"/>
        </pc:sldMkLst>
      </pc:sldChg>
      <pc:sldChg chg="addSp delSp modSp add mod modTransition delAnim modAnim">
        <pc:chgData name="Kareem Ahmed" userId="668b7c42-9793-4d96-80a6-ccc644a66bcf" providerId="ADAL" clId="{BB13B25D-B914-4349-A1A8-82202ADEA0D6}" dt="2025-03-10T22:43:11.976" v="1548" actId="478"/>
        <pc:sldMkLst>
          <pc:docMk/>
          <pc:sldMk cId="1868816364" sldId="521"/>
        </pc:sldMkLst>
      </pc:sldChg>
      <pc:sldChg chg="addSp delSp modSp add mod modTransition delAnim modAnim">
        <pc:chgData name="Kareem Ahmed" userId="668b7c42-9793-4d96-80a6-ccc644a66bcf" providerId="ADAL" clId="{BB13B25D-B914-4349-A1A8-82202ADEA0D6}" dt="2025-03-10T22:43:14.019" v="1549" actId="478"/>
        <pc:sldMkLst>
          <pc:docMk/>
          <pc:sldMk cId="3547976496" sldId="522"/>
        </pc:sldMkLst>
      </pc:sldChg>
      <pc:sldChg chg="addSp delSp modSp add mod addAnim delAnim modAnim">
        <pc:chgData name="Kareem Ahmed" userId="668b7c42-9793-4d96-80a6-ccc644a66bcf" providerId="ADAL" clId="{BB13B25D-B914-4349-A1A8-82202ADEA0D6}" dt="2025-03-10T22:43:15.944" v="1550" actId="478"/>
        <pc:sldMkLst>
          <pc:docMk/>
          <pc:sldMk cId="1016454140" sldId="523"/>
        </pc:sldMkLst>
      </pc:sldChg>
      <pc:sldChg chg="modSp add del mod">
        <pc:chgData name="Kareem Ahmed" userId="668b7c42-9793-4d96-80a6-ccc644a66bcf" providerId="ADAL" clId="{BB13B25D-B914-4349-A1A8-82202ADEA0D6}" dt="2025-03-09T21:27:50.177" v="453" actId="47"/>
        <pc:sldMkLst>
          <pc:docMk/>
          <pc:sldMk cId="3933932765" sldId="524"/>
        </pc:sldMkLst>
      </pc:sldChg>
      <pc:sldChg chg="addSp delSp modSp add mod delAnim modAnim">
        <pc:chgData name="Kareem Ahmed" userId="668b7c42-9793-4d96-80a6-ccc644a66bcf" providerId="ADAL" clId="{BB13B25D-B914-4349-A1A8-82202ADEA0D6}" dt="2025-03-10T22:43:17.913" v="1551" actId="478"/>
        <pc:sldMkLst>
          <pc:docMk/>
          <pc:sldMk cId="1848690365" sldId="525"/>
        </pc:sldMkLst>
      </pc:sldChg>
      <pc:sldChg chg="addSp delSp modSp add mod delAnim modAnim">
        <pc:chgData name="Kareem Ahmed" userId="668b7c42-9793-4d96-80a6-ccc644a66bcf" providerId="ADAL" clId="{BB13B25D-B914-4349-A1A8-82202ADEA0D6}" dt="2025-03-10T22:43:19.823" v="1552" actId="478"/>
        <pc:sldMkLst>
          <pc:docMk/>
          <pc:sldMk cId="36043140" sldId="526"/>
        </pc:sldMkLst>
      </pc:sldChg>
      <pc:sldChg chg="addSp delSp modSp add mod delAnim modAnim">
        <pc:chgData name="Kareem Ahmed" userId="668b7c42-9793-4d96-80a6-ccc644a66bcf" providerId="ADAL" clId="{BB13B25D-B914-4349-A1A8-82202ADEA0D6}" dt="2025-03-10T22:43:23.064" v="1553" actId="478"/>
        <pc:sldMkLst>
          <pc:docMk/>
          <pc:sldMk cId="1343731334" sldId="527"/>
        </pc:sldMkLst>
      </pc:sldChg>
      <pc:sldChg chg="addSp delSp modSp add mod delAnim modAnim">
        <pc:chgData name="Kareem Ahmed" userId="668b7c42-9793-4d96-80a6-ccc644a66bcf" providerId="ADAL" clId="{BB13B25D-B914-4349-A1A8-82202ADEA0D6}" dt="2025-03-10T22:43:24.821" v="1554" actId="478"/>
        <pc:sldMkLst>
          <pc:docMk/>
          <pc:sldMk cId="2849611737" sldId="528"/>
        </pc:sldMkLst>
      </pc:sldChg>
      <pc:sldChg chg="addSp delSp modSp add mod delAnim modAnim">
        <pc:chgData name="Kareem Ahmed" userId="668b7c42-9793-4d96-80a6-ccc644a66bcf" providerId="ADAL" clId="{BB13B25D-B914-4349-A1A8-82202ADEA0D6}" dt="2025-03-10T22:43:26.494" v="1555" actId="478"/>
        <pc:sldMkLst>
          <pc:docMk/>
          <pc:sldMk cId="213752121" sldId="529"/>
        </pc:sldMkLst>
      </pc:sldChg>
      <pc:sldChg chg="addSp delSp modSp add mod delAnim modAnim">
        <pc:chgData name="Kareem Ahmed" userId="668b7c42-9793-4d96-80a6-ccc644a66bcf" providerId="ADAL" clId="{BB13B25D-B914-4349-A1A8-82202ADEA0D6}" dt="2025-03-10T22:43:28.165" v="1556" actId="478"/>
        <pc:sldMkLst>
          <pc:docMk/>
          <pc:sldMk cId="2582246999" sldId="530"/>
        </pc:sldMkLst>
      </pc:sldChg>
      <pc:sldChg chg="addSp delSp modSp add mod delAnim modAnim">
        <pc:chgData name="Kareem Ahmed" userId="668b7c42-9793-4d96-80a6-ccc644a66bcf" providerId="ADAL" clId="{BB13B25D-B914-4349-A1A8-82202ADEA0D6}" dt="2025-03-10T22:43:30.005" v="1557" actId="478"/>
        <pc:sldMkLst>
          <pc:docMk/>
          <pc:sldMk cId="3443894761" sldId="531"/>
        </pc:sldMkLst>
      </pc:sldChg>
      <pc:sldChg chg="addSp delSp modSp add mod delAnim modAnim">
        <pc:chgData name="Kareem Ahmed" userId="668b7c42-9793-4d96-80a6-ccc644a66bcf" providerId="ADAL" clId="{BB13B25D-B914-4349-A1A8-82202ADEA0D6}" dt="2025-03-10T22:43:31.764" v="1558" actId="478"/>
        <pc:sldMkLst>
          <pc:docMk/>
          <pc:sldMk cId="3315061497" sldId="532"/>
        </pc:sldMkLst>
      </pc:sldChg>
      <pc:sldChg chg="addSp delSp modSp add mod modTransition delAnim">
        <pc:chgData name="Kareem Ahmed" userId="668b7c42-9793-4d96-80a6-ccc644a66bcf" providerId="ADAL" clId="{BB13B25D-B914-4349-A1A8-82202ADEA0D6}" dt="2025-03-10T22:43:35.246" v="1560" actId="478"/>
        <pc:sldMkLst>
          <pc:docMk/>
          <pc:sldMk cId="4155938886" sldId="533"/>
        </pc:sldMkLst>
      </pc:sldChg>
      <pc:sldChg chg="addSp delSp modSp add mod ord delAnim">
        <pc:chgData name="Kareem Ahmed" userId="668b7c42-9793-4d96-80a6-ccc644a66bcf" providerId="ADAL" clId="{BB13B25D-B914-4349-A1A8-82202ADEA0D6}" dt="2025-03-10T22:43:33.527" v="1559" actId="478"/>
        <pc:sldMkLst>
          <pc:docMk/>
          <pc:sldMk cId="3274223257" sldId="534"/>
        </pc:sldMkLst>
      </pc:sldChg>
      <pc:sldChg chg="addSp delSp modSp add mod delAnim modAnim">
        <pc:chgData name="Kareem Ahmed" userId="668b7c42-9793-4d96-80a6-ccc644a66bcf" providerId="ADAL" clId="{BB13B25D-B914-4349-A1A8-82202ADEA0D6}" dt="2025-03-10T22:43:36.950" v="1561" actId="478"/>
        <pc:sldMkLst>
          <pc:docMk/>
          <pc:sldMk cId="2575425166" sldId="535"/>
        </pc:sldMkLst>
      </pc:sldChg>
      <pc:sldChg chg="addSp delSp modSp add mod delAnim modAnim">
        <pc:chgData name="Kareem Ahmed" userId="668b7c42-9793-4d96-80a6-ccc644a66bcf" providerId="ADAL" clId="{BB13B25D-B914-4349-A1A8-82202ADEA0D6}" dt="2025-03-10T22:43:38.977" v="1562" actId="478"/>
        <pc:sldMkLst>
          <pc:docMk/>
          <pc:sldMk cId="2746564892" sldId="536"/>
        </pc:sldMkLst>
      </pc:sldChg>
      <pc:sldChg chg="addSp delSp modSp add mod delAnim modAnim">
        <pc:chgData name="Kareem Ahmed" userId="668b7c42-9793-4d96-80a6-ccc644a66bcf" providerId="ADAL" clId="{BB13B25D-B914-4349-A1A8-82202ADEA0D6}" dt="2025-03-10T22:43:40.749" v="1563" actId="478"/>
        <pc:sldMkLst>
          <pc:docMk/>
          <pc:sldMk cId="4278621547" sldId="537"/>
        </pc:sldMkLst>
      </pc:sldChg>
      <pc:sldChg chg="addSp delSp modSp add mod delAnim modAnim">
        <pc:chgData name="Kareem Ahmed" userId="668b7c42-9793-4d96-80a6-ccc644a66bcf" providerId="ADAL" clId="{BB13B25D-B914-4349-A1A8-82202ADEA0D6}" dt="2025-03-10T22:43:42.540" v="1564" actId="478"/>
        <pc:sldMkLst>
          <pc:docMk/>
          <pc:sldMk cId="1463063792" sldId="538"/>
        </pc:sldMkLst>
      </pc:sldChg>
      <pc:sldChg chg="addSp delSp modSp add mod delAnim modAnim">
        <pc:chgData name="Kareem Ahmed" userId="668b7c42-9793-4d96-80a6-ccc644a66bcf" providerId="ADAL" clId="{BB13B25D-B914-4349-A1A8-82202ADEA0D6}" dt="2025-03-10T22:43:44.140" v="1565" actId="478"/>
        <pc:sldMkLst>
          <pc:docMk/>
          <pc:sldMk cId="1190210260" sldId="539"/>
        </pc:sldMkLst>
      </pc:sldChg>
      <pc:sldChg chg="addSp delSp modSp add mod delAnim modAnim">
        <pc:chgData name="Kareem Ahmed" userId="668b7c42-9793-4d96-80a6-ccc644a66bcf" providerId="ADAL" clId="{BB13B25D-B914-4349-A1A8-82202ADEA0D6}" dt="2025-03-10T22:43:45.842" v="1566" actId="478"/>
        <pc:sldMkLst>
          <pc:docMk/>
          <pc:sldMk cId="1421301234" sldId="540"/>
        </pc:sldMkLst>
      </pc:sldChg>
      <pc:sldChg chg="addSp delSp modSp add mod delAnim modAnim">
        <pc:chgData name="Kareem Ahmed" userId="668b7c42-9793-4d96-80a6-ccc644a66bcf" providerId="ADAL" clId="{BB13B25D-B914-4349-A1A8-82202ADEA0D6}" dt="2025-03-10T22:43:47.640" v="1567" actId="478"/>
        <pc:sldMkLst>
          <pc:docMk/>
          <pc:sldMk cId="2462674153" sldId="541"/>
        </pc:sldMkLst>
      </pc:sldChg>
      <pc:sldChg chg="addSp delSp modSp add mod delAnim modAnim">
        <pc:chgData name="Kareem Ahmed" userId="668b7c42-9793-4d96-80a6-ccc644a66bcf" providerId="ADAL" clId="{BB13B25D-B914-4349-A1A8-82202ADEA0D6}" dt="2025-03-10T22:43:49.240" v="1568" actId="478"/>
        <pc:sldMkLst>
          <pc:docMk/>
          <pc:sldMk cId="3431558691" sldId="542"/>
        </pc:sldMkLst>
      </pc:sldChg>
      <pc:sldChg chg="addSp delSp modSp add mod delAnim modAnim">
        <pc:chgData name="Kareem Ahmed" userId="668b7c42-9793-4d96-80a6-ccc644a66bcf" providerId="ADAL" clId="{BB13B25D-B914-4349-A1A8-82202ADEA0D6}" dt="2025-03-10T22:43:50.940" v="1569" actId="478"/>
        <pc:sldMkLst>
          <pc:docMk/>
          <pc:sldMk cId="3215548571" sldId="543"/>
        </pc:sldMkLst>
      </pc:sldChg>
      <pc:sldChg chg="addSp delSp modSp add mod delAnim modAnim">
        <pc:chgData name="Kareem Ahmed" userId="668b7c42-9793-4d96-80a6-ccc644a66bcf" providerId="ADAL" clId="{BB13B25D-B914-4349-A1A8-82202ADEA0D6}" dt="2025-03-10T22:43:52.546" v="1570" actId="478"/>
        <pc:sldMkLst>
          <pc:docMk/>
          <pc:sldMk cId="3244019524" sldId="544"/>
        </pc:sldMkLst>
      </pc:sldChg>
      <pc:sldChg chg="addSp delSp modSp add mod delAnim">
        <pc:chgData name="Kareem Ahmed" userId="668b7c42-9793-4d96-80a6-ccc644a66bcf" providerId="ADAL" clId="{BB13B25D-B914-4349-A1A8-82202ADEA0D6}" dt="2025-03-10T22:43:54.117" v="1571" actId="478"/>
        <pc:sldMkLst>
          <pc:docMk/>
          <pc:sldMk cId="264778323" sldId="545"/>
        </pc:sldMkLst>
      </pc:sldChg>
      <pc:sldChg chg="addSp delSp modSp add mod modTransition delAnim modAnim">
        <pc:chgData name="Kareem Ahmed" userId="668b7c42-9793-4d96-80a6-ccc644a66bcf" providerId="ADAL" clId="{BB13B25D-B914-4349-A1A8-82202ADEA0D6}" dt="2025-03-10T22:43:58.091" v="1573" actId="478"/>
        <pc:sldMkLst>
          <pc:docMk/>
          <pc:sldMk cId="3325726867" sldId="546"/>
        </pc:sldMkLst>
      </pc:sldChg>
      <pc:sldChg chg="addSp delSp modSp add mod delAnim modAnim">
        <pc:chgData name="Kareem Ahmed" userId="668b7c42-9793-4d96-80a6-ccc644a66bcf" providerId="ADAL" clId="{BB13B25D-B914-4349-A1A8-82202ADEA0D6}" dt="2025-03-10T22:44:00.070" v="1574" actId="478"/>
        <pc:sldMkLst>
          <pc:docMk/>
          <pc:sldMk cId="2030863312" sldId="547"/>
        </pc:sldMkLst>
      </pc:sldChg>
      <pc:sldChg chg="addSp delSp modSp add mod delAnim modAnim">
        <pc:chgData name="Kareem Ahmed" userId="668b7c42-9793-4d96-80a6-ccc644a66bcf" providerId="ADAL" clId="{BB13B25D-B914-4349-A1A8-82202ADEA0D6}" dt="2025-03-10T22:44:02.009" v="1575" actId="478"/>
        <pc:sldMkLst>
          <pc:docMk/>
          <pc:sldMk cId="919029111" sldId="548"/>
        </pc:sldMkLst>
      </pc:sldChg>
      <pc:sldChg chg="addSp delSp modSp add mod delAnim">
        <pc:chgData name="Kareem Ahmed" userId="668b7c42-9793-4d96-80a6-ccc644a66bcf" providerId="ADAL" clId="{BB13B25D-B914-4349-A1A8-82202ADEA0D6}" dt="2025-03-10T22:44:03.570" v="1576" actId="478"/>
        <pc:sldMkLst>
          <pc:docMk/>
          <pc:sldMk cId="3902575090" sldId="549"/>
        </pc:sldMkLst>
      </pc:sldChg>
      <pc:sldChg chg="addSp delSp modSp add mod delAnim modAnim">
        <pc:chgData name="Kareem Ahmed" userId="668b7c42-9793-4d96-80a6-ccc644a66bcf" providerId="ADAL" clId="{BB13B25D-B914-4349-A1A8-82202ADEA0D6}" dt="2025-03-10T22:44:05.036" v="1577" actId="478"/>
        <pc:sldMkLst>
          <pc:docMk/>
          <pc:sldMk cId="854590910" sldId="550"/>
        </pc:sldMkLst>
      </pc:sldChg>
      <pc:sldChg chg="addSp delSp modSp add mod delAnim modAnim">
        <pc:chgData name="Kareem Ahmed" userId="668b7c42-9793-4d96-80a6-ccc644a66bcf" providerId="ADAL" clId="{BB13B25D-B914-4349-A1A8-82202ADEA0D6}" dt="2025-03-10T22:44:08.874" v="1579" actId="478"/>
        <pc:sldMkLst>
          <pc:docMk/>
          <pc:sldMk cId="2310671213" sldId="551"/>
        </pc:sldMkLst>
      </pc:sldChg>
      <pc:sldChg chg="addSp delSp modSp add mod delAnim modAnim">
        <pc:chgData name="Kareem Ahmed" userId="668b7c42-9793-4d96-80a6-ccc644a66bcf" providerId="ADAL" clId="{BB13B25D-B914-4349-A1A8-82202ADEA0D6}" dt="2025-03-10T22:44:10.503" v="1580" actId="478"/>
        <pc:sldMkLst>
          <pc:docMk/>
          <pc:sldMk cId="200275630" sldId="552"/>
        </pc:sldMkLst>
      </pc:sldChg>
      <pc:sldChg chg="addSp delSp modSp add mod delAnim modAnim">
        <pc:chgData name="Kareem Ahmed" userId="668b7c42-9793-4d96-80a6-ccc644a66bcf" providerId="ADAL" clId="{BB13B25D-B914-4349-A1A8-82202ADEA0D6}" dt="2025-03-10T22:44:11.955" v="1581" actId="478"/>
        <pc:sldMkLst>
          <pc:docMk/>
          <pc:sldMk cId="828304038" sldId="553"/>
        </pc:sldMkLst>
      </pc:sldChg>
      <pc:sldChg chg="addSp delSp modSp add mod delAnim modAnim">
        <pc:chgData name="Kareem Ahmed" userId="668b7c42-9793-4d96-80a6-ccc644a66bcf" providerId="ADAL" clId="{BB13B25D-B914-4349-A1A8-82202ADEA0D6}" dt="2025-03-10T22:44:13.388" v="1582" actId="478"/>
        <pc:sldMkLst>
          <pc:docMk/>
          <pc:sldMk cId="2789099811" sldId="554"/>
        </pc:sldMkLst>
      </pc:sldChg>
      <pc:sldChg chg="addSp delSp modSp add mod delAnim modAnim">
        <pc:chgData name="Kareem Ahmed" userId="668b7c42-9793-4d96-80a6-ccc644a66bcf" providerId="ADAL" clId="{BB13B25D-B914-4349-A1A8-82202ADEA0D6}" dt="2025-03-10T22:44:14.870" v="1583" actId="478"/>
        <pc:sldMkLst>
          <pc:docMk/>
          <pc:sldMk cId="2076035214" sldId="555"/>
        </pc:sldMkLst>
      </pc:sldChg>
      <pc:sldChg chg="addSp delSp modSp add mod delAnim modAnim">
        <pc:chgData name="Kareem Ahmed" userId="668b7c42-9793-4d96-80a6-ccc644a66bcf" providerId="ADAL" clId="{BB13B25D-B914-4349-A1A8-82202ADEA0D6}" dt="2025-03-10T22:44:16.449" v="1584" actId="478"/>
        <pc:sldMkLst>
          <pc:docMk/>
          <pc:sldMk cId="3990456458" sldId="556"/>
        </pc:sldMkLst>
      </pc:sldChg>
      <pc:sldChg chg="addSp delSp modSp add mod delAnim modAnim">
        <pc:chgData name="Kareem Ahmed" userId="668b7c42-9793-4d96-80a6-ccc644a66bcf" providerId="ADAL" clId="{BB13B25D-B914-4349-A1A8-82202ADEA0D6}" dt="2025-03-10T22:44:06.465" v="1578" actId="478"/>
        <pc:sldMkLst>
          <pc:docMk/>
          <pc:sldMk cId="216359504" sldId="557"/>
        </pc:sldMkLst>
      </pc:sldChg>
      <pc:sldChg chg="del">
        <pc:chgData name="Kareem Ahmed" userId="668b7c42-9793-4d96-80a6-ccc644a66bcf" providerId="ADAL" clId="{BB13B25D-B914-4349-A1A8-82202ADEA0D6}" dt="2025-03-08T13:13:25.480" v="13" actId="47"/>
        <pc:sldMkLst>
          <pc:docMk/>
          <pc:sldMk cId="1229822033" sldId="597"/>
        </pc:sldMkLst>
      </pc:sldChg>
      <pc:sldChg chg="del">
        <pc:chgData name="Kareem Ahmed" userId="668b7c42-9793-4d96-80a6-ccc644a66bcf" providerId="ADAL" clId="{BB13B25D-B914-4349-A1A8-82202ADEA0D6}" dt="2025-03-08T13:13:25.480" v="13" actId="47"/>
        <pc:sldMkLst>
          <pc:docMk/>
          <pc:sldMk cId="3781229062" sldId="598"/>
        </pc:sldMkLst>
      </pc:sldChg>
      <pc:sldChg chg="del">
        <pc:chgData name="Kareem Ahmed" userId="668b7c42-9793-4d96-80a6-ccc644a66bcf" providerId="ADAL" clId="{BB13B25D-B914-4349-A1A8-82202ADEA0D6}" dt="2025-03-08T13:13:25.480" v="13" actId="47"/>
        <pc:sldMkLst>
          <pc:docMk/>
          <pc:sldMk cId="325635753" sldId="599"/>
        </pc:sldMkLst>
      </pc:sldChg>
      <pc:sldChg chg="del">
        <pc:chgData name="Kareem Ahmed" userId="668b7c42-9793-4d96-80a6-ccc644a66bcf" providerId="ADAL" clId="{BB13B25D-B914-4349-A1A8-82202ADEA0D6}" dt="2025-03-08T13:13:25.480" v="13" actId="47"/>
        <pc:sldMkLst>
          <pc:docMk/>
          <pc:sldMk cId="2725188777" sldId="600"/>
        </pc:sldMkLst>
      </pc:sldChg>
      <pc:sldChg chg="del">
        <pc:chgData name="Kareem Ahmed" userId="668b7c42-9793-4d96-80a6-ccc644a66bcf" providerId="ADAL" clId="{BB13B25D-B914-4349-A1A8-82202ADEA0D6}" dt="2025-03-08T13:13:25.480" v="13" actId="47"/>
        <pc:sldMkLst>
          <pc:docMk/>
          <pc:sldMk cId="2931949427" sldId="601"/>
        </pc:sldMkLst>
      </pc:sldChg>
      <pc:sldChg chg="del">
        <pc:chgData name="Kareem Ahmed" userId="668b7c42-9793-4d96-80a6-ccc644a66bcf" providerId="ADAL" clId="{BB13B25D-B914-4349-A1A8-82202ADEA0D6}" dt="2025-03-08T13:13:25.480" v="13" actId="47"/>
        <pc:sldMkLst>
          <pc:docMk/>
          <pc:sldMk cId="617590497" sldId="602"/>
        </pc:sldMkLst>
      </pc:sldChg>
      <pc:sldChg chg="del">
        <pc:chgData name="Kareem Ahmed" userId="668b7c42-9793-4d96-80a6-ccc644a66bcf" providerId="ADAL" clId="{BB13B25D-B914-4349-A1A8-82202ADEA0D6}" dt="2025-03-08T13:13:25.480" v="13" actId="47"/>
        <pc:sldMkLst>
          <pc:docMk/>
          <pc:sldMk cId="3477892367" sldId="603"/>
        </pc:sldMkLst>
      </pc:sldChg>
      <pc:sldChg chg="del">
        <pc:chgData name="Kareem Ahmed" userId="668b7c42-9793-4d96-80a6-ccc644a66bcf" providerId="ADAL" clId="{BB13B25D-B914-4349-A1A8-82202ADEA0D6}" dt="2025-03-08T13:13:25.480" v="13" actId="47"/>
        <pc:sldMkLst>
          <pc:docMk/>
          <pc:sldMk cId="731003957" sldId="604"/>
        </pc:sldMkLst>
      </pc:sldChg>
      <pc:sldChg chg="del">
        <pc:chgData name="Kareem Ahmed" userId="668b7c42-9793-4d96-80a6-ccc644a66bcf" providerId="ADAL" clId="{BB13B25D-B914-4349-A1A8-82202ADEA0D6}" dt="2025-03-08T13:13:25.480" v="13" actId="47"/>
        <pc:sldMkLst>
          <pc:docMk/>
          <pc:sldMk cId="4045124758" sldId="605"/>
        </pc:sldMkLst>
      </pc:sldChg>
      <pc:sldChg chg="del">
        <pc:chgData name="Kareem Ahmed" userId="668b7c42-9793-4d96-80a6-ccc644a66bcf" providerId="ADAL" clId="{BB13B25D-B914-4349-A1A8-82202ADEA0D6}" dt="2025-03-08T13:13:25.480" v="13" actId="47"/>
        <pc:sldMkLst>
          <pc:docMk/>
          <pc:sldMk cId="2266643549" sldId="606"/>
        </pc:sldMkLst>
      </pc:sldChg>
      <pc:sldChg chg="del">
        <pc:chgData name="Kareem Ahmed" userId="668b7c42-9793-4d96-80a6-ccc644a66bcf" providerId="ADAL" clId="{BB13B25D-B914-4349-A1A8-82202ADEA0D6}" dt="2025-03-08T13:13:25.480" v="13" actId="47"/>
        <pc:sldMkLst>
          <pc:docMk/>
          <pc:sldMk cId="3295778590" sldId="607"/>
        </pc:sldMkLst>
      </pc:sldChg>
      <pc:sldChg chg="del">
        <pc:chgData name="Kareem Ahmed" userId="668b7c42-9793-4d96-80a6-ccc644a66bcf" providerId="ADAL" clId="{BB13B25D-B914-4349-A1A8-82202ADEA0D6}" dt="2025-03-08T13:13:25.480" v="13" actId="47"/>
        <pc:sldMkLst>
          <pc:docMk/>
          <pc:sldMk cId="3691635399" sldId="608"/>
        </pc:sldMkLst>
      </pc:sldChg>
      <pc:sldChg chg="del">
        <pc:chgData name="Kareem Ahmed" userId="668b7c42-9793-4d96-80a6-ccc644a66bcf" providerId="ADAL" clId="{BB13B25D-B914-4349-A1A8-82202ADEA0D6}" dt="2025-03-08T13:13:25.480" v="13" actId="47"/>
        <pc:sldMkLst>
          <pc:docMk/>
          <pc:sldMk cId="2639809930" sldId="609"/>
        </pc:sldMkLst>
      </pc:sldChg>
      <pc:sldChg chg="del">
        <pc:chgData name="Kareem Ahmed" userId="668b7c42-9793-4d96-80a6-ccc644a66bcf" providerId="ADAL" clId="{BB13B25D-B914-4349-A1A8-82202ADEA0D6}" dt="2025-03-08T13:13:25.480" v="13" actId="47"/>
        <pc:sldMkLst>
          <pc:docMk/>
          <pc:sldMk cId="700742261" sldId="610"/>
        </pc:sldMkLst>
      </pc:sldChg>
      <pc:sldChg chg="del">
        <pc:chgData name="Kareem Ahmed" userId="668b7c42-9793-4d96-80a6-ccc644a66bcf" providerId="ADAL" clId="{BB13B25D-B914-4349-A1A8-82202ADEA0D6}" dt="2025-03-08T13:13:25.480" v="13" actId="47"/>
        <pc:sldMkLst>
          <pc:docMk/>
          <pc:sldMk cId="2726254631" sldId="611"/>
        </pc:sldMkLst>
      </pc:sldChg>
      <pc:sldChg chg="del">
        <pc:chgData name="Kareem Ahmed" userId="668b7c42-9793-4d96-80a6-ccc644a66bcf" providerId="ADAL" clId="{BB13B25D-B914-4349-A1A8-82202ADEA0D6}" dt="2025-03-08T13:13:25.480" v="13" actId="47"/>
        <pc:sldMkLst>
          <pc:docMk/>
          <pc:sldMk cId="2068730969" sldId="612"/>
        </pc:sldMkLst>
      </pc:sldChg>
      <pc:sldChg chg="del">
        <pc:chgData name="Kareem Ahmed" userId="668b7c42-9793-4d96-80a6-ccc644a66bcf" providerId="ADAL" clId="{BB13B25D-B914-4349-A1A8-82202ADEA0D6}" dt="2025-03-08T13:13:25.480" v="13" actId="47"/>
        <pc:sldMkLst>
          <pc:docMk/>
          <pc:sldMk cId="2101166806" sldId="613"/>
        </pc:sldMkLst>
      </pc:sldChg>
      <pc:sldChg chg="del">
        <pc:chgData name="Kareem Ahmed" userId="668b7c42-9793-4d96-80a6-ccc644a66bcf" providerId="ADAL" clId="{BB13B25D-B914-4349-A1A8-82202ADEA0D6}" dt="2025-03-08T13:13:25.480" v="13" actId="47"/>
        <pc:sldMkLst>
          <pc:docMk/>
          <pc:sldMk cId="2600899558" sldId="614"/>
        </pc:sldMkLst>
      </pc:sldChg>
      <pc:sldChg chg="del">
        <pc:chgData name="Kareem Ahmed" userId="668b7c42-9793-4d96-80a6-ccc644a66bcf" providerId="ADAL" clId="{BB13B25D-B914-4349-A1A8-82202ADEA0D6}" dt="2025-03-08T13:13:25.480" v="13" actId="47"/>
        <pc:sldMkLst>
          <pc:docMk/>
          <pc:sldMk cId="731662684" sldId="615"/>
        </pc:sldMkLst>
      </pc:sldChg>
      <pc:sldChg chg="del">
        <pc:chgData name="Kareem Ahmed" userId="668b7c42-9793-4d96-80a6-ccc644a66bcf" providerId="ADAL" clId="{BB13B25D-B914-4349-A1A8-82202ADEA0D6}" dt="2025-03-08T13:13:25.480" v="13" actId="47"/>
        <pc:sldMkLst>
          <pc:docMk/>
          <pc:sldMk cId="221964833" sldId="616"/>
        </pc:sldMkLst>
      </pc:sldChg>
      <pc:sldChg chg="del">
        <pc:chgData name="Kareem Ahmed" userId="668b7c42-9793-4d96-80a6-ccc644a66bcf" providerId="ADAL" clId="{BB13B25D-B914-4349-A1A8-82202ADEA0D6}" dt="2025-03-08T13:13:25.480" v="13" actId="47"/>
        <pc:sldMkLst>
          <pc:docMk/>
          <pc:sldMk cId="784360420" sldId="617"/>
        </pc:sldMkLst>
      </pc:sldChg>
      <pc:sldChg chg="del">
        <pc:chgData name="Kareem Ahmed" userId="668b7c42-9793-4d96-80a6-ccc644a66bcf" providerId="ADAL" clId="{BB13B25D-B914-4349-A1A8-82202ADEA0D6}" dt="2025-03-08T13:13:25.480" v="13" actId="47"/>
        <pc:sldMkLst>
          <pc:docMk/>
          <pc:sldMk cId="1954261528" sldId="618"/>
        </pc:sldMkLst>
      </pc:sldChg>
      <pc:sldChg chg="del">
        <pc:chgData name="Kareem Ahmed" userId="668b7c42-9793-4d96-80a6-ccc644a66bcf" providerId="ADAL" clId="{BB13B25D-B914-4349-A1A8-82202ADEA0D6}" dt="2025-03-08T13:13:25.480" v="13" actId="47"/>
        <pc:sldMkLst>
          <pc:docMk/>
          <pc:sldMk cId="108509589" sldId="619"/>
        </pc:sldMkLst>
      </pc:sldChg>
      <pc:sldChg chg="del">
        <pc:chgData name="Kareem Ahmed" userId="668b7c42-9793-4d96-80a6-ccc644a66bcf" providerId="ADAL" clId="{BB13B25D-B914-4349-A1A8-82202ADEA0D6}" dt="2025-03-08T13:13:25.480" v="13" actId="47"/>
        <pc:sldMkLst>
          <pc:docMk/>
          <pc:sldMk cId="2490673693" sldId="620"/>
        </pc:sldMkLst>
      </pc:sldChg>
      <pc:sldChg chg="del">
        <pc:chgData name="Kareem Ahmed" userId="668b7c42-9793-4d96-80a6-ccc644a66bcf" providerId="ADAL" clId="{BB13B25D-B914-4349-A1A8-82202ADEA0D6}" dt="2025-03-08T13:13:25.480" v="13" actId="47"/>
        <pc:sldMkLst>
          <pc:docMk/>
          <pc:sldMk cId="1387328468" sldId="621"/>
        </pc:sldMkLst>
      </pc:sldChg>
      <pc:sldChg chg="del">
        <pc:chgData name="Kareem Ahmed" userId="668b7c42-9793-4d96-80a6-ccc644a66bcf" providerId="ADAL" clId="{BB13B25D-B914-4349-A1A8-82202ADEA0D6}" dt="2025-03-08T13:13:25.480" v="13" actId="47"/>
        <pc:sldMkLst>
          <pc:docMk/>
          <pc:sldMk cId="3734894886" sldId="622"/>
        </pc:sldMkLst>
      </pc:sldChg>
      <pc:sldChg chg="del">
        <pc:chgData name="Kareem Ahmed" userId="668b7c42-9793-4d96-80a6-ccc644a66bcf" providerId="ADAL" clId="{BB13B25D-B914-4349-A1A8-82202ADEA0D6}" dt="2025-03-08T13:13:25.480" v="13" actId="47"/>
        <pc:sldMkLst>
          <pc:docMk/>
          <pc:sldMk cId="348853651" sldId="624"/>
        </pc:sldMkLst>
      </pc:sldChg>
      <pc:sldChg chg="del">
        <pc:chgData name="Kareem Ahmed" userId="668b7c42-9793-4d96-80a6-ccc644a66bcf" providerId="ADAL" clId="{BB13B25D-B914-4349-A1A8-82202ADEA0D6}" dt="2025-03-08T13:13:25.480" v="13" actId="47"/>
        <pc:sldMkLst>
          <pc:docMk/>
          <pc:sldMk cId="1496375242" sldId="625"/>
        </pc:sldMkLst>
      </pc:sldChg>
      <pc:sldChg chg="del">
        <pc:chgData name="Kareem Ahmed" userId="668b7c42-9793-4d96-80a6-ccc644a66bcf" providerId="ADAL" clId="{BB13B25D-B914-4349-A1A8-82202ADEA0D6}" dt="2025-03-08T13:13:25.480" v="13" actId="47"/>
        <pc:sldMkLst>
          <pc:docMk/>
          <pc:sldMk cId="2088271291" sldId="626"/>
        </pc:sldMkLst>
      </pc:sldChg>
      <pc:sldChg chg="del">
        <pc:chgData name="Kareem Ahmed" userId="668b7c42-9793-4d96-80a6-ccc644a66bcf" providerId="ADAL" clId="{BB13B25D-B914-4349-A1A8-82202ADEA0D6}" dt="2025-03-08T13:13:25.480" v="13" actId="47"/>
        <pc:sldMkLst>
          <pc:docMk/>
          <pc:sldMk cId="1755862227" sldId="627"/>
        </pc:sldMkLst>
      </pc:sldChg>
      <pc:sldChg chg="del">
        <pc:chgData name="Kareem Ahmed" userId="668b7c42-9793-4d96-80a6-ccc644a66bcf" providerId="ADAL" clId="{BB13B25D-B914-4349-A1A8-82202ADEA0D6}" dt="2025-03-08T13:13:25.480" v="13" actId="47"/>
        <pc:sldMkLst>
          <pc:docMk/>
          <pc:sldMk cId="3820177644" sldId="628"/>
        </pc:sldMkLst>
      </pc:sldChg>
      <pc:sldChg chg="del">
        <pc:chgData name="Kareem Ahmed" userId="668b7c42-9793-4d96-80a6-ccc644a66bcf" providerId="ADAL" clId="{BB13B25D-B914-4349-A1A8-82202ADEA0D6}" dt="2025-03-08T13:13:25.480" v="13" actId="47"/>
        <pc:sldMkLst>
          <pc:docMk/>
          <pc:sldMk cId="506690095" sldId="629"/>
        </pc:sldMkLst>
      </pc:sldChg>
      <pc:sldChg chg="del">
        <pc:chgData name="Kareem Ahmed" userId="668b7c42-9793-4d96-80a6-ccc644a66bcf" providerId="ADAL" clId="{BB13B25D-B914-4349-A1A8-82202ADEA0D6}" dt="2025-03-08T13:13:25.480" v="13" actId="47"/>
        <pc:sldMkLst>
          <pc:docMk/>
          <pc:sldMk cId="3656504418" sldId="630"/>
        </pc:sldMkLst>
      </pc:sldChg>
      <pc:sldChg chg="del">
        <pc:chgData name="Kareem Ahmed" userId="668b7c42-9793-4d96-80a6-ccc644a66bcf" providerId="ADAL" clId="{BB13B25D-B914-4349-A1A8-82202ADEA0D6}" dt="2025-03-08T13:13:25.480" v="13" actId="47"/>
        <pc:sldMkLst>
          <pc:docMk/>
          <pc:sldMk cId="2630552964" sldId="631"/>
        </pc:sldMkLst>
      </pc:sldChg>
      <pc:sldChg chg="del">
        <pc:chgData name="Kareem Ahmed" userId="668b7c42-9793-4d96-80a6-ccc644a66bcf" providerId="ADAL" clId="{BB13B25D-B914-4349-A1A8-82202ADEA0D6}" dt="2025-03-08T13:13:25.480" v="13" actId="47"/>
        <pc:sldMkLst>
          <pc:docMk/>
          <pc:sldMk cId="3184883198" sldId="632"/>
        </pc:sldMkLst>
      </pc:sldChg>
      <pc:sldChg chg="del">
        <pc:chgData name="Kareem Ahmed" userId="668b7c42-9793-4d96-80a6-ccc644a66bcf" providerId="ADAL" clId="{BB13B25D-B914-4349-A1A8-82202ADEA0D6}" dt="2025-03-08T13:13:25.480" v="13" actId="47"/>
        <pc:sldMkLst>
          <pc:docMk/>
          <pc:sldMk cId="3014305824" sldId="633"/>
        </pc:sldMkLst>
      </pc:sldChg>
      <pc:sldChg chg="del">
        <pc:chgData name="Kareem Ahmed" userId="668b7c42-9793-4d96-80a6-ccc644a66bcf" providerId="ADAL" clId="{BB13B25D-B914-4349-A1A8-82202ADEA0D6}" dt="2025-03-08T13:13:25.480" v="13" actId="47"/>
        <pc:sldMkLst>
          <pc:docMk/>
          <pc:sldMk cId="1253441963" sldId="634"/>
        </pc:sldMkLst>
      </pc:sldChg>
      <pc:sldChg chg="del">
        <pc:chgData name="Kareem Ahmed" userId="668b7c42-9793-4d96-80a6-ccc644a66bcf" providerId="ADAL" clId="{BB13B25D-B914-4349-A1A8-82202ADEA0D6}" dt="2025-03-08T13:13:25.480" v="13" actId="47"/>
        <pc:sldMkLst>
          <pc:docMk/>
          <pc:sldMk cId="1577303241" sldId="635"/>
        </pc:sldMkLst>
      </pc:sldChg>
      <pc:sldChg chg="del">
        <pc:chgData name="Kareem Ahmed" userId="668b7c42-9793-4d96-80a6-ccc644a66bcf" providerId="ADAL" clId="{BB13B25D-B914-4349-A1A8-82202ADEA0D6}" dt="2025-03-08T13:13:25.480" v="13" actId="47"/>
        <pc:sldMkLst>
          <pc:docMk/>
          <pc:sldMk cId="921725800" sldId="636"/>
        </pc:sldMkLst>
      </pc:sldChg>
      <pc:sldChg chg="del">
        <pc:chgData name="Kareem Ahmed" userId="668b7c42-9793-4d96-80a6-ccc644a66bcf" providerId="ADAL" clId="{BB13B25D-B914-4349-A1A8-82202ADEA0D6}" dt="2025-03-08T13:13:25.480" v="13" actId="47"/>
        <pc:sldMkLst>
          <pc:docMk/>
          <pc:sldMk cId="2011692661" sldId="637"/>
        </pc:sldMkLst>
      </pc:sldChg>
      <pc:sldChg chg="del">
        <pc:chgData name="Kareem Ahmed" userId="668b7c42-9793-4d96-80a6-ccc644a66bcf" providerId="ADAL" clId="{BB13B25D-B914-4349-A1A8-82202ADEA0D6}" dt="2025-03-08T13:13:25.480" v="13" actId="47"/>
        <pc:sldMkLst>
          <pc:docMk/>
          <pc:sldMk cId="3208909893" sldId="638"/>
        </pc:sldMkLst>
      </pc:sldChg>
      <pc:sldChg chg="del">
        <pc:chgData name="Kareem Ahmed" userId="668b7c42-9793-4d96-80a6-ccc644a66bcf" providerId="ADAL" clId="{BB13B25D-B914-4349-A1A8-82202ADEA0D6}" dt="2025-03-08T13:13:25.480" v="13" actId="47"/>
        <pc:sldMkLst>
          <pc:docMk/>
          <pc:sldMk cId="2646219636" sldId="639"/>
        </pc:sldMkLst>
      </pc:sldChg>
      <pc:sldChg chg="del">
        <pc:chgData name="Kareem Ahmed" userId="668b7c42-9793-4d96-80a6-ccc644a66bcf" providerId="ADAL" clId="{BB13B25D-B914-4349-A1A8-82202ADEA0D6}" dt="2025-03-08T13:13:25.480" v="13" actId="47"/>
        <pc:sldMkLst>
          <pc:docMk/>
          <pc:sldMk cId="2054350287" sldId="640"/>
        </pc:sldMkLst>
      </pc:sldChg>
      <pc:sldChg chg="del">
        <pc:chgData name="Kareem Ahmed" userId="668b7c42-9793-4d96-80a6-ccc644a66bcf" providerId="ADAL" clId="{BB13B25D-B914-4349-A1A8-82202ADEA0D6}" dt="2025-03-08T13:13:25.480" v="13" actId="47"/>
        <pc:sldMkLst>
          <pc:docMk/>
          <pc:sldMk cId="342855657" sldId="641"/>
        </pc:sldMkLst>
      </pc:sldChg>
      <pc:sldChg chg="del">
        <pc:chgData name="Kareem Ahmed" userId="668b7c42-9793-4d96-80a6-ccc644a66bcf" providerId="ADAL" clId="{BB13B25D-B914-4349-A1A8-82202ADEA0D6}" dt="2025-03-08T13:13:25.480" v="13" actId="47"/>
        <pc:sldMkLst>
          <pc:docMk/>
          <pc:sldMk cId="2585228013" sldId="642"/>
        </pc:sldMkLst>
      </pc:sldChg>
      <pc:sldChg chg="del">
        <pc:chgData name="Kareem Ahmed" userId="668b7c42-9793-4d96-80a6-ccc644a66bcf" providerId="ADAL" clId="{BB13B25D-B914-4349-A1A8-82202ADEA0D6}" dt="2025-03-08T13:13:25.480" v="13" actId="47"/>
        <pc:sldMkLst>
          <pc:docMk/>
          <pc:sldMk cId="2219607702" sldId="643"/>
        </pc:sldMkLst>
      </pc:sldChg>
    </pc:docChg>
  </pc:docChgLst>
  <pc:docChgLst>
    <pc:chgData name="Kareem Ahmed" userId="668b7c42-9793-4d96-80a6-ccc644a66bcf" providerId="ADAL" clId="{0DA43DAA-44F4-4D1E-815C-714408A3CB1C}"/>
    <pc:docChg chg="undo custSel addSld delSld modSld modSection">
      <pc:chgData name="Kareem Ahmed" userId="668b7c42-9793-4d96-80a6-ccc644a66bcf" providerId="ADAL" clId="{0DA43DAA-44F4-4D1E-815C-714408A3CB1C}" dt="2025-03-13T20:10:14.027" v="1254" actId="113"/>
      <pc:docMkLst>
        <pc:docMk/>
      </pc:docMkLst>
      <pc:sldChg chg="addSp delSp modSp mod modTransition delAnim">
        <pc:chgData name="Kareem Ahmed" userId="668b7c42-9793-4d96-80a6-ccc644a66bcf" providerId="ADAL" clId="{0DA43DAA-44F4-4D1E-815C-714408A3CB1C}" dt="2025-03-13T20:07:09.978" v="1200" actId="478"/>
        <pc:sldMkLst>
          <pc:docMk/>
          <pc:sldMk cId="0" sldId="303"/>
        </pc:sldMkLst>
      </pc:sldChg>
      <pc:sldChg chg="addSp delSp modSp mod modTransition delAnim">
        <pc:chgData name="Kareem Ahmed" userId="668b7c42-9793-4d96-80a6-ccc644a66bcf" providerId="ADAL" clId="{0DA43DAA-44F4-4D1E-815C-714408A3CB1C}" dt="2025-03-13T20:07:15.397" v="1202" actId="478"/>
        <pc:sldMkLst>
          <pc:docMk/>
          <pc:sldMk cId="0" sldId="306"/>
        </pc:sldMkLst>
      </pc:sldChg>
      <pc:sldChg chg="addSp delSp modSp mod modTransition delAnim">
        <pc:chgData name="Kareem Ahmed" userId="668b7c42-9793-4d96-80a6-ccc644a66bcf" providerId="ADAL" clId="{0DA43DAA-44F4-4D1E-815C-714408A3CB1C}" dt="2025-03-13T20:09:35.512" v="1251" actId="478"/>
        <pc:sldMkLst>
          <pc:docMk/>
          <pc:sldMk cId="0" sldId="349"/>
        </pc:sldMkLst>
      </pc:sldChg>
      <pc:sldChg chg="addSp delSp modSp mod modTransition delAnim modAnim">
        <pc:chgData name="Kareem Ahmed" userId="668b7c42-9793-4d96-80a6-ccc644a66bcf" providerId="ADAL" clId="{0DA43DAA-44F4-4D1E-815C-714408A3CB1C}" dt="2025-03-13T20:07:07.340" v="1199" actId="478"/>
        <pc:sldMkLst>
          <pc:docMk/>
          <pc:sldMk cId="0" sldId="480"/>
        </pc:sldMkLst>
      </pc:sldChg>
      <pc:sldChg chg="addSp delSp modSp mod modTransition delAnim">
        <pc:chgData name="Kareem Ahmed" userId="668b7c42-9793-4d96-80a6-ccc644a66bcf" providerId="ADAL" clId="{0DA43DAA-44F4-4D1E-815C-714408A3CB1C}" dt="2025-03-13T20:07:17.806" v="1203" actId="478"/>
        <pc:sldMkLst>
          <pc:docMk/>
          <pc:sldMk cId="3373065567" sldId="481"/>
        </pc:sldMkLst>
      </pc:sldChg>
      <pc:sldChg chg="addSp delSp modSp mod delAnim modAnim">
        <pc:chgData name="Kareem Ahmed" userId="668b7c42-9793-4d96-80a6-ccc644a66bcf" providerId="ADAL" clId="{0DA43DAA-44F4-4D1E-815C-714408A3CB1C}" dt="2025-03-13T20:07:23.504" v="1205" actId="478"/>
        <pc:sldMkLst>
          <pc:docMk/>
          <pc:sldMk cId="1621918960" sldId="482"/>
        </pc:sldMkLst>
      </pc:sldChg>
      <pc:sldChg chg="addSp delSp modSp mod modTransition delAnim">
        <pc:chgData name="Kareem Ahmed" userId="668b7c42-9793-4d96-80a6-ccc644a66bcf" providerId="ADAL" clId="{0DA43DAA-44F4-4D1E-815C-714408A3CB1C}" dt="2025-03-13T20:09:32.161" v="1250" actId="478"/>
        <pc:sldMkLst>
          <pc:docMk/>
          <pc:sldMk cId="681969876" sldId="519"/>
        </pc:sldMkLst>
      </pc:sldChg>
      <pc:sldChg chg="addSp delSp modSp mod modTransition delAnim">
        <pc:chgData name="Kareem Ahmed" userId="668b7c42-9793-4d96-80a6-ccc644a66bcf" providerId="ADAL" clId="{0DA43DAA-44F4-4D1E-815C-714408A3CB1C}" dt="2025-03-13T20:07:12.602" v="1201" actId="478"/>
        <pc:sldMkLst>
          <pc:docMk/>
          <pc:sldMk cId="649050000" sldId="520"/>
        </pc:sldMkLst>
      </pc:sldChg>
      <pc:sldChg chg="addSp delSp modSp mod delAnim modAnim">
        <pc:chgData name="Kareem Ahmed" userId="668b7c42-9793-4d96-80a6-ccc644a66bcf" providerId="ADAL" clId="{0DA43DAA-44F4-4D1E-815C-714408A3CB1C}" dt="2025-03-13T20:07:20.590" v="1204" actId="478"/>
        <pc:sldMkLst>
          <pc:docMk/>
          <pc:sldMk cId="3788932471" sldId="521"/>
        </pc:sldMkLst>
      </pc:sldChg>
      <pc:sldChg chg="addSp delSp modSp mod delAnim modAnim">
        <pc:chgData name="Kareem Ahmed" userId="668b7c42-9793-4d96-80a6-ccc644a66bcf" providerId="ADAL" clId="{0DA43DAA-44F4-4D1E-815C-714408A3CB1C}" dt="2025-03-13T20:07:25.610" v="1206" actId="478"/>
        <pc:sldMkLst>
          <pc:docMk/>
          <pc:sldMk cId="3798327338" sldId="522"/>
        </pc:sldMkLst>
      </pc:sldChg>
      <pc:sldChg chg="addSp delSp modSp mod delAnim modAnim">
        <pc:chgData name="Kareem Ahmed" userId="668b7c42-9793-4d96-80a6-ccc644a66bcf" providerId="ADAL" clId="{0DA43DAA-44F4-4D1E-815C-714408A3CB1C}" dt="2025-03-13T20:07:28.353" v="1207" actId="478"/>
        <pc:sldMkLst>
          <pc:docMk/>
          <pc:sldMk cId="1442749478" sldId="523"/>
        </pc:sldMkLst>
      </pc:sldChg>
      <pc:sldChg chg="addSp delSp modSp mod delAnim modAnim">
        <pc:chgData name="Kareem Ahmed" userId="668b7c42-9793-4d96-80a6-ccc644a66bcf" providerId="ADAL" clId="{0DA43DAA-44F4-4D1E-815C-714408A3CB1C}" dt="2025-03-13T20:07:30.784" v="1208" actId="478"/>
        <pc:sldMkLst>
          <pc:docMk/>
          <pc:sldMk cId="2972350508" sldId="524"/>
        </pc:sldMkLst>
      </pc:sldChg>
      <pc:sldChg chg="addSp delSp modSp mod delAnim modAnim">
        <pc:chgData name="Kareem Ahmed" userId="668b7c42-9793-4d96-80a6-ccc644a66bcf" providerId="ADAL" clId="{0DA43DAA-44F4-4D1E-815C-714408A3CB1C}" dt="2025-03-13T20:07:33.390" v="1209" actId="478"/>
        <pc:sldMkLst>
          <pc:docMk/>
          <pc:sldMk cId="3778538255" sldId="525"/>
        </pc:sldMkLst>
      </pc:sldChg>
      <pc:sldChg chg="addSp delSp modSp mod delAnim modAnim">
        <pc:chgData name="Kareem Ahmed" userId="668b7c42-9793-4d96-80a6-ccc644a66bcf" providerId="ADAL" clId="{0DA43DAA-44F4-4D1E-815C-714408A3CB1C}" dt="2025-03-13T20:07:36.179" v="1210" actId="478"/>
        <pc:sldMkLst>
          <pc:docMk/>
          <pc:sldMk cId="3337698833" sldId="526"/>
        </pc:sldMkLst>
      </pc:sldChg>
      <pc:sldChg chg="addSp delSp modSp mod modTransition delAnim modAnim">
        <pc:chgData name="Kareem Ahmed" userId="668b7c42-9793-4d96-80a6-ccc644a66bcf" providerId="ADAL" clId="{0DA43DAA-44F4-4D1E-815C-714408A3CB1C}" dt="2025-03-13T20:07:57.379" v="1214" actId="113"/>
        <pc:sldMkLst>
          <pc:docMk/>
          <pc:sldMk cId="1488343803" sldId="527"/>
        </pc:sldMkLst>
      </pc:sldChg>
      <pc:sldChg chg="addSp delSp modSp mod delAnim modAnim">
        <pc:chgData name="Kareem Ahmed" userId="668b7c42-9793-4d96-80a6-ccc644a66bcf" providerId="ADAL" clId="{0DA43DAA-44F4-4D1E-815C-714408A3CB1C}" dt="2025-03-13T20:08:11.148" v="1217" actId="478"/>
        <pc:sldMkLst>
          <pc:docMk/>
          <pc:sldMk cId="2146289136" sldId="528"/>
        </pc:sldMkLst>
      </pc:sldChg>
      <pc:sldChg chg="addSp delSp modSp mod delAnim modAnim">
        <pc:chgData name="Kareem Ahmed" userId="668b7c42-9793-4d96-80a6-ccc644a66bcf" providerId="ADAL" clId="{0DA43DAA-44F4-4D1E-815C-714408A3CB1C}" dt="2025-03-13T20:08:13.815" v="1218" actId="478"/>
        <pc:sldMkLst>
          <pc:docMk/>
          <pc:sldMk cId="3403566161" sldId="529"/>
        </pc:sldMkLst>
      </pc:sldChg>
      <pc:sldChg chg="addSp delSp modSp mod delAnim modAnim">
        <pc:chgData name="Kareem Ahmed" userId="668b7c42-9793-4d96-80a6-ccc644a66bcf" providerId="ADAL" clId="{0DA43DAA-44F4-4D1E-815C-714408A3CB1C}" dt="2025-03-13T20:08:16.279" v="1219" actId="478"/>
        <pc:sldMkLst>
          <pc:docMk/>
          <pc:sldMk cId="63315884" sldId="530"/>
        </pc:sldMkLst>
      </pc:sldChg>
      <pc:sldChg chg="addSp delSp modSp mod delAnim modAnim">
        <pc:chgData name="Kareem Ahmed" userId="668b7c42-9793-4d96-80a6-ccc644a66bcf" providerId="ADAL" clId="{0DA43DAA-44F4-4D1E-815C-714408A3CB1C}" dt="2025-03-13T20:08:18.772" v="1220" actId="478"/>
        <pc:sldMkLst>
          <pc:docMk/>
          <pc:sldMk cId="4181978053" sldId="531"/>
        </pc:sldMkLst>
      </pc:sldChg>
      <pc:sldChg chg="addSp delSp modSp mod delAnim modAnim">
        <pc:chgData name="Kareem Ahmed" userId="668b7c42-9793-4d96-80a6-ccc644a66bcf" providerId="ADAL" clId="{0DA43DAA-44F4-4D1E-815C-714408A3CB1C}" dt="2025-03-13T20:08:21.322" v="1221" actId="478"/>
        <pc:sldMkLst>
          <pc:docMk/>
          <pc:sldMk cId="3301554738" sldId="532"/>
        </pc:sldMkLst>
      </pc:sldChg>
      <pc:sldChg chg="modSp del mod">
        <pc:chgData name="Kareem Ahmed" userId="668b7c42-9793-4d96-80a6-ccc644a66bcf" providerId="ADAL" clId="{0DA43DAA-44F4-4D1E-815C-714408A3CB1C}" dt="2025-03-12T14:23:12.456" v="667" actId="47"/>
        <pc:sldMkLst>
          <pc:docMk/>
          <pc:sldMk cId="2563707357" sldId="533"/>
        </pc:sldMkLst>
      </pc:sldChg>
      <pc:sldChg chg="del">
        <pc:chgData name="Kareem Ahmed" userId="668b7c42-9793-4d96-80a6-ccc644a66bcf" providerId="ADAL" clId="{0DA43DAA-44F4-4D1E-815C-714408A3CB1C}" dt="2025-03-12T14:22:12.074" v="613" actId="47"/>
        <pc:sldMkLst>
          <pc:docMk/>
          <pc:sldMk cId="629658556" sldId="534"/>
        </pc:sldMkLst>
      </pc:sldChg>
      <pc:sldChg chg="del">
        <pc:chgData name="Kareem Ahmed" userId="668b7c42-9793-4d96-80a6-ccc644a66bcf" providerId="ADAL" clId="{0DA43DAA-44F4-4D1E-815C-714408A3CB1C}" dt="2025-03-12T14:22:13.710" v="614" actId="47"/>
        <pc:sldMkLst>
          <pc:docMk/>
          <pc:sldMk cId="231137370" sldId="535"/>
        </pc:sldMkLst>
      </pc:sldChg>
      <pc:sldChg chg="del">
        <pc:chgData name="Kareem Ahmed" userId="668b7c42-9793-4d96-80a6-ccc644a66bcf" providerId="ADAL" clId="{0DA43DAA-44F4-4D1E-815C-714408A3CB1C}" dt="2025-03-12T14:22:15.069" v="615" actId="47"/>
        <pc:sldMkLst>
          <pc:docMk/>
          <pc:sldMk cId="1890433905" sldId="536"/>
        </pc:sldMkLst>
      </pc:sldChg>
      <pc:sldChg chg="addSp delSp modSp mod delAnim">
        <pc:chgData name="Kareem Ahmed" userId="668b7c42-9793-4d96-80a6-ccc644a66bcf" providerId="ADAL" clId="{0DA43DAA-44F4-4D1E-815C-714408A3CB1C}" dt="2025-03-13T20:08:26.776" v="1223" actId="13926"/>
        <pc:sldMkLst>
          <pc:docMk/>
          <pc:sldMk cId="336636611" sldId="537"/>
        </pc:sldMkLst>
      </pc:sldChg>
      <pc:sldChg chg="addSp delSp modSp mod delAnim modAnim">
        <pc:chgData name="Kareem Ahmed" userId="668b7c42-9793-4d96-80a6-ccc644a66bcf" providerId="ADAL" clId="{0DA43DAA-44F4-4D1E-815C-714408A3CB1C}" dt="2025-03-13T20:08:38.822" v="1227" actId="478"/>
        <pc:sldMkLst>
          <pc:docMk/>
          <pc:sldMk cId="3093010022" sldId="538"/>
        </pc:sldMkLst>
      </pc:sldChg>
      <pc:sldChg chg="addSp delSp modSp mod delAnim modAnim">
        <pc:chgData name="Kareem Ahmed" userId="668b7c42-9793-4d96-80a6-ccc644a66bcf" providerId="ADAL" clId="{0DA43DAA-44F4-4D1E-815C-714408A3CB1C}" dt="2025-03-13T20:08:41.536" v="1228" actId="478"/>
        <pc:sldMkLst>
          <pc:docMk/>
          <pc:sldMk cId="2444897113" sldId="539"/>
        </pc:sldMkLst>
      </pc:sldChg>
      <pc:sldChg chg="addSp delSp modSp mod delAnim modAnim">
        <pc:chgData name="Kareem Ahmed" userId="668b7c42-9793-4d96-80a6-ccc644a66bcf" providerId="ADAL" clId="{0DA43DAA-44F4-4D1E-815C-714408A3CB1C}" dt="2025-03-13T20:10:14.027" v="1254" actId="113"/>
        <pc:sldMkLst>
          <pc:docMk/>
          <pc:sldMk cId="2111204602" sldId="540"/>
        </pc:sldMkLst>
      </pc:sldChg>
      <pc:sldChg chg="addSp delSp modSp mod delAnim modAnim">
        <pc:chgData name="Kareem Ahmed" userId="668b7c42-9793-4d96-80a6-ccc644a66bcf" providerId="ADAL" clId="{0DA43DAA-44F4-4D1E-815C-714408A3CB1C}" dt="2025-03-13T20:08:47.453" v="1230" actId="478"/>
        <pc:sldMkLst>
          <pc:docMk/>
          <pc:sldMk cId="2322278025" sldId="541"/>
        </pc:sldMkLst>
      </pc:sldChg>
      <pc:sldChg chg="addSp delSp modSp mod delAnim">
        <pc:chgData name="Kareem Ahmed" userId="668b7c42-9793-4d96-80a6-ccc644a66bcf" providerId="ADAL" clId="{0DA43DAA-44F4-4D1E-815C-714408A3CB1C}" dt="2025-03-13T20:08:53.103" v="1232" actId="13926"/>
        <pc:sldMkLst>
          <pc:docMk/>
          <pc:sldMk cId="1619039471" sldId="542"/>
        </pc:sldMkLst>
      </pc:sldChg>
      <pc:sldChg chg="addSp delSp modSp mod delAnim modAnim">
        <pc:chgData name="Kareem Ahmed" userId="668b7c42-9793-4d96-80a6-ccc644a66bcf" providerId="ADAL" clId="{0DA43DAA-44F4-4D1E-815C-714408A3CB1C}" dt="2025-03-13T20:08:56.425" v="1233" actId="478"/>
        <pc:sldMkLst>
          <pc:docMk/>
          <pc:sldMk cId="3384680826" sldId="543"/>
        </pc:sldMkLst>
      </pc:sldChg>
      <pc:sldChg chg="addSp delSp modSp mod delAnim modAnim">
        <pc:chgData name="Kareem Ahmed" userId="668b7c42-9793-4d96-80a6-ccc644a66bcf" providerId="ADAL" clId="{0DA43DAA-44F4-4D1E-815C-714408A3CB1C}" dt="2025-03-13T20:09:01.088" v="1235" actId="478"/>
        <pc:sldMkLst>
          <pc:docMk/>
          <pc:sldMk cId="2054005072" sldId="544"/>
        </pc:sldMkLst>
      </pc:sldChg>
      <pc:sldChg chg="addSp delSp modSp mod delAnim modAnim">
        <pc:chgData name="Kareem Ahmed" userId="668b7c42-9793-4d96-80a6-ccc644a66bcf" providerId="ADAL" clId="{0DA43DAA-44F4-4D1E-815C-714408A3CB1C}" dt="2025-03-13T20:08:58.771" v="1234" actId="478"/>
        <pc:sldMkLst>
          <pc:docMk/>
          <pc:sldMk cId="1434878541" sldId="545"/>
        </pc:sldMkLst>
      </pc:sldChg>
      <pc:sldChg chg="addSp delSp modSp mod delAnim modAnim">
        <pc:chgData name="Kareem Ahmed" userId="668b7c42-9793-4d96-80a6-ccc644a66bcf" providerId="ADAL" clId="{0DA43DAA-44F4-4D1E-815C-714408A3CB1C}" dt="2025-03-13T20:09:03.278" v="1236" actId="478"/>
        <pc:sldMkLst>
          <pc:docMk/>
          <pc:sldMk cId="3801260691" sldId="546"/>
        </pc:sldMkLst>
      </pc:sldChg>
      <pc:sldChg chg="addSp delSp modSp mod delAnim modAnim">
        <pc:chgData name="Kareem Ahmed" userId="668b7c42-9793-4d96-80a6-ccc644a66bcf" providerId="ADAL" clId="{0DA43DAA-44F4-4D1E-815C-714408A3CB1C}" dt="2025-03-13T20:09:05.368" v="1237" actId="478"/>
        <pc:sldMkLst>
          <pc:docMk/>
          <pc:sldMk cId="111157625" sldId="547"/>
        </pc:sldMkLst>
      </pc:sldChg>
      <pc:sldChg chg="addSp delSp modSp mod delAnim modAnim">
        <pc:chgData name="Kareem Ahmed" userId="668b7c42-9793-4d96-80a6-ccc644a66bcf" providerId="ADAL" clId="{0DA43DAA-44F4-4D1E-815C-714408A3CB1C}" dt="2025-03-13T20:09:07.297" v="1238" actId="478"/>
        <pc:sldMkLst>
          <pc:docMk/>
          <pc:sldMk cId="2474186933" sldId="548"/>
        </pc:sldMkLst>
      </pc:sldChg>
      <pc:sldChg chg="addSp delSp modSp mod delAnim modAnim">
        <pc:chgData name="Kareem Ahmed" userId="668b7c42-9793-4d96-80a6-ccc644a66bcf" providerId="ADAL" clId="{0DA43DAA-44F4-4D1E-815C-714408A3CB1C}" dt="2025-03-13T20:09:09.309" v="1239" actId="478"/>
        <pc:sldMkLst>
          <pc:docMk/>
          <pc:sldMk cId="2897844102" sldId="549"/>
        </pc:sldMkLst>
      </pc:sldChg>
      <pc:sldChg chg="addSp delSp modSp mod delAnim modAnim">
        <pc:chgData name="Kareem Ahmed" userId="668b7c42-9793-4d96-80a6-ccc644a66bcf" providerId="ADAL" clId="{0DA43DAA-44F4-4D1E-815C-714408A3CB1C}" dt="2025-03-13T20:09:11.291" v="1240" actId="478"/>
        <pc:sldMkLst>
          <pc:docMk/>
          <pc:sldMk cId="41478200" sldId="550"/>
        </pc:sldMkLst>
      </pc:sldChg>
      <pc:sldChg chg="addSp delSp modSp mod delAnim modAnim">
        <pc:chgData name="Kareem Ahmed" userId="668b7c42-9793-4d96-80a6-ccc644a66bcf" providerId="ADAL" clId="{0DA43DAA-44F4-4D1E-815C-714408A3CB1C}" dt="2025-03-13T20:09:13.423" v="1241" actId="478"/>
        <pc:sldMkLst>
          <pc:docMk/>
          <pc:sldMk cId="1110678290" sldId="551"/>
        </pc:sldMkLst>
      </pc:sldChg>
      <pc:sldChg chg="addSp delSp modSp mod delAnim modAnim">
        <pc:chgData name="Kareem Ahmed" userId="668b7c42-9793-4d96-80a6-ccc644a66bcf" providerId="ADAL" clId="{0DA43DAA-44F4-4D1E-815C-714408A3CB1C}" dt="2025-03-13T20:09:15.370" v="1242" actId="478"/>
        <pc:sldMkLst>
          <pc:docMk/>
          <pc:sldMk cId="3109680220" sldId="552"/>
        </pc:sldMkLst>
      </pc:sldChg>
      <pc:sldChg chg="addSp delSp modSp mod delAnim modAnim">
        <pc:chgData name="Kareem Ahmed" userId="668b7c42-9793-4d96-80a6-ccc644a66bcf" providerId="ADAL" clId="{0DA43DAA-44F4-4D1E-815C-714408A3CB1C}" dt="2025-03-13T20:09:17.553" v="1243" actId="478"/>
        <pc:sldMkLst>
          <pc:docMk/>
          <pc:sldMk cId="2472911467" sldId="553"/>
        </pc:sldMkLst>
      </pc:sldChg>
      <pc:sldChg chg="addSp delSp modSp mod delAnim modAnim">
        <pc:chgData name="Kareem Ahmed" userId="668b7c42-9793-4d96-80a6-ccc644a66bcf" providerId="ADAL" clId="{0DA43DAA-44F4-4D1E-815C-714408A3CB1C}" dt="2025-03-13T20:09:19.713" v="1244" actId="478"/>
        <pc:sldMkLst>
          <pc:docMk/>
          <pc:sldMk cId="3107776330" sldId="554"/>
        </pc:sldMkLst>
      </pc:sldChg>
      <pc:sldChg chg="addSp delSp modSp mod delAnim modAnim">
        <pc:chgData name="Kareem Ahmed" userId="668b7c42-9793-4d96-80a6-ccc644a66bcf" providerId="ADAL" clId="{0DA43DAA-44F4-4D1E-815C-714408A3CB1C}" dt="2025-03-13T20:09:21.702" v="1245" actId="478"/>
        <pc:sldMkLst>
          <pc:docMk/>
          <pc:sldMk cId="2144549687" sldId="555"/>
        </pc:sldMkLst>
      </pc:sldChg>
      <pc:sldChg chg="addSp delSp modSp mod delAnim modAnim">
        <pc:chgData name="Kareem Ahmed" userId="668b7c42-9793-4d96-80a6-ccc644a66bcf" providerId="ADAL" clId="{0DA43DAA-44F4-4D1E-815C-714408A3CB1C}" dt="2025-03-13T20:09:23.880" v="1246" actId="478"/>
        <pc:sldMkLst>
          <pc:docMk/>
          <pc:sldMk cId="4124500953" sldId="556"/>
        </pc:sldMkLst>
      </pc:sldChg>
      <pc:sldChg chg="addSp delSp modSp mod delAnim modAnim">
        <pc:chgData name="Kareem Ahmed" userId="668b7c42-9793-4d96-80a6-ccc644a66bcf" providerId="ADAL" clId="{0DA43DAA-44F4-4D1E-815C-714408A3CB1C}" dt="2025-03-13T20:09:25.795" v="1247" actId="478"/>
        <pc:sldMkLst>
          <pc:docMk/>
          <pc:sldMk cId="1442069556" sldId="557"/>
        </pc:sldMkLst>
      </pc:sldChg>
      <pc:sldChg chg="addSp delSp modSp mod delAnim modAnim">
        <pc:chgData name="Kareem Ahmed" userId="668b7c42-9793-4d96-80a6-ccc644a66bcf" providerId="ADAL" clId="{0DA43DAA-44F4-4D1E-815C-714408A3CB1C}" dt="2025-03-13T20:09:27.835" v="1248" actId="478"/>
        <pc:sldMkLst>
          <pc:docMk/>
          <pc:sldMk cId="1269828367" sldId="558"/>
        </pc:sldMkLst>
      </pc:sldChg>
      <pc:sldChg chg="addSp delSp modSp mod delAnim modAnim">
        <pc:chgData name="Kareem Ahmed" userId="668b7c42-9793-4d96-80a6-ccc644a66bcf" providerId="ADAL" clId="{0DA43DAA-44F4-4D1E-815C-714408A3CB1C}" dt="2025-03-13T20:09:29.787" v="1249" actId="478"/>
        <pc:sldMkLst>
          <pc:docMk/>
          <pc:sldMk cId="326658180" sldId="559"/>
        </pc:sldMkLst>
      </pc:sldChg>
      <pc:sldChg chg="addSp delSp modSp add mod delAnim">
        <pc:chgData name="Kareem Ahmed" userId="668b7c42-9793-4d96-80a6-ccc644a66bcf" providerId="ADAL" clId="{0DA43DAA-44F4-4D1E-815C-714408A3CB1C}" dt="2025-03-13T20:08:08.337" v="1216" actId="478"/>
        <pc:sldMkLst>
          <pc:docMk/>
          <pc:sldMk cId="3595681586" sldId="560"/>
        </pc:sldMkLst>
      </pc:sldChg>
      <pc:sldChg chg="addSp delSp modSp add mod delAnim">
        <pc:chgData name="Kareem Ahmed" userId="668b7c42-9793-4d96-80a6-ccc644a66bcf" providerId="ADAL" clId="{0DA43DAA-44F4-4D1E-815C-714408A3CB1C}" dt="2025-03-13T20:08:34.444" v="1225" actId="478"/>
        <pc:sldMkLst>
          <pc:docMk/>
          <pc:sldMk cId="645165638" sldId="561"/>
        </pc:sldMkLst>
      </pc:sldChg>
      <pc:sldChg chg="addSp delSp modSp add mod delAnim modAnim">
        <pc:chgData name="Kareem Ahmed" userId="668b7c42-9793-4d96-80a6-ccc644a66bcf" providerId="ADAL" clId="{0DA43DAA-44F4-4D1E-815C-714408A3CB1C}" dt="2025-03-13T20:08:36.616" v="1226" actId="478"/>
        <pc:sldMkLst>
          <pc:docMk/>
          <pc:sldMk cId="1336662108" sldId="562"/>
        </pc:sldMkLst>
      </pc:sldChg>
    </pc:docChg>
  </pc:docChgLst>
  <pc:docChgLst>
    <pc:chgData name="Kareem Ahmed" userId="668b7c42-9793-4d96-80a6-ccc644a66bcf" providerId="ADAL" clId="{FA3B3796-9766-49C7-8354-DDEC3FAA9B56}"/>
    <pc:docChg chg="undo custSel addSld delSld modSld sldOrd modSection">
      <pc:chgData name="Kareem Ahmed" userId="668b7c42-9793-4d96-80a6-ccc644a66bcf" providerId="ADAL" clId="{FA3B3796-9766-49C7-8354-DDEC3FAA9B56}" dt="2025-10-07T23:23:19.027" v="4426" actId="14100"/>
      <pc:docMkLst>
        <pc:docMk/>
      </pc:docMkLst>
      <pc:sldChg chg="addSp delSp modSp mod modTransition">
        <pc:chgData name="Kareem Ahmed" userId="668b7c42-9793-4d96-80a6-ccc644a66bcf" providerId="ADAL" clId="{FA3B3796-9766-49C7-8354-DDEC3FAA9B56}" dt="2025-10-04T19:30:52.911" v="2400" actId="20577"/>
        <pc:sldMkLst>
          <pc:docMk/>
          <pc:sldMk cId="0" sldId="303"/>
        </pc:sldMkLst>
        <pc:spChg chg="mod">
          <ac:chgData name="Kareem Ahmed" userId="668b7c42-9793-4d96-80a6-ccc644a66bcf" providerId="ADAL" clId="{FA3B3796-9766-49C7-8354-DDEC3FAA9B56}" dt="2025-10-04T19:30:52.911" v="2400" actId="20577"/>
          <ac:spMkLst>
            <pc:docMk/>
            <pc:sldMk cId="0" sldId="303"/>
            <ac:spMk id="10" creationId="{00000000-0000-0000-0000-000000000000}"/>
          </ac:spMkLst>
        </pc:spChg>
      </pc:sldChg>
      <pc:sldChg chg="addSp delSp modSp mod modTransition">
        <pc:chgData name="Kareem Ahmed" userId="668b7c42-9793-4d96-80a6-ccc644a66bcf" providerId="ADAL" clId="{FA3B3796-9766-49C7-8354-DDEC3FAA9B56}" dt="2025-10-07T22:59:48.522" v="4251" actId="20577"/>
        <pc:sldMkLst>
          <pc:docMk/>
          <pc:sldMk cId="0" sldId="306"/>
        </pc:sldMkLst>
        <pc:spChg chg="mod">
          <ac:chgData name="Kareem Ahmed" userId="668b7c42-9793-4d96-80a6-ccc644a66bcf" providerId="ADAL" clId="{FA3B3796-9766-49C7-8354-DDEC3FAA9B56}" dt="2025-10-04T19:31:05.028" v="2402" actId="20577"/>
          <ac:spMkLst>
            <pc:docMk/>
            <pc:sldMk cId="0" sldId="306"/>
            <ac:spMk id="2" creationId="{506FA6E5-3FCA-B93E-F43C-819162C011F8}"/>
          </ac:spMkLst>
        </pc:spChg>
        <pc:spChg chg="mod">
          <ac:chgData name="Kareem Ahmed" userId="668b7c42-9793-4d96-80a6-ccc644a66bcf" providerId="ADAL" clId="{FA3B3796-9766-49C7-8354-DDEC3FAA9B56}" dt="2025-10-07T22:59:48.522" v="4251" actId="20577"/>
          <ac:spMkLst>
            <pc:docMk/>
            <pc:sldMk cId="0" sldId="306"/>
            <ac:spMk id="3" creationId="{7B53571D-A004-8C53-A225-977B469DD658}"/>
          </ac:spMkLst>
        </pc:spChg>
      </pc:sldChg>
      <pc:sldChg chg="addSp delSp modSp mod modTransition">
        <pc:chgData name="Kareem Ahmed" userId="668b7c42-9793-4d96-80a6-ccc644a66bcf" providerId="ADAL" clId="{FA3B3796-9766-49C7-8354-DDEC3FAA9B56}" dt="2025-09-06T14:19:31.830" v="2387"/>
        <pc:sldMkLst>
          <pc:docMk/>
          <pc:sldMk cId="0" sldId="349"/>
        </pc:sldMkLst>
      </pc:sldChg>
      <pc:sldChg chg="addSp delSp modSp mod modTransition">
        <pc:chgData name="Kareem Ahmed" userId="668b7c42-9793-4d96-80a6-ccc644a66bcf" providerId="ADAL" clId="{FA3B3796-9766-49C7-8354-DDEC3FAA9B56}" dt="2025-09-05T22:29:28.656" v="2132"/>
        <pc:sldMkLst>
          <pc:docMk/>
          <pc:sldMk cId="0" sldId="480"/>
        </pc:sldMkLst>
      </pc:sldChg>
      <pc:sldChg chg="addSp delSp modSp mod modTransition">
        <pc:chgData name="Kareem Ahmed" userId="668b7c42-9793-4d96-80a6-ccc644a66bcf" providerId="ADAL" clId="{FA3B3796-9766-49C7-8354-DDEC3FAA9B56}" dt="2025-10-07T23:03:14.058" v="4276" actId="14100"/>
        <pc:sldMkLst>
          <pc:docMk/>
          <pc:sldMk cId="3373065567" sldId="481"/>
        </pc:sldMkLst>
        <pc:spChg chg="mod">
          <ac:chgData name="Kareem Ahmed" userId="668b7c42-9793-4d96-80a6-ccc644a66bcf" providerId="ADAL" clId="{FA3B3796-9766-49C7-8354-DDEC3FAA9B56}" dt="2025-10-04T19:31:10.400" v="2403" actId="20577"/>
          <ac:spMkLst>
            <pc:docMk/>
            <pc:sldMk cId="3373065567" sldId="481"/>
            <ac:spMk id="2" creationId="{593B772D-0044-F565-2E9F-6DD8F89A5115}"/>
          </ac:spMkLst>
        </pc:spChg>
        <pc:spChg chg="mod">
          <ac:chgData name="Kareem Ahmed" userId="668b7c42-9793-4d96-80a6-ccc644a66bcf" providerId="ADAL" clId="{FA3B3796-9766-49C7-8354-DDEC3FAA9B56}" dt="2025-10-07T23:03:05.927" v="4273" actId="1076"/>
          <ac:spMkLst>
            <pc:docMk/>
            <pc:sldMk cId="3373065567" sldId="481"/>
            <ac:spMk id="10" creationId="{F283AAF7-BFF2-D8AE-AC4B-F661CBCAF021}"/>
          </ac:spMkLst>
        </pc:spChg>
        <pc:picChg chg="add mod">
          <ac:chgData name="Kareem Ahmed" userId="668b7c42-9793-4d96-80a6-ccc644a66bcf" providerId="ADAL" clId="{FA3B3796-9766-49C7-8354-DDEC3FAA9B56}" dt="2025-10-07T23:03:14.058" v="4276" actId="14100"/>
          <ac:picMkLst>
            <pc:docMk/>
            <pc:sldMk cId="3373065567" sldId="481"/>
            <ac:picMk id="1026" creationId="{3958A3EE-A8EB-86E5-7F79-71E10FCB3300}"/>
          </ac:picMkLst>
        </pc:picChg>
      </pc:sldChg>
      <pc:sldChg chg="addSp modSp mod modTransition">
        <pc:chgData name="Kareem Ahmed" userId="668b7c42-9793-4d96-80a6-ccc644a66bcf" providerId="ADAL" clId="{FA3B3796-9766-49C7-8354-DDEC3FAA9B56}" dt="2025-09-05T22:43:59.507" v="2134"/>
        <pc:sldMkLst>
          <pc:docMk/>
          <pc:sldMk cId="1621918960" sldId="482"/>
        </pc:sldMkLst>
      </pc:sldChg>
      <pc:sldChg chg="addSp delSp modSp mod modTransition">
        <pc:chgData name="Kareem Ahmed" userId="668b7c42-9793-4d96-80a6-ccc644a66bcf" providerId="ADAL" clId="{FA3B3796-9766-49C7-8354-DDEC3FAA9B56}" dt="2025-10-07T23:02:06.557" v="4270" actId="20577"/>
        <pc:sldMkLst>
          <pc:docMk/>
          <pc:sldMk cId="681969876" sldId="519"/>
        </pc:sldMkLst>
        <pc:spChg chg="mod">
          <ac:chgData name="Kareem Ahmed" userId="668b7c42-9793-4d96-80a6-ccc644a66bcf" providerId="ADAL" clId="{FA3B3796-9766-49C7-8354-DDEC3FAA9B56}" dt="2025-10-04T19:31:33.749" v="2405" actId="20577"/>
          <ac:spMkLst>
            <pc:docMk/>
            <pc:sldMk cId="681969876" sldId="519"/>
            <ac:spMk id="2" creationId="{F491BB6D-83D9-82B0-65C6-C8C0BF87E11E}"/>
          </ac:spMkLst>
        </pc:spChg>
        <pc:spChg chg="mod">
          <ac:chgData name="Kareem Ahmed" userId="668b7c42-9793-4d96-80a6-ccc644a66bcf" providerId="ADAL" clId="{FA3B3796-9766-49C7-8354-DDEC3FAA9B56}" dt="2025-10-07T23:02:06.557" v="4270" actId="20577"/>
          <ac:spMkLst>
            <pc:docMk/>
            <pc:sldMk cId="681969876" sldId="519"/>
            <ac:spMk id="10" creationId="{8FBEAC5C-4DEB-465E-3D4B-F487D1C48593}"/>
          </ac:spMkLst>
        </pc:spChg>
      </pc:sldChg>
      <pc:sldChg chg="addSp delSp modSp mod modTransition">
        <pc:chgData name="Kareem Ahmed" userId="668b7c42-9793-4d96-80a6-ccc644a66bcf" providerId="ADAL" clId="{FA3B3796-9766-49C7-8354-DDEC3FAA9B56}" dt="2025-10-07T23:00:55.857" v="4258" actId="20577"/>
        <pc:sldMkLst>
          <pc:docMk/>
          <pc:sldMk cId="649050000" sldId="520"/>
        </pc:sldMkLst>
        <pc:spChg chg="mod">
          <ac:chgData name="Kareem Ahmed" userId="668b7c42-9793-4d96-80a6-ccc644a66bcf" providerId="ADAL" clId="{FA3B3796-9766-49C7-8354-DDEC3FAA9B56}" dt="2025-10-07T23:00:55.857" v="4258" actId="20577"/>
          <ac:spMkLst>
            <pc:docMk/>
            <pc:sldMk cId="649050000" sldId="520"/>
            <ac:spMk id="2" creationId="{A73DF97C-BD30-CF17-D304-6E1C14C5658A}"/>
          </ac:spMkLst>
        </pc:spChg>
        <pc:spChg chg="mod">
          <ac:chgData name="Kareem Ahmed" userId="668b7c42-9793-4d96-80a6-ccc644a66bcf" providerId="ADAL" clId="{FA3B3796-9766-49C7-8354-DDEC3FAA9B56}" dt="2025-10-04T19:30:59.545" v="2401" actId="20577"/>
          <ac:spMkLst>
            <pc:docMk/>
            <pc:sldMk cId="649050000" sldId="520"/>
            <ac:spMk id="3" creationId="{9D7DC17E-B322-8346-AE62-EB10AC665F11}"/>
          </ac:spMkLst>
        </pc:spChg>
      </pc:sldChg>
      <pc:sldChg chg="addSp modSp mod modTransition">
        <pc:chgData name="Kareem Ahmed" userId="668b7c42-9793-4d96-80a6-ccc644a66bcf" providerId="ADAL" clId="{FA3B3796-9766-49C7-8354-DDEC3FAA9B56}" dt="2025-09-05T22:31:09.267" v="2133"/>
        <pc:sldMkLst>
          <pc:docMk/>
          <pc:sldMk cId="559638298" sldId="521"/>
        </pc:sldMkLst>
      </pc:sldChg>
      <pc:sldChg chg="addSp modSp mod modTransition">
        <pc:chgData name="Kareem Ahmed" userId="668b7c42-9793-4d96-80a6-ccc644a66bcf" providerId="ADAL" clId="{FA3B3796-9766-49C7-8354-DDEC3FAA9B56}" dt="2025-09-05T22:43:59.507" v="2134"/>
        <pc:sldMkLst>
          <pc:docMk/>
          <pc:sldMk cId="2386573634" sldId="522"/>
        </pc:sldMkLst>
      </pc:sldChg>
      <pc:sldChg chg="addSp modSp mod modTransition">
        <pc:chgData name="Kareem Ahmed" userId="668b7c42-9793-4d96-80a6-ccc644a66bcf" providerId="ADAL" clId="{FA3B3796-9766-49C7-8354-DDEC3FAA9B56}" dt="2025-10-07T23:04:24.507" v="4279" actId="14100"/>
        <pc:sldMkLst>
          <pc:docMk/>
          <pc:sldMk cId="928539978" sldId="523"/>
        </pc:sldMkLst>
        <pc:spChg chg="mod">
          <ac:chgData name="Kareem Ahmed" userId="668b7c42-9793-4d96-80a6-ccc644a66bcf" providerId="ADAL" clId="{FA3B3796-9766-49C7-8354-DDEC3FAA9B56}" dt="2025-10-04T19:31:15.373" v="2404" actId="20577"/>
          <ac:spMkLst>
            <pc:docMk/>
            <pc:sldMk cId="928539978" sldId="523"/>
            <ac:spMk id="2" creationId="{59969DF2-62FE-C94B-6B7F-4052FA5BF69E}"/>
          </ac:spMkLst>
        </pc:spChg>
        <pc:spChg chg="mod">
          <ac:chgData name="Kareem Ahmed" userId="668b7c42-9793-4d96-80a6-ccc644a66bcf" providerId="ADAL" clId="{FA3B3796-9766-49C7-8354-DDEC3FAA9B56}" dt="2025-10-07T22:55:55.278" v="4175" actId="20577"/>
          <ac:spMkLst>
            <pc:docMk/>
            <pc:sldMk cId="928539978" sldId="523"/>
            <ac:spMk id="10" creationId="{59C877DA-9BD0-8196-4734-8923D837FB4E}"/>
          </ac:spMkLst>
        </pc:spChg>
        <pc:picChg chg="add mod">
          <ac:chgData name="Kareem Ahmed" userId="668b7c42-9793-4d96-80a6-ccc644a66bcf" providerId="ADAL" clId="{FA3B3796-9766-49C7-8354-DDEC3FAA9B56}" dt="2025-10-07T23:04:24.507" v="4279" actId="14100"/>
          <ac:picMkLst>
            <pc:docMk/>
            <pc:sldMk cId="928539978" sldId="523"/>
            <ac:picMk id="2050" creationId="{962D6C73-19D6-C2CA-B313-BEE3601AAC7A}"/>
          </ac:picMkLst>
        </pc:picChg>
      </pc:sldChg>
      <pc:sldChg chg="modSp add mod">
        <pc:chgData name="Kareem Ahmed" userId="668b7c42-9793-4d96-80a6-ccc644a66bcf" providerId="ADAL" clId="{FA3B3796-9766-49C7-8354-DDEC3FAA9B56}" dt="2025-10-07T22:57:04.207" v="4191" actId="20577"/>
        <pc:sldMkLst>
          <pc:docMk/>
          <pc:sldMk cId="1674185820" sldId="524"/>
        </pc:sldMkLst>
        <pc:spChg chg="mod">
          <ac:chgData name="Kareem Ahmed" userId="668b7c42-9793-4d96-80a6-ccc644a66bcf" providerId="ADAL" clId="{FA3B3796-9766-49C7-8354-DDEC3FAA9B56}" dt="2025-10-07T22:57:04.207" v="4191" actId="20577"/>
          <ac:spMkLst>
            <pc:docMk/>
            <pc:sldMk cId="1674185820" sldId="524"/>
            <ac:spMk id="10" creationId="{612C35B5-AAE2-421E-BDC0-2855573FA096}"/>
          </ac:spMkLst>
        </pc:spChg>
      </pc:sldChg>
      <pc:sldChg chg="del">
        <pc:chgData name="Kareem Ahmed" userId="668b7c42-9793-4d96-80a6-ccc644a66bcf" providerId="ADAL" clId="{FA3B3796-9766-49C7-8354-DDEC3FAA9B56}" dt="2025-09-03T13:04:33.444" v="19" actId="47"/>
        <pc:sldMkLst>
          <pc:docMk/>
          <pc:sldMk cId="3358039478" sldId="524"/>
        </pc:sldMkLst>
      </pc:sldChg>
      <pc:sldChg chg="addSp delSp modSp add mod">
        <pc:chgData name="Kareem Ahmed" userId="668b7c42-9793-4d96-80a6-ccc644a66bcf" providerId="ADAL" clId="{FA3B3796-9766-49C7-8354-DDEC3FAA9B56}" dt="2025-10-07T23:06:31.558" v="4287" actId="1076"/>
        <pc:sldMkLst>
          <pc:docMk/>
          <pc:sldMk cId="446479213" sldId="525"/>
        </pc:sldMkLst>
        <pc:spChg chg="mod">
          <ac:chgData name="Kareem Ahmed" userId="668b7c42-9793-4d96-80a6-ccc644a66bcf" providerId="ADAL" clId="{FA3B3796-9766-49C7-8354-DDEC3FAA9B56}" dt="2025-10-04T19:36:14.276" v="2435" actId="207"/>
          <ac:spMkLst>
            <pc:docMk/>
            <pc:sldMk cId="446479213" sldId="525"/>
            <ac:spMk id="3" creationId="{AC078E50-8087-FD9A-9B1E-34F2CEA0F0A5}"/>
          </ac:spMkLst>
        </pc:spChg>
        <pc:spChg chg="mod">
          <ac:chgData name="Kareem Ahmed" userId="668b7c42-9793-4d96-80a6-ccc644a66bcf" providerId="ADAL" clId="{FA3B3796-9766-49C7-8354-DDEC3FAA9B56}" dt="2025-10-04T19:39:04.362" v="2456" actId="20577"/>
          <ac:spMkLst>
            <pc:docMk/>
            <pc:sldMk cId="446479213" sldId="525"/>
            <ac:spMk id="10" creationId="{3118C9ED-4B31-EF6B-064D-10D8B59F4A88}"/>
          </ac:spMkLst>
        </pc:spChg>
        <pc:picChg chg="add del mod">
          <ac:chgData name="Kareem Ahmed" userId="668b7c42-9793-4d96-80a6-ccc644a66bcf" providerId="ADAL" clId="{FA3B3796-9766-49C7-8354-DDEC3FAA9B56}" dt="2025-10-07T23:06:24.657" v="4283" actId="478"/>
          <ac:picMkLst>
            <pc:docMk/>
            <pc:sldMk cId="446479213" sldId="525"/>
            <ac:picMk id="3074" creationId="{921AE4F0-FC58-4279-B07D-24AF5C663B0D}"/>
          </ac:picMkLst>
        </pc:picChg>
        <pc:picChg chg="add mod">
          <ac:chgData name="Kareem Ahmed" userId="668b7c42-9793-4d96-80a6-ccc644a66bcf" providerId="ADAL" clId="{FA3B3796-9766-49C7-8354-DDEC3FAA9B56}" dt="2025-10-07T23:06:31.558" v="4287" actId="1076"/>
          <ac:picMkLst>
            <pc:docMk/>
            <pc:sldMk cId="446479213" sldId="525"/>
            <ac:picMk id="3076" creationId="{60834970-F217-8A08-9502-FB48AF163672}"/>
          </ac:picMkLst>
        </pc:picChg>
      </pc:sldChg>
      <pc:sldChg chg="addSp modSp mod modTransition">
        <pc:chgData name="Kareem Ahmed" userId="668b7c42-9793-4d96-80a6-ccc644a66bcf" providerId="ADAL" clId="{FA3B3796-9766-49C7-8354-DDEC3FAA9B56}" dt="2025-09-05T22:49:03.930" v="2135"/>
        <pc:sldMkLst>
          <pc:docMk/>
          <pc:sldMk cId="3275471650" sldId="525"/>
        </pc:sldMkLst>
      </pc:sldChg>
      <pc:sldChg chg="addSp modSp mod modTransition">
        <pc:chgData name="Kareem Ahmed" userId="668b7c42-9793-4d96-80a6-ccc644a66bcf" providerId="ADAL" clId="{FA3B3796-9766-49C7-8354-DDEC3FAA9B56}" dt="2025-09-05T22:52:32.294" v="2138" actId="20577"/>
        <pc:sldMkLst>
          <pc:docMk/>
          <pc:sldMk cId="2253850230" sldId="526"/>
        </pc:sldMkLst>
      </pc:sldChg>
      <pc:sldChg chg="modSp add mod">
        <pc:chgData name="Kareem Ahmed" userId="668b7c42-9793-4d96-80a6-ccc644a66bcf" providerId="ADAL" clId="{FA3B3796-9766-49C7-8354-DDEC3FAA9B56}" dt="2025-10-04T20:12:45.946" v="2626" actId="20577"/>
        <pc:sldMkLst>
          <pc:docMk/>
          <pc:sldMk cId="4226478988" sldId="526"/>
        </pc:sldMkLst>
        <pc:spChg chg="mod">
          <ac:chgData name="Kareem Ahmed" userId="668b7c42-9793-4d96-80a6-ccc644a66bcf" providerId="ADAL" clId="{FA3B3796-9766-49C7-8354-DDEC3FAA9B56}" dt="2025-10-04T20:12:45.946" v="2626" actId="20577"/>
          <ac:spMkLst>
            <pc:docMk/>
            <pc:sldMk cId="4226478988" sldId="526"/>
            <ac:spMk id="10" creationId="{572E1183-2A4C-CC00-2BE3-C47D73D1C80A}"/>
          </ac:spMkLst>
        </pc:spChg>
      </pc:sldChg>
      <pc:sldChg chg="addSp modSp add mod">
        <pc:chgData name="Kareem Ahmed" userId="668b7c42-9793-4d96-80a6-ccc644a66bcf" providerId="ADAL" clId="{FA3B3796-9766-49C7-8354-DDEC3FAA9B56}" dt="2025-10-07T23:07:29.917" v="4290" actId="14100"/>
        <pc:sldMkLst>
          <pc:docMk/>
          <pc:sldMk cId="413715134" sldId="527"/>
        </pc:sldMkLst>
        <pc:spChg chg="mod">
          <ac:chgData name="Kareem Ahmed" userId="668b7c42-9793-4d96-80a6-ccc644a66bcf" providerId="ADAL" clId="{FA3B3796-9766-49C7-8354-DDEC3FAA9B56}" dt="2025-10-04T20:44:38.553" v="2725" actId="20577"/>
          <ac:spMkLst>
            <pc:docMk/>
            <pc:sldMk cId="413715134" sldId="527"/>
            <ac:spMk id="10" creationId="{69B5B412-D534-C8C9-E180-BA3BFF9740B8}"/>
          </ac:spMkLst>
        </pc:spChg>
        <pc:picChg chg="add mod">
          <ac:chgData name="Kareem Ahmed" userId="668b7c42-9793-4d96-80a6-ccc644a66bcf" providerId="ADAL" clId="{FA3B3796-9766-49C7-8354-DDEC3FAA9B56}" dt="2025-10-07T23:07:29.917" v="4290" actId="14100"/>
          <ac:picMkLst>
            <pc:docMk/>
            <pc:sldMk cId="413715134" sldId="527"/>
            <ac:picMk id="4098" creationId="{DB0EB74A-5670-5294-72FF-B90B551E975D}"/>
          </ac:picMkLst>
        </pc:picChg>
      </pc:sldChg>
      <pc:sldChg chg="addSp delSp modSp add mod modTransition">
        <pc:chgData name="Kareem Ahmed" userId="668b7c42-9793-4d96-80a6-ccc644a66bcf" providerId="ADAL" clId="{FA3B3796-9766-49C7-8354-DDEC3FAA9B56}" dt="2025-09-05T22:57:54.340" v="2139"/>
        <pc:sldMkLst>
          <pc:docMk/>
          <pc:sldMk cId="2860635888" sldId="527"/>
        </pc:sldMkLst>
      </pc:sldChg>
      <pc:sldChg chg="addSp modSp add mod modTransition">
        <pc:chgData name="Kareem Ahmed" userId="668b7c42-9793-4d96-80a6-ccc644a66bcf" providerId="ADAL" clId="{FA3B3796-9766-49C7-8354-DDEC3FAA9B56}" dt="2025-09-05T22:57:54.340" v="2139"/>
        <pc:sldMkLst>
          <pc:docMk/>
          <pc:sldMk cId="2980233918" sldId="528"/>
        </pc:sldMkLst>
      </pc:sldChg>
      <pc:sldChg chg="addSp modSp add mod ord">
        <pc:chgData name="Kareem Ahmed" userId="668b7c42-9793-4d96-80a6-ccc644a66bcf" providerId="ADAL" clId="{FA3B3796-9766-49C7-8354-DDEC3FAA9B56}" dt="2025-10-07T23:09:47.677" v="4324" actId="1036"/>
        <pc:sldMkLst>
          <pc:docMk/>
          <pc:sldMk cId="4267421067" sldId="528"/>
        </pc:sldMkLst>
        <pc:spChg chg="mod">
          <ac:chgData name="Kareem Ahmed" userId="668b7c42-9793-4d96-80a6-ccc644a66bcf" providerId="ADAL" clId="{FA3B3796-9766-49C7-8354-DDEC3FAA9B56}" dt="2025-10-07T23:09:31.217" v="4297" actId="1076"/>
          <ac:spMkLst>
            <pc:docMk/>
            <pc:sldMk cId="4267421067" sldId="528"/>
            <ac:spMk id="10" creationId="{CB47D406-15A7-E1CD-40BB-21FC41DE9E95}"/>
          </ac:spMkLst>
        </pc:spChg>
        <pc:picChg chg="add mod">
          <ac:chgData name="Kareem Ahmed" userId="668b7c42-9793-4d96-80a6-ccc644a66bcf" providerId="ADAL" clId="{FA3B3796-9766-49C7-8354-DDEC3FAA9B56}" dt="2025-10-07T23:09:47.677" v="4324" actId="1036"/>
          <ac:picMkLst>
            <pc:docMk/>
            <pc:sldMk cId="4267421067" sldId="528"/>
            <ac:picMk id="6146" creationId="{C5580CA2-6279-F0F1-981C-B1E261AA1A2E}"/>
          </ac:picMkLst>
        </pc:picChg>
      </pc:sldChg>
      <pc:sldChg chg="addSp modSp add mod modTransition">
        <pc:chgData name="Kareem Ahmed" userId="668b7c42-9793-4d96-80a6-ccc644a66bcf" providerId="ADAL" clId="{FA3B3796-9766-49C7-8354-DDEC3FAA9B56}" dt="2025-09-05T22:57:54.340" v="2139"/>
        <pc:sldMkLst>
          <pc:docMk/>
          <pc:sldMk cId="1665876841" sldId="529"/>
        </pc:sldMkLst>
      </pc:sldChg>
      <pc:sldChg chg="addSp modSp add mod ord">
        <pc:chgData name="Kareem Ahmed" userId="668b7c42-9793-4d96-80a6-ccc644a66bcf" providerId="ADAL" clId="{FA3B3796-9766-49C7-8354-DDEC3FAA9B56}" dt="2025-10-07T23:08:33.757" v="4294" actId="1076"/>
        <pc:sldMkLst>
          <pc:docMk/>
          <pc:sldMk cId="3703587027" sldId="529"/>
        </pc:sldMkLst>
        <pc:spChg chg="mod">
          <ac:chgData name="Kareem Ahmed" userId="668b7c42-9793-4d96-80a6-ccc644a66bcf" providerId="ADAL" clId="{FA3B3796-9766-49C7-8354-DDEC3FAA9B56}" dt="2025-10-04T20:45:07.608" v="2729" actId="20577"/>
          <ac:spMkLst>
            <pc:docMk/>
            <pc:sldMk cId="3703587027" sldId="529"/>
            <ac:spMk id="10" creationId="{FAF5C8E6-BD34-2BC0-0F60-B2A647C49AC1}"/>
          </ac:spMkLst>
        </pc:spChg>
        <pc:picChg chg="add mod">
          <ac:chgData name="Kareem Ahmed" userId="668b7c42-9793-4d96-80a6-ccc644a66bcf" providerId="ADAL" clId="{FA3B3796-9766-49C7-8354-DDEC3FAA9B56}" dt="2025-10-07T23:08:33.757" v="4294" actId="1076"/>
          <ac:picMkLst>
            <pc:docMk/>
            <pc:sldMk cId="3703587027" sldId="529"/>
            <ac:picMk id="5122" creationId="{EC7C1FD9-165D-E7B0-53DF-F962F006F2D9}"/>
          </ac:picMkLst>
        </pc:picChg>
      </pc:sldChg>
      <pc:sldChg chg="addSp modSp add mod modTransition">
        <pc:chgData name="Kareem Ahmed" userId="668b7c42-9793-4d96-80a6-ccc644a66bcf" providerId="ADAL" clId="{FA3B3796-9766-49C7-8354-DDEC3FAA9B56}" dt="2025-09-05T23:11:58.538" v="2141"/>
        <pc:sldMkLst>
          <pc:docMk/>
          <pc:sldMk cId="1465182409" sldId="530"/>
        </pc:sldMkLst>
      </pc:sldChg>
      <pc:sldChg chg="modSp add mod">
        <pc:chgData name="Kareem Ahmed" userId="668b7c42-9793-4d96-80a6-ccc644a66bcf" providerId="ADAL" clId="{FA3B3796-9766-49C7-8354-DDEC3FAA9B56}" dt="2025-10-04T20:48:48.586" v="2749" actId="12"/>
        <pc:sldMkLst>
          <pc:docMk/>
          <pc:sldMk cId="3306764230" sldId="530"/>
        </pc:sldMkLst>
        <pc:spChg chg="mod">
          <ac:chgData name="Kareem Ahmed" userId="668b7c42-9793-4d96-80a6-ccc644a66bcf" providerId="ADAL" clId="{FA3B3796-9766-49C7-8354-DDEC3FAA9B56}" dt="2025-10-04T20:48:48.586" v="2749" actId="12"/>
          <ac:spMkLst>
            <pc:docMk/>
            <pc:sldMk cId="3306764230" sldId="530"/>
            <ac:spMk id="10" creationId="{0049D196-401E-641F-311E-C528D721663C}"/>
          </ac:spMkLst>
        </pc:spChg>
      </pc:sldChg>
      <pc:sldChg chg="addSp modSp add mod modTransition">
        <pc:chgData name="Kareem Ahmed" userId="668b7c42-9793-4d96-80a6-ccc644a66bcf" providerId="ADAL" clId="{FA3B3796-9766-49C7-8354-DDEC3FAA9B56}" dt="2025-09-05T23:01:30.313" v="2140"/>
        <pc:sldMkLst>
          <pc:docMk/>
          <pc:sldMk cId="2647917291" sldId="531"/>
        </pc:sldMkLst>
      </pc:sldChg>
      <pc:sldChg chg="modSp add mod">
        <pc:chgData name="Kareem Ahmed" userId="668b7c42-9793-4d96-80a6-ccc644a66bcf" providerId="ADAL" clId="{FA3B3796-9766-49C7-8354-DDEC3FAA9B56}" dt="2025-10-04T20:50:08.845" v="2764" actId="20577"/>
        <pc:sldMkLst>
          <pc:docMk/>
          <pc:sldMk cId="3365029053" sldId="531"/>
        </pc:sldMkLst>
        <pc:spChg chg="mod">
          <ac:chgData name="Kareem Ahmed" userId="668b7c42-9793-4d96-80a6-ccc644a66bcf" providerId="ADAL" clId="{FA3B3796-9766-49C7-8354-DDEC3FAA9B56}" dt="2025-10-04T20:50:08.845" v="2764" actId="20577"/>
          <ac:spMkLst>
            <pc:docMk/>
            <pc:sldMk cId="3365029053" sldId="531"/>
            <ac:spMk id="10" creationId="{ADD2A6CD-9A80-5D58-0892-86527089316B}"/>
          </ac:spMkLst>
        </pc:spChg>
      </pc:sldChg>
      <pc:sldChg chg="modSp add mod">
        <pc:chgData name="Kareem Ahmed" userId="668b7c42-9793-4d96-80a6-ccc644a66bcf" providerId="ADAL" clId="{FA3B3796-9766-49C7-8354-DDEC3FAA9B56}" dt="2025-10-04T20:51:13.566" v="2782" actId="20577"/>
        <pc:sldMkLst>
          <pc:docMk/>
          <pc:sldMk cId="8659355" sldId="532"/>
        </pc:sldMkLst>
        <pc:spChg chg="mod">
          <ac:chgData name="Kareem Ahmed" userId="668b7c42-9793-4d96-80a6-ccc644a66bcf" providerId="ADAL" clId="{FA3B3796-9766-49C7-8354-DDEC3FAA9B56}" dt="2025-10-04T20:51:13.566" v="2782" actId="20577"/>
          <ac:spMkLst>
            <pc:docMk/>
            <pc:sldMk cId="8659355" sldId="532"/>
            <ac:spMk id="10" creationId="{8D58A341-C04E-3990-6585-57B25A19EAC1}"/>
          </ac:spMkLst>
        </pc:spChg>
      </pc:sldChg>
      <pc:sldChg chg="add del">
        <pc:chgData name="Kareem Ahmed" userId="668b7c42-9793-4d96-80a6-ccc644a66bcf" providerId="ADAL" clId="{FA3B3796-9766-49C7-8354-DDEC3FAA9B56}" dt="2025-09-04T00:43:00.454" v="2052" actId="47"/>
        <pc:sldMkLst>
          <pc:docMk/>
          <pc:sldMk cId="3998667982" sldId="532"/>
        </pc:sldMkLst>
      </pc:sldChg>
      <pc:sldChg chg="addSp modSp add mod modTransition">
        <pc:chgData name="Kareem Ahmed" userId="668b7c42-9793-4d96-80a6-ccc644a66bcf" providerId="ADAL" clId="{FA3B3796-9766-49C7-8354-DDEC3FAA9B56}" dt="2025-09-05T23:17:39.472" v="2142"/>
        <pc:sldMkLst>
          <pc:docMk/>
          <pc:sldMk cId="703775612" sldId="533"/>
        </pc:sldMkLst>
      </pc:sldChg>
      <pc:sldChg chg="addSp modSp add mod">
        <pc:chgData name="Kareem Ahmed" userId="668b7c42-9793-4d96-80a6-ccc644a66bcf" providerId="ADAL" clId="{FA3B3796-9766-49C7-8354-DDEC3FAA9B56}" dt="2025-10-04T20:55:23.769" v="2844" actId="14100"/>
        <pc:sldMkLst>
          <pc:docMk/>
          <pc:sldMk cId="2773261516" sldId="533"/>
        </pc:sldMkLst>
        <pc:spChg chg="mod">
          <ac:chgData name="Kareem Ahmed" userId="668b7c42-9793-4d96-80a6-ccc644a66bcf" providerId="ADAL" clId="{FA3B3796-9766-49C7-8354-DDEC3FAA9B56}" dt="2025-10-04T20:54:58.274" v="2837" actId="20577"/>
          <ac:spMkLst>
            <pc:docMk/>
            <pc:sldMk cId="2773261516" sldId="533"/>
            <ac:spMk id="10" creationId="{B9FFACB4-E870-463E-3EC8-DB036CE178D9}"/>
          </ac:spMkLst>
        </pc:spChg>
        <pc:picChg chg="add mod modCrop">
          <ac:chgData name="Kareem Ahmed" userId="668b7c42-9793-4d96-80a6-ccc644a66bcf" providerId="ADAL" clId="{FA3B3796-9766-49C7-8354-DDEC3FAA9B56}" dt="2025-10-04T20:55:23.769" v="2844" actId="14100"/>
          <ac:picMkLst>
            <pc:docMk/>
            <pc:sldMk cId="2773261516" sldId="533"/>
            <ac:picMk id="5" creationId="{B4F35637-AA00-4463-9D1C-370EAA8544DD}"/>
          </ac:picMkLst>
        </pc:picChg>
      </pc:sldChg>
      <pc:sldChg chg="delSp modSp add mod">
        <pc:chgData name="Kareem Ahmed" userId="668b7c42-9793-4d96-80a6-ccc644a66bcf" providerId="ADAL" clId="{FA3B3796-9766-49C7-8354-DDEC3FAA9B56}" dt="2025-10-04T20:58:43.890" v="2865" actId="20577"/>
        <pc:sldMkLst>
          <pc:docMk/>
          <pc:sldMk cId="2367496429" sldId="534"/>
        </pc:sldMkLst>
        <pc:spChg chg="mod">
          <ac:chgData name="Kareem Ahmed" userId="668b7c42-9793-4d96-80a6-ccc644a66bcf" providerId="ADAL" clId="{FA3B3796-9766-49C7-8354-DDEC3FAA9B56}" dt="2025-10-04T20:58:43.890" v="2865" actId="20577"/>
          <ac:spMkLst>
            <pc:docMk/>
            <pc:sldMk cId="2367496429" sldId="534"/>
            <ac:spMk id="10" creationId="{41AA0A3B-CFE3-D16D-2076-78D04242BEBF}"/>
          </ac:spMkLst>
        </pc:spChg>
      </pc:sldChg>
      <pc:sldChg chg="addSp modSp add mod modTransition">
        <pc:chgData name="Kareem Ahmed" userId="668b7c42-9793-4d96-80a6-ccc644a66bcf" providerId="ADAL" clId="{FA3B3796-9766-49C7-8354-DDEC3FAA9B56}" dt="2025-09-05T23:17:39.472" v="2142"/>
        <pc:sldMkLst>
          <pc:docMk/>
          <pc:sldMk cId="3080906223" sldId="534"/>
        </pc:sldMkLst>
      </pc:sldChg>
      <pc:sldChg chg="addSp modSp add mod modTransition">
        <pc:chgData name="Kareem Ahmed" userId="668b7c42-9793-4d96-80a6-ccc644a66bcf" providerId="ADAL" clId="{FA3B3796-9766-49C7-8354-DDEC3FAA9B56}" dt="2025-09-05T23:25:35.013" v="2143"/>
        <pc:sldMkLst>
          <pc:docMk/>
          <pc:sldMk cId="3557039" sldId="535"/>
        </pc:sldMkLst>
      </pc:sldChg>
      <pc:sldChg chg="addSp modSp add mod">
        <pc:chgData name="Kareem Ahmed" userId="668b7c42-9793-4d96-80a6-ccc644a66bcf" providerId="ADAL" clId="{FA3B3796-9766-49C7-8354-DDEC3FAA9B56}" dt="2025-10-07T23:10:48.107" v="4330" actId="1076"/>
        <pc:sldMkLst>
          <pc:docMk/>
          <pc:sldMk cId="1269364414" sldId="535"/>
        </pc:sldMkLst>
        <pc:spChg chg="add">
          <ac:chgData name="Kareem Ahmed" userId="668b7c42-9793-4d96-80a6-ccc644a66bcf" providerId="ADAL" clId="{FA3B3796-9766-49C7-8354-DDEC3FAA9B56}" dt="2025-10-07T23:10:37.327" v="4325"/>
          <ac:spMkLst>
            <pc:docMk/>
            <pc:sldMk cId="1269364414" sldId="535"/>
            <ac:spMk id="4" creationId="{F540EF73-DC02-A8B7-7EEC-C0F92E723193}"/>
          </ac:spMkLst>
        </pc:spChg>
        <pc:spChg chg="mod">
          <ac:chgData name="Kareem Ahmed" userId="668b7c42-9793-4d96-80a6-ccc644a66bcf" providerId="ADAL" clId="{FA3B3796-9766-49C7-8354-DDEC3FAA9B56}" dt="2025-10-04T21:05:08.979" v="2892" actId="20577"/>
          <ac:spMkLst>
            <pc:docMk/>
            <pc:sldMk cId="1269364414" sldId="535"/>
            <ac:spMk id="10" creationId="{0CE94E73-3944-E1D6-3E53-5EFB4921B4D6}"/>
          </ac:spMkLst>
        </pc:spChg>
        <pc:picChg chg="add mod">
          <ac:chgData name="Kareem Ahmed" userId="668b7c42-9793-4d96-80a6-ccc644a66bcf" providerId="ADAL" clId="{FA3B3796-9766-49C7-8354-DDEC3FAA9B56}" dt="2025-10-07T23:10:48.107" v="4330" actId="1076"/>
          <ac:picMkLst>
            <pc:docMk/>
            <pc:sldMk cId="1269364414" sldId="535"/>
            <ac:picMk id="5" creationId="{0FFB3B75-7984-84E3-9D3A-FBFB2DAD6097}"/>
          </ac:picMkLst>
        </pc:picChg>
      </pc:sldChg>
      <pc:sldChg chg="addSp delSp modSp add mod">
        <pc:chgData name="Kareem Ahmed" userId="668b7c42-9793-4d96-80a6-ccc644a66bcf" providerId="ADAL" clId="{FA3B3796-9766-49C7-8354-DDEC3FAA9B56}" dt="2025-10-07T23:12:32.858" v="4346" actId="1036"/>
        <pc:sldMkLst>
          <pc:docMk/>
          <pc:sldMk cId="162242618" sldId="536"/>
        </pc:sldMkLst>
        <pc:spChg chg="mod">
          <ac:chgData name="Kareem Ahmed" userId="668b7c42-9793-4d96-80a6-ccc644a66bcf" providerId="ADAL" clId="{FA3B3796-9766-49C7-8354-DDEC3FAA9B56}" dt="2025-10-04T21:07:15.163" v="2927" actId="20577"/>
          <ac:spMkLst>
            <pc:docMk/>
            <pc:sldMk cId="162242618" sldId="536"/>
            <ac:spMk id="10" creationId="{EA3050B0-2F8E-4745-CB03-B6555BCEAAA6}"/>
          </ac:spMkLst>
        </pc:spChg>
        <pc:picChg chg="add mod">
          <ac:chgData name="Kareem Ahmed" userId="668b7c42-9793-4d96-80a6-ccc644a66bcf" providerId="ADAL" clId="{FA3B3796-9766-49C7-8354-DDEC3FAA9B56}" dt="2025-10-07T23:12:32.858" v="4346" actId="1036"/>
          <ac:picMkLst>
            <pc:docMk/>
            <pc:sldMk cId="162242618" sldId="536"/>
            <ac:picMk id="8194" creationId="{00453F15-CE73-9AED-D6D9-9F5CCAEF6508}"/>
          </ac:picMkLst>
        </pc:picChg>
      </pc:sldChg>
      <pc:sldChg chg="addSp delSp modSp add mod modTransition modAnim">
        <pc:chgData name="Kareem Ahmed" userId="668b7c42-9793-4d96-80a6-ccc644a66bcf" providerId="ADAL" clId="{FA3B3796-9766-49C7-8354-DDEC3FAA9B56}" dt="2025-09-05T23:29:56.577" v="2160"/>
        <pc:sldMkLst>
          <pc:docMk/>
          <pc:sldMk cId="3224962010" sldId="536"/>
        </pc:sldMkLst>
      </pc:sldChg>
      <pc:sldChg chg="addSp delSp modSp add mod modTransition">
        <pc:chgData name="Kareem Ahmed" userId="668b7c42-9793-4d96-80a6-ccc644a66bcf" providerId="ADAL" clId="{FA3B3796-9766-49C7-8354-DDEC3FAA9B56}" dt="2025-09-05T23:31:42.730" v="2161"/>
        <pc:sldMkLst>
          <pc:docMk/>
          <pc:sldMk cId="500581922" sldId="537"/>
        </pc:sldMkLst>
      </pc:sldChg>
      <pc:sldChg chg="addSp modSp add mod">
        <pc:chgData name="Kareem Ahmed" userId="668b7c42-9793-4d96-80a6-ccc644a66bcf" providerId="ADAL" clId="{FA3B3796-9766-49C7-8354-DDEC3FAA9B56}" dt="2025-10-07T23:12:17.327" v="4342" actId="14100"/>
        <pc:sldMkLst>
          <pc:docMk/>
          <pc:sldMk cId="2022375065" sldId="537"/>
        </pc:sldMkLst>
        <pc:spChg chg="mod">
          <ac:chgData name="Kareem Ahmed" userId="668b7c42-9793-4d96-80a6-ccc644a66bcf" providerId="ADAL" clId="{FA3B3796-9766-49C7-8354-DDEC3FAA9B56}" dt="2025-10-04T21:07:58.748" v="2936" actId="20577"/>
          <ac:spMkLst>
            <pc:docMk/>
            <pc:sldMk cId="2022375065" sldId="537"/>
            <ac:spMk id="10" creationId="{799AA6CB-6B3A-7080-5C20-16D43F88D2AD}"/>
          </ac:spMkLst>
        </pc:spChg>
        <pc:picChg chg="add mod">
          <ac:chgData name="Kareem Ahmed" userId="668b7c42-9793-4d96-80a6-ccc644a66bcf" providerId="ADAL" clId="{FA3B3796-9766-49C7-8354-DDEC3FAA9B56}" dt="2025-10-07T23:12:17.327" v="4342" actId="14100"/>
          <ac:picMkLst>
            <pc:docMk/>
            <pc:sldMk cId="2022375065" sldId="537"/>
            <ac:picMk id="9218" creationId="{C523539D-8D43-36EC-0DAF-8EBF7A06E4DE}"/>
          </ac:picMkLst>
        </pc:picChg>
      </pc:sldChg>
      <pc:sldChg chg="modSp add mod">
        <pc:chgData name="Kareem Ahmed" userId="668b7c42-9793-4d96-80a6-ccc644a66bcf" providerId="ADAL" clId="{FA3B3796-9766-49C7-8354-DDEC3FAA9B56}" dt="2025-10-04T21:11:44.500" v="3007" actId="20577"/>
        <pc:sldMkLst>
          <pc:docMk/>
          <pc:sldMk cId="501426820" sldId="538"/>
        </pc:sldMkLst>
        <pc:spChg chg="mod">
          <ac:chgData name="Kareem Ahmed" userId="668b7c42-9793-4d96-80a6-ccc644a66bcf" providerId="ADAL" clId="{FA3B3796-9766-49C7-8354-DDEC3FAA9B56}" dt="2025-10-04T21:11:44.500" v="3007" actId="20577"/>
          <ac:spMkLst>
            <pc:docMk/>
            <pc:sldMk cId="501426820" sldId="538"/>
            <ac:spMk id="10" creationId="{A7455268-A04E-EAFE-B147-07C9F0D09F12}"/>
          </ac:spMkLst>
        </pc:spChg>
      </pc:sldChg>
      <pc:sldChg chg="delSp add del mod">
        <pc:chgData name="Kareem Ahmed" userId="668b7c42-9793-4d96-80a6-ccc644a66bcf" providerId="ADAL" clId="{FA3B3796-9766-49C7-8354-DDEC3FAA9B56}" dt="2025-09-03T22:12:31.154" v="813" actId="47"/>
        <pc:sldMkLst>
          <pc:docMk/>
          <pc:sldMk cId="983848706" sldId="538"/>
        </pc:sldMkLst>
      </pc:sldChg>
      <pc:sldChg chg="addSp modSp add mod modTransition">
        <pc:chgData name="Kareem Ahmed" userId="668b7c42-9793-4d96-80a6-ccc644a66bcf" providerId="ADAL" clId="{FA3B3796-9766-49C7-8354-DDEC3FAA9B56}" dt="2025-09-05T23:42:18.940" v="2189"/>
        <pc:sldMkLst>
          <pc:docMk/>
          <pc:sldMk cId="2145482150" sldId="538"/>
        </pc:sldMkLst>
      </pc:sldChg>
      <pc:sldChg chg="add del">
        <pc:chgData name="Kareem Ahmed" userId="668b7c42-9793-4d96-80a6-ccc644a66bcf" providerId="ADAL" clId="{FA3B3796-9766-49C7-8354-DDEC3FAA9B56}" dt="2025-09-03T22:11:17.090" v="781"/>
        <pc:sldMkLst>
          <pc:docMk/>
          <pc:sldMk cId="2315047194" sldId="539"/>
        </pc:sldMkLst>
      </pc:sldChg>
      <pc:sldChg chg="addSp modSp add mod modTransition">
        <pc:chgData name="Kareem Ahmed" userId="668b7c42-9793-4d96-80a6-ccc644a66bcf" providerId="ADAL" clId="{FA3B3796-9766-49C7-8354-DDEC3FAA9B56}" dt="2025-09-05T23:42:18.940" v="2189"/>
        <pc:sldMkLst>
          <pc:docMk/>
          <pc:sldMk cId="2513997963" sldId="539"/>
        </pc:sldMkLst>
      </pc:sldChg>
      <pc:sldChg chg="addSp modSp add mod">
        <pc:chgData name="Kareem Ahmed" userId="668b7c42-9793-4d96-80a6-ccc644a66bcf" providerId="ADAL" clId="{FA3B3796-9766-49C7-8354-DDEC3FAA9B56}" dt="2025-10-07T23:13:02.177" v="4358" actId="1036"/>
        <pc:sldMkLst>
          <pc:docMk/>
          <pc:sldMk cId="3081120773" sldId="539"/>
        </pc:sldMkLst>
        <pc:spChg chg="mod">
          <ac:chgData name="Kareem Ahmed" userId="668b7c42-9793-4d96-80a6-ccc644a66bcf" providerId="ADAL" clId="{FA3B3796-9766-49C7-8354-DDEC3FAA9B56}" dt="2025-10-04T21:28:32.353" v="3030" actId="20577"/>
          <ac:spMkLst>
            <pc:docMk/>
            <pc:sldMk cId="3081120773" sldId="539"/>
            <ac:spMk id="10" creationId="{EAD5673B-3FDB-5250-4BE3-E74EEA15DAC2}"/>
          </ac:spMkLst>
        </pc:spChg>
        <pc:picChg chg="add mod">
          <ac:chgData name="Kareem Ahmed" userId="668b7c42-9793-4d96-80a6-ccc644a66bcf" providerId="ADAL" clId="{FA3B3796-9766-49C7-8354-DDEC3FAA9B56}" dt="2025-10-07T23:13:02.177" v="4358" actId="1036"/>
          <ac:picMkLst>
            <pc:docMk/>
            <pc:sldMk cId="3081120773" sldId="539"/>
            <ac:picMk id="10242" creationId="{028049C3-BD7A-8382-A83A-E76E726E34DC}"/>
          </ac:picMkLst>
        </pc:picChg>
      </pc:sldChg>
      <pc:sldChg chg="modSp add mod">
        <pc:chgData name="Kareem Ahmed" userId="668b7c42-9793-4d96-80a6-ccc644a66bcf" providerId="ADAL" clId="{FA3B3796-9766-49C7-8354-DDEC3FAA9B56}" dt="2025-10-04T21:34:49.086" v="3087" actId="20577"/>
        <pc:sldMkLst>
          <pc:docMk/>
          <pc:sldMk cId="270903741" sldId="540"/>
        </pc:sldMkLst>
        <pc:spChg chg="mod">
          <ac:chgData name="Kareem Ahmed" userId="668b7c42-9793-4d96-80a6-ccc644a66bcf" providerId="ADAL" clId="{FA3B3796-9766-49C7-8354-DDEC3FAA9B56}" dt="2025-10-04T21:34:49.086" v="3087" actId="20577"/>
          <ac:spMkLst>
            <pc:docMk/>
            <pc:sldMk cId="270903741" sldId="540"/>
            <ac:spMk id="10" creationId="{FE2D4EBD-E0DA-7B70-50F9-A606E19D16CB}"/>
          </ac:spMkLst>
        </pc:spChg>
      </pc:sldChg>
      <pc:sldChg chg="addSp modSp add mod modTransition">
        <pc:chgData name="Kareem Ahmed" userId="668b7c42-9793-4d96-80a6-ccc644a66bcf" providerId="ADAL" clId="{FA3B3796-9766-49C7-8354-DDEC3FAA9B56}" dt="2025-09-06T13:11:45.884" v="2233" actId="20577"/>
        <pc:sldMkLst>
          <pc:docMk/>
          <pc:sldMk cId="1521656304" sldId="540"/>
        </pc:sldMkLst>
      </pc:sldChg>
      <pc:sldChg chg="addSp modSp add mod modTransition">
        <pc:chgData name="Kareem Ahmed" userId="668b7c42-9793-4d96-80a6-ccc644a66bcf" providerId="ADAL" clId="{FA3B3796-9766-49C7-8354-DDEC3FAA9B56}" dt="2025-09-06T13:15:38.456" v="2234"/>
        <pc:sldMkLst>
          <pc:docMk/>
          <pc:sldMk cId="273888092" sldId="541"/>
        </pc:sldMkLst>
      </pc:sldChg>
      <pc:sldChg chg="modSp add mod">
        <pc:chgData name="Kareem Ahmed" userId="668b7c42-9793-4d96-80a6-ccc644a66bcf" providerId="ADAL" clId="{FA3B3796-9766-49C7-8354-DDEC3FAA9B56}" dt="2025-10-04T21:37:55.035" v="3104" actId="20577"/>
        <pc:sldMkLst>
          <pc:docMk/>
          <pc:sldMk cId="1304505590" sldId="541"/>
        </pc:sldMkLst>
        <pc:spChg chg="mod">
          <ac:chgData name="Kareem Ahmed" userId="668b7c42-9793-4d96-80a6-ccc644a66bcf" providerId="ADAL" clId="{FA3B3796-9766-49C7-8354-DDEC3FAA9B56}" dt="2025-10-04T21:37:55.035" v="3104" actId="20577"/>
          <ac:spMkLst>
            <pc:docMk/>
            <pc:sldMk cId="1304505590" sldId="541"/>
            <ac:spMk id="10" creationId="{1E519F64-37EC-1B8C-E367-A14226D9A8CA}"/>
          </ac:spMkLst>
        </pc:spChg>
      </pc:sldChg>
      <pc:sldChg chg="addSp delSp modSp add mod">
        <pc:chgData name="Kareem Ahmed" userId="668b7c42-9793-4d96-80a6-ccc644a66bcf" providerId="ADAL" clId="{FA3B3796-9766-49C7-8354-DDEC3FAA9B56}" dt="2025-10-07T23:15:01.597" v="4366" actId="1076"/>
        <pc:sldMkLst>
          <pc:docMk/>
          <pc:sldMk cId="3070638097" sldId="542"/>
        </pc:sldMkLst>
        <pc:spChg chg="mod">
          <ac:chgData name="Kareem Ahmed" userId="668b7c42-9793-4d96-80a6-ccc644a66bcf" providerId="ADAL" clId="{FA3B3796-9766-49C7-8354-DDEC3FAA9B56}" dt="2025-10-07T16:05:53.837" v="3110" actId="207"/>
          <ac:spMkLst>
            <pc:docMk/>
            <pc:sldMk cId="3070638097" sldId="542"/>
            <ac:spMk id="3" creationId="{FD11B15A-79AA-6659-83C0-A621E142EA6B}"/>
          </ac:spMkLst>
        </pc:spChg>
        <pc:spChg chg="mod">
          <ac:chgData name="Kareem Ahmed" userId="668b7c42-9793-4d96-80a6-ccc644a66bcf" providerId="ADAL" clId="{FA3B3796-9766-49C7-8354-DDEC3FAA9B56}" dt="2025-10-07T16:07:23.711" v="3136" actId="20577"/>
          <ac:spMkLst>
            <pc:docMk/>
            <pc:sldMk cId="3070638097" sldId="542"/>
            <ac:spMk id="10" creationId="{F40F897C-C66D-1757-F7BF-C861D9C7638B}"/>
          </ac:spMkLst>
        </pc:spChg>
        <pc:picChg chg="add del mod">
          <ac:chgData name="Kareem Ahmed" userId="668b7c42-9793-4d96-80a6-ccc644a66bcf" providerId="ADAL" clId="{FA3B3796-9766-49C7-8354-DDEC3FAA9B56}" dt="2025-10-07T23:14:27.017" v="4361" actId="478"/>
          <ac:picMkLst>
            <pc:docMk/>
            <pc:sldMk cId="3070638097" sldId="542"/>
            <ac:picMk id="11266" creationId="{C2BB95E2-4258-F573-B1F3-D9FBADFFB8DC}"/>
          </ac:picMkLst>
        </pc:picChg>
        <pc:picChg chg="add mod">
          <ac:chgData name="Kareem Ahmed" userId="668b7c42-9793-4d96-80a6-ccc644a66bcf" providerId="ADAL" clId="{FA3B3796-9766-49C7-8354-DDEC3FAA9B56}" dt="2025-10-07T23:15:01.597" v="4366" actId="1076"/>
          <ac:picMkLst>
            <pc:docMk/>
            <pc:sldMk cId="3070638097" sldId="542"/>
            <ac:picMk id="11268" creationId="{0C1159D0-4E66-1C4A-F37E-C5E2BFAE7770}"/>
          </ac:picMkLst>
        </pc:picChg>
      </pc:sldChg>
      <pc:sldChg chg="addSp delSp modSp add mod modTransition modAnim">
        <pc:chgData name="Kareem Ahmed" userId="668b7c42-9793-4d96-80a6-ccc644a66bcf" providerId="ADAL" clId="{FA3B3796-9766-49C7-8354-DDEC3FAA9B56}" dt="2025-09-06T13:22:45.100" v="2237"/>
        <pc:sldMkLst>
          <pc:docMk/>
          <pc:sldMk cId="3277419807" sldId="542"/>
        </pc:sldMkLst>
      </pc:sldChg>
      <pc:sldChg chg="modSp add mod">
        <pc:chgData name="Kareem Ahmed" userId="668b7c42-9793-4d96-80a6-ccc644a66bcf" providerId="ADAL" clId="{FA3B3796-9766-49C7-8354-DDEC3FAA9B56}" dt="2025-10-07T16:17:40.826" v="3233" actId="20577"/>
        <pc:sldMkLst>
          <pc:docMk/>
          <pc:sldMk cId="1841243779" sldId="543"/>
        </pc:sldMkLst>
        <pc:spChg chg="mod">
          <ac:chgData name="Kareem Ahmed" userId="668b7c42-9793-4d96-80a6-ccc644a66bcf" providerId="ADAL" clId="{FA3B3796-9766-49C7-8354-DDEC3FAA9B56}" dt="2025-10-07T16:17:40.826" v="3233" actId="20577"/>
          <ac:spMkLst>
            <pc:docMk/>
            <pc:sldMk cId="1841243779" sldId="543"/>
            <ac:spMk id="10" creationId="{596A5288-C989-DFD1-0A46-699B28F03D43}"/>
          </ac:spMkLst>
        </pc:spChg>
      </pc:sldChg>
      <pc:sldChg chg="modSp add del mod">
        <pc:chgData name="Kareem Ahmed" userId="668b7c42-9793-4d96-80a6-ccc644a66bcf" providerId="ADAL" clId="{FA3B3796-9766-49C7-8354-DDEC3FAA9B56}" dt="2025-09-04T00:42:04.907" v="2037" actId="47"/>
        <pc:sldMkLst>
          <pc:docMk/>
          <pc:sldMk cId="3084132319" sldId="543"/>
        </pc:sldMkLst>
      </pc:sldChg>
      <pc:sldChg chg="addSp modSp add mod modTransition">
        <pc:chgData name="Kareem Ahmed" userId="668b7c42-9793-4d96-80a6-ccc644a66bcf" providerId="ADAL" clId="{FA3B3796-9766-49C7-8354-DDEC3FAA9B56}" dt="2025-09-06T13:27:10.972" v="2238"/>
        <pc:sldMkLst>
          <pc:docMk/>
          <pc:sldMk cId="562193851" sldId="544"/>
        </pc:sldMkLst>
      </pc:sldChg>
      <pc:sldChg chg="addSp modSp add mod ord">
        <pc:chgData name="Kareem Ahmed" userId="668b7c42-9793-4d96-80a6-ccc644a66bcf" providerId="ADAL" clId="{FA3B3796-9766-49C7-8354-DDEC3FAA9B56}" dt="2025-10-07T23:15:43.217" v="4372" actId="14100"/>
        <pc:sldMkLst>
          <pc:docMk/>
          <pc:sldMk cId="3375390485" sldId="544"/>
        </pc:sldMkLst>
        <pc:spChg chg="mod">
          <ac:chgData name="Kareem Ahmed" userId="668b7c42-9793-4d96-80a6-ccc644a66bcf" providerId="ADAL" clId="{FA3B3796-9766-49C7-8354-DDEC3FAA9B56}" dt="2025-10-07T16:16:14.036" v="3190" actId="20577"/>
          <ac:spMkLst>
            <pc:docMk/>
            <pc:sldMk cId="3375390485" sldId="544"/>
            <ac:spMk id="10" creationId="{72D017E1-9EFD-3D4A-64D3-F1764DBA7013}"/>
          </ac:spMkLst>
        </pc:spChg>
        <pc:picChg chg="add mod">
          <ac:chgData name="Kareem Ahmed" userId="668b7c42-9793-4d96-80a6-ccc644a66bcf" providerId="ADAL" clId="{FA3B3796-9766-49C7-8354-DDEC3FAA9B56}" dt="2025-10-07T23:15:43.217" v="4372" actId="14100"/>
          <ac:picMkLst>
            <pc:docMk/>
            <pc:sldMk cId="3375390485" sldId="544"/>
            <ac:picMk id="12290" creationId="{D7B3FEC4-52C4-30D3-E2EA-727B602B8E41}"/>
          </ac:picMkLst>
        </pc:picChg>
      </pc:sldChg>
      <pc:sldChg chg="addSp delSp modSp add mod modTransition">
        <pc:chgData name="Kareem Ahmed" userId="668b7c42-9793-4d96-80a6-ccc644a66bcf" providerId="ADAL" clId="{FA3B3796-9766-49C7-8354-DDEC3FAA9B56}" dt="2025-09-06T13:27:10.972" v="2238"/>
        <pc:sldMkLst>
          <pc:docMk/>
          <pc:sldMk cId="3132435627" sldId="545"/>
        </pc:sldMkLst>
      </pc:sldChg>
      <pc:sldChg chg="addSp delSp modSp add mod">
        <pc:chgData name="Kareem Ahmed" userId="668b7c42-9793-4d96-80a6-ccc644a66bcf" providerId="ADAL" clId="{FA3B3796-9766-49C7-8354-DDEC3FAA9B56}" dt="2025-10-07T23:17:34.437" v="4386" actId="14100"/>
        <pc:sldMkLst>
          <pc:docMk/>
          <pc:sldMk cId="4253446558" sldId="545"/>
        </pc:sldMkLst>
        <pc:spChg chg="add del mod">
          <ac:chgData name="Kareem Ahmed" userId="668b7c42-9793-4d96-80a6-ccc644a66bcf" providerId="ADAL" clId="{FA3B3796-9766-49C7-8354-DDEC3FAA9B56}" dt="2025-10-07T16:40:14.515" v="3307" actId="478"/>
          <ac:spMkLst>
            <pc:docMk/>
            <pc:sldMk cId="4253446558" sldId="545"/>
            <ac:spMk id="4" creationId="{9CDBF629-2F31-CEB5-B2C5-2F51CBA902EF}"/>
          </ac:spMkLst>
        </pc:spChg>
        <pc:spChg chg="mod">
          <ac:chgData name="Kareem Ahmed" userId="668b7c42-9793-4d96-80a6-ccc644a66bcf" providerId="ADAL" clId="{FA3B3796-9766-49C7-8354-DDEC3FAA9B56}" dt="2025-10-07T16:45:04.258" v="3358" actId="13900"/>
          <ac:spMkLst>
            <pc:docMk/>
            <pc:sldMk cId="4253446558" sldId="545"/>
            <ac:spMk id="10" creationId="{C7C43706-671A-2D22-31B9-FD9C40BC911A}"/>
          </ac:spMkLst>
        </pc:spChg>
        <pc:picChg chg="add mod">
          <ac:chgData name="Kareem Ahmed" userId="668b7c42-9793-4d96-80a6-ccc644a66bcf" providerId="ADAL" clId="{FA3B3796-9766-49C7-8354-DDEC3FAA9B56}" dt="2025-10-07T23:17:34.437" v="4386" actId="14100"/>
          <ac:picMkLst>
            <pc:docMk/>
            <pc:sldMk cId="4253446558" sldId="545"/>
            <ac:picMk id="14338" creationId="{F32BD7D4-BB97-D14C-9483-64CA53654BDA}"/>
          </ac:picMkLst>
        </pc:picChg>
      </pc:sldChg>
      <pc:sldChg chg="add del">
        <pc:chgData name="Kareem Ahmed" userId="668b7c42-9793-4d96-80a6-ccc644a66bcf" providerId="ADAL" clId="{FA3B3796-9766-49C7-8354-DDEC3FAA9B56}" dt="2025-09-03T23:38:46.973" v="1203"/>
        <pc:sldMkLst>
          <pc:docMk/>
          <pc:sldMk cId="2190935623" sldId="546"/>
        </pc:sldMkLst>
      </pc:sldChg>
      <pc:sldChg chg="addSp delSp modSp add mod ord">
        <pc:chgData name="Kareem Ahmed" userId="668b7c42-9793-4d96-80a6-ccc644a66bcf" providerId="ADAL" clId="{FA3B3796-9766-49C7-8354-DDEC3FAA9B56}" dt="2025-10-07T23:16:48.287" v="4382" actId="14100"/>
        <pc:sldMkLst>
          <pc:docMk/>
          <pc:sldMk cId="2399631944" sldId="546"/>
        </pc:sldMkLst>
        <pc:spChg chg="add del">
          <ac:chgData name="Kareem Ahmed" userId="668b7c42-9793-4d96-80a6-ccc644a66bcf" providerId="ADAL" clId="{FA3B3796-9766-49C7-8354-DDEC3FAA9B56}" dt="2025-10-07T23:16:19.587" v="4374" actId="22"/>
          <ac:spMkLst>
            <pc:docMk/>
            <pc:sldMk cId="2399631944" sldId="546"/>
            <ac:spMk id="5" creationId="{912BD273-276C-DDE9-308C-D9BBC1AC23A0}"/>
          </ac:spMkLst>
        </pc:spChg>
        <pc:spChg chg="mod">
          <ac:chgData name="Kareem Ahmed" userId="668b7c42-9793-4d96-80a6-ccc644a66bcf" providerId="ADAL" clId="{FA3B3796-9766-49C7-8354-DDEC3FAA9B56}" dt="2025-10-07T16:41:58.125" v="3329" actId="5793"/>
          <ac:spMkLst>
            <pc:docMk/>
            <pc:sldMk cId="2399631944" sldId="546"/>
            <ac:spMk id="10" creationId="{78ED6BAF-476C-2911-B112-0CAE8AC6C010}"/>
          </ac:spMkLst>
        </pc:spChg>
        <pc:picChg chg="add del mod">
          <ac:chgData name="Kareem Ahmed" userId="668b7c42-9793-4d96-80a6-ccc644a66bcf" providerId="ADAL" clId="{FA3B3796-9766-49C7-8354-DDEC3FAA9B56}" dt="2025-10-07T23:16:29.891" v="4378" actId="478"/>
          <ac:picMkLst>
            <pc:docMk/>
            <pc:sldMk cId="2399631944" sldId="546"/>
            <ac:picMk id="13314" creationId="{D249C4BF-4043-5B8D-1520-950CC863EA27}"/>
          </ac:picMkLst>
        </pc:picChg>
        <pc:picChg chg="add mod">
          <ac:chgData name="Kareem Ahmed" userId="668b7c42-9793-4d96-80a6-ccc644a66bcf" providerId="ADAL" clId="{FA3B3796-9766-49C7-8354-DDEC3FAA9B56}" dt="2025-10-07T23:16:48.287" v="4382" actId="14100"/>
          <ac:picMkLst>
            <pc:docMk/>
            <pc:sldMk cId="2399631944" sldId="546"/>
            <ac:picMk id="13316" creationId="{ED728A8A-F674-EEC6-BBE5-9378AAD358A4}"/>
          </ac:picMkLst>
        </pc:picChg>
      </pc:sldChg>
      <pc:sldChg chg="addSp modSp add mod modTransition">
        <pc:chgData name="Kareem Ahmed" userId="668b7c42-9793-4d96-80a6-ccc644a66bcf" providerId="ADAL" clId="{FA3B3796-9766-49C7-8354-DDEC3FAA9B56}" dt="2025-09-06T13:30:54.846" v="2239"/>
        <pc:sldMkLst>
          <pc:docMk/>
          <pc:sldMk cId="3449956225" sldId="546"/>
        </pc:sldMkLst>
      </pc:sldChg>
      <pc:sldChg chg="add del">
        <pc:chgData name="Kareem Ahmed" userId="668b7c42-9793-4d96-80a6-ccc644a66bcf" providerId="ADAL" clId="{FA3B3796-9766-49C7-8354-DDEC3FAA9B56}" dt="2025-10-07T16:38:35.665" v="3302"/>
        <pc:sldMkLst>
          <pc:docMk/>
          <pc:sldMk cId="392434749" sldId="547"/>
        </pc:sldMkLst>
      </pc:sldChg>
      <pc:sldChg chg="addSp modSp add mod">
        <pc:chgData name="Kareem Ahmed" userId="668b7c42-9793-4d96-80a6-ccc644a66bcf" providerId="ADAL" clId="{FA3B3796-9766-49C7-8354-DDEC3FAA9B56}" dt="2025-10-07T23:18:28.316" v="4389" actId="14100"/>
        <pc:sldMkLst>
          <pc:docMk/>
          <pc:sldMk cId="1597010466" sldId="547"/>
        </pc:sldMkLst>
        <pc:spChg chg="mod">
          <ac:chgData name="Kareem Ahmed" userId="668b7c42-9793-4d96-80a6-ccc644a66bcf" providerId="ADAL" clId="{FA3B3796-9766-49C7-8354-DDEC3FAA9B56}" dt="2025-10-07T16:45:40.491" v="3371" actId="20577"/>
          <ac:spMkLst>
            <pc:docMk/>
            <pc:sldMk cId="1597010466" sldId="547"/>
            <ac:spMk id="10" creationId="{7D974FCD-4F77-615E-4EBA-74DF125AAF56}"/>
          </ac:spMkLst>
        </pc:spChg>
        <pc:graphicFrameChg chg="add mod">
          <ac:chgData name="Kareem Ahmed" userId="668b7c42-9793-4d96-80a6-ccc644a66bcf" providerId="ADAL" clId="{FA3B3796-9766-49C7-8354-DDEC3FAA9B56}" dt="2025-10-07T16:45:30.008" v="3363"/>
          <ac:graphicFrameMkLst>
            <pc:docMk/>
            <pc:sldMk cId="1597010466" sldId="547"/>
            <ac:graphicFrameMk id="4" creationId="{66CD96C0-A7A0-87EF-AC6E-4BFC18013164}"/>
          </ac:graphicFrameMkLst>
        </pc:graphicFrameChg>
        <pc:picChg chg="add mod">
          <ac:chgData name="Kareem Ahmed" userId="668b7c42-9793-4d96-80a6-ccc644a66bcf" providerId="ADAL" clId="{FA3B3796-9766-49C7-8354-DDEC3FAA9B56}" dt="2025-10-07T23:18:28.316" v="4389" actId="14100"/>
          <ac:picMkLst>
            <pc:docMk/>
            <pc:sldMk cId="1597010466" sldId="547"/>
            <ac:picMk id="15362" creationId="{230177D4-C020-863E-311D-B3A8955E0CA3}"/>
          </ac:picMkLst>
        </pc:picChg>
      </pc:sldChg>
      <pc:sldChg chg="add del">
        <pc:chgData name="Kareem Ahmed" userId="668b7c42-9793-4d96-80a6-ccc644a66bcf" providerId="ADAL" clId="{FA3B3796-9766-49C7-8354-DDEC3FAA9B56}" dt="2025-10-07T16:38:14.122" v="3300"/>
        <pc:sldMkLst>
          <pc:docMk/>
          <pc:sldMk cId="3125844508" sldId="547"/>
        </pc:sldMkLst>
      </pc:sldChg>
      <pc:sldChg chg="addSp modSp add mod modTransition">
        <pc:chgData name="Kareem Ahmed" userId="668b7c42-9793-4d96-80a6-ccc644a66bcf" providerId="ADAL" clId="{FA3B3796-9766-49C7-8354-DDEC3FAA9B56}" dt="2025-09-06T13:37:40.598" v="2295" actId="20577"/>
        <pc:sldMkLst>
          <pc:docMk/>
          <pc:sldMk cId="3251976073" sldId="547"/>
        </pc:sldMkLst>
      </pc:sldChg>
      <pc:sldChg chg="add del">
        <pc:chgData name="Kareem Ahmed" userId="668b7c42-9793-4d96-80a6-ccc644a66bcf" providerId="ADAL" clId="{FA3B3796-9766-49C7-8354-DDEC3FAA9B56}" dt="2025-10-07T16:39:10.264" v="3304"/>
        <pc:sldMkLst>
          <pc:docMk/>
          <pc:sldMk cId="3410866226" sldId="547"/>
        </pc:sldMkLst>
      </pc:sldChg>
      <pc:sldChg chg="addSp modSp add mod modTransition">
        <pc:chgData name="Kareem Ahmed" userId="668b7c42-9793-4d96-80a6-ccc644a66bcf" providerId="ADAL" clId="{FA3B3796-9766-49C7-8354-DDEC3FAA9B56}" dt="2025-09-06T14:07:55.732" v="2369"/>
        <pc:sldMkLst>
          <pc:docMk/>
          <pc:sldMk cId="1688435034" sldId="548"/>
        </pc:sldMkLst>
      </pc:sldChg>
      <pc:sldChg chg="addSp modSp add mod">
        <pc:chgData name="Kareem Ahmed" userId="668b7c42-9793-4d96-80a6-ccc644a66bcf" providerId="ADAL" clId="{FA3B3796-9766-49C7-8354-DDEC3FAA9B56}" dt="2025-10-07T23:18:59.287" v="4394" actId="14100"/>
        <pc:sldMkLst>
          <pc:docMk/>
          <pc:sldMk cId="2346252313" sldId="548"/>
        </pc:sldMkLst>
        <pc:spChg chg="mod">
          <ac:chgData name="Kareem Ahmed" userId="668b7c42-9793-4d96-80a6-ccc644a66bcf" providerId="ADAL" clId="{FA3B3796-9766-49C7-8354-DDEC3FAA9B56}" dt="2025-10-07T22:15:05.768" v="3546" actId="14100"/>
          <ac:spMkLst>
            <pc:docMk/>
            <pc:sldMk cId="2346252313" sldId="548"/>
            <ac:spMk id="3" creationId="{66D5A82B-0381-4C2E-CC3F-169C1F30A885}"/>
          </ac:spMkLst>
        </pc:spChg>
        <pc:spChg chg="mod">
          <ac:chgData name="Kareem Ahmed" userId="668b7c42-9793-4d96-80a6-ccc644a66bcf" providerId="ADAL" clId="{FA3B3796-9766-49C7-8354-DDEC3FAA9B56}" dt="2025-10-07T16:53:33.088" v="3393" actId="13900"/>
          <ac:spMkLst>
            <pc:docMk/>
            <pc:sldMk cId="2346252313" sldId="548"/>
            <ac:spMk id="10" creationId="{DA703BD5-3C54-F56A-2FD4-CEA4D090F69C}"/>
          </ac:spMkLst>
        </pc:spChg>
        <pc:picChg chg="add mod">
          <ac:chgData name="Kareem Ahmed" userId="668b7c42-9793-4d96-80a6-ccc644a66bcf" providerId="ADAL" clId="{FA3B3796-9766-49C7-8354-DDEC3FAA9B56}" dt="2025-10-07T23:18:59.287" v="4394" actId="14100"/>
          <ac:picMkLst>
            <pc:docMk/>
            <pc:sldMk cId="2346252313" sldId="548"/>
            <ac:picMk id="16386" creationId="{6F20F3BE-9487-F0FA-C5CE-4833E486C25B}"/>
          </ac:picMkLst>
        </pc:picChg>
      </pc:sldChg>
      <pc:sldChg chg="addSp delSp modSp add mod modTransition modAnim">
        <pc:chgData name="Kareem Ahmed" userId="668b7c42-9793-4d96-80a6-ccc644a66bcf" providerId="ADAL" clId="{FA3B3796-9766-49C7-8354-DDEC3FAA9B56}" dt="2025-09-06T14:09:33.593" v="2373"/>
        <pc:sldMkLst>
          <pc:docMk/>
          <pc:sldMk cId="3372484579" sldId="549"/>
        </pc:sldMkLst>
      </pc:sldChg>
      <pc:sldChg chg="addSp delSp modSp add mod">
        <pc:chgData name="Kareem Ahmed" userId="668b7c42-9793-4d96-80a6-ccc644a66bcf" providerId="ADAL" clId="{FA3B3796-9766-49C7-8354-DDEC3FAA9B56}" dt="2025-10-07T22:15:10.691" v="3548"/>
        <pc:sldMkLst>
          <pc:docMk/>
          <pc:sldMk cId="3508675091" sldId="549"/>
        </pc:sldMkLst>
        <pc:spChg chg="del">
          <ac:chgData name="Kareem Ahmed" userId="668b7c42-9793-4d96-80a6-ccc644a66bcf" providerId="ADAL" clId="{FA3B3796-9766-49C7-8354-DDEC3FAA9B56}" dt="2025-10-07T20:22:19.052" v="3504" actId="478"/>
          <ac:spMkLst>
            <pc:docMk/>
            <pc:sldMk cId="3508675091" sldId="549"/>
            <ac:spMk id="3" creationId="{58F070E8-0952-65B6-F1CB-5E90B4795758}"/>
          </ac:spMkLst>
        </pc:spChg>
        <pc:spChg chg="add mod">
          <ac:chgData name="Kareem Ahmed" userId="668b7c42-9793-4d96-80a6-ccc644a66bcf" providerId="ADAL" clId="{FA3B3796-9766-49C7-8354-DDEC3FAA9B56}" dt="2025-10-07T22:15:10.691" v="3548"/>
          <ac:spMkLst>
            <pc:docMk/>
            <pc:sldMk cId="3508675091" sldId="549"/>
            <ac:spMk id="3" creationId="{77DEE083-F97B-32E0-23D6-DD264C23262B}"/>
          </ac:spMkLst>
        </pc:spChg>
        <pc:spChg chg="add del">
          <ac:chgData name="Kareem Ahmed" userId="668b7c42-9793-4d96-80a6-ccc644a66bcf" providerId="ADAL" clId="{FA3B3796-9766-49C7-8354-DDEC3FAA9B56}" dt="2025-10-07T20:13:31.759" v="3409" actId="22"/>
          <ac:spMkLst>
            <pc:docMk/>
            <pc:sldMk cId="3508675091" sldId="549"/>
            <ac:spMk id="5" creationId="{7CF0E161-068B-504F-81B2-C048354C43C1}"/>
          </ac:spMkLst>
        </pc:spChg>
        <pc:spChg chg="add del mod">
          <ac:chgData name="Kareem Ahmed" userId="668b7c42-9793-4d96-80a6-ccc644a66bcf" providerId="ADAL" clId="{FA3B3796-9766-49C7-8354-DDEC3FAA9B56}" dt="2025-10-07T22:15:10.179" v="3547" actId="478"/>
          <ac:spMkLst>
            <pc:docMk/>
            <pc:sldMk cId="3508675091" sldId="549"/>
            <ac:spMk id="6" creationId="{A2FF9F51-1590-CDE1-6AA3-01F82FC7B039}"/>
          </ac:spMkLst>
        </pc:spChg>
        <pc:spChg chg="mod">
          <ac:chgData name="Kareem Ahmed" userId="668b7c42-9793-4d96-80a6-ccc644a66bcf" providerId="ADAL" clId="{FA3B3796-9766-49C7-8354-DDEC3FAA9B56}" dt="2025-10-07T20:17:56.616" v="3479" actId="20577"/>
          <ac:spMkLst>
            <pc:docMk/>
            <pc:sldMk cId="3508675091" sldId="549"/>
            <ac:spMk id="10" creationId="{6D6EB8EA-64E9-D641-18BE-D0F4C70F5993}"/>
          </ac:spMkLst>
        </pc:spChg>
      </pc:sldChg>
      <pc:sldChg chg="addSp modSp add mod modTransition">
        <pc:chgData name="Kareem Ahmed" userId="668b7c42-9793-4d96-80a6-ccc644a66bcf" providerId="ADAL" clId="{FA3B3796-9766-49C7-8354-DDEC3FAA9B56}" dt="2025-09-06T14:12:51.822" v="2374"/>
        <pc:sldMkLst>
          <pc:docMk/>
          <pc:sldMk cId="2748559843" sldId="550"/>
        </pc:sldMkLst>
      </pc:sldChg>
      <pc:sldChg chg="addSp delSp modSp add mod">
        <pc:chgData name="Kareem Ahmed" userId="668b7c42-9793-4d96-80a6-ccc644a66bcf" providerId="ADAL" clId="{FA3B3796-9766-49C7-8354-DDEC3FAA9B56}" dt="2025-10-07T23:19:35.196" v="4397" actId="478"/>
        <pc:sldMkLst>
          <pc:docMk/>
          <pc:sldMk cId="3708351859" sldId="550"/>
        </pc:sldMkLst>
        <pc:spChg chg="del">
          <ac:chgData name="Kareem Ahmed" userId="668b7c42-9793-4d96-80a6-ccc644a66bcf" providerId="ADAL" clId="{FA3B3796-9766-49C7-8354-DDEC3FAA9B56}" dt="2025-10-07T20:22:24.519" v="3506" actId="478"/>
          <ac:spMkLst>
            <pc:docMk/>
            <pc:sldMk cId="3708351859" sldId="550"/>
            <ac:spMk id="3" creationId="{4EEBCD94-BDC6-5D8D-30BE-DC450645F2E2}"/>
          </ac:spMkLst>
        </pc:spChg>
        <pc:spChg chg="add mod">
          <ac:chgData name="Kareem Ahmed" userId="668b7c42-9793-4d96-80a6-ccc644a66bcf" providerId="ADAL" clId="{FA3B3796-9766-49C7-8354-DDEC3FAA9B56}" dt="2025-10-07T22:15:14.448" v="3550"/>
          <ac:spMkLst>
            <pc:docMk/>
            <pc:sldMk cId="3708351859" sldId="550"/>
            <ac:spMk id="3" creationId="{8F45551C-28D2-FC2E-0660-8F8BE74D3F86}"/>
          </ac:spMkLst>
        </pc:spChg>
        <pc:spChg chg="add del mod">
          <ac:chgData name="Kareem Ahmed" userId="668b7c42-9793-4d96-80a6-ccc644a66bcf" providerId="ADAL" clId="{FA3B3796-9766-49C7-8354-DDEC3FAA9B56}" dt="2025-10-07T22:15:13.949" v="3549" actId="478"/>
          <ac:spMkLst>
            <pc:docMk/>
            <pc:sldMk cId="3708351859" sldId="550"/>
            <ac:spMk id="4" creationId="{DFD2D3D2-34D5-EA5D-7800-EC9592A5867B}"/>
          </ac:spMkLst>
        </pc:spChg>
        <pc:spChg chg="mod">
          <ac:chgData name="Kareem Ahmed" userId="668b7c42-9793-4d96-80a6-ccc644a66bcf" providerId="ADAL" clId="{FA3B3796-9766-49C7-8354-DDEC3FAA9B56}" dt="2025-10-07T20:19:33.594" v="3488" actId="1076"/>
          <ac:spMkLst>
            <pc:docMk/>
            <pc:sldMk cId="3708351859" sldId="550"/>
            <ac:spMk id="10" creationId="{6CC270A9-0BB0-3DB8-6746-F841914A64D8}"/>
          </ac:spMkLst>
        </pc:spChg>
        <pc:picChg chg="add del mod">
          <ac:chgData name="Kareem Ahmed" userId="668b7c42-9793-4d96-80a6-ccc644a66bcf" providerId="ADAL" clId="{FA3B3796-9766-49C7-8354-DDEC3FAA9B56}" dt="2025-10-07T23:19:35.196" v="4397" actId="478"/>
          <ac:picMkLst>
            <pc:docMk/>
            <pc:sldMk cId="3708351859" sldId="550"/>
            <ac:picMk id="17410" creationId="{347ADA6C-A5E2-B28A-328E-C817135A9128}"/>
          </ac:picMkLst>
        </pc:picChg>
      </pc:sldChg>
      <pc:sldChg chg="addSp modSp add mod modTransition">
        <pc:chgData name="Kareem Ahmed" userId="668b7c42-9793-4d96-80a6-ccc644a66bcf" providerId="ADAL" clId="{FA3B3796-9766-49C7-8354-DDEC3FAA9B56}" dt="2025-09-06T14:14:01.240" v="2380" actId="20577"/>
        <pc:sldMkLst>
          <pc:docMk/>
          <pc:sldMk cId="2336281207" sldId="551"/>
        </pc:sldMkLst>
      </pc:sldChg>
      <pc:sldChg chg="addSp delSp modSp add mod">
        <pc:chgData name="Kareem Ahmed" userId="668b7c42-9793-4d96-80a6-ccc644a66bcf" providerId="ADAL" clId="{FA3B3796-9766-49C7-8354-DDEC3FAA9B56}" dt="2025-10-07T23:19:42.091" v="4400" actId="14100"/>
        <pc:sldMkLst>
          <pc:docMk/>
          <pc:sldMk cId="3549085341" sldId="551"/>
        </pc:sldMkLst>
        <pc:spChg chg="del">
          <ac:chgData name="Kareem Ahmed" userId="668b7c42-9793-4d96-80a6-ccc644a66bcf" providerId="ADAL" clId="{FA3B3796-9766-49C7-8354-DDEC3FAA9B56}" dt="2025-10-07T20:22:29.412" v="3508" actId="478"/>
          <ac:spMkLst>
            <pc:docMk/>
            <pc:sldMk cId="3549085341" sldId="551"/>
            <ac:spMk id="3" creationId="{CDAFBE08-29A0-B43D-01C8-34E2A850E5A7}"/>
          </ac:spMkLst>
        </pc:spChg>
        <pc:spChg chg="add mod">
          <ac:chgData name="Kareem Ahmed" userId="668b7c42-9793-4d96-80a6-ccc644a66bcf" providerId="ADAL" clId="{FA3B3796-9766-49C7-8354-DDEC3FAA9B56}" dt="2025-10-07T22:15:18.396" v="3552"/>
          <ac:spMkLst>
            <pc:docMk/>
            <pc:sldMk cId="3549085341" sldId="551"/>
            <ac:spMk id="3" creationId="{EF17F6C3-5ACD-CCF6-C60D-5EB0CD717A22}"/>
          </ac:spMkLst>
        </pc:spChg>
        <pc:spChg chg="add del mod">
          <ac:chgData name="Kareem Ahmed" userId="668b7c42-9793-4d96-80a6-ccc644a66bcf" providerId="ADAL" clId="{FA3B3796-9766-49C7-8354-DDEC3FAA9B56}" dt="2025-10-07T22:15:17.829" v="3551" actId="478"/>
          <ac:spMkLst>
            <pc:docMk/>
            <pc:sldMk cId="3549085341" sldId="551"/>
            <ac:spMk id="4" creationId="{738D5FA8-4133-A313-EE51-ABB31C4081A7}"/>
          </ac:spMkLst>
        </pc:spChg>
        <pc:spChg chg="mod">
          <ac:chgData name="Kareem Ahmed" userId="668b7c42-9793-4d96-80a6-ccc644a66bcf" providerId="ADAL" clId="{FA3B3796-9766-49C7-8354-DDEC3FAA9B56}" dt="2025-10-07T20:21:46.865" v="3496" actId="20577"/>
          <ac:spMkLst>
            <pc:docMk/>
            <pc:sldMk cId="3549085341" sldId="551"/>
            <ac:spMk id="10" creationId="{134EB103-0131-5643-0254-18E4ED7613C1}"/>
          </ac:spMkLst>
        </pc:spChg>
        <pc:picChg chg="add mod">
          <ac:chgData name="Kareem Ahmed" userId="668b7c42-9793-4d96-80a6-ccc644a66bcf" providerId="ADAL" clId="{FA3B3796-9766-49C7-8354-DDEC3FAA9B56}" dt="2025-10-07T23:19:42.091" v="4400" actId="14100"/>
          <ac:picMkLst>
            <pc:docMk/>
            <pc:sldMk cId="3549085341" sldId="551"/>
            <ac:picMk id="4" creationId="{B201FA7D-F8FD-AF91-463E-A35A132CED0C}"/>
          </ac:picMkLst>
        </pc:picChg>
      </pc:sldChg>
      <pc:sldChg chg="addSp delSp modSp add mod">
        <pc:chgData name="Kareem Ahmed" userId="668b7c42-9793-4d96-80a6-ccc644a66bcf" providerId="ADAL" clId="{FA3B3796-9766-49C7-8354-DDEC3FAA9B56}" dt="2025-10-07T23:20:11.896" v="4402" actId="1076"/>
        <pc:sldMkLst>
          <pc:docMk/>
          <pc:sldMk cId="1061063706" sldId="552"/>
        </pc:sldMkLst>
        <pc:spChg chg="del">
          <ac:chgData name="Kareem Ahmed" userId="668b7c42-9793-4d96-80a6-ccc644a66bcf" providerId="ADAL" clId="{FA3B3796-9766-49C7-8354-DDEC3FAA9B56}" dt="2025-10-07T20:22:34.403" v="3510" actId="478"/>
          <ac:spMkLst>
            <pc:docMk/>
            <pc:sldMk cId="1061063706" sldId="552"/>
            <ac:spMk id="3" creationId="{5465C615-F2DD-AB28-8E98-F412B9298C2B}"/>
          </ac:spMkLst>
        </pc:spChg>
        <pc:spChg chg="add mod">
          <ac:chgData name="Kareem Ahmed" userId="668b7c42-9793-4d96-80a6-ccc644a66bcf" providerId="ADAL" clId="{FA3B3796-9766-49C7-8354-DDEC3FAA9B56}" dt="2025-10-07T22:15:22.660" v="3554"/>
          <ac:spMkLst>
            <pc:docMk/>
            <pc:sldMk cId="1061063706" sldId="552"/>
            <ac:spMk id="3" creationId="{83ECBC04-7481-738B-3B21-6866C87423AC}"/>
          </ac:spMkLst>
        </pc:spChg>
        <pc:spChg chg="add del mod">
          <ac:chgData name="Kareem Ahmed" userId="668b7c42-9793-4d96-80a6-ccc644a66bcf" providerId="ADAL" clId="{FA3B3796-9766-49C7-8354-DDEC3FAA9B56}" dt="2025-10-07T22:15:22.179" v="3553" actId="478"/>
          <ac:spMkLst>
            <pc:docMk/>
            <pc:sldMk cId="1061063706" sldId="552"/>
            <ac:spMk id="4" creationId="{B511995B-4C00-C192-BB7B-EC9350BBC10D}"/>
          </ac:spMkLst>
        </pc:spChg>
        <pc:spChg chg="mod">
          <ac:chgData name="Kareem Ahmed" userId="668b7c42-9793-4d96-80a6-ccc644a66bcf" providerId="ADAL" clId="{FA3B3796-9766-49C7-8354-DDEC3FAA9B56}" dt="2025-10-07T20:23:25.290" v="3519" actId="20577"/>
          <ac:spMkLst>
            <pc:docMk/>
            <pc:sldMk cId="1061063706" sldId="552"/>
            <ac:spMk id="10" creationId="{77D28A1E-FFB1-041E-E6E2-9FCFB23380B9}"/>
          </ac:spMkLst>
        </pc:spChg>
        <pc:picChg chg="add mod">
          <ac:chgData name="Kareem Ahmed" userId="668b7c42-9793-4d96-80a6-ccc644a66bcf" providerId="ADAL" clId="{FA3B3796-9766-49C7-8354-DDEC3FAA9B56}" dt="2025-10-07T23:20:11.896" v="4402" actId="1076"/>
          <ac:picMkLst>
            <pc:docMk/>
            <pc:sldMk cId="1061063706" sldId="552"/>
            <ac:picMk id="18434" creationId="{1CBA131E-8508-CE94-8353-771A321CFFFB}"/>
          </ac:picMkLst>
        </pc:picChg>
      </pc:sldChg>
      <pc:sldChg chg="addSp modSp add mod modTransition">
        <pc:chgData name="Kareem Ahmed" userId="668b7c42-9793-4d96-80a6-ccc644a66bcf" providerId="ADAL" clId="{FA3B3796-9766-49C7-8354-DDEC3FAA9B56}" dt="2025-09-06T14:19:31.830" v="2387"/>
        <pc:sldMkLst>
          <pc:docMk/>
          <pc:sldMk cId="1700202666" sldId="552"/>
        </pc:sldMkLst>
      </pc:sldChg>
      <pc:sldChg chg="addSp delSp modSp add mod">
        <pc:chgData name="Kareem Ahmed" userId="668b7c42-9793-4d96-80a6-ccc644a66bcf" providerId="ADAL" clId="{FA3B3796-9766-49C7-8354-DDEC3FAA9B56}" dt="2025-10-07T23:20:32.027" v="4404" actId="1076"/>
        <pc:sldMkLst>
          <pc:docMk/>
          <pc:sldMk cId="916141071" sldId="553"/>
        </pc:sldMkLst>
        <pc:spChg chg="add mod">
          <ac:chgData name="Kareem Ahmed" userId="668b7c42-9793-4d96-80a6-ccc644a66bcf" providerId="ADAL" clId="{FA3B3796-9766-49C7-8354-DDEC3FAA9B56}" dt="2025-10-07T22:15:26.219" v="3556"/>
          <ac:spMkLst>
            <pc:docMk/>
            <pc:sldMk cId="916141071" sldId="553"/>
            <ac:spMk id="3" creationId="{6A63886F-4423-F96A-898F-4B24D5969FCF}"/>
          </ac:spMkLst>
        </pc:spChg>
        <pc:spChg chg="del">
          <ac:chgData name="Kareem Ahmed" userId="668b7c42-9793-4d96-80a6-ccc644a66bcf" providerId="ADAL" clId="{FA3B3796-9766-49C7-8354-DDEC3FAA9B56}" dt="2025-10-07T22:15:25.699" v="3555" actId="478"/>
          <ac:spMkLst>
            <pc:docMk/>
            <pc:sldMk cId="916141071" sldId="553"/>
            <ac:spMk id="4" creationId="{AABD253F-0E93-E8DE-E5A0-4631581310E4}"/>
          </ac:spMkLst>
        </pc:spChg>
        <pc:spChg chg="mod">
          <ac:chgData name="Kareem Ahmed" userId="668b7c42-9793-4d96-80a6-ccc644a66bcf" providerId="ADAL" clId="{FA3B3796-9766-49C7-8354-DDEC3FAA9B56}" dt="2025-10-07T20:24:17.611" v="3523" actId="12"/>
          <ac:spMkLst>
            <pc:docMk/>
            <pc:sldMk cId="916141071" sldId="553"/>
            <ac:spMk id="10" creationId="{0FC594C4-C7C4-F059-9E98-D9A604269F46}"/>
          </ac:spMkLst>
        </pc:spChg>
        <pc:picChg chg="add mod">
          <ac:chgData name="Kareem Ahmed" userId="668b7c42-9793-4d96-80a6-ccc644a66bcf" providerId="ADAL" clId="{FA3B3796-9766-49C7-8354-DDEC3FAA9B56}" dt="2025-10-07T23:20:32.027" v="4404" actId="1076"/>
          <ac:picMkLst>
            <pc:docMk/>
            <pc:sldMk cId="916141071" sldId="553"/>
            <ac:picMk id="20482" creationId="{1EFFF5C5-5731-D940-969E-2AADCEDC32AE}"/>
          </ac:picMkLst>
        </pc:picChg>
      </pc:sldChg>
      <pc:sldChg chg="addSp modSp add mod modTransition">
        <pc:chgData name="Kareem Ahmed" userId="668b7c42-9793-4d96-80a6-ccc644a66bcf" providerId="ADAL" clId="{FA3B3796-9766-49C7-8354-DDEC3FAA9B56}" dt="2025-09-06T14:19:31.830" v="2387"/>
        <pc:sldMkLst>
          <pc:docMk/>
          <pc:sldMk cId="2278386343" sldId="553"/>
        </pc:sldMkLst>
      </pc:sldChg>
      <pc:sldChg chg="add del">
        <pc:chgData name="Kareem Ahmed" userId="668b7c42-9793-4d96-80a6-ccc644a66bcf" providerId="ADAL" clId="{FA3B3796-9766-49C7-8354-DDEC3FAA9B56}" dt="2025-09-04T00:21:59.945" v="1937"/>
        <pc:sldMkLst>
          <pc:docMk/>
          <pc:sldMk cId="538390938" sldId="554"/>
        </pc:sldMkLst>
      </pc:sldChg>
      <pc:sldChg chg="addSp delSp modSp add mod">
        <pc:chgData name="Kareem Ahmed" userId="668b7c42-9793-4d96-80a6-ccc644a66bcf" providerId="ADAL" clId="{FA3B3796-9766-49C7-8354-DDEC3FAA9B56}" dt="2025-10-07T23:21:28.657" v="4415" actId="14100"/>
        <pc:sldMkLst>
          <pc:docMk/>
          <pc:sldMk cId="2770293326" sldId="554"/>
        </pc:sldMkLst>
        <pc:spChg chg="add mod">
          <ac:chgData name="Kareem Ahmed" userId="668b7c42-9793-4d96-80a6-ccc644a66bcf" providerId="ADAL" clId="{FA3B3796-9766-49C7-8354-DDEC3FAA9B56}" dt="2025-10-07T22:15:47.113" v="3565"/>
          <ac:spMkLst>
            <pc:docMk/>
            <pc:sldMk cId="2770293326" sldId="554"/>
            <ac:spMk id="3" creationId="{C9860FAC-BCF9-D8A7-2EEC-FC8E4B4DAF50}"/>
          </ac:spMkLst>
        </pc:spChg>
        <pc:spChg chg="mod">
          <ac:chgData name="Kareem Ahmed" userId="668b7c42-9793-4d96-80a6-ccc644a66bcf" providerId="ADAL" clId="{FA3B3796-9766-49C7-8354-DDEC3FAA9B56}" dt="2025-10-07T22:15:39.679" v="3564" actId="207"/>
          <ac:spMkLst>
            <pc:docMk/>
            <pc:sldMk cId="2770293326" sldId="554"/>
            <ac:spMk id="4" creationId="{233C4947-2581-5616-35BA-1640794CC440}"/>
          </ac:spMkLst>
        </pc:spChg>
        <pc:spChg chg="mod">
          <ac:chgData name="Kareem Ahmed" userId="668b7c42-9793-4d96-80a6-ccc644a66bcf" providerId="ADAL" clId="{FA3B3796-9766-49C7-8354-DDEC3FAA9B56}" dt="2025-10-07T22:17:12.424" v="3640" actId="20577"/>
          <ac:spMkLst>
            <pc:docMk/>
            <pc:sldMk cId="2770293326" sldId="554"/>
            <ac:spMk id="10" creationId="{8F2CF59D-94CE-F5E4-B7FA-AB27EBE1D0B2}"/>
          </ac:spMkLst>
        </pc:spChg>
        <pc:picChg chg="add del mod">
          <ac:chgData name="Kareem Ahmed" userId="668b7c42-9793-4d96-80a6-ccc644a66bcf" providerId="ADAL" clId="{FA3B3796-9766-49C7-8354-DDEC3FAA9B56}" dt="2025-10-07T23:21:15.272" v="4411" actId="478"/>
          <ac:picMkLst>
            <pc:docMk/>
            <pc:sldMk cId="2770293326" sldId="554"/>
            <ac:picMk id="21506" creationId="{3E85BB80-38A1-0353-E20E-0AE900F2DC00}"/>
          </ac:picMkLst>
        </pc:picChg>
        <pc:picChg chg="add mod">
          <ac:chgData name="Kareem Ahmed" userId="668b7c42-9793-4d96-80a6-ccc644a66bcf" providerId="ADAL" clId="{FA3B3796-9766-49C7-8354-DDEC3FAA9B56}" dt="2025-10-07T23:21:28.657" v="4415" actId="14100"/>
          <ac:picMkLst>
            <pc:docMk/>
            <pc:sldMk cId="2770293326" sldId="554"/>
            <ac:picMk id="21508" creationId="{852B862B-962E-61BC-B268-A55305F7AD36}"/>
          </ac:picMkLst>
        </pc:picChg>
      </pc:sldChg>
      <pc:sldChg chg="addSp delSp modSp add mod modTransition">
        <pc:chgData name="Kareem Ahmed" userId="668b7c42-9793-4d96-80a6-ccc644a66bcf" providerId="ADAL" clId="{FA3B3796-9766-49C7-8354-DDEC3FAA9B56}" dt="2025-09-06T14:20:14.340" v="2392" actId="20577"/>
        <pc:sldMkLst>
          <pc:docMk/>
          <pc:sldMk cId="2949488422" sldId="554"/>
        </pc:sldMkLst>
      </pc:sldChg>
      <pc:sldChg chg="addSp modSp add mod modTransition">
        <pc:chgData name="Kareem Ahmed" userId="668b7c42-9793-4d96-80a6-ccc644a66bcf" providerId="ADAL" clId="{FA3B3796-9766-49C7-8354-DDEC3FAA9B56}" dt="2025-09-05T23:17:39.472" v="2142"/>
        <pc:sldMkLst>
          <pc:docMk/>
          <pc:sldMk cId="338439192" sldId="555"/>
        </pc:sldMkLst>
      </pc:sldChg>
      <pc:sldChg chg="modSp add mod">
        <pc:chgData name="Kareem Ahmed" userId="668b7c42-9793-4d96-80a6-ccc644a66bcf" providerId="ADAL" clId="{FA3B3796-9766-49C7-8354-DDEC3FAA9B56}" dt="2025-10-07T22:21:11.859" v="3712" actId="20577"/>
        <pc:sldMkLst>
          <pc:docMk/>
          <pc:sldMk cId="2382679328" sldId="555"/>
        </pc:sldMkLst>
        <pc:spChg chg="mod">
          <ac:chgData name="Kareem Ahmed" userId="668b7c42-9793-4d96-80a6-ccc644a66bcf" providerId="ADAL" clId="{FA3B3796-9766-49C7-8354-DDEC3FAA9B56}" dt="2025-10-07T22:21:11.859" v="3712" actId="20577"/>
          <ac:spMkLst>
            <pc:docMk/>
            <pc:sldMk cId="2382679328" sldId="555"/>
            <ac:spMk id="10" creationId="{FC311608-DFC1-01AC-CD0A-D4B84D3CD0A3}"/>
          </ac:spMkLst>
        </pc:spChg>
      </pc:sldChg>
      <pc:sldChg chg="addSp modSp add mod modTransition">
        <pc:chgData name="Kareem Ahmed" userId="668b7c42-9793-4d96-80a6-ccc644a66bcf" providerId="ADAL" clId="{FA3B3796-9766-49C7-8354-DDEC3FAA9B56}" dt="2025-09-05T23:27:32.345" v="2144"/>
        <pc:sldMkLst>
          <pc:docMk/>
          <pc:sldMk cId="1638263051" sldId="556"/>
        </pc:sldMkLst>
      </pc:sldChg>
      <pc:sldChg chg="modSp add mod">
        <pc:chgData name="Kareem Ahmed" userId="668b7c42-9793-4d96-80a6-ccc644a66bcf" providerId="ADAL" clId="{FA3B3796-9766-49C7-8354-DDEC3FAA9B56}" dt="2025-10-07T22:23:16.339" v="3740" actId="20577"/>
        <pc:sldMkLst>
          <pc:docMk/>
          <pc:sldMk cId="3999215742" sldId="556"/>
        </pc:sldMkLst>
        <pc:spChg chg="mod">
          <ac:chgData name="Kareem Ahmed" userId="668b7c42-9793-4d96-80a6-ccc644a66bcf" providerId="ADAL" clId="{FA3B3796-9766-49C7-8354-DDEC3FAA9B56}" dt="2025-10-07T22:23:16.339" v="3740" actId="20577"/>
          <ac:spMkLst>
            <pc:docMk/>
            <pc:sldMk cId="3999215742" sldId="556"/>
            <ac:spMk id="10" creationId="{8AEB601C-789E-A035-01AB-3DEF4AD08EBF}"/>
          </ac:spMkLst>
        </pc:spChg>
      </pc:sldChg>
      <pc:sldChg chg="addSp modSp add mod">
        <pc:chgData name="Kareem Ahmed" userId="668b7c42-9793-4d96-80a6-ccc644a66bcf" providerId="ADAL" clId="{FA3B3796-9766-49C7-8354-DDEC3FAA9B56}" dt="2025-10-07T23:21:58.127" v="4418" actId="14100"/>
        <pc:sldMkLst>
          <pc:docMk/>
          <pc:sldMk cId="400062907" sldId="557"/>
        </pc:sldMkLst>
        <pc:spChg chg="mod">
          <ac:chgData name="Kareem Ahmed" userId="668b7c42-9793-4d96-80a6-ccc644a66bcf" providerId="ADAL" clId="{FA3B3796-9766-49C7-8354-DDEC3FAA9B56}" dt="2025-10-07T22:29:02.604" v="3825" actId="20577"/>
          <ac:spMkLst>
            <pc:docMk/>
            <pc:sldMk cId="400062907" sldId="557"/>
            <ac:spMk id="10" creationId="{1926FA19-DF9A-E9CE-9305-294092EB74A9}"/>
          </ac:spMkLst>
        </pc:spChg>
        <pc:picChg chg="add mod">
          <ac:chgData name="Kareem Ahmed" userId="668b7c42-9793-4d96-80a6-ccc644a66bcf" providerId="ADAL" clId="{FA3B3796-9766-49C7-8354-DDEC3FAA9B56}" dt="2025-10-07T23:21:58.127" v="4418" actId="14100"/>
          <ac:picMkLst>
            <pc:docMk/>
            <pc:sldMk cId="400062907" sldId="557"/>
            <ac:picMk id="22530" creationId="{B38027E6-089E-1B94-BB12-F56A0ED7657E}"/>
          </ac:picMkLst>
        </pc:picChg>
      </pc:sldChg>
      <pc:sldChg chg="addSp modSp add mod modTransition">
        <pc:chgData name="Kareem Ahmed" userId="668b7c42-9793-4d96-80a6-ccc644a66bcf" providerId="ADAL" clId="{FA3B3796-9766-49C7-8354-DDEC3FAA9B56}" dt="2025-09-06T14:07:55.732" v="2369"/>
        <pc:sldMkLst>
          <pc:docMk/>
          <pc:sldMk cId="1838419000" sldId="557"/>
        </pc:sldMkLst>
      </pc:sldChg>
      <pc:sldChg chg="modSp add mod">
        <pc:chgData name="Kareem Ahmed" userId="668b7c42-9793-4d96-80a6-ccc644a66bcf" providerId="ADAL" clId="{FA3B3796-9766-49C7-8354-DDEC3FAA9B56}" dt="2025-10-07T22:29:43.409" v="3868" actId="20577"/>
        <pc:sldMkLst>
          <pc:docMk/>
          <pc:sldMk cId="1529992038" sldId="558"/>
        </pc:sldMkLst>
        <pc:spChg chg="mod">
          <ac:chgData name="Kareem Ahmed" userId="668b7c42-9793-4d96-80a6-ccc644a66bcf" providerId="ADAL" clId="{FA3B3796-9766-49C7-8354-DDEC3FAA9B56}" dt="2025-10-07T22:29:43.409" v="3868" actId="20577"/>
          <ac:spMkLst>
            <pc:docMk/>
            <pc:sldMk cId="1529992038" sldId="558"/>
            <ac:spMk id="10" creationId="{7B445034-4727-4EBC-D406-654635C9EEE5}"/>
          </ac:spMkLst>
        </pc:spChg>
      </pc:sldChg>
      <pc:sldChg chg="addSp delSp modSp add mod modTransition delAnim">
        <pc:chgData name="Kareem Ahmed" userId="668b7c42-9793-4d96-80a6-ccc644a66bcf" providerId="ADAL" clId="{FA3B3796-9766-49C7-8354-DDEC3FAA9B56}" dt="2025-09-06T14:05:12.317" v="2368" actId="20577"/>
        <pc:sldMkLst>
          <pc:docMk/>
          <pc:sldMk cId="1547384830" sldId="558"/>
        </pc:sldMkLst>
      </pc:sldChg>
      <pc:sldChg chg="addSp modSp add mod">
        <pc:chgData name="Kareem Ahmed" userId="668b7c42-9793-4d96-80a6-ccc644a66bcf" providerId="ADAL" clId="{FA3B3796-9766-49C7-8354-DDEC3FAA9B56}" dt="2025-10-07T23:22:44.407" v="4421" actId="14100"/>
        <pc:sldMkLst>
          <pc:docMk/>
          <pc:sldMk cId="675060689" sldId="559"/>
        </pc:sldMkLst>
        <pc:spChg chg="mod">
          <ac:chgData name="Kareem Ahmed" userId="668b7c42-9793-4d96-80a6-ccc644a66bcf" providerId="ADAL" clId="{FA3B3796-9766-49C7-8354-DDEC3FAA9B56}" dt="2025-10-07T22:34:55.443" v="3928" actId="20577"/>
          <ac:spMkLst>
            <pc:docMk/>
            <pc:sldMk cId="675060689" sldId="559"/>
            <ac:spMk id="10" creationId="{E6BD271F-E8B4-CCC3-B972-2AAE3E693AFE}"/>
          </ac:spMkLst>
        </pc:spChg>
        <pc:picChg chg="add mod">
          <ac:chgData name="Kareem Ahmed" userId="668b7c42-9793-4d96-80a6-ccc644a66bcf" providerId="ADAL" clId="{FA3B3796-9766-49C7-8354-DDEC3FAA9B56}" dt="2025-10-07T23:22:44.407" v="4421" actId="14100"/>
          <ac:picMkLst>
            <pc:docMk/>
            <pc:sldMk cId="675060689" sldId="559"/>
            <ac:picMk id="23554" creationId="{150DA0A0-4D0C-BD76-51D1-4A0DE8E9AF0C}"/>
          </ac:picMkLst>
        </pc:picChg>
      </pc:sldChg>
      <pc:sldChg chg="modSp add mod">
        <pc:chgData name="Kareem Ahmed" userId="668b7c42-9793-4d96-80a6-ccc644a66bcf" providerId="ADAL" clId="{FA3B3796-9766-49C7-8354-DDEC3FAA9B56}" dt="2025-10-07T22:37:23.219" v="3992" actId="20577"/>
        <pc:sldMkLst>
          <pc:docMk/>
          <pc:sldMk cId="2309297307" sldId="560"/>
        </pc:sldMkLst>
        <pc:spChg chg="mod">
          <ac:chgData name="Kareem Ahmed" userId="668b7c42-9793-4d96-80a6-ccc644a66bcf" providerId="ADAL" clId="{FA3B3796-9766-49C7-8354-DDEC3FAA9B56}" dt="2025-10-07T22:37:23.219" v="3992" actId="20577"/>
          <ac:spMkLst>
            <pc:docMk/>
            <pc:sldMk cId="2309297307" sldId="560"/>
            <ac:spMk id="10" creationId="{3E94BC5D-965E-E060-44D1-11C7EC52FAEF}"/>
          </ac:spMkLst>
        </pc:spChg>
      </pc:sldChg>
      <pc:sldChg chg="modSp add mod">
        <pc:chgData name="Kareem Ahmed" userId="668b7c42-9793-4d96-80a6-ccc644a66bcf" providerId="ADAL" clId="{FA3B3796-9766-49C7-8354-DDEC3FAA9B56}" dt="2025-10-07T22:42:00.862" v="4039" actId="20577"/>
        <pc:sldMkLst>
          <pc:docMk/>
          <pc:sldMk cId="397085110" sldId="561"/>
        </pc:sldMkLst>
        <pc:spChg chg="mod">
          <ac:chgData name="Kareem Ahmed" userId="668b7c42-9793-4d96-80a6-ccc644a66bcf" providerId="ADAL" clId="{FA3B3796-9766-49C7-8354-DDEC3FAA9B56}" dt="2025-10-07T22:42:00.862" v="4039" actId="20577"/>
          <ac:spMkLst>
            <pc:docMk/>
            <pc:sldMk cId="397085110" sldId="561"/>
            <ac:spMk id="10" creationId="{5E24EE20-EE55-319A-4192-8CB59BBEE30B}"/>
          </ac:spMkLst>
        </pc:spChg>
      </pc:sldChg>
      <pc:sldChg chg="add del">
        <pc:chgData name="Kareem Ahmed" userId="668b7c42-9793-4d96-80a6-ccc644a66bcf" providerId="ADAL" clId="{FA3B3796-9766-49C7-8354-DDEC3FAA9B56}" dt="2025-10-07T22:35:33.988" v="3931"/>
        <pc:sldMkLst>
          <pc:docMk/>
          <pc:sldMk cId="1159508014" sldId="561"/>
        </pc:sldMkLst>
      </pc:sldChg>
      <pc:sldChg chg="addSp delSp modSp add mod">
        <pc:chgData name="Kareem Ahmed" userId="668b7c42-9793-4d96-80a6-ccc644a66bcf" providerId="ADAL" clId="{FA3B3796-9766-49C7-8354-DDEC3FAA9B56}" dt="2025-10-07T23:23:13.343" v="4424" actId="478"/>
        <pc:sldMkLst>
          <pc:docMk/>
          <pc:sldMk cId="945810431" sldId="562"/>
        </pc:sldMkLst>
        <pc:spChg chg="mod">
          <ac:chgData name="Kareem Ahmed" userId="668b7c42-9793-4d96-80a6-ccc644a66bcf" providerId="ADAL" clId="{FA3B3796-9766-49C7-8354-DDEC3FAA9B56}" dt="2025-10-07T22:47:13.284" v="4098" actId="207"/>
          <ac:spMkLst>
            <pc:docMk/>
            <pc:sldMk cId="945810431" sldId="562"/>
            <ac:spMk id="4" creationId="{1E3F9289-47CD-B78D-4DD9-96818ED6011E}"/>
          </ac:spMkLst>
        </pc:spChg>
        <pc:spChg chg="mod">
          <ac:chgData name="Kareem Ahmed" userId="668b7c42-9793-4d96-80a6-ccc644a66bcf" providerId="ADAL" clId="{FA3B3796-9766-49C7-8354-DDEC3FAA9B56}" dt="2025-10-07T22:47:17.283" v="4101" actId="20577"/>
          <ac:spMkLst>
            <pc:docMk/>
            <pc:sldMk cId="945810431" sldId="562"/>
            <ac:spMk id="10" creationId="{25230E6F-D60A-F7E9-546C-76F023F3AB2B}"/>
          </ac:spMkLst>
        </pc:spChg>
        <pc:picChg chg="add del mod">
          <ac:chgData name="Kareem Ahmed" userId="668b7c42-9793-4d96-80a6-ccc644a66bcf" providerId="ADAL" clId="{FA3B3796-9766-49C7-8354-DDEC3FAA9B56}" dt="2025-10-07T23:23:13.343" v="4424" actId="478"/>
          <ac:picMkLst>
            <pc:docMk/>
            <pc:sldMk cId="945810431" sldId="562"/>
            <ac:picMk id="24578" creationId="{5C26E70F-3817-2D63-3CA3-91D4C6DAE609}"/>
          </ac:picMkLst>
        </pc:picChg>
      </pc:sldChg>
      <pc:sldChg chg="addSp modSp add mod">
        <pc:chgData name="Kareem Ahmed" userId="668b7c42-9793-4d96-80a6-ccc644a66bcf" providerId="ADAL" clId="{FA3B3796-9766-49C7-8354-DDEC3FAA9B56}" dt="2025-10-07T23:23:19.027" v="4426" actId="14100"/>
        <pc:sldMkLst>
          <pc:docMk/>
          <pc:sldMk cId="3175294132" sldId="563"/>
        </pc:sldMkLst>
        <pc:spChg chg="mod">
          <ac:chgData name="Kareem Ahmed" userId="668b7c42-9793-4d96-80a6-ccc644a66bcf" providerId="ADAL" clId="{FA3B3796-9766-49C7-8354-DDEC3FAA9B56}" dt="2025-10-07T22:48:58.548" v="4157" actId="20577"/>
          <ac:spMkLst>
            <pc:docMk/>
            <pc:sldMk cId="3175294132" sldId="563"/>
            <ac:spMk id="10" creationId="{55E51D5C-FC57-1521-DE42-C5837692ACE2}"/>
          </ac:spMkLst>
        </pc:spChg>
        <pc:picChg chg="add mod">
          <ac:chgData name="Kareem Ahmed" userId="668b7c42-9793-4d96-80a6-ccc644a66bcf" providerId="ADAL" clId="{FA3B3796-9766-49C7-8354-DDEC3FAA9B56}" dt="2025-10-07T23:23:19.027" v="4426" actId="14100"/>
          <ac:picMkLst>
            <pc:docMk/>
            <pc:sldMk cId="3175294132" sldId="563"/>
            <ac:picMk id="3" creationId="{D1340BE4-64EB-C83C-5C8A-3D3B920EBFE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684072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58399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hyperlink" Target="https://developers.google.com/search/docs/crawling-indexing/mobile/mobile-sites-mobile-first-indexing"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4.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mj-cs"/>
              </a:rPr>
              <a:t>إعداد </a:t>
            </a:r>
          </a:p>
          <a:p>
            <a:pPr algn="ctr"/>
            <a:r>
              <a:rPr lang="ar-EG" sz="2400" b="1" dirty="0">
                <a:latin typeface="Alexandria" charset="0"/>
                <a:cs typeface="+mj-cs"/>
              </a:rPr>
              <a:t>د. كريم أحمد </a:t>
            </a:r>
            <a:endParaRPr lang="en-US" sz="24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mj-cs"/>
            </a:endParaRPr>
          </a:p>
        </p:txBody>
      </p:sp>
      <p:sp>
        <p:nvSpPr>
          <p:cNvPr id="46" name="TextBox 45"/>
          <p:cNvSpPr txBox="1"/>
          <p:nvPr/>
        </p:nvSpPr>
        <p:spPr>
          <a:xfrm>
            <a:off x="7733187" y="2774740"/>
            <a:ext cx="3203121" cy="830997"/>
          </a:xfrm>
          <a:prstGeom prst="rect">
            <a:avLst/>
          </a:prstGeom>
          <a:noFill/>
        </p:spPr>
        <p:txBody>
          <a:bodyPr wrap="none" rtlCol="0">
            <a:spAutoFit/>
          </a:bodyPr>
          <a:lstStyle/>
          <a:p>
            <a:pPr algn="ctr"/>
            <a:r>
              <a:rPr lang="en-US" sz="2400" b="1" dirty="0">
                <a:latin typeface="Alexandria" charset="0"/>
                <a:cs typeface="+mj-cs"/>
              </a:rPr>
              <a:t>MKT324</a:t>
            </a:r>
          </a:p>
          <a:p>
            <a:pPr algn="ctr"/>
            <a:r>
              <a:rPr lang="ar-EG" sz="2400" b="1" dirty="0">
                <a:latin typeface="Alexandria" charset="0"/>
                <a:cs typeface="+mj-cs"/>
              </a:rPr>
              <a:t>التسويق عبر الهاتف المحمول</a:t>
            </a:r>
            <a:endParaRPr lang="en-US" sz="2400" b="1" dirty="0">
              <a:latin typeface="Alexandria" charset="0"/>
              <a:cs typeface="+mj-cs"/>
            </a:endParaRPr>
          </a:p>
        </p:txBody>
      </p:sp>
      <p:sp>
        <p:nvSpPr>
          <p:cNvPr id="14" name="Oval 13"/>
          <p:cNvSpPr/>
          <p:nvPr/>
        </p:nvSpPr>
        <p:spPr>
          <a:xfrm>
            <a:off x="-429057" y="6824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cs typeface="+mj-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710218" cy="769441"/>
          </a:xfrm>
          <a:prstGeom prst="rect">
            <a:avLst/>
          </a:prstGeom>
          <a:noFill/>
        </p:spPr>
        <p:txBody>
          <a:bodyPr wrap="none" rtlCol="0">
            <a:spAutoFit/>
          </a:bodyPr>
          <a:lstStyle/>
          <a:p>
            <a:r>
              <a:rPr lang="ar-EG" sz="4400" b="1" dirty="0">
                <a:solidFill>
                  <a:srgbClr val="00B0F0"/>
                </a:solidFill>
                <a:latin typeface="Alexandria" charset="0"/>
                <a:cs typeface="+mj-cs"/>
              </a:rPr>
              <a:t>التسويق عبر الهاتف المحمول </a:t>
            </a:r>
            <a:endParaRPr lang="en-US" sz="4400" b="1" dirty="0">
              <a:solidFill>
                <a:srgbClr val="00B0F0"/>
              </a:solidFill>
              <a:latin typeface="Alexandria" charset="0"/>
              <a:cs typeface="+mj-cs"/>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mj-cs"/>
              </a:rPr>
              <a:t>المحاضرة الثالثة     </a:t>
            </a:r>
            <a:endParaRPr lang="en-US" sz="2800" b="1" dirty="0">
              <a:solidFill>
                <a:schemeClr val="tx1"/>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7901264" y="4502115"/>
            <a:ext cx="2693366" cy="707886"/>
          </a:xfrm>
          <a:prstGeom prst="rect">
            <a:avLst/>
          </a:prstGeom>
          <a:noFill/>
        </p:spPr>
        <p:txBody>
          <a:bodyPr wrap="none" rtlCol="0">
            <a:spAutoFit/>
          </a:bodyPr>
          <a:lstStyle/>
          <a:p>
            <a:pPr algn="ctr"/>
            <a:r>
              <a:rPr lang="en-US" sz="2000" b="1" dirty="0">
                <a:latin typeface="Alexandria" charset="0"/>
                <a:cs typeface="+mj-cs"/>
              </a:rPr>
              <a:t>MKT324</a:t>
            </a:r>
          </a:p>
          <a:p>
            <a:pPr algn="ctr"/>
            <a:r>
              <a:rPr lang="ar-EG" sz="2000" b="1" dirty="0">
                <a:latin typeface="Alexandria" charset="0"/>
                <a:cs typeface="+mj-cs"/>
              </a:rPr>
              <a:t>التسويق عبر الهاتف المحمول </a:t>
            </a:r>
            <a:endParaRPr lang="en-US" sz="2000" b="1" dirty="0">
              <a:latin typeface="Alexandria" charset="0"/>
              <a:cs typeface="+mj-cs"/>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mj-cs"/>
              </a:rPr>
              <a:t>إعداد </a:t>
            </a:r>
          </a:p>
          <a:p>
            <a:pPr algn="ctr"/>
            <a:r>
              <a:rPr lang="ar-EG" sz="2000" b="1" dirty="0">
                <a:solidFill>
                  <a:schemeClr val="bg1"/>
                </a:solidFill>
                <a:latin typeface="Alexandria" charset="0"/>
                <a:cs typeface="+mj-cs"/>
              </a:rPr>
              <a:t>د. كريم أحمد </a:t>
            </a:r>
            <a:endParaRPr lang="en-US" sz="2000" b="1" dirty="0">
              <a:solidFill>
                <a:schemeClr val="bg1"/>
              </a:solidFill>
              <a:latin typeface="Alexandria" charset="0"/>
              <a:cs typeface="+mj-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F06D9-0B64-55D8-9001-B44CDC4E45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7A8901-99AB-89E1-DAC2-163937AD64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AB7845-4F78-B92A-C003-BD3C1E666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115;p2">
            <a:extLst>
              <a:ext uri="{FF2B5EF4-FFF2-40B4-BE49-F238E27FC236}">
                <a16:creationId xmlns:a16="http://schemas.microsoft.com/office/drawing/2014/main" id="{A73DF97C-BD30-CF17-D304-6E1C14C5658A}"/>
              </a:ext>
            </a:extLst>
          </p:cNvPr>
          <p:cNvSpPr/>
          <p:nvPr/>
        </p:nvSpPr>
        <p:spPr>
          <a:xfrm>
            <a:off x="3100511" y="1891888"/>
            <a:ext cx="5568249" cy="3285746"/>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عنوان المحاضرة</a:t>
            </a:r>
            <a:br>
              <a:rPr lang="ar-EG" sz="3400" b="1" i="0" u="none" strike="noStrike" cap="none" dirty="0">
                <a:solidFill>
                  <a:schemeClr val="dk1"/>
                </a:solidFill>
                <a:latin typeface="Calibri"/>
                <a:ea typeface="Calibri"/>
                <a:cs typeface="+mj-cs"/>
                <a:sym typeface="Calibri"/>
              </a:rPr>
            </a:br>
            <a:r>
              <a:rPr lang="ar-EG" sz="3400" b="1" i="0" u="none" strike="noStrike" cap="none" dirty="0">
                <a:solidFill>
                  <a:schemeClr val="dk1"/>
                </a:solidFill>
                <a:latin typeface="Calibri"/>
                <a:ea typeface="Calibri"/>
                <a:cs typeface="+mj-cs"/>
                <a:sym typeface="Calibri"/>
              </a:rPr>
              <a:t>استراتيجيات إدارة المحتوى في التسويق عبر الهاتف المحمول</a:t>
            </a:r>
          </a:p>
        </p:txBody>
      </p:sp>
      <p:sp>
        <p:nvSpPr>
          <p:cNvPr id="3" name="Rectangle 2">
            <a:extLst>
              <a:ext uri="{FF2B5EF4-FFF2-40B4-BE49-F238E27FC236}">
                <a16:creationId xmlns:a16="http://schemas.microsoft.com/office/drawing/2014/main" id="{9D7DC17E-B322-8346-AE62-EB10AC665F1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Tree>
    <p:extLst>
      <p:ext uri="{BB962C8B-B14F-4D97-AF65-F5344CB8AC3E}">
        <p14:creationId xmlns:p14="http://schemas.microsoft.com/office/powerpoint/2010/main" val="64905000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579935" y="894259"/>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id="{7B53571D-A004-8C53-A225-977B469DD658}"/>
              </a:ext>
            </a:extLst>
          </p:cNvPr>
          <p:cNvSpPr>
            <a:spLocks noChangeArrowheads="1"/>
          </p:cNvSpPr>
          <p:nvPr/>
        </p:nvSpPr>
        <p:spPr bwMode="auto">
          <a:xfrm>
            <a:off x="180432" y="1600416"/>
            <a:ext cx="11568546" cy="5009833"/>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400" dirty="0">
                <a:solidFill>
                  <a:schemeClr val="tx1"/>
                </a:solidFill>
                <a:cs typeface="+mj-cs"/>
              </a:rPr>
              <a:t>تهدف هذه المحاضرة إلى تحقيق ما يلي:</a:t>
            </a:r>
          </a:p>
          <a:p>
            <a:pPr marL="457200" indent="-457200" algn="r" rtl="1">
              <a:lnSpc>
                <a:spcPct val="150000"/>
              </a:lnSpc>
              <a:buFont typeface="+mj-lt"/>
              <a:buAutoNum type="arabicPeriod"/>
            </a:pPr>
            <a:r>
              <a:rPr lang="ar-EG" altLang="en-US" sz="2400" dirty="0">
                <a:solidFill>
                  <a:schemeClr val="tx1"/>
                </a:solidFill>
                <a:latin typeface="Times New Roman" panose="02020603050405020304" pitchFamily="18" charset="0"/>
                <a:cs typeface="+mj-cs"/>
              </a:rPr>
              <a:t> </a:t>
            </a:r>
            <a:r>
              <a:rPr lang="ar-EG" sz="2400" dirty="0"/>
              <a:t>توضيح أهمية المحتوى كعنصر محوري في استراتيجية التسويق الرقمي عبر الأجهزة المحمولة.</a:t>
            </a:r>
          </a:p>
          <a:p>
            <a:pPr marL="457200" indent="-457200" algn="r" rtl="1">
              <a:lnSpc>
                <a:spcPct val="150000"/>
              </a:lnSpc>
              <a:buFont typeface="+mj-lt"/>
              <a:buAutoNum type="arabicPeriod"/>
            </a:pPr>
            <a:r>
              <a:rPr lang="ar-EG" sz="2400" dirty="0"/>
              <a:t>تحليل العلاقة بين طبيعة الرسالة والوسيط المستخدم في إيصالها للجمهور المستهدف.</a:t>
            </a:r>
          </a:p>
          <a:p>
            <a:pPr marL="457200" indent="-457200" algn="r" rtl="1">
              <a:lnSpc>
                <a:spcPct val="150000"/>
              </a:lnSpc>
              <a:buFont typeface="+mj-lt"/>
              <a:buAutoNum type="arabicPeriod"/>
            </a:pPr>
            <a:r>
              <a:rPr lang="ar-EG" sz="2400" dirty="0"/>
              <a:t>استعراض العناصر الأساسية للمحتوى الرقمي، بما في ذلك النصوص، الصور، الفيديوهات، والصوتيات.</a:t>
            </a:r>
          </a:p>
          <a:p>
            <a:pPr marL="457200" indent="-457200" algn="r" rtl="1">
              <a:lnSpc>
                <a:spcPct val="150000"/>
              </a:lnSpc>
              <a:buFont typeface="+mj-lt"/>
              <a:buAutoNum type="arabicPeriod"/>
            </a:pPr>
            <a:r>
              <a:rPr lang="ar-EG" sz="2400" dirty="0"/>
              <a:t>شرح كيفية إدارة المحتوى ضمن أشكال التواجد الرقمي الثلاثة: عبر الويب، عبر وسائل التواصل الاجتماعي، وعبر محركات البحث.</a:t>
            </a:r>
          </a:p>
          <a:p>
            <a:pPr marL="457200" indent="-457200" algn="r" rtl="1">
              <a:lnSpc>
                <a:spcPct val="150000"/>
              </a:lnSpc>
              <a:buFont typeface="+mj-lt"/>
              <a:buAutoNum type="arabicPeriod"/>
            </a:pPr>
            <a:r>
              <a:rPr lang="ar-EG" sz="2400" dirty="0"/>
              <a:t>مناقشة الاتجاهات المستقبلية في إنتاج المحتوى، لا سيما استخدام الذكاء الاصطناعي، والتحديات المرتبطة به.</a:t>
            </a:r>
          </a:p>
          <a:p>
            <a:pPr marL="457200" indent="-457200" algn="r" rtl="1">
              <a:lnSpc>
                <a:spcPct val="150000"/>
              </a:lnSpc>
              <a:buFont typeface="+mj-lt"/>
              <a:buAutoNum type="arabicPeriod"/>
            </a:pPr>
            <a:r>
              <a:rPr lang="ar-EG" sz="2400" dirty="0"/>
              <a:t>تطبيق المفاهيم النظرية من خلال دراسة حالة تطبيق </a:t>
            </a:r>
            <a:r>
              <a:rPr lang="en-US" sz="2400" dirty="0" err="1"/>
              <a:t>Sēkr</a:t>
            </a:r>
            <a:r>
              <a:rPr lang="ar-EG" sz="2400" dirty="0"/>
              <a:t> </a:t>
            </a:r>
            <a:r>
              <a:rPr lang="en-US" sz="2400" dirty="0"/>
              <a:t> </a:t>
            </a:r>
            <a:r>
              <a:rPr lang="ar-EG" sz="2400" dirty="0"/>
              <a:t>كنموذج لتكامل المحتوى مع استراتيجية الهاتف المحمول.</a:t>
            </a:r>
          </a:p>
        </p:txBody>
      </p:sp>
      <p:sp>
        <p:nvSpPr>
          <p:cNvPr id="2" name="Rectangle 1">
            <a:extLst>
              <a:ext uri="{FF2B5EF4-FFF2-40B4-BE49-F238E27FC236}">
                <a16:creationId xmlns:a16="http://schemas.microsoft.com/office/drawing/2014/main" id="{506FA6E5-3FCA-B93E-F43C-819162C011F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8637772" y="1250981"/>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623804" y="2217689"/>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تتناول المحاضرة الموضوعات التالية:</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sz="2400" b="1" dirty="0">
                <a:solidFill>
                  <a:schemeClr val="tx1">
                    <a:lumMod val="95000"/>
                    <a:lumOff val="5000"/>
                  </a:schemeClr>
                </a:solidFill>
                <a:latin typeface="Times New Roman" panose="02020603050405020304" pitchFamily="18" charset="0"/>
                <a:cs typeface="Times New Roman" panose="02020603050405020304" pitchFamily="18" charset="0"/>
              </a:rPr>
              <a:t> مقدمة</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sz="2400" b="1" dirty="0">
                <a:solidFill>
                  <a:schemeClr val="tx1">
                    <a:lumMod val="95000"/>
                    <a:lumOff val="5000"/>
                  </a:schemeClr>
                </a:solidFill>
                <a:latin typeface="Times New Roman" panose="02020603050405020304" pitchFamily="18" charset="0"/>
                <a:cs typeface="Times New Roman" panose="02020603050405020304" pitchFamily="18" charset="0"/>
              </a:rPr>
              <a:t>أهمية المحتوى في التسويق الرقمي</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sz="2400" b="1" dirty="0">
                <a:solidFill>
                  <a:schemeClr val="tx1">
                    <a:lumMod val="95000"/>
                    <a:lumOff val="5000"/>
                  </a:schemeClr>
                </a:solidFill>
                <a:latin typeface="Times New Roman" panose="02020603050405020304" pitchFamily="18" charset="0"/>
                <a:cs typeface="Times New Roman" panose="02020603050405020304" pitchFamily="18" charset="0"/>
              </a:rPr>
              <a:t>التواجد الرقمي عبر الويب</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sz="2400" b="1" dirty="0">
                <a:solidFill>
                  <a:schemeClr val="tx1">
                    <a:lumMod val="95000"/>
                    <a:lumOff val="5000"/>
                  </a:schemeClr>
                </a:solidFill>
                <a:latin typeface="Times New Roman" panose="02020603050405020304" pitchFamily="18" charset="0"/>
                <a:cs typeface="Times New Roman" panose="02020603050405020304" pitchFamily="18" charset="0"/>
              </a:rPr>
              <a:t>التواجد الرقمي عبر وسائل التواصل الاجتماعي</a:t>
            </a:r>
          </a:p>
          <a:p>
            <a:pPr marL="457200" indent="-457200" algn="r" rtl="1" eaLnBrk="0" fontAlgn="base" hangingPunct="0">
              <a:lnSpc>
                <a:spcPct val="150000"/>
              </a:lnSpc>
              <a:spcBef>
                <a:spcPct val="0"/>
              </a:spcBef>
              <a:spcAft>
                <a:spcPct val="0"/>
              </a:spcAft>
              <a:buFont typeface="+mj-lt"/>
              <a:buAutoNum type="arabicPeriod"/>
            </a:pPr>
            <a:r>
              <a:rPr lang="ar-EG" sz="2400" b="1" dirty="0">
                <a:solidFill>
                  <a:schemeClr val="tx1">
                    <a:lumMod val="95000"/>
                    <a:lumOff val="5000"/>
                  </a:schemeClr>
                </a:solidFill>
                <a:latin typeface="Times New Roman" panose="02020603050405020304" pitchFamily="18" charset="0"/>
                <a:cs typeface="Times New Roman" panose="02020603050405020304" pitchFamily="18" charset="0"/>
                <a:sym typeface="Tajawal Medium"/>
              </a:rPr>
              <a:t>التواجد الرقمي عبر محركات البحث </a:t>
            </a:r>
          </a:p>
          <a:p>
            <a:pPr marL="457200" indent="-457200" algn="r" rtl="1" eaLnBrk="0" fontAlgn="base" hangingPunct="0">
              <a:lnSpc>
                <a:spcPct val="150000"/>
              </a:lnSpc>
              <a:spcBef>
                <a:spcPct val="0"/>
              </a:spcBef>
              <a:spcAft>
                <a:spcPct val="0"/>
              </a:spcAft>
              <a:buFont typeface="+mj-lt"/>
              <a:buAutoNum type="arabicPeriod"/>
            </a:pPr>
            <a:r>
              <a:rPr lang="ar-EG" sz="2400" b="1" dirty="0">
                <a:solidFill>
                  <a:schemeClr val="tx1">
                    <a:lumMod val="95000"/>
                    <a:lumOff val="5000"/>
                  </a:schemeClr>
                </a:solidFill>
                <a:latin typeface="Times New Roman" panose="02020603050405020304" pitchFamily="18" charset="0"/>
                <a:cs typeface="Times New Roman" panose="02020603050405020304" pitchFamily="18" charset="0"/>
                <a:sym typeface="Tajawal Medium"/>
              </a:rPr>
              <a:t>دراسة حالة </a:t>
            </a:r>
          </a:p>
        </p:txBody>
      </p:sp>
      <p:sp>
        <p:nvSpPr>
          <p:cNvPr id="2" name="Rectangle 1">
            <a:extLst>
              <a:ext uri="{FF2B5EF4-FFF2-40B4-BE49-F238E27FC236}">
                <a16:creationId xmlns:a16="http://schemas.microsoft.com/office/drawing/2014/main" id="{593B772D-0044-F565-2E9F-6DD8F89A511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pic>
        <p:nvPicPr>
          <p:cNvPr id="1026" name="Picture 2" descr="كيف تقدم محاضرة بشكل فعال؟ - مركز مداد للدراسات">
            <a:extLst>
              <a:ext uri="{FF2B5EF4-FFF2-40B4-BE49-F238E27FC236}">
                <a16:creationId xmlns:a16="http://schemas.microsoft.com/office/drawing/2014/main" id="{3958A3EE-A8EB-86E5-7F79-71E10FCB33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804" y="2217689"/>
            <a:ext cx="3885566" cy="39039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306556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8F300-8BE4-A7DC-D55C-B5613D304E6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2C16A30-0CDE-0501-A276-8B90BE0EA06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ABD802E-EF60-7718-AC02-28E6873426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9C877DA-9BD0-8196-4734-8923D837FB4E}"/>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في بيئة رقمية تتسم بالتغير السريع وتعدد القنوات، أصبح المحتوى حجر الأساس في بناء العلاقات بين المؤسسات وجمهورها. فالمحتوى لم يعد مجرد وسيلة لنقل المعلومات، بل تحول إلى أداة استراتيجية تؤثر في الانطباعات، وتشكّل القرارات، وتدفع إلى التفاعل. من هنا، تبرز أهمية فهم طبيعة المحتوى، وكيفية تصميمه وإدارته بما يتماشى مع أهداف المؤسسة وسلوكيات الجمهور.</a:t>
            </a:r>
          </a:p>
          <a:p>
            <a:pPr algn="just" rtl="1">
              <a:lnSpc>
                <a:spcPct val="150000"/>
              </a:lnSpc>
            </a:pPr>
            <a:r>
              <a:rPr lang="ar-EG" sz="2400" dirty="0"/>
              <a:t>في سياق التسويق عبر الهاتف المحمول، تزداد أهمية المحتوى نظرًا لطبيعة الأجهزة المحمولة التي تفرض قيودًا على المساحة والوقت، وتستدعي تقديم رسائل واضحة وسريعة التأثير. لذلك، لا يكفي إنتاج محتوى جيد، بل يجب أن يكون هذا المحتوى مناسبًا للوسيط، وسهل الوصول، وقابلًا للتفاعل، ويُدار ضمن استراتيجية متكاملة.</a:t>
            </a:r>
          </a:p>
        </p:txBody>
      </p:sp>
      <p:sp>
        <p:nvSpPr>
          <p:cNvPr id="2" name="Rectangle 1">
            <a:extLst>
              <a:ext uri="{FF2B5EF4-FFF2-40B4-BE49-F238E27FC236}">
                <a16:creationId xmlns:a16="http://schemas.microsoft.com/office/drawing/2014/main" id="{59969DF2-62FE-C94B-6B7F-4052FA5BF69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574E42BA-444D-670F-81A0-206B9BA7174E}"/>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2050" name="Picture 2" descr="أساسيات التسويق عبر الهاتف لتحقيق نتائج أفضل | احكي">
            <a:extLst>
              <a:ext uri="{FF2B5EF4-FFF2-40B4-BE49-F238E27FC236}">
                <a16:creationId xmlns:a16="http://schemas.microsoft.com/office/drawing/2014/main" id="{962D6C73-19D6-C2CA-B313-BEE3601AAC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815" y="5486456"/>
            <a:ext cx="2705100" cy="1292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53997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081070-52E9-D419-306A-AC93F4FA2EB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5B52944-7363-F402-B320-3880A0BF21B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68F76DB-E215-FE5E-5147-6DE4648B39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12C35B5-AAE2-421E-BDC0-2855573FA096}"/>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تتناول هذه المحاضرة كيف يمكن إدارة المحتوى الرقمي بفعالية من خلال استراتيجية التسويق عبر الهاتف المحمول، وذلك عبر أشكال التواجد الرقمي الثلاثة:</a:t>
            </a:r>
          </a:p>
          <a:p>
            <a:pPr marL="342900" indent="-342900" algn="r" rtl="1">
              <a:lnSpc>
                <a:spcPct val="150000"/>
              </a:lnSpc>
              <a:buFont typeface="Arial" panose="020B0604020202020204" pitchFamily="34" charset="0"/>
              <a:buChar char="•"/>
            </a:pPr>
            <a:r>
              <a:rPr lang="ar-EG" sz="2400" dirty="0"/>
              <a:t>التواجد عبر الويب، حيث يعد الموقع الإلكتروني واجهة المؤسسة الرقمية.</a:t>
            </a:r>
          </a:p>
          <a:p>
            <a:pPr marL="342900" indent="-342900" algn="r" rtl="1">
              <a:lnSpc>
                <a:spcPct val="150000"/>
              </a:lnSpc>
              <a:buFont typeface="Arial" panose="020B0604020202020204" pitchFamily="34" charset="0"/>
              <a:buChar char="•"/>
            </a:pPr>
            <a:r>
              <a:rPr lang="ar-EG" sz="2400" dirty="0"/>
              <a:t>التواجد عبر وسائل التواصل الاجتماعي، الذي يتيح التفاعل المباشر والمستمر مع الجمهور.</a:t>
            </a:r>
          </a:p>
          <a:p>
            <a:pPr marL="342900" indent="-342900" algn="r" rtl="1">
              <a:lnSpc>
                <a:spcPct val="150000"/>
              </a:lnSpc>
              <a:buFont typeface="Arial" panose="020B0604020202020204" pitchFamily="34" charset="0"/>
              <a:buChar char="•"/>
            </a:pPr>
            <a:r>
              <a:rPr lang="ar-EG" sz="2400" dirty="0"/>
              <a:t>التواجد عبر محركات البحث، الذي يضمن ظهور المحتوى في اللحظات الدقيقة التي يبحث فيها المستخدم عن حلول أو معلومات.</a:t>
            </a:r>
          </a:p>
          <a:p>
            <a:pPr algn="r" rtl="1">
              <a:lnSpc>
                <a:spcPct val="150000"/>
              </a:lnSpc>
            </a:pPr>
            <a:r>
              <a:rPr lang="ar-EG" sz="2400" dirty="0"/>
              <a:t>من خلال هذه المحاور، سنناقش كيف يمكن للمحتوى أن يتحول من مجرد رسالة إلى تجربة متكاملة، تبنى عليها الثقة، وتعزز بها الهوية، وتحقق بها الأهداف التسويقية.</a:t>
            </a:r>
          </a:p>
        </p:txBody>
      </p:sp>
      <p:sp>
        <p:nvSpPr>
          <p:cNvPr id="2" name="Rectangle 1">
            <a:extLst>
              <a:ext uri="{FF2B5EF4-FFF2-40B4-BE49-F238E27FC236}">
                <a16:creationId xmlns:a16="http://schemas.microsoft.com/office/drawing/2014/main" id="{A2A09F9F-21FB-E9AE-05A8-FA9C59A652A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0C0F6F70-DEF6-F7F0-27F0-EE8610FE026F}"/>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67418582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79C9E-0C74-C3DA-ECB4-66667B53814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42BB182-329C-F5BB-61D0-AA79D45D5C7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25FFD59-E35B-43C0-6BAD-112282570C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118C9ED-4B31-EF6B-064D-10D8B59F4A88}"/>
              </a:ext>
            </a:extLst>
          </p:cNvPr>
          <p:cNvSpPr txBox="1"/>
          <p:nvPr/>
        </p:nvSpPr>
        <p:spPr>
          <a:xfrm>
            <a:off x="510067" y="1501049"/>
            <a:ext cx="11150600" cy="168584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يعد المحتوى أحد الركائز الأساسية في البيئة الرقمية، حيث أشار بيل غيتس (مايكروسوفت)، إلى أن "المحتوى هو الملك". ومن هذا المنطلق، يتعين على المسوقين عبر الأجهزة المحمولة تطوير مهاراتهم في إنتاج المحتوى وإدارته بفعالية، إلى جانب إدارة قنوات الاتصال لضمان وضوح الرسائل الموجهة للجمهور المستهدف.</a:t>
            </a:r>
          </a:p>
        </p:txBody>
      </p:sp>
      <p:sp>
        <p:nvSpPr>
          <p:cNvPr id="2" name="Rectangle 1">
            <a:extLst>
              <a:ext uri="{FF2B5EF4-FFF2-40B4-BE49-F238E27FC236}">
                <a16:creationId xmlns:a16="http://schemas.microsoft.com/office/drawing/2014/main" id="{781D94AD-8810-0FB2-DEE3-54312EB99D1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AC078E50-8087-FD9A-9B1E-34F2CEA0F0A5}"/>
              </a:ext>
            </a:extLst>
          </p:cNvPr>
          <p:cNvSpPr txBox="1"/>
          <p:nvPr/>
        </p:nvSpPr>
        <p:spPr>
          <a:xfrm>
            <a:off x="6768935" y="894259"/>
            <a:ext cx="490236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أهمية المحتوى في التسويق الرقمي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3076" name="Picture 4" descr="‪Content is King&quot;- Bill Gates (1996) - Jessica Zufferli‬‏">
            <a:extLst>
              <a:ext uri="{FF2B5EF4-FFF2-40B4-BE49-F238E27FC236}">
                <a16:creationId xmlns:a16="http://schemas.microsoft.com/office/drawing/2014/main" id="{60834970-F217-8A08-9502-FB48AF1636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067" y="3270465"/>
            <a:ext cx="5152449" cy="31596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6479213"/>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DF2589-E0FF-EAE0-8E68-0B9F440D27E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025481E-1185-5566-9BB7-7564A6D6F16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34FE6AD-302B-4325-6399-48A5ABE6A0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72E1183-2A4C-CC00-2BE3-C47D73D1C80A}"/>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إذا كان المحتوى هو الملك، فإن "الوسيط هو الحكم الأساسي في توصيل الرسالة"، في إشارة إلى أن الوسائط المستخدمة في نقل الرسائل – مثل التطبيقات الإلكترونية، الرسائل النصية، البريد الإلكتروني، منصات التواصل الاجتماعي، اللوحات الإعلانية، وتغليف المنتجات – تؤثر بشكل مباشر في كيفية تفسير الرسائل واستقبالها. كما أن الرسائل نفسها تؤثر تدريجيًا في طبيعة الوسائط المستخدمة.</a:t>
            </a:r>
          </a:p>
          <a:p>
            <a:pPr algn="just" rtl="1">
              <a:lnSpc>
                <a:spcPct val="150000"/>
              </a:lnSpc>
            </a:pPr>
            <a:r>
              <a:rPr lang="ar-EG" sz="2400" dirty="0"/>
              <a:t>وتشير نظريات الاتصال إلى أن الرسالة لا تقتصر على العناصر الظاهرة مثل الكلمات أو الصور أو الأصوات، بل هي تعبير عن الأفكار الرئيسية التي تستهدف توصيلها للجمهور وتشمل المعرفة والمشاعر والانفعالات التي يراد إيصالها للجمهور. لذا، عند تصميم المحتوى، ينبغي للمسوق أن يأخذ بعين الاعتبار طبيعة الرسالة، وأهدافها، والدعوات إلى اتخاذ إجراء </a:t>
            </a:r>
            <a:r>
              <a:rPr lang="en-US" sz="2400" dirty="0"/>
              <a:t>Call-to-Actions، </a:t>
            </a:r>
            <a:r>
              <a:rPr lang="ar-EG" sz="2400" dirty="0"/>
              <a:t>بالإضافة إلى الوسيط المستخدم لنقلها.</a:t>
            </a:r>
          </a:p>
        </p:txBody>
      </p:sp>
      <p:sp>
        <p:nvSpPr>
          <p:cNvPr id="2" name="Rectangle 1">
            <a:extLst>
              <a:ext uri="{FF2B5EF4-FFF2-40B4-BE49-F238E27FC236}">
                <a16:creationId xmlns:a16="http://schemas.microsoft.com/office/drawing/2014/main" id="{0B43BA23-C3ED-5013-8C12-0083C45B7B8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4CD5FB15-5630-B3C4-916A-258DD99B2E32}"/>
              </a:ext>
            </a:extLst>
          </p:cNvPr>
          <p:cNvSpPr txBox="1"/>
          <p:nvPr/>
        </p:nvSpPr>
        <p:spPr>
          <a:xfrm>
            <a:off x="6768935" y="894259"/>
            <a:ext cx="490236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أهمية المحتوى في التسويق الرقمي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422647898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E2AF3A-84CF-0EBB-E1EA-A9A30AFA132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326D5EA-8231-161A-0E3B-A759E283D62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E936E36-2F9B-A163-BF63-B471069DC6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9B5B412-D534-C8C9-E180-BA3BFF9740B8}"/>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العناصر الأساسية للمحتوى: النص، الصور، الفيديو، والصوت</a:t>
            </a:r>
          </a:p>
          <a:p>
            <a:pPr algn="just" rtl="1">
              <a:lnSpc>
                <a:spcPct val="150000"/>
              </a:lnSpc>
            </a:pPr>
            <a:r>
              <a:rPr lang="ar-EG" sz="2400" dirty="0"/>
              <a:t>يمكن تعريف المحتوى بأنه مجموعة منظمة من البيانات الرقمية المنتشرة عبر شبكة الإنترنت، بالإضافة إلى الوسائط المادية التي تعرض على الجمهور. ويشمل المحتوى كل ما يدركه الأفراد بصريًا أو سمعيًا عن المؤسسة أو العلامة التجارية، وكذلك ما لا يدركونه بشكل مباشر، مثل البيانات الوصفية </a:t>
            </a:r>
            <a:r>
              <a:rPr lang="en-US" sz="2400" dirty="0"/>
              <a:t>Metadata</a:t>
            </a:r>
            <a:r>
              <a:rPr lang="ar-EG" sz="2400" dirty="0"/>
              <a:t> التي تقرأ بواسطة أنظمة الإنترنت وتسهم في تحسين الوصول إلى المحتوى وتفسيره.</a:t>
            </a:r>
          </a:p>
          <a:p>
            <a:pPr algn="just" rtl="1">
              <a:lnSpc>
                <a:spcPct val="150000"/>
              </a:lnSpc>
            </a:pPr>
            <a:endParaRPr lang="ar-EG" sz="2400" dirty="0"/>
          </a:p>
        </p:txBody>
      </p:sp>
      <p:sp>
        <p:nvSpPr>
          <p:cNvPr id="2" name="Rectangle 1">
            <a:extLst>
              <a:ext uri="{FF2B5EF4-FFF2-40B4-BE49-F238E27FC236}">
                <a16:creationId xmlns:a16="http://schemas.microsoft.com/office/drawing/2014/main" id="{0835CEC2-844C-23F7-723E-B0FF7D0B6AB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92932BCD-A8D7-FDE8-71A1-2BB5B606754C}"/>
              </a:ext>
            </a:extLst>
          </p:cNvPr>
          <p:cNvSpPr txBox="1"/>
          <p:nvPr/>
        </p:nvSpPr>
        <p:spPr>
          <a:xfrm>
            <a:off x="6768935" y="894259"/>
            <a:ext cx="490236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أهمية المحتوى في التسويق الرقمي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4098" name="Picture 2" descr="‪Content types | With these contents, you score with your target group!‬‏">
            <a:extLst>
              <a:ext uri="{FF2B5EF4-FFF2-40B4-BE49-F238E27FC236}">
                <a16:creationId xmlns:a16="http://schemas.microsoft.com/office/drawing/2014/main" id="{DB0EB74A-5670-5294-72FF-B90B551E97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067" y="3785326"/>
            <a:ext cx="5251438" cy="2840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71513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CA04E-87AA-687C-2C72-A12997BF4C0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4DFA0AA-DE6D-B831-5210-D5E7A006512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AFBB4D1-A9E9-AFE6-40D2-C8497B2B58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AF5C8E6-BD34-2BC0-0F60-B2A647C49AC1}"/>
              </a:ext>
            </a:extLst>
          </p:cNvPr>
          <p:cNvSpPr txBox="1"/>
          <p:nvPr/>
        </p:nvSpPr>
        <p:spPr>
          <a:xfrm>
            <a:off x="510067" y="150104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العناصر الأساسية للمحتوى: النص، الصور، الفيديو، والصوت</a:t>
            </a:r>
          </a:p>
          <a:p>
            <a:pPr algn="just" rtl="1">
              <a:lnSpc>
                <a:spcPct val="150000"/>
              </a:lnSpc>
            </a:pPr>
            <a:r>
              <a:rPr lang="ar-EG" sz="2400" dirty="0"/>
              <a:t>يتجاوز المحتوى مجرد كونه مادة مرئية أو مسموعة، إذ يشمل أيضًا الانطباعات والمشاعر التي تتولد لدى الجمهور أثناء التفاعل مع المؤسسة عبر وسائطها المختلفة. ومن هذا المنطلق، فإن القيمة الحقيقية للمحتوى لا تكمن في ذاته، بل في قدرته على بناء علاقات تفاعلية ومستدامة مع الجمهور المستهدف، مما يسهم في ترسيخ هوية المنظمة وتعزيز السمعة.</a:t>
            </a:r>
          </a:p>
        </p:txBody>
      </p:sp>
      <p:sp>
        <p:nvSpPr>
          <p:cNvPr id="2" name="Rectangle 1">
            <a:extLst>
              <a:ext uri="{FF2B5EF4-FFF2-40B4-BE49-F238E27FC236}">
                <a16:creationId xmlns:a16="http://schemas.microsoft.com/office/drawing/2014/main" id="{495C221E-508C-7038-0C7E-814C42FDF90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4C12048B-20D0-CB56-4A4B-E06D342C3517}"/>
              </a:ext>
            </a:extLst>
          </p:cNvPr>
          <p:cNvSpPr txBox="1"/>
          <p:nvPr/>
        </p:nvSpPr>
        <p:spPr>
          <a:xfrm>
            <a:off x="6768935" y="894259"/>
            <a:ext cx="490236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أهمية المحتوى في التسويق الرقمي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122" name="Picture 2" descr="Emotions in Content: How to Use Them and Why They Matter">
            <a:extLst>
              <a:ext uri="{FF2B5EF4-FFF2-40B4-BE49-F238E27FC236}">
                <a16:creationId xmlns:a16="http://schemas.microsoft.com/office/drawing/2014/main" id="{EC7C1FD9-165D-E7B0-53DF-F962F006F2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067" y="3984632"/>
            <a:ext cx="5977568" cy="27938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358702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66E9D9-A1C3-D082-56B2-69D3D9C5367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352428D-3D4A-6902-47F7-F91ECF5064D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224B0CC-6765-DCD4-D20F-CED90E2054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049D196-401E-641F-311E-C528D721663C}"/>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العناصر الأساسية للمحتوى: النص، الصور، الفيديو، والصوت</a:t>
            </a:r>
          </a:p>
          <a:p>
            <a:pPr algn="just" rtl="1">
              <a:lnSpc>
                <a:spcPct val="150000"/>
              </a:lnSpc>
            </a:pPr>
            <a:r>
              <a:rPr lang="ar-EG" sz="2400" dirty="0"/>
              <a:t>وتنبثق جميع أشكال المحتوى من أربعة عناصر أساسية تُشكل اللبنات الأولى لأي تجربة رقمية:</a:t>
            </a:r>
          </a:p>
          <a:p>
            <a:pPr marL="342900" indent="-342900" algn="just" rtl="1">
              <a:lnSpc>
                <a:spcPct val="150000"/>
              </a:lnSpc>
              <a:buFont typeface="Arial" panose="020B0604020202020204" pitchFamily="34" charset="0"/>
              <a:buChar char="•"/>
            </a:pPr>
            <a:r>
              <a:rPr lang="ar-EG" sz="2400" dirty="0"/>
              <a:t>النصوص: سواء كانت مرئية ضمن واجهات الاستخدام أو مضمنة في الخلفية لأغراض وظيفية أو تحليلية.</a:t>
            </a:r>
          </a:p>
          <a:p>
            <a:pPr marL="342900" indent="-342900" algn="just" rtl="1">
              <a:lnSpc>
                <a:spcPct val="150000"/>
              </a:lnSpc>
              <a:buFont typeface="Arial" panose="020B0604020202020204" pitchFamily="34" charset="0"/>
              <a:buChar char="•"/>
            </a:pPr>
            <a:r>
              <a:rPr lang="ar-EG" sz="2400" dirty="0"/>
              <a:t>الصور: التي تستخدم للتوضيح أو التعبير البصري عن الرسائل الاتصالية.</a:t>
            </a:r>
          </a:p>
          <a:p>
            <a:pPr marL="342900" indent="-342900" algn="just" rtl="1">
              <a:lnSpc>
                <a:spcPct val="150000"/>
              </a:lnSpc>
              <a:buFont typeface="Arial" panose="020B0604020202020204" pitchFamily="34" charset="0"/>
              <a:buChar char="•"/>
            </a:pPr>
            <a:r>
              <a:rPr lang="ar-EG" sz="2400" dirty="0"/>
              <a:t>الفيديوهات: التي تجمع بين الصورة والصوت لنقل الرسائل المعقدة بطريقة ديناميكية.</a:t>
            </a:r>
          </a:p>
          <a:p>
            <a:pPr marL="342900" indent="-342900" algn="just" rtl="1">
              <a:lnSpc>
                <a:spcPct val="150000"/>
              </a:lnSpc>
              <a:buFont typeface="Arial" panose="020B0604020202020204" pitchFamily="34" charset="0"/>
              <a:buChar char="•"/>
            </a:pPr>
            <a:r>
              <a:rPr lang="ar-EG" sz="2400" dirty="0"/>
              <a:t>الصوتيات: مثل التسجيلات الصوتية أو </a:t>
            </a:r>
            <a:r>
              <a:rPr lang="ar-EG" sz="2400" dirty="0" err="1"/>
              <a:t>البودكاست</a:t>
            </a:r>
            <a:r>
              <a:rPr lang="ar-EG" sz="2400" dirty="0"/>
              <a:t>، والتي تستخدم لإيصال الرسائل بشكل مباشر وشخصي.</a:t>
            </a:r>
          </a:p>
          <a:p>
            <a:pPr algn="just" rtl="1">
              <a:lnSpc>
                <a:spcPct val="150000"/>
              </a:lnSpc>
            </a:pPr>
            <a:r>
              <a:rPr lang="ar-EG" sz="2400" dirty="0"/>
              <a:t>تشكل هذه العناصر مجتمعة الأساس الذي تبنى عليه كافة أشكال التفاعل بين المؤسسة والجمهور، وتشكل جزءًا من الصورة الذهنية التي تتكون عن العلامة التجارية، والتي تسهم بدورها في تشكيل سمعتها وهويتها الاتصالية في السوق.</a:t>
            </a:r>
          </a:p>
        </p:txBody>
      </p:sp>
      <p:sp>
        <p:nvSpPr>
          <p:cNvPr id="2" name="Rectangle 1">
            <a:extLst>
              <a:ext uri="{FF2B5EF4-FFF2-40B4-BE49-F238E27FC236}">
                <a16:creationId xmlns:a16="http://schemas.microsoft.com/office/drawing/2014/main" id="{D73110A7-226C-8C50-268F-E6D54ED4A79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0665A6F2-D5A0-57FA-5BA1-330ED01FCE31}"/>
              </a:ext>
            </a:extLst>
          </p:cNvPr>
          <p:cNvSpPr txBox="1"/>
          <p:nvPr/>
        </p:nvSpPr>
        <p:spPr>
          <a:xfrm>
            <a:off x="6768935" y="894259"/>
            <a:ext cx="490236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أهمية المحتوى في التسويق الرقمي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30676423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0A4BE7-A8CD-DF0D-9435-1FE1185D38D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2588AC4-F851-FA6C-C568-C9974083A09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30889CE-A79C-664B-AEDA-2F6E49C4F2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DD2A6CD-9A80-5D58-0892-86527089316B}"/>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العناصر الأساسية للمحتوى: النص، الصور، الفيديو، والصوت</a:t>
            </a:r>
          </a:p>
          <a:p>
            <a:pPr algn="just" rtl="1">
              <a:lnSpc>
                <a:spcPct val="150000"/>
              </a:lnSpc>
            </a:pPr>
            <a:r>
              <a:rPr lang="ar-EG" sz="2400" dirty="0"/>
              <a:t>يُعد المحتوى الرقمي بمثابة القصة التي تسردها المنظمة لجمهورها، حيث تتجلى فعالية هذا المحتوى في قدرة المسوق على تنسيق العناصر الأربعة الأساسية للمحتوى (النص، الصورة، الفيديو، الصوت) ضمن تجربة سياقية متكاملة. تتجسد هذه التجربة في أشكال متعددة من الوسائط مثل المواقع الإلكترونية، التطبيقات، الوثائق الرقمية والمطبوعة، المقالات، المدونات، الندوات الافتراضية، مقاطع الفيديو، الصور، البيانات الصحفية، الإعلانات، التنبيهات، </a:t>
            </a:r>
            <a:r>
              <a:rPr lang="ar-EG" sz="2400" dirty="0" err="1"/>
              <a:t>البودكاست</a:t>
            </a:r>
            <a:r>
              <a:rPr lang="ar-EG" sz="2400" dirty="0"/>
              <a:t>، المنشورات، الإحصاءات، الرسوم البيانية، العروض الترويجية، وغيرها.</a:t>
            </a:r>
          </a:p>
        </p:txBody>
      </p:sp>
      <p:sp>
        <p:nvSpPr>
          <p:cNvPr id="2" name="Rectangle 1">
            <a:extLst>
              <a:ext uri="{FF2B5EF4-FFF2-40B4-BE49-F238E27FC236}">
                <a16:creationId xmlns:a16="http://schemas.microsoft.com/office/drawing/2014/main" id="{C3216BAE-FD71-4ABF-069C-2560BDD915E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13374E89-5B67-6952-F80F-73765FBFAFE7}"/>
              </a:ext>
            </a:extLst>
          </p:cNvPr>
          <p:cNvSpPr txBox="1"/>
          <p:nvPr/>
        </p:nvSpPr>
        <p:spPr>
          <a:xfrm>
            <a:off x="6768935" y="894259"/>
            <a:ext cx="490236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أهمية المحتوى في التسويق الرقمي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36502905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3547E-77AA-0B33-9DFF-7D6EEC4DC37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2288466-A29E-E890-3051-508B04A90A7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DC09F2-EEDE-843A-F47D-ABCC9850BD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D58A341-C04E-3990-6585-57B25A19EAC1}"/>
              </a:ext>
            </a:extLst>
          </p:cNvPr>
          <p:cNvSpPr txBox="1"/>
          <p:nvPr/>
        </p:nvSpPr>
        <p:spPr>
          <a:xfrm>
            <a:off x="510067" y="150104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العناصر الأساسية للمحتوى: النص، الصور، الفيديو، والصوت</a:t>
            </a:r>
          </a:p>
          <a:p>
            <a:pPr algn="just" rtl="1">
              <a:lnSpc>
                <a:spcPct val="150000"/>
              </a:lnSpc>
            </a:pPr>
            <a:r>
              <a:rPr lang="ar-EG" sz="2400" dirty="0"/>
              <a:t>إن تقديم هذه الأشكال من المحتوى بطريقة تضيف قيمة حقيقية، وتستحوذ على انتباه الجمهور وتثير اهتمامه، وتدفعه إلى التفاعل، يعد أساسًا لنجاح الاستراتيجية التسويقية. ويُقاس هذا النجاح مبدئيًا من خلال مؤشرات التفاعل مثل عدد النقرات، ومدة التفاعل، وعدد المشاركات، والإشارات، والإحالات، والعملاء المحتملين، وعدد الاتصالات الفعلية، وغيرها من المؤشرات. أما على المدى البعيد، فيقاس النجاح من خلال الإيرادات وصافي الأرباح المحققة.</a:t>
            </a:r>
          </a:p>
        </p:txBody>
      </p:sp>
      <p:sp>
        <p:nvSpPr>
          <p:cNvPr id="2" name="Rectangle 1">
            <a:extLst>
              <a:ext uri="{FF2B5EF4-FFF2-40B4-BE49-F238E27FC236}">
                <a16:creationId xmlns:a16="http://schemas.microsoft.com/office/drawing/2014/main" id="{E486B0FF-B9DC-9C4B-AB18-632F7ADE70A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D7D778AE-BDA9-DD47-CDEB-89CC29B826F8}"/>
              </a:ext>
            </a:extLst>
          </p:cNvPr>
          <p:cNvSpPr txBox="1"/>
          <p:nvPr/>
        </p:nvSpPr>
        <p:spPr>
          <a:xfrm>
            <a:off x="6768935" y="894259"/>
            <a:ext cx="490236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أهمية المحتوى في التسويق الرقمي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8659355"/>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D2DF0-20EA-2956-41EC-1C3691A2ADE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219662A-540A-0B97-392D-8719F66D128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22EE307-C690-70CC-9E1B-F5FA0B37EC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9FFACB4-E870-463E-3EC8-DB036CE178D9}"/>
              </a:ext>
            </a:extLst>
          </p:cNvPr>
          <p:cNvSpPr txBox="1"/>
          <p:nvPr/>
        </p:nvSpPr>
        <p:spPr>
          <a:xfrm>
            <a:off x="510067" y="1501049"/>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العناصر الأساسية للمحتوى: النص، الصور، الفيديو، والصوت</a:t>
            </a:r>
          </a:p>
          <a:p>
            <a:pPr algn="just" rtl="1">
              <a:lnSpc>
                <a:spcPct val="150000"/>
              </a:lnSpc>
            </a:pPr>
            <a:r>
              <a:rPr lang="ar-EG" sz="2400" dirty="0"/>
              <a:t>وعند تنفيذ المحتوى بجودة عالية، يمكن أن يسهم هذا المحتوى في تمييز المنظمة وعلامتها التجارية عن المنافسين، لا سيما عند تقديمه عبر الأجهزة المحمولة. وتكمن أهمية هذه المنصات في أن نسبة متزايدة من وقت الأفراد تُقضى على الأجهزة المحمولة. ويمكن الإشارة إلى حصة الأجهزة المحمولة من وقت الإنترنت اليومي من خلال الشكل. </a:t>
            </a:r>
          </a:p>
        </p:txBody>
      </p:sp>
      <p:sp>
        <p:nvSpPr>
          <p:cNvPr id="2" name="Rectangle 1">
            <a:extLst>
              <a:ext uri="{FF2B5EF4-FFF2-40B4-BE49-F238E27FC236}">
                <a16:creationId xmlns:a16="http://schemas.microsoft.com/office/drawing/2014/main" id="{5350F91C-BC87-BFC6-6047-C8A260FFCC5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CB4385A6-0E39-76A2-20A0-5C54CC289EB6}"/>
              </a:ext>
            </a:extLst>
          </p:cNvPr>
          <p:cNvSpPr txBox="1"/>
          <p:nvPr/>
        </p:nvSpPr>
        <p:spPr>
          <a:xfrm>
            <a:off x="6768935" y="894259"/>
            <a:ext cx="490236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أهمية المحتوى في التسويق الرقمي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B4F35637-AA00-4463-9D1C-370EAA8544DD}"/>
              </a:ext>
            </a:extLst>
          </p:cNvPr>
          <p:cNvPicPr>
            <a:picLocks noChangeAspect="1"/>
          </p:cNvPicPr>
          <p:nvPr/>
        </p:nvPicPr>
        <p:blipFill>
          <a:blip r:embed="rId3"/>
          <a:srcRect l="38961" t="30302" r="20130" b="16018"/>
          <a:stretch>
            <a:fillRect/>
          </a:stretch>
        </p:blipFill>
        <p:spPr>
          <a:xfrm>
            <a:off x="3206337" y="3824462"/>
            <a:ext cx="4987636" cy="2801967"/>
          </a:xfrm>
          <a:prstGeom prst="rect">
            <a:avLst/>
          </a:prstGeom>
        </p:spPr>
      </p:pic>
    </p:spTree>
    <p:extLst>
      <p:ext uri="{BB962C8B-B14F-4D97-AF65-F5344CB8AC3E}">
        <p14:creationId xmlns:p14="http://schemas.microsoft.com/office/powerpoint/2010/main" val="277326151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5EE65-C6C6-9967-8BE0-FF8CD8B12B3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BC5CE7E-5326-E55F-22EA-0B3B607F9BA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ECFE009-31B5-EE09-8B4B-8A57BCF905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B47D406-15A7-E1CD-40BB-21FC41DE9E95}"/>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العناصر الأساسية للمحتوى: النص، الصور، الفيديو، والصوت</a:t>
            </a:r>
          </a:p>
          <a:p>
            <a:pPr algn="just" rtl="1">
              <a:lnSpc>
                <a:spcPct val="150000"/>
              </a:lnSpc>
            </a:pPr>
            <a:r>
              <a:rPr lang="ar-EG" sz="2400" b="1" dirty="0"/>
              <a:t>البيانات الوصفية</a:t>
            </a:r>
            <a:r>
              <a:rPr lang="en-US" sz="2400" b="1" dirty="0"/>
              <a:t>Metadata </a:t>
            </a:r>
            <a:r>
              <a:rPr lang="ar-EG" sz="2400" b="1" dirty="0"/>
              <a:t>: </a:t>
            </a:r>
            <a:r>
              <a:rPr lang="ar-EG" sz="2400" dirty="0"/>
              <a:t>هي معلومات تُستخدم لوصف خصائص المحتوى الرقمي وتحديد سياقه، دون أن تكون جزءًا من المحتوى الظاهر للمستخدم. في التسويق عبر الأجهزة المحمولة، تلعب هذه البيانات دورًا حاسمًا في تحسين الوصول إلى المحتوى، تنظيمه، وتفسيره من قبل الخوارزميات ومحركات البحث.</a:t>
            </a:r>
          </a:p>
          <a:p>
            <a:pPr algn="r" rtl="1">
              <a:lnSpc>
                <a:spcPct val="150000"/>
              </a:lnSpc>
            </a:pPr>
            <a:r>
              <a:rPr lang="ar-EG" sz="2400" dirty="0"/>
              <a:t>أمثلة على </a:t>
            </a:r>
            <a:r>
              <a:rPr lang="en-US" sz="2400" dirty="0"/>
              <a:t>Metadata </a:t>
            </a:r>
            <a:r>
              <a:rPr lang="ar-EG" sz="2400" dirty="0"/>
              <a:t> في المحتوى التسويقي:</a:t>
            </a:r>
          </a:p>
          <a:p>
            <a:pPr marL="342900" indent="-342900" algn="r" rtl="1">
              <a:lnSpc>
                <a:spcPct val="150000"/>
              </a:lnSpc>
              <a:buFont typeface="Arial" panose="020B0604020202020204" pitchFamily="34" charset="0"/>
              <a:buChar char="•"/>
            </a:pPr>
            <a:r>
              <a:rPr lang="ar-EG" sz="2400" dirty="0"/>
              <a:t>في النصوص: الكلمات المفتاحية، وصف الصفحة، عنوان المقال</a:t>
            </a:r>
            <a:r>
              <a:rPr lang="en-US" sz="2400" dirty="0"/>
              <a:t>، </a:t>
            </a:r>
            <a:r>
              <a:rPr lang="ar-EG" sz="2400" dirty="0"/>
              <a:t>وصف المحتوى </a:t>
            </a:r>
          </a:p>
          <a:p>
            <a:pPr marL="342900" indent="-342900" algn="r" rtl="1">
              <a:lnSpc>
                <a:spcPct val="150000"/>
              </a:lnSpc>
              <a:buFont typeface="Arial" panose="020B0604020202020204" pitchFamily="34" charset="0"/>
              <a:buChar char="•"/>
            </a:pPr>
            <a:r>
              <a:rPr lang="ar-EG" sz="2400" dirty="0"/>
              <a:t>في الصور: عنوان الصورة، حقوق النشر، الموقع الجغرافي.</a:t>
            </a:r>
          </a:p>
          <a:p>
            <a:pPr marL="342900" indent="-342900" algn="r" rtl="1">
              <a:lnSpc>
                <a:spcPct val="150000"/>
              </a:lnSpc>
              <a:buFont typeface="Arial" panose="020B0604020202020204" pitchFamily="34" charset="0"/>
              <a:buChar char="•"/>
            </a:pPr>
            <a:r>
              <a:rPr lang="ar-EG" sz="2400" dirty="0"/>
              <a:t>في الفيديوهات: العنوان، الوصف، مدة الفيديو، الترميز الزمني.</a:t>
            </a:r>
          </a:p>
          <a:p>
            <a:pPr marL="342900" indent="-342900" algn="r" rtl="1">
              <a:lnSpc>
                <a:spcPct val="150000"/>
              </a:lnSpc>
              <a:buFont typeface="Arial" panose="020B0604020202020204" pitchFamily="34" charset="0"/>
              <a:buChar char="•"/>
            </a:pPr>
            <a:r>
              <a:rPr lang="ar-EG" sz="2400" dirty="0"/>
              <a:t>في الصوتيات: اسم الملف، الفنان أو المؤدي، النوع، الترميز الزمني، حقوق النشر.</a:t>
            </a:r>
          </a:p>
        </p:txBody>
      </p:sp>
      <p:sp>
        <p:nvSpPr>
          <p:cNvPr id="2" name="Rectangle 1">
            <a:extLst>
              <a:ext uri="{FF2B5EF4-FFF2-40B4-BE49-F238E27FC236}">
                <a16:creationId xmlns:a16="http://schemas.microsoft.com/office/drawing/2014/main" id="{F06179E2-A025-7F46-1573-4428FE3A2F3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520178B5-CEAF-B7A2-E3CF-CEDD578D98B0}"/>
              </a:ext>
            </a:extLst>
          </p:cNvPr>
          <p:cNvSpPr txBox="1"/>
          <p:nvPr/>
        </p:nvSpPr>
        <p:spPr>
          <a:xfrm>
            <a:off x="6768935" y="894259"/>
            <a:ext cx="490236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أهمية المحتوى في التسويق الرقمي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6146" name="Picture 2" descr="شريف بدوي يكتب: البيانات الوصفية META DATA .. كيف يتم استخدامها سياسيا؟ –  درب">
            <a:extLst>
              <a:ext uri="{FF2B5EF4-FFF2-40B4-BE49-F238E27FC236}">
                <a16:creationId xmlns:a16="http://schemas.microsoft.com/office/drawing/2014/main" id="{C5580CA2-6279-F0F1-981C-B1E261AA1A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1" y="3567357"/>
            <a:ext cx="2800350" cy="2958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7421067"/>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A2924E-2C8B-CFB8-6917-6D59A917FB4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9B0D49F-5BA5-0CF5-1779-ECC4C74A2AF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DDAD8A8-384A-D91C-A4A0-D60471C2CB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1AA0A3B-CFE3-D16D-2076-78D04242BEBF}"/>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العناصر الأساسية للمحتوى: النص، الصور، الفيديو، والصوت</a:t>
            </a:r>
          </a:p>
          <a:p>
            <a:pPr algn="just" rtl="1">
              <a:lnSpc>
                <a:spcPct val="150000"/>
              </a:lnSpc>
            </a:pPr>
            <a:r>
              <a:rPr lang="ar-EG" sz="2400" dirty="0"/>
              <a:t>تعد البيانات الوصفية</a:t>
            </a:r>
            <a:r>
              <a:rPr lang="en-US" sz="2400" dirty="0"/>
              <a:t>Metadata </a:t>
            </a:r>
            <a:r>
              <a:rPr lang="ar-EG" sz="2400" dirty="0"/>
              <a:t> مكونًا أساسيًا في بنية المحتوى الرقمي، إذ تمثل طبقة غير مرئية من المعلومات التي ترفق بالمحتوى لتوضيح طبيعته وسياقه للأنظمة الحاسوبية ومحركات البحث. وعلى الرغم من أن المستخدمين لا يمكنهم رؤية هذه البيانات بشكل مباشر، فإن محركات البحث وتطبيقات الإنترنت تعتمد عليها بشكل كبير لفهم المحتوى وتقييمه.</a:t>
            </a:r>
          </a:p>
          <a:p>
            <a:pPr algn="just" rtl="1">
              <a:lnSpc>
                <a:spcPct val="150000"/>
              </a:lnSpc>
            </a:pPr>
            <a:r>
              <a:rPr lang="ar-EG" sz="2400" dirty="0"/>
              <a:t>إن تجاهل إنتاج وصيانة البيانات الوصفية يعد تقصيرًا في عملية تطوير المحتوى، حيث يؤدي إلى ضعف ظهوره في نتائج البحث، وبالتالي تقليص فرص الوصول إلى الجمهور المستهدف. لذا، فإن تضمين بيانات وصفية دقيقة ومحدثة يعد شرطًا أساسيًا لتحقيق فعالية استراتيجية المحتوى الرقمي.</a:t>
            </a:r>
          </a:p>
        </p:txBody>
      </p:sp>
      <p:sp>
        <p:nvSpPr>
          <p:cNvPr id="2" name="Rectangle 1">
            <a:extLst>
              <a:ext uri="{FF2B5EF4-FFF2-40B4-BE49-F238E27FC236}">
                <a16:creationId xmlns:a16="http://schemas.microsoft.com/office/drawing/2014/main" id="{A0A4D93D-78AC-C6EA-E247-D7ABDF4E6D3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E8176498-74F2-0BC9-F3C7-A452011FC2FE}"/>
              </a:ext>
            </a:extLst>
          </p:cNvPr>
          <p:cNvSpPr txBox="1"/>
          <p:nvPr/>
        </p:nvSpPr>
        <p:spPr>
          <a:xfrm>
            <a:off x="6768935" y="894259"/>
            <a:ext cx="490236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أهمية المحتوى في التسويق الرقمي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36749642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1D8F47-3E59-8F81-BB0B-FA3E40E3D22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EE661F3-BBE0-180B-D04E-94C44C484FB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0B24A8E-55D0-2EF5-6E11-A83853BA1A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CE94E73-3944-E1D6-3E53-5EFB4921B4D6}"/>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إطار طبقات وجبة المحتوى </a:t>
            </a:r>
          </a:p>
          <a:p>
            <a:pPr algn="just" rtl="1">
              <a:lnSpc>
                <a:spcPct val="150000"/>
              </a:lnSpc>
            </a:pPr>
            <a:r>
              <a:rPr lang="ar-EG" sz="2400" dirty="0"/>
              <a:t>في ظل تسارع وتيرة الحياة الرقمية وتزايد الاعتماد على الأجهزة المحمولة، أصبح المستخدمون يعانون من ضيق الوقت وتراجع في متوسط فترة الانتباه (ظهرت الدراسات في مجال البيع بالتجزئة أنها لا تتجاوز ثماني ثوانٍ). بناءً عليه، تبرز الحاجة إلى تبني استراتيجيات فعّالة لإنتاج المحتوى، تضمن جذب انتباه الجمهور منذ اللحظة الأولى، وتيسر استهلاك المحتوى وفقًا لاحتياجاتهم وسياقاتهم المختلفة.</a:t>
            </a:r>
          </a:p>
          <a:p>
            <a:pPr algn="just" rtl="1">
              <a:lnSpc>
                <a:spcPct val="150000"/>
              </a:lnSpc>
            </a:pPr>
            <a:r>
              <a:rPr lang="ar-EG" sz="2400" dirty="0"/>
              <a:t>من هذا المنطلق، يُقترح إطار طبقات وجبة المحتوى </a:t>
            </a:r>
            <a:r>
              <a:rPr lang="en-US" sz="2400" dirty="0"/>
              <a:t>The Content Meal Layering Framework، </a:t>
            </a:r>
            <a:r>
              <a:rPr lang="ar-EG" sz="2400" dirty="0"/>
              <a:t>الذي يقسم المحتوى إلى أربع فئات رئيسية، تختلف من حيث الطول والعمق والغرض الاتصالي:</a:t>
            </a:r>
          </a:p>
        </p:txBody>
      </p:sp>
      <p:sp>
        <p:nvSpPr>
          <p:cNvPr id="2" name="Rectangle 1">
            <a:extLst>
              <a:ext uri="{FF2B5EF4-FFF2-40B4-BE49-F238E27FC236}">
                <a16:creationId xmlns:a16="http://schemas.microsoft.com/office/drawing/2014/main" id="{0AA18ABF-BB02-BEF2-7120-F40A05BC04C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4691540E-2450-CC47-DAE7-090B2B5E3964}"/>
              </a:ext>
            </a:extLst>
          </p:cNvPr>
          <p:cNvSpPr txBox="1"/>
          <p:nvPr/>
        </p:nvSpPr>
        <p:spPr>
          <a:xfrm>
            <a:off x="6768935" y="894259"/>
            <a:ext cx="490236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أهمية المحتوى في التسويق الرقمي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0FFB3B75-7984-84E3-9D3A-FBFB2DAD6097}"/>
              </a:ext>
            </a:extLst>
          </p:cNvPr>
          <p:cNvPicPr>
            <a:picLocks noChangeAspect="1"/>
          </p:cNvPicPr>
          <p:nvPr/>
        </p:nvPicPr>
        <p:blipFill>
          <a:blip r:embed="rId3"/>
          <a:stretch>
            <a:fillRect/>
          </a:stretch>
        </p:blipFill>
        <p:spPr>
          <a:xfrm>
            <a:off x="750518" y="4648907"/>
            <a:ext cx="1579323" cy="2198317"/>
          </a:xfrm>
          <a:prstGeom prst="rect">
            <a:avLst/>
          </a:prstGeom>
        </p:spPr>
      </p:pic>
    </p:spTree>
    <p:extLst>
      <p:ext uri="{BB962C8B-B14F-4D97-AF65-F5344CB8AC3E}">
        <p14:creationId xmlns:p14="http://schemas.microsoft.com/office/powerpoint/2010/main" val="126936441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FA0C59-745C-EF77-6FFE-973CB059756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6FF3862-CEA8-BC35-857A-733AB068B1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A13DF2F-573D-4844-0381-8F2560E2B2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A3050B0-2F8E-4745-CB03-B6555BCEAAA6}"/>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إطار طبقات وجبة المحتوى </a:t>
            </a:r>
          </a:p>
          <a:p>
            <a:pPr lvl="0" algn="r" rtl="1" eaLnBrk="0" fontAlgn="base" hangingPunct="0">
              <a:lnSpc>
                <a:spcPct val="150000"/>
              </a:lnSpc>
              <a:spcBef>
                <a:spcPct val="0"/>
              </a:spcBef>
              <a:spcAft>
                <a:spcPct val="0"/>
              </a:spcAft>
            </a:pPr>
            <a:r>
              <a:rPr lang="ar-EG" altLang="en-US" sz="2400" b="1" dirty="0">
                <a:solidFill>
                  <a:schemeClr val="tx1"/>
                </a:solidFill>
                <a:latin typeface="Arial" panose="020B0604020202020204" pitchFamily="34" charset="0"/>
              </a:rPr>
              <a:t>1- </a:t>
            </a:r>
            <a:r>
              <a:rPr lang="ar-SA" altLang="en-US" sz="2400" b="1" dirty="0">
                <a:solidFill>
                  <a:schemeClr val="tx1"/>
                </a:solidFill>
                <a:latin typeface="Arial" panose="020B0604020202020204" pitchFamily="34" charset="0"/>
              </a:rPr>
              <a:t>الوجبات الخفيفة</a:t>
            </a:r>
            <a:r>
              <a:rPr lang="en-US" altLang="en-US" sz="2400" b="1" dirty="0">
                <a:solidFill>
                  <a:schemeClr val="tx1"/>
                </a:solidFill>
                <a:latin typeface="Arial" panose="020B0604020202020204" pitchFamily="34" charset="0"/>
                <a:cs typeface="Arial" panose="020B0604020202020204" pitchFamily="34" charset="0"/>
              </a:rPr>
              <a:t> (Snacks):</a:t>
            </a:r>
            <a:br>
              <a:rPr lang="en-US" altLang="en-US" sz="2400" dirty="0">
                <a:solidFill>
                  <a:schemeClr val="tx1"/>
                </a:solidFill>
                <a:latin typeface="Arial" panose="020B0604020202020204" pitchFamily="34" charset="0"/>
              </a:rPr>
            </a:br>
            <a:r>
              <a:rPr lang="ar-SA" altLang="en-US" sz="2400" dirty="0">
                <a:solidFill>
                  <a:schemeClr val="tx1"/>
                </a:solidFill>
                <a:latin typeface="Arial" panose="020B0604020202020204" pitchFamily="34" charset="0"/>
              </a:rPr>
              <a:t>تمثل محتوى سريع الاستهلاك، لا يتجاوز دقيقتين إلى ثلاث دقائق، مثل المنشورات القصيرة، الرسائل النصية، الإعلانات، مقاطع الفيديو أو الصوت القصيرة، والصور. وغالبًا ما تركز هذه الفئة على إيصال معلومة واحدة بوضوح وسرعة</a:t>
            </a:r>
            <a:r>
              <a:rPr lang="en-US" altLang="en-US" sz="2400" dirty="0">
                <a:solidFill>
                  <a:schemeClr val="tx1"/>
                </a:solidFill>
                <a:latin typeface="Arial" panose="020B0604020202020204" pitchFamily="34" charset="0"/>
              </a:rPr>
              <a:t>.</a:t>
            </a:r>
          </a:p>
          <a:p>
            <a:pPr lvl="0" algn="r" rtl="1" eaLnBrk="0" fontAlgn="base" hangingPunct="0">
              <a:lnSpc>
                <a:spcPct val="150000"/>
              </a:lnSpc>
              <a:spcBef>
                <a:spcPct val="0"/>
              </a:spcBef>
              <a:spcAft>
                <a:spcPct val="0"/>
              </a:spcAft>
            </a:pPr>
            <a:r>
              <a:rPr lang="ar-EG" altLang="en-US" sz="2400" b="1" dirty="0">
                <a:solidFill>
                  <a:schemeClr val="tx1"/>
                </a:solidFill>
                <a:latin typeface="Arial" panose="020B0604020202020204" pitchFamily="34" charset="0"/>
              </a:rPr>
              <a:t>2- </a:t>
            </a:r>
            <a:r>
              <a:rPr lang="ar-SA" altLang="en-US" sz="2400" b="1" dirty="0">
                <a:solidFill>
                  <a:schemeClr val="tx1"/>
                </a:solidFill>
                <a:latin typeface="Arial" panose="020B0604020202020204" pitchFamily="34" charset="0"/>
              </a:rPr>
              <a:t>اللقيمات</a:t>
            </a:r>
            <a:r>
              <a:rPr lang="en-US" altLang="en-US" sz="2400" b="1" dirty="0">
                <a:solidFill>
                  <a:schemeClr val="tx1"/>
                </a:solidFill>
                <a:latin typeface="Arial" panose="020B0604020202020204" pitchFamily="34" charset="0"/>
                <a:cs typeface="Arial" panose="020B0604020202020204" pitchFamily="34" charset="0"/>
              </a:rPr>
              <a:t> (Bites):</a:t>
            </a:r>
            <a:br>
              <a:rPr lang="en-US" altLang="en-US" sz="2400" dirty="0">
                <a:solidFill>
                  <a:schemeClr val="tx1"/>
                </a:solidFill>
                <a:latin typeface="Arial" panose="020B0604020202020204" pitchFamily="34" charset="0"/>
              </a:rPr>
            </a:br>
            <a:r>
              <a:rPr lang="ar-SA" altLang="en-US" sz="2400" dirty="0">
                <a:solidFill>
                  <a:schemeClr val="tx1"/>
                </a:solidFill>
                <a:latin typeface="Arial" panose="020B0604020202020204" pitchFamily="34" charset="0"/>
              </a:rPr>
              <a:t>تستهلك خلال فترة تتراوح بين خمس إلى عشر دقائق، وتشمل مقالات متوسطة الطول، مقاطع فيديو أو صوت متوسطة، عروض تقديمية، وصور توضيحية. وتتناول هذه الفئة موضوعات أوسع، مدعومة بعدة أفكار أو رؤى مترابطة</a:t>
            </a:r>
            <a:r>
              <a:rPr lang="en-US" altLang="en-US" sz="2400" dirty="0">
                <a:solidFill>
                  <a:schemeClr val="tx1"/>
                </a:solidFill>
                <a:latin typeface="Arial" panose="020B0604020202020204" pitchFamily="34" charset="0"/>
              </a:rPr>
              <a:t>.</a:t>
            </a:r>
          </a:p>
        </p:txBody>
      </p:sp>
      <p:sp>
        <p:nvSpPr>
          <p:cNvPr id="2" name="Rectangle 1">
            <a:extLst>
              <a:ext uri="{FF2B5EF4-FFF2-40B4-BE49-F238E27FC236}">
                <a16:creationId xmlns:a16="http://schemas.microsoft.com/office/drawing/2014/main" id="{1BEF7AEC-E303-84FA-6AF7-A84258BCA65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BBE23FAD-D026-E5E8-9511-69A1FB46671D}"/>
              </a:ext>
            </a:extLst>
          </p:cNvPr>
          <p:cNvSpPr txBox="1"/>
          <p:nvPr/>
        </p:nvSpPr>
        <p:spPr>
          <a:xfrm>
            <a:off x="6768935" y="894259"/>
            <a:ext cx="490236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أهمية المحتوى في التسويق الرقمي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8194" name="Picture 2" descr="‪Snack trends: Global snacks market expansion. Sweet and savory‬‏">
            <a:extLst>
              <a:ext uri="{FF2B5EF4-FFF2-40B4-BE49-F238E27FC236}">
                <a16:creationId xmlns:a16="http://schemas.microsoft.com/office/drawing/2014/main" id="{00453F15-CE73-9AED-D6D9-9F5CCAEF65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067" y="3670125"/>
            <a:ext cx="2571750" cy="12459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242618"/>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3EA44-651B-F5B6-C315-635939FF4E9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57516DD-742A-2277-22F4-95A78865C1D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16820C7-64EF-E5BC-67DD-E45C3938F5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99AA6CB-6B3A-7080-5C20-16D43F88D2AD}"/>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إطار طبقات وجبة المحتوى </a:t>
            </a:r>
          </a:p>
          <a:p>
            <a:pPr lvl="0" algn="r" rtl="1" eaLnBrk="0" fontAlgn="base" hangingPunct="0">
              <a:lnSpc>
                <a:spcPct val="150000"/>
              </a:lnSpc>
              <a:spcBef>
                <a:spcPct val="0"/>
              </a:spcBef>
              <a:spcAft>
                <a:spcPct val="0"/>
              </a:spcAft>
            </a:pPr>
            <a:r>
              <a:rPr lang="ar-EG" altLang="en-US" sz="2400" b="1" dirty="0">
                <a:solidFill>
                  <a:schemeClr val="tx1"/>
                </a:solidFill>
                <a:latin typeface="Arial" panose="020B0604020202020204" pitchFamily="34" charset="0"/>
              </a:rPr>
              <a:t>3- </a:t>
            </a:r>
            <a:r>
              <a:rPr lang="ar-SA" altLang="en-US" sz="2400" b="1" dirty="0">
                <a:solidFill>
                  <a:schemeClr val="tx1"/>
                </a:solidFill>
                <a:latin typeface="Arial" panose="020B0604020202020204" pitchFamily="34" charset="0"/>
              </a:rPr>
              <a:t>الوجبات الكاملة</a:t>
            </a:r>
            <a:r>
              <a:rPr lang="en-US" altLang="en-US" sz="2400" b="1" dirty="0">
                <a:solidFill>
                  <a:schemeClr val="tx1"/>
                </a:solidFill>
                <a:latin typeface="Arial" panose="020B0604020202020204" pitchFamily="34" charset="0"/>
                <a:cs typeface="Arial" panose="020B0604020202020204" pitchFamily="34" charset="0"/>
              </a:rPr>
              <a:t> (Meals):</a:t>
            </a:r>
            <a:br>
              <a:rPr lang="en-US" altLang="en-US" sz="2400" dirty="0">
                <a:solidFill>
                  <a:schemeClr val="tx1"/>
                </a:solidFill>
                <a:latin typeface="Arial" panose="020B0604020202020204" pitchFamily="34" charset="0"/>
              </a:rPr>
            </a:br>
            <a:r>
              <a:rPr lang="ar-SA" altLang="en-US" sz="2400" dirty="0">
                <a:solidFill>
                  <a:schemeClr val="tx1"/>
                </a:solidFill>
                <a:latin typeface="Arial" panose="020B0604020202020204" pitchFamily="34" charset="0"/>
              </a:rPr>
              <a:t>تصمم لتستهلك على مدى زمني أطول، وتشمل مقالات معمقة، تقارير، كتب، ألعاب، مقاطع فيديو طويلة، حلقات </a:t>
            </a:r>
            <a:r>
              <a:rPr lang="ar-SA" altLang="en-US" sz="2400" dirty="0" err="1">
                <a:solidFill>
                  <a:schemeClr val="tx1"/>
                </a:solidFill>
                <a:latin typeface="Arial" panose="020B0604020202020204" pitchFamily="34" charset="0"/>
              </a:rPr>
              <a:t>بودكاست</a:t>
            </a:r>
            <a:r>
              <a:rPr lang="ar-SA" altLang="en-US" sz="2400" dirty="0">
                <a:solidFill>
                  <a:schemeClr val="tx1"/>
                </a:solidFill>
                <a:latin typeface="Arial" panose="020B0604020202020204" pitchFamily="34" charset="0"/>
              </a:rPr>
              <a:t>، وملفات صوتية. وتقدم هذه الفئة محتوى سرديًا متكاملًا، يعالج موضوعات متعددة ضمن إطار مفاهيمي شامل</a:t>
            </a:r>
            <a:r>
              <a:rPr lang="en-US" altLang="en-US" sz="2400" dirty="0">
                <a:solidFill>
                  <a:schemeClr val="tx1"/>
                </a:solidFill>
                <a:latin typeface="Arial" panose="020B0604020202020204" pitchFamily="34" charset="0"/>
              </a:rPr>
              <a:t>.</a:t>
            </a:r>
          </a:p>
          <a:p>
            <a:pPr lvl="0" algn="r" rtl="1" eaLnBrk="0" fontAlgn="base" hangingPunct="0">
              <a:lnSpc>
                <a:spcPct val="150000"/>
              </a:lnSpc>
              <a:spcBef>
                <a:spcPct val="0"/>
              </a:spcBef>
              <a:spcAft>
                <a:spcPct val="0"/>
              </a:spcAft>
            </a:pPr>
            <a:r>
              <a:rPr lang="ar-EG" altLang="en-US" sz="2400" b="1" dirty="0">
                <a:solidFill>
                  <a:schemeClr val="tx1"/>
                </a:solidFill>
                <a:latin typeface="Arial" panose="020B0604020202020204" pitchFamily="34" charset="0"/>
              </a:rPr>
              <a:t>4- </a:t>
            </a:r>
            <a:r>
              <a:rPr lang="ar-SA" altLang="en-US" sz="2400" b="1" dirty="0">
                <a:solidFill>
                  <a:schemeClr val="tx1"/>
                </a:solidFill>
                <a:latin typeface="Arial" panose="020B0604020202020204" pitchFamily="34" charset="0"/>
              </a:rPr>
              <a:t>الحلويات</a:t>
            </a:r>
            <a:r>
              <a:rPr lang="en-US" altLang="en-US" sz="2400" b="1" dirty="0">
                <a:solidFill>
                  <a:schemeClr val="tx1"/>
                </a:solidFill>
                <a:latin typeface="Arial" panose="020B0604020202020204" pitchFamily="34" charset="0"/>
                <a:cs typeface="Arial" panose="020B0604020202020204" pitchFamily="34" charset="0"/>
              </a:rPr>
              <a:t> (Desserts):</a:t>
            </a:r>
            <a:br>
              <a:rPr lang="en-US" altLang="en-US" sz="2400" dirty="0">
                <a:solidFill>
                  <a:schemeClr val="tx1"/>
                </a:solidFill>
                <a:latin typeface="Arial" panose="020B0604020202020204" pitchFamily="34" charset="0"/>
              </a:rPr>
            </a:br>
            <a:r>
              <a:rPr lang="ar-SA" altLang="en-US" sz="2400" dirty="0">
                <a:solidFill>
                  <a:schemeClr val="tx1"/>
                </a:solidFill>
                <a:latin typeface="Arial" panose="020B0604020202020204" pitchFamily="34" charset="0"/>
              </a:rPr>
              <a:t>تمثل محتوى غنيًا وعميقًا، يقدم كوسيلة للانغماس والتفاعل العاطفي والمعرفي، مثل القصص المؤثرة أو التجارب التفاعلية التي تترك أثرًا طويل الأمد لدى الجمهور</a:t>
            </a:r>
            <a:r>
              <a:rPr lang="en-US" altLang="en-US" sz="2400" dirty="0">
                <a:solidFill>
                  <a:schemeClr val="tx1"/>
                </a:solidFill>
                <a:latin typeface="Arial" panose="020B0604020202020204" pitchFamily="34" charset="0"/>
              </a:rPr>
              <a:t>.</a:t>
            </a:r>
          </a:p>
        </p:txBody>
      </p:sp>
      <p:sp>
        <p:nvSpPr>
          <p:cNvPr id="2" name="Rectangle 1">
            <a:extLst>
              <a:ext uri="{FF2B5EF4-FFF2-40B4-BE49-F238E27FC236}">
                <a16:creationId xmlns:a16="http://schemas.microsoft.com/office/drawing/2014/main" id="{F285464D-D39D-1A4F-BC46-5880D6B11B0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B7C29D60-0E73-1120-62BA-4B8E532AAC79}"/>
              </a:ext>
            </a:extLst>
          </p:cNvPr>
          <p:cNvSpPr txBox="1"/>
          <p:nvPr/>
        </p:nvSpPr>
        <p:spPr>
          <a:xfrm>
            <a:off x="6768935" y="894259"/>
            <a:ext cx="490236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أهمية المحتوى في التسويق الرقمي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9218" name="Picture 2" descr="‪101 Best Summer Desserts - Ideas For Desserts For The Summer‬‏">
            <a:extLst>
              <a:ext uri="{FF2B5EF4-FFF2-40B4-BE49-F238E27FC236}">
                <a16:creationId xmlns:a16="http://schemas.microsoft.com/office/drawing/2014/main" id="{C523539D-8D43-36EC-0DAF-8EBF7A06E4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333" y="5356950"/>
            <a:ext cx="2143125" cy="14678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2375065"/>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E1F1A-CC7C-8B0C-4CF8-A2D12CB5437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EE777AC-8876-1B81-2C12-681B6DB2D95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97B794F-FDF1-8838-0CCB-065AEA1B60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7455268-A04E-EAFE-B147-07C9F0D09F12}"/>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إطار طبقات وجبة المحتوى </a:t>
            </a:r>
          </a:p>
          <a:p>
            <a:pPr lvl="0" algn="just" rtl="1" eaLnBrk="0" fontAlgn="base" hangingPunct="0">
              <a:lnSpc>
                <a:spcPct val="150000"/>
              </a:lnSpc>
              <a:spcBef>
                <a:spcPct val="0"/>
              </a:spcBef>
              <a:spcAft>
                <a:spcPct val="0"/>
              </a:spcAft>
            </a:pPr>
            <a:r>
              <a:rPr lang="ar-EG" altLang="en-US" sz="2400" dirty="0">
                <a:solidFill>
                  <a:schemeClr val="tx1"/>
                </a:solidFill>
                <a:latin typeface="Arial" panose="020B0604020202020204" pitchFamily="34" charset="0"/>
              </a:rPr>
              <a:t>عند إنشاء محتوى مخصص للأجهزة المحمولة، تذكر أن المساحة المتاحة لديك أصغر، مثل شاشة الهاتف مقارنة بشاشة الحاسوب أو التلفاز. لذلك، يجب التأكد من أن تجربة الهاتف المحمول التي تقدمها الشركة تركز على الخيارات الأكثر استخدامًا من قبل المستخدمين.</a:t>
            </a:r>
          </a:p>
          <a:p>
            <a:pPr lvl="0" algn="just" rtl="1" eaLnBrk="0" fontAlgn="base" hangingPunct="0">
              <a:lnSpc>
                <a:spcPct val="150000"/>
              </a:lnSpc>
              <a:spcBef>
                <a:spcPct val="0"/>
              </a:spcBef>
              <a:spcAft>
                <a:spcPct val="0"/>
              </a:spcAft>
            </a:pPr>
            <a:r>
              <a:rPr lang="ar-EG" altLang="en-US" sz="2400" dirty="0">
                <a:solidFill>
                  <a:schemeClr val="tx1"/>
                </a:solidFill>
                <a:latin typeface="Arial" panose="020B0604020202020204" pitchFamily="34" charset="0"/>
              </a:rPr>
              <a:t>فعلى سبيل المثال، إذا كنت تدير نشاطًا تجاريًا في مجال البيع بالتجزئة، تأكد من أن عنوان المتجر وساعات العمل يظهران في الجزء العلوي من الشاشة (أي الجزء المرئي مباشرة من الشاشة)، وأن رقم الهاتف سهل الوصول إليه.</a:t>
            </a:r>
          </a:p>
          <a:p>
            <a:pPr lvl="0" algn="just" rtl="1" eaLnBrk="0" fontAlgn="base" hangingPunct="0">
              <a:lnSpc>
                <a:spcPct val="150000"/>
              </a:lnSpc>
              <a:spcBef>
                <a:spcPct val="0"/>
              </a:spcBef>
              <a:spcAft>
                <a:spcPct val="0"/>
              </a:spcAft>
            </a:pPr>
            <a:r>
              <a:rPr lang="ar-EG" altLang="en-US" sz="2400" dirty="0">
                <a:solidFill>
                  <a:schemeClr val="tx1"/>
                </a:solidFill>
                <a:latin typeface="Arial" panose="020B0604020202020204" pitchFamily="34" charset="0"/>
              </a:rPr>
              <a:t>احرص على أن يكون المحتوى واضحًا وموجزًا. وبشكل عام، يفضل المستخدمون عبر الأجهزة المحمولة المحتوى القصير، إلا أنه من المهم مراعاة السياق، إذ أن العديد من الأشخاص اليوم يستهلكون روايات كاملة، أو حلقات </a:t>
            </a:r>
            <a:r>
              <a:rPr lang="ar-EG" altLang="en-US" sz="2400" dirty="0" err="1">
                <a:solidFill>
                  <a:schemeClr val="tx1"/>
                </a:solidFill>
                <a:latin typeface="Arial" panose="020B0604020202020204" pitchFamily="34" charset="0"/>
              </a:rPr>
              <a:t>بودكاست</a:t>
            </a:r>
            <a:r>
              <a:rPr lang="ar-EG" altLang="en-US" sz="2400" dirty="0">
                <a:solidFill>
                  <a:schemeClr val="tx1"/>
                </a:solidFill>
                <a:latin typeface="Arial" panose="020B0604020202020204" pitchFamily="34" charset="0"/>
              </a:rPr>
              <a:t>، أو أفلامًا طويلة عبر أجهزتهم المحمولة.</a:t>
            </a:r>
            <a:endParaRPr lang="en-US" altLang="en-US"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1C0C6A32-1851-B989-E664-D6F03A45437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592CC74F-008C-AAE6-700B-9EF055F9EC6C}"/>
              </a:ext>
            </a:extLst>
          </p:cNvPr>
          <p:cNvSpPr txBox="1"/>
          <p:nvPr/>
        </p:nvSpPr>
        <p:spPr>
          <a:xfrm>
            <a:off x="6768935" y="894259"/>
            <a:ext cx="490236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أهمية المحتوى في التسويق الرقمي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501426820"/>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F095B-4D12-2620-8CB6-C7E52EC71FD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9F4F01D-6154-FFCD-9288-061BFEAF39B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52B3726-D3AC-CD25-4F97-1454581364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AD5673B-3FDB-5250-4BE3-E74EEA15DAC2}"/>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مستقبل إنتاج المحتوى: الذكاء الاصطناعي (</a:t>
            </a:r>
            <a:r>
              <a:rPr lang="en-US" sz="2400" b="1" dirty="0"/>
              <a:t>AI</a:t>
            </a:r>
            <a:r>
              <a:rPr lang="ar-EG" sz="2400" b="1" dirty="0"/>
              <a:t>)</a:t>
            </a:r>
          </a:p>
          <a:p>
            <a:pPr algn="just" rtl="1">
              <a:lnSpc>
                <a:spcPct val="150000"/>
              </a:lnSpc>
            </a:pPr>
            <a:r>
              <a:rPr lang="ar-EG" altLang="en-US" sz="2400" dirty="0">
                <a:solidFill>
                  <a:schemeClr val="tx1"/>
                </a:solidFill>
                <a:latin typeface="Arial" panose="020B0604020202020204" pitchFamily="34" charset="0"/>
              </a:rPr>
              <a:t>أحد الاتجاهات البارزة حالياً هو استخدام الذكاء الاصطناعي في إنتاج المحتوى. إن المتطلبات المتزايدة التي يفرضها العالم الرقمي على المسوقين تتجاوز القدرة البشرية على مواكبة احتياجات تطوير المحتوى يدويًا. ويعد توليد المحتوى وصيانته، لا سيما في مجالات تجربة العملاء، والدعم الفني، والمبيعات، والتسويق، من أبرز المجالات المؤهلة للأتمتة باستخدام الذكاء الاصطناعي، مثل كتابة الإعلانات، المنشورات على وسائل التواصل الاجتماعي، مقالات الدعم الفني، الأدلة الإرشادية، الأسئلة الشائعة، تقييمات العملاء، وغيرها.</a:t>
            </a:r>
            <a:endParaRPr lang="en-US" altLang="en-US"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D8E72662-B017-3652-2557-56C41175C08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1574DCB9-AE32-164A-FDFE-2F4598D47101}"/>
              </a:ext>
            </a:extLst>
          </p:cNvPr>
          <p:cNvSpPr txBox="1"/>
          <p:nvPr/>
        </p:nvSpPr>
        <p:spPr>
          <a:xfrm>
            <a:off x="6768935" y="894259"/>
            <a:ext cx="490236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أهمية المحتوى في التسويق الرقمي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0242" name="Picture 2" descr="‪Artificial Intelligence | EUI‬‏">
            <a:extLst>
              <a:ext uri="{FF2B5EF4-FFF2-40B4-BE49-F238E27FC236}">
                <a16:creationId xmlns:a16="http://schemas.microsoft.com/office/drawing/2014/main" id="{028049C3-BD7A-8382-A83A-E76E726E34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040" y="4861415"/>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112077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760B4-6369-2500-3432-B60C92A659F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331BFD6-FC28-9823-95B7-8A317CFEBF8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275486E-C34C-56F8-3455-FA94437CF1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E2D4EBD-E0DA-7B70-50F9-A606E19D16CB}"/>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مستقبل إنتاج المحتوى: الذكاء الاصطناعي (</a:t>
            </a:r>
            <a:r>
              <a:rPr lang="en-US" sz="2400" b="1" dirty="0"/>
              <a:t>AI</a:t>
            </a:r>
            <a:r>
              <a:rPr lang="ar-EG" sz="2400" b="1" dirty="0"/>
              <a:t>)</a:t>
            </a:r>
          </a:p>
          <a:p>
            <a:pPr algn="just" rtl="1">
              <a:lnSpc>
                <a:spcPct val="150000"/>
              </a:lnSpc>
            </a:pPr>
            <a:r>
              <a:rPr lang="ar-EG" altLang="en-US" sz="2400" dirty="0">
                <a:solidFill>
                  <a:schemeClr val="tx1"/>
                </a:solidFill>
                <a:latin typeface="Arial" panose="020B0604020202020204" pitchFamily="34" charset="0"/>
              </a:rPr>
              <a:t>في الوقت الحالي، يتم تزويد أنظمة الذكاء الاصطناعي بمجموعة من المعايير المحددة مسبقًا — مثل نوع المحتوى، الهدف منه، الجمهور المستهدف، الوسيط المستخدم، نبرة الخطاب، الطول — لتقوم هذه الأنظمة بإنتاج المحتوى تلقائيًا.</a:t>
            </a:r>
          </a:p>
          <a:p>
            <a:pPr algn="just" rtl="1">
              <a:lnSpc>
                <a:spcPct val="150000"/>
              </a:lnSpc>
            </a:pPr>
            <a:r>
              <a:rPr lang="ar-EG" altLang="en-US" sz="2400" dirty="0">
                <a:solidFill>
                  <a:schemeClr val="tx1"/>
                </a:solidFill>
                <a:latin typeface="Arial" panose="020B0604020202020204" pitchFamily="34" charset="0"/>
              </a:rPr>
              <a:t>ورغم ما توفره هذه التقنيات من كفاءة وسرعة، إلا أن الاعتماد المفرط على الأتمتة دون تدخل بشري قد يؤدي إلى نتائج غير دقيقة أو غير متسقة مع هوية المنظمة. ولهذا السبب، تتبنى بعض الشركات، مثل </a:t>
            </a:r>
            <a:r>
              <a:rPr lang="en-US" altLang="en-US" sz="2400" dirty="0">
                <a:solidFill>
                  <a:schemeClr val="tx1"/>
                </a:solidFill>
                <a:latin typeface="Arial" panose="020B0604020202020204" pitchFamily="34" charset="0"/>
              </a:rPr>
              <a:t>42AI، </a:t>
            </a:r>
            <a:r>
              <a:rPr lang="ar-EG" altLang="en-US" sz="2400" dirty="0">
                <a:solidFill>
                  <a:schemeClr val="tx1"/>
                </a:solidFill>
                <a:latin typeface="Arial" panose="020B0604020202020204" pitchFamily="34" charset="0"/>
              </a:rPr>
              <a:t>مبدأ "تم إنشاؤه بواسطة الذكاء الاصطناعي، ومراجعته من قبل البشر"، تأكيدًا على أهمية التدقيق البشري لضمان جودة المحتوى ومواءمته مع المعايير المؤسسية.</a:t>
            </a:r>
          </a:p>
        </p:txBody>
      </p:sp>
      <p:sp>
        <p:nvSpPr>
          <p:cNvPr id="2" name="Rectangle 1">
            <a:extLst>
              <a:ext uri="{FF2B5EF4-FFF2-40B4-BE49-F238E27FC236}">
                <a16:creationId xmlns:a16="http://schemas.microsoft.com/office/drawing/2014/main" id="{3A826018-3385-3E73-1D3E-920685B0838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E7E3F432-6B08-FB81-73B8-9416EDEB4B55}"/>
              </a:ext>
            </a:extLst>
          </p:cNvPr>
          <p:cNvSpPr txBox="1"/>
          <p:nvPr/>
        </p:nvSpPr>
        <p:spPr>
          <a:xfrm>
            <a:off x="6768935" y="894259"/>
            <a:ext cx="490236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أهمية المحتوى في التسويق الرقمي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7090374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D1B7C-D4C6-23B6-4EAD-CFDC6F5D925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B26ED59-9D8F-241F-6258-3031E95F5FE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245DB09-F4E0-97BA-2EA2-788FD9922C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E519F64-37EC-1B8C-E367-A14226D9A8CA}"/>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مستقبل إنتاج المحتوى: الذكاء الاصطناعي (</a:t>
            </a:r>
            <a:r>
              <a:rPr lang="en-US" sz="2400" b="1" dirty="0"/>
              <a:t>AI</a:t>
            </a:r>
            <a:r>
              <a:rPr lang="ar-EG" sz="2400" b="1" dirty="0"/>
              <a:t>)</a:t>
            </a:r>
          </a:p>
          <a:p>
            <a:pPr algn="just" rtl="1">
              <a:lnSpc>
                <a:spcPct val="150000"/>
              </a:lnSpc>
            </a:pPr>
            <a:r>
              <a:rPr lang="ar-EG" altLang="en-US" sz="2400" dirty="0">
                <a:solidFill>
                  <a:schemeClr val="tx1"/>
                </a:solidFill>
                <a:latin typeface="Arial" panose="020B0604020202020204" pitchFamily="34" charset="0"/>
              </a:rPr>
              <a:t>من التحديات البارزة في هذا السياق ما يتعلق بـ </a:t>
            </a:r>
            <a:r>
              <a:rPr lang="en-US" altLang="en-US" sz="2400" dirty="0">
                <a:solidFill>
                  <a:schemeClr val="tx1"/>
                </a:solidFill>
                <a:latin typeface="Arial" panose="020B0604020202020204" pitchFamily="34" charset="0"/>
              </a:rPr>
              <a:t>)</a:t>
            </a:r>
            <a:r>
              <a:rPr lang="ar-EG" altLang="en-US" sz="2400" dirty="0">
                <a:solidFill>
                  <a:schemeClr val="tx1"/>
                </a:solidFill>
                <a:latin typeface="Arial" panose="020B0604020202020204" pitchFamily="34" charset="0"/>
              </a:rPr>
              <a:t>الدقة المعلوماتية</a:t>
            </a:r>
            <a:r>
              <a:rPr lang="en-US" altLang="en-US" sz="2400" dirty="0">
                <a:solidFill>
                  <a:schemeClr val="tx1"/>
                </a:solidFill>
                <a:latin typeface="Arial" panose="020B0604020202020204" pitchFamily="34" charset="0"/>
              </a:rPr>
              <a:t>(</a:t>
            </a:r>
            <a:r>
              <a:rPr lang="ar-EG" altLang="en-US" sz="2400" dirty="0">
                <a:solidFill>
                  <a:schemeClr val="tx1"/>
                </a:solidFill>
                <a:latin typeface="Arial" panose="020B0604020202020204" pitchFamily="34" charset="0"/>
              </a:rPr>
              <a:t>، حيث قد "يتخيل" الذكاء الاصطناعي معلومات غير صحيحة في حال غياب البيانات الكافية. كما تبرز قضايا الملكية الفكرية والامتثال القانوني، خصوصًا في ظل تشريعات مثل قوانين الاتحاد الأوروبي الخاصة باستخدام الذكاء الاصطناعي. فإنتاج الذكاء الاصطناعي لمحتوى معين لا يعني بالضرورة أن استخدامه التجاري قانوني، مما يستدعي مراجعة دقيقة لشروط وأحكام أدوات الذكاء الاصطناعي، واستشارة قانونية عند الضرورة.</a:t>
            </a:r>
            <a:endParaRPr lang="en-US" altLang="en-US" sz="2400" dirty="0">
              <a:solidFill>
                <a:schemeClr val="tx1"/>
              </a:solidFill>
              <a:latin typeface="Arial" panose="020B0604020202020204" pitchFamily="34" charset="0"/>
            </a:endParaRPr>
          </a:p>
          <a:p>
            <a:pPr algn="just" rtl="1">
              <a:lnSpc>
                <a:spcPct val="150000"/>
              </a:lnSpc>
            </a:pPr>
            <a:r>
              <a:rPr lang="ar-EG" altLang="en-US" sz="2400" dirty="0">
                <a:solidFill>
                  <a:schemeClr val="tx1"/>
                </a:solidFill>
                <a:latin typeface="Arial" panose="020B0604020202020204" pitchFamily="34" charset="0"/>
              </a:rPr>
              <a:t>وعلى الرغم من حداثة سوق المحتوى المُنتج بالذكاء الاصطناعي، إلا أنه يشهد نموًا متسارعًا. </a:t>
            </a:r>
            <a:r>
              <a:rPr lang="ar-EG" altLang="en-US" sz="2400">
                <a:solidFill>
                  <a:schemeClr val="tx1"/>
                </a:solidFill>
                <a:latin typeface="Arial" panose="020B0604020202020204" pitchFamily="34" charset="0"/>
              </a:rPr>
              <a:t>وتشير بعض  التقديرات إلى </a:t>
            </a:r>
            <a:r>
              <a:rPr lang="ar-EG" altLang="en-US" sz="2400" dirty="0">
                <a:solidFill>
                  <a:schemeClr val="tx1"/>
                </a:solidFill>
                <a:latin typeface="Arial" panose="020B0604020202020204" pitchFamily="34" charset="0"/>
              </a:rPr>
              <a:t>أن سوق الذكاء الاصطناعي في وسائل التواصل الاجتماعي قد يصل إلى 5.9 مليار دولار بحلول عام 2028. </a:t>
            </a:r>
            <a:endParaRPr lang="en-US" altLang="en-US"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C50BB07E-0007-0574-96B1-EC26F73B972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773AA9DE-EA2F-8C47-466B-252C7D1AA6BA}"/>
              </a:ext>
            </a:extLst>
          </p:cNvPr>
          <p:cNvSpPr txBox="1"/>
          <p:nvPr/>
        </p:nvSpPr>
        <p:spPr>
          <a:xfrm>
            <a:off x="6768935" y="894259"/>
            <a:ext cx="4902365"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أهمية المحتوى في التسويق الرقمي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304505590"/>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AAD610-30EB-FD2A-3901-7B4DAFF58C3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7A0CE29-0945-A5D0-E76E-0803B6A28E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2DF89FC-73E7-242E-599B-5EE1D5E8AC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40F897C-C66D-1757-F7BF-C861D9C7638B}"/>
              </a:ext>
            </a:extLst>
          </p:cNvPr>
          <p:cNvSpPr txBox="1"/>
          <p:nvPr/>
        </p:nvSpPr>
        <p:spPr>
          <a:xfrm>
            <a:off x="510067" y="1501049"/>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altLang="en-US" sz="2400" dirty="0">
                <a:solidFill>
                  <a:schemeClr val="tx1"/>
                </a:solidFill>
                <a:latin typeface="Arial" panose="020B0604020202020204" pitchFamily="34" charset="0"/>
              </a:rPr>
              <a:t>يمثل الموقع الإلكتروني الانعكاس الرقمي لهوية العلامة التجارية وما تقدمه المنظمة من منتجات وخدمات. ويعد وسيلة رئيسية للتعريف بالشركة، وفريق إدارتها، ومواقعها الفعلية والافتراضية، كما يتيح للمستخدمين الوصول إلى معلومات الاتصال، وإجراء عمليات الشراء، وتقديم طلبات الدعم الفني. وينظر إلى الموقع الإلكتروني باعتباره أصلًا رقميًا تمتلكه المنظمة وتتحكم فيه.</a:t>
            </a:r>
            <a:endParaRPr lang="en-US" altLang="en-US"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EB21C564-510F-BBF4-4991-7456DC14C7C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FD11B15A-79AA-6659-83C0-A621E142EA6B}"/>
              </a:ext>
            </a:extLst>
          </p:cNvPr>
          <p:cNvSpPr txBox="1"/>
          <p:nvPr/>
        </p:nvSpPr>
        <p:spPr>
          <a:xfrm>
            <a:off x="7778663" y="894259"/>
            <a:ext cx="3892637"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الويب</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1268" name="Picture 4" descr="افضل مواقع التسوق عبر الانترنت والدفع عند الاستلام في الدول العربية -  YouTube">
            <a:extLst>
              <a:ext uri="{FF2B5EF4-FFF2-40B4-BE49-F238E27FC236}">
                <a16:creationId xmlns:a16="http://schemas.microsoft.com/office/drawing/2014/main" id="{0C1159D0-4E66-1C4A-F37E-C5E2BFAE777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54292"/>
          <a:stretch>
            <a:fillRect/>
          </a:stretch>
        </p:blipFill>
        <p:spPr bwMode="auto">
          <a:xfrm>
            <a:off x="2131003" y="3933574"/>
            <a:ext cx="7507266" cy="2573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063809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87B4E-AB2E-0A67-C1F6-94609B10E2B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8A8BA0B-3EB6-3170-690A-4676CC299CB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4D99A30-4532-1FCF-01D5-58793CE452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2D017E1-9EFD-3D4A-64D3-F1764DBA7013}"/>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altLang="en-US" sz="2400" dirty="0">
                <a:solidFill>
                  <a:schemeClr val="tx1"/>
                </a:solidFill>
                <a:latin typeface="Arial" panose="020B0604020202020204" pitchFamily="34" charset="0"/>
              </a:rPr>
              <a:t>في ظل التحول نحو نموذج "الهاتف المحمول أولًا"، تبرز أهمية توفير تجربة استخدام محسنة عبر الأجهزة المحمولة، سواء للمواقع الدائمة أو لصفحات الهبوط الخاصة بالحملات التسويقية. تشير الدراسات إلى أن غياب التحسينات اللازمة لتسريع تحميل الموقع عبر الهاتف المحمول يؤدي إلى فقدان الزوار خلال ثوانٍ معدودة، حيث أفادت تقارير </a:t>
            </a:r>
            <a:r>
              <a:rPr lang="en-US" altLang="en-US" sz="2400" dirty="0">
                <a:solidFill>
                  <a:schemeClr val="tx1"/>
                </a:solidFill>
                <a:latin typeface="Arial" panose="020B0604020202020204" pitchFamily="34" charset="0"/>
              </a:rPr>
              <a:t>Google</a:t>
            </a:r>
            <a:r>
              <a:rPr lang="ar-EG" altLang="en-US" sz="2400" dirty="0">
                <a:solidFill>
                  <a:schemeClr val="tx1"/>
                </a:solidFill>
                <a:latin typeface="Arial" panose="020B0604020202020204" pitchFamily="34" charset="0"/>
              </a:rPr>
              <a:t> بأن 53٪ من المستخدمين يغادرون الموقع إذا تجاوز وقت التحميل ثلاث ثوانٍ. كما أن محركات البحث، وعلى رأسها </a:t>
            </a:r>
            <a:r>
              <a:rPr lang="en-US" altLang="en-US" sz="2400" dirty="0">
                <a:solidFill>
                  <a:schemeClr val="tx1"/>
                </a:solidFill>
                <a:latin typeface="Arial" panose="020B0604020202020204" pitchFamily="34" charset="0"/>
              </a:rPr>
              <a:t>Google، </a:t>
            </a:r>
            <a:r>
              <a:rPr lang="ar-EG" altLang="en-US" sz="2400" dirty="0">
                <a:solidFill>
                  <a:schemeClr val="tx1"/>
                </a:solidFill>
                <a:latin typeface="Arial" panose="020B0604020202020204" pitchFamily="34" charset="0"/>
              </a:rPr>
              <a:t>بدأت منذ 21 أبريل 2015 في تقليل ترتيب المواقع غير المتوافقة مع الأجهزة المحمولة، وهو اليوم الذي أُطلق عليه اسم </a:t>
            </a:r>
            <a:r>
              <a:rPr lang="ar-EG" altLang="en-US" sz="2400" b="1" dirty="0">
                <a:solidFill>
                  <a:schemeClr val="tx1"/>
                </a:solidFill>
                <a:latin typeface="Arial" panose="020B0604020202020204" pitchFamily="34" charset="0"/>
              </a:rPr>
              <a:t>"كارثة المحمول"</a:t>
            </a:r>
            <a:r>
              <a:rPr lang="en-US" altLang="en-US" sz="2400" b="1" dirty="0">
                <a:solidFill>
                  <a:schemeClr val="tx1"/>
                </a:solidFill>
                <a:latin typeface="Arial" panose="020B0604020202020204" pitchFamily="34" charset="0"/>
              </a:rPr>
              <a:t> Mobilegeddon </a:t>
            </a:r>
            <a:r>
              <a:rPr lang="ar-EG" altLang="en-US" sz="2400" b="1" dirty="0">
                <a:solidFill>
                  <a:schemeClr val="tx1"/>
                </a:solidFill>
                <a:latin typeface="Arial" panose="020B0604020202020204" pitchFamily="34" charset="0"/>
              </a:rPr>
              <a:t>. </a:t>
            </a:r>
          </a:p>
        </p:txBody>
      </p:sp>
      <p:sp>
        <p:nvSpPr>
          <p:cNvPr id="2" name="Rectangle 1">
            <a:extLst>
              <a:ext uri="{FF2B5EF4-FFF2-40B4-BE49-F238E27FC236}">
                <a16:creationId xmlns:a16="http://schemas.microsoft.com/office/drawing/2014/main" id="{5CE4AEF4-1503-757B-6952-89762C1FF37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0D47B152-5E3D-8D60-DED1-275A87290083}"/>
              </a:ext>
            </a:extLst>
          </p:cNvPr>
          <p:cNvSpPr txBox="1"/>
          <p:nvPr/>
        </p:nvSpPr>
        <p:spPr>
          <a:xfrm>
            <a:off x="7778663" y="894259"/>
            <a:ext cx="3892637"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الويب</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2290" name="Picture 2" descr="‪Mobilegeddon Checklist: How To Prepare For This Week's Google Mobile  Friendly Update‬‏">
            <a:extLst>
              <a:ext uri="{FF2B5EF4-FFF2-40B4-BE49-F238E27FC236}">
                <a16:creationId xmlns:a16="http://schemas.microsoft.com/office/drawing/2014/main" id="{D7B3FEC4-52C4-30D3-E2EA-727B602B8E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066" y="4932458"/>
            <a:ext cx="3322897" cy="18460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5390485"/>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0745C8-756D-DF6F-5287-B05C4D3D304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15D7438-5401-1A67-CB08-3FDC53F2054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9E104A3-FB47-B1F6-807D-E02B02FB96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96A5288-C989-DFD1-0A46-699B28F03D43}"/>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altLang="en-US" sz="2400" dirty="0">
                <a:solidFill>
                  <a:schemeClr val="tx1"/>
                </a:solidFill>
                <a:latin typeface="Arial" panose="020B0604020202020204" pitchFamily="34" charset="0"/>
              </a:rPr>
              <a:t>وقد أدى ذلك إلى انخفاض حركة المرور إلى تلك المواقع بنسبة 12٪ خلال الشهرين التاليين. وفي 1 يوليو 2019، اعتمدت</a:t>
            </a:r>
            <a:r>
              <a:rPr lang="en-US" altLang="en-US" sz="2400" dirty="0">
                <a:solidFill>
                  <a:schemeClr val="tx1"/>
                </a:solidFill>
                <a:latin typeface="Arial" panose="020B0604020202020204" pitchFamily="34" charset="0"/>
              </a:rPr>
              <a:t>Google </a:t>
            </a:r>
            <a:r>
              <a:rPr lang="ar-EG" altLang="en-US" sz="2400" dirty="0">
                <a:solidFill>
                  <a:schemeClr val="tx1"/>
                </a:solidFill>
                <a:latin typeface="Arial" panose="020B0604020202020204" pitchFamily="34" charset="0"/>
              </a:rPr>
              <a:t> هذا التوجه كإعداد افتراضي. </a:t>
            </a:r>
          </a:p>
          <a:p>
            <a:pPr algn="just" rtl="1">
              <a:lnSpc>
                <a:spcPct val="150000"/>
              </a:lnSpc>
            </a:pPr>
            <a:r>
              <a:rPr lang="ar-EG" altLang="en-US" sz="2400" dirty="0">
                <a:solidFill>
                  <a:schemeClr val="tx1"/>
                </a:solidFill>
                <a:latin typeface="Arial" panose="020B0604020202020204" pitchFamily="34" charset="0"/>
              </a:rPr>
              <a:t>ولمزيد من المعلومات حول تحسين المواقع للهواتف المحمولة، يمكنك الاطلاع على دليل </a:t>
            </a:r>
            <a:r>
              <a:rPr lang="en-US" altLang="en-US" sz="2400" dirty="0">
                <a:solidFill>
                  <a:schemeClr val="tx1"/>
                </a:solidFill>
                <a:latin typeface="Arial" panose="020B0604020202020204" pitchFamily="34" charset="0"/>
              </a:rPr>
              <a:t>Google</a:t>
            </a:r>
            <a:r>
              <a:rPr lang="ar-EG" altLang="en-US" sz="2400" dirty="0">
                <a:solidFill>
                  <a:schemeClr val="tx1"/>
                </a:solidFill>
                <a:latin typeface="Arial" panose="020B0604020202020204" pitchFamily="34" charset="0"/>
              </a:rPr>
              <a:t> حول "أفضل الممارسات للفهرسة عبر الهاتف المحمول أولًا" من الرابط التالي:</a:t>
            </a:r>
          </a:p>
          <a:p>
            <a:pPr algn="just" rtl="1">
              <a:lnSpc>
                <a:spcPct val="150000"/>
              </a:lnSpc>
            </a:pPr>
            <a:r>
              <a:rPr lang="en-US" altLang="en-US" sz="2400" dirty="0">
                <a:solidFill>
                  <a:schemeClr val="tx1"/>
                </a:solidFill>
                <a:latin typeface="Arial" panose="020B0604020202020204" pitchFamily="34" charset="0"/>
                <a:hlinkClick r:id="rId3"/>
              </a:rPr>
              <a:t>https://developers.google.com/search/docs/crawling-indexing/mobile/mobile-sites-mobile-first-indexing</a:t>
            </a:r>
            <a:r>
              <a:rPr lang="ar-EG" altLang="en-US" sz="2400" dirty="0">
                <a:solidFill>
                  <a:schemeClr val="tx1"/>
                </a:solidFill>
                <a:latin typeface="Arial" panose="020B0604020202020204" pitchFamily="34" charset="0"/>
              </a:rPr>
              <a:t> </a:t>
            </a:r>
          </a:p>
          <a:p>
            <a:pPr algn="just" rtl="1">
              <a:lnSpc>
                <a:spcPct val="150000"/>
              </a:lnSpc>
            </a:pPr>
            <a:endParaRPr lang="en-US" altLang="en-US"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1E70645E-3DD0-A1AA-75E2-D2EF892F5D6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553717FA-4CB8-C1FB-2B0F-996561D8A4E9}"/>
              </a:ext>
            </a:extLst>
          </p:cNvPr>
          <p:cNvSpPr txBox="1"/>
          <p:nvPr/>
        </p:nvSpPr>
        <p:spPr>
          <a:xfrm>
            <a:off x="7778663" y="894259"/>
            <a:ext cx="3892637"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الويب</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841243779"/>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88F46-893F-9E38-BB11-8BD6DAA49F2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7DF4A0F-8019-2ACC-BAAF-DCFA7487035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2915F1E-64FC-CD29-644F-5ADDF39E33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8ED6BAF-476C-2911-B112-0CAE8AC6C010}"/>
              </a:ext>
            </a:extLst>
          </p:cNvPr>
          <p:cNvSpPr txBox="1"/>
          <p:nvPr/>
        </p:nvSpPr>
        <p:spPr>
          <a:xfrm>
            <a:off x="510067" y="1501049"/>
            <a:ext cx="11150600" cy="260917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r>
              <a:rPr lang="ar-EG" sz="2400" b="1" dirty="0"/>
              <a:t>ثلاثة أنواع من المواقع الإلكترونية المخصصة للهاتف المحمول</a:t>
            </a:r>
          </a:p>
          <a:p>
            <a:pPr algn="r" rtl="1">
              <a:lnSpc>
                <a:spcPct val="150000"/>
              </a:lnSpc>
            </a:pPr>
            <a:r>
              <a:rPr lang="ar-EG" sz="2400" dirty="0"/>
              <a:t>هناك ثلاثة أطر تطوير متاحة للشركات فيما يتعلق بأنواع المواقع الإلكترونية المخصصة للهاتف المحمول:</a:t>
            </a:r>
          </a:p>
          <a:p>
            <a:pPr marL="342900" indent="-342900" algn="just" rtl="1">
              <a:lnSpc>
                <a:spcPct val="150000"/>
              </a:lnSpc>
              <a:buFont typeface="Arial" panose="020B0604020202020204" pitchFamily="34" charset="0"/>
              <a:buChar char="•"/>
            </a:pPr>
            <a:r>
              <a:rPr lang="ar-EG" sz="2400" b="1" dirty="0"/>
              <a:t>موقع مخصص للهاتف المحمول</a:t>
            </a:r>
            <a:r>
              <a:rPr lang="en-US" sz="2400" b="1" dirty="0"/>
              <a:t>Dedicated Mobile Site</a:t>
            </a:r>
            <a:r>
              <a:rPr lang="en-US" sz="2400" dirty="0"/>
              <a:t> </a:t>
            </a:r>
            <a:r>
              <a:rPr lang="ar-EG" sz="2400" dirty="0"/>
              <a:t> </a:t>
            </a:r>
          </a:p>
          <a:p>
            <a:pPr algn="just" rtl="1">
              <a:lnSpc>
                <a:spcPct val="150000"/>
              </a:lnSpc>
            </a:pPr>
            <a:r>
              <a:rPr lang="ar-EG" sz="2400" dirty="0"/>
              <a:t>موقع منفصل يتم إنشاؤه خصيصًا للأجهزة المحمولة، وغالبًا ما يظهر بصيغة </a:t>
            </a:r>
            <a:r>
              <a:rPr lang="en-US" sz="2400" dirty="0"/>
              <a:t>m.sitename.com</a:t>
            </a:r>
            <a:r>
              <a:rPr lang="ar-EG" sz="2400" dirty="0"/>
              <a:t>.</a:t>
            </a:r>
            <a:r>
              <a:rPr lang="en-US" sz="2400" dirty="0"/>
              <a:t> </a:t>
            </a:r>
            <a:r>
              <a:rPr lang="ar-EG" sz="2400" dirty="0"/>
              <a:t>ويجب أن يكون هذا النوع من المواقع أيضًا متجاوبًا مع سياق الجهاز المستخدم.</a:t>
            </a:r>
            <a:endParaRPr lang="ar-EG" sz="2400" b="1" dirty="0"/>
          </a:p>
        </p:txBody>
      </p:sp>
      <p:sp>
        <p:nvSpPr>
          <p:cNvPr id="2" name="Rectangle 1">
            <a:extLst>
              <a:ext uri="{FF2B5EF4-FFF2-40B4-BE49-F238E27FC236}">
                <a16:creationId xmlns:a16="http://schemas.microsoft.com/office/drawing/2014/main" id="{9A35D598-4F50-89C1-E576-02EB42246AE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A7D07125-B187-6C6A-1C67-04D2ED9D1A96}"/>
              </a:ext>
            </a:extLst>
          </p:cNvPr>
          <p:cNvSpPr txBox="1"/>
          <p:nvPr/>
        </p:nvSpPr>
        <p:spPr>
          <a:xfrm>
            <a:off x="7778663" y="894259"/>
            <a:ext cx="3892637"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الويب</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3316" name="Picture 4" descr="What is mobile optimisation and why is it important?">
            <a:extLst>
              <a:ext uri="{FF2B5EF4-FFF2-40B4-BE49-F238E27FC236}">
                <a16:creationId xmlns:a16="http://schemas.microsoft.com/office/drawing/2014/main" id="{ED728A8A-F674-EEC6-BBE5-9378AAD358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568" y="3665950"/>
            <a:ext cx="3429643" cy="2947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963194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5F2050-E94E-B77F-ABE5-8CACEACB63A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E690F6F-3AAE-7FDC-8F91-8DD234230E5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CCC37D-9BFA-12B9-ECA3-AC8B03E9F6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7C43706-671A-2D22-31B9-FD9C40BC911A}"/>
              </a:ext>
            </a:extLst>
          </p:cNvPr>
          <p:cNvSpPr txBox="1"/>
          <p:nvPr/>
        </p:nvSpPr>
        <p:spPr>
          <a:xfrm>
            <a:off x="510067" y="1501049"/>
            <a:ext cx="11150600" cy="371717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r>
              <a:rPr lang="ar-EG" sz="2400" b="1" dirty="0"/>
              <a:t>ثلاثة أنواع من المواقع الإلكترونية المخصصة للهاتف المحمول</a:t>
            </a:r>
          </a:p>
          <a:p>
            <a:pPr algn="r" rtl="1">
              <a:lnSpc>
                <a:spcPct val="150000"/>
              </a:lnSpc>
            </a:pPr>
            <a:r>
              <a:rPr lang="ar-EG" sz="2400" dirty="0"/>
              <a:t>هناك ثلاثة أطر تطوير متاحة للشركات فيما يتعلق بأنواع المواقع الإلكترونية المخصصة للهاتف المحمول:</a:t>
            </a:r>
          </a:p>
          <a:p>
            <a:pPr lvl="0" algn="r" rtl="1" eaLnBrk="0" fontAlgn="base" hangingPunct="0">
              <a:lnSpc>
                <a:spcPct val="150000"/>
              </a:lnSpc>
              <a:spcBef>
                <a:spcPct val="0"/>
              </a:spcBef>
              <a:spcAft>
                <a:spcPct val="0"/>
              </a:spcAft>
              <a:buFontTx/>
              <a:buChar char="•"/>
            </a:pPr>
            <a:r>
              <a:rPr lang="ar-EG" altLang="en-US" sz="2400" b="1" dirty="0">
                <a:solidFill>
                  <a:schemeClr val="tx1"/>
                </a:solidFill>
                <a:latin typeface="Arial" panose="020B0604020202020204" pitchFamily="34" charset="0"/>
              </a:rPr>
              <a:t> </a:t>
            </a:r>
            <a:r>
              <a:rPr lang="ar-SA" altLang="en-US" sz="2400" b="1" dirty="0">
                <a:solidFill>
                  <a:schemeClr val="tx1"/>
                </a:solidFill>
                <a:latin typeface="Arial" panose="020B0604020202020204" pitchFamily="34" charset="0"/>
              </a:rPr>
              <a:t>التصميم المتجاوب</a:t>
            </a:r>
            <a:r>
              <a:rPr lang="ar-EG" altLang="en-US" sz="2400" b="1" dirty="0">
                <a:solidFill>
                  <a:schemeClr val="tx1"/>
                </a:solidFill>
                <a:latin typeface="Arial" panose="020B0604020202020204" pitchFamily="34" charset="0"/>
              </a:rPr>
              <a:t> </a:t>
            </a:r>
            <a:r>
              <a:rPr lang="en-US" altLang="en-US" sz="2400" b="1" dirty="0">
                <a:solidFill>
                  <a:schemeClr val="tx1"/>
                </a:solidFill>
                <a:latin typeface="Arial" panose="020B0604020202020204" pitchFamily="34" charset="0"/>
                <a:cs typeface="Arial" panose="020B0604020202020204" pitchFamily="34" charset="0"/>
              </a:rPr>
              <a:t> </a:t>
            </a:r>
            <a:r>
              <a:rPr lang="en-US" altLang="en-US" sz="2400" b="1" dirty="0"/>
              <a:t>Responsive Design</a:t>
            </a:r>
            <a:br>
              <a:rPr lang="en-US" altLang="en-US" sz="2400" b="1" dirty="0"/>
            </a:br>
            <a:r>
              <a:rPr lang="ar-SA" altLang="en-US" sz="2400" dirty="0">
                <a:solidFill>
                  <a:schemeClr val="tx1"/>
                </a:solidFill>
                <a:latin typeface="Arial" panose="020B0604020202020204" pitchFamily="34" charset="0"/>
              </a:rPr>
              <a:t>يستخدم لتوفير تجربة موحدة عبر جميع أنواع الأجهزة، وليس فقط الهواتف المحمولة. يتم تعديل عرض المحتوى تلقائيًا حسب حجم الشاشة ونوع الجهاز</a:t>
            </a:r>
            <a:r>
              <a:rPr lang="en-US" altLang="en-US" sz="2400" dirty="0">
                <a:solidFill>
                  <a:schemeClr val="tx1"/>
                </a:solidFill>
                <a:latin typeface="Arial" panose="020B0604020202020204" pitchFamily="34" charset="0"/>
              </a:rPr>
              <a:t>.</a:t>
            </a:r>
            <a:br>
              <a:rPr lang="en-US" altLang="en-US" sz="2400" dirty="0">
                <a:solidFill>
                  <a:schemeClr val="tx1"/>
                </a:solidFill>
                <a:latin typeface="Arial" panose="020B0604020202020204" pitchFamily="34" charset="0"/>
              </a:rPr>
            </a:br>
            <a:r>
              <a:rPr lang="ar-SA" altLang="en-US" sz="2400" b="1" dirty="0">
                <a:solidFill>
                  <a:schemeClr val="tx1"/>
                </a:solidFill>
                <a:latin typeface="Arial" panose="020B0604020202020204" pitchFamily="34" charset="0"/>
              </a:rPr>
              <a:t>الغرض الأساسي</a:t>
            </a:r>
            <a:r>
              <a:rPr lang="en-US" altLang="en-US" sz="2400" b="1" dirty="0">
                <a:solidFill>
                  <a:schemeClr val="tx1"/>
                </a:solidFill>
                <a:latin typeface="Arial" panose="020B0604020202020204" pitchFamily="34" charset="0"/>
                <a:cs typeface="Arial" panose="020B0604020202020204" pitchFamily="34" charset="0"/>
              </a:rPr>
              <a:t>:</a:t>
            </a:r>
            <a:r>
              <a:rPr lang="ar-EG" altLang="en-US" sz="2400" dirty="0">
                <a:solidFill>
                  <a:schemeClr val="tx1"/>
                </a:solidFill>
                <a:latin typeface="Arial" panose="020B0604020202020204" pitchFamily="34" charset="0"/>
              </a:rPr>
              <a:t> </a:t>
            </a:r>
            <a:r>
              <a:rPr lang="ar-SA" altLang="en-US" sz="2400" dirty="0">
                <a:solidFill>
                  <a:schemeClr val="tx1"/>
                </a:solidFill>
                <a:latin typeface="Arial" panose="020B0604020202020204" pitchFamily="34" charset="0"/>
              </a:rPr>
              <a:t>دعم التصفح عبر مختلف الأجهزة من خلال تصميم واحد متكيف</a:t>
            </a:r>
            <a:r>
              <a:rPr lang="en-US" altLang="en-US" sz="2400" dirty="0">
                <a:solidFill>
                  <a:schemeClr val="tx1"/>
                </a:solidFill>
                <a:latin typeface="Arial" panose="020B0604020202020204" pitchFamily="34" charset="0"/>
              </a:rPr>
              <a:t>.</a:t>
            </a:r>
            <a:r>
              <a:rPr lang="ar-EG" altLang="en-US" sz="2400" dirty="0">
                <a:solidFill>
                  <a:schemeClr val="tx1"/>
                </a:solidFill>
                <a:latin typeface="Arial" panose="020B0604020202020204" pitchFamily="34" charset="0"/>
              </a:rPr>
              <a:t> </a:t>
            </a:r>
            <a:r>
              <a:rPr lang="ar-EG" sz="2400" dirty="0"/>
              <a:t>وهو مناسب للمواقع التي تحتاج إلى تجربة موحدة عبر الأجهزة. </a:t>
            </a:r>
            <a:endParaRPr lang="ar-EG" altLang="en-US"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CDCAA95C-E712-BAEC-89D0-07F1AE3DD50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3E96EF5D-1124-3258-4AD3-37F8F6B8B5C0}"/>
              </a:ext>
            </a:extLst>
          </p:cNvPr>
          <p:cNvSpPr txBox="1"/>
          <p:nvPr/>
        </p:nvSpPr>
        <p:spPr>
          <a:xfrm>
            <a:off x="7778663" y="894259"/>
            <a:ext cx="3892637"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الويب</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4338" name="Picture 2" descr="‪Responsive vs. Mobile-Friendly Websites: What's the Difference?‬‏">
            <a:extLst>
              <a:ext uri="{FF2B5EF4-FFF2-40B4-BE49-F238E27FC236}">
                <a16:creationId xmlns:a16="http://schemas.microsoft.com/office/drawing/2014/main" id="{F32BD7D4-BB97-D14C-9483-64CA53654B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607" y="4787112"/>
            <a:ext cx="3685133" cy="1937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344655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4F81A-2470-69D3-703B-E37AB2EDEB7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B1AB298-E536-8C7F-CCE5-75E7605D736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3E161CE-53B4-89BB-6528-285C894B5A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D974FCD-4F77-615E-4EBA-74DF125AAF56}"/>
              </a:ext>
            </a:extLst>
          </p:cNvPr>
          <p:cNvSpPr txBox="1"/>
          <p:nvPr/>
        </p:nvSpPr>
        <p:spPr>
          <a:xfrm>
            <a:off x="510067" y="1501049"/>
            <a:ext cx="11150600" cy="371717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r>
              <a:rPr lang="ar-EG" sz="2400" b="1" dirty="0"/>
              <a:t>ثلاثة أنواع من المواقع الإلكترونية المخصصة للهاتف المحمول</a:t>
            </a:r>
          </a:p>
          <a:p>
            <a:pPr algn="r" rtl="1">
              <a:lnSpc>
                <a:spcPct val="150000"/>
              </a:lnSpc>
            </a:pPr>
            <a:r>
              <a:rPr lang="ar-EG" sz="2400" dirty="0"/>
              <a:t>هناك ثلاثة أطر تطوير متاحة للشركات فيما يتعلق بأنواع المواقع الإلكترونية المخصصة للهاتف المحمول:</a:t>
            </a:r>
          </a:p>
          <a:p>
            <a:pPr lvl="0" algn="r" rtl="1" eaLnBrk="0" fontAlgn="base" hangingPunct="0">
              <a:lnSpc>
                <a:spcPct val="150000"/>
              </a:lnSpc>
              <a:spcBef>
                <a:spcPct val="0"/>
              </a:spcBef>
              <a:spcAft>
                <a:spcPct val="0"/>
              </a:spcAft>
              <a:buFontTx/>
              <a:buChar char="•"/>
            </a:pPr>
            <a:r>
              <a:rPr lang="ar-EG" altLang="en-US" sz="2400" b="1" dirty="0">
                <a:solidFill>
                  <a:schemeClr val="tx1"/>
                </a:solidFill>
                <a:latin typeface="Arial" panose="020B0604020202020204" pitchFamily="34" charset="0"/>
              </a:rPr>
              <a:t> </a:t>
            </a:r>
            <a:r>
              <a:rPr lang="ar-EG" sz="2400" b="1" dirty="0"/>
              <a:t>الخدمة الديناميكية </a:t>
            </a:r>
            <a:r>
              <a:rPr lang="en-US" sz="2400" b="1" dirty="0"/>
              <a:t>Dynamic Serving</a:t>
            </a:r>
            <a:br>
              <a:rPr lang="en-US" sz="2400" dirty="0"/>
            </a:br>
            <a:r>
              <a:rPr lang="ar-EG" sz="2400" dirty="0"/>
              <a:t>تُستخدم لتقديم محتوى مختلف حسب نوع الجهاز، ولكن من خلال نفس عنوان</a:t>
            </a:r>
            <a:r>
              <a:rPr lang="en-US" sz="2400" dirty="0"/>
              <a:t>URL. </a:t>
            </a:r>
            <a:r>
              <a:rPr lang="ar-EG" sz="2400" dirty="0"/>
              <a:t> لا يُنشأ خصيصًا للهاتف المحمول، بل يستخدم لتخصيص المحتوى حسب الجهاز.</a:t>
            </a:r>
            <a:br>
              <a:rPr lang="ar-EG" sz="2400" dirty="0"/>
            </a:br>
            <a:r>
              <a:rPr lang="ar-EG" sz="2400" b="1" dirty="0"/>
              <a:t>الغرض الأساسي:</a:t>
            </a:r>
            <a:r>
              <a:rPr lang="ar-EG" sz="2400" dirty="0"/>
              <a:t> تحسين الأداء والتجربة حسب نوع الجهاز، وليس فقط للهواتف. وهو مناسب للمواقع التي تقدم محتوى أو وظائف مختلفة حسب نوع الجهاز. </a:t>
            </a:r>
            <a:endParaRPr lang="en-US" altLang="en-US"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01F15836-12C6-1083-E1E6-20A74E311CC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49240EDA-04B7-C82C-E191-08DEF67B33AA}"/>
              </a:ext>
            </a:extLst>
          </p:cNvPr>
          <p:cNvSpPr txBox="1"/>
          <p:nvPr/>
        </p:nvSpPr>
        <p:spPr>
          <a:xfrm>
            <a:off x="7778663" y="894259"/>
            <a:ext cx="3892637"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الويب</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5362" name="Picture 2" descr="‪Mobile SEO - SUSO SEO Textbook‬‏">
            <a:extLst>
              <a:ext uri="{FF2B5EF4-FFF2-40B4-BE49-F238E27FC236}">
                <a16:creationId xmlns:a16="http://schemas.microsoft.com/office/drawing/2014/main" id="{230177D4-C020-863E-311D-B3A8955E0C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032" y="4668050"/>
            <a:ext cx="3110195" cy="2189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701046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72FB42-AEC5-3019-E80B-479AB4C3EC3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1F57B37-9B32-419F-8B37-64491F7D7FA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9A0A878-961E-563E-B814-7F4DB6ABBB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8B1FA20-5634-5869-CDFC-495D05FEDD8E}"/>
              </a:ext>
            </a:extLst>
          </p:cNvPr>
          <p:cNvSpPr txBox="1"/>
          <p:nvPr/>
        </p:nvSpPr>
        <p:spPr>
          <a:xfrm>
            <a:off x="6864822" y="1776270"/>
            <a:ext cx="5222252"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الصورة اليسرى مناسبة للهاتف المحمول لأن التصميم مبسّط بعرض عمودي (</a:t>
            </a:r>
            <a:r>
              <a:rPr lang="en-US" sz="2400" b="1" dirty="0"/>
              <a:t>single column)، </a:t>
            </a:r>
            <a:r>
              <a:rPr lang="ar-EG" sz="2400" b="1" dirty="0"/>
              <a:t>حجم الخط كبير ومقروء، عناصر التنقل مختصرة (قائمة همبرغر) وزر الحث على الفعل واضح وقابل للنقر بأصبع الإبهام.الصورة اليمنى غير صالحة للهاتف لأن واجهة الحاسوب التقليدية مصغّرة: أعمدة متعددة، نص وأيقونات صغيرة، ومساحات تفاعلية ضئيلة مما يصعّب القراءة والنقر على الهواتف.</a:t>
            </a:r>
            <a:endParaRPr lang="en-US" altLang="en-US"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BE83035E-622B-F419-AC84-0116A42BF39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C8AC61F3-9CA0-DFED-01A0-6467802B144E}"/>
              </a:ext>
            </a:extLst>
          </p:cNvPr>
          <p:cNvSpPr txBox="1"/>
          <p:nvPr/>
        </p:nvSpPr>
        <p:spPr>
          <a:xfrm>
            <a:off x="7778663" y="894259"/>
            <a:ext cx="3892637"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الويب</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D268F680-EC4B-AF34-0CDA-D58FEC5EA45B}"/>
              </a:ext>
            </a:extLst>
          </p:cNvPr>
          <p:cNvPicPr>
            <a:picLocks noChangeAspect="1"/>
          </p:cNvPicPr>
          <p:nvPr/>
        </p:nvPicPr>
        <p:blipFill>
          <a:blip r:embed="rId3"/>
          <a:stretch>
            <a:fillRect/>
          </a:stretch>
        </p:blipFill>
        <p:spPr>
          <a:xfrm>
            <a:off x="180431" y="1571624"/>
            <a:ext cx="6766279" cy="4935501"/>
          </a:xfrm>
          <a:prstGeom prst="rect">
            <a:avLst/>
          </a:prstGeom>
        </p:spPr>
      </p:pic>
    </p:spTree>
    <p:extLst>
      <p:ext uri="{BB962C8B-B14F-4D97-AF65-F5344CB8AC3E}">
        <p14:creationId xmlns:p14="http://schemas.microsoft.com/office/powerpoint/2010/main" val="2959311044"/>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6DF296-8E6D-6D9D-2FB3-FEE58CDA23C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67B5A03-9AAB-295C-8103-575BB9AE3AF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212F09A-5BD6-AE1E-4CEB-B632F9ED2E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A703BD5-3C54-F56A-2FD4-CEA4D090F69C}"/>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في ظل هيمنة محركات البحث، لم يعد من الكافي أن ينتظر المسوق تفاعل المجتمعات الرقمية مع علامته التجارية بشكل تلقائي. فهذه المجتمعات تتجاوز كونها شبكات اجتماعية تقليدية، إذ تتيح للشركات فرصًا للتفاعل المباشر مع جمهور عالمي متنوع. </a:t>
            </a:r>
          </a:p>
          <a:p>
            <a:pPr algn="just" rtl="1">
              <a:lnSpc>
                <a:spcPct val="150000"/>
              </a:lnSpc>
            </a:pPr>
            <a:r>
              <a:rPr lang="ar-EG" sz="2400" dirty="0"/>
              <a:t>يتعين على المسوقين الانخراط الفعال في هذه الشبكات، من خلال المشاركة في الحوارات التي تدور حول تجارب ذات صلة بالحلول التي يقدمونها، أو بالعلامة التجارية، أو بالموضوعات المرتبطة بنشاطهم التجاري. ويعد إنشاء صفحة عامة على منصات مثل فيسبوك بمثابة واجهة مفتوحة للجمهور، بينما تمثل المجموعات المغلقة مساحة أكثر خصوصية للتفاعل مع جمهور محدد.</a:t>
            </a:r>
          </a:p>
        </p:txBody>
      </p:sp>
      <p:sp>
        <p:nvSpPr>
          <p:cNvPr id="2" name="Rectangle 1">
            <a:extLst>
              <a:ext uri="{FF2B5EF4-FFF2-40B4-BE49-F238E27FC236}">
                <a16:creationId xmlns:a16="http://schemas.microsoft.com/office/drawing/2014/main" id="{2A35EA46-9267-E498-4823-4D2D4B17591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66D5A82B-0381-4C2E-CC3F-169C1F30A885}"/>
              </a:ext>
            </a:extLst>
          </p:cNvPr>
          <p:cNvSpPr txBox="1"/>
          <p:nvPr/>
        </p:nvSpPr>
        <p:spPr>
          <a:xfrm>
            <a:off x="5154387" y="862407"/>
            <a:ext cx="651691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وسائل التواصل الاجتماعي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6386" name="Picture 2" descr="الهوية الرقمية وحسابات مواقع التواصل: بناء حضور قوي في العالم الرقمي">
            <a:extLst>
              <a:ext uri="{FF2B5EF4-FFF2-40B4-BE49-F238E27FC236}">
                <a16:creationId xmlns:a16="http://schemas.microsoft.com/office/drawing/2014/main" id="{6F20F3BE-9487-F0FA-C5CE-4833E486C25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0351"/>
          <a:stretch>
            <a:fillRect/>
          </a:stretch>
        </p:blipFill>
        <p:spPr bwMode="auto">
          <a:xfrm>
            <a:off x="531332" y="4972833"/>
            <a:ext cx="3570809" cy="1805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625231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4C2ED4-F777-9228-6A43-F5A189ABE80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19C313-862D-4B83-3E87-CC3CCFAD8E6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440F95C-AA16-3F74-60DB-441AC97132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D6EB8EA-64E9-D641-18BE-D0F4C70F5993}"/>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التكامل بين استراتيجيات الهاتف المحمول ومنصات التواصل الاجتماعي</a:t>
            </a:r>
          </a:p>
          <a:p>
            <a:pPr algn="r" rtl="1">
              <a:lnSpc>
                <a:spcPct val="150000"/>
              </a:lnSpc>
            </a:pPr>
            <a:r>
              <a:rPr lang="ar-EG" sz="2400" dirty="0"/>
              <a:t>في سياق الاستخدام المتزايد لمنصات التواصل الاجتماعي ضمن الحملات التسويقية الرقمية، يتعين على المسوقين الالتزام بقراءة وفهم سياسات هذه المنصات، بما في ذلك شروط الاستخدام، بيانات الخصوصية، والإرشادات العامة للأعضاء، لضمان ربطها باستراتيجية الهاتف المحمول أولاً وتعزيز فعالية التفاعل.</a:t>
            </a:r>
          </a:p>
          <a:p>
            <a:pPr algn="r" rtl="1">
              <a:lnSpc>
                <a:spcPct val="150000"/>
              </a:lnSpc>
            </a:pPr>
            <a:r>
              <a:rPr lang="ar-EG" sz="2400" dirty="0"/>
              <a:t>وتتضمن الممارسات المثلى في هذا المجال ما يلي:</a:t>
            </a:r>
          </a:p>
          <a:p>
            <a:pPr marL="342900" indent="-342900" algn="r" rtl="1">
              <a:lnSpc>
                <a:spcPct val="150000"/>
              </a:lnSpc>
              <a:buFont typeface="Arial" panose="020B0604020202020204" pitchFamily="34" charset="0"/>
              <a:buChar char="•"/>
            </a:pPr>
            <a:r>
              <a:rPr lang="ar-EG" sz="2400" dirty="0"/>
              <a:t>دمج الروابط والأدوات الاجتماعية ضمن صفحات المواقع الإلكترونية وتطبيقات الهاتف المحمول، بالتعاون مع فرق تطوير الويب، بما يسهل الوصول إلى القنوات الاجتماعية.</a:t>
            </a:r>
          </a:p>
          <a:p>
            <a:pPr marL="342900" indent="-342900" algn="r" rtl="1">
              <a:lnSpc>
                <a:spcPct val="150000"/>
              </a:lnSpc>
              <a:buFont typeface="Arial" panose="020B0604020202020204" pitchFamily="34" charset="0"/>
              <a:buChar char="•"/>
            </a:pPr>
            <a:r>
              <a:rPr lang="ar-EG" sz="2400" dirty="0"/>
              <a:t>تيسير مشاركة المحتوى من قبل المستخدمين، بما يعزز من انتشار الرسائل التسويقية ويزيد من التفاعل العضوي.</a:t>
            </a:r>
          </a:p>
        </p:txBody>
      </p:sp>
      <p:sp>
        <p:nvSpPr>
          <p:cNvPr id="2" name="Rectangle 1">
            <a:extLst>
              <a:ext uri="{FF2B5EF4-FFF2-40B4-BE49-F238E27FC236}">
                <a16:creationId xmlns:a16="http://schemas.microsoft.com/office/drawing/2014/main" id="{3F590A57-218A-E475-87D8-CE412CEE80A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77DEE083-F97B-32E0-23D6-DD264C23262B}"/>
              </a:ext>
            </a:extLst>
          </p:cNvPr>
          <p:cNvSpPr txBox="1"/>
          <p:nvPr/>
        </p:nvSpPr>
        <p:spPr>
          <a:xfrm>
            <a:off x="5154387" y="862407"/>
            <a:ext cx="651691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وسائل التواصل الاجتماعي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508675091"/>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A92EEB-A2A2-5F18-A852-CB21653FE49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B8C4739-17B2-BD8C-301D-4C9C7438D4B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C98F0B0-C255-8CFF-B624-7B5A1FC6D9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CC270A9-0BB0-3DB8-6746-F841914A64D8}"/>
              </a:ext>
            </a:extLst>
          </p:cNvPr>
          <p:cNvSpPr txBox="1"/>
          <p:nvPr/>
        </p:nvSpPr>
        <p:spPr>
          <a:xfrm>
            <a:off x="520700" y="176511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التكامل بين استراتيجيات الهاتف المحمول ومنصات التواصل الاجتماعي</a:t>
            </a:r>
          </a:p>
          <a:p>
            <a:pPr marL="342900" indent="-342900" algn="r" rtl="1">
              <a:lnSpc>
                <a:spcPct val="150000"/>
              </a:lnSpc>
              <a:buFont typeface="Arial" panose="020B0604020202020204" pitchFamily="34" charset="0"/>
              <a:buChar char="•"/>
            </a:pPr>
            <a:r>
              <a:rPr lang="ar-EG" sz="2400" dirty="0"/>
              <a:t>إنشاء حسابات رسمية وشخصية على المنصات الاجتماعية ذات الصلة بالعلامة التجارية.</a:t>
            </a:r>
          </a:p>
          <a:p>
            <a:pPr marL="342900" indent="-342900" algn="r" rtl="1">
              <a:lnSpc>
                <a:spcPct val="150000"/>
              </a:lnSpc>
              <a:buFont typeface="Arial" panose="020B0604020202020204" pitchFamily="34" charset="0"/>
              <a:buChar char="•"/>
            </a:pPr>
            <a:r>
              <a:rPr lang="ar-EG" sz="2400" dirty="0"/>
              <a:t>بناء شبكات تواصل فعالة من خلال متابعة المستخدمين، قبول الدعوات، والتفاعل مع شبكاتهم. </a:t>
            </a:r>
          </a:p>
          <a:p>
            <a:pPr marL="342900" indent="-342900" algn="r" rtl="1">
              <a:lnSpc>
                <a:spcPct val="150000"/>
              </a:lnSpc>
              <a:buFont typeface="Arial" panose="020B0604020202020204" pitchFamily="34" charset="0"/>
              <a:buChar char="•"/>
            </a:pPr>
            <a:r>
              <a:rPr lang="ar-EG" sz="2400" dirty="0"/>
              <a:t>استخدام أدوات إدارة التواصل الاجتماعي مثل </a:t>
            </a:r>
            <a:r>
              <a:rPr lang="en-US" sz="2400" dirty="0"/>
              <a:t>HubSpot، Hootsuite، </a:t>
            </a:r>
            <a:r>
              <a:rPr lang="ar-EG" sz="2400" dirty="0"/>
              <a:t>و</a:t>
            </a:r>
            <a:r>
              <a:rPr lang="en-US" sz="2400" dirty="0"/>
              <a:t>Marketo، </a:t>
            </a:r>
            <a:r>
              <a:rPr lang="ar-EG" sz="2400" dirty="0"/>
              <a:t>والتي تتيح تنظيم وجدولة المحتوى وتحليل الأداء بكفاءة عبر الأجهزة المحمولة.</a:t>
            </a:r>
          </a:p>
          <a:p>
            <a:pPr marL="342900" indent="-342900" algn="r" rtl="1">
              <a:lnSpc>
                <a:spcPct val="150000"/>
              </a:lnSpc>
              <a:buFont typeface="Arial" panose="020B0604020202020204" pitchFamily="34" charset="0"/>
              <a:buChar char="•"/>
            </a:pPr>
            <a:r>
              <a:rPr lang="ar-EG" sz="2400" dirty="0"/>
              <a:t>دمج أدوات الاستماع والتحليل الاجتماعي ضمن البرامج التسويقية، بهدف رصد الاتجاهات وتحسين الاستجابة للجمهور.</a:t>
            </a:r>
          </a:p>
        </p:txBody>
      </p:sp>
      <p:sp>
        <p:nvSpPr>
          <p:cNvPr id="2" name="Rectangle 1">
            <a:extLst>
              <a:ext uri="{FF2B5EF4-FFF2-40B4-BE49-F238E27FC236}">
                <a16:creationId xmlns:a16="http://schemas.microsoft.com/office/drawing/2014/main" id="{2D021B1A-01B2-41D8-511D-47C88BFA312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8F45551C-28D2-FC2E-0660-8F8BE74D3F86}"/>
              </a:ext>
            </a:extLst>
          </p:cNvPr>
          <p:cNvSpPr txBox="1"/>
          <p:nvPr/>
        </p:nvSpPr>
        <p:spPr>
          <a:xfrm>
            <a:off x="5154387" y="862407"/>
            <a:ext cx="6516914"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وسائل التواصل الاجتماعي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708351859"/>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E8680-8178-76EA-F644-EFEAC819715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376CC46-2BCD-6465-95CE-873603BBAF3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A5872BB-6429-5C76-152C-C27C3B10F8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34EB103-0131-5643-0254-18E4ED7613C1}"/>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التكامل بين استراتيجيات الهاتف المحمول ومنصات التواصل الاجتماعي</a:t>
            </a:r>
            <a:endParaRPr lang="ar-EG" sz="2400" dirty="0"/>
          </a:p>
          <a:p>
            <a:pPr algn="just" rtl="1">
              <a:lnSpc>
                <a:spcPct val="150000"/>
              </a:lnSpc>
            </a:pPr>
            <a:r>
              <a:rPr lang="ar-EG" sz="2400" dirty="0"/>
              <a:t>يتطلب بناء علاقة فعالة مع الجمهور عبر وسائل التواصل الاجتماعي تواصلاً مستمرًا ومنتظمًا. قد يعني ذلك النشر يوميًا، أو كل بضعة أيام، أو أسبوعيًا، حسب طبيعة العلامة التجارية. تختلف أشكال التفاعل، فقد تشمل مشاركة المحتوى الخاص، أو الربط المتبادل، أو التعليق على محتوى الآخرين، أو إعادة تشكيله. من المفيد تخصيص وقت يومي أو أسبوعي للتفاعل الاجتماعي مع المجتمع الرقمي، والالتزام بجدول زمني ثابت، خاصة عبر الأجهزة المحمولة، حيث يستهلك معظم المستخدمين المحتوى.</a:t>
            </a:r>
          </a:p>
        </p:txBody>
      </p:sp>
      <p:sp>
        <p:nvSpPr>
          <p:cNvPr id="2" name="Rectangle 1">
            <a:extLst>
              <a:ext uri="{FF2B5EF4-FFF2-40B4-BE49-F238E27FC236}">
                <a16:creationId xmlns:a16="http://schemas.microsoft.com/office/drawing/2014/main" id="{4D170657-A29E-7BC4-52A7-FF403F6E953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EF17F6C3-5ACD-CCF6-C60D-5EB0CD717A22}"/>
              </a:ext>
            </a:extLst>
          </p:cNvPr>
          <p:cNvSpPr txBox="1"/>
          <p:nvPr/>
        </p:nvSpPr>
        <p:spPr>
          <a:xfrm>
            <a:off x="5154387" y="758100"/>
            <a:ext cx="6516913"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وسائل التواصل الاجتماعي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4" name="Picture 2" descr="‪Why is social media important to researchers? - Center for Advanced  Self-Powered Systems of Integrated Sensors and Technologies (ASSIST)‬‏">
            <a:extLst>
              <a:ext uri="{FF2B5EF4-FFF2-40B4-BE49-F238E27FC236}">
                <a16:creationId xmlns:a16="http://schemas.microsoft.com/office/drawing/2014/main" id="{B201FA7D-F8FD-AF91-463E-A35A132CED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333" y="4614025"/>
            <a:ext cx="3117980" cy="2074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085341"/>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B0ADB-E00C-6EE5-1B35-AA6588EFA20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3D10363-BE34-9FA1-9B77-88B6F647CD2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9607494-D61A-4ABF-AC50-E803A2AE17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7D28A1E-FFB1-041E-E6E2-9FCFB23380B9}"/>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أهمية قياس أداء وسائل التواصل الاجتماعي وتطبيقات الرسائل</a:t>
            </a:r>
          </a:p>
          <a:p>
            <a:pPr algn="just" rtl="1">
              <a:lnSpc>
                <a:spcPct val="150000"/>
              </a:lnSpc>
            </a:pPr>
            <a:r>
              <a:rPr lang="ar-EG" sz="2400" dirty="0"/>
              <a:t>نظرًا لأن مستخدمي الهواتف المحمولة يقضون وقتًا أطول على مواقع التواصل الاجتماعي وتطبيقات الرسائل مقارنة بأي فئة رقمية أخرى، يجب على المسوّقين قياس فعالية حملاتهم التسويقية. ووفقًا لمركز </a:t>
            </a:r>
            <a:r>
              <a:rPr lang="en-US" sz="2400" dirty="0"/>
              <a:t>Pew</a:t>
            </a:r>
            <a:r>
              <a:rPr lang="ar-EG" sz="2400" dirty="0"/>
              <a:t> للأبحاث، فإن أكثر من 75٪ من أنشطة المستخدمين على منصات مثل فيسبوك، إنستغرام، تيك توك، وسناب شات تتم عبر الأجهزة المحمولة. لذا، يجب على المسوّقين استهداف العملاء الحاليين والمحتملين على المنصات المناسبة، واستخدام أدوات التحليل المختلفة لقياس النتائج.</a:t>
            </a:r>
          </a:p>
        </p:txBody>
      </p:sp>
      <p:sp>
        <p:nvSpPr>
          <p:cNvPr id="2" name="Rectangle 1">
            <a:extLst>
              <a:ext uri="{FF2B5EF4-FFF2-40B4-BE49-F238E27FC236}">
                <a16:creationId xmlns:a16="http://schemas.microsoft.com/office/drawing/2014/main" id="{3A62B019-D36B-1A8C-99A7-A49401871B9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83ECBC04-7481-738B-3B21-6866C87423AC}"/>
              </a:ext>
            </a:extLst>
          </p:cNvPr>
          <p:cNvSpPr txBox="1"/>
          <p:nvPr/>
        </p:nvSpPr>
        <p:spPr>
          <a:xfrm>
            <a:off x="5008729" y="862407"/>
            <a:ext cx="6662572"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وسائل التواصل الاجتماعي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8434" name="Picture 2" descr="‪Text Messaging and Chat Systems | Primary Care Online‬‏">
            <a:extLst>
              <a:ext uri="{FF2B5EF4-FFF2-40B4-BE49-F238E27FC236}">
                <a16:creationId xmlns:a16="http://schemas.microsoft.com/office/drawing/2014/main" id="{1CBA131E-8508-CE94-8353-771A321CFF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522" y="4411707"/>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1063706"/>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74F787-F8D5-3DF7-81F3-876654957F7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5BD3800-126F-FBF1-AF22-671E4A05DD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F9334D2-DE2B-B330-D486-9908BD6255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FC594C4-C7C4-F059-9E98-D9A604269F46}"/>
              </a:ext>
            </a:extLst>
          </p:cNvPr>
          <p:cNvSpPr txBox="1"/>
          <p:nvPr/>
        </p:nvSpPr>
        <p:spPr>
          <a:xfrm>
            <a:off x="510067" y="1501049"/>
            <a:ext cx="11150600" cy="433965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أهمية قياس أداء وسائل التواصل الاجتماعي وتطبيقات الرسائل</a:t>
            </a:r>
          </a:p>
          <a:p>
            <a:pPr algn="just" rtl="1">
              <a:lnSpc>
                <a:spcPct val="150000"/>
              </a:lnSpc>
            </a:pPr>
            <a:r>
              <a:rPr lang="ar-EG" sz="2400" dirty="0"/>
              <a:t>تقدم جميع المنصات الاجتماعية الشهيرة أدوات تحليلية لقياس الحملات التسويقية، وفيما يلي أمثلة على بعض هذه المنصات والأدوات المتاحة للمعلنين.</a:t>
            </a:r>
          </a:p>
          <a:p>
            <a:pPr marL="342900" indent="-342900">
              <a:buFont typeface="Arial" panose="020B0604020202020204" pitchFamily="34" charset="0"/>
              <a:buChar char="•"/>
            </a:pPr>
            <a:r>
              <a:rPr lang="en-US" sz="2400" dirty="0"/>
              <a:t>Google Analytics</a:t>
            </a:r>
          </a:p>
          <a:p>
            <a:pPr marL="342900" indent="-342900">
              <a:buFont typeface="Arial" panose="020B0604020202020204" pitchFamily="34" charset="0"/>
              <a:buChar char="•"/>
            </a:pPr>
            <a:r>
              <a:rPr lang="en-US" sz="2400" dirty="0"/>
              <a:t>Instagram Insights</a:t>
            </a:r>
          </a:p>
          <a:p>
            <a:pPr marL="342900" indent="-342900">
              <a:buFont typeface="Arial" panose="020B0604020202020204" pitchFamily="34" charset="0"/>
              <a:buChar char="•"/>
            </a:pPr>
            <a:r>
              <a:rPr lang="en-US" sz="2400" dirty="0"/>
              <a:t>LinkedIn</a:t>
            </a:r>
          </a:p>
          <a:p>
            <a:pPr marL="342900" indent="-342900">
              <a:buFont typeface="Arial" panose="020B0604020202020204" pitchFamily="34" charset="0"/>
              <a:buChar char="•"/>
            </a:pPr>
            <a:r>
              <a:rPr lang="en-US" sz="2400" dirty="0"/>
              <a:t>Pinterest Analytics</a:t>
            </a:r>
          </a:p>
          <a:p>
            <a:pPr marL="342900" indent="-342900">
              <a:buFont typeface="Arial" panose="020B0604020202020204" pitchFamily="34" charset="0"/>
              <a:buChar char="•"/>
            </a:pPr>
            <a:r>
              <a:rPr lang="en-US" sz="2400" dirty="0"/>
              <a:t>Reddit Insight</a:t>
            </a:r>
          </a:p>
          <a:p>
            <a:pPr marL="342900" indent="-342900">
              <a:buFont typeface="Arial" panose="020B0604020202020204" pitchFamily="34" charset="0"/>
              <a:buChar char="•"/>
            </a:pPr>
            <a:r>
              <a:rPr lang="en-US" sz="2400" dirty="0"/>
              <a:t>X Analytics</a:t>
            </a:r>
          </a:p>
          <a:p>
            <a:pPr marL="342900" indent="-342900">
              <a:buFont typeface="Arial" panose="020B0604020202020204" pitchFamily="34" charset="0"/>
              <a:buChar char="•"/>
            </a:pPr>
            <a:r>
              <a:rPr lang="en-US" sz="2400" dirty="0"/>
              <a:t>YouTube Analytics</a:t>
            </a:r>
          </a:p>
        </p:txBody>
      </p:sp>
      <p:sp>
        <p:nvSpPr>
          <p:cNvPr id="2" name="Rectangle 1">
            <a:extLst>
              <a:ext uri="{FF2B5EF4-FFF2-40B4-BE49-F238E27FC236}">
                <a16:creationId xmlns:a16="http://schemas.microsoft.com/office/drawing/2014/main" id="{E8ED749A-0197-C4D8-3679-12C3516A159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3" name="TextBox 2">
            <a:extLst>
              <a:ext uri="{FF2B5EF4-FFF2-40B4-BE49-F238E27FC236}">
                <a16:creationId xmlns:a16="http://schemas.microsoft.com/office/drawing/2014/main" id="{6A63886F-4423-F96A-898F-4B24D5969FCF}"/>
              </a:ext>
            </a:extLst>
          </p:cNvPr>
          <p:cNvSpPr txBox="1"/>
          <p:nvPr/>
        </p:nvSpPr>
        <p:spPr>
          <a:xfrm>
            <a:off x="5154387" y="862407"/>
            <a:ext cx="6516914"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وسائل التواصل الاجتماعي</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20482" name="Picture 2" descr="‪Google Analytics - nopCommerce‬‏">
            <a:extLst>
              <a:ext uri="{FF2B5EF4-FFF2-40B4-BE49-F238E27FC236}">
                <a16:creationId xmlns:a16="http://schemas.microsoft.com/office/drawing/2014/main" id="{1EFFF5C5-5731-D940-969E-2AADCEDC32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3341" y="3670874"/>
            <a:ext cx="2457450" cy="185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614107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E221A-3A1F-9213-156F-D5E4C2C48A6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10251A4-F938-3686-B856-C443B73A6E7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423B25-6692-40E7-C6AD-8077748ADB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F2CF59D-94CE-F5E4-B7FA-AB27EBE1D0B2}"/>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شهدت الممارسات التسويقية عبر الإنترنت تطورًا ملحوظًا بالتركيز على عنصر السياق بجانب المحتوى. فقد أصبح السياق عنصراً حاسماً يشكل الأساس الذي تبنى عليه الاستراتيجيات التسويقية الفعالة.</a:t>
            </a:r>
          </a:p>
          <a:p>
            <a:pPr algn="just" rtl="1">
              <a:lnSpc>
                <a:spcPct val="150000"/>
              </a:lnSpc>
            </a:pPr>
            <a:r>
              <a:rPr lang="ar-EG" sz="2400" dirty="0"/>
              <a:t>في هذا الإطار، يعد فهم السياق الذي يتفاعل فيه المستخدم مع المحتوى أمرًا جوهريًا، خاصة في بيئة الأجهزة المحمولة التي تُستخدم غالبًا لاتخاذ قرارات فورية وتنفيذ إجراءات مباشرة. يتوقع المستخدمون عبر هذه المنصات تجارب رقمية شخصية وذات صلة، مما يستدعي من المسوقين تحليل السياق بدقة لتقديم محتوى يتماشى مع احتياجاتهم اللحظية.</a:t>
            </a:r>
          </a:p>
        </p:txBody>
      </p:sp>
      <p:sp>
        <p:nvSpPr>
          <p:cNvPr id="2" name="Rectangle 1">
            <a:extLst>
              <a:ext uri="{FF2B5EF4-FFF2-40B4-BE49-F238E27FC236}">
                <a16:creationId xmlns:a16="http://schemas.microsoft.com/office/drawing/2014/main" id="{FFE00BA6-524A-1A65-6FB1-81C0A7604F3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4" name="TextBox 3">
            <a:extLst>
              <a:ext uri="{FF2B5EF4-FFF2-40B4-BE49-F238E27FC236}">
                <a16:creationId xmlns:a16="http://schemas.microsoft.com/office/drawing/2014/main" id="{233C4947-2581-5616-35BA-1640794CC440}"/>
              </a:ext>
            </a:extLst>
          </p:cNvPr>
          <p:cNvSpPr txBox="1"/>
          <p:nvPr/>
        </p:nvSpPr>
        <p:spPr>
          <a:xfrm>
            <a:off x="6646460" y="862407"/>
            <a:ext cx="5024840"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محركات البحث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21508" name="Picture 4" descr="‪Search Engine Definition - What is a Search Engine?‬‏">
            <a:extLst>
              <a:ext uri="{FF2B5EF4-FFF2-40B4-BE49-F238E27FC236}">
                <a16:creationId xmlns:a16="http://schemas.microsoft.com/office/drawing/2014/main" id="{852B862B-962E-61BC-B268-A55305F7AD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067" y="4848888"/>
            <a:ext cx="4125527" cy="1702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029332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CE646-C5B2-5A69-C818-4A768116855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B2F0C0B-ECA8-D40F-68D6-C4BFE749DD6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896C6A9-4411-0839-46BB-4F324248D8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C311608-DFC1-01AC-CD0A-D4B84D3CD0A3}"/>
              </a:ext>
            </a:extLst>
          </p:cNvPr>
          <p:cNvSpPr txBox="1"/>
          <p:nvPr/>
        </p:nvSpPr>
        <p:spPr>
          <a:xfrm>
            <a:off x="510067" y="1501049"/>
            <a:ext cx="11150600" cy="335668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يُعد التواجد في اللحظة التي يُعبّر فيها الفرد عن اهتمامه أو حاجته أمرًا بالغ الأهمية لنجاح مبادرات التسويق عبر الأجهزة المحمولة. فما المقصود بذلك؟</a:t>
            </a:r>
          </a:p>
          <a:p>
            <a:pPr algn="just" rtl="1">
              <a:lnSpc>
                <a:spcPct val="150000"/>
              </a:lnSpc>
            </a:pPr>
            <a:r>
              <a:rPr lang="ar-EG" sz="2400" dirty="0"/>
              <a:t>تعبر إجابة هذا السؤال عن ضرورة أن تكون العلامة التجارية حاضرة عند قيام المستخدم بعملية بحث عبر جهازه المحمول، سواء كان ذلك بحثًا عن منتج، موقع متجر، أو معلومات محددة. ويتطلب هذا الحضور أن تكون المحتويات الرقمية — من مقالات، صور، مقاطع فيديو، مواقع إلكترونية، تطبيقات، مستندات، منتجات، خدمات، وعناوين — مهيأة للظهور في نتائج البحث ذات الصلة.</a:t>
            </a:r>
          </a:p>
        </p:txBody>
      </p:sp>
      <p:sp>
        <p:nvSpPr>
          <p:cNvPr id="2" name="Rectangle 1">
            <a:extLst>
              <a:ext uri="{FF2B5EF4-FFF2-40B4-BE49-F238E27FC236}">
                <a16:creationId xmlns:a16="http://schemas.microsoft.com/office/drawing/2014/main" id="{B6C5338C-5163-2CC8-1B4F-1DD6D6BBA88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4" name="TextBox 3">
            <a:extLst>
              <a:ext uri="{FF2B5EF4-FFF2-40B4-BE49-F238E27FC236}">
                <a16:creationId xmlns:a16="http://schemas.microsoft.com/office/drawing/2014/main" id="{D3851333-F446-2614-D53D-3EBC13044FBA}"/>
              </a:ext>
            </a:extLst>
          </p:cNvPr>
          <p:cNvSpPr txBox="1"/>
          <p:nvPr/>
        </p:nvSpPr>
        <p:spPr>
          <a:xfrm>
            <a:off x="6509982" y="862407"/>
            <a:ext cx="5161318"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محركات البحث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38267932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0CFF9-8440-778B-11AC-76B994D489D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9C8D001-DAB1-B5ED-BCB2-54454F396C8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9DB102F-BD96-8569-B47F-333A73F0B1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AEB601C-789E-A035-01AB-3DEF4AD08EBF}"/>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لقد فرضت طبيعة استخدام الأجهزة المحمولة تغييرات جوهرية على تصميم المواقع الإلكترونية، وأثرت بشكل مباشر على خوارزميات محركات البحث. فقد أصبح البحث عبر الهواتف المحمولة يتطلب خوارزميات أكثر تطورًا، قادرة على فهم السياق بدقة، وليس فقط الاعتماد على المطابقة الحرفية للكلمات المفتاحية.</a:t>
            </a:r>
          </a:p>
          <a:p>
            <a:pPr algn="just" rtl="1">
              <a:lnSpc>
                <a:spcPct val="150000"/>
              </a:lnSpc>
            </a:pPr>
            <a:r>
              <a:rPr lang="ar-EG" sz="2400" dirty="0"/>
              <a:t>وفي هذا السياق، قامت شركة</a:t>
            </a:r>
            <a:r>
              <a:rPr lang="en-US" sz="2400" dirty="0"/>
              <a:t>Google </a:t>
            </a:r>
            <a:r>
              <a:rPr lang="ar-EG" sz="2400" dirty="0"/>
              <a:t> بإعادة تصميم خوارزمياتها لتعطي الأولوية للمحتوى المحسن للاستخدام عبر الأجهزة المحمولة. إذ أصبح التركيز منصبًا على فهم السياق العام للمحتوى، بما في ذلك نية المستخدم وسلوكه، بدلاً من الاعتماد على التكرار الصريح للكلمات.</a:t>
            </a:r>
          </a:p>
          <a:p>
            <a:pPr algn="just" rtl="1">
              <a:lnSpc>
                <a:spcPct val="150000"/>
              </a:lnSpc>
            </a:pPr>
            <a:r>
              <a:rPr lang="ar-EG" sz="2400" dirty="0"/>
              <a:t>إن هذا التحول يبرز أهمية تطوير المحتوى الرقمي بما يتماشى مع متطلبات البحث عبر الأجهزة المحمولة، ويعزز من قدرة الشركات على التفاعل مع الجمهور في اللحظات الحرجة التي يعبر فيها عن حاجته أو اهتمامه، مما يسهم في رفع معدلات التفاعل والتحويل وتحقيق الأهداف التسويقية.</a:t>
            </a:r>
          </a:p>
        </p:txBody>
      </p:sp>
      <p:sp>
        <p:nvSpPr>
          <p:cNvPr id="2" name="Rectangle 1">
            <a:extLst>
              <a:ext uri="{FF2B5EF4-FFF2-40B4-BE49-F238E27FC236}">
                <a16:creationId xmlns:a16="http://schemas.microsoft.com/office/drawing/2014/main" id="{DE03AA89-E445-5F49-B8F9-E388C4A7868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4" name="TextBox 3">
            <a:extLst>
              <a:ext uri="{FF2B5EF4-FFF2-40B4-BE49-F238E27FC236}">
                <a16:creationId xmlns:a16="http://schemas.microsoft.com/office/drawing/2014/main" id="{3B5A590C-CD0C-8B68-DDC8-F05C112C6281}"/>
              </a:ext>
            </a:extLst>
          </p:cNvPr>
          <p:cNvSpPr txBox="1"/>
          <p:nvPr/>
        </p:nvSpPr>
        <p:spPr>
          <a:xfrm>
            <a:off x="6933063" y="862407"/>
            <a:ext cx="4738237"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محركات البحث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999215742"/>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C342B-0F0E-7160-78FB-D3B574EE189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2BDCA55-3597-4207-5697-9BB9545EA03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F4FBE43-33C8-375E-A42B-1CD2C727BA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926FA19-DF9A-E9CE-9305-294092EB74A9}"/>
              </a:ext>
            </a:extLst>
          </p:cNvPr>
          <p:cNvSpPr txBox="1"/>
          <p:nvPr/>
        </p:nvSpPr>
        <p:spPr>
          <a:xfrm>
            <a:off x="510067" y="1501049"/>
            <a:ext cx="11150600" cy="280269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تحسين محركات البحث العضوي </a:t>
            </a:r>
            <a:r>
              <a:rPr lang="en-US" sz="2400" b="1" dirty="0"/>
              <a:t>Organic Search Engine Optimization</a:t>
            </a:r>
            <a:endParaRPr lang="ar-EG" sz="2400" b="1" dirty="0"/>
          </a:p>
          <a:p>
            <a:pPr algn="just" rtl="1">
              <a:lnSpc>
                <a:spcPct val="150000"/>
              </a:lnSpc>
            </a:pPr>
            <a:r>
              <a:rPr lang="ar-EG" sz="2400" dirty="0"/>
              <a:t>تعد استراتيجيات تحسين محركات البحث العضوي </a:t>
            </a:r>
            <a:r>
              <a:rPr lang="en-US" sz="2400" dirty="0"/>
              <a:t>SEO</a:t>
            </a:r>
            <a:r>
              <a:rPr lang="ar-EG" sz="2400" dirty="0"/>
              <a:t> من الركائز الأساسية في بناء حضور رقمي فعال، حيث تؤثر بشكل مباشر في ترتيب المحتوى ضمن نتائج البحث. يعتمد هذا الترتيب على مجموعة من عوامل التقنية والمحتوى، من أبرزها مدى توافق الصفحات والتطبيقات مع الأجهزة المحمولة، وجودة البيانات الوصفية </a:t>
            </a:r>
            <a:r>
              <a:rPr lang="en-US" sz="2400" dirty="0"/>
              <a:t>metadata، </a:t>
            </a:r>
            <a:r>
              <a:rPr lang="ar-EG" sz="2400" dirty="0"/>
              <a:t>وعدد الروابط الخارجية التي تشير إلى المحتوى، بالإضافة إلى حجم التفاعل الذي يولده المحتوى.</a:t>
            </a:r>
          </a:p>
        </p:txBody>
      </p:sp>
      <p:sp>
        <p:nvSpPr>
          <p:cNvPr id="2" name="Rectangle 1">
            <a:extLst>
              <a:ext uri="{FF2B5EF4-FFF2-40B4-BE49-F238E27FC236}">
                <a16:creationId xmlns:a16="http://schemas.microsoft.com/office/drawing/2014/main" id="{20A0A0E1-1B48-77A6-056A-E7D4C6251EB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4" name="TextBox 3">
            <a:extLst>
              <a:ext uri="{FF2B5EF4-FFF2-40B4-BE49-F238E27FC236}">
                <a16:creationId xmlns:a16="http://schemas.microsoft.com/office/drawing/2014/main" id="{DE622DB8-192F-2342-7FC4-D6D0217773B5}"/>
              </a:ext>
            </a:extLst>
          </p:cNvPr>
          <p:cNvSpPr txBox="1"/>
          <p:nvPr/>
        </p:nvSpPr>
        <p:spPr>
          <a:xfrm>
            <a:off x="6673755" y="891799"/>
            <a:ext cx="4997545" cy="52568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محركات البحث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22530" name="Picture 2" descr="‪What is Organic SEO &amp; How Can it Help Your Digital Marketing?‬‏">
            <a:extLst>
              <a:ext uri="{FF2B5EF4-FFF2-40B4-BE49-F238E27FC236}">
                <a16:creationId xmlns:a16="http://schemas.microsoft.com/office/drawing/2014/main" id="{B38027E6-089E-1B94-BB12-F56A0ED765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333" y="4303738"/>
            <a:ext cx="4266308" cy="2222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062907"/>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5EE656-274F-C19E-F2E9-CF4F8B089B2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064F1E-5105-E038-C01F-E851CBBF670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2582F29-7D7B-7AEB-C680-4895013B34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B445034-4727-4EBC-D406-654635C9EEE5}"/>
              </a:ext>
            </a:extLst>
          </p:cNvPr>
          <p:cNvSpPr txBox="1"/>
          <p:nvPr/>
        </p:nvSpPr>
        <p:spPr>
          <a:xfrm>
            <a:off x="510067" y="1501049"/>
            <a:ext cx="11150600" cy="280269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تحسين محركات البحث العضوي </a:t>
            </a:r>
            <a:r>
              <a:rPr lang="en-US" sz="2400" b="1" dirty="0"/>
              <a:t>Organic Search Engine Optimization</a:t>
            </a:r>
            <a:endParaRPr lang="ar-EG" sz="2400" b="1" dirty="0"/>
          </a:p>
          <a:p>
            <a:pPr algn="just" rtl="1">
              <a:lnSpc>
                <a:spcPct val="150000"/>
              </a:lnSpc>
            </a:pPr>
            <a:r>
              <a:rPr lang="ar-EG" sz="2400" dirty="0"/>
              <a:t>في بيئة رقمية يغلب عليها استخدام الهواتف الذكية، يصبح من الضروري أن تكون المواقع والتطبيقات مصممة بشكل متجاوب، بحيث تتكيف تلقائيًا مع دقة شاشة الهاتف المحمول، وتعرض النصوص والصور بحجم مناسب، ويتم تحميل الصفحات بسرعة لا تتجاوز ثلاث ثوانٍ. إن عدم الالتزام بهذه المعايير يؤدي إلى تراجع ترتيب الموقع في نتائج البحث، حيث تقوم محركات البحث بمعاقبة المحتوى غير المتوافق مع الأجهزة المحمولة.</a:t>
            </a:r>
          </a:p>
        </p:txBody>
      </p:sp>
      <p:sp>
        <p:nvSpPr>
          <p:cNvPr id="2" name="Rectangle 1">
            <a:extLst>
              <a:ext uri="{FF2B5EF4-FFF2-40B4-BE49-F238E27FC236}">
                <a16:creationId xmlns:a16="http://schemas.microsoft.com/office/drawing/2014/main" id="{792607C3-D5BC-3C35-FEA0-F8C1A96FB29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4" name="TextBox 3">
            <a:extLst>
              <a:ext uri="{FF2B5EF4-FFF2-40B4-BE49-F238E27FC236}">
                <a16:creationId xmlns:a16="http://schemas.microsoft.com/office/drawing/2014/main" id="{148C2185-56CB-3FDE-3083-79E9E295DD87}"/>
              </a:ext>
            </a:extLst>
          </p:cNvPr>
          <p:cNvSpPr txBox="1"/>
          <p:nvPr/>
        </p:nvSpPr>
        <p:spPr>
          <a:xfrm>
            <a:off x="6564573" y="891799"/>
            <a:ext cx="5106727" cy="52568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محركات البحث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529992038"/>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41533-3E68-9007-4CD8-F5643C7F7B3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5E68078-51B5-AF6A-95B3-590272FC61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EE70F21-7CCF-187C-4595-8E5824E1AC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6BD271F-E8B4-CCC3-B972-2AAE3E693AFE}"/>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نوايا العملاء في عمليات البحث </a:t>
            </a:r>
          </a:p>
          <a:p>
            <a:pPr algn="just" rtl="1">
              <a:lnSpc>
                <a:spcPct val="150000"/>
              </a:lnSpc>
            </a:pPr>
            <a:r>
              <a:rPr lang="ar-EG" sz="2400" dirty="0"/>
              <a:t>تعد النية </a:t>
            </a:r>
            <a:r>
              <a:rPr lang="en-US" sz="2400" dirty="0"/>
              <a:t>Intent</a:t>
            </a:r>
            <a:r>
              <a:rPr lang="ar-EG" sz="2400" dirty="0"/>
              <a:t> من المفاهيم المحورية في فهم سلوك المستخدمين في البيئة الرقمية، حيث تشير إلى الدوافع الفعلية وراء عمليات البحث والتفاعل مع المحتوى. الاعتماد الحصري على التقسيم السوقي التقليدي </a:t>
            </a:r>
            <a:r>
              <a:rPr lang="en-US" sz="2400" dirty="0"/>
              <a:t>segmentation</a:t>
            </a:r>
            <a:r>
              <a:rPr lang="ar-EG" sz="2400" dirty="0"/>
              <a:t> دون دمج تحليل النية اللحظية يعد قصورًا في استغلال الإمكانات الكاملة للتسويق الرقمي. فأنماط البحث التي يقوم بها الأفراد تمثل مؤشرات دقيقة على نواياهم، وتعرف هذه اللحظات الغنية بالنية باسم "اللحظات الدقيقة" (</a:t>
            </a:r>
            <a:r>
              <a:rPr lang="en-US" sz="2400" dirty="0"/>
              <a:t>Micro-moments)، </a:t>
            </a:r>
            <a:r>
              <a:rPr lang="ar-EG" sz="2400" dirty="0"/>
              <a:t>وهي تفاعلات قصيرة لكنها مؤثرة في تشكيل التفضيلات واتخاذ القرارات.</a:t>
            </a:r>
          </a:p>
        </p:txBody>
      </p:sp>
      <p:sp>
        <p:nvSpPr>
          <p:cNvPr id="2" name="Rectangle 1">
            <a:extLst>
              <a:ext uri="{FF2B5EF4-FFF2-40B4-BE49-F238E27FC236}">
                <a16:creationId xmlns:a16="http://schemas.microsoft.com/office/drawing/2014/main" id="{DC4E2BEE-F514-6371-0D5A-FA5D0E78C9B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4" name="TextBox 3">
            <a:extLst>
              <a:ext uri="{FF2B5EF4-FFF2-40B4-BE49-F238E27FC236}">
                <a16:creationId xmlns:a16="http://schemas.microsoft.com/office/drawing/2014/main" id="{0304CD55-54B8-9F13-2A61-99D7050D7413}"/>
              </a:ext>
            </a:extLst>
          </p:cNvPr>
          <p:cNvSpPr txBox="1"/>
          <p:nvPr/>
        </p:nvSpPr>
        <p:spPr>
          <a:xfrm>
            <a:off x="6646460" y="862407"/>
            <a:ext cx="5024840"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محركات البحث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23554" name="Picture 2" descr="‪Understanding User Intent in SEO - PhotoBiz Growth Hub‬‏">
            <a:extLst>
              <a:ext uri="{FF2B5EF4-FFF2-40B4-BE49-F238E27FC236}">
                <a16:creationId xmlns:a16="http://schemas.microsoft.com/office/drawing/2014/main" id="{150DA0A0-4D0C-BD76-51D1-4A0DE8E9AF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868" y="4523513"/>
            <a:ext cx="2743200" cy="2065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5060689"/>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73BCC-C4A7-6CA4-AC05-22EBE03A9F8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DFCFCC2-EF16-B2F8-8215-9FFADBB84EE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1D5B468-BF7F-4BFE-AB52-4F761EAC92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E94BC5D-965E-E060-44D1-11C7EC52FAEF}"/>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نوايا العملاء في عمليات البحث </a:t>
            </a:r>
          </a:p>
          <a:p>
            <a:pPr algn="just" rtl="1">
              <a:lnSpc>
                <a:spcPct val="150000"/>
              </a:lnSpc>
            </a:pPr>
            <a:r>
              <a:rPr lang="ar-EG" sz="2400" dirty="0"/>
              <a:t>يمكن تقسيم نية المستخدم في عمليات البحث إلى أربعة أنواع رئيسية، وهي:</a:t>
            </a:r>
          </a:p>
          <a:p>
            <a:pPr marL="342900" indent="-342900" algn="r" rtl="1">
              <a:lnSpc>
                <a:spcPct val="150000"/>
              </a:lnSpc>
              <a:buFont typeface="Arial" panose="020B0604020202020204" pitchFamily="34" charset="0"/>
              <a:buChar char="•"/>
            </a:pPr>
            <a:r>
              <a:rPr lang="ar-EG" sz="2400" b="1" dirty="0"/>
              <a:t>النية المعلوماتية</a:t>
            </a:r>
            <a:r>
              <a:rPr lang="ar-EG" sz="2400" dirty="0"/>
              <a:t>: وهي عمليات البحث التي تهدف إلى الحصول على معلومات، مثل: ما حالة الطقس اليوم؟ كيف أطبخ وصفة طعام معينة؟ </a:t>
            </a:r>
          </a:p>
          <a:p>
            <a:pPr marL="342900" indent="-342900" algn="r" rtl="1">
              <a:lnSpc>
                <a:spcPct val="150000"/>
              </a:lnSpc>
              <a:buFont typeface="Arial" panose="020B0604020202020204" pitchFamily="34" charset="0"/>
              <a:buChar char="•"/>
            </a:pPr>
            <a:r>
              <a:rPr lang="ar-EG" sz="2400" b="1" dirty="0"/>
              <a:t>النية التوجيهية</a:t>
            </a:r>
            <a:r>
              <a:rPr lang="ar-EG" sz="2400" dirty="0"/>
              <a:t>: وهي عمليات البحث التي تهدف إلى الوصول إلى موقع إلكتروني أو تطبيق معين.</a:t>
            </a:r>
          </a:p>
          <a:p>
            <a:pPr marL="342900" indent="-342900" algn="r" rtl="1">
              <a:lnSpc>
                <a:spcPct val="150000"/>
              </a:lnSpc>
              <a:buFont typeface="Arial" panose="020B0604020202020204" pitchFamily="34" charset="0"/>
              <a:buChar char="•"/>
            </a:pPr>
            <a:r>
              <a:rPr lang="ar-EG" sz="2400" b="1" dirty="0"/>
              <a:t>النية الشرائية</a:t>
            </a:r>
            <a:r>
              <a:rPr lang="ar-EG" sz="2400" dirty="0"/>
              <a:t>: وهي عمليات البحث التي تهدف إلى شراء منتج أو خدمة.</a:t>
            </a:r>
          </a:p>
          <a:p>
            <a:pPr marL="342900" indent="-342900" algn="r" rtl="1">
              <a:lnSpc>
                <a:spcPct val="150000"/>
              </a:lnSpc>
              <a:buFont typeface="Arial" panose="020B0604020202020204" pitchFamily="34" charset="0"/>
              <a:buChar char="•"/>
            </a:pPr>
            <a:r>
              <a:rPr lang="ar-EG" sz="2400" b="1" dirty="0"/>
              <a:t>النية التجارية</a:t>
            </a:r>
            <a:r>
              <a:rPr lang="ar-EG" sz="2400" dirty="0"/>
              <a:t>: وهي عمليات البحث التي تهدف إلى البحث عن المنتجات والخدمات قبل اتخاذ قرار الشراء.</a:t>
            </a:r>
          </a:p>
        </p:txBody>
      </p:sp>
      <p:sp>
        <p:nvSpPr>
          <p:cNvPr id="2" name="Rectangle 1">
            <a:extLst>
              <a:ext uri="{FF2B5EF4-FFF2-40B4-BE49-F238E27FC236}">
                <a16:creationId xmlns:a16="http://schemas.microsoft.com/office/drawing/2014/main" id="{7DD96C98-C740-0144-D9E4-3AA7C32E861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4" name="TextBox 3">
            <a:extLst>
              <a:ext uri="{FF2B5EF4-FFF2-40B4-BE49-F238E27FC236}">
                <a16:creationId xmlns:a16="http://schemas.microsoft.com/office/drawing/2014/main" id="{76B67DF2-16DE-B66B-198C-514FFEB94631}"/>
              </a:ext>
            </a:extLst>
          </p:cNvPr>
          <p:cNvSpPr txBox="1"/>
          <p:nvPr/>
        </p:nvSpPr>
        <p:spPr>
          <a:xfrm>
            <a:off x="6537278" y="894258"/>
            <a:ext cx="5134022"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محركات البحث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309297307"/>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53F67B-A045-C3CB-0FDD-020B66D11D1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CA37265-8B17-69A5-684D-2CE3ABA852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E6FE0B0-FF91-C091-D6AA-FDB8697F1A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E24EE20-EE55-319A-4192-8CB59BBEE30B}"/>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نوايا العملاء في عمليات البحث </a:t>
            </a:r>
          </a:p>
          <a:p>
            <a:pPr algn="just" rtl="1">
              <a:lnSpc>
                <a:spcPct val="150000"/>
              </a:lnSpc>
            </a:pPr>
            <a:r>
              <a:rPr lang="ar-EG" sz="2400" dirty="0"/>
              <a:t>يمكن غالبًا استنتاج نية الفرد من خلال مجموعة من العوامل، مثل الكلمات المفتاحية التي يستخدمها—مثل: شراء، عروض، خصومات، أسماء المنتجات، كيف، أفضل طريقة لـ، لماذا—وكذلك توقيت البحث والموقع الجغرافي الذي يجرى فيه، والطريقة التي يتنقل بها المستخدم.</a:t>
            </a:r>
          </a:p>
          <a:p>
            <a:pPr algn="just" rtl="1">
              <a:lnSpc>
                <a:spcPct val="150000"/>
              </a:lnSpc>
            </a:pPr>
            <a:r>
              <a:rPr lang="ar-EG" sz="2400" b="1" dirty="0"/>
              <a:t>ماذا يعني كل هذا بالنسبة للتسويق عبر الهاتف المحمول؟</a:t>
            </a:r>
          </a:p>
          <a:p>
            <a:pPr algn="just" rtl="1">
              <a:lnSpc>
                <a:spcPct val="150000"/>
              </a:lnSpc>
            </a:pPr>
            <a:r>
              <a:rPr lang="ar-EG" sz="2400" dirty="0"/>
              <a:t>يعني أنه يجب عليك أن تفهم الأشخاص الذين تخدمهم. ليس فقط من هم، بل أيضًا رغباتهم واحتياجاتهم، والمصادر التي يلجؤون إليها لتلبية هذه الاحتياجات والرغبات، أو للحصول على الإلهام. وبمجرد أن تحصل على هذه الرؤى، يجب أن تغير عاداتك وتتجه إلى حيث يتواجدون، وتحسن حضورك في تلك القنوات.</a:t>
            </a:r>
          </a:p>
        </p:txBody>
      </p:sp>
      <p:sp>
        <p:nvSpPr>
          <p:cNvPr id="2" name="Rectangle 1">
            <a:extLst>
              <a:ext uri="{FF2B5EF4-FFF2-40B4-BE49-F238E27FC236}">
                <a16:creationId xmlns:a16="http://schemas.microsoft.com/office/drawing/2014/main" id="{3FDF6DAA-3DE0-1B50-87AC-D0B15E2D211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4" name="TextBox 3">
            <a:extLst>
              <a:ext uri="{FF2B5EF4-FFF2-40B4-BE49-F238E27FC236}">
                <a16:creationId xmlns:a16="http://schemas.microsoft.com/office/drawing/2014/main" id="{9DBB74D2-3A68-B8ED-A9FD-EE6201A8E346}"/>
              </a:ext>
            </a:extLst>
          </p:cNvPr>
          <p:cNvSpPr txBox="1"/>
          <p:nvPr/>
        </p:nvSpPr>
        <p:spPr>
          <a:xfrm>
            <a:off x="6096000" y="894259"/>
            <a:ext cx="5575300"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التواجد الرقمي عبر محركات البحث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97085110"/>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F5A04-7426-4B49-F918-45CA6DB2F60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D443955-8692-94A2-686B-8A8844BF6B2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8A1639D-F015-8B12-78C7-CA5C8FA094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5230E6F-D60A-F7E9-546C-76F023F3AB2B}"/>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en-US" sz="2400" dirty="0" err="1"/>
              <a:t>Sēkr</a:t>
            </a:r>
            <a:r>
              <a:rPr lang="ar-EG" sz="2400" dirty="0"/>
              <a:t> هو تطبيق رقمي يهدف إلى دعم أسلوب الحياة المتنقل من خلال توفير قاعدة بيانات واسعة لمواقع التخييم المجانية والمدفوعة، خاصة في الأراضي العامة مثل الغابات الوطنية وأراضي مكتب إدارة الأراضي في الولايات المتحدة الأمريكية. نشأ التطبيق من تجربة شخصية لمؤسسين واجها صعوبة في العثور على أماكن للإقامة أثناء التنقل، مما كشف عن فجوة في السوق.</a:t>
            </a:r>
          </a:p>
          <a:p>
            <a:pPr algn="just" rtl="1">
              <a:lnSpc>
                <a:spcPct val="150000"/>
              </a:lnSpc>
            </a:pPr>
            <a:r>
              <a:rPr lang="ar-EG" sz="2400" dirty="0"/>
              <a:t>خلال جائحة كوفيد-19، استغل الفريق المؤسس إغلاق مواقع التخييم للتواصل مع أصحاب الأراضي الخاصة لتوفير بدائل للمخيّمين، مما عزز من مرونة التطبيق. بعد الجائحة، ومع ارتفاع الطلب على السفر المحلي، استمر التطبيق في جذب المستخدمين رغم ارتفاع أسعار الوقود، مستفيدًا من شعبية نمط الحياة المتنقل.</a:t>
            </a:r>
          </a:p>
        </p:txBody>
      </p:sp>
      <p:sp>
        <p:nvSpPr>
          <p:cNvPr id="2" name="Rectangle 1">
            <a:extLst>
              <a:ext uri="{FF2B5EF4-FFF2-40B4-BE49-F238E27FC236}">
                <a16:creationId xmlns:a16="http://schemas.microsoft.com/office/drawing/2014/main" id="{0FAB2D63-4E39-B035-EAA3-AE8F39DCC62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4" name="TextBox 3">
            <a:extLst>
              <a:ext uri="{FF2B5EF4-FFF2-40B4-BE49-F238E27FC236}">
                <a16:creationId xmlns:a16="http://schemas.microsoft.com/office/drawing/2014/main" id="{1E3F9289-47CD-B78D-4DD9-96818ED6011E}"/>
              </a:ext>
            </a:extLst>
          </p:cNvPr>
          <p:cNvSpPr txBox="1"/>
          <p:nvPr/>
        </p:nvSpPr>
        <p:spPr>
          <a:xfrm>
            <a:off x="4246323" y="727859"/>
            <a:ext cx="4356100"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lvl="0" algn="ctr" rtl="1"/>
            <a:r>
              <a:rPr lang="ar-EG" sz="2800" b="1" i="0" u="none" strike="noStrike" cap="none" dirty="0">
                <a:solidFill>
                  <a:schemeClr val="lt1"/>
                </a:solidFill>
                <a:latin typeface="Tajawal Medium"/>
                <a:ea typeface="Tajawal Medium"/>
                <a:cs typeface="+mj-cs"/>
                <a:sym typeface="Tajawal Medium"/>
              </a:rPr>
              <a:t>دراسة حالة تطبيق </a:t>
            </a:r>
            <a:r>
              <a:rPr lang="en-US" sz="2800" b="1" dirty="0" err="1">
                <a:latin typeface="Tajawal Medium"/>
                <a:ea typeface="Tajawal Medium"/>
                <a:cs typeface="+mj-cs"/>
                <a:sym typeface="Tajawal Medium"/>
              </a:rPr>
              <a:t>Sēkr</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945810431"/>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96792-27BD-82CA-7A43-D1C7DA3AB25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9E661C6-2345-7A91-9EA4-15A7781192C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A1BABE2-C7EC-FCEB-A35B-3191562E9B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5E51D5C-FC57-1521-DE42-C5837692ACE2}"/>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يعتمد نموذج العمل على تحصيل نسبة من الحجوزات، بالإضافة إلى الاشتراكات المميزة، ويشبه في ذلك منصات مثل</a:t>
            </a:r>
            <a:r>
              <a:rPr lang="en-US" sz="2400" dirty="0"/>
              <a:t>Airbnb </a:t>
            </a:r>
            <a:r>
              <a:rPr lang="ar-EG" sz="2400" dirty="0"/>
              <a:t>و</a:t>
            </a:r>
            <a:r>
              <a:rPr lang="en-US" sz="2400" dirty="0"/>
              <a:t>TripAdvisor </a:t>
            </a:r>
            <a:r>
              <a:rPr lang="ar-EG" sz="2400" dirty="0"/>
              <a:t>. وقد بلغ عدد المستخدمين النشطين شهريًا بين 50,000 و75,000 مستخدم، ويضم الفريق 10 موظفين بدوام كامل. كما حصل التطبيق على تمويل بقيمة 3 ملايين دولار.</a:t>
            </a:r>
          </a:p>
          <a:p>
            <a:pPr algn="just" rtl="1">
              <a:lnSpc>
                <a:spcPct val="150000"/>
              </a:lnSpc>
            </a:pPr>
            <a:r>
              <a:rPr lang="ar-EG" sz="2400" dirty="0"/>
              <a:t>تبرز الدراسة أهمية </a:t>
            </a:r>
            <a:r>
              <a:rPr lang="ar-EG" sz="2400" dirty="0" err="1"/>
              <a:t>رقمنة</a:t>
            </a:r>
            <a:r>
              <a:rPr lang="ar-EG" sz="2400" dirty="0"/>
              <a:t> بيانات مواقع التخييم وتقديم تجربة مستخدم موحدة، وتطرح أسئلة تطبيقية حول استراتيجيات الترويج، تعزيز التفاعل، وتحقيق زيارات متكررة، إلى جانب أدوات القياس المناسبة لتوسيع الحضور الرقمي للتطبيق.</a:t>
            </a:r>
          </a:p>
        </p:txBody>
      </p:sp>
      <p:sp>
        <p:nvSpPr>
          <p:cNvPr id="2" name="Rectangle 1">
            <a:extLst>
              <a:ext uri="{FF2B5EF4-FFF2-40B4-BE49-F238E27FC236}">
                <a16:creationId xmlns:a16="http://schemas.microsoft.com/office/drawing/2014/main" id="{401A5B5A-5BDB-B9C1-37D5-FAF00376E31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
        <p:nvSpPr>
          <p:cNvPr id="4" name="TextBox 3">
            <a:extLst>
              <a:ext uri="{FF2B5EF4-FFF2-40B4-BE49-F238E27FC236}">
                <a16:creationId xmlns:a16="http://schemas.microsoft.com/office/drawing/2014/main" id="{EE3A7ACA-4785-3270-CE01-6EB401206797}"/>
              </a:ext>
            </a:extLst>
          </p:cNvPr>
          <p:cNvSpPr txBox="1"/>
          <p:nvPr/>
        </p:nvSpPr>
        <p:spPr>
          <a:xfrm>
            <a:off x="4246323" y="727859"/>
            <a:ext cx="4356100"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lvl="0" algn="ctr" rtl="1"/>
            <a:r>
              <a:rPr lang="ar-EG" sz="2800" b="1" i="0" u="none" strike="noStrike" cap="none" dirty="0">
                <a:solidFill>
                  <a:schemeClr val="lt1"/>
                </a:solidFill>
                <a:latin typeface="Tajawal Medium"/>
                <a:ea typeface="Tajawal Medium"/>
                <a:cs typeface="+mj-cs"/>
                <a:sym typeface="Tajawal Medium"/>
              </a:rPr>
              <a:t>دراسة حالة تطبيق </a:t>
            </a:r>
            <a:r>
              <a:rPr lang="en-US" sz="2800" b="1" dirty="0" err="1">
                <a:latin typeface="Tajawal Medium"/>
                <a:ea typeface="Tajawal Medium"/>
                <a:cs typeface="+mj-cs"/>
                <a:sym typeface="Tajawal Medium"/>
              </a:rPr>
              <a:t>Sēkr</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3" name="Picture 2" descr="‪Sēkr‬‏">
            <a:extLst>
              <a:ext uri="{FF2B5EF4-FFF2-40B4-BE49-F238E27FC236}">
                <a16:creationId xmlns:a16="http://schemas.microsoft.com/office/drawing/2014/main" id="{D1340BE4-64EB-C83C-5C8A-3D3B920EBF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067" y="4848889"/>
            <a:ext cx="3419475" cy="18415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5294132"/>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D7A5C-95FE-079F-847F-2CD2A7BCF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FBEAC5C-4DEB-465E-3D4B-F487D1C48593}"/>
              </a:ext>
            </a:extLst>
          </p:cNvPr>
          <p:cNvSpPr txBox="1"/>
          <p:nvPr/>
        </p:nvSpPr>
        <p:spPr>
          <a:xfrm>
            <a:off x="520700" y="920973"/>
            <a:ext cx="11150600" cy="497251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solidFill>
                  <a:schemeClr val="tx1"/>
                </a:solidFill>
                <a:cs typeface="+mj-cs"/>
              </a:rPr>
              <a:t>في هذه المحاضرة، ناقشنا الموضوعات التالية:</a:t>
            </a:r>
          </a:p>
          <a:p>
            <a:pPr marL="342900" indent="-342900" algn="r" rtl="1">
              <a:lnSpc>
                <a:spcPct val="150000"/>
              </a:lnSpc>
              <a:buFont typeface="Arial" panose="020B0604020202020204" pitchFamily="34" charset="0"/>
              <a:buChar char="•"/>
            </a:pPr>
            <a:r>
              <a:rPr lang="ar-EG" sz="2200" b="1" dirty="0">
                <a:solidFill>
                  <a:schemeClr val="tx1"/>
                </a:solidFill>
                <a:cs typeface="+mj-cs"/>
              </a:rPr>
              <a:t> </a:t>
            </a:r>
            <a:r>
              <a:rPr lang="ar-EG" sz="2400" dirty="0"/>
              <a:t>أهمية المحتوى في التسويق الرقمي عبر الأجهزة المحمولة.</a:t>
            </a:r>
          </a:p>
          <a:p>
            <a:pPr marL="342900" indent="-342900" algn="r" rtl="1">
              <a:lnSpc>
                <a:spcPct val="150000"/>
              </a:lnSpc>
              <a:buFont typeface="Arial" panose="020B0604020202020204" pitchFamily="34" charset="0"/>
              <a:buChar char="•"/>
            </a:pPr>
            <a:r>
              <a:rPr lang="ar-EG" sz="2400" dirty="0"/>
              <a:t>العلاقة بين الرسالة والوسيط في إيصال المحتوى للجمهور.</a:t>
            </a:r>
          </a:p>
          <a:p>
            <a:pPr marL="342900" indent="-342900" algn="r" rtl="1">
              <a:lnSpc>
                <a:spcPct val="150000"/>
              </a:lnSpc>
              <a:buFont typeface="Arial" panose="020B0604020202020204" pitchFamily="34" charset="0"/>
              <a:buChar char="•"/>
            </a:pPr>
            <a:r>
              <a:rPr lang="ar-EG" sz="2400" dirty="0"/>
              <a:t>العناصر الأساسية للمحتوى: النص، الصور، الفيديو، والصوت.</a:t>
            </a:r>
          </a:p>
          <a:p>
            <a:pPr marL="342900" indent="-342900" algn="r" rtl="1">
              <a:lnSpc>
                <a:spcPct val="150000"/>
              </a:lnSpc>
              <a:buFont typeface="Arial" panose="020B0604020202020204" pitchFamily="34" charset="0"/>
              <a:buChar char="•"/>
            </a:pPr>
            <a:r>
              <a:rPr lang="ar-EG" sz="2400" dirty="0"/>
              <a:t>دور البيانات الوصفية</a:t>
            </a:r>
            <a:r>
              <a:rPr lang="en-US" sz="2400" dirty="0"/>
              <a:t>Metadata </a:t>
            </a:r>
            <a:r>
              <a:rPr lang="ar-EG" sz="2400" dirty="0"/>
              <a:t> في تحسين الوصول إلى المحتوى.</a:t>
            </a:r>
          </a:p>
          <a:p>
            <a:pPr marL="342900" indent="-342900" algn="r" rtl="1">
              <a:lnSpc>
                <a:spcPct val="150000"/>
              </a:lnSpc>
              <a:buFont typeface="Arial" panose="020B0604020202020204" pitchFamily="34" charset="0"/>
              <a:buChar char="•"/>
            </a:pPr>
            <a:r>
              <a:rPr lang="ar-EG" sz="2400" dirty="0"/>
              <a:t>إطار "طبقات وجبة المحتوى" لتصميم محتوى مناسب للهاتف المحمول.</a:t>
            </a:r>
          </a:p>
          <a:p>
            <a:pPr marL="342900" indent="-342900" algn="r" rtl="1">
              <a:lnSpc>
                <a:spcPct val="150000"/>
              </a:lnSpc>
              <a:buFont typeface="Arial" panose="020B0604020202020204" pitchFamily="34" charset="0"/>
              <a:buChar char="•"/>
            </a:pPr>
            <a:r>
              <a:rPr lang="ar-EG" sz="2400" dirty="0"/>
              <a:t>استخدام الذكاء الاصطناعي في إنتاج المحتوى والتحديات المرتبطة به.</a:t>
            </a:r>
          </a:p>
          <a:p>
            <a:pPr marL="342900" indent="-342900" algn="r" rtl="1">
              <a:lnSpc>
                <a:spcPct val="150000"/>
              </a:lnSpc>
              <a:buFont typeface="Arial" panose="020B0604020202020204" pitchFamily="34" charset="0"/>
              <a:buChar char="•"/>
            </a:pPr>
            <a:r>
              <a:rPr lang="ar-EG" sz="2400" dirty="0"/>
              <a:t>أشكال التواجد الرقمي الثلاثة: عبر الويب، وسائل التواصل الاجتماعي، ومحركات البحث.</a:t>
            </a:r>
          </a:p>
          <a:p>
            <a:pPr marL="342900" indent="-342900" algn="r" rtl="1">
              <a:lnSpc>
                <a:spcPct val="150000"/>
              </a:lnSpc>
              <a:buFont typeface="Arial" panose="020B0604020202020204" pitchFamily="34" charset="0"/>
              <a:buChar char="•"/>
            </a:pPr>
            <a:r>
              <a:rPr lang="ar-EG" sz="2400" dirty="0"/>
              <a:t>دراسة حالة تطبيق </a:t>
            </a:r>
            <a:r>
              <a:rPr lang="en-US" sz="2400" b="1" dirty="0" err="1"/>
              <a:t>Sēkr</a:t>
            </a:r>
            <a:r>
              <a:rPr lang="ar-EG" sz="2400" dirty="0"/>
              <a:t> كنموذج لتكامل المحتوى مع استراتيجية الهاتف المحمول.</a:t>
            </a:r>
          </a:p>
        </p:txBody>
      </p:sp>
      <p:sp>
        <p:nvSpPr>
          <p:cNvPr id="2" name="Rectangle 1">
            <a:extLst>
              <a:ext uri="{FF2B5EF4-FFF2-40B4-BE49-F238E27FC236}">
                <a16:creationId xmlns:a16="http://schemas.microsoft.com/office/drawing/2014/main" id="{F491BB6D-83D9-82B0-65C6-C8C0BF87E11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3</a:t>
            </a:r>
            <a:endParaRPr lang="en-US" b="1" dirty="0"/>
          </a:p>
        </p:txBody>
      </p:sp>
    </p:spTree>
    <p:extLst>
      <p:ext uri="{BB962C8B-B14F-4D97-AF65-F5344CB8AC3E}">
        <p14:creationId xmlns:p14="http://schemas.microsoft.com/office/powerpoint/2010/main" val="681969876"/>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27CF914-C14D-4568-81A1-3757EC7FB406}">
  <we:reference id="b976bf9e-dd87-459f-840c-210c09b36273" version="3.0.0.2" store="EXCatalog" storeType="EXCatalog"/>
  <we:alternateReferences>
    <we:reference id="WA200005566" version="3.0.0.2"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566C0417-DCB2-48C3-955D-D3AFCA400A17}"/>
</file>

<file path=docProps/app.xml><?xml version="1.0" encoding="utf-8"?>
<Properties xmlns="http://schemas.openxmlformats.org/officeDocument/2006/extended-properties" xmlns:vt="http://schemas.openxmlformats.org/officeDocument/2006/docPropsVTypes">
  <TotalTime>10496</TotalTime>
  <Words>4497</Words>
  <Application>Microsoft Office PowerPoint</Application>
  <PresentationFormat>Widescreen</PresentationFormat>
  <Paragraphs>255</Paragraphs>
  <Slides>49</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Arial</vt:lpstr>
      <vt:lpstr>Calibri</vt:lpstr>
      <vt:lpstr>Calibri Light</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107</cp:revision>
  <dcterms:created xsi:type="dcterms:W3CDTF">2023-04-29T09:08:00Z</dcterms:created>
  <dcterms:modified xsi:type="dcterms:W3CDTF">2025-10-14T15:46:38Z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